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2" r:id="rId4"/>
  </p:sldMasterIdLst>
  <p:notesMasterIdLst>
    <p:notesMasterId r:id="rId5"/>
  </p:notesMasterIdLst>
  <p:sldIdLst>
    <p:sldId id="552" r:id="rId6"/>
    <p:sldId id="456" r:id="rId7"/>
    <p:sldId id="525" r:id="rId8"/>
    <p:sldId id="526" r:id="rId9"/>
    <p:sldId id="523" r:id="rId10"/>
    <p:sldId id="524" r:id="rId11"/>
    <p:sldId id="571" r:id="rId12"/>
    <p:sldId id="528" r:id="rId13"/>
    <p:sldId id="572" r:id="rId14"/>
    <p:sldId id="448" r:id="rId15"/>
    <p:sldId id="449" r:id="rId16"/>
    <p:sldId id="507" r:id="rId17"/>
    <p:sldId id="506" r:id="rId18"/>
    <p:sldId id="450" r:id="rId19"/>
    <p:sldId id="451" r:id="rId20"/>
    <p:sldId id="454" r:id="rId21"/>
    <p:sldId id="529" r:id="rId22"/>
    <p:sldId id="558" r:id="rId23"/>
    <p:sldId id="556" r:id="rId24"/>
    <p:sldId id="557" r:id="rId25"/>
    <p:sldId id="559" r:id="rId26"/>
    <p:sldId id="560" r:id="rId27"/>
    <p:sldId id="561" r:id="rId28"/>
    <p:sldId id="562" r:id="rId29"/>
    <p:sldId id="563" r:id="rId30"/>
    <p:sldId id="565" r:id="rId31"/>
    <p:sldId id="441" r:id="rId32"/>
    <p:sldId id="569" r:id="rId33"/>
    <p:sldId id="570" r:id="rId34"/>
  </p:sldIdLst>
  <p:sldSz cx="12192000" cy="6858000"/>
  <p:notesSz cx="9144000" cy="6858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kern="1200" baseline="0">
        <a:solidFill>
          <a:schemeClr val="tx1"/>
        </a:solidFill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MC SYSTEM" initials="M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0" y="96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tags" Target="tags/tag54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9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074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962400" cy="344488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5178425" y="0"/>
            <a:ext cx="3962400" cy="344488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/>
            <a:fld id="{BB962C8B-B14F-4D97-AF65-F5344CB8AC3E}" type="datetime1">
              <a:rPr lang="zh-CN" altLang="en-US">
                <a:ea typeface="宋体" panose="02010600030101010101" pitchFamily="2" charset="-122"/>
              </a:rPr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914400" y="857250"/>
            <a:ext cx="7313613" cy="2314575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备注占位符 4"/>
          <p:cNvSpPr>
            <a:spLocks noGrp="1" noRot="1" noChangeAspect="1"/>
          </p:cNvSpPr>
          <p:nvPr>
            <p:custDataLst>
              <p:tags r:id="rId5"/>
            </p:custDataLst>
          </p:nvPr>
        </p:nvSpPr>
        <p:spPr>
          <a:xfrm>
            <a:off x="914400" y="3300413"/>
            <a:ext cx="7313613" cy="2700337"/>
          </a:xfrm>
          <a:prstGeom prst="rect">
            <a:avLst/>
          </a:prstGeom>
          <a:noFill/>
          <a:ln w="12700">
            <a:noFill/>
          </a:ln>
        </p:spPr>
        <p:txBody>
          <a:bodyPr vert="horz"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6513513"/>
            <a:ext cx="3962400" cy="344487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5178425" y="6513513"/>
            <a:ext cx="3962400" cy="344487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6163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8.xml" /><Relationship Id="rId4" Type="http://schemas.openxmlformats.org/officeDocument/2006/relationships/tags" Target="../tags/tag519.xml" /><Relationship Id="rId5" Type="http://schemas.openxmlformats.org/officeDocument/2006/relationships/tags" Target="../tags/tag520.xml" /><Relationship Id="rId6" Type="http://schemas.openxmlformats.org/officeDocument/2006/relationships/tags" Target="../tags/tag52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tags" Target="../tags/tag34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3.xml" /><Relationship Id="rId4" Type="http://schemas.openxmlformats.org/officeDocument/2006/relationships/tags" Target="../tags/tag484.xml" /><Relationship Id="rId5" Type="http://schemas.openxmlformats.org/officeDocument/2006/relationships/tags" Target="../tags/tag485.xml" /><Relationship Id="rId6" Type="http://schemas.openxmlformats.org/officeDocument/2006/relationships/tags" Target="../tags/tag48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6387" name="备注占位符 2"/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ED9EF6F4-A9A8-4521-A45C-ED2362146BB9}" type="slidenum">
              <a:rPr lang="zh-CN" altLang="en-US" smtClean="0"/>
              <a:pPr>
                <a:defRPr/>
              </a:pPr>
              <a:t>1</a:t>
            </a:fld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311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4616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063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063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3792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391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217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294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381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214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2513013" y="857250"/>
            <a:ext cx="4116387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95990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6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5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2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9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1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8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image" Target="../media/image3.jpeg" /><Relationship Id="rId7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663826"/>
            <a:ext cx="10363200" cy="1470025"/>
          </a:xfrm>
        </p:spPr>
        <p:txBody>
          <a:bodyPr/>
          <a:lstStyle>
            <a:lvl1pPr>
              <a:defRPr sz="400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4419600"/>
            <a:ext cx="8534400" cy="1752600"/>
          </a:xfrm>
        </p:spPr>
        <p:txBody>
          <a:bodyPr/>
          <a:lstStyle>
            <a:lvl1pPr marL="0" indent="0" algn="ctr">
              <a:buNone/>
              <a:defRPr sz="280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 bwMode="auto">
          <a:xfrm>
            <a:off x="609600" y="6246813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BBBDC9-7DCF-4C7E-A6AC-785AB1F0EF7B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 bwMode="auto">
          <a:xfrm>
            <a:off x="4165600" y="6246813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 bwMode="auto">
          <a:xfrm>
            <a:off x="8737600" y="6246813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Media" preserve="1">
  <p:cSld name="标题，文本与媒体剪辑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ags" Target="../tags/tag76.xml" /><Relationship Id="rId19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ags" Target="../tags/tag149.xml" /><Relationship Id="rId16" Type="http://schemas.openxmlformats.org/officeDocument/2006/relationships/tags" Target="../tags/tag150.xml" /><Relationship Id="rId17" Type="http://schemas.openxmlformats.org/officeDocument/2006/relationships/tags" Target="../tags/tag151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slideLayout" Target="../slideLayouts/slideLayout35.xml" /><Relationship Id="rId13" Type="http://schemas.openxmlformats.org/officeDocument/2006/relationships/slideLayout" Target="../slideLayouts/slideLayout36.xml" /><Relationship Id="rId14" Type="http://schemas.openxmlformats.org/officeDocument/2006/relationships/tags" Target="../tags/tag233.xml" /><Relationship Id="rId15" Type="http://schemas.openxmlformats.org/officeDocument/2006/relationships/tags" Target="../tags/tag234.xml" /><Relationship Id="rId16" Type="http://schemas.openxmlformats.org/officeDocument/2006/relationships/tags" Target="../tags/tag235.xml" /><Relationship Id="rId17" Type="http://schemas.openxmlformats.org/officeDocument/2006/relationships/tags" Target="../tags/tag236.xml" /><Relationship Id="rId18" Type="http://schemas.openxmlformats.org/officeDocument/2006/relationships/tags" Target="../tags/tag237.xml" /><Relationship Id="rId19" Type="http://schemas.openxmlformats.org/officeDocument/2006/relationships/tags" Target="../tags/tag238.xml" /><Relationship Id="rId2" Type="http://schemas.openxmlformats.org/officeDocument/2006/relationships/slideLayout" Target="../slideLayouts/slideLayout25.xml" /><Relationship Id="rId20" Type="http://schemas.openxmlformats.org/officeDocument/2006/relationships/image" Target="../media/image3.jpeg" /><Relationship Id="rId21" Type="http://schemas.openxmlformats.org/officeDocument/2006/relationships/theme" Target="../theme/theme3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9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/>
          <a:lstStyle>
            <a:lvl1pPr algn="l">
              <a:defRPr sz="1200">
                <a:solidFill>
                  <a:srgbClr val="898989"/>
                </a:solidFill>
                <a:latin typeface="方正黑体简体" pitchFamily="2" charset="-122"/>
                <a:ea typeface="方正黑体简体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>
                <a:sym typeface="方正黑体简体" pitchFamily="2" charset="-122"/>
              </a:rPr>
              <a:pPr lvl="0"/>
              <a:t>2022/1/20</a:t>
            </a:fld>
            <a:endParaRPr lang="zh-CN" altLang="en-US">
              <a:sym typeface="方正黑体简体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/>
          <a:lstStyle>
            <a:lvl1pPr algn="ctr">
              <a:defRPr sz="1200">
                <a:solidFill>
                  <a:srgbClr val="898989"/>
                </a:solidFill>
                <a:latin typeface="方正黑体简体" pitchFamily="2" charset="-122"/>
                <a:ea typeface="方正黑体简体" pitchFamily="2" charset="-122"/>
              </a:defRPr>
            </a:lvl1pPr>
          </a:lstStyle>
          <a:p>
            <a:pPr lvl="0"/>
            <a:endParaRPr>
              <a:sym typeface="方正黑体简体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/>
          <a:lstStyle>
            <a:lvl1pPr algn="r">
              <a:defRPr sz="1200">
                <a:solidFill>
                  <a:srgbClr val="898989"/>
                </a:solidFill>
                <a:latin typeface="方正黑体简体" pitchFamily="2" charset="-122"/>
                <a:ea typeface="方正黑体简体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>
                <a:sym typeface="方正黑体简体" pitchFamily="2" charset="-122"/>
              </a:rPr>
              <a:pPr lvl="0"/>
              <a:t>‹#›</a:t>
            </a:fld>
            <a:endParaRPr lang="zh-CN" altLang="en-US">
              <a:sym typeface="方正黑体简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6" r:id="rId12"/>
  </p:sldLayoutIdLst>
  <p:transition/>
  <p:timing/>
  <p:txStyles>
    <p:titleStyle>
      <a:lvl1pPr marL="914400" lvl="0" indent="-914400" algn="l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FZZhengHeiS-R-GB" charset="0"/>
        </a:defRPr>
      </a:lvl1pPr>
    </p:titleStyle>
    <p:bodyStyle>
      <a:lvl1pPr marL="228600" lvl="0" indent="-228600" algn="l" defTabSz="914400" eaLnBrk="1" fontAlgn="base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FZZhengHeiS-R-GB" charset="0"/>
        </a:defRPr>
      </a:lvl1pPr>
      <a:lvl2pPr marL="685800" lvl="1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itchFamily="2" charset="-122"/>
          <a:ea typeface="方正黑体简体" pitchFamily="2" charset="-122"/>
          <a:cs typeface="+mn-cs"/>
          <a:sym typeface="FZZhengHeiS-R-GB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/>
              <a:pPr lvl="0"/>
              <a:t>2022/1/20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endParaRPr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914400" lvl="0" indent="-914400" algn="l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/>
        </a:defRPr>
      </a:lvl1pPr>
    </p:titleStyle>
    <p:bodyStyle>
      <a:lvl1pPr marL="228600" lvl="0" indent="-228600" algn="l" defTabSz="914400" eaLnBrk="1" fontAlgn="base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/>
        </a:defRPr>
      </a:lvl1pPr>
      <a:lvl2pPr marL="685800" lvl="1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/>
          <a:ea typeface="微软雅黑" panose="020b0503020204020204" charset="-122"/>
          <a:cs typeface="+mn-cs"/>
          <a:sym typeface="Calibri" panose="020f0502020204030204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609600" y="6246813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ct val="0"/>
              </a:spcBef>
              <a:spcAft>
                <a:spcPct val="0"/>
              </a:spcAft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A7E3C3-A75F-4E05-B442-4F58390B6FDE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2022/1/20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4165600" y="6246813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8737600" y="6246813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image" Target="../media/image4.png" /><Relationship Id="rId8" Type="http://schemas.openxmlformats.org/officeDocument/2006/relationships/tags" Target="../tags/tag254.xml" /><Relationship Id="rId9" Type="http://schemas.openxmlformats.org/officeDocument/2006/relationships/image" Target="../media/image5.wm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image" Target="../media/image9.png" /><Relationship Id="rId11" Type="http://schemas.openxmlformats.org/officeDocument/2006/relationships/tags" Target="../tags/tag319.xml" /><Relationship Id="rId12" Type="http://schemas.openxmlformats.org/officeDocument/2006/relationships/tags" Target="../tags/tag32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Relationship Id="rId9" Type="http://schemas.openxmlformats.org/officeDocument/2006/relationships/tags" Target="../tags/tag3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32.xml" /><Relationship Id="rId11" Type="http://schemas.openxmlformats.org/officeDocument/2006/relationships/tags" Target="../tags/tag333.xml" /><Relationship Id="rId12" Type="http://schemas.openxmlformats.org/officeDocument/2006/relationships/tags" Target="../tags/tag334.xml" /><Relationship Id="rId13" Type="http://schemas.openxmlformats.org/officeDocument/2006/relationships/tags" Target="../tags/tag335.xml" /><Relationship Id="rId14" Type="http://schemas.openxmlformats.org/officeDocument/2006/relationships/tags" Target="../tags/tag336.xml" /><Relationship Id="rId15" Type="http://schemas.openxmlformats.org/officeDocument/2006/relationships/tags" Target="../tags/tag337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tags" Target="../tags/tag329.xml" /><Relationship Id="rId8" Type="http://schemas.openxmlformats.org/officeDocument/2006/relationships/tags" Target="../tags/tag330.xml" /><Relationship Id="rId9" Type="http://schemas.openxmlformats.org/officeDocument/2006/relationships/tags" Target="../tags/tag33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45.xml" /><Relationship Id="rId4" Type="http://schemas.openxmlformats.org/officeDocument/2006/relationships/tags" Target="../tags/tag346.xml" /><Relationship Id="rId5" Type="http://schemas.openxmlformats.org/officeDocument/2006/relationships/tags" Target="../tags/tag347.xml" /><Relationship Id="rId6" Type="http://schemas.openxmlformats.org/officeDocument/2006/relationships/tags" Target="../tags/tag348.xml" /><Relationship Id="rId7" Type="http://schemas.openxmlformats.org/officeDocument/2006/relationships/tags" Target="../tags/tag349.xml" /><Relationship Id="rId8" Type="http://schemas.openxmlformats.org/officeDocument/2006/relationships/image" Target="../media/image10.png" /><Relationship Id="rId9" Type="http://schemas.openxmlformats.org/officeDocument/2006/relationships/tags" Target="../tags/tag35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image" Target="../media/image11.png" /><Relationship Id="rId9" Type="http://schemas.openxmlformats.org/officeDocument/2006/relationships/tags" Target="../tags/tag36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image" Target="../media/image12.png" /><Relationship Id="rId11" Type="http://schemas.openxmlformats.org/officeDocument/2006/relationships/tags" Target="../tags/tag37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83.xml" /><Relationship Id="rId11" Type="http://schemas.openxmlformats.org/officeDocument/2006/relationships/tags" Target="../tags/tag384.xml" /><Relationship Id="rId12" Type="http://schemas.openxmlformats.org/officeDocument/2006/relationships/tags" Target="../tags/tag385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94.xml" /><Relationship Id="rId11" Type="http://schemas.openxmlformats.org/officeDocument/2006/relationships/tags" Target="../tags/tag395.xml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96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Relationship Id="rId7" Type="http://schemas.openxmlformats.org/officeDocument/2006/relationships/tags" Target="../tags/tag40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8.xml" /><Relationship Id="rId11" Type="http://schemas.openxmlformats.org/officeDocument/2006/relationships/tags" Target="../tags/tag409.xml" /><Relationship Id="rId12" Type="http://schemas.openxmlformats.org/officeDocument/2006/relationships/tags" Target="../tags/tag410.xml" /><Relationship Id="rId13" Type="http://schemas.openxmlformats.org/officeDocument/2006/relationships/tags" Target="../tags/tag411.xml" /><Relationship Id="rId14" Type="http://schemas.openxmlformats.org/officeDocument/2006/relationships/tags" Target="../tags/tag412.xml" /><Relationship Id="rId15" Type="http://schemas.openxmlformats.org/officeDocument/2006/relationships/tags" Target="../tags/tag413.xml" /><Relationship Id="rId2" Type="http://schemas.openxmlformats.org/officeDocument/2006/relationships/tags" Target="../tags/tag402.xml" /><Relationship Id="rId3" Type="http://schemas.openxmlformats.org/officeDocument/2006/relationships/image" Target="../media/image14.png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Relationship Id="rId7" Type="http://schemas.openxmlformats.org/officeDocument/2006/relationships/tags" Target="../tags/tag406.xml" /><Relationship Id="rId8" Type="http://schemas.openxmlformats.org/officeDocument/2006/relationships/tags" Target="../tags/tag407.xml" /><Relationship Id="rId9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13" Type="http://schemas.openxmlformats.org/officeDocument/2006/relationships/tags" Target="../tags/tag423.xml" /><Relationship Id="rId14" Type="http://schemas.openxmlformats.org/officeDocument/2006/relationships/tags" Target="../tags/tag424.xml" /><Relationship Id="rId15" Type="http://schemas.openxmlformats.org/officeDocument/2006/relationships/tags" Target="../tags/tag425.xml" /><Relationship Id="rId16" Type="http://schemas.openxmlformats.org/officeDocument/2006/relationships/tags" Target="../tags/tag426.xml" /><Relationship Id="rId17" Type="http://schemas.openxmlformats.org/officeDocument/2006/relationships/tags" Target="../tags/tag427.xml" /><Relationship Id="rId18" Type="http://schemas.openxmlformats.org/officeDocument/2006/relationships/tags" Target="../tags/tag428.xml" /><Relationship Id="rId2" Type="http://schemas.openxmlformats.org/officeDocument/2006/relationships/tags" Target="../tags/tag414.xml" /><Relationship Id="rId3" Type="http://schemas.openxmlformats.org/officeDocument/2006/relationships/image" Target="../media/image14.png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Relationship Id="rId7" Type="http://schemas.openxmlformats.org/officeDocument/2006/relationships/tags" Target="../tags/tag418.xml" /><Relationship Id="rId8" Type="http://schemas.openxmlformats.org/officeDocument/2006/relationships/tags" Target="../tags/tag419.xml" /><Relationship Id="rId9" Type="http://schemas.openxmlformats.org/officeDocument/2006/relationships/tags" Target="../tags/tag4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4.xml" /><Relationship Id="rId11" Type="http://schemas.openxmlformats.org/officeDocument/2006/relationships/tags" Target="../tags/tag435.xml" /><Relationship Id="rId12" Type="http://schemas.openxmlformats.org/officeDocument/2006/relationships/tags" Target="../tags/tag436.xml" /><Relationship Id="rId2" Type="http://schemas.openxmlformats.org/officeDocument/2006/relationships/tags" Target="../tags/tag429.xml" /><Relationship Id="rId3" Type="http://schemas.openxmlformats.org/officeDocument/2006/relationships/image" Target="../media/image14.png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image" Target="../media/image16.png" /><Relationship Id="rId8" Type="http://schemas.openxmlformats.org/officeDocument/2006/relationships/tags" Target="../tags/tag433.xml" /><Relationship Id="rId9" Type="http://schemas.openxmlformats.org/officeDocument/2006/relationships/image" Target="../media/image1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45.xml" /><Relationship Id="rId11" Type="http://schemas.openxmlformats.org/officeDocument/2006/relationships/tags" Target="../tags/tag446.xml" /><Relationship Id="rId12" Type="http://schemas.openxmlformats.org/officeDocument/2006/relationships/tags" Target="../tags/tag447.xml" /><Relationship Id="rId13" Type="http://schemas.openxmlformats.org/officeDocument/2006/relationships/tags" Target="../tags/tag448.xml" /><Relationship Id="rId14" Type="http://schemas.openxmlformats.org/officeDocument/2006/relationships/tags" Target="../tags/tag449.xml" /><Relationship Id="rId15" Type="http://schemas.openxmlformats.org/officeDocument/2006/relationships/tags" Target="../tags/tag450.xml" /><Relationship Id="rId16" Type="http://schemas.openxmlformats.org/officeDocument/2006/relationships/tags" Target="../tags/tag451.xml" /><Relationship Id="rId17" Type="http://schemas.openxmlformats.org/officeDocument/2006/relationships/tags" Target="../tags/tag452.xml" /><Relationship Id="rId18" Type="http://schemas.openxmlformats.org/officeDocument/2006/relationships/tags" Target="../tags/tag453.xml" /><Relationship Id="rId19" Type="http://schemas.openxmlformats.org/officeDocument/2006/relationships/tags" Target="../tags/tag454.xml" /><Relationship Id="rId2" Type="http://schemas.openxmlformats.org/officeDocument/2006/relationships/tags" Target="../tags/tag437.xml" /><Relationship Id="rId20" Type="http://schemas.openxmlformats.org/officeDocument/2006/relationships/tags" Target="../tags/tag455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tags" Target="../tags/tag442.xml" /><Relationship Id="rId8" Type="http://schemas.openxmlformats.org/officeDocument/2006/relationships/tags" Target="../tags/tag443.xml" /><Relationship Id="rId9" Type="http://schemas.openxmlformats.org/officeDocument/2006/relationships/tags" Target="../tags/tag44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6.xml" /><Relationship Id="rId3" Type="http://schemas.openxmlformats.org/officeDocument/2006/relationships/tags" Target="../tags/tag45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66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Relationship Id="rId9" Type="http://schemas.openxmlformats.org/officeDocument/2006/relationships/tags" Target="../tags/tag46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75.xml" /><Relationship Id="rId11" Type="http://schemas.openxmlformats.org/officeDocument/2006/relationships/tags" Target="../tags/tag476.xml" /><Relationship Id="rId12" Type="http://schemas.openxmlformats.org/officeDocument/2006/relationships/image" Target="../media/image20.png" /><Relationship Id="rId13" Type="http://schemas.openxmlformats.org/officeDocument/2006/relationships/tags" Target="../tags/tag477.xml" /><Relationship Id="rId14" Type="http://schemas.openxmlformats.org/officeDocument/2006/relationships/tags" Target="../tags/tag478.xml" /><Relationship Id="rId15" Type="http://schemas.openxmlformats.org/officeDocument/2006/relationships/image" Target="../media/image21.png" /><Relationship Id="rId16" Type="http://schemas.openxmlformats.org/officeDocument/2006/relationships/tags" Target="../tags/tag479.xml" /><Relationship Id="rId17" Type="http://schemas.openxmlformats.org/officeDocument/2006/relationships/tags" Target="../tags/tag480.xml" /><Relationship Id="rId18" Type="http://schemas.openxmlformats.org/officeDocument/2006/relationships/tags" Target="../tags/tag481.xml" /><Relationship Id="rId19" Type="http://schemas.openxmlformats.org/officeDocument/2006/relationships/tags" Target="../tags/tag48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image" Target="../media/image17.png" /><Relationship Id="rId6" Type="http://schemas.microsoft.com/office/2007/relationships/hdphoto" Target="../media/image18.wdp" /><Relationship Id="rId7" Type="http://schemas.openxmlformats.org/officeDocument/2006/relationships/tags" Target="../tags/tag473.xml" /><Relationship Id="rId8" Type="http://schemas.openxmlformats.org/officeDocument/2006/relationships/image" Target="../media/image19.png" /><Relationship Id="rId9" Type="http://schemas.openxmlformats.org/officeDocument/2006/relationships/tags" Target="../tags/tag47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91.xml" /><Relationship Id="rId11" Type="http://schemas.openxmlformats.org/officeDocument/2006/relationships/tags" Target="../tags/tag492.xml" /><Relationship Id="rId12" Type="http://schemas.openxmlformats.org/officeDocument/2006/relationships/image" Target="../media/image20.png" /><Relationship Id="rId13" Type="http://schemas.openxmlformats.org/officeDocument/2006/relationships/tags" Target="../tags/tag493.xml" /><Relationship Id="rId14" Type="http://schemas.openxmlformats.org/officeDocument/2006/relationships/tags" Target="../tags/tag494.xml" /><Relationship Id="rId15" Type="http://schemas.openxmlformats.org/officeDocument/2006/relationships/image" Target="../media/image21.png" /><Relationship Id="rId16" Type="http://schemas.openxmlformats.org/officeDocument/2006/relationships/tags" Target="../tags/tag495.xml" /><Relationship Id="rId17" Type="http://schemas.openxmlformats.org/officeDocument/2006/relationships/tags" Target="../tags/tag496.xml" /><Relationship Id="rId18" Type="http://schemas.openxmlformats.org/officeDocument/2006/relationships/tags" Target="../tags/tag49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image" Target="../media/image17.png" /><Relationship Id="rId6" Type="http://schemas.microsoft.com/office/2007/relationships/hdphoto" Target="../media/image18.wdp" /><Relationship Id="rId7" Type="http://schemas.openxmlformats.org/officeDocument/2006/relationships/tags" Target="../tags/tag489.xml" /><Relationship Id="rId8" Type="http://schemas.openxmlformats.org/officeDocument/2006/relationships/image" Target="../media/image19.png" /><Relationship Id="rId9" Type="http://schemas.openxmlformats.org/officeDocument/2006/relationships/tags" Target="../tags/tag49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98.xml" /><Relationship Id="rId3" Type="http://schemas.openxmlformats.org/officeDocument/2006/relationships/tags" Target="../tags/tag499.xml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512.xml" /><Relationship Id="rId11" Type="http://schemas.openxmlformats.org/officeDocument/2006/relationships/tags" Target="../tags/tag513.xml" /><Relationship Id="rId12" Type="http://schemas.openxmlformats.org/officeDocument/2006/relationships/image" Target="../media/image20.png" /><Relationship Id="rId13" Type="http://schemas.openxmlformats.org/officeDocument/2006/relationships/tags" Target="../tags/tag514.xml" /><Relationship Id="rId14" Type="http://schemas.openxmlformats.org/officeDocument/2006/relationships/tags" Target="../tags/tag515.xml" /><Relationship Id="rId15" Type="http://schemas.openxmlformats.org/officeDocument/2006/relationships/image" Target="../media/image21.png" /><Relationship Id="rId16" Type="http://schemas.openxmlformats.org/officeDocument/2006/relationships/tags" Target="../tags/tag516.xml" /><Relationship Id="rId17" Type="http://schemas.openxmlformats.org/officeDocument/2006/relationships/tags" Target="../tags/tag51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508.xml" /><Relationship Id="rId4" Type="http://schemas.openxmlformats.org/officeDocument/2006/relationships/tags" Target="../tags/tag509.xml" /><Relationship Id="rId5" Type="http://schemas.openxmlformats.org/officeDocument/2006/relationships/image" Target="../media/image17.png" /><Relationship Id="rId6" Type="http://schemas.microsoft.com/office/2007/relationships/hdphoto" Target="../media/image18.wdp" /><Relationship Id="rId7" Type="http://schemas.openxmlformats.org/officeDocument/2006/relationships/tags" Target="../tags/tag510.xml" /><Relationship Id="rId8" Type="http://schemas.openxmlformats.org/officeDocument/2006/relationships/image" Target="../media/image19.png" /><Relationship Id="rId9" Type="http://schemas.openxmlformats.org/officeDocument/2006/relationships/tags" Target="../tags/tag51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526.xml" /><Relationship Id="rId11" Type="http://schemas.openxmlformats.org/officeDocument/2006/relationships/tags" Target="../tags/tag527.xml" /><Relationship Id="rId12" Type="http://schemas.openxmlformats.org/officeDocument/2006/relationships/image" Target="../media/image20.png" /><Relationship Id="rId13" Type="http://schemas.openxmlformats.org/officeDocument/2006/relationships/tags" Target="../tags/tag528.xml" /><Relationship Id="rId14" Type="http://schemas.openxmlformats.org/officeDocument/2006/relationships/tags" Target="../tags/tag529.xml" /><Relationship Id="rId15" Type="http://schemas.openxmlformats.org/officeDocument/2006/relationships/image" Target="../media/image21.png" /><Relationship Id="rId16" Type="http://schemas.openxmlformats.org/officeDocument/2006/relationships/tags" Target="../tags/tag530.xml" /><Relationship Id="rId17" Type="http://schemas.openxmlformats.org/officeDocument/2006/relationships/tags" Target="../tags/tag531.xml" /><Relationship Id="rId18" Type="http://schemas.openxmlformats.org/officeDocument/2006/relationships/tags" Target="../tags/tag532.xml" /><Relationship Id="rId19" Type="http://schemas.openxmlformats.org/officeDocument/2006/relationships/tags" Target="../tags/tag533.xml" /><Relationship Id="rId2" Type="http://schemas.openxmlformats.org/officeDocument/2006/relationships/notesSlide" Target="../notesSlides/notesSlide11.xml" /><Relationship Id="rId20" Type="http://schemas.openxmlformats.org/officeDocument/2006/relationships/tags" Target="../tags/tag534.xml" /><Relationship Id="rId21" Type="http://schemas.openxmlformats.org/officeDocument/2006/relationships/tags" Target="../tags/tag535.xml" /><Relationship Id="rId22" Type="http://schemas.openxmlformats.org/officeDocument/2006/relationships/tags" Target="../tags/tag536.xml" /><Relationship Id="rId23" Type="http://schemas.openxmlformats.org/officeDocument/2006/relationships/image" Target="../media/image22.png" /><Relationship Id="rId24" Type="http://schemas.openxmlformats.org/officeDocument/2006/relationships/tags" Target="../tags/tag537.xml" /><Relationship Id="rId25" Type="http://schemas.openxmlformats.org/officeDocument/2006/relationships/tags" Target="../tags/tag538.xml" /><Relationship Id="rId26" Type="http://schemas.openxmlformats.org/officeDocument/2006/relationships/tags" Target="../tags/tag539.xml" /><Relationship Id="rId27" Type="http://schemas.openxmlformats.org/officeDocument/2006/relationships/image" Target="../media/image23.png" /><Relationship Id="rId28" Type="http://schemas.openxmlformats.org/officeDocument/2006/relationships/tags" Target="../tags/tag540.xml" /><Relationship Id="rId3" Type="http://schemas.openxmlformats.org/officeDocument/2006/relationships/tags" Target="../tags/tag522.xml" /><Relationship Id="rId4" Type="http://schemas.openxmlformats.org/officeDocument/2006/relationships/tags" Target="../tags/tag523.xml" /><Relationship Id="rId5" Type="http://schemas.openxmlformats.org/officeDocument/2006/relationships/image" Target="../media/image17.png" /><Relationship Id="rId6" Type="http://schemas.microsoft.com/office/2007/relationships/hdphoto" Target="../media/image18.wdp" /><Relationship Id="rId7" Type="http://schemas.openxmlformats.org/officeDocument/2006/relationships/tags" Target="../tags/tag524.xml" /><Relationship Id="rId8" Type="http://schemas.openxmlformats.org/officeDocument/2006/relationships/image" Target="../media/image19.png" /><Relationship Id="rId9" Type="http://schemas.openxmlformats.org/officeDocument/2006/relationships/tags" Target="../tags/tag5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tags" Target="../tags/tag2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image" Target="../media/image7.jpeg" /><Relationship Id="rId5" Type="http://schemas.openxmlformats.org/officeDocument/2006/relationships/tags" Target="../tags/tag271.xml" /><Relationship Id="rId6" Type="http://schemas.openxmlformats.org/officeDocument/2006/relationships/image" Target="../media/image8.png" /><Relationship Id="rId7" Type="http://schemas.openxmlformats.org/officeDocument/2006/relationships/tags" Target="../tags/tag2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81.xml" /><Relationship Id="rId11" Type="http://schemas.openxmlformats.org/officeDocument/2006/relationships/tags" Target="../tags/tag282.xml" /><Relationship Id="rId12" Type="http://schemas.openxmlformats.org/officeDocument/2006/relationships/tags" Target="../tags/tag283.xml" /><Relationship Id="rId13" Type="http://schemas.openxmlformats.org/officeDocument/2006/relationships/tags" Target="../tags/tag284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2.xml" /><Relationship Id="rId11" Type="http://schemas.openxmlformats.org/officeDocument/2006/relationships/tags" Target="../tags/tag293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image" Target="../media/image7.jpeg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tags" Target="../tags/tag290.xml" /><Relationship Id="rId9" Type="http://schemas.openxmlformats.org/officeDocument/2006/relationships/tags" Target="../tags/tag29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image" Target="../media/image8.png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2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45175" y="454660"/>
            <a:ext cx="6347460" cy="514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cene3d>
              <a:camera prst="orthographicFront"/>
              <a:lightRig rig="threePt" dir="t"/>
            </a:scene3d>
          </a:bodyPr>
          <a:lstStyle>
            <a:lvl1pPr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出世与入世，江湖与魏阙，历来都是一个相互矛盾却又相辅相成的问题。说到底，出世与入世只不过是两种不同的生活方式而已。在东汉末年乱世中，曹操和陶渊明作为身份地位截然不同的两个人，他们都借助诗歌传达出了自己的心声。通过解读这两首诗，可以更深刻地理解这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两种不同的人生态度。</a:t>
            </a:r>
          </a:p>
        </p:txBody>
      </p:sp>
      <p:sp>
        <p:nvSpPr>
          <p:cNvPr id="13" name="矩形 2"/>
          <p:cNvSpPr/>
          <p:nvPr>
            <p:custDataLst>
              <p:tags r:id="rId5"/>
            </p:custDataLst>
          </p:nvPr>
        </p:nvSpPr>
        <p:spPr>
          <a:xfrm rot="1927188">
            <a:off x="-98425" y="227013"/>
            <a:ext cx="723900" cy="190500"/>
          </a:xfrm>
          <a:custGeom>
            <a:gdLst>
              <a:gd name="connsiteX0" fmla="*/ 0 w 858741"/>
              <a:gd name="connsiteY0" fmla="*/ 0 h 166978"/>
              <a:gd name="connsiteX1" fmla="*/ 858741 w 858741"/>
              <a:gd name="connsiteY1" fmla="*/ 0 h 166978"/>
              <a:gd name="connsiteX2" fmla="*/ 858741 w 858741"/>
              <a:gd name="connsiteY2" fmla="*/ 166978 h 166978"/>
              <a:gd name="connsiteX3" fmla="*/ 0 w 858741"/>
              <a:gd name="connsiteY3" fmla="*/ 166978 h 166978"/>
              <a:gd name="connsiteX4" fmla="*/ 0 w 858741"/>
              <a:gd name="connsiteY4" fmla="*/ 0 h 166978"/>
              <a:gd name="connsiteX0-1" fmla="*/ 0 w 858741"/>
              <a:gd name="connsiteY0-2" fmla="*/ 0 h 172063"/>
              <a:gd name="connsiteX1-3" fmla="*/ 858741 w 858741"/>
              <a:gd name="connsiteY1-4" fmla="*/ 0 h 172063"/>
              <a:gd name="connsiteX2-5" fmla="*/ 858741 w 858741"/>
              <a:gd name="connsiteY2-6" fmla="*/ 166978 h 172063"/>
              <a:gd name="connsiteX3-7" fmla="*/ 187964 w 858741"/>
              <a:gd name="connsiteY3-8" fmla="*/ 172063 h 172063"/>
              <a:gd name="connsiteX4-9" fmla="*/ 0 w 858741"/>
              <a:gd name="connsiteY4-10" fmla="*/ 0 h 172063"/>
              <a:gd name="connsiteX0-11" fmla="*/ 0 w 858741"/>
              <a:gd name="connsiteY0-12" fmla="*/ 0 h 185100"/>
              <a:gd name="connsiteX1-13" fmla="*/ 858741 w 858741"/>
              <a:gd name="connsiteY1-14" fmla="*/ 0 h 185100"/>
              <a:gd name="connsiteX2-15" fmla="*/ 858741 w 858741"/>
              <a:gd name="connsiteY2-16" fmla="*/ 166978 h 185100"/>
              <a:gd name="connsiteX3-17" fmla="*/ 166822 w 858741"/>
              <a:gd name="connsiteY3-18" fmla="*/ 185100 h 185100"/>
              <a:gd name="connsiteX4-19" fmla="*/ 0 w 858741"/>
              <a:gd name="connsiteY4-20" fmla="*/ 0 h 185100"/>
              <a:gd name="connsiteX0-21" fmla="*/ 0 w 785510"/>
              <a:gd name="connsiteY0-22" fmla="*/ 0 h 188546"/>
              <a:gd name="connsiteX1-23" fmla="*/ 785510 w 785510"/>
              <a:gd name="connsiteY1-24" fmla="*/ 3446 h 188546"/>
              <a:gd name="connsiteX2-25" fmla="*/ 785510 w 785510"/>
              <a:gd name="connsiteY2-26" fmla="*/ 170424 h 188546"/>
              <a:gd name="connsiteX3-27" fmla="*/ 93591 w 785510"/>
              <a:gd name="connsiteY3-28" fmla="*/ 188546 h 188546"/>
              <a:gd name="connsiteX4-29" fmla="*/ 0 w 785510"/>
              <a:gd name="connsiteY4-30" fmla="*/ 0 h 188546"/>
              <a:gd name="connsiteX0-31" fmla="*/ 0 w 787699"/>
              <a:gd name="connsiteY0-32" fmla="*/ 3396 h 185100"/>
              <a:gd name="connsiteX1-33" fmla="*/ 787699 w 787699"/>
              <a:gd name="connsiteY1-34" fmla="*/ 0 h 185100"/>
              <a:gd name="connsiteX2-35" fmla="*/ 787699 w 787699"/>
              <a:gd name="connsiteY2-36" fmla="*/ 166978 h 185100"/>
              <a:gd name="connsiteX3-37" fmla="*/ 95780 w 787699"/>
              <a:gd name="connsiteY3-38" fmla="*/ 185100 h 185100"/>
              <a:gd name="connsiteX4-39" fmla="*/ 0 w 787699"/>
              <a:gd name="connsiteY4-40" fmla="*/ 3396 h 185100"/>
              <a:gd name="connsiteX0-41" fmla="*/ 0 w 807473"/>
              <a:gd name="connsiteY0-42" fmla="*/ 11311 h 185100"/>
              <a:gd name="connsiteX1-43" fmla="*/ 807473 w 807473"/>
              <a:gd name="connsiteY1-44" fmla="*/ 0 h 185100"/>
              <a:gd name="connsiteX2-45" fmla="*/ 807473 w 807473"/>
              <a:gd name="connsiteY2-46" fmla="*/ 166978 h 185100"/>
              <a:gd name="connsiteX3-47" fmla="*/ 115554 w 807473"/>
              <a:gd name="connsiteY3-48" fmla="*/ 185100 h 185100"/>
              <a:gd name="connsiteX4-49" fmla="*/ 0 w 807473"/>
              <a:gd name="connsiteY4-50" fmla="*/ 11311 h 185100"/>
              <a:gd name="connsiteX0-51" fmla="*/ 0 w 807473"/>
              <a:gd name="connsiteY0-52" fmla="*/ 11311 h 186525"/>
              <a:gd name="connsiteX1-53" fmla="*/ 807473 w 807473"/>
              <a:gd name="connsiteY1-54" fmla="*/ 0 h 186525"/>
              <a:gd name="connsiteX2-55" fmla="*/ 807473 w 807473"/>
              <a:gd name="connsiteY2-56" fmla="*/ 166978 h 186525"/>
              <a:gd name="connsiteX3-57" fmla="*/ 109701 w 807473"/>
              <a:gd name="connsiteY3-58" fmla="*/ 186525 h 186525"/>
              <a:gd name="connsiteX4-59" fmla="*/ 0 w 807473"/>
              <a:gd name="connsiteY4-60" fmla="*/ 11311 h 1865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7473" h="186525">
                <a:moveTo>
                  <a:pt x="0" y="11311"/>
                </a:moveTo>
                <a:lnTo>
                  <a:pt x="807473" y="0"/>
                </a:lnTo>
                <a:lnTo>
                  <a:pt x="807473" y="166978"/>
                </a:lnTo>
                <a:lnTo>
                  <a:pt x="109701" y="186525"/>
                </a:lnTo>
                <a:lnTo>
                  <a:pt x="0" y="113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等腰三角形 13"/>
          <p:cNvSpPr/>
          <p:nvPr>
            <p:custDataLst>
              <p:tags r:id="rId6"/>
            </p:custDataLst>
          </p:nvPr>
        </p:nvSpPr>
        <p:spPr>
          <a:xfrm rot="5400000">
            <a:off x="-48419" y="404019"/>
            <a:ext cx="738188" cy="635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6565" eaLnBrk="1" fontAlgn="auto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zh-CN" altLang="en-US" sz="3200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7176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4733" y="1321753"/>
            <a:ext cx="1985962" cy="2362200"/>
          </a:xfrm>
          <a:prstGeom prst="rect">
            <a:avLst/>
          </a:prstGeom>
          <a:noFill/>
          <a:ln w="9525">
            <a:solidFill>
              <a:srgbClr val="ED7D3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232785" y="2889250"/>
            <a:ext cx="2400300" cy="298704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819395" y="1388853"/>
            <a:ext cx="4552282" cy="434336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3" rIns="91408" bIns="4570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5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1299" y="1431108"/>
            <a:ext cx="4647410" cy="789921"/>
          </a:xfrm>
          <a:prstGeom prst="homePlate">
            <a:avLst>
              <a:gd name="adj" fmla="val 63872"/>
            </a:avLst>
          </a:prstGeom>
          <a:solidFill>
            <a:schemeClr val="tx2"/>
          </a:solidFill>
          <a:ln w="9525">
            <a:noFill/>
            <a:miter lim="800000"/>
          </a:ln>
        </p:spPr>
        <p:txBody>
          <a:bodyPr wrap="none" lIns="91408" tIns="45703" rIns="91408" bIns="4570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858294" y="2545352"/>
            <a:ext cx="4474012" cy="1075055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5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kumimoji="0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对酒当歌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，</a:t>
            </a:r>
            <a:r>
              <a:rPr kumimoji="0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人生几何</a:t>
            </a:r>
            <a:r>
              <a:rPr lang="zh-CN" altLang="en-US" sz="32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！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光魏体_CNKI" panose="02000500000000000000" charset="-122"/>
              <a:ea typeface="华光魏体_CNKI" panose="02000500000000000000" charset="-122"/>
              <a:cs typeface="华光魏体_CNKI" panose="02000500000000000000" charset="-122"/>
              <a:sym typeface="+mn-ea"/>
            </a:endParaRPr>
          </a:p>
          <a:p>
            <a:pPr marL="0" marR="0" lvl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  譬如朝露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，</a:t>
            </a:r>
            <a:r>
              <a:rPr kumimoji="0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去日苦多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。</a:t>
            </a: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666874" y="1546680"/>
            <a:ext cx="2499360" cy="558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35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</a:t>
            </a:r>
            <a:r>
              <a:rPr kumimoji="0" lang="zh-CN" altLang="zh-CN" sz="3035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忧人生短暂</a:t>
            </a:r>
          </a:p>
        </p:txBody>
      </p:sp>
      <p:sp>
        <p:nvSpPr>
          <p:cNvPr id="3" name="TextBox 5"/>
          <p:cNvSpPr txBox="1"/>
          <p:nvPr>
            <p:custDataLst>
              <p:tags r:id="rId8"/>
            </p:custDataLst>
          </p:nvPr>
        </p:nvSpPr>
        <p:spPr>
          <a:xfrm>
            <a:off x="771525" y="3852545"/>
            <a:ext cx="4561205" cy="1459230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将人生比作“朝露”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一会儿就干了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极言人生的短促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感叹时光易逝。</a:t>
            </a:r>
          </a:p>
        </p:txBody>
      </p:sp>
      <p:sp>
        <p:nvSpPr>
          <p:cNvPr id="10" name="TextBox 5"/>
          <p:cNvSpPr txBox="1"/>
          <p:nvPr>
            <p:custDataLst>
              <p:tags r:id="rId9"/>
            </p:custDataLst>
          </p:nvPr>
        </p:nvSpPr>
        <p:spPr>
          <a:xfrm>
            <a:off x="1808631" y="5732328"/>
            <a:ext cx="2216235" cy="74399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比喻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80900" y="1228231"/>
            <a:ext cx="5694417" cy="4401749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291465" y="277495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三、析诗歌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1"/>
      <p:bldP spid="3" grpId="2"/>
      <p:bldP spid="10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9085" y="1189566"/>
            <a:ext cx="5663565" cy="507873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3" rIns="91408" bIns="4570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400459" y="193035"/>
            <a:ext cx="4474012" cy="1197610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青青子衿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，</a:t>
            </a:r>
            <a:r>
              <a:rPr kumimoji="0" sz="36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悠悠我心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。</a:t>
            </a: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光行楷_CNKI" panose="02000500000000000000" charset="-122"/>
              <a:ea typeface="华光行楷_CNKI" panose="02000500000000000000" charset="-122"/>
              <a:cs typeface="微软雅黑" panose="020b0503020204020204" charset="-122"/>
              <a:sym typeface="+mn-ea"/>
            </a:endParaRPr>
          </a:p>
          <a:p>
            <a:pPr marL="0" marR="0" lvl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但为君故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，</a:t>
            </a:r>
            <a:r>
              <a:rPr kumimoji="0" sz="36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沉吟至今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3" name="TextBox 5"/>
          <p:cNvSpPr txBox="1"/>
          <p:nvPr>
            <p:custDataLst>
              <p:tags r:id="rId6"/>
            </p:custDataLst>
          </p:nvPr>
        </p:nvSpPr>
        <p:spPr>
          <a:xfrm>
            <a:off x="469265" y="1602105"/>
            <a:ext cx="5527040" cy="3968115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借《诗经·郑风·子衿》写姑娘思念情人的诗句。原文是“青青子衿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悠悠我心。纵我不往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子宁不嗣音”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意思是你那青青的衣领啊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深深地萦回在我的心里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虽然我不能去找你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你为什么不主动给我回音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这里用来抒发自己对贤士的思念之情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提醒人才主动投靠自己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10" name="TextBox 5"/>
          <p:cNvSpPr txBox="1"/>
          <p:nvPr>
            <p:custDataLst>
              <p:tags r:id="rId7"/>
            </p:custDataLst>
          </p:nvPr>
        </p:nvSpPr>
        <p:spPr>
          <a:xfrm>
            <a:off x="3213282" y="5513475"/>
            <a:ext cx="2216235" cy="76243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用典</a:t>
            </a:r>
          </a:p>
        </p:txBody>
      </p:sp>
      <p:sp>
        <p:nvSpPr>
          <p:cNvPr id="14349" name="Text Box 13"/>
          <p:cNvSpPr/>
          <p:nvPr>
            <p:custDataLst>
              <p:tags r:id="rId8"/>
            </p:custDataLst>
          </p:nvPr>
        </p:nvSpPr>
        <p:spPr>
          <a:xfrm>
            <a:off x="6697345" y="1601788"/>
            <a:ext cx="948055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</a:t>
            </a:r>
          </a:p>
        </p:txBody>
      </p:sp>
      <p:sp>
        <p:nvSpPr>
          <p:cNvPr id="26638" name="AutoShape 14"/>
          <p:cNvSpPr/>
          <p:nvPr>
            <p:custDataLst>
              <p:tags r:id="rId9"/>
            </p:custDataLst>
          </p:nvPr>
        </p:nvSpPr>
        <p:spPr>
          <a:xfrm>
            <a:off x="8001635" y="2174240"/>
            <a:ext cx="768350" cy="227330"/>
          </a:xfrm>
          <a:prstGeom prst="rightArrow">
            <a:avLst>
              <a:gd name="adj1" fmla="val 50000"/>
              <a:gd name="adj2" fmla="val 216871"/>
            </a:avLst>
          </a:prstGeom>
          <a:solidFill>
            <a:schemeClr val="tx1">
              <a:alpha val="72940"/>
            </a:schemeClr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4346" name="Text Box 10"/>
          <p:cNvSpPr/>
          <p:nvPr>
            <p:custDataLst>
              <p:tags r:id="rId10"/>
            </p:custDataLst>
          </p:nvPr>
        </p:nvSpPr>
        <p:spPr>
          <a:xfrm>
            <a:off x="8769668" y="1639570"/>
            <a:ext cx="24225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贤才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14340" name="Text Box 4"/>
          <p:cNvSpPr/>
          <p:nvPr>
            <p:custDataLst>
              <p:tags r:id="rId11"/>
            </p:custDataLst>
          </p:nvPr>
        </p:nvSpPr>
        <p:spPr>
          <a:xfrm>
            <a:off x="6236970" y="3205480"/>
            <a:ext cx="18700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思慕</a:t>
            </a: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情人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30" name="AutoShape 6"/>
          <p:cNvSpPr/>
          <p:nvPr>
            <p:custDataLst>
              <p:tags r:id="rId12"/>
            </p:custDataLst>
          </p:nvPr>
        </p:nvSpPr>
        <p:spPr>
          <a:xfrm>
            <a:off x="7510780" y="3890010"/>
            <a:ext cx="1075055" cy="266065"/>
          </a:xfrm>
          <a:prstGeom prst="rightArrow">
            <a:avLst>
              <a:gd name="adj1" fmla="val 50000"/>
              <a:gd name="adj2" fmla="val 208233"/>
            </a:avLst>
          </a:prstGeom>
          <a:solidFill>
            <a:schemeClr val="tx1">
              <a:alpha val="56862"/>
            </a:schemeClr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4341" name="Text Box 5"/>
          <p:cNvSpPr/>
          <p:nvPr>
            <p:custDataLst>
              <p:tags r:id="rId13"/>
            </p:custDataLst>
          </p:nvPr>
        </p:nvSpPr>
        <p:spPr>
          <a:xfrm>
            <a:off x="8585835" y="3323908"/>
            <a:ext cx="15843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思慕</a:t>
            </a: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贤才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48" name="Text Box 12"/>
          <p:cNvSpPr/>
          <p:nvPr>
            <p:custDataLst>
              <p:tags r:id="rId14"/>
            </p:custDataLst>
          </p:nvPr>
        </p:nvSpPr>
        <p:spPr>
          <a:xfrm>
            <a:off x="7131050" y="4759643"/>
            <a:ext cx="2224088" cy="1341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汉鼎简隶变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汉鼎简隶变"/>
                <a:ea typeface="黑体" panose="02010609060101010101" pitchFamily="2" charset="-122"/>
              </a:rPr>
              <a:t>对贤才的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汉鼎简隶变"/>
                <a:ea typeface="黑体" panose="02010609060101010101" pitchFamily="2" charset="-122"/>
              </a:rPr>
              <a:t>思念和渴望</a:t>
            </a:r>
          </a:p>
          <a:p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347" name="Text Box 11"/>
          <p:cNvSpPr/>
          <p:nvPr>
            <p:custDataLst>
              <p:tags r:id="rId15"/>
            </p:custDataLst>
          </p:nvPr>
        </p:nvSpPr>
        <p:spPr>
          <a:xfrm>
            <a:off x="7510780" y="3048000"/>
            <a:ext cx="13049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比兴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 fill="hold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 fill="hold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 fill="hold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2"/>
      <p:bldP spid="10" grpId="3"/>
      <p:bldP spid="26638" grpId="0"/>
      <p:bldP spid="266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8635" y="2067243"/>
            <a:ext cx="1062545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indent="0">
              <a:buNone/>
              <a:defRPr/>
            </a:pP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所谓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用典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是指在诗词中通过各种手法，或引用、或化用、或改用前人的成句、故事。</a:t>
            </a:r>
            <a:endParaRPr lang="zh-CN" altLang="en-US" sz="3600" b="1" noProof="1" smtClean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  <a:defRPr/>
            </a:pPr>
            <a:endParaRPr lang="zh-CN" altLang="en-US" sz="36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  <a:defRPr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作用：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典雅耐读、富于文采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  <a:defRPr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增加内涵容量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  <a:defRPr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咏史以言志或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抒情</a:t>
            </a:r>
            <a:endParaRPr lang="en-US" altLang="zh-CN" sz="3600" b="1" noProof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  <a:defRPr/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据可依，生动形象，含蓄简洁</a:t>
            </a:r>
          </a:p>
        </p:txBody>
      </p:sp>
      <p:sp>
        <p:nvSpPr>
          <p:cNvPr id="6" name="前凸带形 5"/>
          <p:cNvSpPr/>
          <p:nvPr>
            <p:custDataLst>
              <p:tags r:id="rId4"/>
            </p:custDataLst>
          </p:nvPr>
        </p:nvSpPr>
        <p:spPr>
          <a:xfrm>
            <a:off x="3793490" y="417195"/>
            <a:ext cx="4055110" cy="1293495"/>
          </a:xfrm>
          <a:prstGeom prst="ribbon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0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用典</a:t>
            </a:r>
            <a:endParaRPr lang="zh-CN" altLang="en-US" sz="40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37210" y="868045"/>
            <a:ext cx="4959985" cy="5687695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3" rIns="91408" bIns="4570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537322" y="1018465"/>
            <a:ext cx="4474012" cy="1015628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呦呦鹿鸣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食野之苹</a:t>
            </a: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我有嘉宾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鼓瑟吹笙</a:t>
            </a:r>
            <a:r>
              <a:rPr kumimoji="0" lang="zh-CN" altLang="en-US" sz="265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3" name="TextBox 5"/>
          <p:cNvSpPr txBox="1"/>
          <p:nvPr>
            <p:custDataLst>
              <p:tags r:id="rId6"/>
            </p:custDataLst>
          </p:nvPr>
        </p:nvSpPr>
        <p:spPr>
          <a:xfrm>
            <a:off x="405765" y="2580005"/>
            <a:ext cx="5012055" cy="2372360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lvl="0" algn="l">
              <a:lnSpc>
                <a:spcPts val="3560"/>
              </a:lnSpc>
              <a:spcBef>
                <a:spcPct val="0"/>
              </a:spcBef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诗人借用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诗经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小雅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鹿鸣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中天子宴请宾客的句子，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表明自己礼贤下士的求贤态度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TextBox 5"/>
          <p:cNvSpPr txBox="1"/>
          <p:nvPr>
            <p:custDataLst>
              <p:tags r:id="rId7"/>
            </p:custDataLst>
          </p:nvPr>
        </p:nvSpPr>
        <p:spPr>
          <a:xfrm>
            <a:off x="1151147" y="5032972"/>
            <a:ext cx="3859897" cy="76256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用典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73835" y="1674556"/>
            <a:ext cx="5896713" cy="488041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  <p:bldP spid="10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95379" y="493898"/>
            <a:ext cx="4552282" cy="434336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3" rIns="91408" bIns="4570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738828" y="859248"/>
            <a:ext cx="4474012" cy="546100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0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明明如月,何时可掇?</a:t>
            </a:r>
          </a:p>
        </p:txBody>
      </p:sp>
      <p:sp>
        <p:nvSpPr>
          <p:cNvPr id="3" name="TextBox 5"/>
          <p:cNvSpPr txBox="1"/>
          <p:nvPr>
            <p:custDataLst>
              <p:tags r:id="rId6"/>
            </p:custDataLst>
          </p:nvPr>
        </p:nvSpPr>
        <p:spPr>
          <a:xfrm>
            <a:off x="278069" y="1707962"/>
            <a:ext cx="4474012" cy="4247282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5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将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贤才比作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碧空中的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皓月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,什么时候才能摘取呢,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表现了诗人求贤不得的心情。</a:t>
            </a:r>
          </a:p>
        </p:txBody>
      </p:sp>
      <p:sp>
        <p:nvSpPr>
          <p:cNvPr id="10" name="TextBox 5"/>
          <p:cNvSpPr txBox="1"/>
          <p:nvPr>
            <p:custDataLst>
              <p:tags r:id="rId7"/>
            </p:custDataLst>
          </p:nvPr>
        </p:nvSpPr>
        <p:spPr>
          <a:xfrm>
            <a:off x="1278203" y="5635159"/>
            <a:ext cx="3859897" cy="7779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比</a:t>
            </a:r>
            <a:r>
              <a:rPr lang="zh-CN" altLang="en-US" sz="3795" b="1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兴</a:t>
            </a:r>
            <a:endParaRPr kumimoji="0" lang="zh-CN" altLang="en-US" sz="379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49752" y="1673954"/>
            <a:ext cx="5875039" cy="488161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  <p:bldP spid="10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91770" y="1854835"/>
            <a:ext cx="5593715" cy="4744085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3" rIns="91408" bIns="4570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5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6715" y="164465"/>
            <a:ext cx="5340350" cy="789940"/>
          </a:xfrm>
          <a:prstGeom prst="homePlate">
            <a:avLst>
              <a:gd name="adj" fmla="val 63872"/>
            </a:avLst>
          </a:prstGeom>
          <a:solidFill>
            <a:schemeClr val="tx2"/>
          </a:solidFill>
          <a:ln w="9525">
            <a:noFill/>
            <a:miter lim="800000"/>
          </a:ln>
        </p:spPr>
        <p:txBody>
          <a:bodyPr wrap="none" lIns="91408" tIns="45703" rIns="91408" bIns="4570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386715" y="1064260"/>
            <a:ext cx="4812665" cy="1197610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华光行楷_CNKI" panose="02000500000000000000" charset="-122"/>
                <a:sym typeface="+mn-ea"/>
              </a:rPr>
              <a:t> 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华光行楷_CNKI" panose="02000500000000000000" charset="-122"/>
                <a:sym typeface="+mn-ea"/>
              </a:rPr>
              <a:t>月明星稀,乌鹊南飞。</a:t>
            </a:r>
          </a:p>
          <a:p>
            <a:pPr marL="0" marR="0" lvl="0" indent="0" algn="ctr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光行楷_CNKI" panose="02000500000000000000" charset="-122"/>
                <a:ea typeface="华光行楷_CNKI" panose="02000500000000000000" charset="-122"/>
                <a:cs typeface="华光行楷_CNKI" panose="02000500000000000000" charset="-122"/>
                <a:sym typeface="+mn-ea"/>
              </a:rPr>
              <a:t>绕树三匝,何枝可依?</a:t>
            </a: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247291" y="280026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二</a:t>
            </a: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忧求贤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难</a:t>
            </a: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得</a:t>
            </a:r>
          </a:p>
        </p:txBody>
      </p:sp>
      <p:sp>
        <p:nvSpPr>
          <p:cNvPr id="3" name="TextBox 5"/>
          <p:cNvSpPr txBox="1"/>
          <p:nvPr>
            <p:custDataLst>
              <p:tags r:id="rId8"/>
            </p:custDataLst>
          </p:nvPr>
        </p:nvSpPr>
        <p:spPr>
          <a:xfrm>
            <a:off x="292100" y="2261870"/>
            <a:ext cx="5730875" cy="3785617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27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当时天下大乱、豪杰并起,割据一方的雄主为了发展自己的势力都在想尽办法招揽人才，正所谓“良禽择木而栖,贤才择主而事”。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诗人将贤才比作“乌鹊”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,写出他们徘徊犹豫不知投靠谁的心态,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抒发自己担忧人才投靠他人愁情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10" name="TextBox 5"/>
          <p:cNvSpPr txBox="1"/>
          <p:nvPr>
            <p:custDataLst>
              <p:tags r:id="rId9"/>
            </p:custDataLst>
          </p:nvPr>
        </p:nvSpPr>
        <p:spPr>
          <a:xfrm>
            <a:off x="5198693" y="6091089"/>
            <a:ext cx="3859897" cy="77951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比兴</a:t>
            </a:r>
            <a:endParaRPr kumimoji="0" lang="zh-CN" altLang="en-US" sz="379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23121" y="1064354"/>
            <a:ext cx="5708264" cy="488161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3" grpId="1"/>
      <p:bldP spid="10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9828" y="2112131"/>
            <a:ext cx="5099685" cy="4343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3" rIns="91408" bIns="4570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5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9401" y="158211"/>
            <a:ext cx="5195570" cy="789940"/>
          </a:xfrm>
          <a:prstGeom prst="homePlate">
            <a:avLst>
              <a:gd name="adj" fmla="val 63872"/>
            </a:avLst>
          </a:prstGeom>
          <a:solidFill>
            <a:schemeClr val="tx2"/>
          </a:solidFill>
          <a:ln w="9525">
            <a:noFill/>
            <a:miter lim="800000"/>
          </a:ln>
        </p:spPr>
        <p:txBody>
          <a:bodyPr wrap="none" lIns="91408" tIns="45703" rIns="91408" bIns="4570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880414" y="955920"/>
            <a:ext cx="4474012" cy="553963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山不厌高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海不厌深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3" name="TextBox 5"/>
          <p:cNvSpPr txBox="1"/>
          <p:nvPr>
            <p:custDataLst>
              <p:tags r:id="rId7"/>
            </p:custDataLst>
          </p:nvPr>
        </p:nvSpPr>
        <p:spPr>
          <a:xfrm>
            <a:off x="572874" y="2108287"/>
            <a:ext cx="4886960" cy="3785617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lvl="0" algn="just">
              <a:lnSpc>
                <a:spcPts val="3560"/>
              </a:lnSpc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诗人借用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管子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•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形解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中的句子，表明自己就像谦虚的山一样不满足于高，像博大的海一样不满足于深</a:t>
            </a:r>
            <a:r>
              <a:rPr kumimoji="0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借用周公热切殷勤接待贤才的故事，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表明自己招纳贤才的热诚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TextBox 5"/>
          <p:cNvSpPr txBox="1"/>
          <p:nvPr>
            <p:custDataLst>
              <p:tags r:id="rId8"/>
            </p:custDataLst>
          </p:nvPr>
        </p:nvSpPr>
        <p:spPr>
          <a:xfrm>
            <a:off x="7267841" y="434919"/>
            <a:ext cx="3859897" cy="77222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用典</a:t>
            </a:r>
            <a:r>
              <a:rPr kumimoji="0" lang="en-US" altLang="zh-CN" sz="379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  </a:t>
            </a:r>
            <a:r>
              <a:rPr kumimoji="0" lang="zh-CN" altLang="en-US" sz="379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比喻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682375" y="1673954"/>
            <a:ext cx="6025557" cy="4881617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746001" y="263786"/>
            <a:ext cx="2954655" cy="1113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>
              <a:defRPr/>
            </a:pPr>
            <a:r>
              <a:rPr lang="zh-CN" altLang="zh-CN" sz="3600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三忧</a:t>
            </a:r>
            <a:r>
              <a:rPr lang="zh-CN" altLang="en-US" sz="3600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功</a:t>
            </a:r>
            <a:r>
              <a:rPr lang="zh-CN" altLang="zh-CN" sz="3600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业为就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035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xtBox 10"/>
          <p:cNvSpPr txBox="1"/>
          <p:nvPr>
            <p:custDataLst>
              <p:tags r:id="rId12"/>
            </p:custDataLst>
          </p:nvPr>
        </p:nvSpPr>
        <p:spPr>
          <a:xfrm>
            <a:off x="970280" y="1560110"/>
            <a:ext cx="4474012" cy="553963"/>
          </a:xfrm>
          <a:prstGeom prst="rect">
            <a:avLst/>
          </a:prstGeom>
          <a:noFill/>
        </p:spPr>
        <p:txBody>
          <a:bodyPr wrap="square" lIns="91408" tIns="45703" rIns="91408" bIns="45703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5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周公吐哺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天下归心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  <p:bldP spid="10" grpId="2"/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文本框 1"/>
          <p:cNvSpPr/>
          <p:nvPr>
            <p:custDataLst>
              <p:tags r:id="rId3"/>
            </p:custDataLst>
          </p:nvPr>
        </p:nvSpPr>
        <p:spPr>
          <a:xfrm>
            <a:off x="6978650" y="188595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人生短暂</a:t>
            </a:r>
          </a:p>
        </p:txBody>
      </p:sp>
      <p:sp>
        <p:nvSpPr>
          <p:cNvPr id="34819" name="文本框 2"/>
          <p:cNvSpPr/>
          <p:nvPr>
            <p:custDataLst>
              <p:tags r:id="rId4"/>
            </p:custDataLst>
          </p:nvPr>
        </p:nvSpPr>
        <p:spPr>
          <a:xfrm>
            <a:off x="6978174" y="29464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贤才难得</a:t>
            </a:r>
          </a:p>
        </p:txBody>
      </p:sp>
      <p:sp>
        <p:nvSpPr>
          <p:cNvPr id="34820" name="文本框 3"/>
          <p:cNvSpPr/>
          <p:nvPr>
            <p:custDataLst>
              <p:tags r:id="rId5"/>
            </p:custDataLst>
          </p:nvPr>
        </p:nvSpPr>
        <p:spPr>
          <a:xfrm>
            <a:off x="7138988" y="39084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功业未就</a:t>
            </a:r>
          </a:p>
        </p:txBody>
      </p:sp>
      <p:sp>
        <p:nvSpPr>
          <p:cNvPr id="34821" name="AutoShape 10"/>
          <p:cNvSpPr/>
          <p:nvPr>
            <p:custDataLst>
              <p:tags r:id="rId6"/>
            </p:custDataLst>
          </p:nvPr>
        </p:nvSpPr>
        <p:spPr>
          <a:xfrm rot="16200000">
            <a:off x="5284788" y="2233613"/>
            <a:ext cx="600075" cy="1317625"/>
          </a:xfrm>
          <a:prstGeom prst="downArrow">
            <a:avLst>
              <a:gd name="adj1" fmla="val 50000"/>
              <a:gd name="adj2" fmla="val 51925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4822" name="文本框 56322"/>
          <p:cNvSpPr/>
          <p:nvPr>
            <p:custDataLst>
              <p:tags r:id="rId7"/>
            </p:custDataLst>
          </p:nvPr>
        </p:nvSpPr>
        <p:spPr>
          <a:xfrm>
            <a:off x="3355975" y="2260600"/>
            <a:ext cx="1152525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002060"/>
                </a:solidFill>
                <a:ea typeface="隶书" panose="02010509060101010101" pitchFamily="49" charset="-122"/>
              </a:rPr>
              <a:t>忧</a:t>
            </a:r>
          </a:p>
        </p:txBody>
      </p:sp>
      <p:sp>
        <p:nvSpPr>
          <p:cNvPr id="34823" name="文本框 2"/>
          <p:cNvSpPr/>
          <p:nvPr>
            <p:custDataLst>
              <p:tags r:id="rId8"/>
            </p:custDataLst>
          </p:nvPr>
        </p:nvSpPr>
        <p:spPr>
          <a:xfrm>
            <a:off x="3109913" y="49434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统一天下</a:t>
            </a:r>
          </a:p>
        </p:txBody>
      </p:sp>
      <p:sp>
        <p:nvSpPr>
          <p:cNvPr id="34824" name="AutoShape 10"/>
          <p:cNvSpPr/>
          <p:nvPr>
            <p:custDataLst>
              <p:tags r:id="rId9"/>
            </p:custDataLst>
          </p:nvPr>
        </p:nvSpPr>
        <p:spPr>
          <a:xfrm>
            <a:off x="3632200" y="3529013"/>
            <a:ext cx="600075" cy="1085850"/>
          </a:xfrm>
          <a:prstGeom prst="downArrow">
            <a:avLst>
              <a:gd name="adj1" fmla="val 50000"/>
              <a:gd name="adj2" fmla="val 45757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4825" name="文本框 3"/>
          <p:cNvSpPr/>
          <p:nvPr>
            <p:custDataLst>
              <p:tags r:id="rId10"/>
            </p:custDataLst>
          </p:nvPr>
        </p:nvSpPr>
        <p:spPr>
          <a:xfrm>
            <a:off x="4232275" y="365283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</a:t>
            </a:r>
          </a:p>
        </p:txBody>
      </p:sp>
      <p:sp>
        <p:nvSpPr>
          <p:cNvPr id="9" name="Text Box 10"/>
          <p:cNvSpPr/>
          <p:nvPr>
            <p:custDataLst>
              <p:tags r:id="rId11"/>
            </p:custDataLst>
          </p:nvPr>
        </p:nvSpPr>
        <p:spPr>
          <a:xfrm>
            <a:off x="765175" y="586740"/>
            <a:ext cx="2867025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000" b="1">
                <a:solidFill>
                  <a:srgbClr val="C00000"/>
                </a:solidFill>
                <a:sym typeface="Wingdings" panose="05000000000000000000" pitchFamily="2" charset="2"/>
              </a:rPr>
              <a:t>所忧为何？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  <p:bldP spid="34823" grpId="1"/>
      <p:bldP spid="34824" grpId="1"/>
      <p:bldP spid="348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14918" y="1412876"/>
            <a:ext cx="1017693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     </a:t>
            </a:r>
            <a:r>
              <a:rPr lang="en-US" altLang="zh-CN" sz="4000" b="1" smtClean="0">
                <a:latin typeface="Times New Roman" panose="02020603050405020304" pitchFamily="18" charset="0"/>
              </a:rPr>
              <a:t>“</a:t>
            </a:r>
            <a:r>
              <a:rPr lang="zh-CN" altLang="en-US" sz="4000" b="1" smtClean="0">
                <a:latin typeface="Times New Roman" panose="02020603050405020304" pitchFamily="18" charset="0"/>
              </a:rPr>
              <a:t>归园田居”题</a:t>
            </a:r>
            <a:r>
              <a:rPr lang="zh-CN" altLang="en-US" sz="4000" b="1">
                <a:latin typeface="Times New Roman" panose="02020603050405020304" pitchFamily="18" charset="0"/>
              </a:rPr>
              <a:t>眼是哪个字？</a:t>
            </a:r>
          </a:p>
        </p:txBody>
      </p:sp>
      <p:sp>
        <p:nvSpPr>
          <p:cNvPr id="3891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76184" y="2420938"/>
            <a:ext cx="95731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Times New Roman" panose="02020603050405020304" pitchFamily="18" charset="0"/>
              </a:rPr>
              <a:t>归</a:t>
            </a:r>
          </a:p>
        </p:txBody>
      </p:sp>
      <p:sp>
        <p:nvSpPr>
          <p:cNvPr id="3891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7052" y="4365626"/>
            <a:ext cx="10560049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、从何而归？   </a:t>
            </a:r>
            <a:r>
              <a:rPr lang="en-US" altLang="zh-CN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、为何而归？</a:t>
            </a:r>
          </a:p>
          <a:p>
            <a:r>
              <a:rPr lang="en-US" altLang="zh-CN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、归向何处？   </a:t>
            </a:r>
            <a:r>
              <a:rPr lang="en-US" altLang="zh-CN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40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、归去如何？</a:t>
            </a: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>
            <p:custDataLst>
              <p:tags r:id="rId6"/>
            </p:custDataLst>
          </p:nvPr>
        </p:nvSpPr>
        <p:spPr bwMode="auto">
          <a:xfrm>
            <a:off x="431800" y="3357563"/>
            <a:ext cx="3168651" cy="7921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993300"/>
                  </a:solidFill>
                  <a:round/>
                </a:ln>
                <a:solidFill>
                  <a:srgbClr val="9933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探究、合作</a:t>
            </a:r>
          </a:p>
        </p:txBody>
      </p:sp>
      <p:sp>
        <p:nvSpPr>
          <p:cNvPr id="2" name="WordArt 8"/>
          <p:cNvSpPr>
            <a:spLocks noChangeArrowheads="1" noChangeShapeType="1" noTextEdit="1"/>
          </p:cNvSpPr>
          <p:nvPr>
            <p:custDataLst>
              <p:tags r:id="rId7"/>
            </p:custDataLst>
          </p:nvPr>
        </p:nvSpPr>
        <p:spPr bwMode="auto">
          <a:xfrm>
            <a:off x="1" y="1"/>
            <a:ext cx="3119967" cy="16287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赏析诗歌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7" grpId="0"/>
      <p:bldP spid="38918" grpId="0"/>
      <p:bldP spid="143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1" name="Picture 2" descr="小屋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939801" y="671513"/>
            <a:ext cx="9802284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5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56667" y="260351"/>
            <a:ext cx="39370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66"/>
                </a:solidFill>
                <a:ea typeface="隶书" panose="02010509060101010101" pitchFamily="49" charset="-122"/>
              </a:rPr>
              <a:t>从何</a:t>
            </a:r>
            <a:r>
              <a:rPr lang="zh-CN" altLang="en-US" sz="4800">
                <a:solidFill>
                  <a:srgbClr val="3333FF"/>
                </a:solidFill>
                <a:ea typeface="隶书" panose="02010509060101010101" pitchFamily="49" charset="-122"/>
              </a:rPr>
              <a:t>而归</a:t>
            </a:r>
            <a:r>
              <a:rPr lang="en-US" altLang="zh-CN" sz="4800">
                <a:solidFill>
                  <a:srgbClr val="3333FF"/>
                </a:solidFill>
                <a:ea typeface="隶书" panose="02010509060101010101" pitchFamily="49" charset="-122"/>
              </a:rPr>
              <a:t>?</a:t>
            </a:r>
          </a:p>
        </p:txBody>
      </p:sp>
      <p:sp>
        <p:nvSpPr>
          <p:cNvPr id="23556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98533" y="3292476"/>
            <a:ext cx="1600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官场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23557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88318" y="1222376"/>
            <a:ext cx="37211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尘网、樊笼</a:t>
            </a:r>
          </a:p>
        </p:txBody>
      </p:sp>
      <p:sp>
        <p:nvSpPr>
          <p:cNvPr id="23559" name="Rectangl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15818" y="1308101"/>
            <a:ext cx="355176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羁鸟、池鱼 </a:t>
            </a:r>
          </a:p>
        </p:txBody>
      </p:sp>
      <p:pic>
        <p:nvPicPr>
          <p:cNvPr id="15366" name="Picture 8" descr="jj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lum bright="10000" contrast="4000"/>
          </a:blip>
          <a:stretch>
            <a:fillRect/>
          </a:stretch>
        </p:blipFill>
        <p:spPr bwMode="auto">
          <a:xfrm>
            <a:off x="8401051" y="5013325"/>
            <a:ext cx="2497667" cy="14493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61" name="Text Box 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591551" y="3078164"/>
            <a:ext cx="121058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自己</a:t>
            </a:r>
          </a:p>
        </p:txBody>
      </p:sp>
      <p:sp>
        <p:nvSpPr>
          <p:cNvPr id="23562" name="AutoShape 1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-5400000">
            <a:off x="8824120" y="2501108"/>
            <a:ext cx="976313" cy="95249"/>
          </a:xfrm>
          <a:prstGeom prst="rightArrow">
            <a:avLst>
              <a:gd name="adj1" fmla="val 50000"/>
              <a:gd name="adj2" fmla="val 34160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AutoShape 1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-5400000">
            <a:off x="5462853" y="2574133"/>
            <a:ext cx="976313" cy="95249"/>
          </a:xfrm>
          <a:prstGeom prst="rightArrow">
            <a:avLst>
              <a:gd name="adj1" fmla="val 50000"/>
              <a:gd name="adj2" fmla="val 34160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矩形 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V="1">
            <a:off x="4176184" y="3613150"/>
            <a:ext cx="154093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07834" y="3351213"/>
            <a:ext cx="121379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</a:rPr>
              <a:t>比喻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9" grpId="0"/>
      <p:bldP spid="23561" grpId="0"/>
      <p:bldP spid="23562" grpId="0"/>
      <p:bldP spid="235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6" name="矩形 3"/>
          <p:cNvSpPr/>
          <p:nvPr>
            <p:custDataLst>
              <p:tags r:id="rId4"/>
            </p:custDataLst>
          </p:nvPr>
        </p:nvSpPr>
        <p:spPr>
          <a:xfrm>
            <a:off x="461010" y="1703070"/>
            <a:ext cx="112572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楷体" panose="02010609060101010101" charset="-122"/>
              </a:rPr>
              <a:t>宦海浮沉   乱世抉择</a:t>
            </a:r>
          </a:p>
          <a:p>
            <a:pPr algn="ctr"/>
            <a:r>
              <a:rPr lang="en-US" alt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楷体" panose="02010609060101010101" charset="-122"/>
              </a:rPr>
              <a:t>《短歌行》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楷体" panose="02010609060101010101" charset="-122"/>
              </a:rPr>
              <a:t>《归园田居（其一）》群文阅读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6385" name="Picture 2" descr="小屋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14917" y="620713"/>
            <a:ext cx="9802283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6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56667" y="333376"/>
            <a:ext cx="39370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66"/>
                </a:solidFill>
                <a:ea typeface="隶书" panose="02010509060101010101" pitchFamily="49" charset="-122"/>
              </a:rPr>
              <a:t>从何</a:t>
            </a:r>
            <a:r>
              <a:rPr lang="zh-CN" altLang="en-US" sz="4800">
                <a:solidFill>
                  <a:srgbClr val="3333FF"/>
                </a:solidFill>
                <a:ea typeface="隶书" panose="02010509060101010101" pitchFamily="49" charset="-122"/>
              </a:rPr>
              <a:t>而归</a:t>
            </a:r>
            <a:r>
              <a:rPr lang="en-US" altLang="zh-CN" sz="4800">
                <a:solidFill>
                  <a:srgbClr val="3333FF"/>
                </a:solidFill>
                <a:ea typeface="隶书" panose="02010509060101010101" pitchFamily="49" charset="-122"/>
              </a:rPr>
              <a:t>?</a:t>
            </a:r>
          </a:p>
        </p:txBody>
      </p:sp>
      <p:sp>
        <p:nvSpPr>
          <p:cNvPr id="16387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39784" y="2819401"/>
            <a:ext cx="1600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官场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16388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59300" y="1341439"/>
            <a:ext cx="305011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尘网、樊笼</a:t>
            </a:r>
          </a:p>
        </p:txBody>
      </p:sp>
      <p:sp>
        <p:nvSpPr>
          <p:cNvPr id="70662" name="Rectangl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07533" y="3395664"/>
            <a:ext cx="8544984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4000">
                <a:solidFill>
                  <a:srgbClr val="0000D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表达了作者怎样的感情？ </a:t>
            </a:r>
          </a:p>
        </p:txBody>
      </p:sp>
      <p:sp>
        <p:nvSpPr>
          <p:cNvPr id="16390" name="Rectangle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15818" y="1338264"/>
            <a:ext cx="24513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羁鸟、池鱼 </a:t>
            </a:r>
          </a:p>
        </p:txBody>
      </p:sp>
      <p:pic>
        <p:nvPicPr>
          <p:cNvPr id="16391" name="Picture 8" descr="jj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lum bright="10000" contrast="4000"/>
          </a:blip>
          <a:stretch>
            <a:fillRect/>
          </a:stretch>
        </p:blipFill>
        <p:spPr bwMode="auto">
          <a:xfrm>
            <a:off x="8401051" y="5013325"/>
            <a:ext cx="2497667" cy="14493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92" name="Text Box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591552" y="2819401"/>
            <a:ext cx="11079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自己</a:t>
            </a:r>
          </a:p>
        </p:txBody>
      </p:sp>
      <p:sp>
        <p:nvSpPr>
          <p:cNvPr id="16393" name="AutoShape 1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-5400000">
            <a:off x="8919369" y="2285207"/>
            <a:ext cx="976313" cy="95251"/>
          </a:xfrm>
          <a:prstGeom prst="rightArrow">
            <a:avLst>
              <a:gd name="adj1" fmla="val 50000"/>
              <a:gd name="adj2" fmla="val 341601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AutoShape 1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5400000">
            <a:off x="5462853" y="2356645"/>
            <a:ext cx="976312" cy="95249"/>
          </a:xfrm>
          <a:prstGeom prst="rightArrow">
            <a:avLst>
              <a:gd name="adj1" fmla="val 50000"/>
              <a:gd name="adj2" fmla="val 34160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8" name="Rectangle 1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775885" y="4116389"/>
            <a:ext cx="405431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对官场生活的厌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恶 </a:t>
            </a:r>
          </a:p>
        </p:txBody>
      </p:sp>
      <p:sp>
        <p:nvSpPr>
          <p:cNvPr id="70669" name="Text Box 1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0" y="4724401"/>
            <a:ext cx="1265131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诗中还有哪些词语能表达自己对官场生活的厌恶</a:t>
            </a:r>
            <a:r>
              <a:rPr lang="zh-CN" altLang="en-US" sz="4000" b="1">
                <a:solidFill>
                  <a:srgbClr val="0000FF"/>
                </a:solidFill>
              </a:rPr>
              <a:t>？</a:t>
            </a:r>
          </a:p>
        </p:txBody>
      </p:sp>
      <p:sp>
        <p:nvSpPr>
          <p:cNvPr id="70670" name="Text Box 1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24718" y="5300663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误落</a:t>
            </a:r>
          </a:p>
        </p:txBody>
      </p:sp>
      <p:sp>
        <p:nvSpPr>
          <p:cNvPr id="70671" name="Text Box 1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12885" y="5300663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D60093"/>
                </a:solidFill>
              </a:rPr>
              <a:t>久在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8" grpId="0"/>
      <p:bldP spid="70669" grpId="0"/>
      <p:bldP spid="706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09" name="Picture 2" descr="小屋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624417" y="0"/>
            <a:ext cx="9802283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2227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56668" y="1739901"/>
            <a:ext cx="979381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华文行楷" panose="02010800040101010101" pitchFamily="2" charset="-122"/>
                <a:ea typeface="华文行楷" panose="02010800040101010101" pitchFamily="2" charset="-122"/>
              </a:rPr>
              <a:t>（用原文的诗句回答） </a:t>
            </a:r>
          </a:p>
        </p:txBody>
      </p:sp>
      <p:sp>
        <p:nvSpPr>
          <p:cNvPr id="52228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15218" y="2936876"/>
            <a:ext cx="8257116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0000D2"/>
                </a:solidFill>
                <a:latin typeface="黑体" pitchFamily="49" charset="-122"/>
                <a:ea typeface="黑体" pitchFamily="49" charset="-122"/>
              </a:rPr>
              <a:t>少</a:t>
            </a:r>
            <a:r>
              <a:rPr lang="zh-CN" altLang="en-US" sz="4000" b="1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无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适俗韵</a:t>
            </a:r>
            <a:r>
              <a:rPr lang="zh-CN" altLang="en-US" sz="4000" b="1">
                <a:solidFill>
                  <a:srgbClr val="0000D2"/>
                </a:solidFill>
                <a:latin typeface="黑体" pitchFamily="49" charset="-122"/>
                <a:ea typeface="黑体" pitchFamily="49" charset="-122"/>
              </a:rPr>
              <a:t>，性本</a:t>
            </a:r>
            <a:r>
              <a:rPr lang="zh-CN" altLang="en-US" sz="4000" b="1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爱丘山</a:t>
            </a:r>
            <a:r>
              <a:rPr lang="zh-CN" altLang="en-US" sz="4000">
                <a:solidFill>
                  <a:srgbClr val="0000D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7412" name="Picture 5" descr="山水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6864351" y="4953000"/>
            <a:ext cx="4993216" cy="190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3" name="Picture 6" descr="jj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lum bright="10000" contrast="4000"/>
          </a:blip>
          <a:stretch>
            <a:fillRect/>
          </a:stretch>
        </p:blipFill>
        <p:spPr bwMode="auto">
          <a:xfrm>
            <a:off x="719668" y="3284539"/>
            <a:ext cx="1401233" cy="10175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4" name="Rectangle 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808134" y="858838"/>
            <a:ext cx="3649133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CC0000"/>
                </a:solidFill>
              </a:rPr>
              <a:t>为何</a:t>
            </a:r>
            <a:r>
              <a:rPr lang="zh-CN" altLang="en-US" sz="4800" b="1">
                <a:solidFill>
                  <a:srgbClr val="0000D2"/>
                </a:solidFill>
              </a:rPr>
              <a:t>而归</a:t>
            </a:r>
            <a:r>
              <a:rPr lang="en-US" altLang="zh-CN" sz="4800" b="1">
                <a:solidFill>
                  <a:srgbClr val="0000D2"/>
                </a:solidFill>
              </a:rPr>
              <a:t>?</a:t>
            </a:r>
          </a:p>
        </p:txBody>
      </p:sp>
      <p:sp>
        <p:nvSpPr>
          <p:cNvPr id="17415" name="Text Box 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189817" y="429895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7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506413"/>
            <a:ext cx="5715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4400" b="1">
                <a:solidFill>
                  <a:schemeClr val="tx2"/>
                </a:solidFill>
                <a:latin typeface="宋体" panose="02010600030101010101" pitchFamily="2" charset="-122"/>
              </a:rPr>
              <a:t>归向何处？</a:t>
            </a:r>
          </a:p>
        </p:txBody>
      </p:sp>
      <p:sp>
        <p:nvSpPr>
          <p:cNvPr id="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7867" y="1412875"/>
            <a:ext cx="12048067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方宅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十余亩，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草屋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八九间。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榆柳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荫后檐，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桃李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罗堂前。</a:t>
            </a: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暧暧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远人村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，依依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墟里烟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狗吠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深巷中，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鸡鸣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桑树颠。</a:t>
            </a:r>
            <a:endParaRPr lang="en-US" altLang="zh-CN" sz="3600" b="1"/>
          </a:p>
        </p:txBody>
      </p:sp>
      <p:sp>
        <p:nvSpPr>
          <p:cNvPr id="5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3318" y="2478088"/>
            <a:ext cx="112395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smtClean="0">
                <a:solidFill>
                  <a:srgbClr val="0033CC"/>
                </a:solidFill>
              </a:rPr>
              <a:t>诗人如何描写田园之景的？</a:t>
            </a:r>
            <a:endParaRPr lang="zh-CN" altLang="en-US" sz="2800" b="1">
              <a:solidFill>
                <a:srgbClr val="0033CC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88017" y="2997201"/>
            <a:ext cx="2783416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方宅、草屋</a:t>
            </a:r>
          </a:p>
        </p:txBody>
      </p:sp>
      <p:sp>
        <p:nvSpPr>
          <p:cNvPr id="7" name="Text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59300" y="3357563"/>
            <a:ext cx="2381251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（近景）</a:t>
            </a:r>
          </a:p>
        </p:txBody>
      </p:sp>
      <p:sp>
        <p:nvSpPr>
          <p:cNvPr id="8" name="Text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11301" y="4149726"/>
            <a:ext cx="2952751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村落、炊烟</a:t>
            </a:r>
          </a:p>
        </p:txBody>
      </p:sp>
      <p:sp>
        <p:nvSpPr>
          <p:cNvPr id="9" name="Text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78352" y="4133851"/>
            <a:ext cx="2381249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远景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1" name="TextBox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11301" y="3573463"/>
            <a:ext cx="2952751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榆柳、桃李</a:t>
            </a:r>
          </a:p>
        </p:txBody>
      </p:sp>
      <p:sp>
        <p:nvSpPr>
          <p:cNvPr id="12" name="TextBox 1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11301" y="4724401"/>
            <a:ext cx="2952751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狗吠、鸡鸣</a:t>
            </a:r>
          </a:p>
        </p:txBody>
      </p:sp>
      <p:sp>
        <p:nvSpPr>
          <p:cNvPr id="13" name="TextBox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78352" y="4724401"/>
            <a:ext cx="2381249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声音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4" name="右中括号 13"/>
          <p:cNvSpPr/>
          <p:nvPr>
            <p:custDataLst>
              <p:tags r:id="rId13"/>
            </p:custDataLst>
          </p:nvPr>
        </p:nvSpPr>
        <p:spPr>
          <a:xfrm>
            <a:off x="6578600" y="3213101"/>
            <a:ext cx="381000" cy="1871663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56967" y="3716338"/>
            <a:ext cx="4176184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宁静、闲适、恬淡的田园生活</a:t>
            </a:r>
          </a:p>
        </p:txBody>
      </p:sp>
      <p:sp>
        <p:nvSpPr>
          <p:cNvPr id="18" name="TextBox 1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90501" y="5646738"/>
            <a:ext cx="11377084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白描、以动衬静、远近结合、视听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结合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470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27951" y="74613"/>
            <a:ext cx="4320116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华文新魏" pitchFamily="2" charset="-122"/>
              </a:rPr>
              <a:t>品诗意</a:t>
            </a:r>
          </a:p>
        </p:txBody>
      </p:sp>
      <p:sp>
        <p:nvSpPr>
          <p:cNvPr id="19472" name="AutoShape 22"/>
          <p:cNvSpPr/>
          <p:nvPr>
            <p:custDataLst>
              <p:tags r:id="rId17"/>
            </p:custDataLst>
          </p:nvPr>
        </p:nvSpPr>
        <p:spPr bwMode="auto">
          <a:xfrm rot="10800000">
            <a:off x="4368801" y="3213100"/>
            <a:ext cx="285751" cy="857250"/>
          </a:xfrm>
          <a:prstGeom prst="leftBrace">
            <a:avLst>
              <a:gd name="adj1" fmla="val 52407"/>
              <a:gd name="adj2" fmla="val 50000"/>
            </a:avLst>
          </a:prstGeom>
          <a:noFill/>
          <a:ln w="57150">
            <a:solidFill>
              <a:schemeClr val="accent2"/>
            </a:solidFill>
            <a:round/>
          </a:ln>
        </p:spPr>
        <p:txBody>
          <a:bodyPr rot="10800000" wrap="none" anchor="ctr"/>
          <a:lstStyle/>
          <a:p>
            <a:endParaRPr lang="zh-CN" altLang="en-US"/>
          </a:p>
        </p:txBody>
      </p:sp>
      <p:sp>
        <p:nvSpPr>
          <p:cNvPr id="15385" name="AutoShape 22"/>
          <p:cNvSpPr/>
          <p:nvPr>
            <p:custDataLst>
              <p:tags r:id="rId18"/>
            </p:custDataLst>
          </p:nvPr>
        </p:nvSpPr>
        <p:spPr bwMode="auto">
          <a:xfrm>
            <a:off x="1202267" y="3222626"/>
            <a:ext cx="285751" cy="1285875"/>
          </a:xfrm>
          <a:prstGeom prst="leftBrace">
            <a:avLst>
              <a:gd name="adj1" fmla="val 52389"/>
              <a:gd name="adj2" fmla="val 50000"/>
            </a:avLst>
          </a:prstGeom>
          <a:noFill/>
          <a:ln w="57150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6" name="TextBox 3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45533" y="3570289"/>
            <a:ext cx="857251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静</a:t>
            </a:r>
          </a:p>
        </p:txBody>
      </p:sp>
      <p:sp>
        <p:nvSpPr>
          <p:cNvPr id="15387" name="TextBox 3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47651" y="4652964"/>
            <a:ext cx="1047749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8" grpId="0"/>
      <p:bldP spid="19472" grpId="0"/>
      <p:bldP spid="15385" grpId="0"/>
      <p:bldP spid="15386" grpId="0"/>
      <p:bldP spid="153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351618" y="188913"/>
            <a:ext cx="11904133" cy="63357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3200" b="1" smtClean="0">
                <a:solidFill>
                  <a:srgbClr val="C00000"/>
                </a:solidFill>
              </a:rPr>
              <a:t>       </a:t>
            </a:r>
            <a:r>
              <a:rPr lang="zh-CN" altLang="en-US" sz="4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白</a:t>
            </a:r>
            <a:r>
              <a:rPr lang="zh-CN" altLang="en-US" sz="44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描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法原是中国绘画的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传统技法之一，它要求画家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只用线条勾描，不着颜色，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不加渲染地勾画出物体的特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征。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     描写景物采用白描法，是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指以简洁、质朴的语言，不加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雕饰，不加烘托，粗线条地勾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画景物轮廓的方法。采用这种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方法绘景，往往能取得以少胜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多的艺术效果。</a:t>
            </a:r>
          </a:p>
          <a:p>
            <a:pPr>
              <a:lnSpc>
                <a:spcPct val="90000"/>
              </a:lnSpc>
            </a:pPr>
            <a:endParaRPr lang="zh-CN" altLang="en-US" b="1" smtClean="0"/>
          </a:p>
          <a:p>
            <a:pPr>
              <a:lnSpc>
                <a:spcPct val="90000"/>
              </a:lnSpc>
            </a:pPr>
            <a:endParaRPr lang="zh-CN" altLang="en-US" b="1" smtClean="0"/>
          </a:p>
          <a:p>
            <a:pPr>
              <a:lnSpc>
                <a:spcPct val="90000"/>
              </a:lnSpc>
            </a:pPr>
            <a:endParaRPr lang="en-US" altLang="zh-CN" smtClean="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5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00452" y="476251"/>
            <a:ext cx="6242049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D60093"/>
                </a:solidFill>
                <a:latin typeface="Times New Roman" panose="02020603050405020304" pitchFamily="18" charset="0"/>
              </a:rPr>
              <a:t>归去</a:t>
            </a:r>
            <a:r>
              <a:rPr lang="zh-CN" altLang="en-US" sz="5400" b="1">
                <a:latin typeface="Times New Roman" panose="02020603050405020304" pitchFamily="18" charset="0"/>
              </a:rPr>
              <a:t>如何？</a:t>
            </a:r>
          </a:p>
        </p:txBody>
      </p:sp>
      <p:sp>
        <p:nvSpPr>
          <p:cNvPr id="53251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51618" y="1557338"/>
            <a:ext cx="8667749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户庭无尘杂，虚室有余闲</a:t>
            </a:r>
          </a:p>
        </p:txBody>
      </p:sp>
      <p:sp>
        <p:nvSpPr>
          <p:cNvPr id="5325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51618" y="2276475"/>
            <a:ext cx="620714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Times New Roman" panose="02020603050405020304" pitchFamily="18" charset="0"/>
              </a:rPr>
              <a:t>无丝竹之乱耳，无案牍之劳形</a:t>
            </a:r>
          </a:p>
        </p:txBody>
      </p:sp>
      <p:sp>
        <p:nvSpPr>
          <p:cNvPr id="53253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00151" y="4508501"/>
            <a:ext cx="1017693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</a:rPr>
              <a:t>宁静、闲适、喜悦、</a:t>
            </a:r>
            <a:r>
              <a: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</a:rPr>
              <a:t>怡然自得的心情</a:t>
            </a:r>
          </a:p>
        </p:txBody>
      </p:sp>
      <p:sp>
        <p:nvSpPr>
          <p:cNvPr id="53254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51618" y="3141663"/>
            <a:ext cx="574227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久在樊笼里，复得返</a:t>
            </a:r>
            <a:r>
              <a:rPr lang="zh-CN" altLang="en-US" sz="3600" b="1">
                <a:solidFill>
                  <a:srgbClr val="FF0066"/>
                </a:solidFill>
              </a:rPr>
              <a:t>自然</a:t>
            </a:r>
            <a:r>
              <a:rPr lang="zh-CN" altLang="en-US" sz="360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53255" name="Line 7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5327651" y="3860801"/>
            <a:ext cx="0" cy="720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6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22900" y="3716338"/>
            <a:ext cx="22445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①</a:t>
            </a:r>
            <a:r>
              <a:rPr lang="zh-CN" altLang="en-US" sz="3200" b="1"/>
              <a:t>田园生活</a:t>
            </a:r>
          </a:p>
        </p:txBody>
      </p:sp>
      <p:sp>
        <p:nvSpPr>
          <p:cNvPr id="53257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20567" y="3716338"/>
            <a:ext cx="34804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②</a:t>
            </a:r>
            <a:r>
              <a:rPr lang="zh-CN" altLang="en-US" sz="3200" b="1"/>
              <a:t>怡然自得的心情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  <p:bldP spid="53254" grpId="0"/>
      <p:bldP spid="53255" grpId="0"/>
      <p:bldP spid="53256" grpId="0"/>
      <p:bldP spid="532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25"/>
          <p:cNvGrpSpPr/>
          <p:nvPr>
            <p:custDataLst>
              <p:tags r:id="rId4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10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11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1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18"/>
            </p:custDataLst>
          </p:nvPr>
        </p:nvSpPr>
        <p:spPr>
          <a:xfrm>
            <a:off x="998229" y="1317268"/>
            <a:ext cx="94278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1.</a:t>
            </a:r>
            <a:r>
              <a:rPr lang="en-US" altLang="zh-CN" sz="4000" b="1">
                <a:latin typeface="方正粗黑宋简体" pitchFamily="2" charset="-122"/>
                <a:ea typeface="方正粗黑宋简体" pitchFamily="2" charset="-122"/>
              </a:rPr>
              <a:t>这两首诗歌分别塑造了</a:t>
            </a:r>
            <a:r>
              <a:rPr lang="zh-CN" altLang="en-US" sz="4000" b="1">
                <a:latin typeface="方正粗黑宋简体" pitchFamily="2" charset="-122"/>
                <a:ea typeface="方正粗黑宋简体" pitchFamily="2" charset="-122"/>
              </a:rPr>
              <a:t>怎样的抒情主人公形象？</a:t>
            </a:r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1067008" y="2745435"/>
            <a:ext cx="8933180" cy="3785652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400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明确：　</a:t>
            </a:r>
            <a:r>
              <a:rPr lang="zh-CN" sz="4000">
                <a:latin typeface="方正粗黑宋简体" pitchFamily="2" charset="-122"/>
                <a:ea typeface="方正粗黑宋简体" pitchFamily="2" charset="-122"/>
              </a:rPr>
              <a:t>《短歌行》塑造了一位具有统一天下的雄心壮志而又求贤若渴的志士形象</a:t>
            </a:r>
            <a:r>
              <a:rPr lang="zh-CN" sz="4000" smtClean="0">
                <a:latin typeface="方正粗黑宋简体" pitchFamily="2" charset="-122"/>
                <a:ea typeface="方正粗黑宋简体" pitchFamily="2" charset="-122"/>
              </a:rPr>
              <a:t>。</a:t>
            </a:r>
            <a:endParaRPr lang="en-US" altLang="zh-CN" sz="4000" smtClean="0">
              <a:latin typeface="方正粗黑宋简体" pitchFamily="2" charset="-122"/>
              <a:ea typeface="方正粗黑宋简体" pitchFamily="2" charset="-122"/>
            </a:endParaRPr>
          </a:p>
          <a:p>
            <a:pPr indent="0"/>
            <a:r>
              <a:rPr lang="zh-CN" sz="4000" smtClean="0">
                <a:latin typeface="方正粗黑宋简体" pitchFamily="2" charset="-122"/>
                <a:ea typeface="方正粗黑宋简体" pitchFamily="2" charset="-122"/>
              </a:rPr>
              <a:t>《归园田居》</a:t>
            </a:r>
            <a:r>
              <a:rPr lang="zh-CN" sz="4000">
                <a:latin typeface="方正粗黑宋简体" pitchFamily="2" charset="-122"/>
                <a:ea typeface="方正粗黑宋简体" pitchFamily="2" charset="-122"/>
              </a:rPr>
              <a:t>塑造了一位不与世俗同流合污、向往怡然自得的田园生活的隐士形象。</a:t>
            </a:r>
            <a:endParaRPr lang="zh-CN" altLang="en-US" sz="4000"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25"/>
          <p:cNvGrpSpPr/>
          <p:nvPr>
            <p:custDataLst>
              <p:tags r:id="rId4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10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11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1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拓展延伸</a:t>
            </a:r>
          </a:p>
        </p:txBody>
      </p:sp>
      <p:sp>
        <p:nvSpPr>
          <p:cNvPr id="100" name="文本框 99"/>
          <p:cNvSpPr txBox="1"/>
          <p:nvPr>
            <p:custDataLst>
              <p:tags r:id="rId18"/>
            </p:custDataLst>
          </p:nvPr>
        </p:nvSpPr>
        <p:spPr>
          <a:xfrm>
            <a:off x="1136015" y="2068830"/>
            <a:ext cx="942784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/>
              <a:t>  </a:t>
            </a:r>
            <a:r>
              <a:rPr lang="zh-CN" altLang="en-US" sz="4000" b="1"/>
              <a:t>曹操生于东汉末年，陶渊明生于东晋末年，两个人的时代相隔并不久远</a:t>
            </a:r>
            <a:r>
              <a:rPr lang="en-US" altLang="zh-CN" sz="4000" b="1"/>
              <a:t>,</a:t>
            </a:r>
            <a:r>
              <a:rPr lang="zh-CN" altLang="en-US" sz="4000" b="1"/>
              <a:t>生活的背景极为相似，但二人做出的选择却大有不同。</a:t>
            </a:r>
            <a:r>
              <a:rPr lang="zh-CN" altLang="en-US" sz="4400" b="1">
                <a:solidFill>
                  <a:srgbClr val="FF0000"/>
                </a:solidFill>
              </a:rPr>
              <a:t>请诵读诗歌，体悟情感，结合背景知识谈谈你对他二人的人生选择的看法</a:t>
            </a:r>
            <a:r>
              <a:rPr lang="zh-CN" altLang="en-US" sz="440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0" y="1812290"/>
            <a:ext cx="28479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《短歌行》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976837" y="925795"/>
            <a:ext cx="8682990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建安十三年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曹操率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83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万大军南下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列阵长江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欲一举荡平孙刘势力。大战前夕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酒宴文武百官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饮至半夜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忽闻乌鹊往南飞鸣而去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曹操感此景而持槊赋诗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短歌行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。此诗格调高远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感情丰富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是诗人内心世界的真实写照。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76555" y="4609465"/>
            <a:ext cx="23456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《归园田居》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76860" y="277495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四、懂背景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713790" y="3570587"/>
            <a:ext cx="8616315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岁时，为彭泽县令，在官八十余日，逢郡里督邮来县，属吏告诉他应束带接见，他叹道：“我不能为五斗米折腰向乡里小儿。”即日，他便解职而归，从此，他结束了仕隐不定的生活，坚决走向归田的道路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东晋时局动荡，陶渊明从孝武帝太元十八年（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393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年）首次出仕做官，到义熙二年（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406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年）彻底告别仕途，其间一共十三年，有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“五进五出”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的经历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25"/>
          <p:cNvGrpSpPr/>
          <p:nvPr>
            <p:custDataLst>
              <p:tags r:id="rId4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10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11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17"/>
            </p:custDataLst>
          </p:nvPr>
        </p:nvSpPr>
        <p:spPr>
          <a:xfrm>
            <a:off x="576606" y="294133"/>
            <a:ext cx="10210800" cy="68018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/>
              <a:t>   </a:t>
            </a:r>
            <a:r>
              <a:rPr lang="en-US" altLang="zh-CN" sz="4000" b="1" err="1"/>
              <a:t>历朝历代，许多仁人志士都具有强烈的忧国忧民思想，这种可贵的精神，使中华民族历经劫难而不衰。而隐士思想，也历来占据传统文化精神最崇高、最重要的地位。另外，古往今来，很多人同时具备隐士情怀和志士节操，在历史上留下浓墨重彩的一笔。他们可能没有实现“大济苍生”的理想，却能造就人格的丰碑</a:t>
            </a:r>
            <a:r>
              <a:rPr lang="en-US" altLang="zh-CN" sz="4000" smtClean="0"/>
              <a:t>。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不管你居高位，还是处低位都要活得真实，能让自己的心灵找到一块净土，让自己的心态</a:t>
            </a: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非常的健康！</a:t>
            </a:r>
          </a:p>
          <a:p>
            <a:pPr indent="0"/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25"/>
          <p:cNvGrpSpPr/>
          <p:nvPr>
            <p:custDataLst>
              <p:tags r:id="rId4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10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11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1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周末作业</a:t>
            </a:r>
            <a:endParaRPr lang="zh-CN" altLang="en-US" sz="4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8"/>
            </p:custDataLst>
          </p:nvPr>
        </p:nvSpPr>
        <p:spPr>
          <a:xfrm>
            <a:off x="1136015" y="2068830"/>
            <a:ext cx="9427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</a:t>
            </a:r>
            <a:endParaRPr lang="zh-CN" altLang="en-US" sz="4000"/>
          </a:p>
        </p:txBody>
      </p:sp>
      <p:grpSp>
        <p:nvGrpSpPr>
          <p:cNvPr id="5" name="组合 5"/>
          <p:cNvGrpSpPr/>
          <p:nvPr>
            <p:custDataLst>
              <p:tags r:id="rId19"/>
            </p:custDataLst>
          </p:nvPr>
        </p:nvGrpSpPr>
        <p:grpSpPr>
          <a:xfrm>
            <a:off x="816535" y="1065073"/>
            <a:ext cx="9984105" cy="5019040"/>
            <a:chOff x="638409" y="1590414"/>
            <a:chExt cx="4557926" cy="3951044"/>
          </a:xfrm>
        </p:grpSpPr>
        <p:grpSp>
          <p:nvGrpSpPr>
            <p:cNvPr id="6" name="组合 7"/>
            <p:cNvGrpSpPr/>
            <p:nvPr>
              <p:custDataLst>
                <p:tags r:id="rId20"/>
              </p:custDataLst>
            </p:nvPr>
          </p:nvGrpSpPr>
          <p:grpSpPr>
            <a:xfrm>
              <a:off x="638409" y="1590414"/>
              <a:ext cx="4372039" cy="3696222"/>
              <a:chOff x="638409" y="1533525"/>
              <a:chExt cx="4372039" cy="3696222"/>
            </a:xfrm>
          </p:grpSpPr>
          <p:sp>
            <p:nvSpPr>
              <p:cNvPr id="10" name="矩形 9"/>
              <p:cNvSpPr/>
              <p:nvPr>
                <p:custDataLst>
                  <p:tags r:id="rId21"/>
                </p:custDataLst>
              </p:nvPr>
            </p:nvSpPr>
            <p:spPr>
              <a:xfrm>
                <a:off x="998407" y="1803074"/>
                <a:ext cx="4012041" cy="34266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101600" dist="381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矩形 10"/>
              <p:cNvSpPr/>
              <p:nvPr>
                <p:custDataLst>
                  <p:tags r:id="rId22"/>
                </p:custDataLst>
              </p:nvPr>
            </p:nvSpPr>
            <p:spPr>
              <a:xfrm>
                <a:off x="1184293" y="2048476"/>
                <a:ext cx="3640268" cy="506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24"/>
                </p:custDataLst>
              </p:nvPr>
            </p:nvPicPr>
            <p:blipFill>
              <a:blip r:embed="rId23"/>
              <a:stretch>
                <a:fillRect/>
              </a:stretch>
            </p:blipFill>
            <p:spPr>
              <a:xfrm>
                <a:off x="638409" y="1533525"/>
                <a:ext cx="869682" cy="698662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572921" y="4918044"/>
              <a:ext cx="623414" cy="62341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>
            <p:custDataLst>
              <p:tags r:id="rId26"/>
            </p:custDataLst>
          </p:nvPr>
        </p:nvSpPr>
        <p:spPr>
          <a:xfrm>
            <a:off x="2196465" y="2128520"/>
            <a:ext cx="779907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Calibri" panose="020f0502020204030204"/>
                <a:ea typeface="宋体" panose="02010600030101010101" pitchFamily="2" charset="-122"/>
              </a:rPr>
              <a:t>         </a:t>
            </a:r>
            <a:r>
              <a:rPr lang="zh-CN" sz="4000" b="1">
                <a:latin typeface="Calibri" panose="020f0502020204030204"/>
                <a:ea typeface="宋体" panose="02010600030101010101" pitchFamily="2" charset="-122"/>
              </a:rPr>
              <a:t>曹操和陶渊明，一个是一世之雄，一个是隐逸之宗；一个具有一统天下的宏大气魄，一个则有崇尚自由的隐逸情怀。请替曹操或者陶渊明给对方写一封信，劝说对方改变原有出世或入世的观点。（</a:t>
            </a:r>
            <a:r>
              <a:rPr lang="en-US" altLang="zh-CN" sz="4000" b="1">
                <a:latin typeface="Calibri" panose="020f0502020204030204"/>
                <a:ea typeface="宋体" panose="02010600030101010101" pitchFamily="2" charset="-122"/>
              </a:rPr>
              <a:t>200</a:t>
            </a:r>
            <a:r>
              <a:rPr lang="zh-CN" altLang="en-US" sz="4000" b="1">
                <a:latin typeface="Calibri" panose="020f0502020204030204"/>
                <a:ea typeface="宋体" panose="02010600030101010101" pitchFamily="2" charset="-122"/>
              </a:rPr>
              <a:t>字左右）</a:t>
            </a:r>
            <a:endParaRPr lang="zh-CN" altLang="en-US" sz="4000" b="1"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01" name="New picture"/>
          <p:cNvPicPr/>
          <p:nvPr>
            <p:custDataLst>
              <p:tags r:id="rId28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2357100" y="10566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86385" y="0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一、知作者</a:t>
            </a:r>
          </a:p>
        </p:txBody>
      </p:sp>
      <p:sp>
        <p:nvSpPr>
          <p:cNvPr id="6146" name="文本框 6149"/>
          <p:cNvSpPr txBox="1"/>
          <p:nvPr>
            <p:custDataLst>
              <p:tags r:id="rId4"/>
            </p:custDataLst>
          </p:nvPr>
        </p:nvSpPr>
        <p:spPr>
          <a:xfrm>
            <a:off x="7170103" y="401955"/>
            <a:ext cx="42481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Arial" panose="020b0604020202020204" pitchFamily="34" charset="0"/>
                <a:ea typeface="迷你简启体" pitchFamily="65" charset="-122"/>
              </a:rPr>
              <a:t>              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陶渊明</a:t>
            </a:r>
          </a:p>
        </p:txBody>
      </p:sp>
      <p:sp>
        <p:nvSpPr>
          <p:cNvPr id="6147" name="文本框 6151"/>
          <p:cNvSpPr txBox="1"/>
          <p:nvPr>
            <p:custDataLst>
              <p:tags r:id="rId5"/>
            </p:custDataLst>
          </p:nvPr>
        </p:nvSpPr>
        <p:spPr>
          <a:xfrm>
            <a:off x="6593840" y="1288415"/>
            <a:ext cx="5400675" cy="538609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latin typeface="Arial" panose="020b0604020202020204" pitchFamily="34" charset="0"/>
                <a:ea typeface="迷你简启体" pitchFamily="65" charset="-122"/>
              </a:rPr>
              <a:t>        </a:t>
            </a:r>
            <a:r>
              <a:rPr lang="zh-CN" altLang="en-US" sz="2800">
                <a:latin typeface="Arial" panose="020b0604020202020204" pitchFamily="34" charset="0"/>
                <a:ea typeface="迷你简启体" pitchFamily="65" charset="-122"/>
              </a:rPr>
              <a:t> </a:t>
            </a:r>
            <a:r>
              <a:rPr sz="2800">
                <a:latin typeface="黑体" panose="02010609060101010101" pitchFamily="2" charset="-122"/>
                <a:ea typeface="黑体" panose="02010609060101010101" pitchFamily="2" charset="-122"/>
              </a:rPr>
              <a:t>陶渊明（约 365 年—427 年），字元亮，晚年更名为潜，别号五柳先生</a:t>
            </a:r>
            <a:r>
              <a:rPr sz="280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先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私谥靖节生</a:t>
            </a:r>
            <a:r>
              <a:rPr sz="32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2800">
                <a:latin typeface="黑体" panose="02010609060101010101" pitchFamily="2" charset="-122"/>
                <a:ea typeface="黑体" panose="02010609060101010101" pitchFamily="2" charset="-122"/>
              </a:rPr>
              <a:t>浔阳柴桑（今江西九江）人，东晋时期杰出的诗人、散文家，被誉为“隐逸诗人之宗”“</a:t>
            </a:r>
            <a:r>
              <a:rPr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田园诗派之鼻祖</a:t>
            </a:r>
            <a:r>
              <a:rPr sz="2800">
                <a:latin typeface="黑体" panose="02010609060101010101" pitchFamily="2" charset="-122"/>
                <a:ea typeface="黑体" panose="02010609060101010101" pitchFamily="2" charset="-122"/>
              </a:rPr>
              <a:t>”。开创了田园诗，代表作有《饮酒》《归园田居》《桃花源记》《五柳先生传》《归去来兮辞》等，共传世诗125首、文12篇，被后人编为《陶渊明集》。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" name="文本框 6149"/>
          <p:cNvSpPr txBox="1"/>
          <p:nvPr>
            <p:custDataLst>
              <p:tags r:id="rId6"/>
            </p:custDataLst>
          </p:nvPr>
        </p:nvSpPr>
        <p:spPr>
          <a:xfrm>
            <a:off x="585153" y="490220"/>
            <a:ext cx="42481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Arial" panose="020b0604020202020204" pitchFamily="34" charset="0"/>
                <a:ea typeface="迷你简启体" pitchFamily="65" charset="-122"/>
              </a:rPr>
              <a:t>              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曹操</a:t>
            </a:r>
          </a:p>
        </p:txBody>
      </p:sp>
      <p:sp>
        <p:nvSpPr>
          <p:cNvPr id="5" name="文本框 6151"/>
          <p:cNvSpPr txBox="1"/>
          <p:nvPr>
            <p:custDataLst>
              <p:tags r:id="rId7"/>
            </p:custDataLst>
          </p:nvPr>
        </p:nvSpPr>
        <p:spPr>
          <a:xfrm>
            <a:off x="-90805" y="1045845"/>
            <a:ext cx="6201410" cy="5692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曹操（155—220），字孟德，小名阿瞒，沛国谯（今安徽省亳州市）人。政治军事方面，曹操消灭了众多割据势力，统一了中国北方大部分区域，并实行一系列政策恢复经济生产和社会秩序，奠定了曹魏立国的基础。文学方面，在曹操父子的推动下形成了以三曹（曹操、曹丕、曹植）为代表的建安文学，史称“建安风骨”，在文学史上留下了光辉的一笔。魏朝建立后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曹操被尊为“魏武帝”，去世后谥号为武王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事迹见《三国志》卷一本纪。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92313" y="28575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一个知识点：谥号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12800" y="981075"/>
            <a:ext cx="11523345" cy="4505325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谥号：是在我国古代，统治者或有地位的人</a:t>
            </a: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死后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，给他另起的称号。（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平民没有谥号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）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私谥：古代士大夫死后由亲属、朋友或门人给予的谥号。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褒扬性的美谥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怜惜性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的平谥、贬义性的恶谥三种。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1.美谥，如：庄、武、文、宣、襄、明、睿、康、景、懿。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2.中谥：如：怀、悼、哀、闵、思、殇，有点同情的意味。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3.恶谥，如：厉，都含有否定的意思。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76860" y="277495"/>
            <a:ext cx="100780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/>
            <a:r>
              <a:rPr lang="zh-CN" altLang="en-US" sz="36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自主学习：</a:t>
            </a:r>
            <a:r>
              <a:rPr lang="zh-CN" sz="3600" b="1">
                <a:sym typeface="+mn-ea"/>
              </a:rPr>
              <a:t>1、大声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诵读</a:t>
            </a:r>
            <a:r>
              <a:rPr lang="zh-CN" sz="3600" b="1">
                <a:sym typeface="+mn-ea"/>
              </a:rPr>
              <a:t>诗歌，感受诗歌的韵律美</a:t>
            </a:r>
            <a:endParaRPr lang="zh-CN" sz="3600" b="1">
              <a:ea typeface="宋体" panose="02010600030101010101" pitchFamily="2" charset="-122"/>
            </a:endParaRPr>
          </a:p>
          <a:p>
            <a:pPr indent="0" algn="l"/>
            <a:r>
              <a:rPr lang="zh-CN" sz="3600" b="1">
                <a:sym typeface="+mn-ea"/>
              </a:rPr>
              <a:t>2、</a:t>
            </a:r>
            <a:r>
              <a:rPr lang="en-US" sz="36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sz="3600" b="1">
                <a:sym typeface="+mn-ea"/>
              </a:rPr>
              <a:t>找出两首诗中的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诗眼</a:t>
            </a:r>
            <a:r>
              <a:rPr lang="zh-CN" sz="3600" b="1">
                <a:sym typeface="+mn-ea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华光魏体_CNKI" panose="02000500000000000000" charset="-122"/>
              <a:ea typeface="华光魏体_CNKI" panose="02000500000000000000" charset="-122"/>
              <a:sym typeface="+mn-ea"/>
            </a:endParaRPr>
          </a:p>
        </p:txBody>
      </p:sp>
      <p:pic>
        <p:nvPicPr>
          <p:cNvPr id="6145" name="Picture 3" descr="caocao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22221"/>
          <a:stretch>
            <a:fillRect/>
          </a:stretch>
        </p:blipFill>
        <p:spPr>
          <a:xfrm>
            <a:off x="384493" y="1950720"/>
            <a:ext cx="3959225" cy="479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558915" y="1810385"/>
            <a:ext cx="3477895" cy="5080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Text Box 2"/>
          <p:cNvSpPr/>
          <p:nvPr>
            <p:custDataLst>
              <p:tags r:id="rId3"/>
            </p:custDataLst>
          </p:nvPr>
        </p:nvSpPr>
        <p:spPr>
          <a:xfrm>
            <a:off x="1919288" y="0"/>
            <a:ext cx="8351837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短歌行（其一）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             曹操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对酒当歌，人生几何？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譬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如朝露，去日苦多。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慨当以慷，忧思难忘。何以解忧？唯有杜康。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青青子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衿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，悠悠我心。但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君故，沉吟至今。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呦呦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鹿鸣，食野之苹。我有嘉宾，鼓瑟吹笙。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明明如月，何时可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掇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？忧从中来，不可断绝。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越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陌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度阡，枉用相存。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阔谈讌，心念旧恩。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月明星稀，乌鹊南飞。绕树三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匝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，何枝可依？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山不厌高，海不厌深。周公吐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，天下归心。</a:t>
            </a:r>
          </a:p>
        </p:txBody>
      </p:sp>
      <p:sp>
        <p:nvSpPr>
          <p:cNvPr id="24579" name="Text Box 3"/>
          <p:cNvSpPr/>
          <p:nvPr>
            <p:custDataLst>
              <p:tags r:id="rId4"/>
            </p:custDataLst>
          </p:nvPr>
        </p:nvSpPr>
        <p:spPr>
          <a:xfrm>
            <a:off x="6240463" y="1052513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pì</a:t>
            </a:r>
          </a:p>
        </p:txBody>
      </p:sp>
      <p:sp>
        <p:nvSpPr>
          <p:cNvPr id="24580" name="Text Box 4"/>
          <p:cNvSpPr/>
          <p:nvPr>
            <p:custDataLst>
              <p:tags r:id="rId5"/>
            </p:custDataLst>
          </p:nvPr>
        </p:nvSpPr>
        <p:spPr>
          <a:xfrm>
            <a:off x="3575050" y="2420938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jīn</a:t>
            </a:r>
          </a:p>
        </p:txBody>
      </p:sp>
      <p:sp>
        <p:nvSpPr>
          <p:cNvPr id="24581" name="Text Box 5"/>
          <p:cNvSpPr/>
          <p:nvPr>
            <p:custDataLst>
              <p:tags r:id="rId6"/>
            </p:custDataLst>
          </p:nvPr>
        </p:nvSpPr>
        <p:spPr>
          <a:xfrm>
            <a:off x="6456363" y="2420938"/>
            <a:ext cx="790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wèi</a:t>
            </a:r>
          </a:p>
        </p:txBody>
      </p:sp>
      <p:sp>
        <p:nvSpPr>
          <p:cNvPr id="24582" name="Text Box 6"/>
          <p:cNvSpPr/>
          <p:nvPr>
            <p:custDataLst>
              <p:tags r:id="rId7"/>
            </p:custDataLst>
          </p:nvPr>
        </p:nvSpPr>
        <p:spPr>
          <a:xfrm>
            <a:off x="2640013" y="2997200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yōu</a:t>
            </a:r>
          </a:p>
        </p:txBody>
      </p:sp>
      <p:sp>
        <p:nvSpPr>
          <p:cNvPr id="24583" name="Text Box 7"/>
          <p:cNvSpPr/>
          <p:nvPr>
            <p:custDataLst>
              <p:tags r:id="rId8"/>
            </p:custDataLst>
          </p:nvPr>
        </p:nvSpPr>
        <p:spPr>
          <a:xfrm>
            <a:off x="2927350" y="4365625"/>
            <a:ext cx="865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mò</a:t>
            </a:r>
          </a:p>
        </p:txBody>
      </p:sp>
      <p:sp>
        <p:nvSpPr>
          <p:cNvPr id="24584" name="Text Box 8"/>
          <p:cNvSpPr/>
          <p:nvPr>
            <p:custDataLst>
              <p:tags r:id="rId9"/>
            </p:custDataLst>
          </p:nvPr>
        </p:nvSpPr>
        <p:spPr>
          <a:xfrm>
            <a:off x="5303838" y="3716338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duō</a:t>
            </a:r>
          </a:p>
        </p:txBody>
      </p:sp>
      <p:sp>
        <p:nvSpPr>
          <p:cNvPr id="24585" name="Text Box 9"/>
          <p:cNvSpPr/>
          <p:nvPr>
            <p:custDataLst>
              <p:tags r:id="rId10"/>
            </p:custDataLst>
          </p:nvPr>
        </p:nvSpPr>
        <p:spPr>
          <a:xfrm>
            <a:off x="6167438" y="4292600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qì</a:t>
            </a:r>
          </a:p>
        </p:txBody>
      </p:sp>
      <p:sp>
        <p:nvSpPr>
          <p:cNvPr id="24586" name="Text Box 10"/>
          <p:cNvSpPr/>
          <p:nvPr>
            <p:custDataLst>
              <p:tags r:id="rId11"/>
            </p:custDataLst>
          </p:nvPr>
        </p:nvSpPr>
        <p:spPr>
          <a:xfrm>
            <a:off x="7248525" y="4941888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zā</a:t>
            </a:r>
          </a:p>
        </p:txBody>
      </p:sp>
      <p:sp>
        <p:nvSpPr>
          <p:cNvPr id="24587" name="Text Box 11"/>
          <p:cNvSpPr/>
          <p:nvPr>
            <p:custDataLst>
              <p:tags r:id="rId12"/>
            </p:custDataLst>
          </p:nvPr>
        </p:nvSpPr>
        <p:spPr>
          <a:xfrm>
            <a:off x="7248525" y="5661025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bǔ</a:t>
            </a:r>
          </a:p>
        </p:txBody>
      </p:sp>
      <p:sp>
        <p:nvSpPr>
          <p:cNvPr id="24588" name="Rectangle 12"/>
          <p:cNvSpPr/>
          <p:nvPr>
            <p:custDataLst>
              <p:tags r:id="rId13"/>
            </p:custDataLst>
          </p:nvPr>
        </p:nvSpPr>
        <p:spPr>
          <a:xfrm>
            <a:off x="1847850" y="188913"/>
            <a:ext cx="2735263" cy="86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整体感知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684645" y="1322070"/>
            <a:ext cx="4751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找出</a:t>
            </a:r>
            <a:r>
              <a:rPr lang="en-US" altLang="zh-CN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忧</a:t>
            </a:r>
            <a:r>
              <a:rPr lang="en-US" altLang="zh-CN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的诗句。</a:t>
            </a:r>
          </a:p>
        </p:txBody>
      </p:sp>
      <p:pic>
        <p:nvPicPr>
          <p:cNvPr id="6145" name="Picture 3" descr="caocao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22221"/>
          <a:stretch>
            <a:fillRect/>
          </a:stretch>
        </p:blipFill>
        <p:spPr>
          <a:xfrm>
            <a:off x="100648" y="1231265"/>
            <a:ext cx="3959225" cy="479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>
            <p:custDataLst>
              <p:tags r:id="rId6"/>
            </p:custDataLst>
          </p:nvPr>
        </p:nvSpPr>
        <p:spPr>
          <a:xfrm rot="4500000">
            <a:off x="3503295" y="1659255"/>
            <a:ext cx="2373630" cy="1938020"/>
          </a:xfrm>
          <a:prstGeom prst="wedgeEllipseCallout">
            <a:avLst>
              <a:gd name="adj1" fmla="val -25116"/>
              <a:gd name="adj2" fmla="val 106954"/>
            </a:avLst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060190" y="2075180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华光行楷_CNKI" panose="02000500000000000000" charset="-122"/>
                <a:ea typeface="华光行楷_CNKI" panose="02000500000000000000" charset="-122"/>
              </a:rPr>
              <a:t>忧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91465" y="277495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光魏体_CNKI" panose="02000500000000000000" charset="-122"/>
                <a:ea typeface="华光魏体_CNKI" panose="02000500000000000000" charset="-122"/>
              </a:rPr>
              <a:t>三、析诗歌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777230" y="3674110"/>
            <a:ext cx="47739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忧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？唯有杜康。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63515" y="4941570"/>
            <a:ext cx="50044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忧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从中来，不可断绝。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051550" y="2352040"/>
            <a:ext cx="47739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慨当以慷，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忧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难忘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07223" y="-377825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b="1"/>
              <a:t>归园田居</a:t>
            </a:r>
            <a:r>
              <a:rPr lang="en-US" altLang="zh-CN" b="1"/>
              <a:t>·</a:t>
            </a:r>
            <a:r>
              <a:rPr lang="zh-CN" altLang="en-US" b="1"/>
              <a:t>其一</a:t>
            </a:r>
          </a:p>
        </p:txBody>
      </p:sp>
      <p:sp>
        <p:nvSpPr>
          <p:cNvPr id="8195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500948" y="424180"/>
            <a:ext cx="9598025" cy="5256213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ct val="90000"/>
              </a:lnSpc>
              <a:buNone/>
            </a:pPr>
            <a:r>
              <a:rPr lang="en-US" altLang="zh-CN" sz="2800"/>
              <a:t>                                         </a:t>
            </a:r>
            <a:r>
              <a:rPr lang="zh-CN" altLang="en-US" sz="2800" b="1"/>
              <a:t>陶渊明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2800" b="1"/>
              <a:t>  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少无／适俗韵，性本／爱丘山。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误落／尘网中，一去／三十年。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羁鸟／恋旧林，池鱼／思故渊。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开荒／南野际，守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拙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／归园田。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方宅／十余亩，草屋／八九间。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榆柳／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荫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后檐，桃李／罗堂前。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暧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暧／远人村，依依／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</a:rPr>
              <a:t>墟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里烟。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狗吠／深巷中，鸡鸣／桑树颠。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户庭／无尘杂，虚室／有余闲。 </a:t>
            </a:r>
          </a:p>
          <a:p>
            <a:pPr>
              <a:lnSpc>
                <a:spcPct val="125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　　久在／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笼里，复得／返自然。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8196" name="WordArt 8"/>
          <p:cNvSpPr>
            <a:spLocks noTextEdit="1"/>
          </p:cNvSpPr>
          <p:nvPr>
            <p:custDataLst>
              <p:tags r:id="rId5"/>
            </p:custDataLst>
          </p:nvPr>
        </p:nvSpPr>
        <p:spPr>
          <a:xfrm>
            <a:off x="223520" y="0"/>
            <a:ext cx="1584325" cy="1341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</a:p>
        </p:txBody>
      </p:sp>
      <p:sp>
        <p:nvSpPr>
          <p:cNvPr id="51209" name="Text Box 9"/>
          <p:cNvSpPr txBox="1"/>
          <p:nvPr>
            <p:custDataLst>
              <p:tags r:id="rId6"/>
            </p:custDataLst>
          </p:nvPr>
        </p:nvSpPr>
        <p:spPr>
          <a:xfrm>
            <a:off x="4627880" y="3727768"/>
            <a:ext cx="72517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yìn</a:t>
            </a:r>
          </a:p>
        </p:txBody>
      </p:sp>
      <p:sp>
        <p:nvSpPr>
          <p:cNvPr id="51210" name="Text Box 10"/>
          <p:cNvSpPr txBox="1"/>
          <p:nvPr>
            <p:custDataLst>
              <p:tags r:id="rId7"/>
            </p:custDataLst>
          </p:nvPr>
        </p:nvSpPr>
        <p:spPr>
          <a:xfrm>
            <a:off x="2649220" y="4586605"/>
            <a:ext cx="916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ài</a:t>
            </a:r>
          </a:p>
        </p:txBody>
      </p:sp>
      <p:sp>
        <p:nvSpPr>
          <p:cNvPr id="51211" name="Text Box 11"/>
          <p:cNvSpPr txBox="1"/>
          <p:nvPr>
            <p:custDataLst>
              <p:tags r:id="rId8"/>
            </p:custDataLst>
          </p:nvPr>
        </p:nvSpPr>
        <p:spPr>
          <a:xfrm>
            <a:off x="6321743" y="2502218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zhuō</a:t>
            </a:r>
          </a:p>
        </p:txBody>
      </p:sp>
      <p:sp>
        <p:nvSpPr>
          <p:cNvPr id="51212" name="Text Box 12"/>
          <p:cNvSpPr txBox="1"/>
          <p:nvPr>
            <p:custDataLst>
              <p:tags r:id="rId9"/>
            </p:custDataLst>
          </p:nvPr>
        </p:nvSpPr>
        <p:spPr>
          <a:xfrm>
            <a:off x="4534853" y="6122353"/>
            <a:ext cx="817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fán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  <p:bldP spid="51210" grpId="0"/>
      <p:bldP spid="512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6444" y="0"/>
            <a:ext cx="5878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找出与</a:t>
            </a:r>
            <a:r>
              <a:rPr lang="en-US" altLang="zh-CN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归</a:t>
            </a:r>
            <a:r>
              <a:rPr lang="en-US" altLang="zh-CN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光魏体_CNKI" panose="02000500000000000000" charset="-122"/>
                <a:ea typeface="华光魏体_CNKI" panose="02000500000000000000" charset="-122"/>
              </a:rPr>
              <a:t>有关的诗句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24520" y="1510665"/>
            <a:ext cx="3477895" cy="5080000"/>
          </a:xfrm>
          <a:prstGeom prst="rect">
            <a:avLst/>
          </a:prstGeom>
        </p:spPr>
      </p:pic>
      <p:sp>
        <p:nvSpPr>
          <p:cNvPr id="7" name="椭圆形标注 6"/>
          <p:cNvSpPr/>
          <p:nvPr>
            <p:custDataLst>
              <p:tags r:id="rId6"/>
            </p:custDataLst>
          </p:nvPr>
        </p:nvSpPr>
        <p:spPr>
          <a:xfrm rot="4500000">
            <a:off x="6384925" y="2889885"/>
            <a:ext cx="2463165" cy="1974850"/>
          </a:xfrm>
          <a:prstGeom prst="wedgeEllipseCallout">
            <a:avLst>
              <a:gd name="adj1" fmla="val -33085"/>
              <a:gd name="adj2" fmla="val -125021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014845" y="3084830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华光行楷_CNKI" panose="02000500000000000000" charset="-122"/>
                <a:ea typeface="华光行楷_CNKI" panose="02000500000000000000" charset="-122"/>
              </a:rPr>
              <a:t>归</a:t>
            </a:r>
          </a:p>
        </p:txBody>
      </p:sp>
      <p:sp>
        <p:nvSpPr>
          <p:cNvPr id="23556" name="Rectangle 7"/>
          <p:cNvSpPr/>
          <p:nvPr>
            <p:custDataLst>
              <p:tags r:id="rId8"/>
            </p:custDataLst>
          </p:nvPr>
        </p:nvSpPr>
        <p:spPr>
          <a:xfrm>
            <a:off x="322016" y="2680123"/>
            <a:ext cx="630618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开荒南野际，守拙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园田。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3556" grpId="0" build="allAtOnce"/>
    </p:bldLst>
  </p:timing>
</p:sld>
</file>

<file path=ppt/tags/tag1.xml><?xml version="1.0" encoding="utf-8"?>
<p:tagLst xmlns:p="http://schemas.openxmlformats.org/presentationml/2006/main">
  <p:tag name="AS_UNIQUEID" val="558"/>
</p:tagLst>
</file>

<file path=ppt/tags/tag10.xml><?xml version="1.0" encoding="utf-8"?>
<p:tagLst xmlns:p="http://schemas.openxmlformats.org/presentationml/2006/main">
  <p:tag name="AS_UNIQUEID" val="567"/>
</p:tagLst>
</file>

<file path=ppt/tags/tag100.xml><?xml version="1.0" encoding="utf-8"?>
<p:tagLst xmlns:p="http://schemas.openxmlformats.org/presentationml/2006/main">
  <p:tag name="AS_UNIQUEID" val="657"/>
</p:tagLst>
</file>

<file path=ppt/tags/tag101.xml><?xml version="1.0" encoding="utf-8"?>
<p:tagLst xmlns:p="http://schemas.openxmlformats.org/presentationml/2006/main">
  <p:tag name="AS_UNIQUEID" val="658"/>
</p:tagLst>
</file>

<file path=ppt/tags/tag102.xml><?xml version="1.0" encoding="utf-8"?>
<p:tagLst xmlns:p="http://schemas.openxmlformats.org/presentationml/2006/main">
  <p:tag name="AS_UNIQUEID" val="659"/>
</p:tagLst>
</file>

<file path=ppt/tags/tag103.xml><?xml version="1.0" encoding="utf-8"?>
<p:tagLst xmlns:p="http://schemas.openxmlformats.org/presentationml/2006/main">
  <p:tag name="AS_UNIQUEID" val="660"/>
</p:tagLst>
</file>

<file path=ppt/tags/tag104.xml><?xml version="1.0" encoding="utf-8"?>
<p:tagLst xmlns:p="http://schemas.openxmlformats.org/presentationml/2006/main">
  <p:tag name="AS_UNIQUEID" val="661"/>
</p:tagLst>
</file>

<file path=ppt/tags/tag105.xml><?xml version="1.0" encoding="utf-8"?>
<p:tagLst xmlns:p="http://schemas.openxmlformats.org/presentationml/2006/main">
  <p:tag name="AS_UNIQUEID" val="662"/>
</p:tagLst>
</file>

<file path=ppt/tags/tag106.xml><?xml version="1.0" encoding="utf-8"?>
<p:tagLst xmlns:p="http://schemas.openxmlformats.org/presentationml/2006/main">
  <p:tag name="AS_UNIQUEID" val="663"/>
</p:tagLst>
</file>

<file path=ppt/tags/tag107.xml><?xml version="1.0" encoding="utf-8"?>
<p:tagLst xmlns:p="http://schemas.openxmlformats.org/presentationml/2006/main">
  <p:tag name="AS_UNIQUEID" val="664"/>
</p:tagLst>
</file>

<file path=ppt/tags/tag108.xml><?xml version="1.0" encoding="utf-8"?>
<p:tagLst xmlns:p="http://schemas.openxmlformats.org/presentationml/2006/main">
  <p:tag name="AS_UNIQUEID" val="665"/>
</p:tagLst>
</file>

<file path=ppt/tags/tag109.xml><?xml version="1.0" encoding="utf-8"?>
<p:tagLst xmlns:p="http://schemas.openxmlformats.org/presentationml/2006/main">
  <p:tag name="AS_UNIQUEID" val="666"/>
</p:tagLst>
</file>

<file path=ppt/tags/tag11.xml><?xml version="1.0" encoding="utf-8"?>
<p:tagLst xmlns:p="http://schemas.openxmlformats.org/presentationml/2006/main">
  <p:tag name="AS_UNIQUEID" val="568"/>
</p:tagLst>
</file>

<file path=ppt/tags/tag110.xml><?xml version="1.0" encoding="utf-8"?>
<p:tagLst xmlns:p="http://schemas.openxmlformats.org/presentationml/2006/main">
  <p:tag name="AS_UNIQUEID" val="667"/>
</p:tagLst>
</file>

<file path=ppt/tags/tag111.xml><?xml version="1.0" encoding="utf-8"?>
<p:tagLst xmlns:p="http://schemas.openxmlformats.org/presentationml/2006/main">
  <p:tag name="AS_UNIQUEID" val="668"/>
</p:tagLst>
</file>

<file path=ppt/tags/tag112.xml><?xml version="1.0" encoding="utf-8"?>
<p:tagLst xmlns:p="http://schemas.openxmlformats.org/presentationml/2006/main">
  <p:tag name="AS_UNIQUEID" val="669"/>
</p:tagLst>
</file>

<file path=ppt/tags/tag113.xml><?xml version="1.0" encoding="utf-8"?>
<p:tagLst xmlns:p="http://schemas.openxmlformats.org/presentationml/2006/main">
  <p:tag name="AS_UNIQUEID" val="670"/>
</p:tagLst>
</file>

<file path=ppt/tags/tag114.xml><?xml version="1.0" encoding="utf-8"?>
<p:tagLst xmlns:p="http://schemas.openxmlformats.org/presentationml/2006/main">
  <p:tag name="AS_UNIQUEID" val="671"/>
</p:tagLst>
</file>

<file path=ppt/tags/tag115.xml><?xml version="1.0" encoding="utf-8"?>
<p:tagLst xmlns:p="http://schemas.openxmlformats.org/presentationml/2006/main">
  <p:tag name="AS_UNIQUEID" val="672"/>
</p:tagLst>
</file>

<file path=ppt/tags/tag116.xml><?xml version="1.0" encoding="utf-8"?>
<p:tagLst xmlns:p="http://schemas.openxmlformats.org/presentationml/2006/main">
  <p:tag name="AS_UNIQUEID" val="673"/>
</p:tagLst>
</file>

<file path=ppt/tags/tag117.xml><?xml version="1.0" encoding="utf-8"?>
<p:tagLst xmlns:p="http://schemas.openxmlformats.org/presentationml/2006/main">
  <p:tag name="AS_UNIQUEID" val="674"/>
</p:tagLst>
</file>

<file path=ppt/tags/tag118.xml><?xml version="1.0" encoding="utf-8"?>
<p:tagLst xmlns:p="http://schemas.openxmlformats.org/presentationml/2006/main">
  <p:tag name="AS_UNIQUEID" val="675"/>
</p:tagLst>
</file>

<file path=ppt/tags/tag119.xml><?xml version="1.0" encoding="utf-8"?>
<p:tagLst xmlns:p="http://schemas.openxmlformats.org/presentationml/2006/main">
  <p:tag name="AS_UNIQUEID" val="676"/>
</p:tagLst>
</file>

<file path=ppt/tags/tag12.xml><?xml version="1.0" encoding="utf-8"?>
<p:tagLst xmlns:p="http://schemas.openxmlformats.org/presentationml/2006/main">
  <p:tag name="AS_UNIQUEID" val="569"/>
</p:tagLst>
</file>

<file path=ppt/tags/tag120.xml><?xml version="1.0" encoding="utf-8"?>
<p:tagLst xmlns:p="http://schemas.openxmlformats.org/presentationml/2006/main">
  <p:tag name="AS_UNIQUEID" val="677"/>
</p:tagLst>
</file>

<file path=ppt/tags/tag121.xml><?xml version="1.0" encoding="utf-8"?>
<p:tagLst xmlns:p="http://schemas.openxmlformats.org/presentationml/2006/main">
  <p:tag name="AS_UNIQUEID" val="678"/>
</p:tagLst>
</file>

<file path=ppt/tags/tag122.xml><?xml version="1.0" encoding="utf-8"?>
<p:tagLst xmlns:p="http://schemas.openxmlformats.org/presentationml/2006/main">
  <p:tag name="AS_UNIQUEID" val="679"/>
</p:tagLst>
</file>

<file path=ppt/tags/tag123.xml><?xml version="1.0" encoding="utf-8"?>
<p:tagLst xmlns:p="http://schemas.openxmlformats.org/presentationml/2006/main">
  <p:tag name="AS_UNIQUEID" val="680"/>
</p:tagLst>
</file>

<file path=ppt/tags/tag124.xml><?xml version="1.0" encoding="utf-8"?>
<p:tagLst xmlns:p="http://schemas.openxmlformats.org/presentationml/2006/main">
  <p:tag name="AS_UNIQUEID" val="681"/>
</p:tagLst>
</file>

<file path=ppt/tags/tag125.xml><?xml version="1.0" encoding="utf-8"?>
<p:tagLst xmlns:p="http://schemas.openxmlformats.org/presentationml/2006/main">
  <p:tag name="AS_UNIQUEID" val="682"/>
</p:tagLst>
</file>

<file path=ppt/tags/tag126.xml><?xml version="1.0" encoding="utf-8"?>
<p:tagLst xmlns:p="http://schemas.openxmlformats.org/presentationml/2006/main">
  <p:tag name="AS_UNIQUEID" val="683"/>
</p:tagLst>
</file>

<file path=ppt/tags/tag127.xml><?xml version="1.0" encoding="utf-8"?>
<p:tagLst xmlns:p="http://schemas.openxmlformats.org/presentationml/2006/main">
  <p:tag name="AS_UNIQUEID" val="684"/>
</p:tagLst>
</file>

<file path=ppt/tags/tag128.xml><?xml version="1.0" encoding="utf-8"?>
<p:tagLst xmlns:p="http://schemas.openxmlformats.org/presentationml/2006/main">
  <p:tag name="AS_UNIQUEID" val="685"/>
</p:tagLst>
</file>

<file path=ppt/tags/tag129.xml><?xml version="1.0" encoding="utf-8"?>
<p:tagLst xmlns:p="http://schemas.openxmlformats.org/presentationml/2006/main">
  <p:tag name="AS_UNIQUEID" val="686"/>
</p:tagLst>
</file>

<file path=ppt/tags/tag13.xml><?xml version="1.0" encoding="utf-8"?>
<p:tagLst xmlns:p="http://schemas.openxmlformats.org/presentationml/2006/main">
  <p:tag name="AS_UNIQUEID" val="570"/>
</p:tagLst>
</file>

<file path=ppt/tags/tag130.xml><?xml version="1.0" encoding="utf-8"?>
<p:tagLst xmlns:p="http://schemas.openxmlformats.org/presentationml/2006/main">
  <p:tag name="AS_UNIQUEID" val="687"/>
</p:tagLst>
</file>

<file path=ppt/tags/tag131.xml><?xml version="1.0" encoding="utf-8"?>
<p:tagLst xmlns:p="http://schemas.openxmlformats.org/presentationml/2006/main">
  <p:tag name="AS_UNIQUEID" val="688"/>
</p:tagLst>
</file>

<file path=ppt/tags/tag132.xml><?xml version="1.0" encoding="utf-8"?>
<p:tagLst xmlns:p="http://schemas.openxmlformats.org/presentationml/2006/main">
  <p:tag name="AS_UNIQUEID" val="689"/>
</p:tagLst>
</file>

<file path=ppt/tags/tag133.xml><?xml version="1.0" encoding="utf-8"?>
<p:tagLst xmlns:p="http://schemas.openxmlformats.org/presentationml/2006/main">
  <p:tag name="AS_UNIQUEID" val="690"/>
</p:tagLst>
</file>

<file path=ppt/tags/tag134.xml><?xml version="1.0" encoding="utf-8"?>
<p:tagLst xmlns:p="http://schemas.openxmlformats.org/presentationml/2006/main">
  <p:tag name="AS_UNIQUEID" val="691"/>
</p:tagLst>
</file>

<file path=ppt/tags/tag135.xml><?xml version="1.0" encoding="utf-8"?>
<p:tagLst xmlns:p="http://schemas.openxmlformats.org/presentationml/2006/main">
  <p:tag name="AS_UNIQUEID" val="692"/>
</p:tagLst>
</file>

<file path=ppt/tags/tag136.xml><?xml version="1.0" encoding="utf-8"?>
<p:tagLst xmlns:p="http://schemas.openxmlformats.org/presentationml/2006/main">
  <p:tag name="AS_UNIQUEID" val="693"/>
</p:tagLst>
</file>

<file path=ppt/tags/tag137.xml><?xml version="1.0" encoding="utf-8"?>
<p:tagLst xmlns:p="http://schemas.openxmlformats.org/presentationml/2006/main">
  <p:tag name="AS_UNIQUEID" val="694"/>
</p:tagLst>
</file>

<file path=ppt/tags/tag138.xml><?xml version="1.0" encoding="utf-8"?>
<p:tagLst xmlns:p="http://schemas.openxmlformats.org/presentationml/2006/main">
  <p:tag name="AS_UNIQUEID" val="695"/>
</p:tagLst>
</file>

<file path=ppt/tags/tag139.xml><?xml version="1.0" encoding="utf-8"?>
<p:tagLst xmlns:p="http://schemas.openxmlformats.org/presentationml/2006/main">
  <p:tag name="AS_UNIQUEID" val="696"/>
</p:tagLst>
</file>

<file path=ppt/tags/tag14.xml><?xml version="1.0" encoding="utf-8"?>
<p:tagLst xmlns:p="http://schemas.openxmlformats.org/presentationml/2006/main">
  <p:tag name="AS_UNIQUEID" val="571"/>
</p:tagLst>
</file>

<file path=ppt/tags/tag140.xml><?xml version="1.0" encoding="utf-8"?>
<p:tagLst xmlns:p="http://schemas.openxmlformats.org/presentationml/2006/main">
  <p:tag name="AS_UNIQUEID" val="697"/>
</p:tagLst>
</file>

<file path=ppt/tags/tag141.xml><?xml version="1.0" encoding="utf-8"?>
<p:tagLst xmlns:p="http://schemas.openxmlformats.org/presentationml/2006/main">
  <p:tag name="AS_UNIQUEID" val="698"/>
</p:tagLst>
</file>

<file path=ppt/tags/tag142.xml><?xml version="1.0" encoding="utf-8"?>
<p:tagLst xmlns:p="http://schemas.openxmlformats.org/presentationml/2006/main">
  <p:tag name="AS_UNIQUEID" val="699"/>
</p:tagLst>
</file>

<file path=ppt/tags/tag143.xml><?xml version="1.0" encoding="utf-8"?>
<p:tagLst xmlns:p="http://schemas.openxmlformats.org/presentationml/2006/main">
  <p:tag name="AS_UNIQUEID" val="700"/>
</p:tagLst>
</file>

<file path=ppt/tags/tag144.xml><?xml version="1.0" encoding="utf-8"?>
<p:tagLst xmlns:p="http://schemas.openxmlformats.org/presentationml/2006/main">
  <p:tag name="AS_UNIQUEID" val="701"/>
</p:tagLst>
</file>

<file path=ppt/tags/tag145.xml><?xml version="1.0" encoding="utf-8"?>
<p:tagLst xmlns:p="http://schemas.openxmlformats.org/presentationml/2006/main">
  <p:tag name="AS_UNIQUEID" val="702"/>
</p:tagLst>
</file>

<file path=ppt/tags/tag146.xml><?xml version="1.0" encoding="utf-8"?>
<p:tagLst xmlns:p="http://schemas.openxmlformats.org/presentationml/2006/main">
  <p:tag name="AS_UNIQUEID" val="703"/>
</p:tagLst>
</file>

<file path=ppt/tags/tag147.xml><?xml version="1.0" encoding="utf-8"?>
<p:tagLst xmlns:p="http://schemas.openxmlformats.org/presentationml/2006/main">
  <p:tag name="AS_UNIQUEID" val="704"/>
</p:tagLst>
</file>

<file path=ppt/tags/tag148.xml><?xml version="1.0" encoding="utf-8"?>
<p:tagLst xmlns:p="http://schemas.openxmlformats.org/presentationml/2006/main">
  <p:tag name="AS_UNIQUEID" val="705"/>
</p:tagLst>
</file>

<file path=ppt/tags/tag149.xml><?xml version="1.0" encoding="utf-8"?>
<p:tagLst xmlns:p="http://schemas.openxmlformats.org/presentationml/2006/main">
  <p:tag name="AS_UNIQUEID" val="706"/>
</p:tagLst>
</file>

<file path=ppt/tags/tag15.xml><?xml version="1.0" encoding="utf-8"?>
<p:tagLst xmlns:p="http://schemas.openxmlformats.org/presentationml/2006/main">
  <p:tag name="AS_UNIQUEID" val="572"/>
</p:tagLst>
</file>

<file path=ppt/tags/tag150.xml><?xml version="1.0" encoding="utf-8"?>
<p:tagLst xmlns:p="http://schemas.openxmlformats.org/presentationml/2006/main">
  <p:tag name="AS_UNIQUEID" val="707"/>
</p:tagLst>
</file>

<file path=ppt/tags/tag151.xml><?xml version="1.0" encoding="utf-8"?>
<p:tagLst xmlns:p="http://schemas.openxmlformats.org/presentationml/2006/main">
  <p:tag name="AS_UNIQUEID" val="708"/>
</p:tagLst>
</file>

<file path=ppt/tags/tag152.xml><?xml version="1.0" encoding="utf-8"?>
<p:tagLst xmlns:p="http://schemas.openxmlformats.org/presentationml/2006/main">
  <p:tag name="AS_UNIQUEID" val="709"/>
</p:tagLst>
</file>

<file path=ppt/tags/tag153.xml><?xml version="1.0" encoding="utf-8"?>
<p:tagLst xmlns:p="http://schemas.openxmlformats.org/presentationml/2006/main">
  <p:tag name="AS_UNIQUEID" val="710"/>
</p:tagLst>
</file>

<file path=ppt/tags/tag154.xml><?xml version="1.0" encoding="utf-8"?>
<p:tagLst xmlns:p="http://schemas.openxmlformats.org/presentationml/2006/main">
  <p:tag name="AS_UNIQUEID" val="711"/>
</p:tagLst>
</file>

<file path=ppt/tags/tag155.xml><?xml version="1.0" encoding="utf-8"?>
<p:tagLst xmlns:p="http://schemas.openxmlformats.org/presentationml/2006/main">
  <p:tag name="AS_UNIQUEID" val="712"/>
</p:tagLst>
</file>

<file path=ppt/tags/tag156.xml><?xml version="1.0" encoding="utf-8"?>
<p:tagLst xmlns:p="http://schemas.openxmlformats.org/presentationml/2006/main">
  <p:tag name="AS_UNIQUEID" val="713"/>
</p:tagLst>
</file>

<file path=ppt/tags/tag157.xml><?xml version="1.0" encoding="utf-8"?>
<p:tagLst xmlns:p="http://schemas.openxmlformats.org/presentationml/2006/main">
  <p:tag name="AS_UNIQUEID" val="714"/>
</p:tagLst>
</file>

<file path=ppt/tags/tag158.xml><?xml version="1.0" encoding="utf-8"?>
<p:tagLst xmlns:p="http://schemas.openxmlformats.org/presentationml/2006/main">
  <p:tag name="AS_UNIQUEID" val="715"/>
</p:tagLst>
</file>

<file path=ppt/tags/tag159.xml><?xml version="1.0" encoding="utf-8"?>
<p:tagLst xmlns:p="http://schemas.openxmlformats.org/presentationml/2006/main">
  <p:tag name="AS_UNIQUEID" val="716"/>
</p:tagLst>
</file>

<file path=ppt/tags/tag16.xml><?xml version="1.0" encoding="utf-8"?>
<p:tagLst xmlns:p="http://schemas.openxmlformats.org/presentationml/2006/main">
  <p:tag name="AS_UNIQUEID" val="573"/>
</p:tagLst>
</file>

<file path=ppt/tags/tag160.xml><?xml version="1.0" encoding="utf-8"?>
<p:tagLst xmlns:p="http://schemas.openxmlformats.org/presentationml/2006/main">
  <p:tag name="AS_UNIQUEID" val="717"/>
</p:tagLst>
</file>

<file path=ppt/tags/tag161.xml><?xml version="1.0" encoding="utf-8"?>
<p:tagLst xmlns:p="http://schemas.openxmlformats.org/presentationml/2006/main">
  <p:tag name="AS_UNIQUEID" val="718"/>
</p:tagLst>
</file>

<file path=ppt/tags/tag162.xml><?xml version="1.0" encoding="utf-8"?>
<p:tagLst xmlns:p="http://schemas.openxmlformats.org/presentationml/2006/main">
  <p:tag name="AS_UNIQUEID" val="719"/>
</p:tagLst>
</file>

<file path=ppt/tags/tag163.xml><?xml version="1.0" encoding="utf-8"?>
<p:tagLst xmlns:p="http://schemas.openxmlformats.org/presentationml/2006/main">
  <p:tag name="AS_UNIQUEID" val="720"/>
</p:tagLst>
</file>

<file path=ppt/tags/tag164.xml><?xml version="1.0" encoding="utf-8"?>
<p:tagLst xmlns:p="http://schemas.openxmlformats.org/presentationml/2006/main">
  <p:tag name="AS_UNIQUEID" val="721"/>
</p:tagLst>
</file>

<file path=ppt/tags/tag165.xml><?xml version="1.0" encoding="utf-8"?>
<p:tagLst xmlns:p="http://schemas.openxmlformats.org/presentationml/2006/main">
  <p:tag name="AS_UNIQUEID" val="722"/>
</p:tagLst>
</file>

<file path=ppt/tags/tag166.xml><?xml version="1.0" encoding="utf-8"?>
<p:tagLst xmlns:p="http://schemas.openxmlformats.org/presentationml/2006/main">
  <p:tag name="AS_UNIQUEID" val="723"/>
</p:tagLst>
</file>

<file path=ppt/tags/tag167.xml><?xml version="1.0" encoding="utf-8"?>
<p:tagLst xmlns:p="http://schemas.openxmlformats.org/presentationml/2006/main">
  <p:tag name="AS_UNIQUEID" val="724"/>
</p:tagLst>
</file>

<file path=ppt/tags/tag168.xml><?xml version="1.0" encoding="utf-8"?>
<p:tagLst xmlns:p="http://schemas.openxmlformats.org/presentationml/2006/main">
  <p:tag name="AS_UNIQUEID" val="725"/>
</p:tagLst>
</file>

<file path=ppt/tags/tag169.xml><?xml version="1.0" encoding="utf-8"?>
<p:tagLst xmlns:p="http://schemas.openxmlformats.org/presentationml/2006/main">
  <p:tag name="AS_UNIQUEID" val="726"/>
</p:tagLst>
</file>

<file path=ppt/tags/tag17.xml><?xml version="1.0" encoding="utf-8"?>
<p:tagLst xmlns:p="http://schemas.openxmlformats.org/presentationml/2006/main">
  <p:tag name="AS_UNIQUEID" val="574"/>
</p:tagLst>
</file>

<file path=ppt/tags/tag170.xml><?xml version="1.0" encoding="utf-8"?>
<p:tagLst xmlns:p="http://schemas.openxmlformats.org/presentationml/2006/main">
  <p:tag name="AS_UNIQUEID" val="727"/>
</p:tagLst>
</file>

<file path=ppt/tags/tag171.xml><?xml version="1.0" encoding="utf-8"?>
<p:tagLst xmlns:p="http://schemas.openxmlformats.org/presentationml/2006/main">
  <p:tag name="AS_UNIQUEID" val="728"/>
</p:tagLst>
</file>

<file path=ppt/tags/tag172.xml><?xml version="1.0" encoding="utf-8"?>
<p:tagLst xmlns:p="http://schemas.openxmlformats.org/presentationml/2006/main">
  <p:tag name="AS_UNIQUEID" val="729"/>
</p:tagLst>
</file>

<file path=ppt/tags/tag173.xml><?xml version="1.0" encoding="utf-8"?>
<p:tagLst xmlns:p="http://schemas.openxmlformats.org/presentationml/2006/main">
  <p:tag name="AS_UNIQUEID" val="730"/>
</p:tagLst>
</file>

<file path=ppt/tags/tag174.xml><?xml version="1.0" encoding="utf-8"?>
<p:tagLst xmlns:p="http://schemas.openxmlformats.org/presentationml/2006/main">
  <p:tag name="AS_UNIQUEID" val="731"/>
</p:tagLst>
</file>

<file path=ppt/tags/tag175.xml><?xml version="1.0" encoding="utf-8"?>
<p:tagLst xmlns:p="http://schemas.openxmlformats.org/presentationml/2006/main">
  <p:tag name="AS_UNIQUEID" val="732"/>
</p:tagLst>
</file>

<file path=ppt/tags/tag176.xml><?xml version="1.0" encoding="utf-8"?>
<p:tagLst xmlns:p="http://schemas.openxmlformats.org/presentationml/2006/main">
  <p:tag name="AS_UNIQUEID" val="733"/>
</p:tagLst>
</file>

<file path=ppt/tags/tag177.xml><?xml version="1.0" encoding="utf-8"?>
<p:tagLst xmlns:p="http://schemas.openxmlformats.org/presentationml/2006/main">
  <p:tag name="AS_UNIQUEID" val="734"/>
</p:tagLst>
</file>

<file path=ppt/tags/tag178.xml><?xml version="1.0" encoding="utf-8"?>
<p:tagLst xmlns:p="http://schemas.openxmlformats.org/presentationml/2006/main">
  <p:tag name="AS_UNIQUEID" val="735"/>
</p:tagLst>
</file>

<file path=ppt/tags/tag179.xml><?xml version="1.0" encoding="utf-8"?>
<p:tagLst xmlns:p="http://schemas.openxmlformats.org/presentationml/2006/main">
  <p:tag name="AS_UNIQUEID" val="736"/>
</p:tagLst>
</file>

<file path=ppt/tags/tag18.xml><?xml version="1.0" encoding="utf-8"?>
<p:tagLst xmlns:p="http://schemas.openxmlformats.org/presentationml/2006/main">
  <p:tag name="AS_UNIQUEID" val="575"/>
</p:tagLst>
</file>

<file path=ppt/tags/tag180.xml><?xml version="1.0" encoding="utf-8"?>
<p:tagLst xmlns:p="http://schemas.openxmlformats.org/presentationml/2006/main">
  <p:tag name="AS_UNIQUEID" val="737"/>
</p:tagLst>
</file>

<file path=ppt/tags/tag181.xml><?xml version="1.0" encoding="utf-8"?>
<p:tagLst xmlns:p="http://schemas.openxmlformats.org/presentationml/2006/main">
  <p:tag name="AS_UNIQUEID" val="738"/>
</p:tagLst>
</file>

<file path=ppt/tags/tag182.xml><?xml version="1.0" encoding="utf-8"?>
<p:tagLst xmlns:p="http://schemas.openxmlformats.org/presentationml/2006/main">
  <p:tag name="AS_UNIQUEID" val="739"/>
</p:tagLst>
</file>

<file path=ppt/tags/tag183.xml><?xml version="1.0" encoding="utf-8"?>
<p:tagLst xmlns:p="http://schemas.openxmlformats.org/presentationml/2006/main">
  <p:tag name="AS_UNIQUEID" val="740"/>
</p:tagLst>
</file>

<file path=ppt/tags/tag184.xml><?xml version="1.0" encoding="utf-8"?>
<p:tagLst xmlns:p="http://schemas.openxmlformats.org/presentationml/2006/main">
  <p:tag name="AS_UNIQUEID" val="741"/>
</p:tagLst>
</file>

<file path=ppt/tags/tag185.xml><?xml version="1.0" encoding="utf-8"?>
<p:tagLst xmlns:p="http://schemas.openxmlformats.org/presentationml/2006/main">
  <p:tag name="AS_UNIQUEID" val="742"/>
</p:tagLst>
</file>

<file path=ppt/tags/tag186.xml><?xml version="1.0" encoding="utf-8"?>
<p:tagLst xmlns:p="http://schemas.openxmlformats.org/presentationml/2006/main">
  <p:tag name="AS_UNIQUEID" val="743"/>
</p:tagLst>
</file>

<file path=ppt/tags/tag187.xml><?xml version="1.0" encoding="utf-8"?>
<p:tagLst xmlns:p="http://schemas.openxmlformats.org/presentationml/2006/main">
  <p:tag name="AS_UNIQUEID" val="744"/>
</p:tagLst>
</file>

<file path=ppt/tags/tag188.xml><?xml version="1.0" encoding="utf-8"?>
<p:tagLst xmlns:p="http://schemas.openxmlformats.org/presentationml/2006/main">
  <p:tag name="AS_UNIQUEID" val="745"/>
</p:tagLst>
</file>

<file path=ppt/tags/tag189.xml><?xml version="1.0" encoding="utf-8"?>
<p:tagLst xmlns:p="http://schemas.openxmlformats.org/presentationml/2006/main">
  <p:tag name="AS_UNIQUEID" val="746"/>
</p:tagLst>
</file>

<file path=ppt/tags/tag19.xml><?xml version="1.0" encoding="utf-8"?>
<p:tagLst xmlns:p="http://schemas.openxmlformats.org/presentationml/2006/main">
  <p:tag name="AS_UNIQUEID" val="576"/>
</p:tagLst>
</file>

<file path=ppt/tags/tag190.xml><?xml version="1.0" encoding="utf-8"?>
<p:tagLst xmlns:p="http://schemas.openxmlformats.org/presentationml/2006/main">
  <p:tag name="AS_UNIQUEID" val="747"/>
</p:tagLst>
</file>

<file path=ppt/tags/tag191.xml><?xml version="1.0" encoding="utf-8"?>
<p:tagLst xmlns:p="http://schemas.openxmlformats.org/presentationml/2006/main">
  <p:tag name="AS_UNIQUEID" val="748"/>
</p:tagLst>
</file>

<file path=ppt/tags/tag192.xml><?xml version="1.0" encoding="utf-8"?>
<p:tagLst xmlns:p="http://schemas.openxmlformats.org/presentationml/2006/main">
  <p:tag name="AS_UNIQUEID" val="749"/>
</p:tagLst>
</file>

<file path=ppt/tags/tag193.xml><?xml version="1.0" encoding="utf-8"?>
<p:tagLst xmlns:p="http://schemas.openxmlformats.org/presentationml/2006/main">
  <p:tag name="AS_UNIQUEID" val="750"/>
</p:tagLst>
</file>

<file path=ppt/tags/tag194.xml><?xml version="1.0" encoding="utf-8"?>
<p:tagLst xmlns:p="http://schemas.openxmlformats.org/presentationml/2006/main">
  <p:tag name="AS_UNIQUEID" val="751"/>
</p:tagLst>
</file>

<file path=ppt/tags/tag195.xml><?xml version="1.0" encoding="utf-8"?>
<p:tagLst xmlns:p="http://schemas.openxmlformats.org/presentationml/2006/main">
  <p:tag name="AS_UNIQUEID" val="752"/>
</p:tagLst>
</file>

<file path=ppt/tags/tag196.xml><?xml version="1.0" encoding="utf-8"?>
<p:tagLst xmlns:p="http://schemas.openxmlformats.org/presentationml/2006/main">
  <p:tag name="AS_UNIQUEID" val="753"/>
</p:tagLst>
</file>

<file path=ppt/tags/tag197.xml><?xml version="1.0" encoding="utf-8"?>
<p:tagLst xmlns:p="http://schemas.openxmlformats.org/presentationml/2006/main">
  <p:tag name="AS_UNIQUEID" val="754"/>
</p:tagLst>
</file>

<file path=ppt/tags/tag198.xml><?xml version="1.0" encoding="utf-8"?>
<p:tagLst xmlns:p="http://schemas.openxmlformats.org/presentationml/2006/main">
  <p:tag name="AS_UNIQUEID" val="755"/>
</p:tagLst>
</file>

<file path=ppt/tags/tag199.xml><?xml version="1.0" encoding="utf-8"?>
<p:tagLst xmlns:p="http://schemas.openxmlformats.org/presentationml/2006/main">
  <p:tag name="AS_UNIQUEID" val="756"/>
</p:tagLst>
</file>

<file path=ppt/tags/tag2.xml><?xml version="1.0" encoding="utf-8"?>
<p:tagLst xmlns:p="http://schemas.openxmlformats.org/presentationml/2006/main">
  <p:tag name="AS_UNIQUEID" val="559"/>
</p:tagLst>
</file>

<file path=ppt/tags/tag20.xml><?xml version="1.0" encoding="utf-8"?>
<p:tagLst xmlns:p="http://schemas.openxmlformats.org/presentationml/2006/main">
  <p:tag name="AS_UNIQUEID" val="577"/>
</p:tagLst>
</file>

<file path=ppt/tags/tag200.xml><?xml version="1.0" encoding="utf-8"?>
<p:tagLst xmlns:p="http://schemas.openxmlformats.org/presentationml/2006/main">
  <p:tag name="AS_UNIQUEID" val="757"/>
</p:tagLst>
</file>

<file path=ppt/tags/tag201.xml><?xml version="1.0" encoding="utf-8"?>
<p:tagLst xmlns:p="http://schemas.openxmlformats.org/presentationml/2006/main">
  <p:tag name="AS_UNIQUEID" val="758"/>
</p:tagLst>
</file>

<file path=ppt/tags/tag202.xml><?xml version="1.0" encoding="utf-8"?>
<p:tagLst xmlns:p="http://schemas.openxmlformats.org/presentationml/2006/main">
  <p:tag name="AS_UNIQUEID" val="759"/>
</p:tagLst>
</file>

<file path=ppt/tags/tag203.xml><?xml version="1.0" encoding="utf-8"?>
<p:tagLst xmlns:p="http://schemas.openxmlformats.org/presentationml/2006/main">
  <p:tag name="AS_UNIQUEID" val="760"/>
</p:tagLst>
</file>

<file path=ppt/tags/tag204.xml><?xml version="1.0" encoding="utf-8"?>
<p:tagLst xmlns:p="http://schemas.openxmlformats.org/presentationml/2006/main">
  <p:tag name="AS_UNIQUEID" val="761"/>
</p:tagLst>
</file>

<file path=ppt/tags/tag205.xml><?xml version="1.0" encoding="utf-8"?>
<p:tagLst xmlns:p="http://schemas.openxmlformats.org/presentationml/2006/main">
  <p:tag name="AS_UNIQUEID" val="762"/>
</p:tagLst>
</file>

<file path=ppt/tags/tag206.xml><?xml version="1.0" encoding="utf-8"?>
<p:tagLst xmlns:p="http://schemas.openxmlformats.org/presentationml/2006/main">
  <p:tag name="AS_UNIQUEID" val="763"/>
</p:tagLst>
</file>

<file path=ppt/tags/tag207.xml><?xml version="1.0" encoding="utf-8"?>
<p:tagLst xmlns:p="http://schemas.openxmlformats.org/presentationml/2006/main">
  <p:tag name="AS_UNIQUEID" val="764"/>
</p:tagLst>
</file>

<file path=ppt/tags/tag208.xml><?xml version="1.0" encoding="utf-8"?>
<p:tagLst xmlns:p="http://schemas.openxmlformats.org/presentationml/2006/main">
  <p:tag name="AS_UNIQUEID" val="765"/>
</p:tagLst>
</file>

<file path=ppt/tags/tag209.xml><?xml version="1.0" encoding="utf-8"?>
<p:tagLst xmlns:p="http://schemas.openxmlformats.org/presentationml/2006/main">
  <p:tag name="AS_UNIQUEID" val="766"/>
</p:tagLst>
</file>

<file path=ppt/tags/tag21.xml><?xml version="1.0" encoding="utf-8"?>
<p:tagLst xmlns:p="http://schemas.openxmlformats.org/presentationml/2006/main">
  <p:tag name="AS_UNIQUEID" val="578"/>
</p:tagLst>
</file>

<file path=ppt/tags/tag210.xml><?xml version="1.0" encoding="utf-8"?>
<p:tagLst xmlns:p="http://schemas.openxmlformats.org/presentationml/2006/main">
  <p:tag name="AS_UNIQUEID" val="767"/>
</p:tagLst>
</file>

<file path=ppt/tags/tag211.xml><?xml version="1.0" encoding="utf-8"?>
<p:tagLst xmlns:p="http://schemas.openxmlformats.org/presentationml/2006/main">
  <p:tag name="AS_UNIQUEID" val="768"/>
</p:tagLst>
</file>

<file path=ppt/tags/tag212.xml><?xml version="1.0" encoding="utf-8"?>
<p:tagLst xmlns:p="http://schemas.openxmlformats.org/presentationml/2006/main">
  <p:tag name="AS_UNIQUEID" val="769"/>
</p:tagLst>
</file>

<file path=ppt/tags/tag213.xml><?xml version="1.0" encoding="utf-8"?>
<p:tagLst xmlns:p="http://schemas.openxmlformats.org/presentationml/2006/main">
  <p:tag name="AS_UNIQUEID" val="770"/>
</p:tagLst>
</file>

<file path=ppt/tags/tag214.xml><?xml version="1.0" encoding="utf-8"?>
<p:tagLst xmlns:p="http://schemas.openxmlformats.org/presentationml/2006/main">
  <p:tag name="AS_UNIQUEID" val="771"/>
</p:tagLst>
</file>

<file path=ppt/tags/tag215.xml><?xml version="1.0" encoding="utf-8"?>
<p:tagLst xmlns:p="http://schemas.openxmlformats.org/presentationml/2006/main">
  <p:tag name="AS_UNIQUEID" val="772"/>
</p:tagLst>
</file>

<file path=ppt/tags/tag216.xml><?xml version="1.0" encoding="utf-8"?>
<p:tagLst xmlns:p="http://schemas.openxmlformats.org/presentationml/2006/main">
  <p:tag name="AS_UNIQUEID" val="773"/>
</p:tagLst>
</file>

<file path=ppt/tags/tag217.xml><?xml version="1.0" encoding="utf-8"?>
<p:tagLst xmlns:p="http://schemas.openxmlformats.org/presentationml/2006/main">
  <p:tag name="AS_UNIQUEID" val="774"/>
</p:tagLst>
</file>

<file path=ppt/tags/tag218.xml><?xml version="1.0" encoding="utf-8"?>
<p:tagLst xmlns:p="http://schemas.openxmlformats.org/presentationml/2006/main">
  <p:tag name="AS_UNIQUEID" val="775"/>
</p:tagLst>
</file>

<file path=ppt/tags/tag219.xml><?xml version="1.0" encoding="utf-8"?>
<p:tagLst xmlns:p="http://schemas.openxmlformats.org/presentationml/2006/main">
  <p:tag name="AS_UNIQUEID" val="776"/>
</p:tagLst>
</file>

<file path=ppt/tags/tag22.xml><?xml version="1.0" encoding="utf-8"?>
<p:tagLst xmlns:p="http://schemas.openxmlformats.org/presentationml/2006/main">
  <p:tag name="AS_UNIQUEID" val="579"/>
</p:tagLst>
</file>

<file path=ppt/tags/tag220.xml><?xml version="1.0" encoding="utf-8"?>
<p:tagLst xmlns:p="http://schemas.openxmlformats.org/presentationml/2006/main">
  <p:tag name="AS_UNIQUEID" val="777"/>
</p:tagLst>
</file>

<file path=ppt/tags/tag221.xml><?xml version="1.0" encoding="utf-8"?>
<p:tagLst xmlns:p="http://schemas.openxmlformats.org/presentationml/2006/main">
  <p:tag name="AS_UNIQUEID" val="778"/>
</p:tagLst>
</file>

<file path=ppt/tags/tag222.xml><?xml version="1.0" encoding="utf-8"?>
<p:tagLst xmlns:p="http://schemas.openxmlformats.org/presentationml/2006/main">
  <p:tag name="AS_UNIQUEID" val="779"/>
</p:tagLst>
</file>

<file path=ppt/tags/tag223.xml><?xml version="1.0" encoding="utf-8"?>
<p:tagLst xmlns:p="http://schemas.openxmlformats.org/presentationml/2006/main">
  <p:tag name="AS_UNIQUEID" val="780"/>
</p:tagLst>
</file>

<file path=ppt/tags/tag224.xml><?xml version="1.0" encoding="utf-8"?>
<p:tagLst xmlns:p="http://schemas.openxmlformats.org/presentationml/2006/main">
  <p:tag name="AS_UNIQUEID" val="781"/>
</p:tagLst>
</file>

<file path=ppt/tags/tag225.xml><?xml version="1.0" encoding="utf-8"?>
<p:tagLst xmlns:p="http://schemas.openxmlformats.org/presentationml/2006/main">
  <p:tag name="AS_UNIQUEID" val="782"/>
</p:tagLst>
</file>

<file path=ppt/tags/tag226.xml><?xml version="1.0" encoding="utf-8"?>
<p:tagLst xmlns:p="http://schemas.openxmlformats.org/presentationml/2006/main">
  <p:tag name="AS_UNIQUEID" val="783"/>
</p:tagLst>
</file>

<file path=ppt/tags/tag227.xml><?xml version="1.0" encoding="utf-8"?>
<p:tagLst xmlns:p="http://schemas.openxmlformats.org/presentationml/2006/main">
  <p:tag name="AS_UNIQUEID" val="784"/>
</p:tagLst>
</file>

<file path=ppt/tags/tag228.xml><?xml version="1.0" encoding="utf-8"?>
<p:tagLst xmlns:p="http://schemas.openxmlformats.org/presentationml/2006/main">
  <p:tag name="AS_UNIQUEID" val="785"/>
</p:tagLst>
</file>

<file path=ppt/tags/tag229.xml><?xml version="1.0" encoding="utf-8"?>
<p:tagLst xmlns:p="http://schemas.openxmlformats.org/presentationml/2006/main">
  <p:tag name="AS_UNIQUEID" val="786"/>
</p:tagLst>
</file>

<file path=ppt/tags/tag23.xml><?xml version="1.0" encoding="utf-8"?>
<p:tagLst xmlns:p="http://schemas.openxmlformats.org/presentationml/2006/main">
  <p:tag name="AS_UNIQUEID" val="580"/>
</p:tagLst>
</file>

<file path=ppt/tags/tag230.xml><?xml version="1.0" encoding="utf-8"?>
<p:tagLst xmlns:p="http://schemas.openxmlformats.org/presentationml/2006/main">
  <p:tag name="AS_UNIQUEID" val="787"/>
</p:tagLst>
</file>

<file path=ppt/tags/tag231.xml><?xml version="1.0" encoding="utf-8"?>
<p:tagLst xmlns:p="http://schemas.openxmlformats.org/presentationml/2006/main">
  <p:tag name="AS_UNIQUEID" val="788"/>
</p:tagLst>
</file>

<file path=ppt/tags/tag232.xml><?xml version="1.0" encoding="utf-8"?>
<p:tagLst xmlns:p="http://schemas.openxmlformats.org/presentationml/2006/main">
  <p:tag name="AS_UNIQUEID" val="789"/>
</p:tagLst>
</file>

<file path=ppt/tags/tag233.xml><?xml version="1.0" encoding="utf-8"?>
<p:tagLst xmlns:p="http://schemas.openxmlformats.org/presentationml/2006/main">
  <p:tag name="AS_UNIQUEID" val="790"/>
</p:tagLst>
</file>

<file path=ppt/tags/tag234.xml><?xml version="1.0" encoding="utf-8"?>
<p:tagLst xmlns:p="http://schemas.openxmlformats.org/presentationml/2006/main">
  <p:tag name="AS_UNIQUEID" val="791"/>
</p:tagLst>
</file>

<file path=ppt/tags/tag235.xml><?xml version="1.0" encoding="utf-8"?>
<p:tagLst xmlns:p="http://schemas.openxmlformats.org/presentationml/2006/main">
  <p:tag name="AS_UNIQUEID" val="792"/>
</p:tagLst>
</file>

<file path=ppt/tags/tag236.xml><?xml version="1.0" encoding="utf-8"?>
<p:tagLst xmlns:p="http://schemas.openxmlformats.org/presentationml/2006/main">
  <p:tag name="AS_UNIQUEID" val="793"/>
</p:tagLst>
</file>

<file path=ppt/tags/tag237.xml><?xml version="1.0" encoding="utf-8"?>
<p:tagLst xmlns:p="http://schemas.openxmlformats.org/presentationml/2006/main">
  <p:tag name="AS_UNIQUEID" val="794"/>
</p:tagLst>
</file>

<file path=ppt/tags/tag238.xml><?xml version="1.0" encoding="utf-8"?>
<p:tagLst xmlns:p="http://schemas.openxmlformats.org/presentationml/2006/main">
  <p:tag name="AS_UNIQUEID" val="795"/>
</p:tagLst>
</file>

<file path=ppt/tags/tag239.xml><?xml version="1.0" encoding="utf-8"?>
<p:tagLst xmlns:p="http://schemas.openxmlformats.org/presentationml/2006/main">
  <p:tag name="AS_UNIQUEID" val="796"/>
</p:tagLst>
</file>

<file path=ppt/tags/tag24.xml><?xml version="1.0" encoding="utf-8"?>
<p:tagLst xmlns:p="http://schemas.openxmlformats.org/presentationml/2006/main">
  <p:tag name="AS_UNIQUEID" val="581"/>
</p:tagLst>
</file>

<file path=ppt/tags/tag240.xml><?xml version="1.0" encoding="utf-8"?>
<p:tagLst xmlns:p="http://schemas.openxmlformats.org/presentationml/2006/main">
  <p:tag name="AS_UNIQUEID" val="797"/>
</p:tagLst>
</file>

<file path=ppt/tags/tag241.xml><?xml version="1.0" encoding="utf-8"?>
<p:tagLst xmlns:p="http://schemas.openxmlformats.org/presentationml/2006/main">
  <p:tag name="AS_UNIQUEID" val="798"/>
</p:tagLst>
</file>

<file path=ppt/tags/tag242.xml><?xml version="1.0" encoding="utf-8"?>
<p:tagLst xmlns:p="http://schemas.openxmlformats.org/presentationml/2006/main">
  <p:tag name="AS_UNIQUEID" val="799"/>
</p:tagLst>
</file>

<file path=ppt/tags/tag243.xml><?xml version="1.0" encoding="utf-8"?>
<p:tagLst xmlns:p="http://schemas.openxmlformats.org/presentationml/2006/main">
  <p:tag name="AS_UNIQUEID" val="800"/>
</p:tagLst>
</file>

<file path=ppt/tags/tag244.xml><?xml version="1.0" encoding="utf-8"?>
<p:tagLst xmlns:p="http://schemas.openxmlformats.org/presentationml/2006/main">
  <p:tag name="AS_UNIQUEID" val="801"/>
</p:tagLst>
</file>

<file path=ppt/tags/tag245.xml><?xml version="1.0" encoding="utf-8"?>
<p:tagLst xmlns:p="http://schemas.openxmlformats.org/presentationml/2006/main">
  <p:tag name="AS_UNIQUEID" val="802"/>
</p:tagLst>
</file>

<file path=ppt/tags/tag246.xml><?xml version="1.0" encoding="utf-8"?>
<p:tagLst xmlns:p="http://schemas.openxmlformats.org/presentationml/2006/main">
  <p:tag name="AS_UNIQUEID" val="803"/>
</p:tagLst>
</file>

<file path=ppt/tags/tag247.xml><?xml version="1.0" encoding="utf-8"?>
<p:tagLst xmlns:p="http://schemas.openxmlformats.org/presentationml/2006/main">
  <p:tag name="AS_UNIQUEID" val="804"/>
</p:tagLst>
</file>

<file path=ppt/tags/tag248.xml><?xml version="1.0" encoding="utf-8"?>
<p:tagLst xmlns:p="http://schemas.openxmlformats.org/presentationml/2006/main">
  <p:tag name="AS_UNIQUEID" val="805"/>
</p:tagLst>
</file>

<file path=ppt/tags/tag249.xml><?xml version="1.0" encoding="utf-8"?>
<p:tagLst xmlns:p="http://schemas.openxmlformats.org/presentationml/2006/main">
  <p:tag name="AS_UNIQUEID" val="806"/>
</p:tagLst>
</file>

<file path=ppt/tags/tag25.xml><?xml version="1.0" encoding="utf-8"?>
<p:tagLst xmlns:p="http://schemas.openxmlformats.org/presentationml/2006/main">
  <p:tag name="AS_UNIQUEID" val="582"/>
</p:tagLst>
</file>

<file path=ppt/tags/tag250.xml><?xml version="1.0" encoding="utf-8"?>
<p:tagLst xmlns:p="http://schemas.openxmlformats.org/presentationml/2006/main">
  <p:tag name="AS_UNIQUEID" val="807"/>
</p:tagLst>
</file>

<file path=ppt/tags/tag251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h_f"/>
  <p:tag name="KSO_WM_UNIT_VALUE" val="100"/>
</p:tagLst>
</file>

<file path=ppt/tags/tag252.xml><?xml version="1.0" encoding="utf-8"?>
<p:tagLst xmlns:p="http://schemas.openxmlformats.org/presentationml/2006/main">
  <p:tag name="AS_UNIQUEID" val="809"/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1"/>
  <p:tag name="KSO_WM_UNIT_INDEX" val="1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custom20196575_5*i*2"/>
  <p:tag name="KSO_WM_UNIT_INDEX" val="2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AS_UNIQUEID" val="811"/>
</p:tagLst>
</file>

<file path=ppt/tags/tag255.xml><?xml version="1.0" encoding="utf-8"?>
<p:tagLst xmlns:p="http://schemas.openxmlformats.org/presentationml/2006/main">
  <p:tag name="AS_UNIQUEID" val="812"/>
</p:tagLst>
</file>

<file path=ppt/tags/tag256.xml><?xml version="1.0" encoding="utf-8"?>
<p:tagLst xmlns:p="http://schemas.openxmlformats.org/presentationml/2006/main">
  <p:tag name="KSO_WM_BEAUTIFY_FLAG" val="#wm#"/>
  <p:tag name="KSO_WM_SLIDE_ID" val="custom20196575_5"/>
  <p:tag name="KSO_WM_SLIDE_INDEX" val="5"/>
  <p:tag name="KSO_WM_SLIDE_ITEM_CNT" val="0"/>
  <p:tag name="KSO_WM_SLIDE_LAYOUT" val="a_d_h"/>
  <p:tag name="KSO_WM_SLIDE_LAYOUT_CNT" val="1_1_1"/>
  <p:tag name="KSO_WM_SLIDE_POSITION" val="547.375*219.875"/>
  <p:tag name="KSO_WM_SLIDE_SIZE" val="337.125*221.125"/>
  <p:tag name="KSO_WM_SLIDE_SUBTYPE" val="picTxt"/>
  <p:tag name="KSO_WM_SLIDE_TYPE" val="text"/>
  <p:tag name="KSO_WM_TAG_VERSION" val="1.0"/>
  <p:tag name="KSO_WM_TEMPLATE_CATEGORY" val="custom"/>
  <p:tag name="KSO_WM_TEMPLATE_INDEX" val="20196575"/>
  <p:tag name="KSO_WM_TEMPLATE_SUBCATEGORY" val="0"/>
</p:tagLst>
</file>

<file path=ppt/tags/tag257.xml><?xml version="1.0" encoding="utf-8"?>
<p:tagLst xmlns:p="http://schemas.openxmlformats.org/presentationml/2006/main">
  <p:tag name="AS_UNIQUEID" val="813"/>
</p:tagLst>
</file>

<file path=ppt/tags/tag258.xml><?xml version="1.0" encoding="utf-8"?>
<p:tagLst xmlns:p="http://schemas.openxmlformats.org/presentationml/2006/main">
  <p:tag name="AS_UNIQUEID" val="814"/>
</p:tagLst>
</file>

<file path=ppt/tags/tag259.xml><?xml version="1.0" encoding="utf-8"?>
<p:tagLst xmlns:p="http://schemas.openxmlformats.org/presentationml/2006/main">
  <p:tag name="AS_UNIQUEID" val="815"/>
</p:tagLst>
</file>

<file path=ppt/tags/tag26.xml><?xml version="1.0" encoding="utf-8"?>
<p:tagLst xmlns:p="http://schemas.openxmlformats.org/presentationml/2006/main">
  <p:tag name="AS_UNIQUEID" val="583"/>
</p:tagLst>
</file>

<file path=ppt/tags/tag260.xml><?xml version="1.0" encoding="utf-8"?>
<p:tagLst xmlns:p="http://schemas.openxmlformats.org/presentationml/2006/main">
  <p:tag name="AS_UNIQUEID" val="816"/>
</p:tagLst>
</file>

<file path=ppt/tags/tag261.xml><?xml version="1.0" encoding="utf-8"?>
<p:tagLst xmlns:p="http://schemas.openxmlformats.org/presentationml/2006/main">
  <p:tag name="AS_UNIQUEID" val="817"/>
</p:tagLst>
</file>

<file path=ppt/tags/tag262.xml><?xml version="1.0" encoding="utf-8"?>
<p:tagLst xmlns:p="http://schemas.openxmlformats.org/presentationml/2006/main">
  <p:tag name="AS_UNIQUEID" val="818"/>
</p:tagLst>
</file>

<file path=ppt/tags/tag263.xml><?xml version="1.0" encoding="utf-8"?>
<p:tagLst xmlns:p="http://schemas.openxmlformats.org/presentationml/2006/main">
  <p:tag name="AS_UNIQUEID" val="819"/>
</p:tagLst>
</file>

<file path=ppt/tags/tag264.xml><?xml version="1.0" encoding="utf-8"?>
<p:tagLst xmlns:p="http://schemas.openxmlformats.org/presentationml/2006/main">
  <p:tag name="AS_UNIQUEID" val="820"/>
</p:tagLst>
</file>

<file path=ppt/tags/tag265.xml><?xml version="1.0" encoding="utf-8"?>
<p:tagLst xmlns:p="http://schemas.openxmlformats.org/presentationml/2006/main">
  <p:tag name="AS_UNIQUEID" val="821"/>
</p:tagLst>
</file>

<file path=ppt/tags/tag266.xml><?xml version="1.0" encoding="utf-8"?>
<p:tagLst xmlns:p="http://schemas.openxmlformats.org/presentationml/2006/main">
  <p:tag name="AS_UNIQUEID" val="822"/>
</p:tagLst>
</file>

<file path=ppt/tags/tag267.xml><?xml version="1.0" encoding="utf-8"?>
<p:tagLst xmlns:p="http://schemas.openxmlformats.org/presentationml/2006/main">
  <p:tag name="AS_UNIQUEID" val="823"/>
</p:tagLst>
</file>

<file path=ppt/tags/tag268.xml><?xml version="1.0" encoding="utf-8"?>
<p:tagLst xmlns:p="http://schemas.openxmlformats.org/presentationml/2006/main">
  <p:tag name="AS_UNIQUEID" val="824"/>
</p:tagLst>
</file>

<file path=ppt/tags/tag269.xml><?xml version="1.0" encoding="utf-8"?>
<p:tagLst xmlns:p="http://schemas.openxmlformats.org/presentationml/2006/main">
  <p:tag name="AS_UNIQUEID" val="825"/>
</p:tagLst>
</file>

<file path=ppt/tags/tag27.xml><?xml version="1.0" encoding="utf-8"?>
<p:tagLst xmlns:p="http://schemas.openxmlformats.org/presentationml/2006/main">
  <p:tag name="AS_UNIQUEID" val="584"/>
</p:tagLst>
</file>

<file path=ppt/tags/tag270.xml><?xml version="1.0" encoding="utf-8"?>
<p:tagLst xmlns:p="http://schemas.openxmlformats.org/presentationml/2006/main">
  <p:tag name="AS_UNIQUEID" val="826"/>
</p:tagLst>
</file>

<file path=ppt/tags/tag271.xml><?xml version="1.0" encoding="utf-8"?>
<p:tagLst xmlns:p="http://schemas.openxmlformats.org/presentationml/2006/main">
  <p:tag name="AS_UNIQUEID" val="827"/>
  <p:tag name="KSO_WM_UNIT_PLACING_PICTURE_USER_VIEWPORT" val="{&quot;height&quot;:7557.5007874015746,&quot;width&quot;:6235}"/>
</p:tagLst>
</file>

<file path=ppt/tags/tag272.xml><?xml version="1.0" encoding="utf-8"?>
<p:tagLst xmlns:p="http://schemas.openxmlformats.org/presentationml/2006/main">
  <p:tag name="AS_UNIQUEID" val="828"/>
</p:tagLst>
</file>

<file path=ppt/tags/tag273.xml><?xml version="1.0" encoding="utf-8"?>
<p:tagLst xmlns:p="http://schemas.openxmlformats.org/presentationml/2006/main">
  <p:tag name="AS_UNIQUEID" val="829"/>
</p:tagLst>
</file>

<file path=ppt/tags/tag274.xml><?xml version="1.0" encoding="utf-8"?>
<p:tagLst xmlns:p="http://schemas.openxmlformats.org/presentationml/2006/main">
  <p:tag name="AS_UNIQUEID" val="513"/>
</p:tagLst>
</file>

<file path=ppt/tags/tag275.xml><?xml version="1.0" encoding="utf-8"?>
<p:tagLst xmlns:p="http://schemas.openxmlformats.org/presentationml/2006/main">
  <p:tag name="AS_UNIQUEID" val="514"/>
</p:tagLst>
</file>

<file path=ppt/tags/tag276.xml><?xml version="1.0" encoding="utf-8"?>
<p:tagLst xmlns:p="http://schemas.openxmlformats.org/presentationml/2006/main">
  <p:tag name="AS_UNIQUEID" val="515"/>
</p:tagLst>
</file>

<file path=ppt/tags/tag277.xml><?xml version="1.0" encoding="utf-8"?>
<p:tagLst xmlns:p="http://schemas.openxmlformats.org/presentationml/2006/main">
  <p:tag name="AS_UNIQUEID" val="516"/>
</p:tagLst>
</file>

<file path=ppt/tags/tag278.xml><?xml version="1.0" encoding="utf-8"?>
<p:tagLst xmlns:p="http://schemas.openxmlformats.org/presentationml/2006/main">
  <p:tag name="AS_UNIQUEID" val="517"/>
</p:tagLst>
</file>

<file path=ppt/tags/tag279.xml><?xml version="1.0" encoding="utf-8"?>
<p:tagLst xmlns:p="http://schemas.openxmlformats.org/presentationml/2006/main">
  <p:tag name="AS_UNIQUEID" val="518"/>
</p:tagLst>
</file>

<file path=ppt/tags/tag28.xml><?xml version="1.0" encoding="utf-8"?>
<p:tagLst xmlns:p="http://schemas.openxmlformats.org/presentationml/2006/main">
  <p:tag name="AS_UNIQUEID" val="585"/>
</p:tagLst>
</file>

<file path=ppt/tags/tag280.xml><?xml version="1.0" encoding="utf-8"?>
<p:tagLst xmlns:p="http://schemas.openxmlformats.org/presentationml/2006/main">
  <p:tag name="AS_UNIQUEID" val="519"/>
</p:tagLst>
</file>

<file path=ppt/tags/tag281.xml><?xml version="1.0" encoding="utf-8"?>
<p:tagLst xmlns:p="http://schemas.openxmlformats.org/presentationml/2006/main">
  <p:tag name="AS_UNIQUEID" val="520"/>
</p:tagLst>
</file>

<file path=ppt/tags/tag282.xml><?xml version="1.0" encoding="utf-8"?>
<p:tagLst xmlns:p="http://schemas.openxmlformats.org/presentationml/2006/main">
  <p:tag name="AS_UNIQUEID" val="521"/>
</p:tagLst>
</file>

<file path=ppt/tags/tag283.xml><?xml version="1.0" encoding="utf-8"?>
<p:tagLst xmlns:p="http://schemas.openxmlformats.org/presentationml/2006/main">
  <p:tag name="AS_UNIQUEID" val="522"/>
</p:tagLst>
</file>

<file path=ppt/tags/tag284.xml><?xml version="1.0" encoding="utf-8"?>
<p:tagLst xmlns:p="http://schemas.openxmlformats.org/presentationml/2006/main">
  <p:tag name="AS_UNIQUEID" val="523"/>
</p:tagLst>
</file>

<file path=ppt/tags/tag285.xml><?xml version="1.0" encoding="utf-8"?>
<p:tagLst xmlns:p="http://schemas.openxmlformats.org/presentationml/2006/main">
  <p:tag name="AS_UNIQUEID" val="830"/>
</p:tagLst>
</file>

<file path=ppt/tags/tag286.xml><?xml version="1.0" encoding="utf-8"?>
<p:tagLst xmlns:p="http://schemas.openxmlformats.org/presentationml/2006/main">
  <p:tag name="AS_UNIQUEID" val="831"/>
</p:tagLst>
</file>

<file path=ppt/tags/tag287.xml><?xml version="1.0" encoding="utf-8"?>
<p:tagLst xmlns:p="http://schemas.openxmlformats.org/presentationml/2006/main">
  <p:tag name="AS_UNIQUEID" val="832"/>
  <p:tag name="KSO_WM_UNIT_PLACING_PICTURE_USER_VIEWPORT" val="{&quot;height&quot;:7557.5007874015746,&quot;width&quot;:6235}"/>
</p:tagLst>
</file>

<file path=ppt/tags/tag288.xml><?xml version="1.0" encoding="utf-8"?>
<p:tagLst xmlns:p="http://schemas.openxmlformats.org/presentationml/2006/main">
  <p:tag name="AS_UNIQUEID" val="833"/>
</p:tagLst>
</file>

<file path=ppt/tags/tag289.xml><?xml version="1.0" encoding="utf-8"?>
<p:tagLst xmlns:p="http://schemas.openxmlformats.org/presentationml/2006/main">
  <p:tag name="AS_UNIQUEID" val="834"/>
</p:tagLst>
</file>

<file path=ppt/tags/tag29.xml><?xml version="1.0" encoding="utf-8"?>
<p:tagLst xmlns:p="http://schemas.openxmlformats.org/presentationml/2006/main">
  <p:tag name="AS_UNIQUEID" val="586"/>
</p:tagLst>
</file>

<file path=ppt/tags/tag290.xml><?xml version="1.0" encoding="utf-8"?>
<p:tagLst xmlns:p="http://schemas.openxmlformats.org/presentationml/2006/main">
  <p:tag name="AS_UNIQUEID" val="835"/>
</p:tagLst>
</file>

<file path=ppt/tags/tag291.xml><?xml version="1.0" encoding="utf-8"?>
<p:tagLst xmlns:p="http://schemas.openxmlformats.org/presentationml/2006/main">
  <p:tag name="AS_UNIQUEID" val="836"/>
</p:tagLst>
</file>

<file path=ppt/tags/tag292.xml><?xml version="1.0" encoding="utf-8"?>
<p:tagLst xmlns:p="http://schemas.openxmlformats.org/presentationml/2006/main">
  <p:tag name="AS_UNIQUEID" val="837"/>
</p:tagLst>
</file>

<file path=ppt/tags/tag293.xml><?xml version="1.0" encoding="utf-8"?>
<p:tagLst xmlns:p="http://schemas.openxmlformats.org/presentationml/2006/main">
  <p:tag name="AS_UNIQUEID" val="838"/>
</p:tagLst>
</file>

<file path=ppt/tags/tag294.xml><?xml version="1.0" encoding="utf-8"?>
<p:tagLst xmlns:p="http://schemas.openxmlformats.org/presentationml/2006/main">
  <p:tag name="AS_UNIQUEID" val="839"/>
</p:tagLst>
</file>

<file path=ppt/tags/tag295.xml><?xml version="1.0" encoding="utf-8"?>
<p:tagLst xmlns:p="http://schemas.openxmlformats.org/presentationml/2006/main">
  <p:tag name="AS_UNIQUEID" val="840"/>
</p:tagLst>
</file>

<file path=ppt/tags/tag296.xml><?xml version="1.0" encoding="utf-8"?>
<p:tagLst xmlns:p="http://schemas.openxmlformats.org/presentationml/2006/main">
  <p:tag name="AS_UNIQUEID" val="841"/>
</p:tagLst>
</file>

<file path=ppt/tags/tag297.xml><?xml version="1.0" encoding="utf-8"?>
<p:tagLst xmlns:p="http://schemas.openxmlformats.org/presentationml/2006/main">
  <p:tag name="AS_UNIQUEID" val="842"/>
</p:tagLst>
</file>

<file path=ppt/tags/tag298.xml><?xml version="1.0" encoding="utf-8"?>
<p:tagLst xmlns:p="http://schemas.openxmlformats.org/presentationml/2006/main">
  <p:tag name="AS_UNIQUEID" val="843"/>
</p:tagLst>
</file>

<file path=ppt/tags/tag299.xml><?xml version="1.0" encoding="utf-8"?>
<p:tagLst xmlns:p="http://schemas.openxmlformats.org/presentationml/2006/main">
  <p:tag name="AS_UNIQUEID" val="844"/>
</p:tagLst>
</file>

<file path=ppt/tags/tag3.xml><?xml version="1.0" encoding="utf-8"?>
<p:tagLst xmlns:p="http://schemas.openxmlformats.org/presentationml/2006/main">
  <p:tag name="AS_UNIQUEID" val="560"/>
</p:tagLst>
</file>

<file path=ppt/tags/tag30.xml><?xml version="1.0" encoding="utf-8"?>
<p:tagLst xmlns:p="http://schemas.openxmlformats.org/presentationml/2006/main">
  <p:tag name="AS_UNIQUEID" val="587"/>
</p:tagLst>
</file>

<file path=ppt/tags/tag300.xml><?xml version="1.0" encoding="utf-8"?>
<p:tagLst xmlns:p="http://schemas.openxmlformats.org/presentationml/2006/main">
  <p:tag name="AS_UNIQUEID" val="845"/>
</p:tagLst>
</file>

<file path=ppt/tags/tag301.xml><?xml version="1.0" encoding="utf-8"?>
<p:tagLst xmlns:p="http://schemas.openxmlformats.org/presentationml/2006/main">
  <p:tag name="AS_UNIQUEID" val="846"/>
</p:tagLst>
</file>

<file path=ppt/tags/tag302.xml><?xml version="1.0" encoding="utf-8"?>
<p:tagLst xmlns:p="http://schemas.openxmlformats.org/presentationml/2006/main">
  <p:tag name="AS_UNIQUEID" val="847"/>
</p:tagLst>
</file>

<file path=ppt/tags/tag303.xml><?xml version="1.0" encoding="utf-8"?>
<p:tagLst xmlns:p="http://schemas.openxmlformats.org/presentationml/2006/main">
  <p:tag name="AS_UNIQUEID" val="848"/>
</p:tagLst>
</file>

<file path=ppt/tags/tag304.xml><?xml version="1.0" encoding="utf-8"?>
<p:tagLst xmlns:p="http://schemas.openxmlformats.org/presentationml/2006/main">
  <p:tag name="AS_UNIQUEID" val="849"/>
</p:tagLst>
</file>

<file path=ppt/tags/tag305.xml><?xml version="1.0" encoding="utf-8"?>
<p:tagLst xmlns:p="http://schemas.openxmlformats.org/presentationml/2006/main">
  <p:tag name="AS_UNIQUEID" val="850"/>
</p:tagLst>
</file>

<file path=ppt/tags/tag306.xml><?xml version="1.0" encoding="utf-8"?>
<p:tagLst xmlns:p="http://schemas.openxmlformats.org/presentationml/2006/main">
  <p:tag name="AS_UNIQUEID" val="851"/>
</p:tagLst>
</file>

<file path=ppt/tags/tag307.xml><?xml version="1.0" encoding="utf-8"?>
<p:tagLst xmlns:p="http://schemas.openxmlformats.org/presentationml/2006/main">
  <p:tag name="AS_UNIQUEID" val="852"/>
</p:tagLst>
</file>

<file path=ppt/tags/tag308.xml><?xml version="1.0" encoding="utf-8"?>
<p:tagLst xmlns:p="http://schemas.openxmlformats.org/presentationml/2006/main">
  <p:tag name="AS_UNIQUEID" val="853"/>
</p:tagLst>
</file>

<file path=ppt/tags/tag309.xml><?xml version="1.0" encoding="utf-8"?>
<p:tagLst xmlns:p="http://schemas.openxmlformats.org/presentationml/2006/main">
  <p:tag name="AS_UNIQUEID" val="854"/>
</p:tagLst>
</file>

<file path=ppt/tags/tag31.xml><?xml version="1.0" encoding="utf-8"?>
<p:tagLst xmlns:p="http://schemas.openxmlformats.org/presentationml/2006/main">
  <p:tag name="AS_UNIQUEID" val="588"/>
</p:tagLst>
</file>

<file path=ppt/tags/tag310.xml><?xml version="1.0" encoding="utf-8"?>
<p:tagLst xmlns:p="http://schemas.openxmlformats.org/presentationml/2006/main">
  <p:tag name="AS_UNIQUEID" val="855"/>
</p:tagLst>
</file>

<file path=ppt/tags/tag311.xml><?xml version="1.0" encoding="utf-8"?>
<p:tagLst xmlns:p="http://schemas.openxmlformats.org/presentationml/2006/main">
  <p:tag name="AS_UNIQUEID" val="856"/>
</p:tagLst>
</file>

<file path=ppt/tags/tag312.xml><?xml version="1.0" encoding="utf-8"?>
<p:tagLst xmlns:p="http://schemas.openxmlformats.org/presentationml/2006/main">
  <p:tag name="AS_UNIQUEID" val="857"/>
</p:tagLst>
</file>

<file path=ppt/tags/tag313.xml><?xml version="1.0" encoding="utf-8"?>
<p:tagLst xmlns:p="http://schemas.openxmlformats.org/presentationml/2006/main">
  <p:tag name="AS_UNIQUEID" val="858"/>
</p:tagLst>
</file>

<file path=ppt/tags/tag314.xml><?xml version="1.0" encoding="utf-8"?>
<p:tagLst xmlns:p="http://schemas.openxmlformats.org/presentationml/2006/main">
  <p:tag name="AS_UNIQUEID" val="859"/>
</p:tagLst>
</file>

<file path=ppt/tags/tag315.xml><?xml version="1.0" encoding="utf-8"?>
<p:tagLst xmlns:p="http://schemas.openxmlformats.org/presentationml/2006/main">
  <p:tag name="AS_UNIQUEID" val="860"/>
</p:tagLst>
</file>

<file path=ppt/tags/tag316.xml><?xml version="1.0" encoding="utf-8"?>
<p:tagLst xmlns:p="http://schemas.openxmlformats.org/presentationml/2006/main">
  <p:tag name="AS_UNIQUEID" val="861"/>
</p:tagLst>
</file>

<file path=ppt/tags/tag317.xml><?xml version="1.0" encoding="utf-8"?>
<p:tagLst xmlns:p="http://schemas.openxmlformats.org/presentationml/2006/main">
  <p:tag name="AS_UNIQUEID" val="862"/>
</p:tagLst>
</file>

<file path=ppt/tags/tag318.xml><?xml version="1.0" encoding="utf-8"?>
<p:tagLst xmlns:p="http://schemas.openxmlformats.org/presentationml/2006/main">
  <p:tag name="AS_UNIQUEID" val="863"/>
</p:tagLst>
</file>

<file path=ppt/tags/tag319.xml><?xml version="1.0" encoding="utf-8"?>
<p:tagLst xmlns:p="http://schemas.openxmlformats.org/presentationml/2006/main">
  <p:tag name="AS_UNIQUEID" val="864"/>
</p:tagLst>
</file>

<file path=ppt/tags/tag32.xml><?xml version="1.0" encoding="utf-8"?>
<p:tagLst xmlns:p="http://schemas.openxmlformats.org/presentationml/2006/main">
  <p:tag name="AS_UNIQUEID" val="589"/>
</p:tagLst>
</file>

<file path=ppt/tags/tag320.xml><?xml version="1.0" encoding="utf-8"?>
<p:tagLst xmlns:p="http://schemas.openxmlformats.org/presentationml/2006/main">
  <p:tag name="AS_UNIQUEID" val="865"/>
</p:tagLst>
</file>

<file path=ppt/tags/tag321.xml><?xml version="1.0" encoding="utf-8"?>
<p:tagLst xmlns:p="http://schemas.openxmlformats.org/presentationml/2006/main">
  <p:tag name="AS_UNIQUEID" val="866"/>
</p:tagLst>
</file>

<file path=ppt/tags/tag322.xml><?xml version="1.0" encoding="utf-8"?>
<p:tagLst xmlns:p="http://schemas.openxmlformats.org/presentationml/2006/main">
  <p:tag name="AS_UNIQUEID" val="867"/>
</p:tagLst>
</file>

<file path=ppt/tags/tag323.xml><?xml version="1.0" encoding="utf-8"?>
<p:tagLst xmlns:p="http://schemas.openxmlformats.org/presentationml/2006/main">
  <p:tag name="AS_UNIQUEID" val="868"/>
</p:tagLst>
</file>

<file path=ppt/tags/tag324.xml><?xml version="1.0" encoding="utf-8"?>
<p:tagLst xmlns:p="http://schemas.openxmlformats.org/presentationml/2006/main">
  <p:tag name="AS_UNIQUEID" val="869"/>
</p:tagLst>
</file>

<file path=ppt/tags/tag325.xml><?xml version="1.0" encoding="utf-8"?>
<p:tagLst xmlns:p="http://schemas.openxmlformats.org/presentationml/2006/main">
  <p:tag name="AS_UNIQUEID" val="870"/>
</p:tagLst>
</file>

<file path=ppt/tags/tag326.xml><?xml version="1.0" encoding="utf-8"?>
<p:tagLst xmlns:p="http://schemas.openxmlformats.org/presentationml/2006/main">
  <p:tag name="AS_UNIQUEID" val="871"/>
</p:tagLst>
</file>

<file path=ppt/tags/tag327.xml><?xml version="1.0" encoding="utf-8"?>
<p:tagLst xmlns:p="http://schemas.openxmlformats.org/presentationml/2006/main">
  <p:tag name="AS_UNIQUEID" val="872"/>
</p:tagLst>
</file>

<file path=ppt/tags/tag328.xml><?xml version="1.0" encoding="utf-8"?>
<p:tagLst xmlns:p="http://schemas.openxmlformats.org/presentationml/2006/main">
  <p:tag name="AS_UNIQUEID" val="873"/>
</p:tagLst>
</file>

<file path=ppt/tags/tag329.xml><?xml version="1.0" encoding="utf-8"?>
<p:tagLst xmlns:p="http://schemas.openxmlformats.org/presentationml/2006/main">
  <p:tag name="AS_UNIQUEID" val="874"/>
</p:tagLst>
</file>

<file path=ppt/tags/tag33.xml><?xml version="1.0" encoding="utf-8"?>
<p:tagLst xmlns:p="http://schemas.openxmlformats.org/presentationml/2006/main">
  <p:tag name="AS_UNIQUEID" val="590"/>
</p:tagLst>
</file>

<file path=ppt/tags/tag330.xml><?xml version="1.0" encoding="utf-8"?>
<p:tagLst xmlns:p="http://schemas.openxmlformats.org/presentationml/2006/main">
  <p:tag name="AS_UNIQUEID" val="556"/>
</p:tagLst>
</file>

<file path=ppt/tags/tag331.xml><?xml version="1.0" encoding="utf-8"?>
<p:tagLst xmlns:p="http://schemas.openxmlformats.org/presentationml/2006/main">
  <p:tag name="AS_UNIQUEID" val="557"/>
</p:tagLst>
</file>

<file path=ppt/tags/tag332.xml><?xml version="1.0" encoding="utf-8"?>
<p:tagLst xmlns:p="http://schemas.openxmlformats.org/presentationml/2006/main">
  <p:tag name="AS_UNIQUEID" val="553"/>
</p:tagLst>
</file>

<file path=ppt/tags/tag333.xml><?xml version="1.0" encoding="utf-8"?>
<p:tagLst xmlns:p="http://schemas.openxmlformats.org/presentationml/2006/main">
  <p:tag name="AS_UNIQUEID" val="547"/>
</p:tagLst>
</file>

<file path=ppt/tags/tag334.xml><?xml version="1.0" encoding="utf-8"?>
<p:tagLst xmlns:p="http://schemas.openxmlformats.org/presentationml/2006/main">
  <p:tag name="AS_UNIQUEID" val="549"/>
</p:tagLst>
</file>

<file path=ppt/tags/tag335.xml><?xml version="1.0" encoding="utf-8"?>
<p:tagLst xmlns:p="http://schemas.openxmlformats.org/presentationml/2006/main">
  <p:tag name="AS_UNIQUEID" val="548"/>
</p:tagLst>
</file>

<file path=ppt/tags/tag336.xml><?xml version="1.0" encoding="utf-8"?>
<p:tagLst xmlns:p="http://schemas.openxmlformats.org/presentationml/2006/main">
  <p:tag name="AS_UNIQUEID" val="555"/>
</p:tagLst>
</file>

<file path=ppt/tags/tag337.xml><?xml version="1.0" encoding="utf-8"?>
<p:tagLst xmlns:p="http://schemas.openxmlformats.org/presentationml/2006/main">
  <p:tag name="AS_UNIQUEID" val="554"/>
</p:tagLst>
</file>

<file path=ppt/tags/tag338.xml><?xml version="1.0" encoding="utf-8"?>
<p:tagLst xmlns:p="http://schemas.openxmlformats.org/presentationml/2006/main">
  <p:tag name="AS_UNIQUEID" val="875"/>
</p:tagLst>
</file>

<file path=ppt/tags/tag339.xml><?xml version="1.0" encoding="utf-8"?>
<p:tagLst xmlns:p="http://schemas.openxmlformats.org/presentationml/2006/main">
  <p:tag name="AS_UNIQUEID" val="876"/>
</p:tagLst>
</file>

<file path=ppt/tags/tag34.xml><?xml version="1.0" encoding="utf-8"?>
<p:tagLst xmlns:p="http://schemas.openxmlformats.org/presentationml/2006/main">
  <p:tag name="AS_UNIQUEID" val="591"/>
</p:tagLst>
</file>

<file path=ppt/tags/tag340.xml><?xml version="1.0" encoding="utf-8"?>
<p:tagLst xmlns:p="http://schemas.openxmlformats.org/presentationml/2006/main">
  <p:tag name="AS_UNIQUEID" val="877"/>
</p:tagLst>
</file>

<file path=ppt/tags/tag341.xml><?xml version="1.0" encoding="utf-8"?>
<p:tagLst xmlns:p="http://schemas.openxmlformats.org/presentationml/2006/main">
  <p:tag name="AS_UNIQUEID" val="878"/>
</p:tagLst>
</file>

<file path=ppt/tags/tag342.xml><?xml version="1.0" encoding="utf-8"?>
<p:tagLst xmlns:p="http://schemas.openxmlformats.org/presentationml/2006/main">
  <p:tag name="AS_UNIQUEID" val="879"/>
</p:tagLst>
</file>

<file path=ppt/tags/tag343.xml><?xml version="1.0" encoding="utf-8"?>
<p:tagLst xmlns:p="http://schemas.openxmlformats.org/presentationml/2006/main">
  <p:tag name="AS_UNIQUEID" val="880"/>
</p:tagLst>
</file>

<file path=ppt/tags/tag344.xml><?xml version="1.0" encoding="utf-8"?>
<p:tagLst xmlns:p="http://schemas.openxmlformats.org/presentationml/2006/main">
  <p:tag name="AS_UNIQUEID" val="881"/>
</p:tagLst>
</file>

<file path=ppt/tags/tag345.xml><?xml version="1.0" encoding="utf-8"?>
<p:tagLst xmlns:p="http://schemas.openxmlformats.org/presentationml/2006/main">
  <p:tag name="AS_UNIQUEID" val="882"/>
</p:tagLst>
</file>

<file path=ppt/tags/tag346.xml><?xml version="1.0" encoding="utf-8"?>
<p:tagLst xmlns:p="http://schemas.openxmlformats.org/presentationml/2006/main">
  <p:tag name="AS_UNIQUEID" val="883"/>
</p:tagLst>
</file>

<file path=ppt/tags/tag347.xml><?xml version="1.0" encoding="utf-8"?>
<p:tagLst xmlns:p="http://schemas.openxmlformats.org/presentationml/2006/main">
  <p:tag name="AS_UNIQUEID" val="884"/>
</p:tagLst>
</file>

<file path=ppt/tags/tag348.xml><?xml version="1.0" encoding="utf-8"?>
<p:tagLst xmlns:p="http://schemas.openxmlformats.org/presentationml/2006/main">
  <p:tag name="AS_UNIQUEID" val="885"/>
</p:tagLst>
</file>

<file path=ppt/tags/tag349.xml><?xml version="1.0" encoding="utf-8"?>
<p:tagLst xmlns:p="http://schemas.openxmlformats.org/presentationml/2006/main">
  <p:tag name="AS_UNIQUEID" val="886"/>
</p:tagLst>
</file>

<file path=ppt/tags/tag35.xml><?xml version="1.0" encoding="utf-8"?>
<p:tagLst xmlns:p="http://schemas.openxmlformats.org/presentationml/2006/main">
  <p:tag name="AS_UNIQUEID" val="592"/>
</p:tagLst>
</file>

<file path=ppt/tags/tag350.xml><?xml version="1.0" encoding="utf-8"?>
<p:tagLst xmlns:p="http://schemas.openxmlformats.org/presentationml/2006/main">
  <p:tag name="AS_UNIQUEID" val="887"/>
</p:tagLst>
</file>

<file path=ppt/tags/tag351.xml><?xml version="1.0" encoding="utf-8"?>
<p:tagLst xmlns:p="http://schemas.openxmlformats.org/presentationml/2006/main">
  <p:tag name="AS_UNIQUEID" val="888"/>
</p:tagLst>
</file>

<file path=ppt/tags/tag352.xml><?xml version="1.0" encoding="utf-8"?>
<p:tagLst xmlns:p="http://schemas.openxmlformats.org/presentationml/2006/main">
  <p:tag name="AS_UNIQUEID" val="889"/>
</p:tagLst>
</file>

<file path=ppt/tags/tag353.xml><?xml version="1.0" encoding="utf-8"?>
<p:tagLst xmlns:p="http://schemas.openxmlformats.org/presentationml/2006/main">
  <p:tag name="AS_UNIQUEID" val="890"/>
</p:tagLst>
</file>

<file path=ppt/tags/tag354.xml><?xml version="1.0" encoding="utf-8"?>
<p:tagLst xmlns:p="http://schemas.openxmlformats.org/presentationml/2006/main">
  <p:tag name="AS_UNIQUEID" val="891"/>
</p:tagLst>
</file>

<file path=ppt/tags/tag355.xml><?xml version="1.0" encoding="utf-8"?>
<p:tagLst xmlns:p="http://schemas.openxmlformats.org/presentationml/2006/main">
  <p:tag name="AS_UNIQUEID" val="892"/>
</p:tagLst>
</file>

<file path=ppt/tags/tag356.xml><?xml version="1.0" encoding="utf-8"?>
<p:tagLst xmlns:p="http://schemas.openxmlformats.org/presentationml/2006/main">
  <p:tag name="AS_UNIQUEID" val="893"/>
</p:tagLst>
</file>

<file path=ppt/tags/tag357.xml><?xml version="1.0" encoding="utf-8"?>
<p:tagLst xmlns:p="http://schemas.openxmlformats.org/presentationml/2006/main">
  <p:tag name="AS_UNIQUEID" val="894"/>
</p:tagLst>
</file>

<file path=ppt/tags/tag358.xml><?xml version="1.0" encoding="utf-8"?>
<p:tagLst xmlns:p="http://schemas.openxmlformats.org/presentationml/2006/main">
  <p:tag name="AS_UNIQUEID" val="895"/>
</p:tagLst>
</file>

<file path=ppt/tags/tag359.xml><?xml version="1.0" encoding="utf-8"?>
<p:tagLst xmlns:p="http://schemas.openxmlformats.org/presentationml/2006/main">
  <p:tag name="AS_UNIQUEID" val="896"/>
</p:tagLst>
</file>

<file path=ppt/tags/tag36.xml><?xml version="1.0" encoding="utf-8"?>
<p:tagLst xmlns:p="http://schemas.openxmlformats.org/presentationml/2006/main">
  <p:tag name="AS_UNIQUEID" val="593"/>
</p:tagLst>
</file>

<file path=ppt/tags/tag360.xml><?xml version="1.0" encoding="utf-8"?>
<p:tagLst xmlns:p="http://schemas.openxmlformats.org/presentationml/2006/main">
  <p:tag name="AS_UNIQUEID" val="897"/>
</p:tagLst>
</file>

<file path=ppt/tags/tag361.xml><?xml version="1.0" encoding="utf-8"?>
<p:tagLst xmlns:p="http://schemas.openxmlformats.org/presentationml/2006/main">
  <p:tag name="AS_UNIQUEID" val="898"/>
</p:tagLst>
</file>

<file path=ppt/tags/tag362.xml><?xml version="1.0" encoding="utf-8"?>
<p:tagLst xmlns:p="http://schemas.openxmlformats.org/presentationml/2006/main">
  <p:tag name="AS_UNIQUEID" val="899"/>
</p:tagLst>
</file>

<file path=ppt/tags/tag363.xml><?xml version="1.0" encoding="utf-8"?>
<p:tagLst xmlns:p="http://schemas.openxmlformats.org/presentationml/2006/main">
  <p:tag name="AS_UNIQUEID" val="900"/>
</p:tagLst>
</file>

<file path=ppt/tags/tag364.xml><?xml version="1.0" encoding="utf-8"?>
<p:tagLst xmlns:p="http://schemas.openxmlformats.org/presentationml/2006/main">
  <p:tag name="AS_UNIQUEID" val="901"/>
</p:tagLst>
</file>

<file path=ppt/tags/tag365.xml><?xml version="1.0" encoding="utf-8"?>
<p:tagLst xmlns:p="http://schemas.openxmlformats.org/presentationml/2006/main">
  <p:tag name="AS_UNIQUEID" val="902"/>
</p:tagLst>
</file>

<file path=ppt/tags/tag366.xml><?xml version="1.0" encoding="utf-8"?>
<p:tagLst xmlns:p="http://schemas.openxmlformats.org/presentationml/2006/main">
  <p:tag name="AS_UNIQUEID" val="903"/>
</p:tagLst>
</file>

<file path=ppt/tags/tag367.xml><?xml version="1.0" encoding="utf-8"?>
<p:tagLst xmlns:p="http://schemas.openxmlformats.org/presentationml/2006/main">
  <p:tag name="AS_UNIQUEID" val="904"/>
</p:tagLst>
</file>

<file path=ppt/tags/tag368.xml><?xml version="1.0" encoding="utf-8"?>
<p:tagLst xmlns:p="http://schemas.openxmlformats.org/presentationml/2006/main">
  <p:tag name="AS_UNIQUEID" val="905"/>
</p:tagLst>
</file>

<file path=ppt/tags/tag369.xml><?xml version="1.0" encoding="utf-8"?>
<p:tagLst xmlns:p="http://schemas.openxmlformats.org/presentationml/2006/main">
  <p:tag name="AS_UNIQUEID" val="906"/>
</p:tagLst>
</file>

<file path=ppt/tags/tag37.xml><?xml version="1.0" encoding="utf-8"?>
<p:tagLst xmlns:p="http://schemas.openxmlformats.org/presentationml/2006/main">
  <p:tag name="AS_UNIQUEID" val="594"/>
</p:tagLst>
</file>

<file path=ppt/tags/tag370.xml><?xml version="1.0" encoding="utf-8"?>
<p:tagLst xmlns:p="http://schemas.openxmlformats.org/presentationml/2006/main">
  <p:tag name="AS_UNIQUEID" val="907"/>
</p:tagLst>
</file>

<file path=ppt/tags/tag371.xml><?xml version="1.0" encoding="utf-8"?>
<p:tagLst xmlns:p="http://schemas.openxmlformats.org/presentationml/2006/main">
  <p:tag name="AS_UNIQUEID" val="908"/>
</p:tagLst>
</file>

<file path=ppt/tags/tag372.xml><?xml version="1.0" encoding="utf-8"?>
<p:tagLst xmlns:p="http://schemas.openxmlformats.org/presentationml/2006/main">
  <p:tag name="AS_UNIQUEID" val="909"/>
</p:tagLst>
</file>

<file path=ppt/tags/tag373.xml><?xml version="1.0" encoding="utf-8"?>
<p:tagLst xmlns:p="http://schemas.openxmlformats.org/presentationml/2006/main">
  <p:tag name="AS_UNIQUEID" val="910"/>
</p:tagLst>
</file>

<file path=ppt/tags/tag374.xml><?xml version="1.0" encoding="utf-8"?>
<p:tagLst xmlns:p="http://schemas.openxmlformats.org/presentationml/2006/main">
  <p:tag name="AS_UNIQUEID" val="911"/>
</p:tagLst>
</file>

<file path=ppt/tags/tag375.xml><?xml version="1.0" encoding="utf-8"?>
<p:tagLst xmlns:p="http://schemas.openxmlformats.org/presentationml/2006/main">
  <p:tag name="AS_UNIQUEID" val="912"/>
</p:tagLst>
</file>

<file path=ppt/tags/tag376.xml><?xml version="1.0" encoding="utf-8"?>
<p:tagLst xmlns:p="http://schemas.openxmlformats.org/presentationml/2006/main">
  <p:tag name="AS_UNIQUEID" val="913"/>
</p:tagLst>
</file>

<file path=ppt/tags/tag377.xml><?xml version="1.0" encoding="utf-8"?>
<p:tagLst xmlns:p="http://schemas.openxmlformats.org/presentationml/2006/main">
  <p:tag name="AS_UNIQUEID" val="914"/>
</p:tagLst>
</file>

<file path=ppt/tags/tag378.xml><?xml version="1.0" encoding="utf-8"?>
<p:tagLst xmlns:p="http://schemas.openxmlformats.org/presentationml/2006/main">
  <p:tag name="AS_UNIQUEID" val="915"/>
</p:tagLst>
</file>

<file path=ppt/tags/tag379.xml><?xml version="1.0" encoding="utf-8"?>
<p:tagLst xmlns:p="http://schemas.openxmlformats.org/presentationml/2006/main">
  <p:tag name="AS_UNIQUEID" val="916"/>
</p:tagLst>
</file>

<file path=ppt/tags/tag38.xml><?xml version="1.0" encoding="utf-8"?>
<p:tagLst xmlns:p="http://schemas.openxmlformats.org/presentationml/2006/main">
  <p:tag name="AS_UNIQUEID" val="595"/>
</p:tagLst>
</file>

<file path=ppt/tags/tag380.xml><?xml version="1.0" encoding="utf-8"?>
<p:tagLst xmlns:p="http://schemas.openxmlformats.org/presentationml/2006/main">
  <p:tag name="AS_UNIQUEID" val="917"/>
</p:tagLst>
</file>

<file path=ppt/tags/tag381.xml><?xml version="1.0" encoding="utf-8"?>
<p:tagLst xmlns:p="http://schemas.openxmlformats.org/presentationml/2006/main">
  <p:tag name="AS_UNIQUEID" val="918"/>
</p:tagLst>
</file>

<file path=ppt/tags/tag382.xml><?xml version="1.0" encoding="utf-8"?>
<p:tagLst xmlns:p="http://schemas.openxmlformats.org/presentationml/2006/main">
  <p:tag name="AS_UNIQUEID" val="919"/>
</p:tagLst>
</file>

<file path=ppt/tags/tag383.xml><?xml version="1.0" encoding="utf-8"?>
<p:tagLst xmlns:p="http://schemas.openxmlformats.org/presentationml/2006/main">
  <p:tag name="AS_UNIQUEID" val="920"/>
</p:tagLst>
</file>

<file path=ppt/tags/tag384.xml><?xml version="1.0" encoding="utf-8"?>
<p:tagLst xmlns:p="http://schemas.openxmlformats.org/presentationml/2006/main">
  <p:tag name="AS_UNIQUEID" val="921"/>
</p:tagLst>
</file>

<file path=ppt/tags/tag385.xml><?xml version="1.0" encoding="utf-8"?>
<p:tagLst xmlns:p="http://schemas.openxmlformats.org/presentationml/2006/main">
  <p:tag name="AS_UNIQUEID" val="922"/>
</p:tagLst>
</file>

<file path=ppt/tags/tag386.xml><?xml version="1.0" encoding="utf-8"?>
<p:tagLst xmlns:p="http://schemas.openxmlformats.org/presentationml/2006/main">
  <p:tag name="AS_UNIQUEID" val="923"/>
</p:tagLst>
</file>

<file path=ppt/tags/tag387.xml><?xml version="1.0" encoding="utf-8"?>
<p:tagLst xmlns:p="http://schemas.openxmlformats.org/presentationml/2006/main">
  <p:tag name="AS_UNIQUEID" val="50"/>
</p:tagLst>
</file>

<file path=ppt/tags/tag388.xml><?xml version="1.0" encoding="utf-8"?>
<p:tagLst xmlns:p="http://schemas.openxmlformats.org/presentationml/2006/main">
  <p:tag name="AS_UNIQUEID" val="51"/>
</p:tagLst>
</file>

<file path=ppt/tags/tag389.xml><?xml version="1.0" encoding="utf-8"?>
<p:tagLst xmlns:p="http://schemas.openxmlformats.org/presentationml/2006/main">
  <p:tag name="AS_UNIQUEID" val="52"/>
</p:tagLst>
</file>

<file path=ppt/tags/tag39.xml><?xml version="1.0" encoding="utf-8"?>
<p:tagLst xmlns:p="http://schemas.openxmlformats.org/presentationml/2006/main">
  <p:tag name="AS_UNIQUEID" val="596"/>
</p:tagLst>
</file>

<file path=ppt/tags/tag390.xml><?xml version="1.0" encoding="utf-8"?>
<p:tagLst xmlns:p="http://schemas.openxmlformats.org/presentationml/2006/main">
  <p:tag name="AS_UNIQUEID" val="53"/>
</p:tagLst>
</file>

<file path=ppt/tags/tag391.xml><?xml version="1.0" encoding="utf-8"?>
<p:tagLst xmlns:p="http://schemas.openxmlformats.org/presentationml/2006/main">
  <p:tag name="AS_UNIQUEID" val="54"/>
</p:tagLst>
</file>

<file path=ppt/tags/tag392.xml><?xml version="1.0" encoding="utf-8"?>
<p:tagLst xmlns:p="http://schemas.openxmlformats.org/presentationml/2006/main">
  <p:tag name="AS_UNIQUEID" val="55"/>
</p:tagLst>
</file>

<file path=ppt/tags/tag393.xml><?xml version="1.0" encoding="utf-8"?>
<p:tagLst xmlns:p="http://schemas.openxmlformats.org/presentationml/2006/main">
  <p:tag name="AS_UNIQUEID" val="56"/>
</p:tagLst>
</file>

<file path=ppt/tags/tag394.xml><?xml version="1.0" encoding="utf-8"?>
<p:tagLst xmlns:p="http://schemas.openxmlformats.org/presentationml/2006/main">
  <p:tag name="AS_UNIQUEID" val="57"/>
</p:tagLst>
</file>

<file path=ppt/tags/tag395.xml><?xml version="1.0" encoding="utf-8"?>
<p:tagLst xmlns:p="http://schemas.openxmlformats.org/presentationml/2006/main">
  <p:tag name="AS_UNIQUEID" val="32"/>
</p:tagLst>
</file>

<file path=ppt/tags/tag396.xml><?xml version="1.0" encoding="utf-8"?>
<p:tagLst xmlns:p="http://schemas.openxmlformats.org/presentationml/2006/main">
  <p:tag name="AS_UNIQUEID" val="924"/>
</p:tagLst>
</file>

<file path=ppt/tags/tag397.xml><?xml version="1.0" encoding="utf-8"?>
<p:tagLst xmlns:p="http://schemas.openxmlformats.org/presentationml/2006/main">
  <p:tag name="AS_UNIQUEID" val="925"/>
</p:tagLst>
</file>

<file path=ppt/tags/tag398.xml><?xml version="1.0" encoding="utf-8"?>
<p:tagLst xmlns:p="http://schemas.openxmlformats.org/presentationml/2006/main">
  <p:tag name="AS_UNIQUEID" val="926"/>
</p:tagLst>
</file>

<file path=ppt/tags/tag399.xml><?xml version="1.0" encoding="utf-8"?>
<p:tagLst xmlns:p="http://schemas.openxmlformats.org/presentationml/2006/main">
  <p:tag name="AS_UNIQUEID" val="927"/>
</p:tagLst>
</file>

<file path=ppt/tags/tag4.xml><?xml version="1.0" encoding="utf-8"?>
<p:tagLst xmlns:p="http://schemas.openxmlformats.org/presentationml/2006/main">
  <p:tag name="AS_UNIQUEID" val="561"/>
</p:tagLst>
</file>

<file path=ppt/tags/tag40.xml><?xml version="1.0" encoding="utf-8"?>
<p:tagLst xmlns:p="http://schemas.openxmlformats.org/presentationml/2006/main">
  <p:tag name="AS_UNIQUEID" val="597"/>
</p:tagLst>
</file>

<file path=ppt/tags/tag400.xml><?xml version="1.0" encoding="utf-8"?>
<p:tagLst xmlns:p="http://schemas.openxmlformats.org/presentationml/2006/main">
  <p:tag name="AS_UNIQUEID" val="928"/>
</p:tagLst>
</file>

<file path=ppt/tags/tag401.xml><?xml version="1.0" encoding="utf-8"?>
<p:tagLst xmlns:p="http://schemas.openxmlformats.org/presentationml/2006/main">
  <p:tag name="AS_UNIQUEID" val="929"/>
</p:tagLst>
</file>

<file path=ppt/tags/tag402.xml><?xml version="1.0" encoding="utf-8"?>
<p:tagLst xmlns:p="http://schemas.openxmlformats.org/presentationml/2006/main">
  <p:tag name="AS_UNIQUEID" val="930"/>
</p:tagLst>
</file>

<file path=ppt/tags/tag403.xml><?xml version="1.0" encoding="utf-8"?>
<p:tagLst xmlns:p="http://schemas.openxmlformats.org/presentationml/2006/main">
  <p:tag name="AS_UNIQUEID" val="931"/>
</p:tagLst>
</file>

<file path=ppt/tags/tag404.xml><?xml version="1.0" encoding="utf-8"?>
<p:tagLst xmlns:p="http://schemas.openxmlformats.org/presentationml/2006/main">
  <p:tag name="AS_UNIQUEID" val="932"/>
</p:tagLst>
</file>

<file path=ppt/tags/tag405.xml><?xml version="1.0" encoding="utf-8"?>
<p:tagLst xmlns:p="http://schemas.openxmlformats.org/presentationml/2006/main">
  <p:tag name="AS_UNIQUEID" val="933"/>
</p:tagLst>
</file>

<file path=ppt/tags/tag406.xml><?xml version="1.0" encoding="utf-8"?>
<p:tagLst xmlns:p="http://schemas.openxmlformats.org/presentationml/2006/main">
  <p:tag name="AS_UNIQUEID" val="934"/>
</p:tagLst>
</file>

<file path=ppt/tags/tag407.xml><?xml version="1.0" encoding="utf-8"?>
<p:tagLst xmlns:p="http://schemas.openxmlformats.org/presentationml/2006/main">
  <p:tag name="AS_UNIQUEID" val="935"/>
</p:tagLst>
</file>

<file path=ppt/tags/tag408.xml><?xml version="1.0" encoding="utf-8"?>
<p:tagLst xmlns:p="http://schemas.openxmlformats.org/presentationml/2006/main">
  <p:tag name="AS_UNIQUEID" val="936"/>
</p:tagLst>
</file>

<file path=ppt/tags/tag409.xml><?xml version="1.0" encoding="utf-8"?>
<p:tagLst xmlns:p="http://schemas.openxmlformats.org/presentationml/2006/main">
  <p:tag name="AS_UNIQUEID" val="937"/>
</p:tagLst>
</file>

<file path=ppt/tags/tag41.xml><?xml version="1.0" encoding="utf-8"?>
<p:tagLst xmlns:p="http://schemas.openxmlformats.org/presentationml/2006/main">
  <p:tag name="AS_UNIQUEID" val="598"/>
</p:tagLst>
</file>

<file path=ppt/tags/tag410.xml><?xml version="1.0" encoding="utf-8"?>
<p:tagLst xmlns:p="http://schemas.openxmlformats.org/presentationml/2006/main">
  <p:tag name="AS_UNIQUEID" val="938"/>
</p:tagLst>
</file>

<file path=ppt/tags/tag411.xml><?xml version="1.0" encoding="utf-8"?>
<p:tagLst xmlns:p="http://schemas.openxmlformats.org/presentationml/2006/main">
  <p:tag name="AS_UNIQUEID" val="939"/>
</p:tagLst>
</file>

<file path=ppt/tags/tag412.xml><?xml version="1.0" encoding="utf-8"?>
<p:tagLst xmlns:p="http://schemas.openxmlformats.org/presentationml/2006/main">
  <p:tag name="AS_UNIQUEID" val="940"/>
</p:tagLst>
</file>

<file path=ppt/tags/tag413.xml><?xml version="1.0" encoding="utf-8"?>
<p:tagLst xmlns:p="http://schemas.openxmlformats.org/presentationml/2006/main">
  <p:tag name="AS_UNIQUEID" val="941"/>
</p:tagLst>
</file>

<file path=ppt/tags/tag414.xml><?xml version="1.0" encoding="utf-8"?>
<p:tagLst xmlns:p="http://schemas.openxmlformats.org/presentationml/2006/main">
  <p:tag name="AS_UNIQUEID" val="942"/>
</p:tagLst>
</file>

<file path=ppt/tags/tag415.xml><?xml version="1.0" encoding="utf-8"?>
<p:tagLst xmlns:p="http://schemas.openxmlformats.org/presentationml/2006/main">
  <p:tag name="AS_UNIQUEID" val="943"/>
</p:tagLst>
</file>

<file path=ppt/tags/tag416.xml><?xml version="1.0" encoding="utf-8"?>
<p:tagLst xmlns:p="http://schemas.openxmlformats.org/presentationml/2006/main">
  <p:tag name="AS_UNIQUEID" val="944"/>
</p:tagLst>
</file>

<file path=ppt/tags/tag417.xml><?xml version="1.0" encoding="utf-8"?>
<p:tagLst xmlns:p="http://schemas.openxmlformats.org/presentationml/2006/main">
  <p:tag name="AS_UNIQUEID" val="945"/>
</p:tagLst>
</file>

<file path=ppt/tags/tag418.xml><?xml version="1.0" encoding="utf-8"?>
<p:tagLst xmlns:p="http://schemas.openxmlformats.org/presentationml/2006/main">
  <p:tag name="AS_UNIQUEID" val="946"/>
</p:tagLst>
</file>

<file path=ppt/tags/tag419.xml><?xml version="1.0" encoding="utf-8"?>
<p:tagLst xmlns:p="http://schemas.openxmlformats.org/presentationml/2006/main">
  <p:tag name="AS_UNIQUEID" val="947"/>
</p:tagLst>
</file>

<file path=ppt/tags/tag42.xml><?xml version="1.0" encoding="utf-8"?>
<p:tagLst xmlns:p="http://schemas.openxmlformats.org/presentationml/2006/main">
  <p:tag name="AS_UNIQUEID" val="599"/>
</p:tagLst>
</file>

<file path=ppt/tags/tag420.xml><?xml version="1.0" encoding="utf-8"?>
<p:tagLst xmlns:p="http://schemas.openxmlformats.org/presentationml/2006/main">
  <p:tag name="AS_UNIQUEID" val="948"/>
</p:tagLst>
</file>

<file path=ppt/tags/tag421.xml><?xml version="1.0" encoding="utf-8"?>
<p:tagLst xmlns:p="http://schemas.openxmlformats.org/presentationml/2006/main">
  <p:tag name="AS_UNIQUEID" val="949"/>
</p:tagLst>
</file>

<file path=ppt/tags/tag422.xml><?xml version="1.0" encoding="utf-8"?>
<p:tagLst xmlns:p="http://schemas.openxmlformats.org/presentationml/2006/main">
  <p:tag name="AS_UNIQUEID" val="950"/>
</p:tagLst>
</file>

<file path=ppt/tags/tag423.xml><?xml version="1.0" encoding="utf-8"?>
<p:tagLst xmlns:p="http://schemas.openxmlformats.org/presentationml/2006/main">
  <p:tag name="AS_UNIQUEID" val="951"/>
</p:tagLst>
</file>

<file path=ppt/tags/tag424.xml><?xml version="1.0" encoding="utf-8"?>
<p:tagLst xmlns:p="http://schemas.openxmlformats.org/presentationml/2006/main">
  <p:tag name="AS_UNIQUEID" val="952"/>
</p:tagLst>
</file>

<file path=ppt/tags/tag425.xml><?xml version="1.0" encoding="utf-8"?>
<p:tagLst xmlns:p="http://schemas.openxmlformats.org/presentationml/2006/main">
  <p:tag name="AS_UNIQUEID" val="953"/>
</p:tagLst>
</file>

<file path=ppt/tags/tag426.xml><?xml version="1.0" encoding="utf-8"?>
<p:tagLst xmlns:p="http://schemas.openxmlformats.org/presentationml/2006/main">
  <p:tag name="AS_UNIQUEID" val="954"/>
</p:tagLst>
</file>

<file path=ppt/tags/tag427.xml><?xml version="1.0" encoding="utf-8"?>
<p:tagLst xmlns:p="http://schemas.openxmlformats.org/presentationml/2006/main">
  <p:tag name="AS_UNIQUEID" val="955"/>
</p:tagLst>
</file>

<file path=ppt/tags/tag428.xml><?xml version="1.0" encoding="utf-8"?>
<p:tagLst xmlns:p="http://schemas.openxmlformats.org/presentationml/2006/main">
  <p:tag name="AS_UNIQUEID" val="956"/>
</p:tagLst>
</file>

<file path=ppt/tags/tag429.xml><?xml version="1.0" encoding="utf-8"?>
<p:tagLst xmlns:p="http://schemas.openxmlformats.org/presentationml/2006/main">
  <p:tag name="AS_UNIQUEID" val="957"/>
</p:tagLst>
</file>

<file path=ppt/tags/tag43.xml><?xml version="1.0" encoding="utf-8"?>
<p:tagLst xmlns:p="http://schemas.openxmlformats.org/presentationml/2006/main">
  <p:tag name="AS_UNIQUEID" val="600"/>
</p:tagLst>
</file>

<file path=ppt/tags/tag430.xml><?xml version="1.0" encoding="utf-8"?>
<p:tagLst xmlns:p="http://schemas.openxmlformats.org/presentationml/2006/main">
  <p:tag name="AS_UNIQUEID" val="958"/>
</p:tagLst>
</file>

<file path=ppt/tags/tag431.xml><?xml version="1.0" encoding="utf-8"?>
<p:tagLst xmlns:p="http://schemas.openxmlformats.org/presentationml/2006/main">
  <p:tag name="AS_UNIQUEID" val="959"/>
</p:tagLst>
</file>

<file path=ppt/tags/tag432.xml><?xml version="1.0" encoding="utf-8"?>
<p:tagLst xmlns:p="http://schemas.openxmlformats.org/presentationml/2006/main">
  <p:tag name="AS_UNIQUEID" val="960"/>
</p:tagLst>
</file>

<file path=ppt/tags/tag433.xml><?xml version="1.0" encoding="utf-8"?>
<p:tagLst xmlns:p="http://schemas.openxmlformats.org/presentationml/2006/main">
  <p:tag name="AS_UNIQUEID" val="961"/>
</p:tagLst>
</file>

<file path=ppt/tags/tag434.xml><?xml version="1.0" encoding="utf-8"?>
<p:tagLst xmlns:p="http://schemas.openxmlformats.org/presentationml/2006/main">
  <p:tag name="AS_UNIQUEID" val="962"/>
</p:tagLst>
</file>

<file path=ppt/tags/tag435.xml><?xml version="1.0" encoding="utf-8"?>
<p:tagLst xmlns:p="http://schemas.openxmlformats.org/presentationml/2006/main">
  <p:tag name="AS_UNIQUEID" val="963"/>
</p:tagLst>
</file>

<file path=ppt/tags/tag436.xml><?xml version="1.0" encoding="utf-8"?>
<p:tagLst xmlns:p="http://schemas.openxmlformats.org/presentationml/2006/main">
  <p:tag name="AS_UNIQUEID" val="964"/>
</p:tagLst>
</file>

<file path=ppt/tags/tag437.xml><?xml version="1.0" encoding="utf-8"?>
<p:tagLst xmlns:p="http://schemas.openxmlformats.org/presentationml/2006/main">
  <p:tag name="AS_UNIQUEID" val="965"/>
</p:tagLst>
</file>

<file path=ppt/tags/tag438.xml><?xml version="1.0" encoding="utf-8"?>
<p:tagLst xmlns:p="http://schemas.openxmlformats.org/presentationml/2006/main">
  <p:tag name="AS_UNIQUEID" val="966"/>
</p:tagLst>
</file>

<file path=ppt/tags/tag439.xml><?xml version="1.0" encoding="utf-8"?>
<p:tagLst xmlns:p="http://schemas.openxmlformats.org/presentationml/2006/main">
  <p:tag name="AS_UNIQUEID" val="967"/>
</p:tagLst>
</file>

<file path=ppt/tags/tag44.xml><?xml version="1.0" encoding="utf-8"?>
<p:tagLst xmlns:p="http://schemas.openxmlformats.org/presentationml/2006/main">
  <p:tag name="AS_UNIQUEID" val="601"/>
</p:tagLst>
</file>

<file path=ppt/tags/tag440.xml><?xml version="1.0" encoding="utf-8"?>
<p:tagLst xmlns:p="http://schemas.openxmlformats.org/presentationml/2006/main">
  <p:tag name="AS_UNIQUEID" val="968"/>
</p:tagLst>
</file>

<file path=ppt/tags/tag441.xml><?xml version="1.0" encoding="utf-8"?>
<p:tagLst xmlns:p="http://schemas.openxmlformats.org/presentationml/2006/main">
  <p:tag name="AS_UNIQUEID" val="969"/>
</p:tagLst>
</file>

<file path=ppt/tags/tag442.xml><?xml version="1.0" encoding="utf-8"?>
<p:tagLst xmlns:p="http://schemas.openxmlformats.org/presentationml/2006/main">
  <p:tag name="AS_UNIQUEID" val="970"/>
</p:tagLst>
</file>

<file path=ppt/tags/tag443.xml><?xml version="1.0" encoding="utf-8"?>
<p:tagLst xmlns:p="http://schemas.openxmlformats.org/presentationml/2006/main">
  <p:tag name="AS_UNIQUEID" val="971"/>
</p:tagLst>
</file>

<file path=ppt/tags/tag444.xml><?xml version="1.0" encoding="utf-8"?>
<p:tagLst xmlns:p="http://schemas.openxmlformats.org/presentationml/2006/main">
  <p:tag name="AS_UNIQUEID" val="972"/>
</p:tagLst>
</file>

<file path=ppt/tags/tag445.xml><?xml version="1.0" encoding="utf-8"?>
<p:tagLst xmlns:p="http://schemas.openxmlformats.org/presentationml/2006/main">
  <p:tag name="AS_UNIQUEID" val="973"/>
</p:tagLst>
</file>

<file path=ppt/tags/tag446.xml><?xml version="1.0" encoding="utf-8"?>
<p:tagLst xmlns:p="http://schemas.openxmlformats.org/presentationml/2006/main">
  <p:tag name="AS_UNIQUEID" val="974"/>
</p:tagLst>
</file>

<file path=ppt/tags/tag447.xml><?xml version="1.0" encoding="utf-8"?>
<p:tagLst xmlns:p="http://schemas.openxmlformats.org/presentationml/2006/main">
  <p:tag name="AS_UNIQUEID" val="975"/>
</p:tagLst>
</file>

<file path=ppt/tags/tag448.xml><?xml version="1.0" encoding="utf-8"?>
<p:tagLst xmlns:p="http://schemas.openxmlformats.org/presentationml/2006/main">
  <p:tag name="AS_UNIQUEID" val="976"/>
</p:tagLst>
</file>

<file path=ppt/tags/tag449.xml><?xml version="1.0" encoding="utf-8"?>
<p:tagLst xmlns:p="http://schemas.openxmlformats.org/presentationml/2006/main">
  <p:tag name="AS_UNIQUEID" val="977"/>
</p:tagLst>
</file>

<file path=ppt/tags/tag45.xml><?xml version="1.0" encoding="utf-8"?>
<p:tagLst xmlns:p="http://schemas.openxmlformats.org/presentationml/2006/main">
  <p:tag name="AS_UNIQUEID" val="602"/>
</p:tagLst>
</file>

<file path=ppt/tags/tag450.xml><?xml version="1.0" encoding="utf-8"?>
<p:tagLst xmlns:p="http://schemas.openxmlformats.org/presentationml/2006/main">
  <p:tag name="AS_UNIQUEID" val="978"/>
</p:tagLst>
</file>

<file path=ppt/tags/tag451.xml><?xml version="1.0" encoding="utf-8"?>
<p:tagLst xmlns:p="http://schemas.openxmlformats.org/presentationml/2006/main">
  <p:tag name="AS_UNIQUEID" val="979"/>
</p:tagLst>
</file>

<file path=ppt/tags/tag452.xml><?xml version="1.0" encoding="utf-8"?>
<p:tagLst xmlns:p="http://schemas.openxmlformats.org/presentationml/2006/main">
  <p:tag name="AS_UNIQUEID" val="980"/>
</p:tagLst>
</file>

<file path=ppt/tags/tag453.xml><?xml version="1.0" encoding="utf-8"?>
<p:tagLst xmlns:p="http://schemas.openxmlformats.org/presentationml/2006/main">
  <p:tag name="AS_UNIQUEID" val="981"/>
</p:tagLst>
</file>

<file path=ppt/tags/tag454.xml><?xml version="1.0" encoding="utf-8"?>
<p:tagLst xmlns:p="http://schemas.openxmlformats.org/presentationml/2006/main">
  <p:tag name="AS_UNIQUEID" val="982"/>
</p:tagLst>
</file>

<file path=ppt/tags/tag455.xml><?xml version="1.0" encoding="utf-8"?>
<p:tagLst xmlns:p="http://schemas.openxmlformats.org/presentationml/2006/main">
  <p:tag name="AS_UNIQUEID" val="983"/>
</p:tagLst>
</file>

<file path=ppt/tags/tag456.xml><?xml version="1.0" encoding="utf-8"?>
<p:tagLst xmlns:p="http://schemas.openxmlformats.org/presentationml/2006/main">
  <p:tag name="AS_UNIQUEID" val="984"/>
</p:tagLst>
</file>

<file path=ppt/tags/tag457.xml><?xml version="1.0" encoding="utf-8"?>
<p:tagLst xmlns:p="http://schemas.openxmlformats.org/presentationml/2006/main">
  <p:tag name="AS_UNIQUEID" val="985"/>
</p:tagLst>
</file>

<file path=ppt/tags/tag458.xml><?xml version="1.0" encoding="utf-8"?>
<p:tagLst xmlns:p="http://schemas.openxmlformats.org/presentationml/2006/main">
  <p:tag name="AS_UNIQUEID" val="986"/>
</p:tagLst>
</file>

<file path=ppt/tags/tag459.xml><?xml version="1.0" encoding="utf-8"?>
<p:tagLst xmlns:p="http://schemas.openxmlformats.org/presentationml/2006/main">
  <p:tag name="AS_UNIQUEID" val="987"/>
</p:tagLst>
</file>

<file path=ppt/tags/tag46.xml><?xml version="1.0" encoding="utf-8"?>
<p:tagLst xmlns:p="http://schemas.openxmlformats.org/presentationml/2006/main">
  <p:tag name="AS_UNIQUEID" val="603"/>
</p:tagLst>
</file>

<file path=ppt/tags/tag460.xml><?xml version="1.0" encoding="utf-8"?>
<p:tagLst xmlns:p="http://schemas.openxmlformats.org/presentationml/2006/main">
  <p:tag name="AS_UNIQUEID" val="988"/>
</p:tagLst>
</file>

<file path=ppt/tags/tag461.xml><?xml version="1.0" encoding="utf-8"?>
<p:tagLst xmlns:p="http://schemas.openxmlformats.org/presentationml/2006/main">
  <p:tag name="AS_UNIQUEID" val="989"/>
</p:tagLst>
</file>

<file path=ppt/tags/tag462.xml><?xml version="1.0" encoding="utf-8"?>
<p:tagLst xmlns:p="http://schemas.openxmlformats.org/presentationml/2006/main">
  <p:tag name="AS_UNIQUEID" val="990"/>
</p:tagLst>
</file>

<file path=ppt/tags/tag463.xml><?xml version="1.0" encoding="utf-8"?>
<p:tagLst xmlns:p="http://schemas.openxmlformats.org/presentationml/2006/main">
  <p:tag name="AS_UNIQUEID" val="991"/>
</p:tagLst>
</file>

<file path=ppt/tags/tag464.xml><?xml version="1.0" encoding="utf-8"?>
<p:tagLst xmlns:p="http://schemas.openxmlformats.org/presentationml/2006/main">
  <p:tag name="AS_UNIQUEID" val="992"/>
</p:tagLst>
</file>

<file path=ppt/tags/tag465.xml><?xml version="1.0" encoding="utf-8"?>
<p:tagLst xmlns:p="http://schemas.openxmlformats.org/presentationml/2006/main">
  <p:tag name="AS_UNIQUEID" val="993"/>
</p:tagLst>
</file>

<file path=ppt/tags/tag466.xml><?xml version="1.0" encoding="utf-8"?>
<p:tagLst xmlns:p="http://schemas.openxmlformats.org/presentationml/2006/main">
  <p:tag name="AS_UNIQUEID" val="994"/>
</p:tagLst>
</file>

<file path=ppt/tags/tag467.xml><?xml version="1.0" encoding="utf-8"?>
<p:tagLst xmlns:p="http://schemas.openxmlformats.org/presentationml/2006/main">
  <p:tag name="AS_UNIQUEID" val="995"/>
</p:tagLst>
</file>

<file path=ppt/tags/tag468.xml><?xml version="1.0" encoding="utf-8"?>
<p:tagLst xmlns:p="http://schemas.openxmlformats.org/presentationml/2006/main">
  <p:tag name="AS_UNIQUEID" val="252"/>
</p:tagLst>
</file>

<file path=ppt/tags/tag469.xml><?xml version="1.0" encoding="utf-8"?>
<p:tagLst xmlns:p="http://schemas.openxmlformats.org/presentationml/2006/main">
  <p:tag name="AS_UNIQUEID" val="253"/>
</p:tagLst>
</file>

<file path=ppt/tags/tag47.xml><?xml version="1.0" encoding="utf-8"?>
<p:tagLst xmlns:p="http://schemas.openxmlformats.org/presentationml/2006/main">
  <p:tag name="AS_UNIQUEID" val="604"/>
</p:tagLst>
</file>

<file path=ppt/tags/tag470.xml><?xml version="1.0" encoding="utf-8"?>
<p:tagLst xmlns:p="http://schemas.openxmlformats.org/presentationml/2006/main">
  <p:tag name="AS_UNIQUEID" val="254"/>
</p:tagLst>
</file>

<file path=ppt/tags/tag471.xml><?xml version="1.0" encoding="utf-8"?>
<p:tagLst xmlns:p="http://schemas.openxmlformats.org/presentationml/2006/main">
  <p:tag name="AS_UNIQUEID" val="996"/>
</p:tagLst>
</file>

<file path=ppt/tags/tag472.xml><?xml version="1.0" encoding="utf-8"?>
<p:tagLst xmlns:p="http://schemas.openxmlformats.org/presentationml/2006/main">
  <p:tag name="AS_UNIQUEID" val="256"/>
</p:tagLst>
</file>

<file path=ppt/tags/tag473.xml><?xml version="1.0" encoding="utf-8"?>
<p:tagLst xmlns:p="http://schemas.openxmlformats.org/presentationml/2006/main">
  <p:tag name="AS_UNIQUEID" val="257"/>
</p:tagLst>
</file>

<file path=ppt/tags/tag474.xml><?xml version="1.0" encoding="utf-8"?>
<p:tagLst xmlns:p="http://schemas.openxmlformats.org/presentationml/2006/main">
  <p:tag name="AS_UNIQUEID" val="258"/>
</p:tagLst>
</file>

<file path=ppt/tags/tag475.xml><?xml version="1.0" encoding="utf-8"?>
<p:tagLst xmlns:p="http://schemas.openxmlformats.org/presentationml/2006/main">
  <p:tag name="AS_UNIQUEID" val="259"/>
  <p:tag name="PA" val="v3.2.0"/>
</p:tagLst>
</file>

<file path=ppt/tags/tag476.xml><?xml version="1.0" encoding="utf-8"?>
<p:tagLst xmlns:p="http://schemas.openxmlformats.org/presentationml/2006/main">
  <p:tag name="AS_UNIQUEID" val="260"/>
  <p:tag name="PA" val="v3.2.0"/>
</p:tagLst>
</file>

<file path=ppt/tags/tag477.xml><?xml version="1.0" encoding="utf-8"?>
<p:tagLst xmlns:p="http://schemas.openxmlformats.org/presentationml/2006/main">
  <p:tag name="AS_UNIQUEID" val="261"/>
</p:tagLst>
</file>

<file path=ppt/tags/tag478.xml><?xml version="1.0" encoding="utf-8"?>
<p:tagLst xmlns:p="http://schemas.openxmlformats.org/presentationml/2006/main">
  <p:tag name="AS_UNIQUEID" val="262"/>
</p:tagLst>
</file>

<file path=ppt/tags/tag479.xml><?xml version="1.0" encoding="utf-8"?>
<p:tagLst xmlns:p="http://schemas.openxmlformats.org/presentationml/2006/main">
  <p:tag name="AS_UNIQUEID" val="263"/>
</p:tagLst>
</file>

<file path=ppt/tags/tag48.xml><?xml version="1.0" encoding="utf-8"?>
<p:tagLst xmlns:p="http://schemas.openxmlformats.org/presentationml/2006/main">
  <p:tag name="AS_UNIQUEID" val="605"/>
</p:tagLst>
</file>

<file path=ppt/tags/tag480.xml><?xml version="1.0" encoding="utf-8"?>
<p:tagLst xmlns:p="http://schemas.openxmlformats.org/presentationml/2006/main">
  <p:tag name="AS_UNIQUEID" val="264"/>
</p:tagLst>
</file>

<file path=ppt/tags/tag481.xml><?xml version="1.0" encoding="utf-8"?>
<p:tagLst xmlns:p="http://schemas.openxmlformats.org/presentationml/2006/main">
  <p:tag name="AS_UNIQUEID" val="265"/>
</p:tagLst>
</file>

<file path=ppt/tags/tag482.xml><?xml version="1.0" encoding="utf-8"?>
<p:tagLst xmlns:p="http://schemas.openxmlformats.org/presentationml/2006/main">
  <p:tag name="AS_UNIQUEID" val="266"/>
</p:tagLst>
</file>

<file path=ppt/tags/tag483.xml><?xml version="1.0" encoding="utf-8"?>
<p:tagLst xmlns:p="http://schemas.openxmlformats.org/presentationml/2006/main">
  <p:tag name="AS_UNIQUEID" val="997"/>
</p:tagLst>
</file>

<file path=ppt/tags/tag484.xml><?xml version="1.0" encoding="utf-8"?>
<p:tagLst xmlns:p="http://schemas.openxmlformats.org/presentationml/2006/main">
  <p:tag name="AS_UNIQUEID" val="206"/>
</p:tagLst>
</file>

<file path=ppt/tags/tag485.xml><?xml version="1.0" encoding="utf-8"?>
<p:tagLst xmlns:p="http://schemas.openxmlformats.org/presentationml/2006/main">
  <p:tag name="AS_UNIQUEID" val="207"/>
</p:tagLst>
</file>

<file path=ppt/tags/tag486.xml><?xml version="1.0" encoding="utf-8"?>
<p:tagLst xmlns:p="http://schemas.openxmlformats.org/presentationml/2006/main">
  <p:tag name="AS_UNIQUEID" val="208"/>
</p:tagLst>
</file>

<file path=ppt/tags/tag487.xml><?xml version="1.0" encoding="utf-8"?>
<p:tagLst xmlns:p="http://schemas.openxmlformats.org/presentationml/2006/main">
  <p:tag name="AS_UNIQUEID" val="998"/>
</p:tagLst>
</file>

<file path=ppt/tags/tag488.xml><?xml version="1.0" encoding="utf-8"?>
<p:tagLst xmlns:p="http://schemas.openxmlformats.org/presentationml/2006/main">
  <p:tag name="AS_UNIQUEID" val="210"/>
</p:tagLst>
</file>

<file path=ppt/tags/tag489.xml><?xml version="1.0" encoding="utf-8"?>
<p:tagLst xmlns:p="http://schemas.openxmlformats.org/presentationml/2006/main">
  <p:tag name="AS_UNIQUEID" val="211"/>
</p:tagLst>
</file>

<file path=ppt/tags/tag49.xml><?xml version="1.0" encoding="utf-8"?>
<p:tagLst xmlns:p="http://schemas.openxmlformats.org/presentationml/2006/main">
  <p:tag name="AS_UNIQUEID" val="606"/>
</p:tagLst>
</file>

<file path=ppt/tags/tag490.xml><?xml version="1.0" encoding="utf-8"?>
<p:tagLst xmlns:p="http://schemas.openxmlformats.org/presentationml/2006/main">
  <p:tag name="AS_UNIQUEID" val="212"/>
</p:tagLst>
</file>

<file path=ppt/tags/tag491.xml><?xml version="1.0" encoding="utf-8"?>
<p:tagLst xmlns:p="http://schemas.openxmlformats.org/presentationml/2006/main">
  <p:tag name="AS_UNIQUEID" val="213"/>
  <p:tag name="PA" val="v3.2.0"/>
</p:tagLst>
</file>

<file path=ppt/tags/tag492.xml><?xml version="1.0" encoding="utf-8"?>
<p:tagLst xmlns:p="http://schemas.openxmlformats.org/presentationml/2006/main">
  <p:tag name="AS_UNIQUEID" val="214"/>
  <p:tag name="PA" val="v3.2.0"/>
</p:tagLst>
</file>

<file path=ppt/tags/tag493.xml><?xml version="1.0" encoding="utf-8"?>
<p:tagLst xmlns:p="http://schemas.openxmlformats.org/presentationml/2006/main">
  <p:tag name="AS_UNIQUEID" val="215"/>
</p:tagLst>
</file>

<file path=ppt/tags/tag494.xml><?xml version="1.0" encoding="utf-8"?>
<p:tagLst xmlns:p="http://schemas.openxmlformats.org/presentationml/2006/main">
  <p:tag name="AS_UNIQUEID" val="216"/>
</p:tagLst>
</file>

<file path=ppt/tags/tag495.xml><?xml version="1.0" encoding="utf-8"?>
<p:tagLst xmlns:p="http://schemas.openxmlformats.org/presentationml/2006/main">
  <p:tag name="AS_UNIQUEID" val="217"/>
</p:tagLst>
</file>

<file path=ppt/tags/tag496.xml><?xml version="1.0" encoding="utf-8"?>
<p:tagLst xmlns:p="http://schemas.openxmlformats.org/presentationml/2006/main">
  <p:tag name="AS_UNIQUEID" val="218"/>
</p:tagLst>
</file>

<file path=ppt/tags/tag497.xml><?xml version="1.0" encoding="utf-8"?>
<p:tagLst xmlns:p="http://schemas.openxmlformats.org/presentationml/2006/main">
  <p:tag name="AS_UNIQUEID" val="219"/>
</p:tagLst>
</file>

<file path=ppt/tags/tag498.xml><?xml version="1.0" encoding="utf-8"?>
<p:tagLst xmlns:p="http://schemas.openxmlformats.org/presentationml/2006/main">
  <p:tag name="AS_UNIQUEID" val="999"/>
</p:tagLst>
</file>

<file path=ppt/tags/tag499.xml><?xml version="1.0" encoding="utf-8"?>
<p:tagLst xmlns:p="http://schemas.openxmlformats.org/presentationml/2006/main">
  <p:tag name="AS_UNIQUEID" val="1000"/>
</p:tagLst>
</file>

<file path=ppt/tags/tag5.xml><?xml version="1.0" encoding="utf-8"?>
<p:tagLst xmlns:p="http://schemas.openxmlformats.org/presentationml/2006/main">
  <p:tag name="AS_UNIQUEID" val="562"/>
</p:tagLst>
</file>

<file path=ppt/tags/tag50.xml><?xml version="1.0" encoding="utf-8"?>
<p:tagLst xmlns:p="http://schemas.openxmlformats.org/presentationml/2006/main">
  <p:tag name="AS_UNIQUEID" val="607"/>
</p:tagLst>
</file>

<file path=ppt/tags/tag500.xml><?xml version="1.0" encoding="utf-8"?>
<p:tagLst xmlns:p="http://schemas.openxmlformats.org/presentationml/2006/main">
  <p:tag name="AS_UNIQUEID" val="1001"/>
</p:tagLst>
</file>

<file path=ppt/tags/tag501.xml><?xml version="1.0" encoding="utf-8"?>
<p:tagLst xmlns:p="http://schemas.openxmlformats.org/presentationml/2006/main">
  <p:tag name="AS_UNIQUEID" val="1002"/>
</p:tagLst>
</file>

<file path=ppt/tags/tag502.xml><?xml version="1.0" encoding="utf-8"?>
<p:tagLst xmlns:p="http://schemas.openxmlformats.org/presentationml/2006/main">
  <p:tag name="AS_UNIQUEID" val="1003"/>
</p:tagLst>
</file>

<file path=ppt/tags/tag503.xml><?xml version="1.0" encoding="utf-8"?>
<p:tagLst xmlns:p="http://schemas.openxmlformats.org/presentationml/2006/main">
  <p:tag name="AS_UNIQUEID" val="1004"/>
</p:tagLst>
</file>

<file path=ppt/tags/tag504.xml><?xml version="1.0" encoding="utf-8"?>
<p:tagLst xmlns:p="http://schemas.openxmlformats.org/presentationml/2006/main">
  <p:tag name="AS_UNIQUEID" val="1005"/>
</p:tagLst>
</file>

<file path=ppt/tags/tag505.xml><?xml version="1.0" encoding="utf-8"?>
<p:tagLst xmlns:p="http://schemas.openxmlformats.org/presentationml/2006/main">
  <p:tag name="AS_UNIQUEID" val="237"/>
</p:tagLst>
</file>

<file path=ppt/tags/tag506.xml><?xml version="1.0" encoding="utf-8"?>
<p:tagLst xmlns:p="http://schemas.openxmlformats.org/presentationml/2006/main">
  <p:tag name="AS_UNIQUEID" val="238"/>
</p:tagLst>
</file>

<file path=ppt/tags/tag507.xml><?xml version="1.0" encoding="utf-8"?>
<p:tagLst xmlns:p="http://schemas.openxmlformats.org/presentationml/2006/main">
  <p:tag name="AS_UNIQUEID" val="239"/>
</p:tagLst>
</file>

<file path=ppt/tags/tag508.xml><?xml version="1.0" encoding="utf-8"?>
<p:tagLst xmlns:p="http://schemas.openxmlformats.org/presentationml/2006/main">
  <p:tag name="AS_UNIQUEID" val="1006"/>
</p:tagLst>
</file>

<file path=ppt/tags/tag509.xml><?xml version="1.0" encoding="utf-8"?>
<p:tagLst xmlns:p="http://schemas.openxmlformats.org/presentationml/2006/main">
  <p:tag name="AS_UNIQUEID" val="241"/>
</p:tagLst>
</file>

<file path=ppt/tags/tag51.xml><?xml version="1.0" encoding="utf-8"?>
<p:tagLst xmlns:p="http://schemas.openxmlformats.org/presentationml/2006/main">
  <p:tag name="AS_UNIQUEID" val="608"/>
</p:tagLst>
</file>

<file path=ppt/tags/tag510.xml><?xml version="1.0" encoding="utf-8"?>
<p:tagLst xmlns:p="http://schemas.openxmlformats.org/presentationml/2006/main">
  <p:tag name="AS_UNIQUEID" val="242"/>
</p:tagLst>
</file>

<file path=ppt/tags/tag511.xml><?xml version="1.0" encoding="utf-8"?>
<p:tagLst xmlns:p="http://schemas.openxmlformats.org/presentationml/2006/main">
  <p:tag name="AS_UNIQUEID" val="243"/>
</p:tagLst>
</file>

<file path=ppt/tags/tag512.xml><?xml version="1.0" encoding="utf-8"?>
<p:tagLst xmlns:p="http://schemas.openxmlformats.org/presentationml/2006/main">
  <p:tag name="AS_UNIQUEID" val="244"/>
  <p:tag name="PA" val="v3.2.0"/>
</p:tagLst>
</file>

<file path=ppt/tags/tag513.xml><?xml version="1.0" encoding="utf-8"?>
<p:tagLst xmlns:p="http://schemas.openxmlformats.org/presentationml/2006/main">
  <p:tag name="AS_UNIQUEID" val="245"/>
  <p:tag name="PA" val="v3.2.0"/>
</p:tagLst>
</file>

<file path=ppt/tags/tag514.xml><?xml version="1.0" encoding="utf-8"?>
<p:tagLst xmlns:p="http://schemas.openxmlformats.org/presentationml/2006/main">
  <p:tag name="AS_UNIQUEID" val="246"/>
</p:tagLst>
</file>

<file path=ppt/tags/tag515.xml><?xml version="1.0" encoding="utf-8"?>
<p:tagLst xmlns:p="http://schemas.openxmlformats.org/presentationml/2006/main">
  <p:tag name="AS_UNIQUEID" val="247"/>
</p:tagLst>
</file>

<file path=ppt/tags/tag516.xml><?xml version="1.0" encoding="utf-8"?>
<p:tagLst xmlns:p="http://schemas.openxmlformats.org/presentationml/2006/main">
  <p:tag name="AS_UNIQUEID" val="248"/>
</p:tagLst>
</file>

<file path=ppt/tags/tag517.xml><?xml version="1.0" encoding="utf-8"?>
<p:tagLst xmlns:p="http://schemas.openxmlformats.org/presentationml/2006/main">
  <p:tag name="AS_UNIQUEID" val="250"/>
</p:tagLst>
</file>

<file path=ppt/tags/tag518.xml><?xml version="1.0" encoding="utf-8"?>
<p:tagLst xmlns:p="http://schemas.openxmlformats.org/presentationml/2006/main">
  <p:tag name="AS_UNIQUEID" val="1007"/>
</p:tagLst>
</file>

<file path=ppt/tags/tag519.xml><?xml version="1.0" encoding="utf-8"?>
<p:tagLst xmlns:p="http://schemas.openxmlformats.org/presentationml/2006/main">
  <p:tag name="AS_UNIQUEID" val="299"/>
</p:tagLst>
</file>

<file path=ppt/tags/tag52.xml><?xml version="1.0" encoding="utf-8"?>
<p:tagLst xmlns:p="http://schemas.openxmlformats.org/presentationml/2006/main">
  <p:tag name="AS_UNIQUEID" val="609"/>
</p:tagLst>
</file>

<file path=ppt/tags/tag520.xml><?xml version="1.0" encoding="utf-8"?>
<p:tagLst xmlns:p="http://schemas.openxmlformats.org/presentationml/2006/main">
  <p:tag name="AS_UNIQUEID" val="300"/>
</p:tagLst>
</file>

<file path=ppt/tags/tag521.xml><?xml version="1.0" encoding="utf-8"?>
<p:tagLst xmlns:p="http://schemas.openxmlformats.org/presentationml/2006/main">
  <p:tag name="AS_UNIQUEID" val="301"/>
</p:tagLst>
</file>

<file path=ppt/tags/tag522.xml><?xml version="1.0" encoding="utf-8"?>
<p:tagLst xmlns:p="http://schemas.openxmlformats.org/presentationml/2006/main">
  <p:tag name="AS_UNIQUEID" val="1008"/>
</p:tagLst>
</file>

<file path=ppt/tags/tag523.xml><?xml version="1.0" encoding="utf-8"?>
<p:tagLst xmlns:p="http://schemas.openxmlformats.org/presentationml/2006/main">
  <p:tag name="AS_UNIQUEID" val="303"/>
</p:tagLst>
</file>

<file path=ppt/tags/tag524.xml><?xml version="1.0" encoding="utf-8"?>
<p:tagLst xmlns:p="http://schemas.openxmlformats.org/presentationml/2006/main">
  <p:tag name="AS_UNIQUEID" val="304"/>
</p:tagLst>
</file>

<file path=ppt/tags/tag525.xml><?xml version="1.0" encoding="utf-8"?>
<p:tagLst xmlns:p="http://schemas.openxmlformats.org/presentationml/2006/main">
  <p:tag name="AS_UNIQUEID" val="305"/>
</p:tagLst>
</file>

<file path=ppt/tags/tag526.xml><?xml version="1.0" encoding="utf-8"?>
<p:tagLst xmlns:p="http://schemas.openxmlformats.org/presentationml/2006/main">
  <p:tag name="AS_UNIQUEID" val="306"/>
  <p:tag name="PA" val="v3.2.0"/>
</p:tagLst>
</file>

<file path=ppt/tags/tag527.xml><?xml version="1.0" encoding="utf-8"?>
<p:tagLst xmlns:p="http://schemas.openxmlformats.org/presentationml/2006/main">
  <p:tag name="AS_UNIQUEID" val="307"/>
  <p:tag name="PA" val="v3.2.0"/>
</p:tagLst>
</file>

<file path=ppt/tags/tag528.xml><?xml version="1.0" encoding="utf-8"?>
<p:tagLst xmlns:p="http://schemas.openxmlformats.org/presentationml/2006/main">
  <p:tag name="AS_UNIQUEID" val="308"/>
</p:tagLst>
</file>

<file path=ppt/tags/tag529.xml><?xml version="1.0" encoding="utf-8"?>
<p:tagLst xmlns:p="http://schemas.openxmlformats.org/presentationml/2006/main">
  <p:tag name="AS_UNIQUEID" val="309"/>
</p:tagLst>
</file>

<file path=ppt/tags/tag53.xml><?xml version="1.0" encoding="utf-8"?>
<p:tagLst xmlns:p="http://schemas.openxmlformats.org/presentationml/2006/main">
  <p:tag name="AS_UNIQUEID" val="610"/>
</p:tagLst>
</file>

<file path=ppt/tags/tag530.xml><?xml version="1.0" encoding="utf-8"?>
<p:tagLst xmlns:p="http://schemas.openxmlformats.org/presentationml/2006/main">
  <p:tag name="AS_UNIQUEID" val="310"/>
</p:tagLst>
</file>

<file path=ppt/tags/tag531.xml><?xml version="1.0" encoding="utf-8"?>
<p:tagLst xmlns:p="http://schemas.openxmlformats.org/presentationml/2006/main">
  <p:tag name="AS_UNIQUEID" val="311"/>
</p:tagLst>
</file>

<file path=ppt/tags/tag532.xml><?xml version="1.0" encoding="utf-8"?>
<p:tagLst xmlns:p="http://schemas.openxmlformats.org/presentationml/2006/main">
  <p:tag name="AS_UNIQUEID" val="312"/>
</p:tagLst>
</file>

<file path=ppt/tags/tag533.xml><?xml version="1.0" encoding="utf-8"?>
<p:tagLst xmlns:p="http://schemas.openxmlformats.org/presentationml/2006/main">
  <p:tag name="AS_UNIQUEID" val="313"/>
</p:tagLst>
</file>

<file path=ppt/tags/tag534.xml><?xml version="1.0" encoding="utf-8"?>
<p:tagLst xmlns:p="http://schemas.openxmlformats.org/presentationml/2006/main">
  <p:tag name="AS_UNIQUEID" val="314"/>
</p:tagLst>
</file>

<file path=ppt/tags/tag535.xml><?xml version="1.0" encoding="utf-8"?>
<p:tagLst xmlns:p="http://schemas.openxmlformats.org/presentationml/2006/main">
  <p:tag name="AS_UNIQUEID" val="315"/>
</p:tagLst>
</file>

<file path=ppt/tags/tag536.xml><?xml version="1.0" encoding="utf-8"?>
<p:tagLst xmlns:p="http://schemas.openxmlformats.org/presentationml/2006/main">
  <p:tag name="AS_UNIQUEID" val="316"/>
</p:tagLst>
</file>

<file path=ppt/tags/tag537.xml><?xml version="1.0" encoding="utf-8"?>
<p:tagLst xmlns:p="http://schemas.openxmlformats.org/presentationml/2006/main">
  <p:tag name="AS_UNIQUEID" val="317"/>
</p:tagLst>
</file>

<file path=ppt/tags/tag538.xml><?xml version="1.0" encoding="utf-8"?>
<p:tagLst xmlns:p="http://schemas.openxmlformats.org/presentationml/2006/main">
  <p:tag name="AS_UNIQUEID" val="318"/>
</p:tagLst>
</file>

<file path=ppt/tags/tag539.xml><?xml version="1.0" encoding="utf-8"?>
<p:tagLst xmlns:p="http://schemas.openxmlformats.org/presentationml/2006/main">
  <p:tag name="AS_UNIQUEID" val="319"/>
</p:tagLst>
</file>

<file path=ppt/tags/tag54.xml><?xml version="1.0" encoding="utf-8"?>
<p:tagLst xmlns:p="http://schemas.openxmlformats.org/presentationml/2006/main">
  <p:tag name="AS_UNIQUEID" val="611"/>
</p:tagLst>
</file>

<file path=ppt/tags/tag540.xml><?xml version="1.0" encoding="utf-8"?>
<p:tagLst xmlns:p="http://schemas.openxmlformats.org/presentationml/2006/main">
  <p:tag name="AS_UNIQUEID" val="1009"/>
</p:tagLst>
</file>

<file path=ppt/tags/tag54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55.xml><?xml version="1.0" encoding="utf-8"?>
<p:tagLst xmlns:p="http://schemas.openxmlformats.org/presentationml/2006/main">
  <p:tag name="AS_UNIQUEID" val="612"/>
</p:tagLst>
</file>

<file path=ppt/tags/tag56.xml><?xml version="1.0" encoding="utf-8"?>
<p:tagLst xmlns:p="http://schemas.openxmlformats.org/presentationml/2006/main">
  <p:tag name="AS_UNIQUEID" val="613"/>
</p:tagLst>
</file>

<file path=ppt/tags/tag57.xml><?xml version="1.0" encoding="utf-8"?>
<p:tagLst xmlns:p="http://schemas.openxmlformats.org/presentationml/2006/main">
  <p:tag name="AS_UNIQUEID" val="614"/>
</p:tagLst>
</file>

<file path=ppt/tags/tag58.xml><?xml version="1.0" encoding="utf-8"?>
<p:tagLst xmlns:p="http://schemas.openxmlformats.org/presentationml/2006/main">
  <p:tag name="AS_UNIQUEID" val="615"/>
</p:tagLst>
</file>

<file path=ppt/tags/tag59.xml><?xml version="1.0" encoding="utf-8"?>
<p:tagLst xmlns:p="http://schemas.openxmlformats.org/presentationml/2006/main">
  <p:tag name="AS_UNIQUEID" val="616"/>
</p:tagLst>
</file>

<file path=ppt/tags/tag6.xml><?xml version="1.0" encoding="utf-8"?>
<p:tagLst xmlns:p="http://schemas.openxmlformats.org/presentationml/2006/main">
  <p:tag name="AS_UNIQUEID" val="563"/>
</p:tagLst>
</file>

<file path=ppt/tags/tag60.xml><?xml version="1.0" encoding="utf-8"?>
<p:tagLst xmlns:p="http://schemas.openxmlformats.org/presentationml/2006/main">
  <p:tag name="AS_UNIQUEID" val="617"/>
</p:tagLst>
</file>

<file path=ppt/tags/tag61.xml><?xml version="1.0" encoding="utf-8"?>
<p:tagLst xmlns:p="http://schemas.openxmlformats.org/presentationml/2006/main">
  <p:tag name="AS_UNIQUEID" val="618"/>
</p:tagLst>
</file>

<file path=ppt/tags/tag62.xml><?xml version="1.0" encoding="utf-8"?>
<p:tagLst xmlns:p="http://schemas.openxmlformats.org/presentationml/2006/main">
  <p:tag name="AS_UNIQUEID" val="619"/>
</p:tagLst>
</file>

<file path=ppt/tags/tag63.xml><?xml version="1.0" encoding="utf-8"?>
<p:tagLst xmlns:p="http://schemas.openxmlformats.org/presentationml/2006/main">
  <p:tag name="AS_UNIQUEID" val="620"/>
</p:tagLst>
</file>

<file path=ppt/tags/tag64.xml><?xml version="1.0" encoding="utf-8"?>
<p:tagLst xmlns:p="http://schemas.openxmlformats.org/presentationml/2006/main">
  <p:tag name="AS_UNIQUEID" val="621"/>
</p:tagLst>
</file>

<file path=ppt/tags/tag65.xml><?xml version="1.0" encoding="utf-8"?>
<p:tagLst xmlns:p="http://schemas.openxmlformats.org/presentationml/2006/main">
  <p:tag name="AS_UNIQUEID" val="622"/>
</p:tagLst>
</file>

<file path=ppt/tags/tag66.xml><?xml version="1.0" encoding="utf-8"?>
<p:tagLst xmlns:p="http://schemas.openxmlformats.org/presentationml/2006/main">
  <p:tag name="AS_UNIQUEID" val="623"/>
</p:tagLst>
</file>

<file path=ppt/tags/tag67.xml><?xml version="1.0" encoding="utf-8"?>
<p:tagLst xmlns:p="http://schemas.openxmlformats.org/presentationml/2006/main">
  <p:tag name="AS_UNIQUEID" val="624"/>
</p:tagLst>
</file>

<file path=ppt/tags/tag68.xml><?xml version="1.0" encoding="utf-8"?>
<p:tagLst xmlns:p="http://schemas.openxmlformats.org/presentationml/2006/main">
  <p:tag name="AS_UNIQUEID" val="625"/>
</p:tagLst>
</file>

<file path=ppt/tags/tag69.xml><?xml version="1.0" encoding="utf-8"?>
<p:tagLst xmlns:p="http://schemas.openxmlformats.org/presentationml/2006/main">
  <p:tag name="AS_UNIQUEID" val="626"/>
</p:tagLst>
</file>

<file path=ppt/tags/tag7.xml><?xml version="1.0" encoding="utf-8"?>
<p:tagLst xmlns:p="http://schemas.openxmlformats.org/presentationml/2006/main">
  <p:tag name="AS_UNIQUEID" val="564"/>
</p:tagLst>
</file>

<file path=ppt/tags/tag70.xml><?xml version="1.0" encoding="utf-8"?>
<p:tagLst xmlns:p="http://schemas.openxmlformats.org/presentationml/2006/main">
  <p:tag name="AS_UNIQUEID" val="627"/>
</p:tagLst>
</file>

<file path=ppt/tags/tag71.xml><?xml version="1.0" encoding="utf-8"?>
<p:tagLst xmlns:p="http://schemas.openxmlformats.org/presentationml/2006/main">
  <p:tag name="AS_UNIQUEID" val="628"/>
</p:tagLst>
</file>

<file path=ppt/tags/tag72.xml><?xml version="1.0" encoding="utf-8"?>
<p:tagLst xmlns:p="http://schemas.openxmlformats.org/presentationml/2006/main">
  <p:tag name="AS_UNIQUEID" val="629"/>
</p:tagLst>
</file>

<file path=ppt/tags/tag73.xml><?xml version="1.0" encoding="utf-8"?>
<p:tagLst xmlns:p="http://schemas.openxmlformats.org/presentationml/2006/main">
  <p:tag name="AS_UNIQUEID" val="630"/>
</p:tagLst>
</file>

<file path=ppt/tags/tag74.xml><?xml version="1.0" encoding="utf-8"?>
<p:tagLst xmlns:p="http://schemas.openxmlformats.org/presentationml/2006/main">
  <p:tag name="AS_UNIQUEID" val="631"/>
</p:tagLst>
</file>

<file path=ppt/tags/tag75.xml><?xml version="1.0" encoding="utf-8"?>
<p:tagLst xmlns:p="http://schemas.openxmlformats.org/presentationml/2006/main">
  <p:tag name="AS_UNIQUEID" val="632"/>
</p:tagLst>
</file>

<file path=ppt/tags/tag76.xml><?xml version="1.0" encoding="utf-8"?>
<p:tagLst xmlns:p="http://schemas.openxmlformats.org/presentationml/2006/main">
  <p:tag name="AS_UNIQUEID" val="633"/>
</p:tagLst>
</file>

<file path=ppt/tags/tag77.xml><?xml version="1.0" encoding="utf-8"?>
<p:tagLst xmlns:p="http://schemas.openxmlformats.org/presentationml/2006/main">
  <p:tag name="AS_UNIQUEID" val="634"/>
</p:tagLst>
</file>

<file path=ppt/tags/tag78.xml><?xml version="1.0" encoding="utf-8"?>
<p:tagLst xmlns:p="http://schemas.openxmlformats.org/presentationml/2006/main">
  <p:tag name="AS_UNIQUEID" val="635"/>
</p:tagLst>
</file>

<file path=ppt/tags/tag79.xml><?xml version="1.0" encoding="utf-8"?>
<p:tagLst xmlns:p="http://schemas.openxmlformats.org/presentationml/2006/main">
  <p:tag name="AS_UNIQUEID" val="636"/>
</p:tagLst>
</file>

<file path=ppt/tags/tag8.xml><?xml version="1.0" encoding="utf-8"?>
<p:tagLst xmlns:p="http://schemas.openxmlformats.org/presentationml/2006/main">
  <p:tag name="AS_UNIQUEID" val="565"/>
</p:tagLst>
</file>

<file path=ppt/tags/tag80.xml><?xml version="1.0" encoding="utf-8"?>
<p:tagLst xmlns:p="http://schemas.openxmlformats.org/presentationml/2006/main">
  <p:tag name="AS_UNIQUEID" val="637"/>
</p:tagLst>
</file>

<file path=ppt/tags/tag81.xml><?xml version="1.0" encoding="utf-8"?>
<p:tagLst xmlns:p="http://schemas.openxmlformats.org/presentationml/2006/main">
  <p:tag name="AS_UNIQUEID" val="638"/>
</p:tagLst>
</file>

<file path=ppt/tags/tag82.xml><?xml version="1.0" encoding="utf-8"?>
<p:tagLst xmlns:p="http://schemas.openxmlformats.org/presentationml/2006/main">
  <p:tag name="AS_UNIQUEID" val="639"/>
</p:tagLst>
</file>

<file path=ppt/tags/tag83.xml><?xml version="1.0" encoding="utf-8"?>
<p:tagLst xmlns:p="http://schemas.openxmlformats.org/presentationml/2006/main">
  <p:tag name="AS_UNIQUEID" val="640"/>
</p:tagLst>
</file>

<file path=ppt/tags/tag84.xml><?xml version="1.0" encoding="utf-8"?>
<p:tagLst xmlns:p="http://schemas.openxmlformats.org/presentationml/2006/main">
  <p:tag name="AS_UNIQUEID" val="641"/>
</p:tagLst>
</file>

<file path=ppt/tags/tag85.xml><?xml version="1.0" encoding="utf-8"?>
<p:tagLst xmlns:p="http://schemas.openxmlformats.org/presentationml/2006/main">
  <p:tag name="AS_UNIQUEID" val="642"/>
</p:tagLst>
</file>

<file path=ppt/tags/tag86.xml><?xml version="1.0" encoding="utf-8"?>
<p:tagLst xmlns:p="http://schemas.openxmlformats.org/presentationml/2006/main">
  <p:tag name="AS_UNIQUEID" val="643"/>
</p:tagLst>
</file>

<file path=ppt/tags/tag87.xml><?xml version="1.0" encoding="utf-8"?>
<p:tagLst xmlns:p="http://schemas.openxmlformats.org/presentationml/2006/main">
  <p:tag name="AS_UNIQUEID" val="644"/>
</p:tagLst>
</file>

<file path=ppt/tags/tag88.xml><?xml version="1.0" encoding="utf-8"?>
<p:tagLst xmlns:p="http://schemas.openxmlformats.org/presentationml/2006/main">
  <p:tag name="AS_UNIQUEID" val="645"/>
</p:tagLst>
</file>

<file path=ppt/tags/tag89.xml><?xml version="1.0" encoding="utf-8"?>
<p:tagLst xmlns:p="http://schemas.openxmlformats.org/presentationml/2006/main">
  <p:tag name="AS_UNIQUEID" val="646"/>
</p:tagLst>
</file>

<file path=ppt/tags/tag9.xml><?xml version="1.0" encoding="utf-8"?>
<p:tagLst xmlns:p="http://schemas.openxmlformats.org/presentationml/2006/main">
  <p:tag name="AS_UNIQUEID" val="566"/>
</p:tagLst>
</file>

<file path=ppt/tags/tag90.xml><?xml version="1.0" encoding="utf-8"?>
<p:tagLst xmlns:p="http://schemas.openxmlformats.org/presentationml/2006/main">
  <p:tag name="AS_UNIQUEID" val="647"/>
</p:tagLst>
</file>

<file path=ppt/tags/tag91.xml><?xml version="1.0" encoding="utf-8"?>
<p:tagLst xmlns:p="http://schemas.openxmlformats.org/presentationml/2006/main">
  <p:tag name="AS_UNIQUEID" val="648"/>
</p:tagLst>
</file>

<file path=ppt/tags/tag92.xml><?xml version="1.0" encoding="utf-8"?>
<p:tagLst xmlns:p="http://schemas.openxmlformats.org/presentationml/2006/main">
  <p:tag name="AS_UNIQUEID" val="649"/>
</p:tagLst>
</file>

<file path=ppt/tags/tag93.xml><?xml version="1.0" encoding="utf-8"?>
<p:tagLst xmlns:p="http://schemas.openxmlformats.org/presentationml/2006/main">
  <p:tag name="AS_UNIQUEID" val="650"/>
</p:tagLst>
</file>

<file path=ppt/tags/tag94.xml><?xml version="1.0" encoding="utf-8"?>
<p:tagLst xmlns:p="http://schemas.openxmlformats.org/presentationml/2006/main">
  <p:tag name="AS_UNIQUEID" val="651"/>
</p:tagLst>
</file>

<file path=ppt/tags/tag95.xml><?xml version="1.0" encoding="utf-8"?>
<p:tagLst xmlns:p="http://schemas.openxmlformats.org/presentationml/2006/main">
  <p:tag name="AS_UNIQUEID" val="652"/>
</p:tagLst>
</file>

<file path=ppt/tags/tag96.xml><?xml version="1.0" encoding="utf-8"?>
<p:tagLst xmlns:p="http://schemas.openxmlformats.org/presentationml/2006/main">
  <p:tag name="AS_UNIQUEID" val="653"/>
</p:tagLst>
</file>

<file path=ppt/tags/tag97.xml><?xml version="1.0" encoding="utf-8"?>
<p:tagLst xmlns:p="http://schemas.openxmlformats.org/presentationml/2006/main">
  <p:tag name="AS_UNIQUEID" val="654"/>
</p:tagLst>
</file>

<file path=ppt/tags/tag98.xml><?xml version="1.0" encoding="utf-8"?>
<p:tagLst xmlns:p="http://schemas.openxmlformats.org/presentationml/2006/main">
  <p:tag name="AS_UNIQUEID" val="655"/>
</p:tagLst>
</file>

<file path=ppt/tags/tag99.xml><?xml version="1.0" encoding="utf-8"?>
<p:tagLst xmlns:p="http://schemas.openxmlformats.org/presentationml/2006/main">
  <p:tag name="AS_UNIQUEID" val="656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方正黑体简体"/>
        <a:ea typeface="方正黑体简体"/>
        <a:cs typeface="Arial"/>
      </a:majorFont>
      <a:minorFont>
        <a:latin typeface="方正黑体简体"/>
        <a:ea typeface="方正黑体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Calibri" panose="020f0502020204030204"/>
        <a:ea typeface="微软雅黑" panose="020b0503020204020204" charset="-122"/>
        <a:cs typeface="Arial"/>
      </a:majorFont>
      <a:minorFont>
        <a:latin typeface="Calibri" panose="020f0502020204030204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人淡如菊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189</Paragraphs>
  <Slides>29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51">
      <vt:lpstr>Arial</vt:lpstr>
      <vt:lpstr>方正黑体简体</vt:lpstr>
      <vt:lpstr>FZZhengHeiS-R-GB</vt:lpstr>
      <vt:lpstr>宋体</vt:lpstr>
      <vt:lpstr>Calibri</vt:lpstr>
      <vt:lpstr>微软雅黑</vt:lpstr>
      <vt:lpstr>华文行楷</vt:lpstr>
      <vt:lpstr>Cambria</vt:lpstr>
      <vt:lpstr>黑体</vt:lpstr>
      <vt:lpstr>楷体</vt:lpstr>
      <vt:lpstr>华光魏体_CNKI</vt:lpstr>
      <vt:lpstr>迷你简启体</vt:lpstr>
      <vt:lpstr>华文楷体</vt:lpstr>
      <vt:lpstr>华光行楷_CNKI</vt:lpstr>
      <vt:lpstr>汉鼎简隶变</vt:lpstr>
      <vt:lpstr>Times New Roman</vt:lpstr>
      <vt:lpstr>隶书</vt:lpstr>
      <vt:lpstr>Wingdings</vt:lpstr>
      <vt:lpstr>华文新魏</vt:lpstr>
      <vt:lpstr>方正粗黑宋简体</vt:lpstr>
      <vt:lpstr>等线</vt:lpstr>
      <vt:lpstr>第一PPT，www.1ppt.com</vt:lpstr>
      <vt:lpstr>PowerPoint Presentation</vt:lpstr>
      <vt:lpstr>PowerPoint Presentation</vt:lpstr>
      <vt:lpstr>PowerPoint Presentation</vt:lpstr>
      <vt:lpstr>一个知识点：谥号</vt:lpstr>
      <vt:lpstr>PowerPoint Presentation</vt:lpstr>
      <vt:lpstr>PowerPoint Presentation</vt:lpstr>
      <vt:lpstr>PowerPoint Presentation</vt:lpstr>
      <vt:lpstr>归园田居·其一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2022-01-20T22:21:15.953</cp:lastPrinted>
  <dcterms:created xsi:type="dcterms:W3CDTF">2022-01-20T22:21:15Z</dcterms:created>
  <dcterms:modified xsi:type="dcterms:W3CDTF">2022-01-20T14:21:19Z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