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8" r:id="rId4"/>
    <p:sldId id="269" r:id="rId5"/>
    <p:sldId id="272" r:id="rId6"/>
    <p:sldId id="271" r:id="rId7"/>
    <p:sldId id="270" r:id="rId8"/>
    <p:sldId id="277" r:id="rId9"/>
    <p:sldId id="273" r:id="rId10"/>
    <p:sldId id="274" r:id="rId11"/>
    <p:sldId id="262" r:id="rId12"/>
    <p:sldId id="275" r:id="rId13"/>
    <p:sldId id="276" r:id="rId14"/>
    <p:sldId id="278" r:id="rId15"/>
    <p:sldId id="259" r:id="rId16"/>
    <p:sldId id="260" r:id="rId17"/>
    <p:sldId id="266" r:id="rId18"/>
    <p:sldId id="264" r:id="rId19"/>
    <p:sldId id="279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51CF1-CF7C-4657-A7E2-B62221A571D8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A4EDC-868C-48BB-8600-71B4CF7E5D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556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51CF1-CF7C-4657-A7E2-B62221A571D8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A4EDC-868C-48BB-8600-71B4CF7E5D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4827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51CF1-CF7C-4657-A7E2-B62221A571D8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A4EDC-868C-48BB-8600-71B4CF7E5D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407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51CF1-CF7C-4657-A7E2-B62221A571D8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A4EDC-868C-48BB-8600-71B4CF7E5D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211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51CF1-CF7C-4657-A7E2-B62221A571D8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A4EDC-868C-48BB-8600-71B4CF7E5D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636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51CF1-CF7C-4657-A7E2-B62221A571D8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A4EDC-868C-48BB-8600-71B4CF7E5D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307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51CF1-CF7C-4657-A7E2-B62221A571D8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A4EDC-868C-48BB-8600-71B4CF7E5D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8973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51CF1-CF7C-4657-A7E2-B62221A571D8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A4EDC-868C-48BB-8600-71B4CF7E5D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6003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51CF1-CF7C-4657-A7E2-B62221A571D8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A4EDC-868C-48BB-8600-71B4CF7E5D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488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51CF1-CF7C-4657-A7E2-B62221A571D8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A4EDC-868C-48BB-8600-71B4CF7E5D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511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51CF1-CF7C-4657-A7E2-B62221A571D8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A4EDC-868C-48BB-8600-71B4CF7E5D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389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F51CF1-CF7C-4657-A7E2-B62221A571D8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3A4EDC-868C-48BB-8600-71B4CF7E5D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8872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view/6474038.htm" TargetMode="External"/><Relationship Id="rId2" Type="http://schemas.openxmlformats.org/officeDocument/2006/relationships/hyperlink" Target="http://baike.baidu.com/view/5119.htm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baike.baidu.com/view/393183.ht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1" dirty="0" smtClean="0"/>
              <a:t>品读汪曾祺  </a:t>
            </a:r>
            <a:r>
              <a:rPr lang="en-US" altLang="zh-CN" b="1" dirty="0" smtClean="0"/>
              <a:t>——</a:t>
            </a:r>
            <a:r>
              <a:rPr lang="zh-CN" altLang="en-US" b="1" dirty="0" smtClean="0"/>
              <a:t>《</a:t>
            </a:r>
            <a:r>
              <a:rPr lang="zh-CN" altLang="en-US" b="1" dirty="0" smtClean="0">
                <a:sym typeface="+mn-ea"/>
              </a:rPr>
              <a:t>昆明的雨》</a:t>
            </a:r>
            <a:r>
              <a:rPr lang="zh-CN" altLang="en-US" b="1" dirty="0" smtClean="0"/>
              <a:t/>
            </a:r>
            <a:br>
              <a:rPr lang="zh-CN" altLang="en-US" b="1" dirty="0" smtClean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44555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://img4.imgtn.bdimg.com/it/u=879447062,1010908712&amp;fm=21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AutoShape 4" descr="http://img4.imgtn.bdimg.com/it/u=879447062,1010908712&amp;fm=21&amp;gp=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AutoShape 6" descr="http://img4.imgtn.bdimg.com/it/u=879447062,1010908712&amp;fm=21&amp;gp=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9380" y="1124744"/>
            <a:ext cx="2578154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静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286000" y="264417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endParaRPr lang="zh-CN" altLang="en-US" sz="2400" dirty="0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6772" y="1124744"/>
            <a:ext cx="547260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/>
              <a:t>         </a:t>
            </a:r>
            <a:r>
              <a:rPr lang="zh-CN" altLang="zh-CN" sz="2400" dirty="0" smtClean="0"/>
              <a:t>莲花</a:t>
            </a:r>
            <a:r>
              <a:rPr lang="zh-CN" altLang="zh-CN" sz="2400" dirty="0"/>
              <a:t>池边有一条小街，有一个小酒店，我们走进去，要了一碟猪头肉，半市斤酒（装在上了绿釉的土磁杯里），坐了下来。雨下大了。酒店有几只鸡，都把脑袋反插在翅膀下面，一只脚着地，一动也不动地在檐下站着。酒店院子里有一架大木香花。</a:t>
            </a:r>
            <a:r>
              <a:rPr lang="en-US" altLang="zh-CN" sz="2400" dirty="0"/>
              <a:t/>
            </a:r>
            <a:br>
              <a:rPr lang="en-US" altLang="zh-CN" sz="2400" dirty="0"/>
            </a:br>
            <a:r>
              <a:rPr lang="zh-CN" altLang="zh-CN" sz="2400" dirty="0"/>
              <a:t>　　昆明木香花很多。有的小河沿岸都是木香。但是这样大的木香却不多见。一棵木香，爬在架上，把院子遮得严严的。密匝匝的细碎的绿叶，数不清的半开的白花和饱涨的花骨朵，都被雨水淋得湿透了</a:t>
            </a:r>
            <a:r>
              <a:rPr lang="zh-CN" altLang="zh-CN" sz="2400" dirty="0" smtClean="0"/>
              <a:t>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8522039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43608" y="1844824"/>
            <a:ext cx="655272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           </a:t>
            </a:r>
            <a:r>
              <a:rPr lang="zh-CN" altLang="en-US" sz="2400" dirty="0" smtClean="0"/>
              <a:t>雨季</a:t>
            </a:r>
            <a:r>
              <a:rPr lang="zh-CN" altLang="en-US" sz="2400" dirty="0"/>
              <a:t>的果子，是杨梅。卖杨梅的都是苗族女孩子，戴一顶小花帽子，穿着扳尖的绣了满帮花的鞋，坐在人家阶石的一角，不时吆唤一声：“卖杨梅</a:t>
            </a:r>
            <a:r>
              <a:rPr lang="en-US" altLang="zh-CN" sz="2400" dirty="0"/>
              <a:t>——”</a:t>
            </a:r>
            <a:r>
              <a:rPr lang="zh-CN" altLang="en-US" sz="2400" dirty="0"/>
              <a:t>，声音娇娇的</a:t>
            </a:r>
            <a:r>
              <a:rPr lang="zh-CN" altLang="en-US" sz="2400" dirty="0" smtClean="0"/>
              <a:t>。她们</a:t>
            </a:r>
            <a:r>
              <a:rPr lang="zh-CN" altLang="en-US" sz="2400" dirty="0"/>
              <a:t>的声音使得昆明雨季的空气更加柔和了。昆明的杨梅很大，有一个乒乓球那样大，颜色黑红黑红的，叫做“火炭梅”。这个名字起得真好，真是像一球烧得炽红的火炭！一点都不酸！我吃过苏州洞庭山的杨梅、井冈山的杨梅，好像都比不上昆明的火炭梅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静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89385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和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331640" y="1820071"/>
            <a:ext cx="75608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         崇尚和谐，把“和为贵”体现在字里行间，从生活的细微之处去描写和我们平时所熟悉和常见的的事物，用了“陌生化”的方式，给读者新颖之感。</a:t>
            </a:r>
            <a:endParaRPr lang="zh-CN" altLang="en-US" sz="2400" dirty="0"/>
          </a:p>
        </p:txBody>
      </p:sp>
      <p:sp>
        <p:nvSpPr>
          <p:cNvPr id="4" name="矩形 3"/>
          <p:cNvSpPr/>
          <p:nvPr/>
        </p:nvSpPr>
        <p:spPr>
          <a:xfrm>
            <a:off x="1475656" y="3420749"/>
            <a:ext cx="60486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</a:rPr>
              <a:t>          他</a:t>
            </a:r>
            <a:r>
              <a:rPr lang="zh-CN" altLang="en-US" sz="2400" dirty="0">
                <a:solidFill>
                  <a:prstClr val="black"/>
                </a:solidFill>
              </a:rPr>
              <a:t>长于江南，定居于京城。翻阅他的作品，不乏风和日丽、小桥流水的江南秀色和小四合院、小胡同的京城一景，极少见到雷霆怒吼、阔大无比的壮观场景。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3698955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化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47664" y="1844824"/>
            <a:ext cx="684076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        </a:t>
            </a:r>
            <a:r>
              <a:rPr lang="zh-CN" altLang="en-US" sz="2400" dirty="0" smtClean="0"/>
              <a:t>随处都可以看到汪曾祺作品中的文化，农业文化，美食文化，胡同文化。让人可以从他的作品里读到很多不一样的东西，从南到北，从萝卜到羊肉，从故乡到异地。通过他的笔，给我们展示了一幅让我们赏心悦目的画卷。</a:t>
            </a:r>
            <a:endParaRPr lang="en-US" altLang="zh-CN" sz="2400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68883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化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195736" y="1916832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zh-CN" altLang="en-US" sz="2400" dirty="0" smtClean="0">
                <a:solidFill>
                  <a:prstClr val="black"/>
                </a:solidFill>
              </a:rPr>
              <a:t>          作者</a:t>
            </a:r>
            <a:r>
              <a:rPr lang="zh-CN" altLang="en-US" sz="2400" dirty="0">
                <a:solidFill>
                  <a:prstClr val="black"/>
                </a:solidFill>
              </a:rPr>
              <a:t>对昆明的爱是深沉的，寄托感情的载体越小，越显得爱得醇厚。仙人掌，青头菌、牛肝菌等各类菌子，杨梅，缅桂花等，作为承载感情的载体，都具有非凡的意义，它们共同昭示了汪老散文的“凡人小事”之美，共同彰显着汪老对昆明、对生活的热爱。生活的美存在于身边的一草一木中，作者用善于发现美的眼睛捕捉到了它们，然后携来入文，遂成美文。</a:t>
            </a:r>
          </a:p>
        </p:txBody>
      </p:sp>
    </p:spTree>
    <p:extLst>
      <p:ext uri="{BB962C8B-B14F-4D97-AF65-F5344CB8AC3E}">
        <p14:creationId xmlns:p14="http://schemas.microsoft.com/office/powerpoint/2010/main" val="41994542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47664" y="2420888"/>
            <a:ext cx="620574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          一面</a:t>
            </a:r>
            <a:r>
              <a:rPr lang="zh-CN" altLang="en-US" sz="2400" dirty="0"/>
              <a:t>小镜子，周围画着八卦，下面便是一片仙人掌，</a:t>
            </a:r>
            <a:r>
              <a:rPr lang="en-US" altLang="zh-CN" sz="2400" dirty="0"/>
              <a:t>——</a:t>
            </a:r>
            <a:r>
              <a:rPr lang="zh-CN" altLang="en-US" sz="2400" dirty="0"/>
              <a:t>在仙人掌上扎一个洞，用麻线穿了，挂在钉子上。昆明仙人掌多，且极肥大。有些人家在菜园的周围种了一圈仙人掌以代替篱笆</a:t>
            </a:r>
            <a:r>
              <a:rPr lang="zh-CN" altLang="en-US" sz="2400" dirty="0" smtClean="0"/>
              <a:t>。。</a:t>
            </a:r>
            <a:r>
              <a:rPr lang="en-US" altLang="zh-CN" sz="2400" dirty="0"/>
              <a:t>——</a:t>
            </a:r>
            <a:r>
              <a:rPr lang="zh-CN" altLang="en-US" sz="2400" dirty="0"/>
              <a:t>种了仙人掌，猪羊便不敢进园吃菜了。仙人掌有刺，猪和羊怕扎。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化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157625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83568" y="2348880"/>
            <a:ext cx="748883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          昆明</a:t>
            </a:r>
            <a:r>
              <a:rPr lang="zh-CN" altLang="en-US" sz="2400" dirty="0"/>
              <a:t>菌子极多。雨季逛菜市场，随时可以看到各种菌子。最多，也最便宜的是牛肝菌。牛肝菌下来的时候，家家饭馆卖炒牛肝菌，连西南联大食堂的桌子上都可以有一碗。牛肝菌色如牛肝，滑，嫩，鲜，香，很好吃。炒牛肝菌须多放蒜，否则容易使人晕倒。青头菌比牛肝菌略贵。这种菌子炒熟了也还是浅绿色的，格调比牛肝菌高。菌中之王是鸡土从，味道鲜浓，无可方比。鸡土从是名贵的山珍，但并不真的贵得惊人。一盘红烧鸡土从的价钱和一碗黄焖鸡不相上下，因为这东西在云南并不难得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化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63215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476672"/>
            <a:ext cx="500404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          雨</a:t>
            </a:r>
            <a:r>
              <a:rPr lang="zh-CN" altLang="en-US" sz="2400" dirty="0"/>
              <a:t>，有时是会引起人一点淡淡的乡愁的。李商隐的</a:t>
            </a:r>
            <a:r>
              <a:rPr lang="en-US" altLang="zh-CN" sz="2400" dirty="0"/>
              <a:t>《</a:t>
            </a:r>
            <a:r>
              <a:rPr lang="zh-CN" altLang="en-US" sz="2400" dirty="0"/>
              <a:t>夜雨寄北</a:t>
            </a:r>
            <a:r>
              <a:rPr lang="en-US" altLang="zh-CN" sz="2400" dirty="0"/>
              <a:t>》</a:t>
            </a:r>
            <a:r>
              <a:rPr lang="zh-CN" altLang="en-US" sz="2400" dirty="0"/>
              <a:t>是为许多久客的游子而写的。我有一天在积雨少住的早晨和德熙从联大新校舍到莲花池去。看了池里的满池清水，看了作比丘尼装的陈圆圆的石像（传说陈圆圆随吴三桂到云南后出家，暮年投莲花池而死），雨又下起来了。莲花池边有一条小街，有一个小酒店，我们走进去，要了一碟猪头肉，半市斤酒（装在上了绿釉的土磁杯里），坐了下来。雨下大了。酒店有几只鸡，都把脑袋反插在翅膀下面，一只脚着地，一动也不动地在檐下站着。酒店院子里有一架大木香花。</a:t>
            </a:r>
          </a:p>
        </p:txBody>
      </p:sp>
    </p:spTree>
    <p:extLst>
      <p:ext uri="{BB962C8B-B14F-4D97-AF65-F5344CB8AC3E}">
        <p14:creationId xmlns:p14="http://schemas.microsoft.com/office/powerpoint/2010/main" val="2592759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31640" y="548680"/>
            <a:ext cx="4572000" cy="489364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dirty="0" smtClean="0"/>
              <a:t>          昆明</a:t>
            </a:r>
            <a:r>
              <a:rPr lang="zh-CN" altLang="en-US" sz="2400" dirty="0"/>
              <a:t>木香花很多。有的小河沿岸都是木香。但是这样大的木香却不多见。一棵木香，爬在架上，把院子遮得严严的。密匝匝的细碎的绿叶，数不清的半开的白花和饱涨的花骨朵，都被雨水淋得湿透了。我们走不了，就这样一直坐到午后。四十年后，我还忘不了那天的情味，写了一首诗</a:t>
            </a:r>
            <a:r>
              <a:rPr lang="zh-CN" altLang="en-US" sz="2400" dirty="0" smtClean="0"/>
              <a:t>：</a:t>
            </a:r>
            <a:r>
              <a:rPr lang="zh-CN" altLang="en-US" sz="2400" b="1" dirty="0" smtClean="0">
                <a:solidFill>
                  <a:schemeClr val="tx2"/>
                </a:solidFill>
              </a:rPr>
              <a:t>莲花</a:t>
            </a:r>
            <a:r>
              <a:rPr lang="zh-CN" altLang="en-US" sz="2400" b="1" dirty="0">
                <a:solidFill>
                  <a:schemeClr val="tx2"/>
                </a:solidFill>
              </a:rPr>
              <a:t>池外少行人，野店苔痕一寸深浊酒一杯天过午，木香花湿雨沉沉。</a:t>
            </a:r>
          </a:p>
          <a:p>
            <a:r>
              <a:rPr lang="zh-CN" altLang="en-US" sz="2400" dirty="0"/>
              <a:t> </a:t>
            </a:r>
            <a:r>
              <a:rPr lang="zh-CN" altLang="en-US" sz="2400" dirty="0" smtClean="0"/>
              <a:t>         我</a:t>
            </a:r>
            <a:r>
              <a:rPr lang="zh-CN" altLang="en-US" sz="2400" dirty="0"/>
              <a:t>想念昆明的雨。</a:t>
            </a:r>
          </a:p>
        </p:txBody>
      </p:sp>
    </p:spTree>
    <p:extLst>
      <p:ext uri="{BB962C8B-B14F-4D97-AF65-F5344CB8AC3E}">
        <p14:creationId xmlns:p14="http://schemas.microsoft.com/office/powerpoint/2010/main" val="12945321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35696" y="1844824"/>
            <a:ext cx="62646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          汪曾祺凭着对事物的独到颖悟和审美发现，从小的视角楔入，写凡人小事，记乡情民俗，谈花鸟虫鱼，考辞章典故，即兴偶感，娓娓道来，于不经心、不刻意中设传神妙笔，给读者以心灵享受。</a:t>
            </a:r>
            <a:endParaRPr lang="zh-CN" altLang="en-US" sz="24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总结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42833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578"/>
          <a:stretch/>
        </p:blipFill>
        <p:spPr>
          <a:xfrm>
            <a:off x="5292080" y="764704"/>
            <a:ext cx="3457252" cy="5328592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64704"/>
            <a:ext cx="4032448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4626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四位合力</a:t>
            </a:r>
            <a:endParaRPr lang="zh-CN" alt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779912" y="1700808"/>
            <a:ext cx="158417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/>
              <a:t>水</a:t>
            </a:r>
            <a:endParaRPr lang="en-US" altLang="zh-CN" sz="6600" b="1" dirty="0" smtClean="0"/>
          </a:p>
          <a:p>
            <a:r>
              <a:rPr lang="zh-CN" altLang="en-US" sz="6600" b="1" dirty="0" smtClean="0"/>
              <a:t>和</a:t>
            </a:r>
            <a:endParaRPr lang="en-US" altLang="zh-CN" sz="6600" b="1" dirty="0" smtClean="0"/>
          </a:p>
          <a:p>
            <a:r>
              <a:rPr lang="zh-CN" altLang="en-US" sz="6600" b="1" dirty="0" smtClean="0"/>
              <a:t>静</a:t>
            </a:r>
            <a:endParaRPr lang="en-US" altLang="zh-CN" sz="6600" b="1" dirty="0" smtClean="0"/>
          </a:p>
          <a:p>
            <a:r>
              <a:rPr lang="zh-CN" altLang="en-US" sz="6600" b="1" dirty="0"/>
              <a:t>化</a:t>
            </a:r>
          </a:p>
        </p:txBody>
      </p:sp>
    </p:spTree>
    <p:extLst>
      <p:ext uri="{BB962C8B-B14F-4D97-AF65-F5344CB8AC3E}">
        <p14:creationId xmlns:p14="http://schemas.microsoft.com/office/powerpoint/2010/main" val="4030817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19672" y="2636912"/>
            <a:ext cx="61024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</a:rPr>
              <a:t> </a:t>
            </a:r>
            <a:r>
              <a:rPr lang="zh-CN" altLang="en-US" sz="2400" dirty="0" smtClean="0">
                <a:solidFill>
                  <a:prstClr val="black"/>
                </a:solidFill>
              </a:rPr>
              <a:t>        一</a:t>
            </a:r>
            <a:r>
              <a:rPr lang="zh-CN" altLang="en-US" sz="2400" dirty="0">
                <a:solidFill>
                  <a:prstClr val="black"/>
                </a:solidFill>
              </a:rPr>
              <a:t>为滋润，二为渗透，前者给读者感官上的认识，让读者的心灵有如清泉流过，甘甜</a:t>
            </a:r>
            <a:r>
              <a:rPr lang="zh-CN" altLang="en-US" sz="2400" dirty="0" smtClean="0">
                <a:solidFill>
                  <a:prstClr val="black"/>
                </a:solidFill>
              </a:rPr>
              <a:t>清爽一般，</a:t>
            </a:r>
            <a:r>
              <a:rPr lang="zh-CN" altLang="en-US" sz="2400" dirty="0">
                <a:solidFill>
                  <a:prstClr val="black"/>
                </a:solidFill>
              </a:rPr>
              <a:t>令人回味无穷。后者传达出淡泊宁静的思想，使人在精神境界得以休憩，得以提升。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水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18941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1556792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dirty="0" smtClean="0"/>
              <a:t>         右上角画了一片倒挂着的浓绿的仙人掌，末端开出一朵金黄色的花；左下画了几朵青头菌和牛肝菌。题了这样几行字：</a:t>
            </a:r>
          </a:p>
          <a:p>
            <a:r>
              <a:rPr lang="zh-CN" altLang="en-US" sz="2400" dirty="0" smtClean="0"/>
              <a:t>     “昆明人家常于门头挂仙人掌一片以辟邪，仙人掌悬空倒挂，尚能存活开花。于此可见仙人掌生命之顽强，亦可见昆明雨季空气之湿润。雨季则有青头菌、牛肝菌，味极鲜腴。”</a:t>
            </a:r>
          </a:p>
          <a:p>
            <a:r>
              <a:rPr lang="zh-CN" altLang="en-US" sz="2400" dirty="0" smtClean="0"/>
              <a:t>         我想念昆明的雨。</a:t>
            </a:r>
            <a:endParaRPr lang="en-US" altLang="zh-CN" sz="2400" dirty="0" smtClean="0"/>
          </a:p>
          <a:p>
            <a:r>
              <a:rPr lang="en-US" altLang="zh-CN" sz="2400" dirty="0"/>
              <a:t> </a:t>
            </a:r>
            <a:r>
              <a:rPr lang="en-US" altLang="zh-CN" sz="2400" dirty="0" smtClean="0"/>
              <a:t>                         ——《</a:t>
            </a:r>
            <a:r>
              <a:rPr lang="zh-CN" altLang="en-US" sz="2400" dirty="0" smtClean="0"/>
              <a:t>昆明的雨</a:t>
            </a:r>
            <a:r>
              <a:rPr lang="en-US" altLang="zh-CN" sz="2400" dirty="0" smtClean="0"/>
              <a:t>》</a:t>
            </a:r>
            <a:endParaRPr lang="en-US" altLang="zh-CN" sz="24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19" y="1196752"/>
            <a:ext cx="2712555" cy="299695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19" y="4193704"/>
            <a:ext cx="2712555" cy="2290564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水</a:t>
            </a:r>
          </a:p>
        </p:txBody>
      </p:sp>
    </p:spTree>
    <p:extLst>
      <p:ext uri="{BB962C8B-B14F-4D97-AF65-F5344CB8AC3E}">
        <p14:creationId xmlns:p14="http://schemas.microsoft.com/office/powerpoint/2010/main" val="37868733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水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03648" y="2074783"/>
            <a:ext cx="403244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 </a:t>
            </a:r>
            <a:r>
              <a:rPr lang="zh-CN" altLang="en-US" dirty="0" smtClean="0"/>
              <a:t>            </a:t>
            </a:r>
            <a:r>
              <a:rPr lang="zh-CN" altLang="en-US" sz="2800" dirty="0" smtClean="0"/>
              <a:t>我</a:t>
            </a:r>
            <a:r>
              <a:rPr lang="zh-CN" altLang="en-US" sz="2800" dirty="0"/>
              <a:t>的家乡是一个水乡，我是在水边长大的，耳目之所接，无非是水。水影响了我的性格，也影响了我的作品的风格</a:t>
            </a:r>
            <a:r>
              <a:rPr lang="zh-CN" altLang="en-US" sz="2800" dirty="0" smtClean="0"/>
              <a:t>。</a:t>
            </a:r>
            <a:endParaRPr lang="en-US" altLang="zh-CN" sz="2800" dirty="0" smtClean="0"/>
          </a:p>
          <a:p>
            <a:r>
              <a:rPr lang="en-US" altLang="zh-CN" sz="2800" dirty="0"/>
              <a:t> </a:t>
            </a:r>
            <a:r>
              <a:rPr lang="en-US" altLang="zh-CN" sz="2800" dirty="0" smtClean="0"/>
              <a:t>                                                  ——《</a:t>
            </a:r>
            <a:r>
              <a:rPr lang="zh-CN" altLang="en-US" sz="2800" dirty="0" smtClean="0"/>
              <a:t>我的家乡</a:t>
            </a:r>
            <a:r>
              <a:rPr lang="en-US" altLang="zh-CN" sz="2800" dirty="0" smtClean="0"/>
              <a:t>》</a:t>
            </a:r>
            <a:endParaRPr lang="zh-CN" altLang="en-US" sz="2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752"/>
          <a:stretch/>
        </p:blipFill>
        <p:spPr bwMode="auto">
          <a:xfrm>
            <a:off x="5436096" y="2074783"/>
            <a:ext cx="3187813" cy="3370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32900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水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403648" y="1236870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受老师沈从文的影响。</a:t>
            </a:r>
            <a:endParaRPr lang="zh-CN" altLang="en-US" sz="2400" dirty="0"/>
          </a:p>
        </p:txBody>
      </p:sp>
      <p:sp>
        <p:nvSpPr>
          <p:cNvPr id="4" name="矩形 3"/>
          <p:cNvSpPr/>
          <p:nvPr/>
        </p:nvSpPr>
        <p:spPr>
          <a:xfrm>
            <a:off x="755576" y="1734736"/>
            <a:ext cx="7704855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/>
              <a:t>          </a:t>
            </a:r>
            <a:r>
              <a:rPr lang="zh-CN" altLang="zh-CN" sz="2400" dirty="0" smtClean="0"/>
              <a:t>三三</a:t>
            </a:r>
            <a:r>
              <a:rPr lang="zh-CN" altLang="zh-CN" sz="2400" dirty="0"/>
              <a:t>，我因为天气好了点，故站在船后舱看了许久的水，我心中忽然好像彻悟了一些</a:t>
            </a:r>
            <a:r>
              <a:rPr lang="zh-CN" altLang="zh-CN" sz="2400" dirty="0" smtClean="0"/>
              <a:t>，同时</a:t>
            </a:r>
            <a:r>
              <a:rPr lang="zh-CN" altLang="zh-CN" sz="2400" dirty="0"/>
              <a:t>又好像从这条河中得到很多智慧。三三，的的确确，得到了许多智慧，不是知识。我轻轻的叹息了好多次。山头夕阳极感动我，水底各色圆石也极感动我，我心中似乎毫无什么渣宰，透明烛照，对河水，对夕阳，对拉船人同船，皆那么爱着，十分温暖的爱着</a:t>
            </a:r>
            <a:r>
              <a:rPr lang="en-US" altLang="zh-CN" sz="2400" dirty="0"/>
              <a:t>......</a:t>
            </a:r>
            <a:r>
              <a:rPr lang="zh-CN" altLang="zh-CN" sz="2400" dirty="0"/>
              <a:t>三三我看久了水，从水里的石头得到一点平时好像不能得到的东西，对于人生，对于爱憎，仿佛全然与人不同了。三三，倘若我们这时正是两个人同在一处，你瞧我的眼睛湿润到什么样子</a:t>
            </a:r>
            <a:r>
              <a:rPr lang="zh-CN" altLang="zh-CN" sz="2400" dirty="0" smtClean="0"/>
              <a:t>！</a:t>
            </a:r>
            <a:endParaRPr lang="en-US" altLang="zh-CN" sz="2400" dirty="0" smtClean="0"/>
          </a:p>
          <a:p>
            <a:r>
              <a:rPr lang="en-US" altLang="zh-CN" sz="2400" dirty="0"/>
              <a:t> </a:t>
            </a:r>
            <a:r>
              <a:rPr lang="en-US" altLang="zh-CN" sz="2400" dirty="0" smtClean="0"/>
              <a:t>                                                       —— 《</a:t>
            </a:r>
            <a:r>
              <a:rPr lang="zh-CN" altLang="en-US" sz="2400" dirty="0" smtClean="0"/>
              <a:t>又读边城</a:t>
            </a:r>
            <a:r>
              <a:rPr lang="en-US" altLang="zh-CN" sz="2400" dirty="0" smtClean="0"/>
              <a:t>》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0397793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静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971600" y="2256463"/>
            <a:ext cx="826059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/>
              <a:t>         秋水清无底，萧然静客心。</a:t>
            </a:r>
            <a:endParaRPr lang="en-US" altLang="zh-CN" sz="2400" dirty="0" smtClean="0"/>
          </a:p>
          <a:p>
            <a:r>
              <a:rPr lang="zh-CN" altLang="en-US" sz="2400" dirty="0" smtClean="0"/>
              <a:t>          作品与读者有更进一步的交流和沟通，具有画面感，</a:t>
            </a:r>
            <a:endParaRPr lang="en-US" altLang="zh-CN" sz="2400" dirty="0" smtClean="0"/>
          </a:p>
          <a:p>
            <a:r>
              <a:rPr lang="zh-CN" altLang="en-US" sz="2400" dirty="0" smtClean="0"/>
              <a:t>文章映入的是我的眼帘，痕迹却留在了我的心房。</a:t>
            </a:r>
            <a:endParaRPr lang="en-US" altLang="zh-CN" sz="2400" dirty="0" smtClean="0"/>
          </a:p>
          <a:p>
            <a:r>
              <a:rPr lang="en-US" altLang="zh-CN" sz="2400" dirty="0"/>
              <a:t> </a:t>
            </a:r>
            <a:r>
              <a:rPr lang="en-US" altLang="zh-CN" sz="2400" dirty="0" smtClean="0"/>
              <a:t>    </a:t>
            </a:r>
            <a:r>
              <a:rPr lang="zh-CN" altLang="en-US" sz="2400" dirty="0"/>
              <a:t> </a:t>
            </a:r>
            <a:r>
              <a:rPr lang="zh-CN" altLang="en-US" sz="2400" dirty="0" smtClean="0"/>
              <a:t>   由物构境，动中化静。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754530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静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977978" y="1844824"/>
            <a:ext cx="504229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          一月</a:t>
            </a:r>
            <a:r>
              <a:rPr lang="zh-CN" altLang="en-US" sz="2400" dirty="0"/>
              <a:t>，下大雪。</a:t>
            </a:r>
          </a:p>
          <a:p>
            <a:r>
              <a:rPr lang="zh-CN" altLang="en-US" sz="2400" dirty="0"/>
              <a:t>雪静静地下着。果园一片白。听不到一点声音</a:t>
            </a:r>
            <a:r>
              <a:rPr lang="zh-CN" altLang="en-US" sz="2400" dirty="0" smtClean="0"/>
              <a:t>。</a:t>
            </a:r>
            <a:r>
              <a:rPr lang="zh-CN" altLang="en-US" sz="2400" dirty="0" smtClean="0">
                <a:hlinkClick r:id="rId2"/>
              </a:rPr>
              <a:t>葡萄</a:t>
            </a:r>
            <a:r>
              <a:rPr lang="zh-CN" altLang="en-US" sz="2400" dirty="0"/>
              <a:t>睡在</a:t>
            </a:r>
            <a:r>
              <a:rPr lang="zh-CN" altLang="en-US" sz="2400" dirty="0">
                <a:hlinkClick r:id="rId3"/>
              </a:rPr>
              <a:t>铺着</a:t>
            </a:r>
            <a:r>
              <a:rPr lang="zh-CN" altLang="en-US" sz="2400" dirty="0"/>
              <a:t>白雪的窖里。</a:t>
            </a:r>
          </a:p>
          <a:p>
            <a:r>
              <a:rPr lang="zh-CN" altLang="en-US" sz="2400" dirty="0" smtClean="0"/>
              <a:t>          二月</a:t>
            </a:r>
            <a:r>
              <a:rPr lang="zh-CN" altLang="en-US" sz="2400" dirty="0"/>
              <a:t>里刮春风</a:t>
            </a:r>
            <a:r>
              <a:rPr lang="zh-CN" altLang="en-US" sz="2400" dirty="0" smtClean="0"/>
              <a:t>。立春</a:t>
            </a:r>
            <a:r>
              <a:rPr lang="zh-CN" altLang="en-US" sz="2400" dirty="0"/>
              <a:t>后，要刮四十八天“</a:t>
            </a:r>
            <a:r>
              <a:rPr lang="zh-CN" altLang="en-US" sz="2400" dirty="0">
                <a:hlinkClick r:id="rId4"/>
              </a:rPr>
              <a:t>摆条</a:t>
            </a:r>
            <a:r>
              <a:rPr lang="zh-CN" altLang="en-US" sz="2400" dirty="0"/>
              <a:t>风”。风摆动树的枝条，树醒了，忙忙地把汁液送到全身。树枝软了。树绿了。雪化了，土地是黑的。</a:t>
            </a:r>
          </a:p>
          <a:p>
            <a:r>
              <a:rPr lang="zh-CN" altLang="en-US" sz="2400" dirty="0" smtClean="0"/>
              <a:t>            黑色</a:t>
            </a:r>
            <a:r>
              <a:rPr lang="zh-CN" altLang="en-US" sz="2400" dirty="0"/>
              <a:t>的土地里，长出了茵陈蒿。</a:t>
            </a:r>
            <a:r>
              <a:rPr lang="zh-CN" altLang="en-US" sz="2400" dirty="0" smtClean="0"/>
              <a:t>碧绿。</a:t>
            </a:r>
            <a:endParaRPr lang="en-US" altLang="zh-CN" sz="2400" dirty="0" smtClean="0"/>
          </a:p>
          <a:p>
            <a:r>
              <a:rPr lang="en-US" altLang="zh-CN" sz="2400" dirty="0"/>
              <a:t> </a:t>
            </a:r>
            <a:r>
              <a:rPr lang="en-US" altLang="zh-CN" sz="2400" dirty="0" smtClean="0"/>
              <a:t>                    ——《</a:t>
            </a:r>
            <a:r>
              <a:rPr lang="zh-CN" altLang="en-US" sz="2400" dirty="0" smtClean="0"/>
              <a:t>葡萄月令</a:t>
            </a:r>
            <a:r>
              <a:rPr lang="en-US" altLang="zh-CN" sz="2400" dirty="0" smtClean="0"/>
              <a:t>》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99697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1607</Words>
  <Application>Microsoft Office PowerPoint</Application>
  <PresentationFormat>全屏显示(4:3)</PresentationFormat>
  <Paragraphs>51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主题​​</vt:lpstr>
      <vt:lpstr>品读汪曾祺  ——《昆明的雨》 </vt:lpstr>
      <vt:lpstr>PowerPoint 演示文稿</vt:lpstr>
      <vt:lpstr>四位合力</vt:lpstr>
      <vt:lpstr>水</vt:lpstr>
      <vt:lpstr>水</vt:lpstr>
      <vt:lpstr>水</vt:lpstr>
      <vt:lpstr>水</vt:lpstr>
      <vt:lpstr>静</vt:lpstr>
      <vt:lpstr>静</vt:lpstr>
      <vt:lpstr>静</vt:lpstr>
      <vt:lpstr>静</vt:lpstr>
      <vt:lpstr>和</vt:lpstr>
      <vt:lpstr>化</vt:lpstr>
      <vt:lpstr>化</vt:lpstr>
      <vt:lpstr>化</vt:lpstr>
      <vt:lpstr>化</vt:lpstr>
      <vt:lpstr>PowerPoint 演示文稿</vt:lpstr>
      <vt:lpstr>PowerPoint 演示文稿</vt:lpstr>
      <vt:lpstr>总结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品读汪曾祺  ——《昆明的雨》 </dc:title>
  <dc:creator>admin</dc:creator>
  <cp:lastModifiedBy>admin</cp:lastModifiedBy>
  <cp:revision>22</cp:revision>
  <dcterms:created xsi:type="dcterms:W3CDTF">2016-05-04T04:29:11Z</dcterms:created>
  <dcterms:modified xsi:type="dcterms:W3CDTF">2016-05-30T02:26:14Z</dcterms:modified>
</cp:coreProperties>
</file>