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heme/theme2.xml" ContentType="application/vnd.openxmlformats-officedocument.theme+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heme/themeOverride1.xml" ContentType="application/vnd.openxmlformats-officedocument.themeOverride+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notesSlides/notesSlide1.xml" ContentType="application/vnd.openxmlformats-officedocument.presentationml.notesSlide+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4"/>
  </p:notesMasterIdLst>
  <p:sldIdLst>
    <p:sldId id="413" r:id="rId2"/>
    <p:sldId id="433" r:id="rId3"/>
    <p:sldId id="455" r:id="rId4"/>
    <p:sldId id="456" r:id="rId5"/>
    <p:sldId id="466" r:id="rId6"/>
    <p:sldId id="443" r:id="rId7"/>
    <p:sldId id="444" r:id="rId8"/>
    <p:sldId id="445" r:id="rId9"/>
    <p:sldId id="446" r:id="rId10"/>
    <p:sldId id="447" r:id="rId11"/>
    <p:sldId id="448" r:id="rId12"/>
    <p:sldId id="449" r:id="rId13"/>
    <p:sldId id="451" r:id="rId14"/>
    <p:sldId id="452" r:id="rId15"/>
    <p:sldId id="416" r:id="rId16"/>
    <p:sldId id="417" r:id="rId17"/>
    <p:sldId id="418" r:id="rId18"/>
    <p:sldId id="464" r:id="rId19"/>
    <p:sldId id="457" r:id="rId20"/>
    <p:sldId id="458" r:id="rId21"/>
    <p:sldId id="461" r:id="rId22"/>
    <p:sldId id="459" r:id="rId23"/>
    <p:sldId id="460" r:id="rId24"/>
    <p:sldId id="462" r:id="rId25"/>
    <p:sldId id="482" r:id="rId26"/>
    <p:sldId id="419" r:id="rId27"/>
    <p:sldId id="465" r:id="rId28"/>
    <p:sldId id="420" r:id="rId29"/>
    <p:sldId id="467" r:id="rId30"/>
    <p:sldId id="468" r:id="rId31"/>
    <p:sldId id="469" r:id="rId32"/>
    <p:sldId id="470" r:id="rId33"/>
    <p:sldId id="471" r:id="rId34"/>
    <p:sldId id="477" r:id="rId35"/>
    <p:sldId id="478" r:id="rId36"/>
    <p:sldId id="484" r:id="rId37"/>
    <p:sldId id="485" r:id="rId38"/>
    <p:sldId id="486" r:id="rId39"/>
    <p:sldId id="487" r:id="rId40"/>
    <p:sldId id="431" r:id="rId41"/>
    <p:sldId id="432" r:id="rId42"/>
    <p:sldId id="473" r:id="rId43"/>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FB62A"/>
    <a:srgbClr val="F0F0F0"/>
    <a:srgbClr val="FFFFFF"/>
    <a:srgbClr val="DCDCDC"/>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456"/>
      </p:cViewPr>
      <p:guideLst>
        <p:guide orient="horz" pos="2141"/>
        <p:guide pos="377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158.xml"/><Relationship Id="rId7" Type="http://schemas.openxmlformats.org/officeDocument/2006/relationships/tags" Target="../tags/tag162.xml"/><Relationship Id="rId2" Type="http://schemas.openxmlformats.org/officeDocument/2006/relationships/tags" Target="../tags/tag157.xml"/><Relationship Id="rId1" Type="http://schemas.openxmlformats.org/officeDocument/2006/relationships/theme" Target="../theme/theme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2021-1-3</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531111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86.xml"/><Relationship Id="rId1" Type="http://schemas.openxmlformats.org/officeDocument/2006/relationships/tags" Target="../tags/tag185.xml"/><Relationship Id="rId4"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幻灯片图像占位符 1"/>
          <p:cNvSpPr>
            <a:spLocks noGrp="1" noRot="1" noChangeAspect="1"/>
          </p:cNvSpPr>
          <p:nvPr>
            <p:ph type="sldImg"/>
            <p:custDataLst>
              <p:tags r:id="rId1"/>
            </p:custDataLst>
          </p:nvPr>
        </p:nvSpPr>
        <p:spPr/>
      </p:sp>
      <p:sp>
        <p:nvSpPr>
          <p:cNvPr id="8194" name="文本占位符 2"/>
          <p:cNvSpPr>
            <a:spLocks noGrp="1"/>
          </p:cNvSpPr>
          <p:nvPr>
            <p:ph type="body" idx="1"/>
            <p:custDataLst>
              <p:tags r:id="rId2"/>
            </p:custDataLst>
          </p:nvPr>
        </p:nvSpPr>
        <p:spPr/>
        <p:txBody>
          <a:bodyPr lIns="91440" tIns="45720" rIns="91440" bIns="45720" anchor="t"/>
          <a:lstStyle/>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slideMaster" Target="../slideMasters/slideMaster1.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82.xml"/><Relationship Id="rId7" Type="http://schemas.openxmlformats.org/officeDocument/2006/relationships/image" Target="../media/image2.png"/><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1.xml"/><Relationship Id="rId5" Type="http://schemas.openxmlformats.org/officeDocument/2006/relationships/tags" Target="../tags/tag84.xml"/><Relationship Id="rId4" Type="http://schemas.openxmlformats.org/officeDocument/2006/relationships/tags" Target="../tags/tag83.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92.xml"/><Relationship Id="rId13" Type="http://schemas.openxmlformats.org/officeDocument/2006/relationships/tags" Target="../tags/tag97.xml"/><Relationship Id="rId3" Type="http://schemas.openxmlformats.org/officeDocument/2006/relationships/tags" Target="../tags/tag87.xml"/><Relationship Id="rId7" Type="http://schemas.openxmlformats.org/officeDocument/2006/relationships/tags" Target="../tags/tag91.xml"/><Relationship Id="rId12" Type="http://schemas.openxmlformats.org/officeDocument/2006/relationships/tags" Target="../tags/tag96.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tags" Target="../tags/tag95.xml"/><Relationship Id="rId5" Type="http://schemas.openxmlformats.org/officeDocument/2006/relationships/tags" Target="../tags/tag89.xml"/><Relationship Id="rId15" Type="http://schemas.openxmlformats.org/officeDocument/2006/relationships/image" Target="../media/image1.png"/><Relationship Id="rId10" Type="http://schemas.openxmlformats.org/officeDocument/2006/relationships/tags" Target="../tags/tag94.xml"/><Relationship Id="rId4" Type="http://schemas.openxmlformats.org/officeDocument/2006/relationships/tags" Target="../tags/tag88.xml"/><Relationship Id="rId9" Type="http://schemas.openxmlformats.org/officeDocument/2006/relationships/tags" Target="../tags/tag93.xml"/><Relationship Id="rId1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100.xml"/><Relationship Id="rId7" Type="http://schemas.openxmlformats.org/officeDocument/2006/relationships/image" Target="../media/image2.png"/><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slideMaster" Target="../slideMasters/slideMaster1.xml"/><Relationship Id="rId5" Type="http://schemas.openxmlformats.org/officeDocument/2006/relationships/tags" Target="../tags/tag102.xml"/><Relationship Id="rId4" Type="http://schemas.openxmlformats.org/officeDocument/2006/relationships/tags" Target="../tags/tag101.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110.xml"/><Relationship Id="rId3" Type="http://schemas.openxmlformats.org/officeDocument/2006/relationships/tags" Target="../tags/tag105.xml"/><Relationship Id="rId7" Type="http://schemas.openxmlformats.org/officeDocument/2006/relationships/tags" Target="../tags/tag109.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11" Type="http://schemas.openxmlformats.org/officeDocument/2006/relationships/image" Target="../media/image4.png"/><Relationship Id="rId5" Type="http://schemas.openxmlformats.org/officeDocument/2006/relationships/tags" Target="../tags/tag107.xml"/><Relationship Id="rId10" Type="http://schemas.openxmlformats.org/officeDocument/2006/relationships/image" Target="../media/image3.png"/><Relationship Id="rId4" Type="http://schemas.openxmlformats.org/officeDocument/2006/relationships/tags" Target="../tags/tag106.xml"/><Relationship Id="rId9"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18.xml"/><Relationship Id="rId3" Type="http://schemas.openxmlformats.org/officeDocument/2006/relationships/tags" Target="../tags/tag113.xml"/><Relationship Id="rId7" Type="http://schemas.openxmlformats.org/officeDocument/2006/relationships/tags" Target="../tags/tag117.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tags" Target="../tags/tag116.xml"/><Relationship Id="rId5" Type="http://schemas.openxmlformats.org/officeDocument/2006/relationships/tags" Target="../tags/tag115.xml"/><Relationship Id="rId10" Type="http://schemas.openxmlformats.org/officeDocument/2006/relationships/image" Target="../media/image2.png"/><Relationship Id="rId4" Type="http://schemas.openxmlformats.org/officeDocument/2006/relationships/tags" Target="../tags/tag114.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26.xml"/><Relationship Id="rId3" Type="http://schemas.openxmlformats.org/officeDocument/2006/relationships/tags" Target="../tags/tag121.xml"/><Relationship Id="rId7" Type="http://schemas.openxmlformats.org/officeDocument/2006/relationships/tags" Target="../tags/tag125.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tags" Target="../tags/tag124.xml"/><Relationship Id="rId5" Type="http://schemas.openxmlformats.org/officeDocument/2006/relationships/tags" Target="../tags/tag123.xml"/><Relationship Id="rId10" Type="http://schemas.openxmlformats.org/officeDocument/2006/relationships/image" Target="../media/image5.png"/><Relationship Id="rId4" Type="http://schemas.openxmlformats.org/officeDocument/2006/relationships/tags" Target="../tags/tag122.xml"/><Relationship Id="rId9"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34.xml"/><Relationship Id="rId3" Type="http://schemas.openxmlformats.org/officeDocument/2006/relationships/tags" Target="../tags/tag129.xml"/><Relationship Id="rId7" Type="http://schemas.openxmlformats.org/officeDocument/2006/relationships/tags" Target="../tags/tag133.xml"/><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tags" Target="../tags/tag132.xml"/><Relationship Id="rId5" Type="http://schemas.openxmlformats.org/officeDocument/2006/relationships/tags" Target="../tags/tag131.xml"/><Relationship Id="rId10" Type="http://schemas.openxmlformats.org/officeDocument/2006/relationships/image" Target="../media/image2.png"/><Relationship Id="rId4" Type="http://schemas.openxmlformats.org/officeDocument/2006/relationships/tags" Target="../tags/tag130.xml"/><Relationship Id="rId9"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42.xml"/><Relationship Id="rId3" Type="http://schemas.openxmlformats.org/officeDocument/2006/relationships/tags" Target="../tags/tag137.xml"/><Relationship Id="rId7" Type="http://schemas.openxmlformats.org/officeDocument/2006/relationships/tags" Target="../tags/tag141.xml"/><Relationship Id="rId12" Type="http://schemas.openxmlformats.org/officeDocument/2006/relationships/image" Target="../media/image2.png"/><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slideMaster" Target="../slideMasters/slideMaster1.xml"/><Relationship Id="rId5" Type="http://schemas.openxmlformats.org/officeDocument/2006/relationships/tags" Target="../tags/tag139.xml"/><Relationship Id="rId10" Type="http://schemas.openxmlformats.org/officeDocument/2006/relationships/tags" Target="../tags/tag144.xml"/><Relationship Id="rId4" Type="http://schemas.openxmlformats.org/officeDocument/2006/relationships/tags" Target="../tags/tag138.xml"/><Relationship Id="rId9" Type="http://schemas.openxmlformats.org/officeDocument/2006/relationships/tags" Target="../tags/tag143.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52.xml"/><Relationship Id="rId3" Type="http://schemas.openxmlformats.org/officeDocument/2006/relationships/tags" Target="../tags/tag147.xml"/><Relationship Id="rId7" Type="http://schemas.openxmlformats.org/officeDocument/2006/relationships/tags" Target="../tags/tag151.xml"/><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tags" Target="../tags/tag150.xml"/><Relationship Id="rId11" Type="http://schemas.openxmlformats.org/officeDocument/2006/relationships/image" Target="../media/image7.png"/><Relationship Id="rId5" Type="http://schemas.openxmlformats.org/officeDocument/2006/relationships/tags" Target="../tags/tag149.xml"/><Relationship Id="rId10" Type="http://schemas.openxmlformats.org/officeDocument/2006/relationships/image" Target="../media/image6.png"/><Relationship Id="rId4" Type="http://schemas.openxmlformats.org/officeDocument/2006/relationships/tags" Target="../tags/tag148.xml"/><Relationship Id="rId9"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image" Target="../media/image8.png"/><Relationship Id="rId5" Type="http://schemas.openxmlformats.org/officeDocument/2006/relationships/slideMaster" Target="../slideMasters/slideMaster1.xml"/><Relationship Id="rId4" Type="http://schemas.openxmlformats.org/officeDocument/2006/relationships/tags" Target="../tags/tag156.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2.xml"/><Relationship Id="rId7" Type="http://schemas.openxmlformats.org/officeDocument/2006/relationships/slideMaster" Target="../slideMasters/slideMaster1.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tags" Target="../tags/tag38.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tags" Target="../tags/tag37.xml"/><Relationship Id="rId2" Type="http://schemas.openxmlformats.org/officeDocument/2006/relationships/tags" Target="../tags/tag27.xml"/><Relationship Id="rId16" Type="http://schemas.openxmlformats.org/officeDocument/2006/relationships/image" Target="../media/image1.png"/><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5" Type="http://schemas.openxmlformats.org/officeDocument/2006/relationships/slideMaster" Target="../slideMasters/slideMaster1.xml"/><Relationship Id="rId10" Type="http://schemas.openxmlformats.org/officeDocument/2006/relationships/tags" Target="../tags/tag35.xml"/><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tags" Target="../tags/tag39.xml"/></Relationships>
</file>

<file path=ppt/slideLayouts/_rels/slideLayout4.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42.xml"/><Relationship Id="rId7" Type="http://schemas.openxmlformats.org/officeDocument/2006/relationships/tags" Target="../tags/tag46.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9"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54.xml"/><Relationship Id="rId3" Type="http://schemas.openxmlformats.org/officeDocument/2006/relationships/tags" Target="../tags/tag49.xml"/><Relationship Id="rId7" Type="http://schemas.openxmlformats.org/officeDocument/2006/relationships/tags" Target="../tags/tag53.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image" Target="../media/image2.png"/><Relationship Id="rId5" Type="http://schemas.openxmlformats.org/officeDocument/2006/relationships/tags" Target="../tags/tag51.xml"/><Relationship Id="rId10" Type="http://schemas.openxmlformats.org/officeDocument/2006/relationships/slideMaster" Target="../slideMasters/slideMaster1.xml"/><Relationship Id="rId4" Type="http://schemas.openxmlformats.org/officeDocument/2006/relationships/tags" Target="../tags/tag50.xml"/><Relationship Id="rId9" Type="http://schemas.openxmlformats.org/officeDocument/2006/relationships/tags" Target="../tags/tag55.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63.xml"/><Relationship Id="rId3" Type="http://schemas.openxmlformats.org/officeDocument/2006/relationships/tags" Target="../tags/tag58.xml"/><Relationship Id="rId7" Type="http://schemas.openxmlformats.org/officeDocument/2006/relationships/tags" Target="../tags/tag62.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tags" Target="../tags/tag61.xml"/><Relationship Id="rId5" Type="http://schemas.openxmlformats.org/officeDocument/2006/relationships/tags" Target="../tags/tag60.xml"/><Relationship Id="rId10" Type="http://schemas.openxmlformats.org/officeDocument/2006/relationships/image" Target="../media/image1.png"/><Relationship Id="rId4" Type="http://schemas.openxmlformats.org/officeDocument/2006/relationships/tags" Target="../tags/tag59.xml"/><Relationship Id="rId9"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69.xml"/><Relationship Id="rId7" Type="http://schemas.openxmlformats.org/officeDocument/2006/relationships/tags" Target="../tags/tag73.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9"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6.xml"/><Relationship Id="rId7" Type="http://schemas.openxmlformats.org/officeDocument/2006/relationships/slideMaster" Target="../slideMasters/slideMaster1.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8" name="图文框 7"/>
          <p:cNvSpPr/>
          <p:nvPr userDrawn="1">
            <p:custDataLst>
              <p:tags r:id="rId1"/>
            </p:custDataLst>
          </p:nvPr>
        </p:nvSpPr>
        <p:spPr>
          <a:xfrm>
            <a:off x="447675" y="290830"/>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2"/>
            </p:custDataLst>
          </p:nvPr>
        </p:nvPicPr>
        <p:blipFill>
          <a:blip r:embed="rId14"/>
          <a:stretch>
            <a:fillRect/>
          </a:stretch>
        </p:blipFill>
        <p:spPr>
          <a:xfrm>
            <a:off x="635" y="1270"/>
            <a:ext cx="2932430" cy="4913630"/>
          </a:xfrm>
          <a:prstGeom prst="rect">
            <a:avLst/>
          </a:prstGeom>
        </p:spPr>
      </p:pic>
      <p:pic>
        <p:nvPicPr>
          <p:cNvPr id="10" name="图片 9"/>
          <p:cNvPicPr>
            <a:picLocks noChangeAspect="1"/>
          </p:cNvPicPr>
          <p:nvPr userDrawn="1">
            <p:custDataLst>
              <p:tags r:id="rId3"/>
            </p:custDataLst>
          </p:nvPr>
        </p:nvPicPr>
        <p:blipFill>
          <a:blip r:embed="rId14"/>
          <a:stretch>
            <a:fillRect/>
          </a:stretch>
        </p:blipFill>
        <p:spPr>
          <a:xfrm rot="10800000">
            <a:off x="9258935" y="1944370"/>
            <a:ext cx="2932430" cy="4913630"/>
          </a:xfrm>
          <a:prstGeom prst="rect">
            <a:avLst/>
          </a:prstGeom>
        </p:spPr>
      </p:pic>
      <p:cxnSp>
        <p:nvCxnSpPr>
          <p:cNvPr id="12" name="稻壳儿搜索【幻雨工作室】_3"/>
          <p:cNvCxnSpPr/>
          <p:nvPr userDrawn="1">
            <p:custDataLst>
              <p:tags r:id="rId4"/>
            </p:custDataLst>
          </p:nvPr>
        </p:nvCxnSpPr>
        <p:spPr>
          <a:xfrm>
            <a:off x="2244090" y="220980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4"/>
          <p:cNvCxnSpPr/>
          <p:nvPr userDrawn="1">
            <p:custDataLst>
              <p:tags r:id="rId5"/>
            </p:custDataLst>
          </p:nvPr>
        </p:nvCxnSpPr>
        <p:spPr>
          <a:xfrm flipH="1">
            <a:off x="2434590" y="203200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5"/>
          <p:cNvCxnSpPr/>
          <p:nvPr userDrawn="1">
            <p:custDataLst>
              <p:tags r:id="rId6"/>
            </p:custDataLst>
          </p:nvPr>
        </p:nvCxnSpPr>
        <p:spPr>
          <a:xfrm rot="10800000">
            <a:off x="8677910" y="502666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6"/>
          <p:cNvCxnSpPr/>
          <p:nvPr userDrawn="1">
            <p:custDataLst>
              <p:tags r:id="rId7"/>
            </p:custDataLst>
          </p:nvPr>
        </p:nvCxnSpPr>
        <p:spPr>
          <a:xfrm rot="10800000" flipH="1">
            <a:off x="9757410" y="439166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t>2021-1-3</a:t>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11"/>
            </p:custDataLst>
          </p:nvPr>
        </p:nvSpPr>
        <p:spPr>
          <a:xfrm>
            <a:off x="2859871" y="2631823"/>
            <a:ext cx="6472258" cy="899167"/>
          </a:xfrm>
        </p:spPr>
        <p:txBody>
          <a:bodyPr lIns="90000" tIns="46800" rIns="90000" bIns="0" anchor="t" anchorCtr="0">
            <a:normAutofit/>
          </a:bodyPr>
          <a:lstStyle>
            <a:lvl1pPr algn="ctr">
              <a:defRPr sz="5400" spc="600" baseline="0">
                <a:solidFill>
                  <a:schemeClr val="accent1">
                    <a:lumMod val="50000"/>
                  </a:schemeClr>
                </a:solidFill>
                <a:ea typeface="汉仪旗黑-85S" panose="00020600040101010101" pitchFamily="18" charset="-122"/>
              </a:defRPr>
            </a:lvl1pPr>
          </a:lstStyle>
          <a:p>
            <a:r>
              <a:rPr lang="zh-CN" altLang="en-US"/>
              <a:t>单击此处编辑标题</a:t>
            </a:r>
          </a:p>
        </p:txBody>
      </p:sp>
      <p:sp>
        <p:nvSpPr>
          <p:cNvPr id="3" name="副标题 2"/>
          <p:cNvSpPr>
            <a:spLocks noGrp="1"/>
          </p:cNvSpPr>
          <p:nvPr>
            <p:ph type="subTitle" idx="1" hasCustomPrompt="1"/>
            <p:custDataLst>
              <p:tags r:id="rId12"/>
            </p:custDataLst>
          </p:nvPr>
        </p:nvSpPr>
        <p:spPr>
          <a:xfrm>
            <a:off x="2859871" y="3609702"/>
            <a:ext cx="6472258" cy="950984"/>
          </a:xfrm>
        </p:spPr>
        <p:txBody>
          <a:bodyPr lIns="90000" tIns="0" rIns="90000" bIns="46800">
            <a:normAutofit/>
          </a:bodyPr>
          <a:lstStyle>
            <a:lvl1pPr marL="0" indent="0" algn="ctr" eaLnBrk="1" fontAlgn="auto" latinLnBrk="0" hangingPunct="1">
              <a:lnSpc>
                <a:spcPct val="100000"/>
              </a:lnSpc>
              <a:buNone/>
              <a:defRPr sz="2800" u="none" strike="noStrike" kern="1200" cap="none" spc="200" normalizeH="0" baseline="0">
                <a:solidFill>
                  <a:schemeClr val="accent1">
                    <a:lumMod val="50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7"/>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1"/>
            </p:custDataLst>
          </p:nvPr>
        </p:nvGrpSpPr>
        <p:grpSpPr>
          <a:xfrm>
            <a:off x="2243984" y="2031816"/>
            <a:ext cx="7704033" cy="3172499"/>
            <a:chOff x="2243984" y="2031816"/>
            <a:chExt cx="7704033" cy="3172499"/>
          </a:xfrm>
        </p:grpSpPr>
        <p:cxnSp>
          <p:nvCxnSpPr>
            <p:cNvPr id="11" name="稻壳儿搜索【幻雨工作室】_3"/>
            <p:cNvCxnSpPr/>
            <p:nvPr>
              <p:custDataLst>
                <p:tags r:id="rId10"/>
              </p:custDataLst>
            </p:nvPr>
          </p:nvCxnSpPr>
          <p:spPr>
            <a:xfrm>
              <a:off x="2243984" y="2209616"/>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稻壳儿搜索【幻雨工作室】_4"/>
            <p:cNvCxnSpPr/>
            <p:nvPr>
              <p:custDataLst>
                <p:tags r:id="rId11"/>
              </p:custDataLst>
            </p:nvPr>
          </p:nvCxnSpPr>
          <p:spPr>
            <a:xfrm flipH="1">
              <a:off x="2434484" y="2031816"/>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12"/>
              </p:custDataLst>
            </p:nvPr>
          </p:nvCxnSpPr>
          <p:spPr>
            <a:xfrm rot="10800000">
              <a:off x="8678017" y="502651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13"/>
              </p:custDataLst>
            </p:nvPr>
          </p:nvCxnSpPr>
          <p:spPr>
            <a:xfrm rot="10800000" flipH="1">
              <a:off x="9757517" y="439151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userDrawn="1">
            <p:custDataLst>
              <p:tags r:id="rId2"/>
            </p:custDataLst>
          </p:nvPr>
        </p:nvGrpSpPr>
        <p:grpSpPr>
          <a:xfrm>
            <a:off x="543" y="1087"/>
            <a:ext cx="12190914" cy="6856913"/>
            <a:chOff x="543" y="1087"/>
            <a:chExt cx="12190914" cy="6856913"/>
          </a:xfrm>
        </p:grpSpPr>
        <p:sp>
          <p:nvSpPr>
            <p:cNvPr id="7" name="图文框 6"/>
            <p:cNvSpPr/>
            <p:nvPr userDrawn="1">
              <p:custDataLst>
                <p:tags r:id="rId7"/>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custDataLst>
                <p:tags r:id="rId8"/>
              </p:custDataLst>
            </p:nvPr>
          </p:nvPicPr>
          <p:blipFill>
            <a:blip r:embed="rId15"/>
            <a:stretch>
              <a:fillRect/>
            </a:stretch>
          </p:blipFill>
          <p:spPr>
            <a:xfrm>
              <a:off x="543" y="1087"/>
              <a:ext cx="2932430" cy="4913802"/>
            </a:xfrm>
            <a:prstGeom prst="rect">
              <a:avLst/>
            </a:prstGeom>
          </p:spPr>
        </p:pic>
        <p:pic>
          <p:nvPicPr>
            <p:cNvPr id="9" name="图片 8"/>
            <p:cNvPicPr>
              <a:picLocks noChangeAspect="1"/>
            </p:cNvPicPr>
            <p:nvPr userDrawn="1">
              <p:custDataLst>
                <p:tags r:id="rId9"/>
              </p:custDataLst>
            </p:nvPr>
          </p:nvPicPr>
          <p:blipFill>
            <a:blip r:embed="rId15"/>
            <a:stretch>
              <a:fillRect/>
            </a:stretch>
          </p:blipFill>
          <p:spPr>
            <a:xfrm rot="10800000">
              <a:off x="9259027" y="1944198"/>
              <a:ext cx="2932430" cy="4913802"/>
            </a:xfrm>
            <a:prstGeom prst="rect">
              <a:avLst/>
            </a:prstGeom>
          </p:spPr>
        </p:pic>
      </p:gr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6"/>
            </p:custDataLst>
          </p:nvPr>
        </p:nvSpPr>
        <p:spPr>
          <a:xfrm>
            <a:off x="3646032" y="2833190"/>
            <a:ext cx="4899935" cy="133676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a:solidFill>
                  <a:schemeClr val="accent1">
                    <a:lumMod val="50000"/>
                  </a:schemeClr>
                </a:solidFill>
                <a:uFillTx/>
                <a:latin typeface="Arial" pitchFamily="34" charset="0"/>
                <a:ea typeface="汉仪旗黑-85S" panose="00020600040101010101" pitchFamily="18" charset="-122"/>
                <a:cs typeface="+mj-cs"/>
                <a:sym typeface="+mn-ea"/>
              </a:defRPr>
            </a:lvl1pPr>
          </a:lstStyle>
          <a:p>
            <a:pPr lvl="0"/>
            <a:r>
              <a:rPr>
                <a:sym typeface="+mn-ea"/>
              </a:rPr>
              <a:t>编辑标题</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7"/>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p:custDataLst>
              <p:tags r:id="rId5"/>
            </p:custDataLst>
          </p:nvPr>
        </p:nvSpPr>
        <p:spPr/>
        <p:txBody>
          <a:bodyPr>
            <a:normAutofit/>
          </a:bodyPr>
          <a:lstStyle>
            <a:lvl1pPr>
              <a:defRPr baseline="0"/>
            </a:lvl1pPr>
          </a:lstStyle>
          <a:p>
            <a:r>
              <a:rPr lang="zh-CN" altLang="en-US"/>
              <a:t>单击此处编辑母版标题样式</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447040" y="290195"/>
            <a:ext cx="11296650" cy="627761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9" name="图片 8"/>
          <p:cNvPicPr>
            <a:picLocks noChangeAspect="1"/>
          </p:cNvPicPr>
          <p:nvPr userDrawn="1">
            <p:custDataLst>
              <p:tags r:id="rId2"/>
            </p:custDataLst>
          </p:nvPr>
        </p:nvPicPr>
        <p:blipFill>
          <a:blip r:embed="rId10"/>
          <a:stretch>
            <a:fillRect/>
          </a:stretch>
        </p:blipFill>
        <p:spPr>
          <a:xfrm>
            <a:off x="635" y="1270"/>
            <a:ext cx="1578610" cy="2646045"/>
          </a:xfrm>
          <a:prstGeom prst="rect">
            <a:avLst/>
          </a:prstGeom>
        </p:spPr>
      </p:pic>
      <p:pic>
        <p:nvPicPr>
          <p:cNvPr id="10" name="图片 9"/>
          <p:cNvPicPr>
            <a:picLocks noChangeAspect="1"/>
          </p:cNvPicPr>
          <p:nvPr userDrawn="1">
            <p:custDataLst>
              <p:tags r:id="rId3"/>
            </p:custDataLst>
          </p:nvPr>
        </p:nvPicPr>
        <p:blipFill>
          <a:blip r:embed="rId11"/>
          <a:stretch>
            <a:fillRect/>
          </a:stretch>
        </p:blipFill>
        <p:spPr>
          <a:xfrm rot="10800000">
            <a:off x="10114280" y="3375025"/>
            <a:ext cx="2077720" cy="3482975"/>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latin typeface="Arial"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latin typeface="Arial" pitchFamily="34" charset="0"/>
                <a:ea typeface="微软雅黑" panose="020B0503020204020204" pitchFamily="34" charset="-122"/>
              </a:defRPr>
            </a:lvl1pPr>
            <a:lvl2pPr>
              <a:defRPr baseline="0">
                <a:latin typeface="Arial" pitchFamily="34" charset="0"/>
                <a:ea typeface="微软雅黑" panose="020B0503020204020204" pitchFamily="34" charset="-122"/>
              </a:defRPr>
            </a:lvl2pPr>
            <a:lvl3pPr>
              <a:defRPr baseline="0">
                <a:latin typeface="Arial" pitchFamily="34" charset="0"/>
                <a:ea typeface="微软雅黑" panose="020B0503020204020204" pitchFamily="34" charset="-122"/>
              </a:defRPr>
            </a:lvl3pPr>
            <a:lvl4pPr>
              <a:defRPr baseline="0">
                <a:latin typeface="Arial" pitchFamily="34" charset="0"/>
                <a:ea typeface="微软雅黑" panose="020B0503020204020204" pitchFamily="34" charset="-122"/>
              </a:defRPr>
            </a:lvl4pPr>
            <a:lvl5pPr>
              <a:defRPr baseline="0">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0"/>
          <a:stretch>
            <a:fillRect/>
          </a:stretch>
        </p:blipFill>
        <p:spPr>
          <a:xfrm rot="10800000">
            <a:off x="10838180" y="4589780"/>
            <a:ext cx="1353185" cy="2268220"/>
          </a:xfrm>
          <a:prstGeom prst="rect">
            <a:avLst/>
          </a:prstGeom>
        </p:spPr>
      </p:pic>
      <p:sp>
        <p:nvSpPr>
          <p:cNvPr id="8" name="矩形 7"/>
          <p:cNvSpPr/>
          <p:nvPr userDrawn="1">
            <p:custDataLst>
              <p:tags r:id="rId2"/>
            </p:custDataLst>
          </p:nvPr>
        </p:nvSpPr>
        <p:spPr>
          <a:xfrm>
            <a:off x="1905" y="-4445"/>
            <a:ext cx="489902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2"/>
            </p:custDataLst>
          </p:nvPr>
        </p:nvPicPr>
        <p:blipFill>
          <a:blip r:embed="rId10"/>
          <a:stretch>
            <a:fillRect/>
          </a:stretch>
        </p:blipFill>
        <p:spPr>
          <a:xfrm>
            <a:off x="635" y="1270"/>
            <a:ext cx="1219200" cy="2043430"/>
          </a:xfrm>
          <a:prstGeom prst="rect">
            <a:avLst/>
          </a:prstGeom>
        </p:spPr>
      </p:pic>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2"/>
            </p:custDataLst>
          </p:nvPr>
        </p:nvPicPr>
        <p:blipFill>
          <a:blip r:embed="rId10"/>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marL="0" indent="0">
              <a:buNone/>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1"/>
            </p:custDataLst>
          </p:nvPr>
        </p:nvPicPr>
        <p:blipFill>
          <a:blip r:embed="rId12"/>
          <a:stretch>
            <a:fillRect/>
          </a:stretch>
        </p:blipFill>
        <p:spPr>
          <a:xfrm rot="10800000">
            <a:off x="10838180" y="4589780"/>
            <a:ext cx="1353185" cy="2268220"/>
          </a:xfrm>
          <a:prstGeom prst="rect">
            <a:avLst/>
          </a:prstGeom>
        </p:spPr>
      </p:pic>
      <p:sp>
        <p:nvSpPr>
          <p:cNvPr id="10" name="矩形 9"/>
          <p:cNvSpPr/>
          <p:nvPr userDrawn="1">
            <p:custDataLst>
              <p:tags r:id="rId2"/>
            </p:custDataLst>
          </p:nvPr>
        </p:nvSpPr>
        <p:spPr>
          <a:xfrm>
            <a:off x="0" y="127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normAutofit/>
          </a:bodyPr>
          <a:lstStyle>
            <a:lvl1pPr>
              <a:defRPr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2"/>
            </p:custDataLst>
          </p:nvPr>
        </p:nvPicPr>
        <p:blipFill>
          <a:blip r:embed="rId10"/>
          <a:stretch>
            <a:fillRect/>
          </a:stretch>
        </p:blipFill>
        <p:spPr>
          <a:xfrm>
            <a:off x="635" y="1270"/>
            <a:ext cx="1750695" cy="2934970"/>
          </a:xfrm>
          <a:prstGeom prst="rect">
            <a:avLst/>
          </a:prstGeom>
        </p:spPr>
      </p:pic>
      <p:pic>
        <p:nvPicPr>
          <p:cNvPr id="9" name="图片 8"/>
          <p:cNvPicPr>
            <a:picLocks noChangeAspect="1"/>
          </p:cNvPicPr>
          <p:nvPr userDrawn="1">
            <p:custDataLst>
              <p:tags r:id="rId3"/>
            </p:custDataLst>
          </p:nvPr>
        </p:nvPicPr>
        <p:blipFill>
          <a:blip r:embed="rId11"/>
          <a:stretch>
            <a:fillRect/>
          </a:stretch>
        </p:blipFill>
        <p:spPr>
          <a:xfrm rot="10800000">
            <a:off x="10699115" y="4357370"/>
            <a:ext cx="1492250" cy="2500630"/>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6"/>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noProof="1" smtClean="0"/>
              <a:t>单击此处编辑母版标题样式</a:t>
            </a:r>
            <a:endParaRPr lang="zh-CN" altLang="en-US" noProof="1"/>
          </a:p>
        </p:txBody>
      </p:sp>
      <p:sp>
        <p:nvSpPr>
          <p:cNvPr id="7" name="Rectangle 4"/>
          <p:cNvSpPr>
            <a:spLocks noGrp="1" noChangeArrowheads="1"/>
          </p:cNvSpPr>
          <p:nvPr>
            <p:ph type="dt" sz="half" idx="2"/>
            <p:custDataLst>
              <p:tags r:id="rId2"/>
            </p:custDataLst>
          </p:nvPr>
        </p:nvSpPr>
        <p:spPr bwMode="auto">
          <a:xfrm>
            <a:off x="609600" y="6245225"/>
            <a:ext cx="28448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en-US" sz="14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8" name="Rectangle 5"/>
          <p:cNvSpPr>
            <a:spLocks noGrp="1" noChangeArrowheads="1"/>
          </p:cNvSpPr>
          <p:nvPr>
            <p:ph type="ftr" sz="quarter" idx="3"/>
            <p:custDataLst>
              <p:tags r:id="rId3"/>
            </p:custDataLst>
          </p:nvPr>
        </p:nvSpPr>
        <p:spPr bwMode="auto">
          <a:xfrm>
            <a:off x="4165600" y="6245225"/>
            <a:ext cx="38608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en-US" sz="14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9" name="Rectangle 6"/>
          <p:cNvSpPr>
            <a:spLocks noGrp="1" noChangeArrowheads="1"/>
          </p:cNvSpPr>
          <p:nvPr>
            <p:ph type="sldNum" sz="quarter" idx="4"/>
            <p:custDataLst>
              <p:tags r:id="rId4"/>
            </p:custDataLst>
          </p:nvPr>
        </p:nvSpPr>
        <p:spPr bwMode="auto">
          <a:xfrm>
            <a:off x="8737600" y="6245225"/>
            <a:ext cx="2844800" cy="476250"/>
          </a:xfrm>
          <a:prstGeom prst="rect">
            <a:avLst/>
          </a:prstGeom>
          <a:ln>
            <a:miter lim="800000"/>
          </a:ln>
        </p:spPr>
        <p:txBody>
          <a:bodyPr vert="horz" wrap="square" lIns="91440" tIns="45720" rIns="91440" bIns="45720" numCol="1" anchor="t" anchorCtr="0" compatLnSpc="1"/>
          <a:lstStyle/>
          <a:p>
            <a:pPr algn="r"/>
            <a:fld id="{9A0DB2DC-4C9A-4742-B13C-FB6460FD3503}" type="slidenum">
              <a:rPr lang="zh-CN" altLang="en-US"/>
              <a:t>‹#›</a:t>
            </a:fld>
            <a:endParaRPr lang="zh-CN" altLang="en-US"/>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8"/>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11" name="组合 10"/>
          <p:cNvGrpSpPr/>
          <p:nvPr userDrawn="1">
            <p:custDataLst>
              <p:tags r:id="rId1"/>
            </p:custDataLst>
          </p:nvPr>
        </p:nvGrpSpPr>
        <p:grpSpPr>
          <a:xfrm>
            <a:off x="2243984" y="2121355"/>
            <a:ext cx="7704033" cy="3172499"/>
            <a:chOff x="2243984" y="2121355"/>
            <a:chExt cx="7704033" cy="3172499"/>
          </a:xfrm>
        </p:grpSpPr>
        <p:cxnSp>
          <p:nvCxnSpPr>
            <p:cNvPr id="12" name="稻壳儿搜索【幻雨工作室】_4"/>
            <p:cNvCxnSpPr/>
            <p:nvPr>
              <p:custDataLst>
                <p:tags r:id="rId11"/>
              </p:custDataLst>
            </p:nvPr>
          </p:nvCxnSpPr>
          <p:spPr>
            <a:xfrm>
              <a:off x="2243984" y="229915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12"/>
              </p:custDataLst>
            </p:nvPr>
          </p:nvCxnSpPr>
          <p:spPr>
            <a:xfrm flipH="1">
              <a:off x="2434484" y="212135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13"/>
              </p:custDataLst>
            </p:nvPr>
          </p:nvCxnSpPr>
          <p:spPr>
            <a:xfrm rot="10800000">
              <a:off x="8678017" y="5116054"/>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7"/>
            <p:cNvCxnSpPr/>
            <p:nvPr>
              <p:custDataLst>
                <p:tags r:id="rId14"/>
              </p:custDataLst>
            </p:nvPr>
          </p:nvCxnSpPr>
          <p:spPr>
            <a:xfrm rot="10800000" flipH="1">
              <a:off x="9757517" y="4481054"/>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userDrawn="1">
            <p:custDataLst>
              <p:tags r:id="rId2"/>
            </p:custDataLst>
          </p:nvPr>
        </p:nvGrpSpPr>
        <p:grpSpPr>
          <a:xfrm>
            <a:off x="543" y="1087"/>
            <a:ext cx="12190914" cy="6856913"/>
            <a:chOff x="543" y="1087"/>
            <a:chExt cx="12190914" cy="6856913"/>
          </a:xfrm>
        </p:grpSpPr>
        <p:sp>
          <p:nvSpPr>
            <p:cNvPr id="8" name="图文框 7"/>
            <p:cNvSpPr/>
            <p:nvPr userDrawn="1">
              <p:custDataLst>
                <p:tags r:id="rId8"/>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9"/>
              </p:custDataLst>
            </p:nvPr>
          </p:nvPicPr>
          <p:blipFill>
            <a:blip r:embed="rId16"/>
            <a:stretch>
              <a:fillRect/>
            </a:stretch>
          </p:blipFill>
          <p:spPr>
            <a:xfrm>
              <a:off x="543" y="1087"/>
              <a:ext cx="2932430" cy="4913802"/>
            </a:xfrm>
            <a:prstGeom prst="rect">
              <a:avLst/>
            </a:prstGeom>
          </p:spPr>
        </p:pic>
        <p:pic>
          <p:nvPicPr>
            <p:cNvPr id="10" name="图片 9"/>
            <p:cNvPicPr>
              <a:picLocks noChangeAspect="1"/>
            </p:cNvPicPr>
            <p:nvPr userDrawn="1">
              <p:custDataLst>
                <p:tags r:id="rId10"/>
              </p:custDataLst>
            </p:nvPr>
          </p:nvPicPr>
          <p:blipFill>
            <a:blip r:embed="rId16"/>
            <a:stretch>
              <a:fillRect/>
            </a:stretch>
          </p:blipFill>
          <p:spPr>
            <a:xfrm rot="10800000">
              <a:off x="9259027" y="1944198"/>
              <a:ext cx="2932430" cy="4913802"/>
            </a:xfrm>
            <a:prstGeom prst="rect">
              <a:avLst/>
            </a:prstGeom>
          </p:spPr>
        </p:pic>
      </p:gr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6"/>
            </p:custDataLst>
          </p:nvPr>
        </p:nvSpPr>
        <p:spPr>
          <a:xfrm>
            <a:off x="3506387" y="2934155"/>
            <a:ext cx="4877774" cy="754347"/>
          </a:xfrm>
        </p:spPr>
        <p:txBody>
          <a:bodyPr lIns="90000" tIns="46800" rIns="90000" bIns="0" anchor="b" anchorCtr="0">
            <a:normAutofit/>
          </a:bodyPr>
          <a:lstStyle>
            <a:lvl1pPr algn="ctr">
              <a:defRPr sz="4000" u="none" strike="noStrike" kern="1200" cap="none" spc="300" normalizeH="0" baseline="0">
                <a:solidFill>
                  <a:schemeClr val="accent1">
                    <a:lumMod val="50000"/>
                  </a:schemeClr>
                </a:solidFill>
                <a:uFillTx/>
                <a:latin typeface="Arial" pitchFamily="34" charset="0"/>
                <a:ea typeface="汉仪旗黑-85S" panose="00020600040101010101" pitchFamily="18" charset="-122"/>
              </a:defRPr>
            </a:lvl1pPr>
          </a:lstStyle>
          <a:p>
            <a:r>
              <a:rPr lang="zh-CN" altLang="en-US"/>
              <a:t>单击此处编辑标题</a:t>
            </a:r>
          </a:p>
        </p:txBody>
      </p:sp>
      <p:sp>
        <p:nvSpPr>
          <p:cNvPr id="3" name="文本占位符 2"/>
          <p:cNvSpPr>
            <a:spLocks noGrp="1"/>
          </p:cNvSpPr>
          <p:nvPr>
            <p:ph type="body" idx="1"/>
            <p:custDataLst>
              <p:tags r:id="rId7"/>
            </p:custDataLst>
          </p:nvPr>
        </p:nvSpPr>
        <p:spPr>
          <a:xfrm>
            <a:off x="3506382" y="3781116"/>
            <a:ext cx="4877774" cy="1077985"/>
          </a:xfrm>
        </p:spPr>
        <p:txBody>
          <a:bodyPr lIns="90000" tIns="0" rIns="90000" bIns="46800">
            <a:normAutofit/>
          </a:bodyPr>
          <a:lstStyle>
            <a:lvl1pPr marL="0" indent="0" algn="ctr" eaLnBrk="1" fontAlgn="auto" latinLnBrk="0" hangingPunct="1">
              <a:buNone/>
              <a:defRPr kumimoji="0" lang="zh-CN" altLang="en-US" sz="1800" b="0" i="0" u="none" strike="noStrike" kern="1200" cap="none" spc="150" normalizeH="0" baseline="0" noProof="1">
                <a:solidFill>
                  <a:schemeClr val="accent1">
                    <a:lumMod val="50000"/>
                  </a:schemeClr>
                </a:solidFill>
                <a:uFillTx/>
                <a:latin typeface="Arial"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9"/>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itchFamily="34" charset="0"/>
                <a:ea typeface="微软雅黑" panose="020B0503020204020204" pitchFamily="34" charset="-122"/>
              </a:defRPr>
            </a:lvl1pPr>
            <a:lvl2pPr>
              <a:defRPr sz="1600" baseline="0">
                <a:solidFill>
                  <a:schemeClr val="tx1">
                    <a:lumMod val="85000"/>
                    <a:lumOff val="15000"/>
                  </a:schemeClr>
                </a:solidFill>
                <a:latin typeface="Arial" pitchFamily="34" charset="0"/>
                <a:ea typeface="微软雅黑" panose="020B0503020204020204" pitchFamily="34" charset="-122"/>
              </a:defRPr>
            </a:lvl2pPr>
            <a:lvl3pPr>
              <a:defRPr sz="1600" baseline="0">
                <a:solidFill>
                  <a:schemeClr val="tx1">
                    <a:lumMod val="85000"/>
                    <a:lumOff val="15000"/>
                  </a:schemeClr>
                </a:solidFill>
                <a:latin typeface="Arial" pitchFamily="34" charset="0"/>
                <a:ea typeface="微软雅黑" panose="020B0503020204020204" pitchFamily="34" charset="-122"/>
              </a:defRPr>
            </a:lvl3pPr>
            <a:lvl4pPr>
              <a:defRPr sz="1600" baseline="0">
                <a:solidFill>
                  <a:schemeClr val="tx1">
                    <a:lumMod val="85000"/>
                    <a:lumOff val="15000"/>
                  </a:schemeClr>
                </a:solidFill>
                <a:latin typeface="Arial" pitchFamily="34" charset="0"/>
                <a:ea typeface="微软雅黑" panose="020B0503020204020204" pitchFamily="34" charset="-122"/>
              </a:defRPr>
            </a:lvl4pPr>
            <a:lvl5pPr>
              <a:defRPr sz="1600"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2021-1-3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1"/>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0"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2021-1-3</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1"/>
            </p:custDataLst>
          </p:nvPr>
        </p:nvGrpSpPr>
        <p:grpSpPr>
          <a:xfrm>
            <a:off x="543" y="1087"/>
            <a:ext cx="12190914" cy="6856913"/>
            <a:chOff x="543" y="1087"/>
            <a:chExt cx="12190914" cy="6856913"/>
          </a:xfrm>
        </p:grpSpPr>
        <p:sp>
          <p:nvSpPr>
            <p:cNvPr id="7" name="图文框 6"/>
            <p:cNvSpPr/>
            <p:nvPr userDrawn="1">
              <p:custDataLst>
                <p:tags r:id="rId6"/>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custDataLst>
                <p:tags r:id="rId7"/>
              </p:custDataLst>
            </p:nvPr>
          </p:nvPicPr>
          <p:blipFill>
            <a:blip r:embed="rId10"/>
            <a:stretch>
              <a:fillRect/>
            </a:stretch>
          </p:blipFill>
          <p:spPr>
            <a:xfrm>
              <a:off x="543" y="1087"/>
              <a:ext cx="2932430" cy="4913802"/>
            </a:xfrm>
            <a:prstGeom prst="rect">
              <a:avLst/>
            </a:prstGeom>
          </p:spPr>
        </p:pic>
        <p:pic>
          <p:nvPicPr>
            <p:cNvPr id="9" name="图片 8"/>
            <p:cNvPicPr>
              <a:picLocks noChangeAspect="1"/>
            </p:cNvPicPr>
            <p:nvPr userDrawn="1">
              <p:custDataLst>
                <p:tags r:id="rId8"/>
              </p:custDataLst>
            </p:nvPr>
          </p:nvPicPr>
          <p:blipFill>
            <a:blip r:embed="rId10"/>
            <a:stretch>
              <a:fillRect/>
            </a:stretch>
          </p:blipFill>
          <p:spPr>
            <a:xfrm rot="10800000">
              <a:off x="9259027" y="1944198"/>
              <a:ext cx="2932430" cy="4913802"/>
            </a:xfrm>
            <a:prstGeom prst="rect">
              <a:avLst/>
            </a:prstGeom>
          </p:spPr>
        </p:pic>
      </p:grpSp>
      <p:sp>
        <p:nvSpPr>
          <p:cNvPr id="2" name="标题 1"/>
          <p:cNvSpPr>
            <a:spLocks noGrp="1"/>
          </p:cNvSpPr>
          <p:nvPr>
            <p:ph type="title"/>
            <p:custDataLst>
              <p:tags r:id="rId2"/>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9"/>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2021-1-3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8"/>
          <a:stretch>
            <a:fillRect/>
          </a:stretch>
        </p:blipFill>
        <p:spPr>
          <a:xfrm rot="10800000">
            <a:off x="10838180" y="4589780"/>
            <a:ext cx="1353185" cy="2268220"/>
          </a:xfrm>
          <a:prstGeom prst="rect">
            <a:avLst/>
          </a:prstGeom>
        </p:spPr>
      </p:pic>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7.xml"/><Relationship Id="rId3" Type="http://schemas.openxmlformats.org/officeDocument/2006/relationships/slideLayout" Target="../slideLayouts/slideLayout3.xml"/><Relationship Id="rId21" Type="http://schemas.openxmlformats.org/officeDocument/2006/relationships/tags" Target="../tags/tag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2"/>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userDrawn="1">
            <p:custDataLst>
              <p:tags r:id="rId26"/>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hemeOverride" Target="../theme/themeOverride1.xml"/><Relationship Id="rId5" Type="http://schemas.openxmlformats.org/officeDocument/2006/relationships/slideLayout" Target="../slideLayouts/slideLayout1.xml"/><Relationship Id="rId4" Type="http://schemas.openxmlformats.org/officeDocument/2006/relationships/tags" Target="../tags/tag165.xml"/></Relationships>
</file>

<file path=ppt/slides/_rels/slide10.xml.rels><?xml version="1.0" encoding="UTF-8" standalone="yes"?>
<Relationships xmlns="http://schemas.openxmlformats.org/package/2006/relationships"><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tags" Target="../tags/tag205.xml"/><Relationship Id="rId4"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09.xml"/><Relationship Id="rId1" Type="http://schemas.openxmlformats.org/officeDocument/2006/relationships/tags" Target="../tags/tag208.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1.xml"/><Relationship Id="rId1" Type="http://schemas.openxmlformats.org/officeDocument/2006/relationships/tags" Target="../tags/tag210.xml"/></Relationships>
</file>

<file path=ppt/slides/_rels/slide13.xml.rels><?xml version="1.0" encoding="UTF-8" standalone="yes"?>
<Relationships xmlns="http://schemas.openxmlformats.org/package/2006/relationships"><Relationship Id="rId8" Type="http://schemas.openxmlformats.org/officeDocument/2006/relationships/tags" Target="../tags/tag219.xml"/><Relationship Id="rId13" Type="http://schemas.openxmlformats.org/officeDocument/2006/relationships/tags" Target="../tags/tag224.xml"/><Relationship Id="rId3" Type="http://schemas.openxmlformats.org/officeDocument/2006/relationships/tags" Target="../tags/tag214.xml"/><Relationship Id="rId7" Type="http://schemas.openxmlformats.org/officeDocument/2006/relationships/tags" Target="../tags/tag218.xml"/><Relationship Id="rId12" Type="http://schemas.openxmlformats.org/officeDocument/2006/relationships/tags" Target="../tags/tag223.xml"/><Relationship Id="rId2" Type="http://schemas.openxmlformats.org/officeDocument/2006/relationships/tags" Target="../tags/tag213.xml"/><Relationship Id="rId1" Type="http://schemas.openxmlformats.org/officeDocument/2006/relationships/tags" Target="../tags/tag212.xml"/><Relationship Id="rId6" Type="http://schemas.openxmlformats.org/officeDocument/2006/relationships/tags" Target="../tags/tag217.xml"/><Relationship Id="rId11" Type="http://schemas.openxmlformats.org/officeDocument/2006/relationships/tags" Target="../tags/tag222.xml"/><Relationship Id="rId5" Type="http://schemas.openxmlformats.org/officeDocument/2006/relationships/tags" Target="../tags/tag216.xml"/><Relationship Id="rId15" Type="http://schemas.openxmlformats.org/officeDocument/2006/relationships/slideLayout" Target="../slideLayouts/slideLayout12.xml"/><Relationship Id="rId10" Type="http://schemas.openxmlformats.org/officeDocument/2006/relationships/tags" Target="../tags/tag221.xml"/><Relationship Id="rId4" Type="http://schemas.openxmlformats.org/officeDocument/2006/relationships/tags" Target="../tags/tag215.xml"/><Relationship Id="rId9" Type="http://schemas.openxmlformats.org/officeDocument/2006/relationships/tags" Target="../tags/tag220.xml"/><Relationship Id="rId14" Type="http://schemas.openxmlformats.org/officeDocument/2006/relationships/tags" Target="../tags/tag225.xml"/></Relationships>
</file>

<file path=ppt/slides/_rels/slide14.xml.rels><?xml version="1.0" encoding="UTF-8" standalone="yes"?>
<Relationships xmlns="http://schemas.openxmlformats.org/package/2006/relationships"><Relationship Id="rId8" Type="http://schemas.openxmlformats.org/officeDocument/2006/relationships/tags" Target="../tags/tag233.xml"/><Relationship Id="rId3" Type="http://schemas.openxmlformats.org/officeDocument/2006/relationships/tags" Target="../tags/tag228.xml"/><Relationship Id="rId7" Type="http://schemas.openxmlformats.org/officeDocument/2006/relationships/tags" Target="../tags/tag232.xml"/><Relationship Id="rId2" Type="http://schemas.openxmlformats.org/officeDocument/2006/relationships/tags" Target="../tags/tag227.xml"/><Relationship Id="rId1" Type="http://schemas.openxmlformats.org/officeDocument/2006/relationships/tags" Target="../tags/tag226.xml"/><Relationship Id="rId6" Type="http://schemas.openxmlformats.org/officeDocument/2006/relationships/tags" Target="../tags/tag231.xml"/><Relationship Id="rId11" Type="http://schemas.openxmlformats.org/officeDocument/2006/relationships/slideLayout" Target="../slideLayouts/slideLayout12.xml"/><Relationship Id="rId5" Type="http://schemas.openxmlformats.org/officeDocument/2006/relationships/tags" Target="../tags/tag230.xml"/><Relationship Id="rId10" Type="http://schemas.openxmlformats.org/officeDocument/2006/relationships/tags" Target="../tags/tag235.xml"/><Relationship Id="rId4" Type="http://schemas.openxmlformats.org/officeDocument/2006/relationships/tags" Target="../tags/tag229.xml"/><Relationship Id="rId9" Type="http://schemas.openxmlformats.org/officeDocument/2006/relationships/tags" Target="../tags/tag234.xml"/></Relationships>
</file>

<file path=ppt/slides/_rels/slide15.xml.rels><?xml version="1.0" encoding="UTF-8" standalone="yes"?>
<Relationships xmlns="http://schemas.openxmlformats.org/package/2006/relationships"><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 Id="rId5" Type="http://schemas.openxmlformats.org/officeDocument/2006/relationships/slideLayout" Target="../slideLayouts/slideLayout12.xml"/><Relationship Id="rId4" Type="http://schemas.openxmlformats.org/officeDocument/2006/relationships/tags" Target="../tags/tag239.xml"/></Relationships>
</file>

<file path=ppt/slides/_rels/slide16.xml.rels><?xml version="1.0" encoding="UTF-8" standalone="yes"?>
<Relationships xmlns="http://schemas.openxmlformats.org/package/2006/relationships"><Relationship Id="rId3" Type="http://schemas.openxmlformats.org/officeDocument/2006/relationships/tags" Target="../tags/tag242.xml"/><Relationship Id="rId2" Type="http://schemas.openxmlformats.org/officeDocument/2006/relationships/tags" Target="../tags/tag241.xml"/><Relationship Id="rId1" Type="http://schemas.openxmlformats.org/officeDocument/2006/relationships/tags" Target="../tags/tag240.xml"/><Relationship Id="rId5" Type="http://schemas.openxmlformats.org/officeDocument/2006/relationships/slideLayout" Target="../slideLayouts/slideLayout12.xml"/><Relationship Id="rId4" Type="http://schemas.openxmlformats.org/officeDocument/2006/relationships/tags" Target="../tags/tag243.xml"/></Relationships>
</file>

<file path=ppt/slides/_rels/slide17.xml.rels><?xml version="1.0" encoding="UTF-8" standalone="yes"?>
<Relationships xmlns="http://schemas.openxmlformats.org/package/2006/relationships"><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tags" Target="../tags/tag244.xml"/><Relationship Id="rId5" Type="http://schemas.openxmlformats.org/officeDocument/2006/relationships/slideLayout" Target="../slideLayouts/slideLayout12.xml"/><Relationship Id="rId4" Type="http://schemas.openxmlformats.org/officeDocument/2006/relationships/tags" Target="../tags/tag247.xml"/></Relationships>
</file>

<file path=ppt/slides/_rels/slide18.xml.rels><?xml version="1.0" encoding="UTF-8" standalone="yes"?>
<Relationships xmlns="http://schemas.openxmlformats.org/package/2006/relationships"><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 Id="rId6" Type="http://schemas.openxmlformats.org/officeDocument/2006/relationships/image" Target="../media/image14.png"/><Relationship Id="rId5" Type="http://schemas.openxmlformats.org/officeDocument/2006/relationships/slideLayout" Target="../slideLayouts/slideLayout12.xml"/><Relationship Id="rId4" Type="http://schemas.openxmlformats.org/officeDocument/2006/relationships/tags" Target="../tags/tag251.xml"/></Relationships>
</file>

<file path=ppt/slides/_rels/slide19.xml.rels><?xml version="1.0" encoding="UTF-8" standalone="yes"?>
<Relationships xmlns="http://schemas.openxmlformats.org/package/2006/relationships"><Relationship Id="rId8" Type="http://schemas.openxmlformats.org/officeDocument/2006/relationships/tags" Target="../tags/tag259.xml"/><Relationship Id="rId13" Type="http://schemas.openxmlformats.org/officeDocument/2006/relationships/tags" Target="../tags/tag264.xml"/><Relationship Id="rId3" Type="http://schemas.openxmlformats.org/officeDocument/2006/relationships/tags" Target="../tags/tag254.xml"/><Relationship Id="rId7" Type="http://schemas.openxmlformats.org/officeDocument/2006/relationships/tags" Target="../tags/tag258.xml"/><Relationship Id="rId12" Type="http://schemas.openxmlformats.org/officeDocument/2006/relationships/tags" Target="../tags/tag263.xml"/><Relationship Id="rId17" Type="http://schemas.openxmlformats.org/officeDocument/2006/relationships/image" Target="../media/image10.png"/><Relationship Id="rId2" Type="http://schemas.openxmlformats.org/officeDocument/2006/relationships/tags" Target="../tags/tag253.xml"/><Relationship Id="rId16" Type="http://schemas.openxmlformats.org/officeDocument/2006/relationships/image" Target="../media/image9.png"/><Relationship Id="rId1" Type="http://schemas.openxmlformats.org/officeDocument/2006/relationships/tags" Target="../tags/tag252.xml"/><Relationship Id="rId6" Type="http://schemas.openxmlformats.org/officeDocument/2006/relationships/tags" Target="../tags/tag257.xml"/><Relationship Id="rId11" Type="http://schemas.openxmlformats.org/officeDocument/2006/relationships/tags" Target="../tags/tag262.xml"/><Relationship Id="rId5" Type="http://schemas.openxmlformats.org/officeDocument/2006/relationships/tags" Target="../tags/tag256.xml"/><Relationship Id="rId15" Type="http://schemas.openxmlformats.org/officeDocument/2006/relationships/slideLayout" Target="../slideLayouts/slideLayout12.xml"/><Relationship Id="rId10" Type="http://schemas.openxmlformats.org/officeDocument/2006/relationships/tags" Target="../tags/tag261.xml"/><Relationship Id="rId4" Type="http://schemas.openxmlformats.org/officeDocument/2006/relationships/tags" Target="../tags/tag255.xml"/><Relationship Id="rId9" Type="http://schemas.openxmlformats.org/officeDocument/2006/relationships/tags" Target="../tags/tag260.xml"/><Relationship Id="rId14" Type="http://schemas.openxmlformats.org/officeDocument/2006/relationships/tags" Target="../tags/tag265.xml"/></Relationships>
</file>

<file path=ppt/slides/_rels/slide2.xml.rels><?xml version="1.0" encoding="UTF-8" standalone="yes"?>
<Relationships xmlns="http://schemas.openxmlformats.org/package/2006/relationships"><Relationship Id="rId8" Type="http://schemas.openxmlformats.org/officeDocument/2006/relationships/tags" Target="../tags/tag173.xml"/><Relationship Id="rId13" Type="http://schemas.openxmlformats.org/officeDocument/2006/relationships/tags" Target="../tags/tag178.xml"/><Relationship Id="rId18" Type="http://schemas.openxmlformats.org/officeDocument/2006/relationships/tags" Target="../tags/tag183.xml"/><Relationship Id="rId3" Type="http://schemas.openxmlformats.org/officeDocument/2006/relationships/tags" Target="../tags/tag168.xml"/><Relationship Id="rId21" Type="http://schemas.openxmlformats.org/officeDocument/2006/relationships/image" Target="../media/image10.png"/><Relationship Id="rId7" Type="http://schemas.openxmlformats.org/officeDocument/2006/relationships/tags" Target="../tags/tag172.xml"/><Relationship Id="rId12" Type="http://schemas.openxmlformats.org/officeDocument/2006/relationships/tags" Target="../tags/tag177.xml"/><Relationship Id="rId17" Type="http://schemas.openxmlformats.org/officeDocument/2006/relationships/tags" Target="../tags/tag182.xml"/><Relationship Id="rId2" Type="http://schemas.openxmlformats.org/officeDocument/2006/relationships/tags" Target="../tags/tag167.xml"/><Relationship Id="rId16" Type="http://schemas.openxmlformats.org/officeDocument/2006/relationships/tags" Target="../tags/tag181.xml"/><Relationship Id="rId20" Type="http://schemas.openxmlformats.org/officeDocument/2006/relationships/image" Target="../media/image9.png"/><Relationship Id="rId1" Type="http://schemas.openxmlformats.org/officeDocument/2006/relationships/tags" Target="../tags/tag166.xml"/><Relationship Id="rId6" Type="http://schemas.openxmlformats.org/officeDocument/2006/relationships/tags" Target="../tags/tag171.xml"/><Relationship Id="rId11" Type="http://schemas.openxmlformats.org/officeDocument/2006/relationships/tags" Target="../tags/tag176.xml"/><Relationship Id="rId5" Type="http://schemas.openxmlformats.org/officeDocument/2006/relationships/tags" Target="../tags/tag170.xml"/><Relationship Id="rId15" Type="http://schemas.openxmlformats.org/officeDocument/2006/relationships/tags" Target="../tags/tag180.xml"/><Relationship Id="rId10" Type="http://schemas.openxmlformats.org/officeDocument/2006/relationships/tags" Target="../tags/tag175.xml"/><Relationship Id="rId19" Type="http://schemas.openxmlformats.org/officeDocument/2006/relationships/slideLayout" Target="../slideLayouts/slideLayout12.xml"/><Relationship Id="rId4" Type="http://schemas.openxmlformats.org/officeDocument/2006/relationships/tags" Target="../tags/tag169.xml"/><Relationship Id="rId9" Type="http://schemas.openxmlformats.org/officeDocument/2006/relationships/tags" Target="../tags/tag174.xml"/><Relationship Id="rId14" Type="http://schemas.openxmlformats.org/officeDocument/2006/relationships/tags" Target="../tags/tag179.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67.xml"/><Relationship Id="rId1" Type="http://schemas.openxmlformats.org/officeDocument/2006/relationships/tags" Target="../tags/tag266.xml"/></Relationships>
</file>

<file path=ppt/slides/_rels/slide21.xml.rels><?xml version="1.0" encoding="UTF-8" standalone="yes"?>
<Relationships xmlns="http://schemas.openxmlformats.org/package/2006/relationships"><Relationship Id="rId3" Type="http://schemas.openxmlformats.org/officeDocument/2006/relationships/tags" Target="../tags/tag270.xml"/><Relationship Id="rId2" Type="http://schemas.openxmlformats.org/officeDocument/2006/relationships/tags" Target="../tags/tag269.xml"/><Relationship Id="rId1" Type="http://schemas.openxmlformats.org/officeDocument/2006/relationships/tags" Target="../tags/tag268.xml"/><Relationship Id="rId6" Type="http://schemas.openxmlformats.org/officeDocument/2006/relationships/slideLayout" Target="../slideLayouts/slideLayout2.xml"/><Relationship Id="rId5" Type="http://schemas.openxmlformats.org/officeDocument/2006/relationships/tags" Target="../tags/tag272.xml"/><Relationship Id="rId4" Type="http://schemas.openxmlformats.org/officeDocument/2006/relationships/tags" Target="../tags/tag271.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tags" Target="../tags/tag275.xml"/><Relationship Id="rId7" Type="http://schemas.openxmlformats.org/officeDocument/2006/relationships/tags" Target="../tags/tag279.xml"/><Relationship Id="rId2" Type="http://schemas.openxmlformats.org/officeDocument/2006/relationships/tags" Target="../tags/tag274.xml"/><Relationship Id="rId1" Type="http://schemas.openxmlformats.org/officeDocument/2006/relationships/tags" Target="../tags/tag273.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s>
</file>

<file path=ppt/slides/_rels/slide23.xml.rels><?xml version="1.0" encoding="UTF-8" standalone="yes"?>
<Relationships xmlns="http://schemas.openxmlformats.org/package/2006/relationships"><Relationship Id="rId3" Type="http://schemas.openxmlformats.org/officeDocument/2006/relationships/tags" Target="../tags/tag282.xml"/><Relationship Id="rId7" Type="http://schemas.openxmlformats.org/officeDocument/2006/relationships/slideLayout" Target="../slideLayouts/slideLayout12.xml"/><Relationship Id="rId2" Type="http://schemas.openxmlformats.org/officeDocument/2006/relationships/tags" Target="../tags/tag281.xml"/><Relationship Id="rId1" Type="http://schemas.openxmlformats.org/officeDocument/2006/relationships/tags" Target="../tags/tag280.xml"/><Relationship Id="rId6" Type="http://schemas.openxmlformats.org/officeDocument/2006/relationships/tags" Target="../tags/tag285.xml"/><Relationship Id="rId5" Type="http://schemas.openxmlformats.org/officeDocument/2006/relationships/tags" Target="../tags/tag284.xml"/><Relationship Id="rId4" Type="http://schemas.openxmlformats.org/officeDocument/2006/relationships/tags" Target="../tags/tag283.xml"/></Relationships>
</file>

<file path=ppt/slides/_rels/slide24.xml.rels><?xml version="1.0" encoding="UTF-8" standalone="yes"?>
<Relationships xmlns="http://schemas.openxmlformats.org/package/2006/relationships"><Relationship Id="rId8" Type="http://schemas.openxmlformats.org/officeDocument/2006/relationships/tags" Target="../tags/tag293.xml"/><Relationship Id="rId13" Type="http://schemas.openxmlformats.org/officeDocument/2006/relationships/image" Target="../media/image10.png"/><Relationship Id="rId3" Type="http://schemas.openxmlformats.org/officeDocument/2006/relationships/tags" Target="../tags/tag288.xml"/><Relationship Id="rId7" Type="http://schemas.openxmlformats.org/officeDocument/2006/relationships/tags" Target="../tags/tag292.xml"/><Relationship Id="rId12" Type="http://schemas.openxmlformats.org/officeDocument/2006/relationships/image" Target="../media/image9.png"/><Relationship Id="rId2" Type="http://schemas.openxmlformats.org/officeDocument/2006/relationships/tags" Target="../tags/tag287.xml"/><Relationship Id="rId1" Type="http://schemas.openxmlformats.org/officeDocument/2006/relationships/tags" Target="../tags/tag286.xml"/><Relationship Id="rId6" Type="http://schemas.openxmlformats.org/officeDocument/2006/relationships/tags" Target="../tags/tag291.xml"/><Relationship Id="rId11" Type="http://schemas.openxmlformats.org/officeDocument/2006/relationships/slideLayout" Target="../slideLayouts/slideLayout12.xml"/><Relationship Id="rId5" Type="http://schemas.openxmlformats.org/officeDocument/2006/relationships/tags" Target="../tags/tag290.xml"/><Relationship Id="rId10" Type="http://schemas.openxmlformats.org/officeDocument/2006/relationships/tags" Target="../tags/tag295.xml"/><Relationship Id="rId4" Type="http://schemas.openxmlformats.org/officeDocument/2006/relationships/tags" Target="../tags/tag289.xml"/><Relationship Id="rId9" Type="http://schemas.openxmlformats.org/officeDocument/2006/relationships/tags" Target="../tags/tag29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97.xml"/><Relationship Id="rId1" Type="http://schemas.openxmlformats.org/officeDocument/2006/relationships/tags" Target="../tags/tag296.xml"/></Relationships>
</file>

<file path=ppt/slides/_rels/slide26.xml.rels><?xml version="1.0" encoding="UTF-8" standalone="yes"?>
<Relationships xmlns="http://schemas.openxmlformats.org/package/2006/relationships"><Relationship Id="rId3" Type="http://schemas.openxmlformats.org/officeDocument/2006/relationships/tags" Target="../tags/tag300.xml"/><Relationship Id="rId2" Type="http://schemas.openxmlformats.org/officeDocument/2006/relationships/tags" Target="../tags/tag299.xml"/><Relationship Id="rId1" Type="http://schemas.openxmlformats.org/officeDocument/2006/relationships/tags" Target="../tags/tag298.xml"/><Relationship Id="rId4"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02.xml"/><Relationship Id="rId1" Type="http://schemas.openxmlformats.org/officeDocument/2006/relationships/tags" Target="../tags/tag30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04.xml"/><Relationship Id="rId1" Type="http://schemas.openxmlformats.org/officeDocument/2006/relationships/tags" Target="../tags/tag303.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06.xml"/><Relationship Id="rId1" Type="http://schemas.openxmlformats.org/officeDocument/2006/relationships/tags" Target="../tags/tag30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0.xml"/><Relationship Id="rId1" Type="http://schemas.openxmlformats.org/officeDocument/2006/relationships/tags" Target="../tags/tag184.xml"/></Relationships>
</file>

<file path=ppt/slides/_rels/slide30.xml.rels><?xml version="1.0" encoding="UTF-8" standalone="yes"?>
<Relationships xmlns="http://schemas.openxmlformats.org/package/2006/relationships"><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tags" Target="../tags/tag307.xml"/><Relationship Id="rId6" Type="http://schemas.openxmlformats.org/officeDocument/2006/relationships/slideLayout" Target="../slideLayouts/slideLayout2.xml"/><Relationship Id="rId5" Type="http://schemas.openxmlformats.org/officeDocument/2006/relationships/tags" Target="../tags/tag311.xml"/><Relationship Id="rId4" Type="http://schemas.openxmlformats.org/officeDocument/2006/relationships/tags" Target="../tags/tag31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13.xml"/><Relationship Id="rId1" Type="http://schemas.openxmlformats.org/officeDocument/2006/relationships/tags" Target="../tags/tag312.xml"/></Relationships>
</file>

<file path=ppt/slides/_rels/slide32.xml.rels><?xml version="1.0" encoding="UTF-8" standalone="yes"?>
<Relationships xmlns="http://schemas.openxmlformats.org/package/2006/relationships"><Relationship Id="rId8" Type="http://schemas.openxmlformats.org/officeDocument/2006/relationships/tags" Target="../tags/tag321.xml"/><Relationship Id="rId3" Type="http://schemas.openxmlformats.org/officeDocument/2006/relationships/tags" Target="../tags/tag316.xml"/><Relationship Id="rId7" Type="http://schemas.openxmlformats.org/officeDocument/2006/relationships/tags" Target="../tags/tag320.xml"/><Relationship Id="rId2" Type="http://schemas.openxmlformats.org/officeDocument/2006/relationships/tags" Target="../tags/tag315.xml"/><Relationship Id="rId1" Type="http://schemas.openxmlformats.org/officeDocument/2006/relationships/tags" Target="../tags/tag314.xml"/><Relationship Id="rId6" Type="http://schemas.openxmlformats.org/officeDocument/2006/relationships/tags" Target="../tags/tag319.xml"/><Relationship Id="rId11" Type="http://schemas.openxmlformats.org/officeDocument/2006/relationships/slideLayout" Target="../slideLayouts/slideLayout2.xml"/><Relationship Id="rId5" Type="http://schemas.openxmlformats.org/officeDocument/2006/relationships/tags" Target="../tags/tag318.xml"/><Relationship Id="rId10" Type="http://schemas.openxmlformats.org/officeDocument/2006/relationships/tags" Target="../tags/tag323.xml"/><Relationship Id="rId4" Type="http://schemas.openxmlformats.org/officeDocument/2006/relationships/tags" Target="../tags/tag317.xml"/><Relationship Id="rId9" Type="http://schemas.openxmlformats.org/officeDocument/2006/relationships/tags" Target="../tags/tag322.xml"/></Relationships>
</file>

<file path=ppt/slides/_rels/slide33.xml.rels><?xml version="1.0" encoding="UTF-8" standalone="yes"?>
<Relationships xmlns="http://schemas.openxmlformats.org/package/2006/relationships"><Relationship Id="rId3" Type="http://schemas.openxmlformats.org/officeDocument/2006/relationships/tags" Target="../tags/tag326.xml"/><Relationship Id="rId2" Type="http://schemas.openxmlformats.org/officeDocument/2006/relationships/tags" Target="../tags/tag325.xml"/><Relationship Id="rId1" Type="http://schemas.openxmlformats.org/officeDocument/2006/relationships/tags" Target="../tags/tag324.xml"/><Relationship Id="rId6" Type="http://schemas.openxmlformats.org/officeDocument/2006/relationships/slideLayout" Target="../slideLayouts/slideLayout2.xml"/><Relationship Id="rId5" Type="http://schemas.openxmlformats.org/officeDocument/2006/relationships/tags" Target="../tags/tag328.xml"/><Relationship Id="rId4" Type="http://schemas.openxmlformats.org/officeDocument/2006/relationships/tags" Target="../tags/tag327.xml"/></Relationships>
</file>

<file path=ppt/slides/_rels/slide34.xml.rels><?xml version="1.0" encoding="UTF-8" standalone="yes"?>
<Relationships xmlns="http://schemas.openxmlformats.org/package/2006/relationships"><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tags" Target="../tags/tag329.xml"/><Relationship Id="rId4"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33.xml"/><Relationship Id="rId1" Type="http://schemas.openxmlformats.org/officeDocument/2006/relationships/tags" Target="../tags/tag33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35.xml"/><Relationship Id="rId1" Type="http://schemas.openxmlformats.org/officeDocument/2006/relationships/tags" Target="../tags/tag334.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37.xml"/><Relationship Id="rId1" Type="http://schemas.openxmlformats.org/officeDocument/2006/relationships/tags" Target="../tags/tag336.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39.xml"/><Relationship Id="rId1" Type="http://schemas.openxmlformats.org/officeDocument/2006/relationships/tags" Target="../tags/tag338.xml"/></Relationships>
</file>

<file path=ppt/slides/_rels/slide39.xml.rels><?xml version="1.0" encoding="UTF-8" standalone="yes"?>
<Relationships xmlns="http://schemas.openxmlformats.org/package/2006/relationships"><Relationship Id="rId3" Type="http://schemas.openxmlformats.org/officeDocument/2006/relationships/tags" Target="../tags/tag342.xml"/><Relationship Id="rId2" Type="http://schemas.openxmlformats.org/officeDocument/2006/relationships/tags" Target="../tags/tag341.xml"/><Relationship Id="rId1" Type="http://schemas.openxmlformats.org/officeDocument/2006/relationships/tags" Target="../tags/tag340.xml"/><Relationship Id="rId5" Type="http://schemas.openxmlformats.org/officeDocument/2006/relationships/slideLayout" Target="../slideLayouts/slideLayout12.xml"/><Relationship Id="rId4" Type="http://schemas.openxmlformats.org/officeDocument/2006/relationships/tags" Target="../tags/tag343.xml"/></Relationships>
</file>

<file path=ppt/slides/_rels/slide4.xml.rels><?xml version="1.0" encoding="UTF-8" standalone="yes"?>
<Relationships xmlns="http://schemas.openxmlformats.org/package/2006/relationships"><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 Id="rId4"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tags" Target="../tags/tag346.xml"/><Relationship Id="rId2" Type="http://schemas.openxmlformats.org/officeDocument/2006/relationships/tags" Target="../tags/tag345.xml"/><Relationship Id="rId1" Type="http://schemas.openxmlformats.org/officeDocument/2006/relationships/tags" Target="../tags/tag344.xml"/><Relationship Id="rId4"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tags" Target="../tags/tag349.xml"/><Relationship Id="rId2" Type="http://schemas.openxmlformats.org/officeDocument/2006/relationships/tags" Target="../tags/tag348.xml"/><Relationship Id="rId1" Type="http://schemas.openxmlformats.org/officeDocument/2006/relationships/tags" Target="../tags/tag347.xml"/><Relationship Id="rId4"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51.xml"/><Relationship Id="rId1" Type="http://schemas.openxmlformats.org/officeDocument/2006/relationships/tags" Target="../tags/tag350.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1.xml"/><Relationship Id="rId1" Type="http://schemas.openxmlformats.org/officeDocument/2006/relationships/tags" Target="../tags/tag190.xml"/></Relationships>
</file>

<file path=ppt/slides/_rels/slide6.xml.rels><?xml version="1.0" encoding="UTF-8" standalone="yes"?>
<Relationships xmlns="http://schemas.openxmlformats.org/package/2006/relationships"><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image" Target="../media/image11.jpeg"/><Relationship Id="rId5" Type="http://schemas.openxmlformats.org/officeDocument/2006/relationships/slideLayout" Target="../slideLayouts/slideLayout2.xml"/><Relationship Id="rId4" Type="http://schemas.openxmlformats.org/officeDocument/2006/relationships/tags" Target="../tags/tag195.xml"/></Relationships>
</file>

<file path=ppt/slides/_rels/slide7.xml.rels><?xml version="1.0" encoding="UTF-8" standalone="yes"?>
<Relationships xmlns="http://schemas.openxmlformats.org/package/2006/relationships"><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 Id="rId5" Type="http://schemas.openxmlformats.org/officeDocument/2006/relationships/image" Target="../media/image12.jpeg"/><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 Id="rId5" Type="http://schemas.openxmlformats.org/officeDocument/2006/relationships/image" Target="../media/image13.jpeg"/><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 Id="rId5" Type="http://schemas.openxmlformats.org/officeDocument/2006/relationships/image" Target="../media/image13.jpeg"/><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3"/>
            </p:custDataLst>
          </p:nvPr>
        </p:nvSpPr>
        <p:spPr>
          <a:xfrm>
            <a:off x="2751921" y="2391793"/>
            <a:ext cx="6472258" cy="899167"/>
          </a:xfrm>
        </p:spPr>
        <p:txBody>
          <a:bodyPr/>
          <a:lstStyle/>
          <a:p>
            <a:r>
              <a:rPr lang="zh-CN" altLang="zh-CN">
                <a:sym typeface="+mn-ea"/>
              </a:rPr>
              <a:t>小说阅读七讲</a:t>
            </a:r>
            <a:endParaRPr lang="zh-CN" altLang="en-US"/>
          </a:p>
        </p:txBody>
      </p:sp>
      <p:sp>
        <p:nvSpPr>
          <p:cNvPr id="6" name="副标题 5"/>
          <p:cNvSpPr>
            <a:spLocks noGrp="1"/>
          </p:cNvSpPr>
          <p:nvPr>
            <p:ph type="subTitle" idx="1"/>
            <p:custDataLst>
              <p:tags r:id="rId4"/>
            </p:custDataLst>
          </p:nvPr>
        </p:nvSpPr>
        <p:spPr>
          <a:xfrm>
            <a:off x="3040211" y="3814172"/>
            <a:ext cx="6472258" cy="950984"/>
          </a:xfrm>
        </p:spPr>
        <p:txBody>
          <a:bodyPr/>
          <a:lstStyle/>
          <a:p>
            <a:r>
              <a:rPr lang="zh-CN" altLang="zh-CN" sz="4000">
                <a:solidFill>
                  <a:srgbClr val="FF0000"/>
                </a:solidFill>
                <a:sym typeface="+mn-ea"/>
              </a:rPr>
              <a:t>第二讲  </a:t>
            </a:r>
            <a:r>
              <a:rPr lang="zh-CN" altLang="zh-CN" sz="4000">
                <a:solidFill>
                  <a:srgbClr val="FF0000"/>
                </a:solidFill>
                <a:latin typeface="NEU-BZ-S92"/>
                <a:ea typeface="方正正中黑简体"/>
                <a:cs typeface="Times New Roman" panose="02020603050405020304" pitchFamily="18" charset="0"/>
                <a:sym typeface="+mn-ea"/>
              </a:rPr>
              <a:t>标题与线索</a:t>
            </a:r>
          </a:p>
        </p:txBody>
      </p:sp>
    </p:spTree>
    <p:custDataLst>
      <p:tags r:id="rId2"/>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p:nvPr>
            <p:custDataLst>
              <p:tags r:id="rId1"/>
            </p:custDataLst>
          </p:nvPr>
        </p:nvSpPr>
        <p:spPr>
          <a:xfrm>
            <a:off x="2208213" y="1052513"/>
            <a:ext cx="7920037" cy="368300"/>
          </a:xfrm>
          <a:prstGeom prst="rect">
            <a:avLst/>
          </a:prstGeom>
          <a:noFill/>
          <a:ln w="9525">
            <a:noFill/>
          </a:ln>
        </p:spPr>
        <p:txBody>
          <a:bodyPr>
            <a:spAutoFit/>
          </a:bodyPr>
          <a:lstStyle/>
          <a:p>
            <a:pPr>
              <a:spcBef>
                <a:spcPct val="50000"/>
              </a:spcBef>
            </a:pPr>
            <a:endParaRPr lang="zh-CN" altLang="en-US">
              <a:latin typeface="Arial" pitchFamily="34" charset="0"/>
            </a:endParaRPr>
          </a:p>
        </p:txBody>
      </p:sp>
      <p:sp>
        <p:nvSpPr>
          <p:cNvPr id="45059" name="Text Box 3"/>
          <p:cNvSpPr txBox="1"/>
          <p:nvPr>
            <p:custDataLst>
              <p:tags r:id="rId2"/>
            </p:custDataLst>
          </p:nvPr>
        </p:nvSpPr>
        <p:spPr>
          <a:xfrm>
            <a:off x="1774825" y="476250"/>
            <a:ext cx="6626225" cy="1476375"/>
          </a:xfrm>
          <a:prstGeom prst="rect">
            <a:avLst/>
          </a:prstGeom>
          <a:noFill/>
          <a:ln w="9525">
            <a:noFill/>
          </a:ln>
        </p:spPr>
        <p:txBody>
          <a:bodyPr>
            <a:spAutoFit/>
          </a:bodyPr>
          <a:lstStyle/>
          <a:p>
            <a:pPr>
              <a:spcBef>
                <a:spcPct val="50000"/>
              </a:spcBef>
            </a:pPr>
            <a:r>
              <a:rPr lang="en-US" altLang="zh-CN" sz="3600" b="1">
                <a:latin typeface="Arial" pitchFamily="34" charset="0"/>
              </a:rPr>
              <a:t>5</a:t>
            </a:r>
            <a:r>
              <a:rPr lang="zh-CN" altLang="en-US" sz="3600" b="1">
                <a:latin typeface="Arial" pitchFamily="34" charset="0"/>
              </a:rPr>
              <a:t>、以问题为题</a:t>
            </a:r>
          </a:p>
          <a:p>
            <a:pPr>
              <a:spcBef>
                <a:spcPct val="50000"/>
              </a:spcBef>
            </a:pPr>
            <a:endParaRPr lang="zh-CN" altLang="en-US" sz="3600" b="1">
              <a:latin typeface="Arial" pitchFamily="34" charset="0"/>
            </a:endParaRPr>
          </a:p>
        </p:txBody>
      </p:sp>
      <p:sp>
        <p:nvSpPr>
          <p:cNvPr id="45060" name="Text Box 4"/>
          <p:cNvSpPr txBox="1"/>
          <p:nvPr>
            <p:custDataLst>
              <p:tags r:id="rId3"/>
            </p:custDataLst>
          </p:nvPr>
        </p:nvSpPr>
        <p:spPr>
          <a:xfrm>
            <a:off x="1919288" y="2133600"/>
            <a:ext cx="7921625" cy="3692525"/>
          </a:xfrm>
          <a:prstGeom prst="rect">
            <a:avLst/>
          </a:prstGeom>
          <a:noFill/>
          <a:ln w="9525">
            <a:noFill/>
          </a:ln>
        </p:spPr>
        <p:txBody>
          <a:bodyPr>
            <a:spAutoFit/>
          </a:bodyPr>
          <a:lstStyle/>
          <a:p>
            <a:r>
              <a:rPr lang="zh-CN" altLang="en-US" sz="3600" b="1">
                <a:solidFill>
                  <a:srgbClr val="FF0000"/>
                </a:solidFill>
                <a:latin typeface="Arial" pitchFamily="34" charset="0"/>
              </a:rPr>
              <a:t>小说的标题作用：</a:t>
            </a:r>
          </a:p>
          <a:p>
            <a:endParaRPr lang="zh-CN" altLang="en-US" sz="3600" b="1">
              <a:solidFill>
                <a:srgbClr val="FF0000"/>
              </a:solidFill>
              <a:latin typeface="Arial" pitchFamily="34" charset="0"/>
            </a:endParaRPr>
          </a:p>
          <a:p>
            <a:r>
              <a:rPr lang="zh-CN" altLang="en-US" sz="3600" b="1">
                <a:solidFill>
                  <a:srgbClr val="FF0000"/>
                </a:solidFill>
                <a:latin typeface="Arial" pitchFamily="34" charset="0"/>
              </a:rPr>
              <a:t>    ①设置悬念，激发阅读兴趣；                                                                                   </a:t>
            </a:r>
          </a:p>
          <a:p>
            <a:r>
              <a:rPr lang="zh-CN" altLang="en-US" sz="3600" b="1">
                <a:solidFill>
                  <a:srgbClr val="FF0000"/>
                </a:solidFill>
                <a:latin typeface="Arial" pitchFamily="34" charset="0"/>
              </a:rPr>
              <a:t>    ②引人思考。 </a:t>
            </a:r>
          </a:p>
          <a:p>
            <a:r>
              <a:rPr lang="zh-CN" altLang="en-US" sz="3600" b="1">
                <a:solidFill>
                  <a:srgbClr val="FF0000"/>
                </a:solidFill>
                <a:latin typeface="Arial" pitchFamily="34" charset="0"/>
              </a:rPr>
              <a:t>   </a:t>
            </a:r>
          </a:p>
          <a:p>
            <a:pPr>
              <a:spcBef>
                <a:spcPct val="50000"/>
              </a:spcBef>
            </a:pPr>
            <a:endParaRPr lang="zh-CN" altLang="en-US" sz="3600">
              <a:latin typeface="Arial" pitchFamily="34"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 Box 2"/>
          <p:cNvSpPr txBox="1"/>
          <p:nvPr>
            <p:custDataLst>
              <p:tags r:id="rId1"/>
            </p:custDataLst>
          </p:nvPr>
        </p:nvSpPr>
        <p:spPr>
          <a:xfrm>
            <a:off x="1305560" y="0"/>
            <a:ext cx="9362440" cy="768350"/>
          </a:xfrm>
          <a:prstGeom prst="rect">
            <a:avLst/>
          </a:prstGeom>
          <a:noFill/>
          <a:ln w="9525">
            <a:noFill/>
          </a:ln>
        </p:spPr>
        <p:txBody>
          <a:bodyPr wrap="square">
            <a:spAutoFit/>
          </a:bodyPr>
          <a:lstStyle/>
          <a:p>
            <a:r>
              <a:rPr lang="zh-CN" altLang="en-US" sz="4400" b="1">
                <a:solidFill>
                  <a:srgbClr val="0000CC"/>
                </a:solidFill>
                <a:latin typeface="黑体" panose="02010609060101010101" charset="-122"/>
                <a:ea typeface="黑体" panose="02010609060101010101" charset="-122"/>
              </a:rPr>
              <a:t>标题作用</a:t>
            </a:r>
            <a:r>
              <a:rPr lang="en-US" altLang="zh-CN" sz="4400" b="1">
                <a:latin typeface="黑体" panose="02010609060101010101" charset="-122"/>
                <a:ea typeface="黑体" panose="02010609060101010101" charset="-122"/>
              </a:rPr>
              <a:t>:</a:t>
            </a:r>
            <a:endParaRPr lang="zh-CN" altLang="en-US" sz="3600" b="1">
              <a:latin typeface="黑体" panose="02010609060101010101" charset="-122"/>
              <a:ea typeface="黑体" panose="02010609060101010101" charset="-122"/>
            </a:endParaRPr>
          </a:p>
        </p:txBody>
      </p:sp>
      <p:sp>
        <p:nvSpPr>
          <p:cNvPr id="3" name="文本框 2"/>
          <p:cNvSpPr txBox="1"/>
          <p:nvPr>
            <p:custDataLst>
              <p:tags r:id="rId2"/>
            </p:custDataLst>
          </p:nvPr>
        </p:nvSpPr>
        <p:spPr>
          <a:xfrm>
            <a:off x="916305" y="892175"/>
            <a:ext cx="10675620" cy="5406390"/>
          </a:xfrm>
          <a:prstGeom prst="rect">
            <a:avLst/>
          </a:prstGeom>
          <a:noFill/>
        </p:spPr>
        <p:txBody>
          <a:bodyPr wrap="square" rtlCol="0" anchor="t">
            <a:spAutoFit/>
          </a:bodyPr>
          <a:lstStyle/>
          <a:p>
            <a:pPr>
              <a:lnSpc>
                <a:spcPct val="120000"/>
              </a:lnSpc>
            </a:pPr>
            <a:r>
              <a:rPr lang="zh-CN" altLang="en-US" sz="3200" b="1">
                <a:solidFill>
                  <a:schemeClr val="tx1"/>
                </a:solidFill>
                <a:latin typeface="宋体" panose="02010600030101010101" pitchFamily="2" charset="-122"/>
                <a:sym typeface="+mn-ea"/>
              </a:rPr>
              <a:t>①交代小说的主要</a:t>
            </a:r>
            <a:r>
              <a:rPr lang="zh-CN" altLang="en-US" sz="3200" b="1" u="sng">
                <a:solidFill>
                  <a:srgbClr val="E62808"/>
                </a:solidFill>
                <a:latin typeface="宋体" panose="02010600030101010101" pitchFamily="2" charset="-122"/>
                <a:sym typeface="+mn-ea"/>
              </a:rPr>
              <a:t>情节</a:t>
            </a:r>
            <a:r>
              <a:rPr lang="zh-CN" altLang="en-US" sz="3200" b="1">
                <a:solidFill>
                  <a:srgbClr val="FF0000"/>
                </a:solidFill>
                <a:latin typeface="宋体" panose="02010600030101010101" pitchFamily="2" charset="-122"/>
                <a:sym typeface="+mn-ea"/>
              </a:rPr>
              <a:t>；</a:t>
            </a:r>
            <a:endParaRPr lang="zh-CN" altLang="en-US" sz="3200" b="1">
              <a:solidFill>
                <a:srgbClr val="000066"/>
              </a:solidFill>
              <a:latin typeface="宋体" panose="02010600030101010101" pitchFamily="2" charset="-122"/>
            </a:endParaRPr>
          </a:p>
          <a:p>
            <a:pPr>
              <a:lnSpc>
                <a:spcPct val="120000"/>
              </a:lnSpc>
            </a:pPr>
            <a:r>
              <a:rPr lang="zh-CN" altLang="en-US" sz="3200" b="1">
                <a:solidFill>
                  <a:schemeClr val="tx1"/>
                </a:solidFill>
                <a:latin typeface="宋体" panose="02010600030101010101" pitchFamily="2" charset="-122"/>
                <a:sym typeface="+mn-ea"/>
              </a:rPr>
              <a:t>②交代小说的主要</a:t>
            </a:r>
            <a:r>
              <a:rPr lang="zh-CN" altLang="en-US" sz="3200" b="1" u="sng">
                <a:solidFill>
                  <a:srgbClr val="E62808"/>
                </a:solidFill>
                <a:latin typeface="宋体" panose="02010600030101010101" pitchFamily="2" charset="-122"/>
                <a:sym typeface="+mn-ea"/>
              </a:rPr>
              <a:t>对象</a:t>
            </a:r>
            <a:r>
              <a:rPr lang="zh-CN" altLang="en-US" sz="3200" b="1">
                <a:solidFill>
                  <a:srgbClr val="E62808"/>
                </a:solidFill>
                <a:latin typeface="宋体" panose="02010600030101010101" pitchFamily="2" charset="-122"/>
                <a:sym typeface="+mn-ea"/>
              </a:rPr>
              <a:t>（</a:t>
            </a:r>
            <a:r>
              <a:rPr lang="zh-CN" altLang="en-US" sz="3200" b="1" u="sng">
                <a:solidFill>
                  <a:srgbClr val="E62808"/>
                </a:solidFill>
                <a:latin typeface="宋体" panose="02010600030101010101" pitchFamily="2" charset="-122"/>
                <a:sym typeface="+mn-ea"/>
              </a:rPr>
              <a:t>人物、事物</a:t>
            </a:r>
            <a:r>
              <a:rPr lang="zh-CN" altLang="en-US" sz="3200" b="1">
                <a:solidFill>
                  <a:srgbClr val="E62808"/>
                </a:solidFill>
                <a:latin typeface="宋体" panose="02010600030101010101" pitchFamily="2" charset="-122"/>
                <a:sym typeface="+mn-ea"/>
              </a:rPr>
              <a:t>）</a:t>
            </a:r>
            <a:r>
              <a:rPr lang="zh-CN" altLang="en-US" sz="3200" b="1">
                <a:solidFill>
                  <a:srgbClr val="FF0000"/>
                </a:solidFill>
                <a:latin typeface="宋体" panose="02010600030101010101" pitchFamily="2" charset="-122"/>
                <a:sym typeface="+mn-ea"/>
              </a:rPr>
              <a:t>；</a:t>
            </a:r>
            <a:endParaRPr lang="zh-CN" altLang="en-US" sz="3200" b="1">
              <a:solidFill>
                <a:srgbClr val="000066"/>
              </a:solidFill>
              <a:latin typeface="宋体" panose="02010600030101010101" pitchFamily="2" charset="-122"/>
            </a:endParaRPr>
          </a:p>
          <a:p>
            <a:pPr>
              <a:lnSpc>
                <a:spcPct val="120000"/>
              </a:lnSpc>
            </a:pPr>
            <a:r>
              <a:rPr lang="zh-CN" altLang="en-US" sz="3200" b="1">
                <a:solidFill>
                  <a:schemeClr val="tx1"/>
                </a:solidFill>
                <a:latin typeface="宋体" panose="02010600030101010101" pitchFamily="2" charset="-122"/>
                <a:sym typeface="+mn-ea"/>
              </a:rPr>
              <a:t>③运用</a:t>
            </a:r>
            <a:r>
              <a:rPr lang="zh-CN" altLang="en-US" sz="3200" b="1" u="sng">
                <a:solidFill>
                  <a:srgbClr val="E62808"/>
                </a:solidFill>
                <a:latin typeface="宋体" panose="02010600030101010101" pitchFamily="2" charset="-122"/>
                <a:sym typeface="+mn-ea"/>
              </a:rPr>
              <a:t>修辞</a:t>
            </a:r>
            <a:r>
              <a:rPr lang="zh-CN" altLang="en-US" sz="3200" b="1">
                <a:solidFill>
                  <a:schemeClr val="tx1"/>
                </a:solidFill>
                <a:latin typeface="宋体" panose="02010600030101010101" pitchFamily="2" charset="-122"/>
                <a:sym typeface="+mn-ea"/>
              </a:rPr>
              <a:t>，生动形象</a:t>
            </a:r>
            <a:r>
              <a:rPr lang="zh-CN" altLang="en-US" sz="3200" b="1">
                <a:solidFill>
                  <a:srgbClr val="FF0000"/>
                </a:solidFill>
                <a:latin typeface="宋体" panose="02010600030101010101" pitchFamily="2" charset="-122"/>
                <a:sym typeface="+mn-ea"/>
              </a:rPr>
              <a:t>（</a:t>
            </a:r>
            <a:r>
              <a:rPr lang="zh-CN" altLang="en-US" sz="3200" b="1" u="sng">
                <a:solidFill>
                  <a:srgbClr val="E62808"/>
                </a:solidFill>
                <a:latin typeface="宋体" panose="02010600030101010101" pitchFamily="2" charset="-122"/>
                <a:sym typeface="+mn-ea"/>
              </a:rPr>
              <a:t>象征、比喻、双关等</a:t>
            </a:r>
            <a:r>
              <a:rPr lang="zh-CN" altLang="en-US" sz="3200" b="1">
                <a:solidFill>
                  <a:srgbClr val="FF0000"/>
                </a:solidFill>
                <a:latin typeface="宋体" panose="02010600030101010101" pitchFamily="2" charset="-122"/>
                <a:sym typeface="+mn-ea"/>
              </a:rPr>
              <a:t>）。</a:t>
            </a:r>
            <a:endParaRPr lang="zh-CN" altLang="en-US" sz="3200" b="1">
              <a:solidFill>
                <a:srgbClr val="000066"/>
              </a:solidFill>
              <a:latin typeface="宋体" panose="02010600030101010101" pitchFamily="2" charset="-122"/>
            </a:endParaRPr>
          </a:p>
          <a:p>
            <a:pPr>
              <a:lnSpc>
                <a:spcPct val="120000"/>
              </a:lnSpc>
            </a:pPr>
            <a:r>
              <a:rPr lang="zh-CN" altLang="en-US" sz="3200" b="1">
                <a:solidFill>
                  <a:schemeClr val="tx1"/>
                </a:solidFill>
                <a:latin typeface="Arial" pitchFamily="34" charset="0"/>
                <a:sym typeface="+mn-ea"/>
              </a:rPr>
              <a:t>④交代人物活动的</a:t>
            </a:r>
            <a:r>
              <a:rPr lang="zh-CN" altLang="en-US" sz="3200" b="1" u="sng">
                <a:solidFill>
                  <a:srgbClr val="E62808"/>
                </a:solidFill>
                <a:latin typeface="Arial" pitchFamily="34" charset="0"/>
                <a:sym typeface="+mn-ea"/>
              </a:rPr>
              <a:t>环境</a:t>
            </a:r>
            <a:r>
              <a:rPr lang="zh-CN" altLang="en-US" sz="3200" b="1">
                <a:solidFill>
                  <a:srgbClr val="000066"/>
                </a:solidFill>
                <a:latin typeface="Arial" pitchFamily="34" charset="0"/>
                <a:sym typeface="+mn-ea"/>
              </a:rPr>
              <a:t>。</a:t>
            </a:r>
            <a:endParaRPr lang="zh-CN" altLang="en-US" sz="3200" b="1">
              <a:solidFill>
                <a:srgbClr val="000066"/>
              </a:solidFill>
              <a:latin typeface="Arial" pitchFamily="34" charset="0"/>
            </a:endParaRPr>
          </a:p>
          <a:p>
            <a:pPr>
              <a:lnSpc>
                <a:spcPct val="120000"/>
              </a:lnSpc>
            </a:pPr>
            <a:r>
              <a:rPr lang="zh-CN" altLang="en-US" sz="3200" b="1">
                <a:solidFill>
                  <a:schemeClr val="tx1"/>
                </a:solidFill>
                <a:latin typeface="Arial" pitchFamily="34" charset="0"/>
                <a:sym typeface="+mn-ea"/>
              </a:rPr>
              <a:t>⑤</a:t>
            </a:r>
            <a:r>
              <a:rPr lang="zh-CN" altLang="en-US" sz="3200" b="1">
                <a:solidFill>
                  <a:schemeClr val="tx1"/>
                </a:solidFill>
                <a:latin typeface="宋体" panose="02010600030101010101" pitchFamily="2" charset="-122"/>
                <a:sym typeface="+mn-ea"/>
              </a:rPr>
              <a:t>暗示小说</a:t>
            </a:r>
            <a:r>
              <a:rPr lang="zh-CN" altLang="en-US" sz="3200" b="1" u="sng">
                <a:solidFill>
                  <a:srgbClr val="E62808"/>
                </a:solidFill>
                <a:latin typeface="宋体" panose="02010600030101010101" pitchFamily="2" charset="-122"/>
                <a:sym typeface="+mn-ea"/>
              </a:rPr>
              <a:t>主题</a:t>
            </a:r>
            <a:r>
              <a:rPr lang="zh-CN" altLang="en-US" sz="3200" b="1">
                <a:solidFill>
                  <a:srgbClr val="E62808"/>
                </a:solidFill>
                <a:latin typeface="宋体" panose="02010600030101010101" pitchFamily="2" charset="-122"/>
                <a:sym typeface="+mn-ea"/>
              </a:rPr>
              <a:t>，</a:t>
            </a:r>
            <a:r>
              <a:rPr lang="zh-CN" altLang="en-US" sz="3200" b="1">
                <a:solidFill>
                  <a:schemeClr val="tx1"/>
                </a:solidFill>
                <a:latin typeface="Arial" pitchFamily="34" charset="0"/>
                <a:sym typeface="+mn-ea"/>
              </a:rPr>
              <a:t>作为情感载体，抒发作者</a:t>
            </a:r>
            <a:r>
              <a:rPr lang="zh-CN" altLang="en-US" sz="3200" b="1" u="sng">
                <a:solidFill>
                  <a:srgbClr val="E62808"/>
                </a:solidFill>
                <a:latin typeface="Arial" pitchFamily="34" charset="0"/>
                <a:sym typeface="+mn-ea"/>
              </a:rPr>
              <a:t>感情</a:t>
            </a:r>
            <a:r>
              <a:rPr lang="zh-CN" altLang="en-US" sz="3200" b="1">
                <a:solidFill>
                  <a:srgbClr val="FF0000"/>
                </a:solidFill>
                <a:latin typeface="Arial" pitchFamily="34" charset="0"/>
                <a:sym typeface="+mn-ea"/>
              </a:rPr>
              <a:t>。</a:t>
            </a:r>
            <a:r>
              <a:rPr lang="zh-CN" altLang="en-US" sz="3200" b="1">
                <a:solidFill>
                  <a:srgbClr val="000066"/>
                </a:solidFill>
                <a:latin typeface="Arial" pitchFamily="34" charset="0"/>
                <a:sym typeface="+mn-ea"/>
              </a:rPr>
              <a:t> </a:t>
            </a:r>
            <a:endParaRPr lang="zh-CN" altLang="en-US" sz="3200" b="1">
              <a:solidFill>
                <a:srgbClr val="000066"/>
              </a:solidFill>
              <a:latin typeface="宋体" panose="02010600030101010101" pitchFamily="2" charset="-122"/>
            </a:endParaRPr>
          </a:p>
          <a:p>
            <a:pPr>
              <a:lnSpc>
                <a:spcPct val="120000"/>
              </a:lnSpc>
            </a:pPr>
            <a:r>
              <a:rPr lang="zh-CN" altLang="en-US" sz="3200" b="1">
                <a:solidFill>
                  <a:srgbClr val="000066"/>
                </a:solidFill>
                <a:latin typeface="宋体" panose="02010600030101010101" pitchFamily="2" charset="-122"/>
                <a:sym typeface="+mn-ea"/>
              </a:rPr>
              <a:t>（内容上）</a:t>
            </a:r>
            <a:endParaRPr lang="zh-CN" altLang="en-US" sz="3200" b="1">
              <a:solidFill>
                <a:srgbClr val="000066"/>
              </a:solidFill>
              <a:latin typeface="宋体" panose="02010600030101010101" pitchFamily="2" charset="-122"/>
            </a:endParaRPr>
          </a:p>
          <a:p>
            <a:pPr>
              <a:lnSpc>
                <a:spcPct val="120000"/>
              </a:lnSpc>
            </a:pPr>
            <a:r>
              <a:rPr lang="zh-CN" altLang="en-US" sz="3200" b="1">
                <a:solidFill>
                  <a:schemeClr val="tx1"/>
                </a:solidFill>
                <a:latin typeface="Arial" pitchFamily="34" charset="0"/>
                <a:sym typeface="+mn-ea"/>
              </a:rPr>
              <a:t>①</a:t>
            </a:r>
            <a:r>
              <a:rPr lang="zh-CN" altLang="en-US" sz="3200" b="1">
                <a:solidFill>
                  <a:schemeClr val="tx1"/>
                </a:solidFill>
                <a:latin typeface="宋体" panose="02010600030101010101" pitchFamily="2" charset="-122"/>
                <a:sym typeface="+mn-ea"/>
              </a:rPr>
              <a:t>作为</a:t>
            </a:r>
            <a:r>
              <a:rPr lang="zh-CN" altLang="en-US" sz="3200" b="1" u="sng">
                <a:solidFill>
                  <a:srgbClr val="E62808"/>
                </a:solidFill>
                <a:latin typeface="宋体" panose="02010600030101010101" pitchFamily="2" charset="-122"/>
                <a:sym typeface="+mn-ea"/>
              </a:rPr>
              <a:t>线索</a:t>
            </a:r>
            <a:r>
              <a:rPr lang="zh-CN" altLang="en-US" sz="3200" b="1">
                <a:solidFill>
                  <a:schemeClr val="tx1"/>
                </a:solidFill>
                <a:latin typeface="宋体" panose="02010600030101010101" pitchFamily="2" charset="-122"/>
                <a:sym typeface="+mn-ea"/>
              </a:rPr>
              <a:t>，贯穿全文。</a:t>
            </a:r>
            <a:endParaRPr lang="zh-CN" altLang="en-US" sz="3200" b="1">
              <a:solidFill>
                <a:srgbClr val="000066"/>
              </a:solidFill>
              <a:latin typeface="宋体" panose="02010600030101010101" pitchFamily="2" charset="-122"/>
            </a:endParaRPr>
          </a:p>
          <a:p>
            <a:pPr>
              <a:lnSpc>
                <a:spcPct val="120000"/>
              </a:lnSpc>
            </a:pPr>
            <a:r>
              <a:rPr lang="zh-CN" altLang="en-US" sz="3200" b="1">
                <a:solidFill>
                  <a:schemeClr val="tx1"/>
                </a:solidFill>
                <a:latin typeface="Arial" pitchFamily="34" charset="0"/>
                <a:sym typeface="+mn-ea"/>
              </a:rPr>
              <a:t>②设置</a:t>
            </a:r>
            <a:r>
              <a:rPr lang="zh-CN" altLang="en-US" sz="3200" b="1" u="sng">
                <a:solidFill>
                  <a:srgbClr val="E62808"/>
                </a:solidFill>
                <a:latin typeface="Arial" pitchFamily="34" charset="0"/>
                <a:sym typeface="+mn-ea"/>
              </a:rPr>
              <a:t>悬念</a:t>
            </a:r>
            <a:r>
              <a:rPr lang="zh-CN" altLang="en-US" sz="3200" b="1">
                <a:solidFill>
                  <a:schemeClr val="tx1"/>
                </a:solidFill>
                <a:latin typeface="Arial" pitchFamily="34" charset="0"/>
                <a:sym typeface="+mn-ea"/>
              </a:rPr>
              <a:t>，激发读者阅读兴趣。</a:t>
            </a:r>
            <a:endParaRPr lang="zh-CN" altLang="en-US" sz="3200" b="1">
              <a:solidFill>
                <a:srgbClr val="000066"/>
              </a:solidFill>
              <a:latin typeface="Arial" pitchFamily="34" charset="0"/>
            </a:endParaRPr>
          </a:p>
          <a:p>
            <a:pPr>
              <a:lnSpc>
                <a:spcPct val="120000"/>
              </a:lnSpc>
            </a:pPr>
            <a:r>
              <a:rPr lang="zh-CN" altLang="en-US" sz="3200" b="1">
                <a:solidFill>
                  <a:srgbClr val="000066"/>
                </a:solidFill>
                <a:latin typeface="Arial" pitchFamily="34" charset="0"/>
                <a:sym typeface="+mn-ea"/>
              </a:rPr>
              <a:t>（结构上） </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4754">
                                            <p:txEl>
                                              <p:pRg st="0" end="0"/>
                                            </p:txEl>
                                          </p:spTgt>
                                        </p:tgtEl>
                                        <p:attrNameLst>
                                          <p:attrName>style.visibility</p:attrName>
                                        </p:attrNameLst>
                                      </p:cBhvr>
                                      <p:to>
                                        <p:strVal val="visible"/>
                                      </p:to>
                                    </p:set>
                                    <p:anim calcmode="lin" valueType="num">
                                      <p:cBhvr additive="base">
                                        <p:cTn id="7" dur="500" fill="hold"/>
                                        <p:tgtEl>
                                          <p:spTgt spid="7475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475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Box 2"/>
          <p:cNvSpPr txBox="1"/>
          <p:nvPr>
            <p:custDataLst>
              <p:tags r:id="rId1"/>
            </p:custDataLst>
          </p:nvPr>
        </p:nvSpPr>
        <p:spPr>
          <a:xfrm>
            <a:off x="1738313" y="928688"/>
            <a:ext cx="8497887" cy="6316345"/>
          </a:xfrm>
          <a:prstGeom prst="rect">
            <a:avLst/>
          </a:prstGeom>
          <a:noFill/>
          <a:ln w="9525">
            <a:noFill/>
          </a:ln>
        </p:spPr>
        <p:txBody>
          <a:bodyPr>
            <a:spAutoFit/>
          </a:bodyPr>
          <a:lstStyle/>
          <a:p>
            <a:pPr>
              <a:lnSpc>
                <a:spcPct val="110000"/>
              </a:lnSpc>
            </a:pPr>
            <a:r>
              <a:rPr lang="zh-CN" altLang="en-US" sz="2400" b="1">
                <a:latin typeface="宋体" panose="02010600030101010101" pitchFamily="2" charset="-122"/>
              </a:rPr>
              <a:t>    </a:t>
            </a:r>
            <a:r>
              <a:rPr lang="zh-CN" altLang="en-US" sz="2800" b="1">
                <a:latin typeface="宋体" panose="02010600030101010101" pitchFamily="2" charset="-122"/>
              </a:rPr>
              <a:t>理解小说标题的内涵及作用题目要注意从以下几个方面解题：</a:t>
            </a:r>
          </a:p>
          <a:p>
            <a:pPr>
              <a:lnSpc>
                <a:spcPct val="110000"/>
              </a:lnSpc>
            </a:pPr>
            <a:r>
              <a:rPr lang="en-US" altLang="zh-CN" sz="2800" b="1">
                <a:solidFill>
                  <a:srgbClr val="FF0000"/>
                </a:solidFill>
                <a:latin typeface="宋体" panose="02010600030101010101" pitchFamily="2" charset="-122"/>
              </a:rPr>
              <a:t>(1)</a:t>
            </a:r>
            <a:r>
              <a:rPr lang="zh-CN" altLang="en-US" sz="2800" b="1">
                <a:solidFill>
                  <a:srgbClr val="FF0000"/>
                </a:solidFill>
                <a:latin typeface="宋体" panose="02010600030101010101" pitchFamily="2" charset="-122"/>
              </a:rPr>
              <a:t>思维模式：</a:t>
            </a:r>
          </a:p>
          <a:p>
            <a:pPr marL="742950" lvl="1" indent="-285750" eaLnBrk="1" hangingPunct="1">
              <a:lnSpc>
                <a:spcPct val="110000"/>
              </a:lnSpc>
            </a:pPr>
            <a:r>
              <a:rPr lang="zh-CN" altLang="en-US" sz="3200" b="1">
                <a:solidFill>
                  <a:srgbClr val="0033CC"/>
                </a:solidFill>
                <a:latin typeface="宋体" panose="02010600030101010101" pitchFamily="2" charset="-122"/>
              </a:rPr>
              <a:t>①标题是否</a:t>
            </a:r>
            <a:r>
              <a:rPr lang="zh-CN" altLang="en-US" sz="3200" b="1">
                <a:solidFill>
                  <a:srgbClr val="FF0000"/>
                </a:solidFill>
                <a:latin typeface="宋体" panose="02010600030101010101" pitchFamily="2" charset="-122"/>
              </a:rPr>
              <a:t>交代时间、地点、环境；</a:t>
            </a:r>
          </a:p>
          <a:p>
            <a:pPr marL="742950" lvl="1" indent="-285750" eaLnBrk="1" hangingPunct="1">
              <a:lnSpc>
                <a:spcPct val="110000"/>
              </a:lnSpc>
            </a:pPr>
            <a:r>
              <a:rPr lang="zh-CN" altLang="en-US" sz="3200" b="1">
                <a:solidFill>
                  <a:srgbClr val="0033CC"/>
                </a:solidFill>
                <a:latin typeface="宋体" panose="02010600030101010101" pitchFamily="2" charset="-122"/>
              </a:rPr>
              <a:t>②</a:t>
            </a:r>
            <a:r>
              <a:rPr lang="zh-CN" altLang="en-US" sz="3200" b="1">
                <a:solidFill>
                  <a:srgbClr val="0033CC"/>
                </a:solidFill>
                <a:latin typeface="Arial" pitchFamily="34" charset="0"/>
              </a:rPr>
              <a:t>标题是否</a:t>
            </a:r>
            <a:r>
              <a:rPr lang="zh-CN" altLang="en-US" sz="3200" b="1">
                <a:solidFill>
                  <a:srgbClr val="FF0000"/>
                </a:solidFill>
                <a:latin typeface="Arial" pitchFamily="34" charset="0"/>
              </a:rPr>
              <a:t>设置悬念，吸引读者。</a:t>
            </a:r>
          </a:p>
          <a:p>
            <a:pPr marL="742950" lvl="1" indent="-285750" eaLnBrk="1" hangingPunct="1">
              <a:lnSpc>
                <a:spcPct val="110000"/>
              </a:lnSpc>
            </a:pPr>
            <a:r>
              <a:rPr lang="zh-CN" altLang="en-US" sz="3200" b="1">
                <a:solidFill>
                  <a:srgbClr val="0033CC"/>
                </a:solidFill>
                <a:latin typeface="宋体" panose="02010600030101010101" pitchFamily="2" charset="-122"/>
              </a:rPr>
              <a:t>③标题是否是小说的</a:t>
            </a:r>
            <a:r>
              <a:rPr lang="zh-CN" altLang="en-US" sz="3200" b="1">
                <a:solidFill>
                  <a:srgbClr val="FF0000"/>
                </a:solidFill>
                <a:latin typeface="宋体" panose="02010600030101010101" pitchFamily="2" charset="-122"/>
              </a:rPr>
              <a:t>线索；</a:t>
            </a:r>
          </a:p>
          <a:p>
            <a:pPr marL="742950" lvl="1" indent="-285750" eaLnBrk="1" hangingPunct="1">
              <a:lnSpc>
                <a:spcPct val="110000"/>
              </a:lnSpc>
            </a:pPr>
            <a:r>
              <a:rPr lang="zh-CN" altLang="en-US" sz="3200" b="1">
                <a:solidFill>
                  <a:srgbClr val="0033CC"/>
                </a:solidFill>
                <a:latin typeface="Arial" pitchFamily="34" charset="0"/>
              </a:rPr>
              <a:t>④</a:t>
            </a:r>
            <a:r>
              <a:rPr lang="zh-CN" altLang="en-US" sz="3200" b="1">
                <a:solidFill>
                  <a:srgbClr val="0033CC"/>
                </a:solidFill>
                <a:latin typeface="宋体" panose="02010600030101010101" pitchFamily="2" charset="-122"/>
              </a:rPr>
              <a:t>标题是否为</a:t>
            </a:r>
            <a:r>
              <a:rPr lang="zh-CN" altLang="en-US" sz="3200" b="1">
                <a:solidFill>
                  <a:srgbClr val="FF0000"/>
                </a:solidFill>
                <a:latin typeface="宋体" panose="02010600030101010101" pitchFamily="2" charset="-122"/>
              </a:rPr>
              <a:t>塑造和突出人物形象</a:t>
            </a:r>
            <a:r>
              <a:rPr lang="zh-CN" altLang="en-US" sz="3200" b="1">
                <a:solidFill>
                  <a:srgbClr val="0033CC"/>
                </a:solidFill>
                <a:latin typeface="宋体" panose="02010600030101010101" pitchFamily="2" charset="-122"/>
              </a:rPr>
              <a:t>服务；</a:t>
            </a:r>
          </a:p>
          <a:p>
            <a:pPr>
              <a:lnSpc>
                <a:spcPct val="110000"/>
              </a:lnSpc>
            </a:pPr>
            <a:r>
              <a:rPr lang="zh-CN" altLang="en-US" sz="3200" b="1">
                <a:solidFill>
                  <a:srgbClr val="0033CC"/>
                </a:solidFill>
                <a:latin typeface="Arial" pitchFamily="34" charset="0"/>
              </a:rPr>
              <a:t>    ⑤标题是否</a:t>
            </a:r>
            <a:r>
              <a:rPr lang="zh-CN" altLang="en-US" sz="3200" b="1">
                <a:solidFill>
                  <a:srgbClr val="FF0000"/>
                </a:solidFill>
                <a:latin typeface="Arial" pitchFamily="34" charset="0"/>
              </a:rPr>
              <a:t>推动了情节的发展或推动了故事情节的转折；</a:t>
            </a:r>
          </a:p>
          <a:p>
            <a:pPr>
              <a:lnSpc>
                <a:spcPct val="110000"/>
              </a:lnSpc>
            </a:pPr>
            <a:r>
              <a:rPr lang="zh-CN" altLang="en-US" sz="3200" b="1">
                <a:solidFill>
                  <a:srgbClr val="0033CC"/>
                </a:solidFill>
                <a:latin typeface="Arial" pitchFamily="34" charset="0"/>
              </a:rPr>
              <a:t>    ⑥标题是否</a:t>
            </a:r>
            <a:r>
              <a:rPr lang="zh-CN" altLang="en-US" sz="3200" b="1">
                <a:solidFill>
                  <a:srgbClr val="FF0000"/>
                </a:solidFill>
                <a:latin typeface="Arial" pitchFamily="34" charset="0"/>
              </a:rPr>
              <a:t>一语双关</a:t>
            </a:r>
            <a:r>
              <a:rPr lang="zh-CN" altLang="en-US" sz="3200" b="1">
                <a:solidFill>
                  <a:srgbClr val="0033CC"/>
                </a:solidFill>
                <a:latin typeface="Arial" pitchFamily="34" charset="0"/>
              </a:rPr>
              <a:t>，是否</a:t>
            </a:r>
            <a:r>
              <a:rPr lang="zh-CN" altLang="en-US" sz="3200" b="1">
                <a:solidFill>
                  <a:srgbClr val="FF0000"/>
                </a:solidFill>
                <a:latin typeface="Arial" pitchFamily="34" charset="0"/>
              </a:rPr>
              <a:t>对主题的表现起画龙点睛的作用；</a:t>
            </a:r>
          </a:p>
          <a:p>
            <a:pPr>
              <a:lnSpc>
                <a:spcPct val="110000"/>
              </a:lnSpc>
            </a:pPr>
            <a:r>
              <a:rPr lang="zh-CN" altLang="en-US" sz="2800" b="1">
                <a:solidFill>
                  <a:srgbClr val="0033CC"/>
                </a:solidFill>
                <a:latin typeface="Arial" pitchFamily="34" charset="0"/>
              </a:rPr>
              <a:t>     </a:t>
            </a:r>
          </a:p>
        </p:txBody>
      </p:sp>
      <p:sp>
        <p:nvSpPr>
          <p:cNvPr id="47107" name="Text Box 3"/>
          <p:cNvSpPr txBox="1"/>
          <p:nvPr>
            <p:custDataLst>
              <p:tags r:id="rId2"/>
            </p:custDataLst>
          </p:nvPr>
        </p:nvSpPr>
        <p:spPr>
          <a:xfrm>
            <a:off x="3810000" y="214313"/>
            <a:ext cx="4537075" cy="768350"/>
          </a:xfrm>
          <a:prstGeom prst="rect">
            <a:avLst/>
          </a:prstGeom>
          <a:noFill/>
          <a:ln w="9525">
            <a:noFill/>
          </a:ln>
        </p:spPr>
        <p:txBody>
          <a:bodyPr>
            <a:spAutoFit/>
          </a:bodyPr>
          <a:lstStyle/>
          <a:p>
            <a:r>
              <a:rPr lang="zh-CN" altLang="en-US" sz="4400" b="1">
                <a:solidFill>
                  <a:srgbClr val="FF0000"/>
                </a:solidFill>
                <a:latin typeface="Arial" pitchFamily="34" charset="0"/>
              </a:rPr>
              <a:t>解题步骤：</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5778">
                                            <p:txEl>
                                              <p:pRg st="2" end="2"/>
                                            </p:txEl>
                                          </p:spTgt>
                                        </p:tgtEl>
                                        <p:attrNameLst>
                                          <p:attrName>style.visibility</p:attrName>
                                        </p:attrNameLst>
                                      </p:cBhvr>
                                      <p:to>
                                        <p:strVal val="visible"/>
                                      </p:to>
                                    </p:set>
                                    <p:animEffect transition="in" filter="blinds(horizontal)">
                                      <p:cBhvr>
                                        <p:cTn id="7" dur="500"/>
                                        <p:tgtEl>
                                          <p:spTgt spid="75778">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5778">
                                            <p:txEl>
                                              <p:pRg st="3" end="3"/>
                                            </p:txEl>
                                          </p:spTgt>
                                        </p:tgtEl>
                                        <p:attrNameLst>
                                          <p:attrName>style.visibility</p:attrName>
                                        </p:attrNameLst>
                                      </p:cBhvr>
                                      <p:to>
                                        <p:strVal val="visible"/>
                                      </p:to>
                                    </p:set>
                                    <p:animEffect transition="in" filter="blinds(horizontal)">
                                      <p:cBhvr>
                                        <p:cTn id="10" dur="500"/>
                                        <p:tgtEl>
                                          <p:spTgt spid="75778">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75778">
                                            <p:txEl>
                                              <p:pRg st="4" end="4"/>
                                            </p:txEl>
                                          </p:spTgt>
                                        </p:tgtEl>
                                        <p:attrNameLst>
                                          <p:attrName>style.visibility</p:attrName>
                                        </p:attrNameLst>
                                      </p:cBhvr>
                                      <p:to>
                                        <p:strVal val="visible"/>
                                      </p:to>
                                    </p:set>
                                    <p:animEffect transition="in" filter="blinds(horizontal)">
                                      <p:cBhvr>
                                        <p:cTn id="13" dur="500"/>
                                        <p:tgtEl>
                                          <p:spTgt spid="75778">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75778">
                                            <p:txEl>
                                              <p:pRg st="5" end="5"/>
                                            </p:txEl>
                                          </p:spTgt>
                                        </p:tgtEl>
                                        <p:attrNameLst>
                                          <p:attrName>style.visibility</p:attrName>
                                        </p:attrNameLst>
                                      </p:cBhvr>
                                      <p:to>
                                        <p:strVal val="visible"/>
                                      </p:to>
                                    </p:set>
                                    <p:animEffect transition="in" filter="blinds(horizontal)">
                                      <p:cBhvr>
                                        <p:cTn id="16" dur="500"/>
                                        <p:tgtEl>
                                          <p:spTgt spid="75778">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75778">
                                            <p:txEl>
                                              <p:pRg st="6" end="6"/>
                                            </p:txEl>
                                          </p:spTgt>
                                        </p:tgtEl>
                                        <p:attrNameLst>
                                          <p:attrName>style.visibility</p:attrName>
                                        </p:attrNameLst>
                                      </p:cBhvr>
                                      <p:to>
                                        <p:strVal val="visible"/>
                                      </p:to>
                                    </p:set>
                                    <p:animEffect transition="in" filter="blinds(horizontal)">
                                      <p:cBhvr>
                                        <p:cTn id="19" dur="500"/>
                                        <p:tgtEl>
                                          <p:spTgt spid="75778">
                                            <p:txEl>
                                              <p:pRg st="6" end="6"/>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75778">
                                            <p:txEl>
                                              <p:pRg st="8" end="8"/>
                                            </p:txEl>
                                          </p:spTgt>
                                        </p:tgtEl>
                                        <p:attrNameLst>
                                          <p:attrName>style.visibility</p:attrName>
                                        </p:attrNameLst>
                                      </p:cBhvr>
                                      <p:to>
                                        <p:strVal val="visible"/>
                                      </p:to>
                                    </p:set>
                                    <p:animEffect transition="in" filter="blinds(horizontal)">
                                      <p:cBhvr>
                                        <p:cTn id="22" dur="500"/>
                                        <p:tgtEl>
                                          <p:spTgt spid="75778">
                                            <p:txEl>
                                              <p:pRg st="8" end="8"/>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75778">
                                            <p:txEl>
                                              <p:pRg st="7" end="7"/>
                                            </p:txEl>
                                          </p:spTgt>
                                        </p:tgtEl>
                                        <p:attrNameLst>
                                          <p:attrName>style.visibility</p:attrName>
                                        </p:attrNameLst>
                                      </p:cBhvr>
                                      <p:to>
                                        <p:strVal val="visible"/>
                                      </p:to>
                                    </p:set>
                                    <p:animEffect transition="in" filter="blinds(horizontal)">
                                      <p:cBhvr>
                                        <p:cTn id="25" dur="500"/>
                                        <p:tgtEl>
                                          <p:spTgt spid="7577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fontScale="90000"/>
          </a:bodyPr>
          <a:lstStyle/>
          <a:p>
            <a:r>
              <a:rPr lang="zh-CN" altLang="en-US" sz="3555">
                <a:solidFill>
                  <a:srgbClr val="FF0000"/>
                </a:solidFill>
                <a:latin typeface="宋体" panose="02010600030101010101" pitchFamily="2" charset="-122"/>
                <a:ea typeface="宋体" pitchFamily="2" charset="-122"/>
                <a:sym typeface="+mn-ea"/>
              </a:rPr>
              <a:t>指出下面小说题目作用</a:t>
            </a:r>
            <a:r>
              <a:rPr lang="zh-CN" altLang="en-US" b="1"/>
              <a:t/>
            </a:r>
            <a:br>
              <a:rPr lang="zh-CN" altLang="en-US" b="1"/>
            </a:br>
            <a:endParaRPr lang="zh-CN" altLang="en-US"/>
          </a:p>
        </p:txBody>
      </p:sp>
      <p:sp>
        <p:nvSpPr>
          <p:cNvPr id="3" name="文本框 2"/>
          <p:cNvSpPr txBox="1"/>
          <p:nvPr>
            <p:custDataLst>
              <p:tags r:id="rId3"/>
            </p:custDataLst>
          </p:nvPr>
        </p:nvSpPr>
        <p:spPr>
          <a:xfrm>
            <a:off x="669925" y="1180465"/>
            <a:ext cx="2513965" cy="521970"/>
          </a:xfrm>
          <a:prstGeom prst="rect">
            <a:avLst/>
          </a:prstGeom>
          <a:noFill/>
        </p:spPr>
        <p:txBody>
          <a:bodyPr wrap="none" rtlCol="0" anchor="t">
            <a:spAutoFit/>
          </a:bodyPr>
          <a:lstStyle/>
          <a:p>
            <a:pPr algn="l">
              <a:buClrTx/>
              <a:buSzTx/>
              <a:buFontTx/>
            </a:pPr>
            <a:r>
              <a:rPr lang="en-US" altLang="zh-CN" sz="2800" b="1">
                <a:solidFill>
                  <a:schemeClr val="accent2"/>
                </a:solidFill>
                <a:sym typeface="+mn-ea"/>
              </a:rPr>
              <a:t>1、《孔乙己》</a:t>
            </a:r>
            <a:endParaRPr lang="en-US" altLang="zh-CN" sz="2800" b="1">
              <a:solidFill>
                <a:schemeClr val="accent2"/>
              </a:solidFill>
            </a:endParaRPr>
          </a:p>
        </p:txBody>
      </p:sp>
      <p:sp>
        <p:nvSpPr>
          <p:cNvPr id="4" name="文本框 3"/>
          <p:cNvSpPr txBox="1"/>
          <p:nvPr>
            <p:custDataLst>
              <p:tags r:id="rId4"/>
            </p:custDataLst>
          </p:nvPr>
        </p:nvSpPr>
        <p:spPr>
          <a:xfrm>
            <a:off x="3421380" y="1180465"/>
            <a:ext cx="3383280" cy="521970"/>
          </a:xfrm>
          <a:prstGeom prst="rect">
            <a:avLst/>
          </a:prstGeom>
          <a:noFill/>
        </p:spPr>
        <p:txBody>
          <a:bodyPr wrap="none" rtlCol="0" anchor="t">
            <a:spAutoFit/>
          </a:bodyPr>
          <a:lstStyle/>
          <a:p>
            <a:r>
              <a:rPr lang="zh-CN" altLang="en-US" sz="2800" b="1">
                <a:sym typeface="+mn-ea"/>
              </a:rPr>
              <a:t>交代主要</a:t>
            </a:r>
            <a:r>
              <a:rPr lang="zh-CN" altLang="en-US" sz="2800" b="1">
                <a:solidFill>
                  <a:srgbClr val="FF0000"/>
                </a:solidFill>
                <a:sym typeface="+mn-ea"/>
              </a:rPr>
              <a:t>人物</a:t>
            </a:r>
            <a:r>
              <a:rPr lang="zh-CN" altLang="en-US" sz="2800" b="1">
                <a:sym typeface="+mn-ea"/>
              </a:rPr>
              <a:t>形象。</a:t>
            </a:r>
            <a:endParaRPr lang="zh-CN" altLang="en-US" sz="2800"/>
          </a:p>
        </p:txBody>
      </p:sp>
      <p:sp>
        <p:nvSpPr>
          <p:cNvPr id="5" name="文本框 4"/>
          <p:cNvSpPr txBox="1"/>
          <p:nvPr>
            <p:custDataLst>
              <p:tags r:id="rId5"/>
            </p:custDataLst>
          </p:nvPr>
        </p:nvSpPr>
        <p:spPr>
          <a:xfrm>
            <a:off x="669925" y="2006600"/>
            <a:ext cx="2869565" cy="521970"/>
          </a:xfrm>
          <a:prstGeom prst="rect">
            <a:avLst/>
          </a:prstGeom>
          <a:noFill/>
        </p:spPr>
        <p:txBody>
          <a:bodyPr wrap="none" rtlCol="0" anchor="t">
            <a:spAutoFit/>
          </a:bodyPr>
          <a:lstStyle/>
          <a:p>
            <a:pPr eaLnBrk="1" hangingPunct="1"/>
            <a:r>
              <a:rPr lang="en-US" altLang="zh-CN" sz="2800" b="1">
                <a:solidFill>
                  <a:schemeClr val="accent2"/>
                </a:solidFill>
                <a:sym typeface="+mn-ea"/>
              </a:rPr>
              <a:t>2、《</a:t>
            </a:r>
            <a:r>
              <a:rPr lang="zh-CN" altLang="en-US" sz="2800" b="1">
                <a:solidFill>
                  <a:schemeClr val="accent2"/>
                </a:solidFill>
                <a:sym typeface="+mn-ea"/>
              </a:rPr>
              <a:t>武松打虎</a:t>
            </a:r>
            <a:r>
              <a:rPr lang="en-US" altLang="zh-CN" sz="2800" b="1">
                <a:solidFill>
                  <a:schemeClr val="accent2"/>
                </a:solidFill>
                <a:sym typeface="+mn-ea"/>
              </a:rPr>
              <a:t>》</a:t>
            </a:r>
            <a:endParaRPr lang="zh-CN" altLang="en-US" sz="2800"/>
          </a:p>
        </p:txBody>
      </p:sp>
      <p:sp>
        <p:nvSpPr>
          <p:cNvPr id="6" name="文本框 5"/>
          <p:cNvSpPr txBox="1"/>
          <p:nvPr>
            <p:custDataLst>
              <p:tags r:id="rId6"/>
            </p:custDataLst>
          </p:nvPr>
        </p:nvSpPr>
        <p:spPr>
          <a:xfrm>
            <a:off x="3518535" y="2006600"/>
            <a:ext cx="3383280" cy="521970"/>
          </a:xfrm>
          <a:prstGeom prst="rect">
            <a:avLst/>
          </a:prstGeom>
          <a:noFill/>
        </p:spPr>
        <p:txBody>
          <a:bodyPr wrap="none" rtlCol="0" anchor="t">
            <a:spAutoFit/>
          </a:bodyPr>
          <a:lstStyle/>
          <a:p>
            <a:r>
              <a:rPr lang="zh-CN" altLang="en-US" sz="2800" b="1">
                <a:sym typeface="+mn-ea"/>
              </a:rPr>
              <a:t>概括小说主要</a:t>
            </a:r>
            <a:r>
              <a:rPr lang="zh-CN" altLang="en-US" sz="2800" b="1">
                <a:solidFill>
                  <a:srgbClr val="FF0000"/>
                </a:solidFill>
                <a:sym typeface="+mn-ea"/>
              </a:rPr>
              <a:t>事件</a:t>
            </a:r>
            <a:r>
              <a:rPr lang="zh-CN" altLang="en-US" sz="2800" b="1">
                <a:sym typeface="+mn-ea"/>
              </a:rPr>
              <a:t>。</a:t>
            </a:r>
            <a:endParaRPr lang="zh-CN" altLang="en-US" sz="2800"/>
          </a:p>
        </p:txBody>
      </p:sp>
      <p:sp>
        <p:nvSpPr>
          <p:cNvPr id="7" name="文本框 6"/>
          <p:cNvSpPr txBox="1"/>
          <p:nvPr>
            <p:custDataLst>
              <p:tags r:id="rId7"/>
            </p:custDataLst>
          </p:nvPr>
        </p:nvSpPr>
        <p:spPr>
          <a:xfrm>
            <a:off x="669925" y="2759075"/>
            <a:ext cx="2869565" cy="521970"/>
          </a:xfrm>
          <a:prstGeom prst="rect">
            <a:avLst/>
          </a:prstGeom>
          <a:noFill/>
        </p:spPr>
        <p:txBody>
          <a:bodyPr wrap="none" rtlCol="0" anchor="t">
            <a:spAutoFit/>
          </a:bodyPr>
          <a:lstStyle/>
          <a:p>
            <a:r>
              <a:rPr lang="en-US" altLang="zh-CN" sz="2800" b="1">
                <a:solidFill>
                  <a:schemeClr val="accent2"/>
                </a:solidFill>
                <a:sym typeface="+mn-ea"/>
              </a:rPr>
              <a:t>3</a:t>
            </a:r>
            <a:r>
              <a:rPr lang="zh-CN" altLang="en-US" sz="2800" b="1">
                <a:solidFill>
                  <a:schemeClr val="accent2"/>
                </a:solidFill>
                <a:sym typeface="+mn-ea"/>
              </a:rPr>
              <a:t>、</a:t>
            </a:r>
            <a:r>
              <a:rPr lang="en-US" altLang="zh-CN" sz="2800" b="1">
                <a:solidFill>
                  <a:schemeClr val="accent2"/>
                </a:solidFill>
                <a:sym typeface="+mn-ea"/>
              </a:rPr>
              <a:t>《</a:t>
            </a:r>
            <a:r>
              <a:rPr lang="zh-CN" altLang="en-US" sz="2800" b="1">
                <a:solidFill>
                  <a:schemeClr val="accent2"/>
                </a:solidFill>
                <a:sym typeface="+mn-ea"/>
              </a:rPr>
              <a:t>一朵午荷</a:t>
            </a:r>
            <a:r>
              <a:rPr lang="en-US" altLang="zh-CN" sz="2800" b="1">
                <a:solidFill>
                  <a:schemeClr val="accent2"/>
                </a:solidFill>
                <a:sym typeface="+mn-ea"/>
              </a:rPr>
              <a:t>》</a:t>
            </a:r>
            <a:endParaRPr lang="zh-CN" altLang="en-US" sz="2800"/>
          </a:p>
        </p:txBody>
      </p:sp>
      <p:sp>
        <p:nvSpPr>
          <p:cNvPr id="8" name="文本框 7"/>
          <p:cNvSpPr txBox="1"/>
          <p:nvPr>
            <p:custDataLst>
              <p:tags r:id="rId8"/>
            </p:custDataLst>
          </p:nvPr>
        </p:nvSpPr>
        <p:spPr>
          <a:xfrm>
            <a:off x="3421380" y="2759075"/>
            <a:ext cx="8717280" cy="521970"/>
          </a:xfrm>
          <a:prstGeom prst="rect">
            <a:avLst/>
          </a:prstGeom>
          <a:noFill/>
        </p:spPr>
        <p:txBody>
          <a:bodyPr wrap="none" rtlCol="0" anchor="t">
            <a:spAutoFit/>
          </a:bodyPr>
          <a:lstStyle/>
          <a:p>
            <a:r>
              <a:rPr lang="zh-CN" altLang="en-US" sz="2800" b="1">
                <a:sym typeface="+mn-ea"/>
              </a:rPr>
              <a:t>点明</a:t>
            </a:r>
            <a:r>
              <a:rPr lang="zh-CN" altLang="en-US" sz="2800" b="1">
                <a:solidFill>
                  <a:srgbClr val="FF0000"/>
                </a:solidFill>
                <a:sym typeface="+mn-ea"/>
              </a:rPr>
              <a:t>时间地点</a:t>
            </a:r>
            <a:r>
              <a:rPr lang="zh-CN" altLang="en-US" sz="2800" b="1">
                <a:sym typeface="+mn-ea"/>
              </a:rPr>
              <a:t>，渲染</a:t>
            </a:r>
            <a:r>
              <a:rPr lang="zh-CN" altLang="en-US" sz="2800" b="1">
                <a:solidFill>
                  <a:srgbClr val="FF0000"/>
                </a:solidFill>
                <a:sym typeface="+mn-ea"/>
              </a:rPr>
              <a:t>环境</a:t>
            </a:r>
            <a:r>
              <a:rPr lang="zh-CN" altLang="en-US" sz="2800" b="1">
                <a:sym typeface="+mn-ea"/>
              </a:rPr>
              <a:t>氛围，奠定文章的</a:t>
            </a:r>
            <a:r>
              <a:rPr lang="zh-CN" altLang="en-US" sz="2800" b="1">
                <a:solidFill>
                  <a:srgbClr val="FF0000"/>
                </a:solidFill>
                <a:sym typeface="+mn-ea"/>
              </a:rPr>
              <a:t>感情基调</a:t>
            </a:r>
            <a:r>
              <a:rPr lang="zh-CN" altLang="en-US" sz="2800" b="1">
                <a:sym typeface="+mn-ea"/>
              </a:rPr>
              <a:t>。</a:t>
            </a:r>
            <a:endParaRPr lang="zh-CN" altLang="en-US" sz="2800"/>
          </a:p>
        </p:txBody>
      </p:sp>
      <p:sp>
        <p:nvSpPr>
          <p:cNvPr id="9" name="文本框 8"/>
          <p:cNvSpPr txBox="1"/>
          <p:nvPr>
            <p:custDataLst>
              <p:tags r:id="rId9"/>
            </p:custDataLst>
          </p:nvPr>
        </p:nvSpPr>
        <p:spPr>
          <a:xfrm>
            <a:off x="669925" y="3536315"/>
            <a:ext cx="2554605" cy="521970"/>
          </a:xfrm>
          <a:prstGeom prst="rect">
            <a:avLst/>
          </a:prstGeom>
          <a:noFill/>
        </p:spPr>
        <p:txBody>
          <a:bodyPr wrap="none" rtlCol="0" anchor="t">
            <a:spAutoFit/>
          </a:bodyPr>
          <a:lstStyle/>
          <a:p>
            <a:pPr algn="l" eaLnBrk="1" hangingPunct="1">
              <a:buClrTx/>
              <a:buSzTx/>
              <a:buFontTx/>
            </a:pPr>
            <a:r>
              <a:rPr lang="en-US" altLang="zh-CN" sz="2800" b="1">
                <a:solidFill>
                  <a:schemeClr val="accent2"/>
                </a:solidFill>
                <a:sym typeface="+mn-ea"/>
              </a:rPr>
              <a:t>4、    《项链》</a:t>
            </a:r>
            <a:endParaRPr lang="en-US" altLang="zh-CN" sz="2800" b="1">
              <a:solidFill>
                <a:schemeClr val="accent2"/>
              </a:solidFill>
            </a:endParaRPr>
          </a:p>
        </p:txBody>
      </p:sp>
      <p:sp>
        <p:nvSpPr>
          <p:cNvPr id="10" name="文本框 9"/>
          <p:cNvSpPr txBox="1"/>
          <p:nvPr>
            <p:custDataLst>
              <p:tags r:id="rId10"/>
            </p:custDataLst>
          </p:nvPr>
        </p:nvSpPr>
        <p:spPr>
          <a:xfrm>
            <a:off x="3421380" y="3536315"/>
            <a:ext cx="4094480" cy="521970"/>
          </a:xfrm>
          <a:prstGeom prst="rect">
            <a:avLst/>
          </a:prstGeom>
          <a:noFill/>
        </p:spPr>
        <p:txBody>
          <a:bodyPr wrap="none" rtlCol="0" anchor="t">
            <a:spAutoFit/>
          </a:bodyPr>
          <a:lstStyle/>
          <a:p>
            <a:r>
              <a:rPr lang="zh-CN" altLang="en-US" sz="2800" b="1">
                <a:sym typeface="+mn-ea"/>
              </a:rPr>
              <a:t>贯穿全文，起</a:t>
            </a:r>
            <a:r>
              <a:rPr lang="zh-CN" altLang="en-US" sz="2800" b="1">
                <a:solidFill>
                  <a:srgbClr val="FF0000"/>
                </a:solidFill>
                <a:sym typeface="+mn-ea"/>
              </a:rPr>
              <a:t>线索</a:t>
            </a:r>
            <a:r>
              <a:rPr lang="zh-CN" altLang="en-US" sz="2800" b="1">
                <a:sym typeface="+mn-ea"/>
              </a:rPr>
              <a:t>作用。</a:t>
            </a:r>
            <a:endParaRPr lang="zh-CN" altLang="en-US" sz="2800"/>
          </a:p>
        </p:txBody>
      </p:sp>
      <p:sp>
        <p:nvSpPr>
          <p:cNvPr id="11" name="文本框 10"/>
          <p:cNvSpPr txBox="1"/>
          <p:nvPr>
            <p:custDataLst>
              <p:tags r:id="rId11"/>
            </p:custDataLst>
          </p:nvPr>
        </p:nvSpPr>
        <p:spPr>
          <a:xfrm>
            <a:off x="669925" y="4325620"/>
            <a:ext cx="2298065" cy="521970"/>
          </a:xfrm>
          <a:prstGeom prst="rect">
            <a:avLst/>
          </a:prstGeom>
          <a:noFill/>
        </p:spPr>
        <p:txBody>
          <a:bodyPr wrap="none" rtlCol="0" anchor="t">
            <a:spAutoFit/>
          </a:bodyPr>
          <a:lstStyle/>
          <a:p>
            <a:pPr algn="l" eaLnBrk="1" hangingPunct="1">
              <a:buClrTx/>
              <a:buSzTx/>
              <a:buFontTx/>
            </a:pPr>
            <a:r>
              <a:rPr lang="en-US" altLang="zh-CN" sz="2800" b="1">
                <a:solidFill>
                  <a:schemeClr val="accent2"/>
                </a:solidFill>
                <a:sym typeface="+mn-ea"/>
              </a:rPr>
              <a:t>5、     《锄》</a:t>
            </a:r>
            <a:endParaRPr lang="en-US" altLang="zh-CN" sz="2800" b="1">
              <a:solidFill>
                <a:schemeClr val="accent2"/>
              </a:solidFill>
            </a:endParaRPr>
          </a:p>
        </p:txBody>
      </p:sp>
      <p:sp>
        <p:nvSpPr>
          <p:cNvPr id="12" name="文本框 11"/>
          <p:cNvSpPr txBox="1"/>
          <p:nvPr>
            <p:custDataLst>
              <p:tags r:id="rId12"/>
            </p:custDataLst>
          </p:nvPr>
        </p:nvSpPr>
        <p:spPr>
          <a:xfrm>
            <a:off x="3539490" y="4252595"/>
            <a:ext cx="2672080" cy="521970"/>
          </a:xfrm>
          <a:prstGeom prst="rect">
            <a:avLst/>
          </a:prstGeom>
          <a:noFill/>
        </p:spPr>
        <p:txBody>
          <a:bodyPr wrap="none" rtlCol="0" anchor="t">
            <a:spAutoFit/>
          </a:bodyPr>
          <a:lstStyle/>
          <a:p>
            <a:r>
              <a:rPr lang="zh-CN" altLang="en-US" sz="2800" b="1">
                <a:sym typeface="+mn-ea"/>
              </a:rPr>
              <a:t>具有</a:t>
            </a:r>
            <a:r>
              <a:rPr lang="zh-CN" altLang="en-US" sz="2800" b="1">
                <a:solidFill>
                  <a:srgbClr val="FF0000"/>
                </a:solidFill>
                <a:sym typeface="+mn-ea"/>
              </a:rPr>
              <a:t>象征意义</a:t>
            </a:r>
            <a:r>
              <a:rPr lang="zh-CN" altLang="en-US" sz="2800" b="1">
                <a:sym typeface="+mn-ea"/>
              </a:rPr>
              <a:t>。</a:t>
            </a:r>
            <a:endParaRPr lang="zh-CN" altLang="en-US" sz="2800"/>
          </a:p>
        </p:txBody>
      </p:sp>
      <p:sp>
        <p:nvSpPr>
          <p:cNvPr id="13" name="文本框 12"/>
          <p:cNvSpPr txBox="1"/>
          <p:nvPr>
            <p:custDataLst>
              <p:tags r:id="rId13"/>
            </p:custDataLst>
          </p:nvPr>
        </p:nvSpPr>
        <p:spPr>
          <a:xfrm>
            <a:off x="669925" y="5260975"/>
            <a:ext cx="2513965" cy="521970"/>
          </a:xfrm>
          <a:prstGeom prst="rect">
            <a:avLst/>
          </a:prstGeom>
          <a:noFill/>
        </p:spPr>
        <p:txBody>
          <a:bodyPr wrap="none" rtlCol="0" anchor="t">
            <a:spAutoFit/>
          </a:bodyPr>
          <a:lstStyle/>
          <a:p>
            <a:pPr algn="l" eaLnBrk="1" hangingPunct="1">
              <a:buClrTx/>
              <a:buSzTx/>
              <a:buFontTx/>
            </a:pPr>
            <a:r>
              <a:rPr lang="en-US" altLang="zh-CN" sz="2800" b="1">
                <a:solidFill>
                  <a:schemeClr val="accent2"/>
                </a:solidFill>
                <a:sym typeface="+mn-ea"/>
              </a:rPr>
              <a:t>6、《守财奴》</a:t>
            </a:r>
            <a:endParaRPr lang="en-US" altLang="zh-CN" sz="2800" b="1">
              <a:solidFill>
                <a:schemeClr val="accent2"/>
              </a:solidFill>
            </a:endParaRPr>
          </a:p>
        </p:txBody>
      </p:sp>
      <p:sp>
        <p:nvSpPr>
          <p:cNvPr id="14" name="文本框 13"/>
          <p:cNvSpPr txBox="1"/>
          <p:nvPr>
            <p:custDataLst>
              <p:tags r:id="rId14"/>
            </p:custDataLst>
          </p:nvPr>
        </p:nvSpPr>
        <p:spPr>
          <a:xfrm>
            <a:off x="3649980" y="5175885"/>
            <a:ext cx="4450080" cy="521970"/>
          </a:xfrm>
          <a:prstGeom prst="rect">
            <a:avLst/>
          </a:prstGeom>
          <a:noFill/>
        </p:spPr>
        <p:txBody>
          <a:bodyPr wrap="none" rtlCol="0" anchor="t">
            <a:spAutoFit/>
          </a:bodyPr>
          <a:lstStyle/>
          <a:p>
            <a:r>
              <a:rPr lang="zh-CN" altLang="en-US" sz="2800" b="1">
                <a:sym typeface="+mn-ea"/>
              </a:rPr>
              <a:t>揭示小说</a:t>
            </a:r>
            <a:r>
              <a:rPr lang="zh-CN" altLang="en-US" sz="2800" b="1">
                <a:solidFill>
                  <a:srgbClr val="FF0000"/>
                </a:solidFill>
                <a:sym typeface="+mn-ea"/>
              </a:rPr>
              <a:t>主旨</a:t>
            </a:r>
            <a:r>
              <a:rPr lang="zh-CN" altLang="en-US" sz="2800" b="1">
                <a:sym typeface="+mn-ea"/>
              </a:rPr>
              <a:t>，深化主题。</a:t>
            </a:r>
            <a:endParaRPr lang="zh-CN" altLang="en-US" sz="28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ox(in)">
                                      <p:cBhvr>
                                        <p:cTn id="13" dur="2000"/>
                                        <p:tgtEl>
                                          <p:spTgt spid="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4"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ox(in)">
                                      <p:cBhvr>
                                        <p:cTn id="19" dur="2000"/>
                                        <p:tgtEl>
                                          <p:spTgt spid="8"/>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4" presetClass="entr" presetSubtype="16" fill="hold" grpId="6"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ox(in)">
                                      <p:cBhvr>
                                        <p:cTn id="25" dur="2000"/>
                                        <p:tgtEl>
                                          <p:spTgt spid="10"/>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4" presetClass="entr" presetSubtype="16" fill="hold" grpId="8"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ox(in)">
                                      <p:cBhvr>
                                        <p:cTn id="31" dur="2000"/>
                                        <p:tgtEl>
                                          <p:spTgt spid="12"/>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4" presetClass="entr" presetSubtype="16" fill="hold" grpId="1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ox(in)">
                                      <p:cBhvr>
                                        <p:cTn id="3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2"/>
      <p:bldP spid="6" grpId="3"/>
      <p:bldP spid="8" grpId="4"/>
      <p:bldP spid="8" grpId="5"/>
      <p:bldP spid="10" grpId="6"/>
      <p:bldP spid="10" grpId="7"/>
      <p:bldP spid="12" grpId="8"/>
      <p:bldP spid="12" grpId="9"/>
      <p:bldP spid="14" grpId="10"/>
      <p:bldP spid="14" grpId="1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954405" y="1581150"/>
            <a:ext cx="3936365" cy="521970"/>
          </a:xfrm>
          <a:prstGeom prst="rect">
            <a:avLst/>
          </a:prstGeom>
          <a:noFill/>
        </p:spPr>
        <p:txBody>
          <a:bodyPr wrap="none" rtlCol="0" anchor="t">
            <a:spAutoFit/>
          </a:bodyPr>
          <a:lstStyle/>
          <a:p>
            <a:r>
              <a:rPr lang="en-US" altLang="zh-CN" sz="2800" b="1">
                <a:sym typeface="+mn-ea"/>
              </a:rPr>
              <a:t>7</a:t>
            </a:r>
            <a:r>
              <a:rPr lang="zh-CN" altLang="en-US" sz="2800" b="1">
                <a:sym typeface="+mn-ea"/>
              </a:rPr>
              <a:t>、</a:t>
            </a:r>
            <a:r>
              <a:rPr lang="en-US" altLang="zh-CN" sz="2800" b="1">
                <a:solidFill>
                  <a:schemeClr val="accent2"/>
                </a:solidFill>
                <a:sym typeface="+mn-ea"/>
              </a:rPr>
              <a:t>《</a:t>
            </a:r>
            <a:r>
              <a:rPr lang="zh-CN" altLang="en-US" sz="2800" b="1">
                <a:solidFill>
                  <a:schemeClr val="accent2"/>
                </a:solidFill>
                <a:sym typeface="+mn-ea"/>
              </a:rPr>
              <a:t>铁齿铜牙纪晓岚</a:t>
            </a:r>
            <a:r>
              <a:rPr lang="en-US" altLang="zh-CN" sz="2800" b="1">
                <a:solidFill>
                  <a:schemeClr val="accent2"/>
                </a:solidFill>
                <a:sym typeface="+mn-ea"/>
              </a:rPr>
              <a:t>》</a:t>
            </a:r>
            <a:endParaRPr lang="zh-CN" altLang="en-US" sz="2800"/>
          </a:p>
        </p:txBody>
      </p:sp>
      <p:sp>
        <p:nvSpPr>
          <p:cNvPr id="4" name="文本框 3"/>
          <p:cNvSpPr txBox="1"/>
          <p:nvPr>
            <p:custDataLst>
              <p:tags r:id="rId3"/>
            </p:custDataLst>
          </p:nvPr>
        </p:nvSpPr>
        <p:spPr>
          <a:xfrm>
            <a:off x="5289550" y="1581150"/>
            <a:ext cx="6228080" cy="521970"/>
          </a:xfrm>
          <a:prstGeom prst="rect">
            <a:avLst/>
          </a:prstGeom>
          <a:noFill/>
        </p:spPr>
        <p:txBody>
          <a:bodyPr wrap="none" rtlCol="0" anchor="t">
            <a:spAutoFit/>
          </a:bodyPr>
          <a:lstStyle/>
          <a:p>
            <a:r>
              <a:rPr lang="zh-CN" altLang="en-US" sz="2800" b="1">
                <a:sym typeface="+mn-ea"/>
              </a:rPr>
              <a:t>表明作者的</a:t>
            </a:r>
            <a:r>
              <a:rPr lang="zh-CN" altLang="en-US" sz="2800" b="1">
                <a:solidFill>
                  <a:srgbClr val="FF0000"/>
                </a:solidFill>
                <a:sym typeface="+mn-ea"/>
              </a:rPr>
              <a:t>观点态度</a:t>
            </a:r>
            <a:r>
              <a:rPr lang="zh-CN" altLang="en-US" sz="2800" b="1">
                <a:sym typeface="+mn-ea"/>
              </a:rPr>
              <a:t>，寄托作者情感。</a:t>
            </a:r>
            <a:endParaRPr lang="zh-CN" altLang="en-US" sz="2800"/>
          </a:p>
        </p:txBody>
      </p:sp>
      <p:sp>
        <p:nvSpPr>
          <p:cNvPr id="5" name="文本框 4"/>
          <p:cNvSpPr txBox="1"/>
          <p:nvPr>
            <p:custDataLst>
              <p:tags r:id="rId4"/>
            </p:custDataLst>
          </p:nvPr>
        </p:nvSpPr>
        <p:spPr>
          <a:xfrm>
            <a:off x="981075" y="2552700"/>
            <a:ext cx="2158365" cy="521970"/>
          </a:xfrm>
          <a:prstGeom prst="rect">
            <a:avLst/>
          </a:prstGeom>
          <a:noFill/>
        </p:spPr>
        <p:txBody>
          <a:bodyPr wrap="none" rtlCol="0" anchor="t">
            <a:spAutoFit/>
          </a:bodyPr>
          <a:lstStyle/>
          <a:p>
            <a:pPr eaLnBrk="1" hangingPunct="1"/>
            <a:r>
              <a:rPr lang="en-US" altLang="zh-CN" sz="2800" b="1">
                <a:sym typeface="+mn-ea"/>
              </a:rPr>
              <a:t>8</a:t>
            </a:r>
            <a:r>
              <a:rPr lang="zh-CN" altLang="en-US" sz="2800" b="1">
                <a:sym typeface="+mn-ea"/>
              </a:rPr>
              <a:t>、</a:t>
            </a:r>
            <a:r>
              <a:rPr lang="en-US" altLang="zh-CN" sz="2800" b="1">
                <a:solidFill>
                  <a:schemeClr val="accent2"/>
                </a:solidFill>
                <a:sym typeface="+mn-ea"/>
              </a:rPr>
              <a:t>《</a:t>
            </a:r>
            <a:r>
              <a:rPr lang="zh-CN" altLang="en-US" sz="2800" b="1">
                <a:solidFill>
                  <a:schemeClr val="accent2"/>
                </a:solidFill>
                <a:sym typeface="+mn-ea"/>
              </a:rPr>
              <a:t>祝福</a:t>
            </a:r>
            <a:r>
              <a:rPr lang="en-US" altLang="zh-CN" sz="2800" b="1">
                <a:solidFill>
                  <a:schemeClr val="accent2"/>
                </a:solidFill>
                <a:sym typeface="+mn-ea"/>
              </a:rPr>
              <a:t>》</a:t>
            </a:r>
            <a:endParaRPr lang="zh-CN" altLang="en-US" sz="2800"/>
          </a:p>
        </p:txBody>
      </p:sp>
      <p:sp>
        <p:nvSpPr>
          <p:cNvPr id="6" name="文本框 5"/>
          <p:cNvSpPr txBox="1"/>
          <p:nvPr>
            <p:custDataLst>
              <p:tags r:id="rId5"/>
            </p:custDataLst>
          </p:nvPr>
        </p:nvSpPr>
        <p:spPr>
          <a:xfrm>
            <a:off x="5289550" y="2374900"/>
            <a:ext cx="3738880" cy="521970"/>
          </a:xfrm>
          <a:prstGeom prst="rect">
            <a:avLst/>
          </a:prstGeom>
          <a:noFill/>
        </p:spPr>
        <p:txBody>
          <a:bodyPr wrap="none" rtlCol="0" anchor="t">
            <a:spAutoFit/>
          </a:bodyPr>
          <a:lstStyle/>
          <a:p>
            <a:r>
              <a:rPr lang="zh-CN" altLang="en-US" sz="2800" b="1">
                <a:sym typeface="+mn-ea"/>
              </a:rPr>
              <a:t>展开</a:t>
            </a:r>
            <a:r>
              <a:rPr lang="zh-CN" altLang="en-US" sz="2800" b="1">
                <a:solidFill>
                  <a:srgbClr val="FF0000"/>
                </a:solidFill>
                <a:sym typeface="+mn-ea"/>
              </a:rPr>
              <a:t>情节</a:t>
            </a:r>
            <a:r>
              <a:rPr lang="zh-CN" altLang="en-US" sz="2800" b="1">
                <a:sym typeface="+mn-ea"/>
              </a:rPr>
              <a:t>，前后呼应。</a:t>
            </a:r>
            <a:endParaRPr lang="zh-CN" altLang="en-US" sz="2800"/>
          </a:p>
        </p:txBody>
      </p:sp>
      <p:sp>
        <p:nvSpPr>
          <p:cNvPr id="7" name="文本框 6"/>
          <p:cNvSpPr txBox="1"/>
          <p:nvPr>
            <p:custDataLst>
              <p:tags r:id="rId6"/>
            </p:custDataLst>
          </p:nvPr>
        </p:nvSpPr>
        <p:spPr>
          <a:xfrm>
            <a:off x="981075" y="3475355"/>
            <a:ext cx="2869565" cy="521970"/>
          </a:xfrm>
          <a:prstGeom prst="rect">
            <a:avLst/>
          </a:prstGeom>
          <a:noFill/>
        </p:spPr>
        <p:txBody>
          <a:bodyPr wrap="none" rtlCol="0" anchor="t">
            <a:spAutoFit/>
          </a:bodyPr>
          <a:lstStyle/>
          <a:p>
            <a:pPr eaLnBrk="1" hangingPunct="1"/>
            <a:r>
              <a:rPr lang="en-US" altLang="zh-CN" sz="2800" b="1">
                <a:sym typeface="+mn-ea"/>
              </a:rPr>
              <a:t>9</a:t>
            </a:r>
            <a:r>
              <a:rPr lang="zh-CN" altLang="en-US" sz="2800" b="1">
                <a:sym typeface="+mn-ea"/>
              </a:rPr>
              <a:t>、</a:t>
            </a:r>
            <a:r>
              <a:rPr lang="en-US" altLang="zh-CN" sz="2800" b="1">
                <a:solidFill>
                  <a:schemeClr val="accent2"/>
                </a:solidFill>
                <a:sym typeface="+mn-ea"/>
              </a:rPr>
              <a:t>《</a:t>
            </a:r>
            <a:r>
              <a:rPr lang="zh-CN" altLang="en-US" sz="2800" b="1">
                <a:solidFill>
                  <a:schemeClr val="accent2"/>
                </a:solidFill>
                <a:sym typeface="+mn-ea"/>
              </a:rPr>
              <a:t>猫和老鼠</a:t>
            </a:r>
            <a:r>
              <a:rPr lang="en-US" altLang="zh-CN" sz="2800" b="1">
                <a:solidFill>
                  <a:schemeClr val="accent2"/>
                </a:solidFill>
                <a:sym typeface="+mn-ea"/>
              </a:rPr>
              <a:t>》</a:t>
            </a:r>
            <a:endParaRPr lang="zh-CN" altLang="en-US" sz="2800"/>
          </a:p>
        </p:txBody>
      </p:sp>
      <p:sp>
        <p:nvSpPr>
          <p:cNvPr id="8" name="文本框 7"/>
          <p:cNvSpPr txBox="1"/>
          <p:nvPr>
            <p:custDataLst>
              <p:tags r:id="rId7"/>
            </p:custDataLst>
          </p:nvPr>
        </p:nvSpPr>
        <p:spPr>
          <a:xfrm>
            <a:off x="5289550" y="3382645"/>
            <a:ext cx="3738880" cy="521970"/>
          </a:xfrm>
          <a:prstGeom prst="rect">
            <a:avLst/>
          </a:prstGeom>
          <a:noFill/>
        </p:spPr>
        <p:txBody>
          <a:bodyPr wrap="none" rtlCol="0" anchor="t">
            <a:spAutoFit/>
          </a:bodyPr>
          <a:lstStyle/>
          <a:p>
            <a:r>
              <a:rPr lang="zh-CN" altLang="en-US" sz="2800" b="1">
                <a:sym typeface="+mn-ea"/>
              </a:rPr>
              <a:t>对比讽刺，强化效果。</a:t>
            </a:r>
            <a:endParaRPr lang="zh-CN" altLang="en-US" sz="2800"/>
          </a:p>
        </p:txBody>
      </p:sp>
      <p:sp>
        <p:nvSpPr>
          <p:cNvPr id="9" name="文本框 8"/>
          <p:cNvSpPr txBox="1"/>
          <p:nvPr>
            <p:custDataLst>
              <p:tags r:id="rId8"/>
            </p:custDataLst>
          </p:nvPr>
        </p:nvSpPr>
        <p:spPr>
          <a:xfrm>
            <a:off x="954405" y="4463415"/>
            <a:ext cx="5962650" cy="521970"/>
          </a:xfrm>
          <a:prstGeom prst="rect">
            <a:avLst/>
          </a:prstGeom>
          <a:noFill/>
        </p:spPr>
        <p:txBody>
          <a:bodyPr wrap="square" rtlCol="0" anchor="t">
            <a:spAutoFit/>
          </a:bodyPr>
          <a:lstStyle/>
          <a:p>
            <a:pPr eaLnBrk="1" hangingPunct="1"/>
            <a:r>
              <a:rPr lang="en-US" altLang="zh-CN" sz="2800" b="1">
                <a:sym typeface="+mn-ea"/>
              </a:rPr>
              <a:t>10</a:t>
            </a:r>
            <a:r>
              <a:rPr lang="zh-CN" altLang="en-US" sz="2800" b="1">
                <a:sym typeface="+mn-ea"/>
              </a:rPr>
              <a:t>、 </a:t>
            </a:r>
            <a:r>
              <a:rPr lang="en-US" altLang="zh-CN" sz="2800" b="1">
                <a:solidFill>
                  <a:schemeClr val="accent2"/>
                </a:solidFill>
                <a:sym typeface="+mn-ea"/>
              </a:rPr>
              <a:t>《</a:t>
            </a:r>
            <a:r>
              <a:rPr lang="zh-CN" altLang="en-US" sz="2800" b="1">
                <a:solidFill>
                  <a:schemeClr val="accent2"/>
                </a:solidFill>
                <a:sym typeface="+mn-ea"/>
              </a:rPr>
              <a:t>钢铁是怎样炼成的</a:t>
            </a:r>
            <a:r>
              <a:rPr lang="en-US" altLang="zh-CN" sz="2800" b="1">
                <a:solidFill>
                  <a:schemeClr val="accent2"/>
                </a:solidFill>
                <a:sym typeface="+mn-ea"/>
              </a:rPr>
              <a:t>》</a:t>
            </a:r>
            <a:endParaRPr lang="zh-CN" altLang="en-US" sz="2800"/>
          </a:p>
        </p:txBody>
      </p:sp>
      <p:sp>
        <p:nvSpPr>
          <p:cNvPr id="10" name="文本框 9"/>
          <p:cNvSpPr txBox="1"/>
          <p:nvPr>
            <p:custDataLst>
              <p:tags r:id="rId9"/>
            </p:custDataLst>
          </p:nvPr>
        </p:nvSpPr>
        <p:spPr>
          <a:xfrm>
            <a:off x="384175" y="5349240"/>
            <a:ext cx="11206480" cy="521970"/>
          </a:xfrm>
          <a:prstGeom prst="rect">
            <a:avLst/>
          </a:prstGeom>
          <a:noFill/>
        </p:spPr>
        <p:txBody>
          <a:bodyPr wrap="none" rtlCol="0" anchor="t">
            <a:spAutoFit/>
          </a:bodyPr>
          <a:lstStyle/>
          <a:p>
            <a:r>
              <a:rPr lang="zh-CN" altLang="en-US" sz="2800" b="1">
                <a:sym typeface="+mn-ea"/>
              </a:rPr>
              <a:t>设置悬念，激发读者兴趣，吸引读者的眼球，使读者产生阅读的冲动。</a:t>
            </a:r>
          </a:p>
        </p:txBody>
      </p:sp>
      <p:sp>
        <p:nvSpPr>
          <p:cNvPr id="11" name="文本框 10"/>
          <p:cNvSpPr txBox="1"/>
          <p:nvPr>
            <p:custDataLst>
              <p:tags r:id="rId10"/>
            </p:custDataLst>
          </p:nvPr>
        </p:nvSpPr>
        <p:spPr>
          <a:xfrm>
            <a:off x="1181735" y="621665"/>
            <a:ext cx="4265930" cy="583565"/>
          </a:xfrm>
          <a:prstGeom prst="rect">
            <a:avLst/>
          </a:prstGeom>
          <a:noFill/>
        </p:spPr>
        <p:txBody>
          <a:bodyPr wrap="none" rtlCol="0" anchor="t">
            <a:spAutoFit/>
          </a:bodyPr>
          <a:lstStyle/>
          <a:p>
            <a:r>
              <a:rPr lang="zh-CN" altLang="en-US" sz="3200" b="1">
                <a:solidFill>
                  <a:srgbClr val="FF0000"/>
                </a:solidFill>
                <a:latin typeface="宋体" panose="02010600030101010101" pitchFamily="2" charset="-122"/>
                <a:ea typeface="宋体" pitchFamily="2" charset="-122"/>
                <a:sym typeface="+mn-ea"/>
              </a:rPr>
              <a:t>指出下面小说题目作用</a:t>
            </a:r>
            <a:endParaRPr lang="zh-CN" altLang="en-US" sz="3200" b="1"/>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ox(in)">
                                      <p:cBhvr>
                                        <p:cTn id="13" dur="2000"/>
                                        <p:tgtEl>
                                          <p:spTgt spid="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4"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ox(in)">
                                      <p:cBhvr>
                                        <p:cTn id="19" dur="2000"/>
                                        <p:tgtEl>
                                          <p:spTgt spid="8"/>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4" presetClass="entr" presetSubtype="16" fill="hold" grpId="6"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ox(in)">
                                      <p:cBhvr>
                                        <p:cTn id="2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2"/>
      <p:bldP spid="6" grpId="3"/>
      <p:bldP spid="8" grpId="4"/>
      <p:bldP spid="8" grpId="5"/>
      <p:bldP spid="10" grpId="6"/>
      <p:bldP spid="10" grpId="7"/>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309880"/>
            <a:ext cx="10852237" cy="441964"/>
          </a:xfrm>
        </p:spPr>
        <p:txBody>
          <a:bodyPr>
            <a:normAutofit fontScale="90000"/>
          </a:bodyPr>
          <a:lstStyle/>
          <a:p>
            <a:r>
              <a:rPr lang="zh-CN" altLang="zh-CN" sz="4000">
                <a:solidFill>
                  <a:srgbClr val="FF0000"/>
                </a:solidFill>
                <a:sym typeface="+mn-ea"/>
              </a:rPr>
              <a:t>导学案</a:t>
            </a:r>
          </a:p>
        </p:txBody>
      </p:sp>
      <p:sp>
        <p:nvSpPr>
          <p:cNvPr id="3" name="文本框 2"/>
          <p:cNvSpPr txBox="1"/>
          <p:nvPr>
            <p:custDataLst>
              <p:tags r:id="rId3"/>
            </p:custDataLst>
          </p:nvPr>
        </p:nvSpPr>
        <p:spPr>
          <a:xfrm>
            <a:off x="669925" y="1070610"/>
            <a:ext cx="11222990" cy="1568450"/>
          </a:xfrm>
          <a:prstGeom prst="rect">
            <a:avLst/>
          </a:prstGeom>
          <a:noFill/>
        </p:spPr>
        <p:txBody>
          <a:bodyPr wrap="square" rtlCol="0" anchor="t">
            <a:spAutoFit/>
          </a:bodyPr>
          <a:lstStyle/>
          <a:p>
            <a:r>
              <a:rPr lang="zh-CN" altLang="zh-CN" sz="3200">
                <a:solidFill>
                  <a:srgbClr val="000000"/>
                </a:solidFill>
                <a:latin typeface="Arial" pitchFamily="34" charset="0"/>
                <a:sym typeface="+mn-ea"/>
              </a:rPr>
              <a:t>(2019·广东梅州模拟)《红山楂》</a:t>
            </a:r>
            <a:endParaRPr lang="zh-CN" altLang="zh-CN" sz="3200">
              <a:solidFill>
                <a:srgbClr val="000000"/>
              </a:solidFill>
              <a:latin typeface="Arial" pitchFamily="34" charset="0"/>
            </a:endParaRPr>
          </a:p>
          <a:p>
            <a:r>
              <a:rPr lang="zh-CN" altLang="zh-CN" sz="3200">
                <a:solidFill>
                  <a:srgbClr val="000000"/>
                </a:solidFill>
                <a:latin typeface="Arial" pitchFamily="34" charset="0"/>
                <a:sym typeface="+mn-ea"/>
              </a:rPr>
              <a:t>3．作者为什么要以</a:t>
            </a:r>
            <a:r>
              <a:rPr lang="en-US" altLang="zh-CN" sz="3200">
                <a:solidFill>
                  <a:srgbClr val="000000"/>
                </a:solidFill>
                <a:latin typeface="楷体" panose="02010609060101010101" pitchFamily="49" charset="-122"/>
                <a:sym typeface="+mn-ea"/>
              </a:rPr>
              <a:t>“</a:t>
            </a:r>
            <a:r>
              <a:rPr lang="zh-CN" altLang="zh-CN" sz="3200">
                <a:solidFill>
                  <a:srgbClr val="000000"/>
                </a:solidFill>
                <a:latin typeface="Arial" pitchFamily="34" charset="0"/>
                <a:sym typeface="+mn-ea"/>
              </a:rPr>
              <a:t>红山楂</a:t>
            </a:r>
            <a:r>
              <a:rPr lang="en-US" altLang="zh-CN" sz="3200">
                <a:solidFill>
                  <a:srgbClr val="000000"/>
                </a:solidFill>
                <a:latin typeface="楷体" panose="02010609060101010101" pitchFamily="49" charset="-122"/>
                <a:sym typeface="+mn-ea"/>
              </a:rPr>
              <a:t>”</a:t>
            </a:r>
            <a:r>
              <a:rPr lang="zh-CN" altLang="zh-CN" sz="3200">
                <a:solidFill>
                  <a:srgbClr val="000000"/>
                </a:solidFill>
                <a:latin typeface="Arial" pitchFamily="34" charset="0"/>
                <a:sym typeface="+mn-ea"/>
              </a:rPr>
              <a:t>为题？试从情节和主题方面加以分析。</a:t>
            </a:r>
            <a:endParaRPr lang="zh-CN" altLang="en-US" sz="3200"/>
          </a:p>
        </p:txBody>
      </p:sp>
      <p:sp>
        <p:nvSpPr>
          <p:cNvPr id="4" name="文本框 3"/>
          <p:cNvSpPr txBox="1"/>
          <p:nvPr>
            <p:custDataLst>
              <p:tags r:id="rId4"/>
            </p:custDataLst>
          </p:nvPr>
        </p:nvSpPr>
        <p:spPr>
          <a:xfrm>
            <a:off x="407670" y="2955290"/>
            <a:ext cx="11377295" cy="2553335"/>
          </a:xfrm>
          <a:prstGeom prst="rect">
            <a:avLst/>
          </a:prstGeom>
          <a:noFill/>
        </p:spPr>
        <p:txBody>
          <a:bodyPr wrap="square" rtlCol="0" anchor="t">
            <a:spAutoFit/>
          </a:bodyPr>
          <a:lstStyle/>
          <a:p>
            <a:r>
              <a:rPr lang="zh-CN" altLang="zh-CN" sz="3200">
                <a:solidFill>
                  <a:srgbClr val="000000"/>
                </a:solidFill>
                <a:latin typeface="Arial" pitchFamily="34" charset="0"/>
                <a:sym typeface="+mn-ea"/>
              </a:rPr>
              <a:t>【参考答案】</a:t>
            </a:r>
            <a:endParaRPr lang="zh-CN" altLang="zh-CN" sz="3200">
              <a:solidFill>
                <a:srgbClr val="000000"/>
              </a:solidFill>
              <a:latin typeface="Arial" pitchFamily="34" charset="0"/>
            </a:endParaRPr>
          </a:p>
          <a:p>
            <a:r>
              <a:rPr lang="zh-CN" altLang="zh-CN" sz="3200">
                <a:solidFill>
                  <a:srgbClr val="000000"/>
                </a:solidFill>
                <a:latin typeface="Arial" pitchFamily="34" charset="0"/>
                <a:sym typeface="+mn-ea"/>
              </a:rPr>
              <a:t>3．答案</a:t>
            </a:r>
            <a:r>
              <a:rPr lang="zh-CN" altLang="zh-CN" sz="3200">
                <a:solidFill>
                  <a:srgbClr val="FF0000"/>
                </a:solidFill>
                <a:latin typeface="Arial" pitchFamily="34" charset="0"/>
                <a:sym typeface="+mn-ea"/>
              </a:rPr>
              <a:t>(1)</a:t>
            </a:r>
            <a:r>
              <a:rPr lang="zh-CN" altLang="zh-CN" sz="3200">
                <a:solidFill>
                  <a:srgbClr val="000000"/>
                </a:solidFill>
                <a:latin typeface="Arial" pitchFamily="34" charset="0"/>
                <a:sym typeface="+mn-ea"/>
              </a:rPr>
              <a:t>全文围绕</a:t>
            </a:r>
            <a:r>
              <a:rPr lang="en-US" altLang="zh-CN" sz="3200">
                <a:solidFill>
                  <a:srgbClr val="000000"/>
                </a:solidFill>
                <a:latin typeface="楷体" panose="02010609060101010101" pitchFamily="49" charset="-122"/>
                <a:sym typeface="+mn-ea"/>
              </a:rPr>
              <a:t>“</a:t>
            </a:r>
            <a:r>
              <a:rPr lang="zh-CN" altLang="zh-CN" sz="3200">
                <a:solidFill>
                  <a:srgbClr val="000000"/>
                </a:solidFill>
                <a:latin typeface="Arial" pitchFamily="34" charset="0"/>
                <a:sym typeface="+mn-ea"/>
              </a:rPr>
              <a:t>红山楂</a:t>
            </a:r>
            <a:r>
              <a:rPr lang="en-US" altLang="zh-CN" sz="3200">
                <a:solidFill>
                  <a:srgbClr val="000000"/>
                </a:solidFill>
                <a:latin typeface="楷体" panose="02010609060101010101" pitchFamily="49" charset="-122"/>
                <a:sym typeface="+mn-ea"/>
              </a:rPr>
              <a:t>”</a:t>
            </a:r>
            <a:r>
              <a:rPr lang="zh-CN" altLang="zh-CN" sz="3200">
                <a:solidFill>
                  <a:srgbClr val="000000"/>
                </a:solidFill>
                <a:latin typeface="Arial" pitchFamily="34" charset="0"/>
                <a:sym typeface="+mn-ea"/>
              </a:rPr>
              <a:t>展开叙事，由</a:t>
            </a:r>
            <a:r>
              <a:rPr lang="en-US" altLang="zh-CN" sz="3200">
                <a:solidFill>
                  <a:srgbClr val="000000"/>
                </a:solidFill>
                <a:latin typeface="楷体" panose="02010609060101010101" pitchFamily="49" charset="-122"/>
                <a:sym typeface="+mn-ea"/>
              </a:rPr>
              <a:t>“</a:t>
            </a:r>
            <a:r>
              <a:rPr lang="zh-CN" altLang="zh-CN" sz="3200">
                <a:solidFill>
                  <a:srgbClr val="000000"/>
                </a:solidFill>
                <a:latin typeface="Arial" pitchFamily="34" charset="0"/>
                <a:sym typeface="+mn-ea"/>
              </a:rPr>
              <a:t>玩山楂和拾山楂</a:t>
            </a:r>
            <a:r>
              <a:rPr lang="en-US" altLang="zh-CN" sz="3200">
                <a:solidFill>
                  <a:srgbClr val="000000"/>
                </a:solidFill>
                <a:latin typeface="楷体" panose="02010609060101010101" pitchFamily="49" charset="-122"/>
                <a:sym typeface="+mn-ea"/>
              </a:rPr>
              <a:t>”“</a:t>
            </a:r>
            <a:r>
              <a:rPr lang="zh-CN" altLang="zh-CN" sz="3200">
                <a:solidFill>
                  <a:srgbClr val="000000"/>
                </a:solidFill>
                <a:latin typeface="Arial" pitchFamily="34" charset="0"/>
                <a:sym typeface="+mn-ea"/>
              </a:rPr>
              <a:t>砍山楂和护山楂</a:t>
            </a:r>
            <a:r>
              <a:rPr lang="en-US" altLang="zh-CN" sz="3200">
                <a:solidFill>
                  <a:srgbClr val="000000"/>
                </a:solidFill>
                <a:latin typeface="楷体" panose="02010609060101010101" pitchFamily="49" charset="-122"/>
                <a:sym typeface="+mn-ea"/>
              </a:rPr>
              <a:t>”</a:t>
            </a:r>
            <a:r>
              <a:rPr lang="zh-CN" altLang="zh-CN" sz="3200">
                <a:solidFill>
                  <a:srgbClr val="000000"/>
                </a:solidFill>
                <a:latin typeface="Arial" pitchFamily="34" charset="0"/>
                <a:sym typeface="+mn-ea"/>
              </a:rPr>
              <a:t>等一系列情节构成；</a:t>
            </a:r>
            <a:endParaRPr lang="en-US" altLang="zh-CN" sz="3200">
              <a:solidFill>
                <a:srgbClr val="000000"/>
              </a:solidFill>
              <a:latin typeface="楷体_GB2312" pitchFamily="49" charset="-122"/>
            </a:endParaRPr>
          </a:p>
          <a:p>
            <a:r>
              <a:rPr lang="en-US" altLang="zh-CN" sz="3200" b="1">
                <a:solidFill>
                  <a:srgbClr val="FF0000"/>
                </a:solidFill>
                <a:latin typeface="楷体_GB2312" pitchFamily="49" charset="-122"/>
                <a:sym typeface="+mn-ea"/>
              </a:rPr>
              <a:t>(2)</a:t>
            </a:r>
            <a:r>
              <a:rPr lang="en-US" altLang="zh-CN" sz="3200">
                <a:solidFill>
                  <a:srgbClr val="000000"/>
                </a:solidFill>
                <a:latin typeface="楷体" panose="02010609060101010101" pitchFamily="49" charset="-122"/>
                <a:sym typeface="+mn-ea"/>
              </a:rPr>
              <a:t>“</a:t>
            </a:r>
            <a:r>
              <a:rPr lang="zh-CN" altLang="zh-CN" sz="3200">
                <a:solidFill>
                  <a:srgbClr val="000000"/>
                </a:solidFill>
                <a:latin typeface="Arial" pitchFamily="34" charset="0"/>
                <a:sym typeface="+mn-ea"/>
              </a:rPr>
              <a:t>红山楂</a:t>
            </a:r>
            <a:r>
              <a:rPr lang="en-US" altLang="zh-CN" sz="3200">
                <a:solidFill>
                  <a:srgbClr val="000000"/>
                </a:solidFill>
                <a:latin typeface="楷体" panose="02010609060101010101" pitchFamily="49" charset="-122"/>
                <a:sym typeface="+mn-ea"/>
              </a:rPr>
              <a:t>”</a:t>
            </a:r>
            <a:r>
              <a:rPr lang="zh-CN" altLang="zh-CN" sz="3200">
                <a:solidFill>
                  <a:srgbClr val="000000"/>
                </a:solidFill>
                <a:latin typeface="Arial" pitchFamily="34" charset="0"/>
                <a:sym typeface="+mn-ea"/>
              </a:rPr>
              <a:t>是母爱的写照，凝聚了父母的爱心，闪烁着血色母爱，还闪动着能使冰冻之心变温暖的人性美的火花。</a:t>
            </a:r>
            <a:endParaRPr lang="zh-CN" altLang="en-US" sz="3200"/>
          </a:p>
        </p:txBody>
      </p:sp>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248920"/>
            <a:ext cx="10852237" cy="441964"/>
          </a:xfrm>
        </p:spPr>
        <p:txBody>
          <a:bodyPr>
            <a:normAutofit fontScale="90000"/>
          </a:bodyPr>
          <a:lstStyle/>
          <a:p>
            <a:r>
              <a:rPr lang="zh-CN" altLang="en-US" sz="3555">
                <a:solidFill>
                  <a:srgbClr val="FF0000"/>
                </a:solidFill>
              </a:rPr>
              <a:t>【课堂小练】</a:t>
            </a:r>
            <a:r>
              <a:rPr lang="en-US" altLang="zh-CN" sz="3555">
                <a:solidFill>
                  <a:srgbClr val="FF0000"/>
                </a:solidFill>
              </a:rPr>
              <a:t>1</a:t>
            </a:r>
            <a:r>
              <a:rPr lang="zh-CN" altLang="en-US" sz="3555">
                <a:solidFill>
                  <a:srgbClr val="FF0000"/>
                </a:solidFill>
              </a:rPr>
              <a:t>：</a:t>
            </a:r>
            <a:r>
              <a:rPr lang="zh-CN" altLang="zh-CN" sz="3555">
                <a:solidFill>
                  <a:srgbClr val="FF0000"/>
                </a:solidFill>
                <a:cs typeface="宋体" panose="02010600030101010101" pitchFamily="2" charset="-122"/>
                <a:sym typeface="+mn-ea"/>
              </a:rPr>
              <a:t>《半张纸》（瑞典）</a:t>
            </a:r>
            <a:r>
              <a:rPr lang="zh-CN" altLang="zh-CN" sz="3555" smtClean="0">
                <a:solidFill>
                  <a:srgbClr val="FF0000"/>
                </a:solidFill>
                <a:cs typeface="宋体" panose="02010600030101010101" pitchFamily="2" charset="-122"/>
                <a:sym typeface="+mn-ea"/>
              </a:rPr>
              <a:t>斯特林保</a:t>
            </a:r>
          </a:p>
        </p:txBody>
      </p:sp>
      <p:sp>
        <p:nvSpPr>
          <p:cNvPr id="4" name="文本框 3"/>
          <p:cNvSpPr txBox="1"/>
          <p:nvPr>
            <p:custDataLst>
              <p:tags r:id="rId3"/>
            </p:custDataLst>
          </p:nvPr>
        </p:nvSpPr>
        <p:spPr>
          <a:xfrm>
            <a:off x="920115" y="1181100"/>
            <a:ext cx="10275570" cy="583565"/>
          </a:xfrm>
          <a:prstGeom prst="rect">
            <a:avLst/>
          </a:prstGeom>
          <a:noFill/>
        </p:spPr>
        <p:txBody>
          <a:bodyPr wrap="none" rtlCol="0" anchor="t">
            <a:spAutoFit/>
          </a:bodyPr>
          <a:lstStyle/>
          <a:p>
            <a:r>
              <a:rPr lang="en-US" altLang="zh-CN" sz="3200" b="1">
                <a:solidFill>
                  <a:srgbClr val="000000"/>
                </a:solidFill>
                <a:cs typeface="宋体" panose="02010600030101010101" pitchFamily="2" charset="-122"/>
                <a:sym typeface="+mn-ea"/>
              </a:rPr>
              <a:t>1.</a:t>
            </a:r>
            <a:r>
              <a:rPr lang="zh-CN" altLang="zh-CN" sz="3200" b="1">
                <a:solidFill>
                  <a:srgbClr val="000000"/>
                </a:solidFill>
                <a:cs typeface="宋体" panose="02010600030101010101" pitchFamily="2" charset="-122"/>
                <a:sym typeface="+mn-ea"/>
              </a:rPr>
              <a:t>“小说标题‘半张纸’有什么作用？请作具体分析。</a:t>
            </a:r>
            <a:r>
              <a:rPr lang="zh-CN" altLang="zh-CN" sz="3200" b="1" smtClean="0">
                <a:solidFill>
                  <a:srgbClr val="000000"/>
                </a:solidFill>
                <a:cs typeface="宋体" panose="02010600030101010101" pitchFamily="2" charset="-122"/>
                <a:sym typeface="+mn-ea"/>
              </a:rPr>
              <a:t>”</a:t>
            </a:r>
            <a:endParaRPr lang="zh-CN" altLang="en-US" sz="3200"/>
          </a:p>
        </p:txBody>
      </p:sp>
      <p:sp>
        <p:nvSpPr>
          <p:cNvPr id="5" name="文本框 4"/>
          <p:cNvSpPr txBox="1"/>
          <p:nvPr>
            <p:custDataLst>
              <p:tags r:id="rId4"/>
            </p:custDataLst>
          </p:nvPr>
        </p:nvSpPr>
        <p:spPr>
          <a:xfrm>
            <a:off x="920115" y="1973580"/>
            <a:ext cx="11132820" cy="3538220"/>
          </a:xfrm>
          <a:prstGeom prst="rect">
            <a:avLst/>
          </a:prstGeom>
          <a:noFill/>
        </p:spPr>
        <p:txBody>
          <a:bodyPr wrap="square" rtlCol="0" anchor="t">
            <a:spAutoFit/>
          </a:bodyPr>
          <a:lstStyle/>
          <a:p>
            <a:pPr>
              <a:buClr>
                <a:srgbClr val="918415"/>
              </a:buClr>
            </a:pPr>
            <a:r>
              <a:rPr lang="zh-CN" altLang="en-US" sz="3200" b="1">
                <a:solidFill>
                  <a:srgbClr val="FF0000"/>
                </a:solidFill>
                <a:latin typeface="宋体" panose="02010600030101010101" pitchFamily="2" charset="-122"/>
                <a:ea typeface="宋体" pitchFamily="2" charset="-122"/>
                <a:cs typeface="宋体" panose="02010600030101010101" pitchFamily="2" charset="-122"/>
                <a:sym typeface="+mn-ea"/>
              </a:rPr>
              <a:t>①</a:t>
            </a:r>
            <a:r>
              <a:rPr lang="zh-CN" altLang="zh-CN" sz="3200" b="1" smtClean="0">
                <a:solidFill>
                  <a:srgbClr val="000000"/>
                </a:solidFill>
                <a:latin typeface="宋体" panose="02010600030101010101" pitchFamily="2" charset="-122"/>
                <a:ea typeface="宋体" pitchFamily="2" charset="-122"/>
                <a:cs typeface="宋体" panose="02010600030101010101" pitchFamily="2" charset="-122"/>
                <a:sym typeface="+mn-ea"/>
              </a:rPr>
              <a:t>是贯穿全文情节的</a:t>
            </a:r>
            <a:r>
              <a:rPr lang="zh-CN" altLang="en-US" sz="3200" b="1" smtClean="0">
                <a:solidFill>
                  <a:srgbClr val="FF0000"/>
                </a:solidFill>
                <a:latin typeface="宋体" panose="02010600030101010101" pitchFamily="2" charset="-122"/>
                <a:ea typeface="宋体" pitchFamily="2" charset="-122"/>
                <a:cs typeface="宋体" panose="02010600030101010101" pitchFamily="2" charset="-122"/>
                <a:sym typeface="+mn-ea"/>
              </a:rPr>
              <a:t>线索</a:t>
            </a:r>
            <a:r>
              <a:rPr lang="zh-CN" altLang="en-US" sz="3200" b="1">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3200" b="1" smtClean="0">
                <a:solidFill>
                  <a:srgbClr val="000000"/>
                </a:solidFill>
                <a:latin typeface="宋体" panose="02010600030101010101" pitchFamily="2" charset="-122"/>
                <a:ea typeface="宋体" pitchFamily="2" charset="-122"/>
                <a:cs typeface="宋体" panose="02010600030101010101" pitchFamily="2" charset="-122"/>
                <a:sym typeface="+mn-ea"/>
              </a:rPr>
              <a:t>先</a:t>
            </a:r>
            <a:r>
              <a:rPr lang="zh-CN" altLang="zh-CN" sz="3200" b="1">
                <a:solidFill>
                  <a:srgbClr val="000000"/>
                </a:solidFill>
                <a:latin typeface="宋体" panose="02010600030101010101" pitchFamily="2" charset="-122"/>
                <a:ea typeface="宋体" pitchFamily="2" charset="-122"/>
                <a:cs typeface="宋体" panose="02010600030101010101" pitchFamily="2" charset="-122"/>
                <a:sym typeface="+mn-ea"/>
              </a:rPr>
              <a:t>以半张纸引出主人公对往事的回忆</a:t>
            </a:r>
            <a:r>
              <a:rPr lang="en-US" altLang="zh-CN" sz="3200" b="1">
                <a:solidFill>
                  <a:srgbClr val="000000"/>
                </a:solidFill>
                <a:latin typeface="宋体" panose="02010600030101010101" pitchFamily="2" charset="-122"/>
                <a:ea typeface="宋体" pitchFamily="2" charset="-122"/>
                <a:cs typeface="宋体" panose="02010600030101010101" pitchFamily="2" charset="-122"/>
                <a:sym typeface="+mn-ea"/>
              </a:rPr>
              <a:t>, </a:t>
            </a:r>
            <a:r>
              <a:rPr lang="zh-CN" altLang="zh-CN" sz="3200" b="1">
                <a:solidFill>
                  <a:srgbClr val="000000"/>
                </a:solidFill>
                <a:latin typeface="宋体" panose="02010600030101010101" pitchFamily="2" charset="-122"/>
                <a:ea typeface="宋体" pitchFamily="2" charset="-122"/>
                <a:cs typeface="宋体" panose="02010600030101010101" pitchFamily="2" charset="-122"/>
                <a:sym typeface="+mn-ea"/>
              </a:rPr>
              <a:t>接着又以半张纸连缀起回忆中一个个生活片段；</a:t>
            </a:r>
            <a:endParaRPr lang="zh-CN" altLang="zh-CN" sz="3200" b="1">
              <a:latin typeface="宋体" panose="02010600030101010101" pitchFamily="2" charset="-122"/>
              <a:ea typeface="宋体" pitchFamily="2" charset="-122"/>
              <a:cs typeface="宋体" panose="02010600030101010101" pitchFamily="2" charset="-122"/>
            </a:endParaRPr>
          </a:p>
          <a:p>
            <a:pPr lvl="0">
              <a:buClr>
                <a:srgbClr val="918415"/>
              </a:buClr>
            </a:pPr>
            <a:r>
              <a:rPr lang="zh-CN" altLang="en-US" sz="3200" b="1" smtClean="0">
                <a:solidFill>
                  <a:srgbClr val="FF0000"/>
                </a:solidFill>
                <a:latin typeface="宋体" panose="02010600030101010101" pitchFamily="2" charset="-122"/>
                <a:ea typeface="宋体" pitchFamily="2" charset="-122"/>
                <a:cs typeface="宋体" panose="02010600030101010101" pitchFamily="2" charset="-122"/>
                <a:sym typeface="+mn-ea"/>
              </a:rPr>
              <a:t>②</a:t>
            </a:r>
            <a:r>
              <a:rPr lang="zh-CN" altLang="zh-CN" sz="3200" b="1" smtClean="0">
                <a:solidFill>
                  <a:srgbClr val="000000"/>
                </a:solidFill>
                <a:latin typeface="宋体" panose="02010600030101010101" pitchFamily="2" charset="-122"/>
                <a:ea typeface="宋体" pitchFamily="2" charset="-122"/>
                <a:cs typeface="宋体" panose="02010600030101010101" pitchFamily="2" charset="-122"/>
                <a:sym typeface="+mn-ea"/>
              </a:rPr>
              <a:t>是主人公情感的</a:t>
            </a:r>
            <a:r>
              <a:rPr lang="zh-CN" altLang="en-US" sz="3200" b="1">
                <a:solidFill>
                  <a:srgbClr val="FF0000"/>
                </a:solidFill>
                <a:latin typeface="宋体" panose="02010600030101010101" pitchFamily="2" charset="-122"/>
                <a:ea typeface="宋体" pitchFamily="2" charset="-122"/>
                <a:cs typeface="宋体" panose="02010600030101010101" pitchFamily="2" charset="-122"/>
                <a:sym typeface="+mn-ea"/>
              </a:rPr>
              <a:t>象征，</a:t>
            </a:r>
            <a:r>
              <a:rPr lang="zh-CN" altLang="zh-CN" sz="3200" b="1">
                <a:solidFill>
                  <a:srgbClr val="000000"/>
                </a:solidFill>
                <a:latin typeface="宋体" panose="02010600030101010101" pitchFamily="2" charset="-122"/>
                <a:ea typeface="宋体" pitchFamily="2" charset="-122"/>
                <a:cs typeface="宋体" panose="02010600030101010101" pitchFamily="2" charset="-122"/>
                <a:sym typeface="+mn-ea"/>
              </a:rPr>
              <a:t>是充满温情与暖意、悲伤与怀念的纪念物。半张纸是主人公对爱妻思念之情的</a:t>
            </a:r>
            <a:r>
              <a:rPr lang="zh-CN" altLang="zh-CN" sz="3200" b="1" smtClean="0">
                <a:solidFill>
                  <a:srgbClr val="000000"/>
                </a:solidFill>
                <a:latin typeface="宋体" panose="02010600030101010101" pitchFamily="2" charset="-122"/>
                <a:ea typeface="宋体" pitchFamily="2" charset="-122"/>
                <a:cs typeface="宋体" panose="02010600030101010101" pitchFamily="2" charset="-122"/>
                <a:sym typeface="+mn-ea"/>
              </a:rPr>
              <a:t>载体</a:t>
            </a:r>
            <a:endParaRPr lang="en-US" altLang="zh-CN" sz="3200" b="1" smtClean="0">
              <a:solidFill>
                <a:srgbClr val="000000"/>
              </a:solidFill>
              <a:latin typeface="宋体" panose="02010600030101010101" pitchFamily="2" charset="-122"/>
              <a:ea typeface="宋体" pitchFamily="2" charset="-122"/>
              <a:cs typeface="宋体" panose="02010600030101010101" pitchFamily="2" charset="-122"/>
            </a:endParaRPr>
          </a:p>
          <a:p>
            <a:pPr lvl="0">
              <a:buClr>
                <a:srgbClr val="918415"/>
              </a:buClr>
            </a:pPr>
            <a:r>
              <a:rPr lang="zh-CN" altLang="en-US" sz="3200" b="1" smtClean="0">
                <a:solidFill>
                  <a:srgbClr val="FF0000"/>
                </a:solidFill>
                <a:latin typeface="宋体" panose="02010600030101010101" pitchFamily="2" charset="-122"/>
                <a:ea typeface="宋体" pitchFamily="2" charset="-122"/>
                <a:cs typeface="宋体" panose="02010600030101010101" pitchFamily="2" charset="-122"/>
                <a:sym typeface="+mn-ea"/>
              </a:rPr>
              <a:t>③</a:t>
            </a:r>
            <a:r>
              <a:rPr lang="zh-CN" altLang="zh-CN" sz="3200" b="1" smtClean="0">
                <a:solidFill>
                  <a:srgbClr val="000000"/>
                </a:solidFill>
                <a:latin typeface="宋体" panose="02010600030101010101" pitchFamily="2" charset="-122"/>
                <a:ea typeface="宋体" pitchFamily="2" charset="-122"/>
                <a:cs typeface="宋体" panose="02010600030101010101" pitchFamily="2" charset="-122"/>
                <a:sym typeface="+mn-ea"/>
              </a:rPr>
              <a:t>深化</a:t>
            </a:r>
            <a:r>
              <a:rPr lang="zh-CN" altLang="en-US" sz="3200" b="1">
                <a:solidFill>
                  <a:srgbClr val="FF0000"/>
                </a:solidFill>
                <a:latin typeface="宋体" panose="02010600030101010101" pitchFamily="2" charset="-122"/>
                <a:ea typeface="宋体" pitchFamily="2" charset="-122"/>
                <a:cs typeface="宋体" panose="02010600030101010101" pitchFamily="2" charset="-122"/>
                <a:sym typeface="+mn-ea"/>
              </a:rPr>
              <a:t>主题</a:t>
            </a:r>
            <a:r>
              <a:rPr lang="zh-CN" altLang="en-US" sz="3200" b="1" smtClean="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3200" b="1">
                <a:solidFill>
                  <a:srgbClr val="000000"/>
                </a:solidFill>
                <a:latin typeface="宋体" panose="02010600030101010101" pitchFamily="2" charset="-122"/>
                <a:ea typeface="宋体" pitchFamily="2" charset="-122"/>
                <a:cs typeface="宋体" panose="02010600030101010101" pitchFamily="2" charset="-122"/>
                <a:sym typeface="+mn-ea"/>
              </a:rPr>
              <a:t>半张纸与“两分钟”“两年”一起深化了小说主题。</a:t>
            </a:r>
            <a:endParaRPr lang="zh-CN" altLang="zh-CN" sz="3200" b="1">
              <a:solidFill>
                <a:srgbClr val="000000"/>
              </a:solidFill>
              <a:latin typeface="宋体" panose="02010600030101010101" pitchFamily="2" charset="-122"/>
              <a:ea typeface="宋体" pitchFamily="2" charset="-122"/>
              <a:cs typeface="宋体" panose="02010600030101010101" pitchFamily="2" charset="-122"/>
            </a:endParaRPr>
          </a:p>
          <a:p>
            <a:pPr lvl="0">
              <a:buClr>
                <a:srgbClr val="918415"/>
              </a:buClr>
            </a:pPr>
            <a:r>
              <a:rPr lang="zh-CN" altLang="zh-CN" sz="3200" b="1">
                <a:solidFill>
                  <a:srgbClr val="FF0000"/>
                </a:solidFill>
                <a:latin typeface="宋体" panose="02010600030101010101" pitchFamily="2" charset="-122"/>
                <a:ea typeface="宋体" pitchFamily="2" charset="-122"/>
                <a:cs typeface="宋体" panose="02010600030101010101" pitchFamily="2" charset="-122"/>
                <a:sym typeface="+mn-ea"/>
              </a:rPr>
              <a:t>④</a:t>
            </a:r>
            <a:r>
              <a:rPr lang="zh-CN" altLang="en-US" sz="3200" b="1">
                <a:solidFill>
                  <a:srgbClr val="FF0000"/>
                </a:solidFill>
                <a:latin typeface="宋体" panose="02010600030101010101" pitchFamily="2" charset="-122"/>
                <a:ea typeface="宋体" pitchFamily="2" charset="-122"/>
                <a:cs typeface="宋体" panose="02010600030101010101" pitchFamily="2" charset="-122"/>
                <a:sym typeface="+mn-ea"/>
              </a:rPr>
              <a:t>设置悬念</a:t>
            </a:r>
            <a:r>
              <a:rPr lang="zh-CN" altLang="en-US" sz="3200" b="1" smtClean="0">
                <a:latin typeface="宋体" panose="02010600030101010101" pitchFamily="2" charset="-122"/>
                <a:ea typeface="宋体" pitchFamily="2" charset="-122"/>
                <a:cs typeface="宋体" panose="02010600030101010101" pitchFamily="2" charset="-122"/>
                <a:sym typeface="+mn-ea"/>
              </a:rPr>
              <a:t>，给人遐想，激发读者的阅读兴趣。</a:t>
            </a:r>
            <a:endParaRPr lang="zh-CN" altLang="en-US" sz="3200">
              <a:latin typeface="宋体" panose="02010600030101010101" pitchFamily="2" charset="-122"/>
              <a:ea typeface="宋体" pitchFamily="2" charset="-122"/>
              <a:cs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2"/>
      <p:bldP spid="5" grpId="3"/>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394335"/>
            <a:ext cx="10852237" cy="441964"/>
          </a:xfrm>
        </p:spPr>
        <p:txBody>
          <a:bodyPr>
            <a:normAutofit fontScale="90000"/>
          </a:bodyPr>
          <a:lstStyle/>
          <a:p>
            <a:r>
              <a:rPr lang="zh-CN" altLang="en-US" sz="3555">
                <a:solidFill>
                  <a:srgbClr val="FF0000"/>
                </a:solidFill>
                <a:sym typeface="+mn-ea"/>
              </a:rPr>
              <a:t>【课堂小练】</a:t>
            </a:r>
            <a:r>
              <a:rPr lang="en-US" altLang="zh-CN" sz="3555">
                <a:solidFill>
                  <a:srgbClr val="FF0000"/>
                </a:solidFill>
                <a:sym typeface="+mn-ea"/>
              </a:rPr>
              <a:t>2</a:t>
            </a:r>
            <a:r>
              <a:rPr lang="zh-CN" altLang="en-US" sz="3555">
                <a:solidFill>
                  <a:srgbClr val="FF0000"/>
                </a:solidFill>
                <a:sym typeface="+mn-ea"/>
              </a:rPr>
              <a:t>：</a:t>
            </a:r>
          </a:p>
        </p:txBody>
      </p:sp>
      <p:sp>
        <p:nvSpPr>
          <p:cNvPr id="3" name="文本框 2"/>
          <p:cNvSpPr txBox="1"/>
          <p:nvPr>
            <p:custDataLst>
              <p:tags r:id="rId3"/>
            </p:custDataLst>
          </p:nvPr>
        </p:nvSpPr>
        <p:spPr>
          <a:xfrm>
            <a:off x="669925" y="1070610"/>
            <a:ext cx="6098540" cy="583565"/>
          </a:xfrm>
          <a:prstGeom prst="rect">
            <a:avLst/>
          </a:prstGeom>
          <a:noFill/>
        </p:spPr>
        <p:txBody>
          <a:bodyPr wrap="none" rtlCol="0" anchor="t">
            <a:spAutoFit/>
          </a:bodyPr>
          <a:lstStyle/>
          <a:p>
            <a:r>
              <a:rPr lang="en-US" altLang="zh-CN" sz="3200" b="1">
                <a:solidFill>
                  <a:srgbClr val="000066"/>
                </a:solidFill>
                <a:sym typeface="+mn-ea"/>
              </a:rPr>
              <a:t>2</a:t>
            </a:r>
            <a:r>
              <a:rPr lang="zh-CN" altLang="en-US" sz="3200" b="1">
                <a:solidFill>
                  <a:srgbClr val="000066"/>
                </a:solidFill>
                <a:sym typeface="+mn-ea"/>
              </a:rPr>
              <a:t>、以“祝福”为题有什么好处？</a:t>
            </a:r>
            <a:endParaRPr lang="zh-CN" altLang="en-US" sz="3200"/>
          </a:p>
        </p:txBody>
      </p:sp>
      <p:sp>
        <p:nvSpPr>
          <p:cNvPr id="4" name="文本框 3"/>
          <p:cNvSpPr txBox="1"/>
          <p:nvPr>
            <p:custDataLst>
              <p:tags r:id="rId4"/>
            </p:custDataLst>
          </p:nvPr>
        </p:nvSpPr>
        <p:spPr>
          <a:xfrm>
            <a:off x="892810" y="1889125"/>
            <a:ext cx="9995535" cy="3080385"/>
          </a:xfrm>
          <a:prstGeom prst="rect">
            <a:avLst/>
          </a:prstGeom>
          <a:noFill/>
        </p:spPr>
        <p:txBody>
          <a:bodyPr wrap="square" rtlCol="0" anchor="t">
            <a:spAutoFit/>
          </a:bodyPr>
          <a:lstStyle/>
          <a:p>
            <a:pPr eaLnBrk="1" hangingPunct="1">
              <a:lnSpc>
                <a:spcPct val="90000"/>
              </a:lnSpc>
              <a:buNone/>
            </a:pPr>
            <a:r>
              <a:rPr lang="zh-CN" altLang="en-US" sz="3600">
                <a:solidFill>
                  <a:schemeClr val="tx1"/>
                </a:solidFill>
                <a:latin typeface="宋体" panose="02010600030101010101" pitchFamily="2" charset="-122"/>
                <a:ea typeface="宋体" pitchFamily="2" charset="-122"/>
                <a:cs typeface="宋体" panose="02010600030101010101" pitchFamily="2" charset="-122"/>
                <a:sym typeface="+mn-ea"/>
              </a:rPr>
              <a:t>①交代了小说的相关</a:t>
            </a:r>
            <a:r>
              <a:rPr lang="zh-CN" altLang="en-US" sz="3600" u="sng">
                <a:solidFill>
                  <a:srgbClr val="E62808"/>
                </a:solidFill>
                <a:latin typeface="宋体" panose="02010600030101010101" pitchFamily="2" charset="-122"/>
                <a:ea typeface="宋体" pitchFamily="2" charset="-122"/>
                <a:cs typeface="宋体" panose="02010600030101010101" pitchFamily="2" charset="-122"/>
                <a:sym typeface="+mn-ea"/>
              </a:rPr>
              <a:t>情节</a:t>
            </a:r>
            <a:r>
              <a:rPr lang="zh-CN" altLang="en-US" sz="3600">
                <a:solidFill>
                  <a:schemeClr val="tx1"/>
                </a:solidFill>
                <a:latin typeface="宋体" panose="02010600030101010101" pitchFamily="2" charset="-122"/>
                <a:ea typeface="宋体" pitchFamily="2" charset="-122"/>
                <a:cs typeface="宋体" panose="02010600030101010101" pitchFamily="2" charset="-122"/>
                <a:sym typeface="+mn-ea"/>
              </a:rPr>
              <a:t>（小说起于祝福，终于祝福，中间几次写到祝福）。</a:t>
            </a:r>
            <a:r>
              <a:rPr lang="zh-CN" altLang="en-US" sz="3600">
                <a:solidFill>
                  <a:srgbClr val="000066"/>
                </a:solidFill>
                <a:latin typeface="宋体" panose="02010600030101010101" pitchFamily="2" charset="-122"/>
                <a:ea typeface="宋体" pitchFamily="2" charset="-122"/>
                <a:cs typeface="宋体" panose="02010600030101010101" pitchFamily="2" charset="-122"/>
                <a:sym typeface="+mn-ea"/>
              </a:rPr>
              <a:t> </a:t>
            </a:r>
            <a:endParaRPr lang="zh-CN" altLang="en-US" sz="3600">
              <a:solidFill>
                <a:srgbClr val="000066"/>
              </a:solidFill>
              <a:latin typeface="宋体" panose="02010600030101010101" pitchFamily="2" charset="-122"/>
              <a:ea typeface="宋体" pitchFamily="2" charset="-122"/>
              <a:cs typeface="宋体" panose="02010600030101010101" pitchFamily="2" charset="-122"/>
            </a:endParaRPr>
          </a:p>
          <a:p>
            <a:pPr eaLnBrk="1" hangingPunct="1">
              <a:lnSpc>
                <a:spcPct val="90000"/>
              </a:lnSpc>
              <a:buNone/>
            </a:pPr>
            <a:r>
              <a:rPr lang="zh-CN" altLang="en-US" sz="3600">
                <a:solidFill>
                  <a:schemeClr val="tx1"/>
                </a:solidFill>
                <a:latin typeface="宋体" panose="02010600030101010101" pitchFamily="2" charset="-122"/>
                <a:ea typeface="宋体" pitchFamily="2" charset="-122"/>
                <a:cs typeface="宋体" panose="02010600030101010101" pitchFamily="2" charset="-122"/>
                <a:sym typeface="+mn-ea"/>
              </a:rPr>
              <a:t>②交代了人物活动的社会</a:t>
            </a:r>
            <a:r>
              <a:rPr lang="zh-CN" altLang="en-US" sz="3600" u="sng">
                <a:solidFill>
                  <a:srgbClr val="E62808"/>
                </a:solidFill>
                <a:latin typeface="宋体" panose="02010600030101010101" pitchFamily="2" charset="-122"/>
                <a:ea typeface="宋体" pitchFamily="2" charset="-122"/>
                <a:cs typeface="宋体" panose="02010600030101010101" pitchFamily="2" charset="-122"/>
                <a:sym typeface="+mn-ea"/>
              </a:rPr>
              <a:t>环境</a:t>
            </a:r>
            <a:r>
              <a:rPr lang="zh-CN" altLang="en-US" sz="3600">
                <a:solidFill>
                  <a:srgbClr val="000066"/>
                </a:solidFill>
                <a:latin typeface="宋体" panose="02010600030101010101" pitchFamily="2" charset="-122"/>
                <a:ea typeface="宋体" pitchFamily="2" charset="-122"/>
                <a:cs typeface="宋体" panose="02010600030101010101" pitchFamily="2" charset="-122"/>
                <a:sym typeface="+mn-ea"/>
              </a:rPr>
              <a:t>。</a:t>
            </a:r>
            <a:endParaRPr lang="zh-CN" altLang="en-US" sz="3600">
              <a:solidFill>
                <a:srgbClr val="000066"/>
              </a:solidFill>
              <a:latin typeface="宋体" panose="02010600030101010101" pitchFamily="2" charset="-122"/>
              <a:ea typeface="宋体" pitchFamily="2" charset="-122"/>
              <a:cs typeface="宋体" panose="02010600030101010101" pitchFamily="2" charset="-122"/>
            </a:endParaRPr>
          </a:p>
          <a:p>
            <a:pPr eaLnBrk="1" hangingPunct="1">
              <a:lnSpc>
                <a:spcPct val="90000"/>
              </a:lnSpc>
              <a:buNone/>
            </a:pPr>
            <a:r>
              <a:rPr lang="zh-CN" altLang="en-US" sz="3600">
                <a:solidFill>
                  <a:schemeClr val="tx1"/>
                </a:solidFill>
                <a:latin typeface="宋体" panose="02010600030101010101" pitchFamily="2" charset="-122"/>
                <a:ea typeface="宋体" pitchFamily="2" charset="-122"/>
                <a:cs typeface="宋体" panose="02010600030101010101" pitchFamily="2" charset="-122"/>
                <a:sym typeface="+mn-ea"/>
              </a:rPr>
              <a:t>③暗示了</a:t>
            </a:r>
            <a:r>
              <a:rPr lang="zh-CN" altLang="en-US" sz="3600" u="sng">
                <a:solidFill>
                  <a:srgbClr val="E62808"/>
                </a:solidFill>
                <a:latin typeface="宋体" panose="02010600030101010101" pitchFamily="2" charset="-122"/>
                <a:ea typeface="宋体" pitchFamily="2" charset="-122"/>
                <a:cs typeface="宋体" panose="02010600030101010101" pitchFamily="2" charset="-122"/>
                <a:sym typeface="+mn-ea"/>
              </a:rPr>
              <a:t>主题</a:t>
            </a:r>
            <a:r>
              <a:rPr lang="zh-CN" altLang="en-US" sz="3600">
                <a:solidFill>
                  <a:schemeClr val="tx1"/>
                </a:solidFill>
                <a:latin typeface="宋体" panose="02010600030101010101" pitchFamily="2" charset="-122"/>
                <a:ea typeface="宋体" pitchFamily="2" charset="-122"/>
                <a:cs typeface="宋体" panose="02010600030101010101" pitchFamily="2" charset="-122"/>
                <a:sym typeface="+mn-ea"/>
              </a:rPr>
              <a:t>。封建礼教封建思想是杀害祥林嫂的凶手，而祝福是封建礼教封建思想的集中体现，以“祝福”为题，表现了小说反封建的主题。</a:t>
            </a: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35212" y="103505"/>
            <a:ext cx="10852237" cy="441964"/>
          </a:xfrm>
        </p:spPr>
        <p:txBody>
          <a:bodyPr>
            <a:normAutofit fontScale="90000"/>
          </a:bodyPr>
          <a:lstStyle/>
          <a:p>
            <a:r>
              <a:rPr lang="zh-CN" altLang="en-US" sz="3555">
                <a:solidFill>
                  <a:srgbClr val="FF0000"/>
                </a:solidFill>
              </a:rPr>
              <a:t>【课堂小练】</a:t>
            </a:r>
            <a:r>
              <a:rPr lang="en-US" altLang="zh-CN" sz="3555">
                <a:solidFill>
                  <a:srgbClr val="FF0000"/>
                </a:solidFill>
              </a:rPr>
              <a:t>3</a:t>
            </a:r>
            <a:r>
              <a:rPr lang="zh-CN" altLang="en-US" sz="3555">
                <a:solidFill>
                  <a:srgbClr val="FF0000"/>
                </a:solidFill>
              </a:rPr>
              <a:t>：</a:t>
            </a:r>
          </a:p>
        </p:txBody>
      </p:sp>
      <p:sp>
        <p:nvSpPr>
          <p:cNvPr id="29698" name="文本框 1"/>
          <p:cNvSpPr/>
          <p:nvPr>
            <p:custDataLst>
              <p:tags r:id="rId2"/>
            </p:custDataLst>
          </p:nvPr>
        </p:nvSpPr>
        <p:spPr>
          <a:xfrm>
            <a:off x="281305" y="616585"/>
            <a:ext cx="11077575" cy="583565"/>
          </a:xfrm>
          <a:prstGeom prst="rect">
            <a:avLst/>
          </a:prstGeom>
          <a:noFill/>
          <a:ln w="9525">
            <a:noFill/>
          </a:ln>
        </p:spPr>
        <p:txBody>
          <a:bodyPr>
            <a:spAutoFit/>
          </a:bodyPr>
          <a:lstStyle/>
          <a:p>
            <a:pPr algn="ctr"/>
            <a:r>
              <a:rPr lang="zh-CN" altLang="en-US" sz="3200" b="1">
                <a:solidFill>
                  <a:srgbClr val="FF0000"/>
                </a:solidFill>
              </a:rPr>
              <a:t>《谁偷走了我的影子》</a:t>
            </a:r>
          </a:p>
        </p:txBody>
      </p:sp>
      <p:sp>
        <p:nvSpPr>
          <p:cNvPr id="29699" name="文本框 2"/>
          <p:cNvSpPr/>
          <p:nvPr>
            <p:custDataLst>
              <p:tags r:id="rId3"/>
            </p:custDataLst>
          </p:nvPr>
        </p:nvSpPr>
        <p:spPr>
          <a:xfrm>
            <a:off x="280988" y="1200150"/>
            <a:ext cx="11750675" cy="4523105"/>
          </a:xfrm>
          <a:prstGeom prst="rect">
            <a:avLst/>
          </a:prstGeom>
          <a:noFill/>
          <a:ln w="9525">
            <a:noFill/>
          </a:ln>
        </p:spPr>
        <p:txBody>
          <a:bodyPr>
            <a:spAutoFit/>
          </a:bodyPr>
          <a:lstStyle/>
          <a:p>
            <a:pPr defTabSz="914400">
              <a:lnSpc>
                <a:spcPct val="150000"/>
              </a:lnSpc>
              <a:buClrTx/>
              <a:buSzTx/>
              <a:buFontTx/>
            </a:pPr>
            <a:r>
              <a:rPr lang="zh-CN" altLang="en-US" sz="3200" b="1">
                <a:solidFill>
                  <a:srgbClr val="000000"/>
                </a:solidFill>
                <a:sym typeface="Wingdings"/>
              </a:rPr>
              <a:t>综观全文，分析本文以“谁偷了我的影子”为题的好处。</a:t>
            </a:r>
          </a:p>
          <a:p>
            <a:pPr defTabSz="914400">
              <a:lnSpc>
                <a:spcPct val="150000"/>
              </a:lnSpc>
              <a:buClrTx/>
              <a:buSzTx/>
              <a:buFontTx/>
            </a:pPr>
            <a:r>
              <a:rPr lang="zh-CN" altLang="en-US" sz="3200" b="1">
                <a:solidFill>
                  <a:srgbClr val="000000"/>
                </a:solidFill>
                <a:latin typeface="楷体" panose="02010609060101010101" pitchFamily="49" charset="-122"/>
                <a:ea typeface="楷体" panose="02010609060101010101" pitchFamily="49" charset="-122"/>
                <a:sym typeface="Wingdings"/>
              </a:rPr>
              <a:t>【参考答案】①以问设题，产生悬念，激发读者阅读兴趣。②高度概括小说情节：小说以“我的影子”为线索，叙写了“我的影子”消失、寻找、找到的过程。③引人思考，揭示主旨。是残酷的战争偷走了人性、良知，小说在批判战争的同时，以影子的消失、回归揭示了只有爱才能使人性良知回归的深刻主题。</a:t>
            </a:r>
            <a:endParaRPr lang="zh-CN" altLang="en-US" sz="3200" b="1">
              <a:latin typeface="楷体" panose="02010609060101010101" pitchFamily="49" charset="-122"/>
              <a:ea typeface="楷体" panose="02010609060101010101" pitchFamily="49" charset="-122"/>
            </a:endParaRPr>
          </a:p>
        </p:txBody>
      </p:sp>
      <p:pic>
        <p:nvPicPr>
          <p:cNvPr id="29700" name="New picture" hidden="1"/>
          <p:cNvPicPr>
            <a:picLocks noChangeAspect="1"/>
          </p:cNvPicPr>
          <p:nvPr>
            <p:custDataLst>
              <p:tags r:id="rId4"/>
            </p:custDataLst>
          </p:nvPr>
        </p:nvPicPr>
        <p:blipFill>
          <a:blip r:embed="rId6"/>
          <a:stretch>
            <a:fillRect/>
          </a:stretch>
        </p:blipFill>
        <p:spPr>
          <a:xfrm>
            <a:off x="12547600" y="10795000"/>
            <a:ext cx="444500" cy="4191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9699">
                                            <p:txEl>
                                              <p:pRg st="1" end="1"/>
                                            </p:txEl>
                                          </p:spTgt>
                                        </p:tgtEl>
                                        <p:attrNameLst>
                                          <p:attrName>style.visibility</p:attrName>
                                        </p:attrNameLst>
                                      </p:cBhvr>
                                      <p:to>
                                        <p:strVal val="visible"/>
                                      </p:to>
                                    </p:set>
                                    <p:animEffect transition="in" filter="blinds(horizontal)">
                                      <p:cBhvr>
                                        <p:cTn id="7" dur="500" fill="hold"/>
                                        <p:tgtEl>
                                          <p:spTgt spid="296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5622925" y="2723515"/>
            <a:ext cx="4807585" cy="922739"/>
            <a:chOff x="6304987" y="2116749"/>
            <a:chExt cx="4689530" cy="883701"/>
          </a:xfrm>
        </p:grpSpPr>
        <p:grpSp>
          <p:nvGrpSpPr>
            <p:cNvPr id="4" name="组合 3"/>
            <p:cNvGrpSpPr/>
            <p:nvPr>
              <p:custDataLst>
                <p:tags r:id="rId3"/>
              </p:custDataLst>
            </p:nvPr>
          </p:nvGrpSpPr>
          <p:grpSpPr>
            <a:xfrm>
              <a:off x="6304987" y="2116749"/>
              <a:ext cx="1002624" cy="883701"/>
              <a:chOff x="2666437" y="3162299"/>
              <a:chExt cx="1002624" cy="883701"/>
            </a:xfrm>
          </p:grpSpPr>
          <p:pic>
            <p:nvPicPr>
              <p:cNvPr id="14" name="图片 13"/>
              <p:cNvPicPr>
                <a:picLocks noChangeAspect="1"/>
              </p:cNvPicPr>
              <p:nvPr>
                <p:custDataLst>
                  <p:tags r:id="rId13"/>
                </p:custDataLst>
              </p:nvPr>
            </p:nvPicPr>
            <p:blipFill>
              <a:blip r:embed="rId16"/>
              <a:stretch>
                <a:fillRect/>
              </a:stretch>
            </p:blipFill>
            <p:spPr>
              <a:xfrm>
                <a:off x="2667000" y="3162299"/>
                <a:ext cx="774832" cy="793329"/>
              </a:xfrm>
              <a:prstGeom prst="rect">
                <a:avLst/>
              </a:prstGeom>
            </p:spPr>
          </p:pic>
          <p:sp>
            <p:nvSpPr>
              <p:cNvPr id="15" name="矩形 14"/>
              <p:cNvSpPr/>
              <p:nvPr>
                <p:custDataLst>
                  <p:tags r:id="rId14"/>
                </p:custDataLst>
              </p:nvPr>
            </p:nvSpPr>
            <p:spPr>
              <a:xfrm>
                <a:off x="2666437" y="3162988"/>
                <a:ext cx="1002624" cy="883012"/>
              </a:xfrm>
              <a:prstGeom prst="rect">
                <a:avLst/>
              </a:prstGeom>
            </p:spPr>
            <p:txBody>
              <a:bodyPr wrap="square">
                <a:spAutoFit/>
              </a:bodyPr>
              <a:lstStyle/>
              <a:p>
                <a:r>
                  <a:rPr lang="zh-CN" altLang="en-US" sz="5400" b="1"/>
                  <a:t>标</a:t>
                </a:r>
              </a:p>
            </p:txBody>
          </p:sp>
        </p:grpSp>
        <p:grpSp>
          <p:nvGrpSpPr>
            <p:cNvPr id="5" name="组合 4"/>
            <p:cNvGrpSpPr/>
            <p:nvPr>
              <p:custDataLst>
                <p:tags r:id="rId4"/>
              </p:custDataLst>
            </p:nvPr>
          </p:nvGrpSpPr>
          <p:grpSpPr>
            <a:xfrm>
              <a:off x="7420525" y="2116749"/>
              <a:ext cx="1002624" cy="883701"/>
              <a:chOff x="2553250" y="3162299"/>
              <a:chExt cx="1002624" cy="883701"/>
            </a:xfrm>
          </p:grpSpPr>
          <p:pic>
            <p:nvPicPr>
              <p:cNvPr id="12" name="图片 11"/>
              <p:cNvPicPr>
                <a:picLocks noChangeAspect="1"/>
              </p:cNvPicPr>
              <p:nvPr>
                <p:custDataLst>
                  <p:tags r:id="rId11"/>
                </p:custDataLst>
              </p:nvPr>
            </p:nvPicPr>
            <p:blipFill>
              <a:blip r:embed="rId16"/>
              <a:stretch>
                <a:fillRect/>
              </a:stretch>
            </p:blipFill>
            <p:spPr>
              <a:xfrm>
                <a:off x="2667000" y="3162299"/>
                <a:ext cx="774832" cy="793329"/>
              </a:xfrm>
              <a:prstGeom prst="rect">
                <a:avLst/>
              </a:prstGeom>
            </p:spPr>
          </p:pic>
          <p:sp>
            <p:nvSpPr>
              <p:cNvPr id="13" name="矩形 12"/>
              <p:cNvSpPr/>
              <p:nvPr>
                <p:custDataLst>
                  <p:tags r:id="rId12"/>
                </p:custDataLst>
              </p:nvPr>
            </p:nvSpPr>
            <p:spPr>
              <a:xfrm>
                <a:off x="2553250" y="3162988"/>
                <a:ext cx="1002624" cy="883012"/>
              </a:xfrm>
              <a:prstGeom prst="rect">
                <a:avLst/>
              </a:prstGeom>
            </p:spPr>
            <p:txBody>
              <a:bodyPr wrap="square">
                <a:spAutoFit/>
              </a:bodyPr>
              <a:lstStyle/>
              <a:p>
                <a:r>
                  <a:rPr lang="zh-CN" altLang="en-US" sz="5400" b="1"/>
                  <a:t>题</a:t>
                </a:r>
              </a:p>
            </p:txBody>
          </p:sp>
        </p:grpSp>
        <p:grpSp>
          <p:nvGrpSpPr>
            <p:cNvPr id="6" name="组合 5"/>
            <p:cNvGrpSpPr/>
            <p:nvPr>
              <p:custDataLst>
                <p:tags r:id="rId5"/>
              </p:custDataLst>
            </p:nvPr>
          </p:nvGrpSpPr>
          <p:grpSpPr>
            <a:xfrm>
              <a:off x="8649250" y="2116749"/>
              <a:ext cx="888582" cy="883701"/>
              <a:chOff x="2553250" y="3162299"/>
              <a:chExt cx="888582" cy="883701"/>
            </a:xfrm>
          </p:grpSpPr>
          <p:pic>
            <p:nvPicPr>
              <p:cNvPr id="10" name="图片 9"/>
              <p:cNvPicPr>
                <a:picLocks noChangeAspect="1"/>
              </p:cNvPicPr>
              <p:nvPr>
                <p:custDataLst>
                  <p:tags r:id="rId9"/>
                </p:custDataLst>
              </p:nvPr>
            </p:nvPicPr>
            <p:blipFill>
              <a:blip r:embed="rId16"/>
              <a:stretch>
                <a:fillRect/>
              </a:stretch>
            </p:blipFill>
            <p:spPr>
              <a:xfrm>
                <a:off x="2667000" y="3162299"/>
                <a:ext cx="774832" cy="793329"/>
              </a:xfrm>
              <a:prstGeom prst="rect">
                <a:avLst/>
              </a:prstGeom>
            </p:spPr>
          </p:pic>
          <p:sp>
            <p:nvSpPr>
              <p:cNvPr id="11" name="矩形 10"/>
              <p:cNvSpPr/>
              <p:nvPr>
                <p:custDataLst>
                  <p:tags r:id="rId10"/>
                </p:custDataLst>
              </p:nvPr>
            </p:nvSpPr>
            <p:spPr>
              <a:xfrm>
                <a:off x="2553250" y="3162988"/>
                <a:ext cx="888582" cy="883012"/>
              </a:xfrm>
              <a:prstGeom prst="rect">
                <a:avLst/>
              </a:prstGeom>
            </p:spPr>
            <p:txBody>
              <a:bodyPr wrap="square">
                <a:spAutoFit/>
              </a:bodyPr>
              <a:lstStyle/>
              <a:p>
                <a:r>
                  <a:rPr lang="zh-CN" altLang="en-US" sz="5400" b="1"/>
                  <a:t>意</a:t>
                </a:r>
              </a:p>
            </p:txBody>
          </p:sp>
        </p:grpSp>
        <p:grpSp>
          <p:nvGrpSpPr>
            <p:cNvPr id="7" name="组合 6"/>
            <p:cNvGrpSpPr/>
            <p:nvPr>
              <p:custDataLst>
                <p:tags r:id="rId6"/>
              </p:custDataLst>
            </p:nvPr>
          </p:nvGrpSpPr>
          <p:grpSpPr>
            <a:xfrm>
              <a:off x="9991725" y="2116749"/>
              <a:ext cx="1002792" cy="883701"/>
              <a:chOff x="2667000" y="3162299"/>
              <a:chExt cx="1002792" cy="883701"/>
            </a:xfrm>
          </p:grpSpPr>
          <p:pic>
            <p:nvPicPr>
              <p:cNvPr id="8" name="图片 7"/>
              <p:cNvPicPr>
                <a:picLocks noChangeAspect="1"/>
              </p:cNvPicPr>
              <p:nvPr>
                <p:custDataLst>
                  <p:tags r:id="rId7"/>
                </p:custDataLst>
              </p:nvPr>
            </p:nvPicPr>
            <p:blipFill>
              <a:blip r:embed="rId16"/>
              <a:stretch>
                <a:fillRect/>
              </a:stretch>
            </p:blipFill>
            <p:spPr>
              <a:xfrm>
                <a:off x="2667000" y="3162299"/>
                <a:ext cx="774832" cy="793329"/>
              </a:xfrm>
              <a:prstGeom prst="rect">
                <a:avLst/>
              </a:prstGeom>
            </p:spPr>
          </p:pic>
          <p:sp>
            <p:nvSpPr>
              <p:cNvPr id="9" name="矩形 8"/>
              <p:cNvSpPr/>
              <p:nvPr>
                <p:custDataLst>
                  <p:tags r:id="rId8"/>
                </p:custDataLst>
              </p:nvPr>
            </p:nvSpPr>
            <p:spPr>
              <a:xfrm>
                <a:off x="2667168" y="3162988"/>
                <a:ext cx="1002624" cy="883012"/>
              </a:xfrm>
              <a:prstGeom prst="rect">
                <a:avLst/>
              </a:prstGeom>
            </p:spPr>
            <p:txBody>
              <a:bodyPr wrap="square">
                <a:spAutoFit/>
              </a:bodyPr>
              <a:lstStyle/>
              <a:p>
                <a:r>
                  <a:rPr lang="zh-CN" altLang="en-US" sz="5400" b="1"/>
                  <a:t>蕴</a:t>
                </a:r>
              </a:p>
            </p:txBody>
          </p:sp>
        </p:grpSp>
      </p:grpSp>
      <p:pic>
        <p:nvPicPr>
          <p:cNvPr id="16" name="图片 15"/>
          <p:cNvPicPr>
            <a:picLocks noChangeAspect="1"/>
          </p:cNvPicPr>
          <p:nvPr>
            <p:custDataLst>
              <p:tags r:id="rId2"/>
            </p:custDataLst>
          </p:nvPr>
        </p:nvPicPr>
        <p:blipFill>
          <a:blip r:embed="rId17"/>
          <a:stretch>
            <a:fillRect/>
          </a:stretch>
        </p:blipFill>
        <p:spPr>
          <a:xfrm>
            <a:off x="1500666" y="2135081"/>
            <a:ext cx="2693963" cy="258783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http://schemas.microsoft.com/office/powerpoint/2012/main"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5622925" y="2723515"/>
            <a:ext cx="4807585" cy="922739"/>
            <a:chOff x="6304987" y="2116749"/>
            <a:chExt cx="4689530" cy="883701"/>
          </a:xfrm>
        </p:grpSpPr>
        <p:grpSp>
          <p:nvGrpSpPr>
            <p:cNvPr id="4" name="组合 3"/>
            <p:cNvGrpSpPr/>
            <p:nvPr>
              <p:custDataLst>
                <p:tags r:id="rId7"/>
              </p:custDataLst>
            </p:nvPr>
          </p:nvGrpSpPr>
          <p:grpSpPr>
            <a:xfrm>
              <a:off x="6304987" y="2116749"/>
              <a:ext cx="1002624" cy="883701"/>
              <a:chOff x="2666437" y="3162299"/>
              <a:chExt cx="1002624" cy="883701"/>
            </a:xfrm>
          </p:grpSpPr>
          <p:pic>
            <p:nvPicPr>
              <p:cNvPr id="14" name="图片 13"/>
              <p:cNvPicPr>
                <a:picLocks noChangeAspect="1"/>
              </p:cNvPicPr>
              <p:nvPr>
                <p:custDataLst>
                  <p:tags r:id="rId17"/>
                </p:custDataLst>
              </p:nvPr>
            </p:nvPicPr>
            <p:blipFill>
              <a:blip r:embed="rId20"/>
              <a:stretch>
                <a:fillRect/>
              </a:stretch>
            </p:blipFill>
            <p:spPr>
              <a:xfrm>
                <a:off x="2667000" y="3162299"/>
                <a:ext cx="774832" cy="793329"/>
              </a:xfrm>
              <a:prstGeom prst="rect">
                <a:avLst/>
              </a:prstGeom>
            </p:spPr>
          </p:pic>
          <p:sp>
            <p:nvSpPr>
              <p:cNvPr id="15" name="矩形 14"/>
              <p:cNvSpPr/>
              <p:nvPr>
                <p:custDataLst>
                  <p:tags r:id="rId18"/>
                </p:custDataLst>
              </p:nvPr>
            </p:nvSpPr>
            <p:spPr>
              <a:xfrm>
                <a:off x="2666437" y="3162988"/>
                <a:ext cx="1002624" cy="883012"/>
              </a:xfrm>
              <a:prstGeom prst="rect">
                <a:avLst/>
              </a:prstGeom>
            </p:spPr>
            <p:txBody>
              <a:bodyPr wrap="square">
                <a:spAutoFit/>
              </a:bodyPr>
              <a:lstStyle/>
              <a:p>
                <a:r>
                  <a:rPr lang="zh-CN" altLang="en-US" sz="5400" b="1"/>
                  <a:t>标</a:t>
                </a:r>
              </a:p>
            </p:txBody>
          </p:sp>
        </p:grpSp>
        <p:grpSp>
          <p:nvGrpSpPr>
            <p:cNvPr id="5" name="组合 4"/>
            <p:cNvGrpSpPr/>
            <p:nvPr>
              <p:custDataLst>
                <p:tags r:id="rId8"/>
              </p:custDataLst>
            </p:nvPr>
          </p:nvGrpSpPr>
          <p:grpSpPr>
            <a:xfrm>
              <a:off x="7420525" y="2116749"/>
              <a:ext cx="1002624" cy="883701"/>
              <a:chOff x="2553250" y="3162299"/>
              <a:chExt cx="1002624" cy="883701"/>
            </a:xfrm>
          </p:grpSpPr>
          <p:pic>
            <p:nvPicPr>
              <p:cNvPr id="12" name="图片 11"/>
              <p:cNvPicPr>
                <a:picLocks noChangeAspect="1"/>
              </p:cNvPicPr>
              <p:nvPr>
                <p:custDataLst>
                  <p:tags r:id="rId15"/>
                </p:custDataLst>
              </p:nvPr>
            </p:nvPicPr>
            <p:blipFill>
              <a:blip r:embed="rId20"/>
              <a:stretch>
                <a:fillRect/>
              </a:stretch>
            </p:blipFill>
            <p:spPr>
              <a:xfrm>
                <a:off x="2667000" y="3162299"/>
                <a:ext cx="774832" cy="793329"/>
              </a:xfrm>
              <a:prstGeom prst="rect">
                <a:avLst/>
              </a:prstGeom>
            </p:spPr>
          </p:pic>
          <p:sp>
            <p:nvSpPr>
              <p:cNvPr id="13" name="矩形 12"/>
              <p:cNvSpPr/>
              <p:nvPr>
                <p:custDataLst>
                  <p:tags r:id="rId16"/>
                </p:custDataLst>
              </p:nvPr>
            </p:nvSpPr>
            <p:spPr>
              <a:xfrm>
                <a:off x="2553250" y="3162988"/>
                <a:ext cx="1002624" cy="883012"/>
              </a:xfrm>
              <a:prstGeom prst="rect">
                <a:avLst/>
              </a:prstGeom>
            </p:spPr>
            <p:txBody>
              <a:bodyPr wrap="square">
                <a:spAutoFit/>
              </a:bodyPr>
              <a:lstStyle/>
              <a:p>
                <a:r>
                  <a:rPr lang="zh-CN" altLang="en-US" sz="5400" b="1"/>
                  <a:t>题</a:t>
                </a:r>
              </a:p>
            </p:txBody>
          </p:sp>
        </p:grpSp>
        <p:grpSp>
          <p:nvGrpSpPr>
            <p:cNvPr id="6" name="组合 5"/>
            <p:cNvGrpSpPr/>
            <p:nvPr>
              <p:custDataLst>
                <p:tags r:id="rId9"/>
              </p:custDataLst>
            </p:nvPr>
          </p:nvGrpSpPr>
          <p:grpSpPr>
            <a:xfrm>
              <a:off x="8649250" y="2116749"/>
              <a:ext cx="888582" cy="883701"/>
              <a:chOff x="2553250" y="3162299"/>
              <a:chExt cx="888582" cy="883701"/>
            </a:xfrm>
          </p:grpSpPr>
          <p:pic>
            <p:nvPicPr>
              <p:cNvPr id="10" name="图片 9"/>
              <p:cNvPicPr>
                <a:picLocks noChangeAspect="1"/>
              </p:cNvPicPr>
              <p:nvPr>
                <p:custDataLst>
                  <p:tags r:id="rId13"/>
                </p:custDataLst>
              </p:nvPr>
            </p:nvPicPr>
            <p:blipFill>
              <a:blip r:embed="rId20"/>
              <a:stretch>
                <a:fillRect/>
              </a:stretch>
            </p:blipFill>
            <p:spPr>
              <a:xfrm>
                <a:off x="2667000" y="3162299"/>
                <a:ext cx="774832" cy="793329"/>
              </a:xfrm>
              <a:prstGeom prst="rect">
                <a:avLst/>
              </a:prstGeom>
            </p:spPr>
          </p:pic>
          <p:sp>
            <p:nvSpPr>
              <p:cNvPr id="11" name="矩形 10"/>
              <p:cNvSpPr/>
              <p:nvPr>
                <p:custDataLst>
                  <p:tags r:id="rId14"/>
                </p:custDataLst>
              </p:nvPr>
            </p:nvSpPr>
            <p:spPr>
              <a:xfrm>
                <a:off x="2553250" y="3162988"/>
                <a:ext cx="888582" cy="883012"/>
              </a:xfrm>
              <a:prstGeom prst="rect">
                <a:avLst/>
              </a:prstGeom>
            </p:spPr>
            <p:txBody>
              <a:bodyPr wrap="square">
                <a:spAutoFit/>
              </a:bodyPr>
              <a:lstStyle/>
              <a:p>
                <a:r>
                  <a:rPr lang="zh-CN" altLang="en-US" sz="5400" b="1"/>
                  <a:t>作</a:t>
                </a:r>
              </a:p>
            </p:txBody>
          </p:sp>
        </p:grpSp>
        <p:grpSp>
          <p:nvGrpSpPr>
            <p:cNvPr id="7" name="组合 6"/>
            <p:cNvGrpSpPr/>
            <p:nvPr>
              <p:custDataLst>
                <p:tags r:id="rId10"/>
              </p:custDataLst>
            </p:nvPr>
          </p:nvGrpSpPr>
          <p:grpSpPr>
            <a:xfrm>
              <a:off x="9991725" y="2116749"/>
              <a:ext cx="1002792" cy="883701"/>
              <a:chOff x="2667000" y="3162299"/>
              <a:chExt cx="1002792" cy="883701"/>
            </a:xfrm>
          </p:grpSpPr>
          <p:pic>
            <p:nvPicPr>
              <p:cNvPr id="8" name="图片 7"/>
              <p:cNvPicPr>
                <a:picLocks noChangeAspect="1"/>
              </p:cNvPicPr>
              <p:nvPr>
                <p:custDataLst>
                  <p:tags r:id="rId11"/>
                </p:custDataLst>
              </p:nvPr>
            </p:nvPicPr>
            <p:blipFill>
              <a:blip r:embed="rId20"/>
              <a:stretch>
                <a:fillRect/>
              </a:stretch>
            </p:blipFill>
            <p:spPr>
              <a:xfrm>
                <a:off x="2667000" y="3162299"/>
                <a:ext cx="774832" cy="793329"/>
              </a:xfrm>
              <a:prstGeom prst="rect">
                <a:avLst/>
              </a:prstGeom>
            </p:spPr>
          </p:pic>
          <p:sp>
            <p:nvSpPr>
              <p:cNvPr id="9" name="矩形 8"/>
              <p:cNvSpPr/>
              <p:nvPr>
                <p:custDataLst>
                  <p:tags r:id="rId12"/>
                </p:custDataLst>
              </p:nvPr>
            </p:nvSpPr>
            <p:spPr>
              <a:xfrm>
                <a:off x="2667168" y="3162988"/>
                <a:ext cx="1002624" cy="883012"/>
              </a:xfrm>
              <a:prstGeom prst="rect">
                <a:avLst/>
              </a:prstGeom>
            </p:spPr>
            <p:txBody>
              <a:bodyPr wrap="square">
                <a:spAutoFit/>
              </a:bodyPr>
              <a:lstStyle/>
              <a:p>
                <a:r>
                  <a:rPr lang="zh-CN" altLang="en-US" sz="5400" b="1"/>
                  <a:t>用</a:t>
                </a:r>
              </a:p>
            </p:txBody>
          </p:sp>
        </p:grpSp>
      </p:grpSp>
      <p:pic>
        <p:nvPicPr>
          <p:cNvPr id="16" name="图片 15"/>
          <p:cNvPicPr>
            <a:picLocks noChangeAspect="1"/>
          </p:cNvPicPr>
          <p:nvPr>
            <p:custDataLst>
              <p:tags r:id="rId2"/>
            </p:custDataLst>
          </p:nvPr>
        </p:nvPicPr>
        <p:blipFill>
          <a:blip r:embed="rId21"/>
          <a:stretch>
            <a:fillRect/>
          </a:stretch>
        </p:blipFill>
        <p:spPr>
          <a:xfrm>
            <a:off x="1500666" y="2135081"/>
            <a:ext cx="2693963" cy="2587837"/>
          </a:xfrm>
          <a:prstGeom prst="rect">
            <a:avLst/>
          </a:prstGeom>
        </p:spPr>
      </p:pic>
      <p:sp>
        <p:nvSpPr>
          <p:cNvPr id="17" name="文本框 16"/>
          <p:cNvSpPr txBox="1"/>
          <p:nvPr>
            <p:custDataLst>
              <p:tags r:id="rId3"/>
            </p:custDataLst>
          </p:nvPr>
        </p:nvSpPr>
        <p:spPr>
          <a:xfrm>
            <a:off x="5661660" y="1212850"/>
            <a:ext cx="868680" cy="922020"/>
          </a:xfrm>
          <a:prstGeom prst="rect">
            <a:avLst/>
          </a:prstGeom>
          <a:noFill/>
        </p:spPr>
        <p:txBody>
          <a:bodyPr wrap="none" rtlCol="0" anchor="t">
            <a:spAutoFit/>
          </a:bodyPr>
          <a:lstStyle/>
          <a:p>
            <a:r>
              <a:rPr lang="zh-CN" altLang="en-US" sz="5400" b="1">
                <a:solidFill>
                  <a:srgbClr val="FF0000"/>
                </a:solidFill>
              </a:rPr>
              <a:t>拟</a:t>
            </a:r>
          </a:p>
        </p:txBody>
      </p:sp>
      <p:sp>
        <p:nvSpPr>
          <p:cNvPr id="18" name="文本框 17"/>
          <p:cNvSpPr txBox="1"/>
          <p:nvPr>
            <p:custDataLst>
              <p:tags r:id="rId4"/>
            </p:custDataLst>
          </p:nvPr>
        </p:nvSpPr>
        <p:spPr>
          <a:xfrm>
            <a:off x="6766560" y="1212850"/>
            <a:ext cx="868680" cy="922020"/>
          </a:xfrm>
          <a:prstGeom prst="rect">
            <a:avLst/>
          </a:prstGeom>
          <a:noFill/>
        </p:spPr>
        <p:txBody>
          <a:bodyPr wrap="none" rtlCol="0" anchor="t">
            <a:spAutoFit/>
          </a:bodyPr>
          <a:lstStyle/>
          <a:p>
            <a:r>
              <a:rPr lang="zh-CN" altLang="en-US" sz="5400" b="1">
                <a:solidFill>
                  <a:srgbClr val="FF0000"/>
                </a:solidFill>
                <a:sym typeface="+mn-ea"/>
              </a:rPr>
              <a:t>题</a:t>
            </a:r>
          </a:p>
        </p:txBody>
      </p:sp>
      <p:sp>
        <p:nvSpPr>
          <p:cNvPr id="19" name="文本框 18"/>
          <p:cNvSpPr txBox="1"/>
          <p:nvPr>
            <p:custDataLst>
              <p:tags r:id="rId5"/>
            </p:custDataLst>
          </p:nvPr>
        </p:nvSpPr>
        <p:spPr>
          <a:xfrm>
            <a:off x="8026400" y="1212850"/>
            <a:ext cx="885190" cy="922020"/>
          </a:xfrm>
          <a:prstGeom prst="rect">
            <a:avLst/>
          </a:prstGeom>
          <a:noFill/>
        </p:spPr>
        <p:txBody>
          <a:bodyPr wrap="square" rtlCol="0" anchor="t">
            <a:spAutoFit/>
          </a:bodyPr>
          <a:lstStyle/>
          <a:p>
            <a:pPr algn="l">
              <a:buClrTx/>
              <a:buSzTx/>
              <a:buFontTx/>
            </a:pPr>
            <a:r>
              <a:rPr lang="zh-CN" altLang="en-US" sz="5400" b="1">
                <a:solidFill>
                  <a:srgbClr val="FF0000"/>
                </a:solidFill>
              </a:rPr>
              <a:t>方</a:t>
            </a:r>
          </a:p>
        </p:txBody>
      </p:sp>
      <p:sp>
        <p:nvSpPr>
          <p:cNvPr id="20" name="文本框 19"/>
          <p:cNvSpPr txBox="1"/>
          <p:nvPr>
            <p:custDataLst>
              <p:tags r:id="rId6"/>
            </p:custDataLst>
          </p:nvPr>
        </p:nvSpPr>
        <p:spPr>
          <a:xfrm>
            <a:off x="9328150" y="1212850"/>
            <a:ext cx="868680" cy="922020"/>
          </a:xfrm>
          <a:prstGeom prst="rect">
            <a:avLst/>
          </a:prstGeom>
          <a:noFill/>
        </p:spPr>
        <p:txBody>
          <a:bodyPr wrap="none" rtlCol="0" anchor="t">
            <a:spAutoFit/>
          </a:bodyPr>
          <a:lstStyle/>
          <a:p>
            <a:r>
              <a:rPr lang="zh-CN" altLang="en-US" sz="5400" b="1">
                <a:solidFill>
                  <a:srgbClr val="FF0000"/>
                </a:solidFill>
              </a:rPr>
              <a:t>法</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http://schemas.microsoft.com/office/powerpoint/2012/main"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87960" y="203835"/>
            <a:ext cx="11891645" cy="1076325"/>
          </a:xfrm>
          <a:prstGeom prst="rect">
            <a:avLst/>
          </a:prstGeom>
          <a:noFill/>
          <a:ln w="9525">
            <a:noFill/>
          </a:ln>
        </p:spPr>
        <p:txBody>
          <a:bodyPr wrap="square">
            <a:spAutoFit/>
          </a:bodyPr>
          <a:lstStyle/>
          <a:p>
            <a:pPr indent="0" algn="ctr"/>
            <a:r>
              <a:rPr lang="zh-CN" sz="3200" b="1">
                <a:ea typeface="宋体" pitchFamily="2" charset="-122"/>
              </a:rPr>
              <a:t>标题</a:t>
            </a:r>
          </a:p>
          <a:p>
            <a:pPr indent="0" algn="ctr"/>
            <a:r>
              <a:rPr lang="zh-CN" sz="3200" b="1">
                <a:ea typeface="宋体" pitchFamily="2" charset="-122"/>
              </a:rPr>
              <a:t>意蕴类</a:t>
            </a:r>
            <a:endParaRPr lang="zh-CN" altLang="en-US" sz="3200" b="1">
              <a:ea typeface="宋体" pitchFamily="2" charset="-122"/>
            </a:endParaRPr>
          </a:p>
        </p:txBody>
      </p:sp>
      <p:sp>
        <p:nvSpPr>
          <p:cNvPr id="2" name="文本框 1"/>
          <p:cNvSpPr txBox="1"/>
          <p:nvPr>
            <p:custDataLst>
              <p:tags r:id="rId2"/>
            </p:custDataLst>
          </p:nvPr>
        </p:nvSpPr>
        <p:spPr>
          <a:xfrm>
            <a:off x="426720" y="1280160"/>
            <a:ext cx="11619865" cy="3969385"/>
          </a:xfrm>
          <a:prstGeom prst="rect">
            <a:avLst/>
          </a:prstGeom>
          <a:noFill/>
          <a:ln w="9525">
            <a:noFill/>
          </a:ln>
        </p:spPr>
        <p:txBody>
          <a:bodyPr wrap="square">
            <a:spAutoFit/>
          </a:bodyPr>
          <a:lstStyle/>
          <a:p>
            <a:pPr indent="0" algn="l"/>
            <a:r>
              <a:rPr lang="zh-CN" sz="3600" b="1">
                <a:solidFill>
                  <a:srgbClr val="FF0000"/>
                </a:solidFill>
                <a:ea typeface="黑体" panose="02010609060101010101" charset="-122"/>
              </a:rPr>
              <a:t>第一步：</a:t>
            </a:r>
            <a:r>
              <a:rPr lang="zh-CN" sz="3600" b="1">
                <a:solidFill>
                  <a:srgbClr val="FF0000"/>
                </a:solidFill>
                <a:ea typeface="宋体" pitchFamily="2" charset="-122"/>
              </a:rPr>
              <a:t>点出标题所用的表达技巧及效果</a:t>
            </a:r>
            <a:r>
              <a:rPr lang="en-US" sz="3600" b="1">
                <a:solidFill>
                  <a:srgbClr val="FF0000"/>
                </a:solidFill>
                <a:latin typeface="Times New Roman" pitchFamily="18" charset="0"/>
              </a:rPr>
              <a:t>(</a:t>
            </a:r>
            <a:r>
              <a:rPr lang="zh-CN" sz="3600" b="1">
                <a:solidFill>
                  <a:srgbClr val="FF0000"/>
                </a:solidFill>
                <a:cs typeface="楷体_GB2312" charset="0"/>
              </a:rPr>
              <a:t>自身表达特点</a:t>
            </a:r>
            <a:r>
              <a:rPr lang="en-US" sz="3600" b="1">
                <a:solidFill>
                  <a:srgbClr val="FF0000"/>
                </a:solidFill>
                <a:latin typeface="Times New Roman" pitchFamily="18" charset="0"/>
              </a:rPr>
              <a:t>)</a:t>
            </a:r>
            <a:endParaRPr lang="zh-CN" sz="3600" b="1">
              <a:ea typeface="宋体" pitchFamily="2" charset="-122"/>
            </a:endParaRPr>
          </a:p>
          <a:p>
            <a:pPr indent="0" algn="l"/>
            <a:r>
              <a:rPr lang="zh-CN" sz="3600" b="1">
                <a:ea typeface="宋体" pitchFamily="2" charset="-122"/>
              </a:rPr>
              <a:t>比如：双关、比喻、象征、反讽</a:t>
            </a:r>
            <a:r>
              <a:rPr lang="en-US" sz="3600" b="1">
                <a:latin typeface="Times New Roman" pitchFamily="18" charset="0"/>
              </a:rPr>
              <a:t>(</a:t>
            </a:r>
            <a:r>
              <a:rPr lang="zh-CN" sz="3600" b="1">
                <a:cs typeface="楷体_GB2312" charset="0"/>
              </a:rPr>
              <a:t>反语</a:t>
            </a:r>
            <a:r>
              <a:rPr lang="en-US" sz="3600" b="1">
                <a:latin typeface="Times New Roman" pitchFamily="18" charset="0"/>
              </a:rPr>
              <a:t>)</a:t>
            </a:r>
            <a:r>
              <a:rPr lang="zh-CN" sz="3600" b="1">
                <a:ea typeface="宋体" pitchFamily="2" charset="-122"/>
              </a:rPr>
              <a:t>、引用等。</a:t>
            </a:r>
            <a:endParaRPr lang="zh-CN" sz="3600" b="1">
              <a:ea typeface="黑体" panose="02010609060101010101" charset="-122"/>
            </a:endParaRPr>
          </a:p>
          <a:p>
            <a:pPr indent="0" algn="l"/>
            <a:r>
              <a:rPr lang="zh-CN" sz="3600" b="1">
                <a:solidFill>
                  <a:srgbClr val="FF0000"/>
                </a:solidFill>
                <a:ea typeface="黑体" panose="02010609060101010101" charset="-122"/>
              </a:rPr>
              <a:t>第二步：</a:t>
            </a:r>
            <a:r>
              <a:rPr lang="zh-CN" sz="3600" b="1">
                <a:solidFill>
                  <a:srgbClr val="FF0000"/>
                </a:solidFill>
                <a:ea typeface="宋体" pitchFamily="2" charset="-122"/>
              </a:rPr>
              <a:t>分析标题的表层义</a:t>
            </a:r>
            <a:endParaRPr lang="zh-CN" sz="3600" b="1">
              <a:ea typeface="宋体" pitchFamily="2" charset="-122"/>
            </a:endParaRPr>
          </a:p>
          <a:p>
            <a:pPr indent="0" algn="l"/>
            <a:r>
              <a:rPr lang="zh-CN" sz="3600" b="1">
                <a:ea typeface="宋体" pitchFamily="2" charset="-122"/>
              </a:rPr>
              <a:t>即把标题在文中所表示的最浅层的意思分析出来。</a:t>
            </a:r>
            <a:endParaRPr lang="zh-CN" sz="3600" b="1">
              <a:ea typeface="黑体" panose="02010609060101010101" charset="-122"/>
            </a:endParaRPr>
          </a:p>
          <a:p>
            <a:pPr indent="0" algn="l"/>
            <a:r>
              <a:rPr lang="zh-CN" sz="3600" b="1">
                <a:solidFill>
                  <a:srgbClr val="FF0000"/>
                </a:solidFill>
                <a:ea typeface="黑体" panose="02010609060101010101" charset="-122"/>
              </a:rPr>
              <a:t>第三步：</a:t>
            </a:r>
            <a:r>
              <a:rPr lang="zh-CN" sz="3600" b="1">
                <a:solidFill>
                  <a:srgbClr val="FF0000"/>
                </a:solidFill>
                <a:ea typeface="宋体" pitchFamily="2" charset="-122"/>
              </a:rPr>
              <a:t>分析标题的深层义</a:t>
            </a:r>
            <a:endParaRPr lang="zh-CN" sz="3600" b="1">
              <a:ea typeface="宋体" pitchFamily="2" charset="-122"/>
            </a:endParaRPr>
          </a:p>
          <a:p>
            <a:pPr indent="0" algn="l"/>
            <a:r>
              <a:rPr lang="zh-CN" sz="3600" b="1">
                <a:ea typeface="宋体" pitchFamily="2" charset="-122"/>
              </a:rPr>
              <a:t>深层义的挖掘要联系标题对小说情节、人物、环境、主题等方面的作用。</a:t>
            </a:r>
            <a:endParaRPr lang="zh-CN" altLang="en-US" sz="3600" b="1">
              <a:ea typeface="宋体" pitchFamily="2"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30721"/>
          <p:cNvSpPr>
            <a:spLocks noGrp="1"/>
          </p:cNvSpPr>
          <p:nvPr>
            <p:ph type="title"/>
            <p:custDataLst>
              <p:tags r:id="rId1"/>
            </p:custDataLst>
          </p:nvPr>
        </p:nvSpPr>
        <p:spPr>
          <a:xfrm>
            <a:off x="242570" y="-114300"/>
            <a:ext cx="11949430" cy="888365"/>
          </a:xfrm>
        </p:spPr>
        <p:txBody>
          <a:bodyPr vert="horz" lIns="91440" tIns="45720" rIns="91440" bIns="45720" rtlCol="0" anchor="ctr">
            <a:normAutofit fontScale="90000"/>
          </a:bodyPr>
          <a:lstStyle/>
          <a:p>
            <a:pPr algn="l" fontAlgn="auto"/>
            <a:r>
              <a:rPr lang="zh-CN" altLang="en-US" sz="5400" b="1" u="sng" strike="noStrike" noProof="1">
                <a:solidFill>
                  <a:srgbClr val="FF0000"/>
                </a:solidFill>
                <a:latin typeface="黑体" panose="02010609060101010101" charset="-122"/>
                <a:ea typeface="黑体" panose="02010609060101010101" charset="-122"/>
                <a:sym typeface="+mn-ea"/>
              </a:rPr>
              <a:t>例：</a:t>
            </a:r>
            <a:r>
              <a:rPr lang="en-US" altLang="zh-CN" sz="3555" b="1" strike="noStrike" noProof="1">
                <a:latin typeface="微软雅黑" panose="020B0503020204020204" pitchFamily="34" charset="-122"/>
              </a:rPr>
              <a:t>《</a:t>
            </a:r>
            <a:r>
              <a:rPr lang="zh-CN" altLang="en-US" sz="3555" b="1" strike="noStrike" noProof="1">
                <a:latin typeface="微软雅黑" panose="020B0503020204020204" pitchFamily="34" charset="-122"/>
              </a:rPr>
              <a:t>我的叔叔于勒</a:t>
            </a:r>
            <a:r>
              <a:rPr lang="en-US" altLang="zh-CN" sz="3555" b="1" strike="noStrike" noProof="1">
                <a:latin typeface="微软雅黑" panose="020B0503020204020204" pitchFamily="34" charset="-122"/>
              </a:rPr>
              <a:t>》</a:t>
            </a:r>
            <a:r>
              <a:rPr lang="zh-CN" altLang="en-US" sz="3555" b="1" strike="noStrike" noProof="1">
                <a:latin typeface="微软雅黑" panose="020B0503020204020204" pitchFamily="34" charset="-122"/>
              </a:rPr>
              <a:t>这个标题有什么深刻含义？</a:t>
            </a:r>
          </a:p>
        </p:txBody>
      </p:sp>
      <p:sp>
        <p:nvSpPr>
          <p:cNvPr id="19458" name="文本占位符 30722"/>
          <p:cNvSpPr>
            <a:spLocks noGrp="1"/>
          </p:cNvSpPr>
          <p:nvPr>
            <p:ph idx="1"/>
            <p:custDataLst>
              <p:tags r:id="rId2"/>
            </p:custDataLst>
          </p:nvPr>
        </p:nvSpPr>
        <p:spPr>
          <a:xfrm>
            <a:off x="378460" y="806450"/>
            <a:ext cx="11277600" cy="5346700"/>
          </a:xfrm>
        </p:spPr>
        <p:txBody>
          <a:bodyPr lIns="91440" tIns="45720" rIns="91440" bIns="45720" anchor="t"/>
          <a:lstStyle/>
          <a:p>
            <a:pPr marL="0" indent="0">
              <a:buNone/>
            </a:pPr>
            <a:r>
              <a:rPr lang="zh-CN" altLang="en-US" sz="4800" b="1" u="sng">
                <a:solidFill>
                  <a:srgbClr val="FF0000"/>
                </a:solidFill>
                <a:latin typeface="黑体" panose="02010609060101010101" charset="-122"/>
                <a:ea typeface="黑体" panose="02010609060101010101" charset="-122"/>
                <a:sym typeface="宋体" panose="02010600030101010101" pitchFamily="2" charset="-122"/>
              </a:rPr>
              <a:t>答：</a:t>
            </a:r>
          </a:p>
          <a:p>
            <a:pPr marL="0" indent="0">
              <a:buNone/>
            </a:pPr>
            <a:r>
              <a:rPr lang="zh-CN" altLang="en-US" sz="3200" b="1">
                <a:sym typeface="Wingdings" pitchFamily="2" charset="2"/>
              </a:rPr>
              <a:t></a:t>
            </a:r>
            <a:r>
              <a:rPr lang="zh-CN" altLang="en-US" sz="3200" b="1"/>
              <a:t>点明了于勒与菲利普夫妇一家的</a:t>
            </a:r>
            <a:r>
              <a:rPr lang="zh-CN" altLang="en-US" sz="3200" b="1">
                <a:solidFill>
                  <a:srgbClr val="0FB62A"/>
                </a:solidFill>
              </a:rPr>
              <a:t>亲属</a:t>
            </a:r>
            <a:r>
              <a:rPr lang="zh-CN" altLang="en-US" sz="3200" b="1"/>
              <a:t>关系；</a:t>
            </a:r>
          </a:p>
          <a:p>
            <a:pPr marL="0" indent="0">
              <a:buNone/>
            </a:pPr>
            <a:r>
              <a:rPr lang="zh-CN" altLang="en-US" sz="3200" b="1">
                <a:sym typeface="Wingdings" pitchFamily="2" charset="2"/>
              </a:rPr>
              <a:t></a:t>
            </a:r>
            <a:r>
              <a:rPr lang="zh-CN" altLang="en-US" sz="3200" b="1"/>
              <a:t>标题寄寓了作者对于勒的</a:t>
            </a:r>
            <a:r>
              <a:rPr lang="zh-CN" altLang="en-US" sz="3200" b="1">
                <a:solidFill>
                  <a:srgbClr val="0FB62A"/>
                </a:solidFill>
              </a:rPr>
              <a:t>同情</a:t>
            </a:r>
            <a:r>
              <a:rPr lang="zh-CN" altLang="en-US" sz="3200" b="1"/>
              <a:t>。小说以第一人称“我”来叙述故事，而“我”的口吻中明显包含了同情的味道；</a:t>
            </a:r>
          </a:p>
          <a:p>
            <a:pPr marL="0" indent="0">
              <a:buNone/>
            </a:pPr>
            <a:r>
              <a:rPr lang="zh-CN" altLang="en-US" sz="3200" b="1">
                <a:sym typeface="Wingdings" pitchFamily="2" charset="2"/>
              </a:rPr>
              <a:t></a:t>
            </a:r>
            <a:r>
              <a:rPr lang="zh-CN" altLang="en-US" sz="3200" b="1">
                <a:sym typeface="宋体" panose="02010600030101010101" pitchFamily="2" charset="-122"/>
              </a:rPr>
              <a:t>对菲利普夫妇的</a:t>
            </a:r>
            <a:r>
              <a:rPr lang="zh-CN" altLang="en-US" sz="3200" b="1">
                <a:solidFill>
                  <a:srgbClr val="0FB62A"/>
                </a:solidFill>
                <a:sym typeface="宋体" panose="02010600030101010101" pitchFamily="2" charset="-122"/>
              </a:rPr>
              <a:t>谴责</a:t>
            </a:r>
            <a:r>
              <a:rPr lang="zh-CN" altLang="en-US" sz="3200" b="1">
                <a:sym typeface="宋体" panose="02010600030101010101" pitchFamily="2" charset="-122"/>
              </a:rPr>
              <a:t>。</a:t>
            </a:r>
            <a:r>
              <a:rPr lang="zh-CN" altLang="en-US" sz="3200" b="1"/>
              <a:t>菲利普夫妇认钱不认亲，而他的儿子若瑟夫却偏偏要认“我的叔叔”，这就无情地鞭挞了像菲利普夫妇那样丑恶的拜金主义者，含义很深刻。 </a:t>
            </a:r>
          </a:p>
        </p:txBody>
      </p:sp>
      <p:cxnSp>
        <p:nvCxnSpPr>
          <p:cNvPr id="9" name="直接连接符 8"/>
          <p:cNvCxnSpPr/>
          <p:nvPr>
            <p:custDataLst>
              <p:tags r:id="rId3"/>
            </p:custDataLst>
          </p:nvPr>
        </p:nvCxnSpPr>
        <p:spPr>
          <a:xfrm>
            <a:off x="6119495" y="3346450"/>
            <a:ext cx="2501900" cy="268414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圆角矩形标注 7"/>
          <p:cNvSpPr/>
          <p:nvPr>
            <p:custDataLst>
              <p:tags r:id="rId4"/>
            </p:custDataLst>
          </p:nvPr>
        </p:nvSpPr>
        <p:spPr>
          <a:xfrm>
            <a:off x="9119235" y="1074103"/>
            <a:ext cx="1381125" cy="611188"/>
          </a:xfrm>
          <a:prstGeom prst="wedgeRoundRectCallout">
            <a:avLst>
              <a:gd name="adj1" fmla="val -132804"/>
              <a:gd name="adj2" fmla="val 80633"/>
              <a:gd name="adj3" fmla="val 16667"/>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altLang="en-US" sz="4000" b="1" strike="noStrike" noProof="1">
                <a:solidFill>
                  <a:srgbClr val="FF0000"/>
                </a:solidFill>
                <a:latin typeface="黑体" panose="02010609060101010101" charset="-122"/>
                <a:ea typeface="黑体" panose="02010609060101010101" charset="-122"/>
              </a:rPr>
              <a:t>表意</a:t>
            </a:r>
          </a:p>
        </p:txBody>
      </p:sp>
      <p:sp>
        <p:nvSpPr>
          <p:cNvPr id="5" name="圆角矩形标注 4"/>
          <p:cNvSpPr/>
          <p:nvPr>
            <p:custDataLst>
              <p:tags r:id="rId5"/>
            </p:custDataLst>
          </p:nvPr>
        </p:nvSpPr>
        <p:spPr>
          <a:xfrm>
            <a:off x="6934518" y="6068060"/>
            <a:ext cx="2320925" cy="612775"/>
          </a:xfrm>
          <a:prstGeom prst="wedgeRoundRectCallout">
            <a:avLst>
              <a:gd name="adj1" fmla="val -125807"/>
              <a:gd name="adj2" fmla="val -259449"/>
              <a:gd name="adj3" fmla="val 16667"/>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altLang="en-US" sz="4000" b="1" strike="noStrike" noProof="1">
                <a:solidFill>
                  <a:srgbClr val="FF0000"/>
                </a:solidFill>
                <a:latin typeface="黑体" panose="02010609060101010101" charset="-122"/>
                <a:ea typeface="黑体" panose="02010609060101010101" charset="-122"/>
              </a:rPr>
              <a:t>深层含义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100000">
                                          <p:val>
                                            <p:strVal val="#ppt_x"/>
                                          </p:val>
                                        </p:tav>
                                      </p:tavLst>
                                    </p:anim>
                                    <p:anim calcmode="lin" valueType="num">
                                      <p:cBhvr>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1"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endParaRPr lang="zh-CN" altLang="en-US"/>
          </a:p>
        </p:txBody>
      </p:sp>
      <p:sp>
        <p:nvSpPr>
          <p:cNvPr id="9218" name="Rectangle 3"/>
          <p:cNvSpPr>
            <a:spLocks noGrp="1"/>
          </p:cNvSpPr>
          <p:nvPr>
            <p:ph type="body" idx="4294967295"/>
            <p:custDataLst>
              <p:tags r:id="rId2"/>
            </p:custDataLst>
          </p:nvPr>
        </p:nvSpPr>
        <p:spPr>
          <a:xfrm>
            <a:off x="412115" y="196850"/>
            <a:ext cx="11445240" cy="934720"/>
          </a:xfrm>
          <a:solidFill>
            <a:schemeClr val="bg1"/>
          </a:solidFill>
          <a:ln w="28575">
            <a:solidFill>
              <a:srgbClr val="FF0000"/>
            </a:solidFill>
            <a:miter/>
          </a:ln>
        </p:spPr>
        <p:txBody>
          <a:bodyPr wrap="square" lIns="91440" tIns="45720" rIns="91440" bIns="45720" anchor="t"/>
          <a:lstStyle/>
          <a:p>
            <a:pPr marL="0" indent="0" eaLnBrk="1" hangingPunct="1">
              <a:lnSpc>
                <a:spcPct val="90000"/>
              </a:lnSpc>
              <a:buNone/>
            </a:pPr>
            <a:r>
              <a:rPr lang="en-US" altLang="zh-CN" sz="2800" b="1">
                <a:latin typeface="华文中宋" panose="02010600040101010101" charset="-122"/>
                <a:ea typeface="华文中宋" panose="02010600040101010101" charset="-122"/>
              </a:rPr>
              <a:t>1</a:t>
            </a:r>
            <a:r>
              <a:rPr lang="zh-CN" altLang="en-US" sz="2800" b="1">
                <a:latin typeface="华文中宋" panose="02010600040101010101" charset="-122"/>
                <a:ea typeface="华文中宋" panose="02010600040101010101" charset="-122"/>
              </a:rPr>
              <a:t>、在理解题目本意的基础上，首先要注意它在文中是否有</a:t>
            </a:r>
            <a:r>
              <a:rPr lang="zh-CN" altLang="en-US" sz="2800" b="1">
                <a:solidFill>
                  <a:srgbClr val="FF0000"/>
                </a:solidFill>
                <a:latin typeface="华文中宋" panose="02010600040101010101" charset="-122"/>
                <a:ea typeface="华文中宋" panose="02010600040101010101" charset="-122"/>
              </a:rPr>
              <a:t>比喻、象征意义</a:t>
            </a:r>
            <a:r>
              <a:rPr lang="zh-CN" altLang="en-US" sz="2800" b="1">
                <a:latin typeface="华文中宋" panose="02010600040101010101" charset="-122"/>
                <a:ea typeface="华文中宋" panose="02010600040101010101" charset="-122"/>
              </a:rPr>
              <a:t>。</a:t>
            </a:r>
          </a:p>
        </p:txBody>
      </p:sp>
      <p:sp>
        <p:nvSpPr>
          <p:cNvPr id="5" name="Rectangle 2"/>
          <p:cNvSpPr txBox="1">
            <a:spLocks noChangeArrowheads="1"/>
          </p:cNvSpPr>
          <p:nvPr>
            <p:custDataLst>
              <p:tags r:id="rId3"/>
            </p:custDataLst>
          </p:nvPr>
        </p:nvSpPr>
        <p:spPr>
          <a:xfrm>
            <a:off x="3794125" y="1273175"/>
            <a:ext cx="2303463" cy="571500"/>
          </a:xfrm>
          <a:prstGeom prst="rect">
            <a:avLst/>
          </a:prstGeom>
          <a:solidFill>
            <a:schemeClr val="bg1"/>
          </a:solidFill>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3200" b="0" i="0" u="none" strike="noStrike" kern="0" cap="none" spc="0" normalizeH="0" baseline="0" noProof="0" smtClean="0">
                <a:ln>
                  <a:noFill/>
                </a:ln>
                <a:solidFill>
                  <a:srgbClr val="000000"/>
                </a:solidFill>
                <a:effectLst/>
                <a:uLnTx/>
                <a:uFillTx/>
                <a:latin typeface="华文中宋" panose="02010600040101010101" charset="-122"/>
                <a:ea typeface="华文中宋" panose="02010600040101010101" charset="-122"/>
                <a:cs typeface="+mj-cs"/>
              </a:rPr>
              <a:t>《</a:t>
            </a:r>
            <a:r>
              <a:rPr kumimoji="0" lang="zh-CN" altLang="en-US" sz="3200" b="1" i="0" u="none" strike="noStrike" kern="0" cap="none" spc="0" normalizeH="0" baseline="0" noProof="0" smtClean="0">
                <a:ln>
                  <a:noFill/>
                </a:ln>
                <a:solidFill>
                  <a:schemeClr val="tx1"/>
                </a:solidFill>
                <a:effectLst/>
                <a:uLnTx/>
                <a:uFillTx/>
                <a:latin typeface="华文中宋" panose="02010600040101010101" charset="-122"/>
                <a:ea typeface="华文中宋" panose="02010600040101010101" charset="-122"/>
                <a:cs typeface="+mj-cs"/>
              </a:rPr>
              <a:t>变色龙</a:t>
            </a:r>
            <a:r>
              <a:rPr kumimoji="0" lang="en-US" altLang="zh-CN" sz="3200" b="1" i="0" u="none" strike="noStrike" kern="0" cap="none" spc="0" normalizeH="0" baseline="0" noProof="0" smtClean="0">
                <a:ln>
                  <a:noFill/>
                </a:ln>
                <a:solidFill>
                  <a:schemeClr val="tx1"/>
                </a:solidFill>
                <a:effectLst/>
                <a:uLnTx/>
                <a:uFillTx/>
                <a:latin typeface="华文中宋" panose="02010600040101010101" charset="-122"/>
                <a:ea typeface="华文中宋" panose="02010600040101010101" charset="-122"/>
                <a:cs typeface="+mj-cs"/>
              </a:rPr>
              <a:t>》</a:t>
            </a:r>
            <a:endParaRPr kumimoji="0" lang="en-US" altLang="zh-CN" sz="3200" b="0" i="0" u="none" strike="noStrike" kern="0" cap="none" spc="0" normalizeH="0" baseline="0" noProof="0">
              <a:ln>
                <a:noFill/>
              </a:ln>
              <a:solidFill>
                <a:srgbClr val="000000"/>
              </a:solidFill>
              <a:effectLst/>
              <a:uLnTx/>
              <a:uFillTx/>
              <a:latin typeface="华文中宋" panose="02010600040101010101" charset="-122"/>
              <a:ea typeface="华文中宋" panose="02010600040101010101" charset="-122"/>
              <a:cs typeface="+mj-cs"/>
            </a:endParaRPr>
          </a:p>
        </p:txBody>
      </p:sp>
      <p:sp>
        <p:nvSpPr>
          <p:cNvPr id="6" name="Rectangle 3"/>
          <p:cNvSpPr txBox="1">
            <a:spLocks noChangeArrowheads="1"/>
          </p:cNvSpPr>
          <p:nvPr>
            <p:custDataLst>
              <p:tags r:id="rId4"/>
            </p:custDataLst>
          </p:nvPr>
        </p:nvSpPr>
        <p:spPr>
          <a:xfrm>
            <a:off x="2279650" y="1989138"/>
            <a:ext cx="2447925" cy="1223963"/>
          </a:xfrm>
          <a:prstGeom prst="rect">
            <a:avLst/>
          </a:prstGeom>
          <a:solidFill>
            <a:schemeClr val="bg1"/>
          </a:solidFill>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342900" marR="0" lvl="0" indent="-342900" algn="l" defTabSz="914400" rtl="0" eaLnBrk="0" fontAlgn="base" latinLnBrk="0" hangingPunct="0">
              <a:lnSpc>
                <a:spcPct val="100000"/>
              </a:lnSpc>
              <a:spcBef>
                <a:spcPct val="20000"/>
              </a:spcBef>
              <a:spcAft>
                <a:spcPct val="0"/>
              </a:spcAft>
              <a:buClrTx/>
              <a:buSzTx/>
              <a:buFont typeface="Wingdings" pitchFamily="2" charset="2"/>
              <a:buNone/>
              <a:defRPr/>
            </a:pPr>
            <a:r>
              <a:rPr kumimoji="0" lang="zh-CN" altLang="en-US" sz="2800" b="1" i="0" u="none" strike="noStrike" kern="0" cap="none" spc="0" normalizeH="0" baseline="0" noProof="0" smtClean="0">
                <a:ln>
                  <a:noFill/>
                </a:ln>
                <a:solidFill>
                  <a:srgbClr val="000000"/>
                </a:solidFill>
                <a:effectLst/>
                <a:uLnTx/>
                <a:uFillTx/>
                <a:latin typeface="华文中宋" panose="02010600040101010101" charset="-122"/>
                <a:ea typeface="华文中宋" panose="02010600040101010101" charset="-122"/>
                <a:cs typeface="+mn-cs"/>
              </a:rPr>
              <a:t>表层含义：</a:t>
            </a:r>
          </a:p>
          <a:p>
            <a:pPr marL="342900" marR="0" lvl="0" indent="-342900" algn="l" defTabSz="914400" rtl="0" eaLnBrk="0" fontAlgn="base" latinLnBrk="0" hangingPunct="0">
              <a:lnSpc>
                <a:spcPct val="100000"/>
              </a:lnSpc>
              <a:spcBef>
                <a:spcPct val="20000"/>
              </a:spcBef>
              <a:spcAft>
                <a:spcPct val="0"/>
              </a:spcAft>
              <a:buClrTx/>
              <a:buSzTx/>
              <a:buFont typeface="Wingdings" pitchFamily="2" charset="2"/>
              <a:buNone/>
              <a:defRPr/>
            </a:pPr>
            <a:r>
              <a:rPr kumimoji="0" lang="zh-CN" altLang="en-US" sz="2800" b="1" i="0" u="none" strike="noStrike" kern="0" cap="none" spc="0" normalizeH="0" baseline="0" noProof="0" smtClean="0">
                <a:ln>
                  <a:noFill/>
                </a:ln>
                <a:solidFill>
                  <a:srgbClr val="000000"/>
                </a:solidFill>
                <a:effectLst/>
                <a:uLnTx/>
                <a:uFillTx/>
                <a:latin typeface="华文中宋" panose="02010600040101010101" charset="-122"/>
                <a:ea typeface="华文中宋" panose="02010600040101010101" charset="-122"/>
                <a:cs typeface="+mn-cs"/>
              </a:rPr>
              <a:t>深层含义 ：</a:t>
            </a:r>
            <a:endParaRPr kumimoji="0" lang="zh-CN" altLang="en-US" sz="2800" b="1" i="0" u="none" strike="noStrike" kern="0" cap="none" spc="0" normalizeH="0" baseline="0" noProof="0">
              <a:ln>
                <a:noFill/>
              </a:ln>
              <a:solidFill>
                <a:srgbClr val="000000"/>
              </a:solidFill>
              <a:effectLst/>
              <a:uLnTx/>
              <a:uFillTx/>
              <a:latin typeface="华文中宋" panose="02010600040101010101" charset="-122"/>
              <a:ea typeface="华文中宋" panose="02010600040101010101" charset="-122"/>
              <a:cs typeface="+mn-cs"/>
            </a:endParaRPr>
          </a:p>
        </p:txBody>
      </p:sp>
      <p:sp>
        <p:nvSpPr>
          <p:cNvPr id="7" name="Text Box 4"/>
          <p:cNvSpPr txBox="1"/>
          <p:nvPr>
            <p:custDataLst>
              <p:tags r:id="rId5"/>
            </p:custDataLst>
          </p:nvPr>
        </p:nvSpPr>
        <p:spPr>
          <a:xfrm>
            <a:off x="4565650" y="1844675"/>
            <a:ext cx="3529013" cy="583565"/>
          </a:xfrm>
          <a:prstGeom prst="rect">
            <a:avLst/>
          </a:prstGeom>
          <a:solidFill>
            <a:schemeClr val="bg1"/>
          </a:solidFill>
          <a:ln w="9525">
            <a:noFill/>
          </a:ln>
        </p:spPr>
        <p:txBody>
          <a:bodyPr anchor="t">
            <a:spAutoFit/>
          </a:bodyPr>
          <a:lstStyle/>
          <a:p>
            <a:r>
              <a:rPr lang="zh-CN" altLang="en-US" sz="3200" b="1">
                <a:solidFill>
                  <a:srgbClr val="000000"/>
                </a:solidFill>
                <a:latin typeface="华文中宋" panose="02010600040101010101" charset="-122"/>
                <a:ea typeface="华文中宋" panose="02010600040101010101" charset="-122"/>
              </a:rPr>
              <a:t>善于变色的蜥蜴</a:t>
            </a:r>
          </a:p>
        </p:txBody>
      </p:sp>
      <p:sp>
        <p:nvSpPr>
          <p:cNvPr id="8" name="Text Box 5"/>
          <p:cNvSpPr txBox="1"/>
          <p:nvPr>
            <p:custDataLst>
              <p:tags r:id="rId6"/>
            </p:custDataLst>
          </p:nvPr>
        </p:nvSpPr>
        <p:spPr>
          <a:xfrm>
            <a:off x="4532313" y="2528888"/>
            <a:ext cx="3962400" cy="521970"/>
          </a:xfrm>
          <a:prstGeom prst="rect">
            <a:avLst/>
          </a:prstGeom>
          <a:solidFill>
            <a:schemeClr val="bg1"/>
          </a:solidFill>
          <a:ln w="9525">
            <a:noFill/>
          </a:ln>
        </p:spPr>
        <p:txBody>
          <a:bodyPr anchor="t">
            <a:spAutoFit/>
          </a:bodyPr>
          <a:lstStyle/>
          <a:p>
            <a:r>
              <a:rPr lang="zh-CN" altLang="en-US" sz="2800" b="1">
                <a:solidFill>
                  <a:srgbClr val="000000"/>
                </a:solidFill>
                <a:latin typeface="华文中宋" panose="02010600040101010101" charset="-122"/>
                <a:ea typeface="华文中宋" panose="02010600040101010101" charset="-122"/>
              </a:rPr>
              <a:t>见风使舵的沙皇警察</a:t>
            </a:r>
          </a:p>
        </p:txBody>
      </p:sp>
      <p:sp>
        <p:nvSpPr>
          <p:cNvPr id="9" name="Text Box 6"/>
          <p:cNvSpPr txBox="1"/>
          <p:nvPr>
            <p:custDataLst>
              <p:tags r:id="rId7"/>
            </p:custDataLst>
          </p:nvPr>
        </p:nvSpPr>
        <p:spPr>
          <a:xfrm>
            <a:off x="251460" y="3053080"/>
            <a:ext cx="11605895" cy="2861310"/>
          </a:xfrm>
          <a:prstGeom prst="rect">
            <a:avLst/>
          </a:prstGeom>
          <a:solidFill>
            <a:schemeClr val="bg1"/>
          </a:solidFill>
          <a:ln w="9525">
            <a:noFill/>
          </a:ln>
        </p:spPr>
        <p:txBody>
          <a:bodyPr wrap="square" anchor="t">
            <a:spAutoFit/>
          </a:bodyPr>
          <a:lstStyle/>
          <a:p>
            <a:pPr>
              <a:lnSpc>
                <a:spcPct val="150000"/>
              </a:lnSpc>
            </a:pPr>
            <a:r>
              <a:rPr lang="zh-CN" altLang="en-US" sz="2400" b="1">
                <a:latin typeface="华文中宋" panose="02010600040101010101" charset="-122"/>
                <a:ea typeface="华文中宋" panose="02010600040101010101" charset="-122"/>
              </a:rPr>
              <a:t>解析：变色龙是蜥蜴类的一种，能随时改变皮肤的颜色，以适应环境的需要。</a:t>
            </a:r>
            <a:r>
              <a:rPr lang="zh-CN" altLang="en-US" sz="2400" b="1">
                <a:solidFill>
                  <a:srgbClr val="FF0000"/>
                </a:solidFill>
                <a:latin typeface="华文中宋" panose="02010600040101010101" charset="-122"/>
                <a:ea typeface="华文中宋" panose="02010600040101010101" charset="-122"/>
              </a:rPr>
              <a:t>联系课文内容</a:t>
            </a:r>
            <a:r>
              <a:rPr lang="zh-CN" altLang="en-US" sz="2400" b="1">
                <a:latin typeface="华文中宋" panose="02010600040101010101" charset="-122"/>
                <a:ea typeface="华文中宋" panose="02010600040101010101" charset="-122"/>
              </a:rPr>
              <a:t>，小说主人公奥楚蔑洛夫警官在处理狗咬人事件中围绕“小狗的主人是谁”态度发生五次变化，这种反复无常的态度和变色龙极为相似。</a:t>
            </a:r>
          </a:p>
          <a:p>
            <a:pPr>
              <a:lnSpc>
                <a:spcPct val="150000"/>
              </a:lnSpc>
            </a:pPr>
            <a:r>
              <a:rPr lang="zh-CN" altLang="en-US" sz="2400" b="1">
                <a:latin typeface="华文中宋" panose="02010600040101010101" charset="-122"/>
                <a:ea typeface="华文中宋" panose="02010600040101010101" charset="-122"/>
              </a:rPr>
              <a:t>     因此，文题的含义其实是指像奥楚蔑洛夫这样见风使舵、趋炎附势、媚上欺下的</a:t>
            </a:r>
            <a:r>
              <a:rPr lang="zh-CN" altLang="en-US" sz="2400" b="1">
                <a:solidFill>
                  <a:srgbClr val="000000"/>
                </a:solidFill>
                <a:latin typeface="华文中宋" panose="02010600040101010101" charset="-122"/>
                <a:ea typeface="华文中宋" panose="02010600040101010101" charset="-122"/>
              </a:rPr>
              <a:t>沙皇警察</a:t>
            </a:r>
            <a:r>
              <a:rPr lang="zh-CN" altLang="en-US" sz="2400" b="1">
                <a:latin typeface="华文中宋" panose="02010600040101010101" charset="-122"/>
                <a:ea typeface="华文中宋" panose="02010600040101010101" charset="-122"/>
              </a:rPr>
              <a:t>。</a:t>
            </a:r>
            <a:r>
              <a:rPr lang="en-US" altLang="zh-CN" sz="2400" b="1">
                <a:solidFill>
                  <a:srgbClr val="FF0000"/>
                </a:solidFill>
                <a:latin typeface="华文中宋" panose="02010600040101010101" charset="-122"/>
                <a:ea typeface="华文中宋" panose="02010600040101010101" charset="-122"/>
              </a:rPr>
              <a:t>(</a:t>
            </a:r>
            <a:r>
              <a:rPr lang="zh-CN" altLang="en-US" sz="2400" b="1">
                <a:solidFill>
                  <a:srgbClr val="FF0000"/>
                </a:solidFill>
                <a:latin typeface="华文中宋" panose="02010600040101010101" charset="-122"/>
                <a:ea typeface="华文中宋" panose="02010600040101010101" charset="-122"/>
              </a:rPr>
              <a:t>结合主旨</a:t>
            </a:r>
            <a:r>
              <a:rPr lang="en-US" altLang="zh-CN" sz="2400" b="1">
                <a:solidFill>
                  <a:srgbClr val="FF0000"/>
                </a:solidFill>
                <a:latin typeface="华文中宋" panose="02010600040101010101" charset="-122"/>
                <a:ea typeface="华文中宋" panose="02010600040101010101" charset="-122"/>
              </a:rPr>
              <a:t>)</a:t>
            </a:r>
            <a:r>
              <a:rPr lang="en-US" altLang="zh-CN" sz="2400">
                <a:solidFill>
                  <a:srgbClr val="FF0000"/>
                </a:solidFill>
                <a:latin typeface="华文中宋" panose="02010600040101010101" charset="-122"/>
                <a:ea typeface="华文中宋" panose="02010600040101010101"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4" fill="hold" grpId="2"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17" presetClass="entr" presetSubtype="10" fill="hold" grpId="3"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218">
                                            <p:bg/>
                                          </p:spTgt>
                                        </p:tgtEl>
                                        <p:attrNameLst>
                                          <p:attrName>style.visibility</p:attrName>
                                        </p:attrNameLst>
                                      </p:cBhvr>
                                      <p:to>
                                        <p:strVal val="visible"/>
                                      </p:to>
                                    </p:set>
                                    <p:anim calcmode="lin" valueType="num">
                                      <p:cBhvr additive="base">
                                        <p:cTn id="27" dur="500" fill="hold"/>
                                        <p:tgtEl>
                                          <p:spTgt spid="921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9218">
                                            <p:bg/>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9218">
                                            <p:txEl>
                                              <p:pRg st="0" end="0"/>
                                            </p:txEl>
                                          </p:spTgt>
                                        </p:tgtEl>
                                        <p:attrNameLst>
                                          <p:attrName>style.visibility</p:attrName>
                                        </p:attrNameLst>
                                      </p:cBhvr>
                                      <p:to>
                                        <p:strVal val="visible"/>
                                      </p:to>
                                    </p:set>
                                    <p:anim calcmode="lin" valueType="num">
                                      <p:cBhvr additive="base">
                                        <p:cTn id="34" dur="500" fill="hold"/>
                                        <p:tgtEl>
                                          <p:spTgt spid="9218">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921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uiExpand="1" build="p" animBg="1"/>
      <p:bldP spid="7" grpId="1" animBg="1"/>
      <p:bldP spid="8" grpId="2" animBg="1"/>
      <p:bldP spid="9" grpId="3"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p:cNvSpPr>
          <p:nvPr>
            <p:ph type="title"/>
            <p:custDataLst>
              <p:tags r:id="rId1"/>
            </p:custDataLst>
          </p:nvPr>
        </p:nvSpPr>
        <p:spPr>
          <a:xfrm>
            <a:off x="669925" y="140335"/>
            <a:ext cx="10852150" cy="744855"/>
          </a:xfrm>
          <a:solidFill>
            <a:schemeClr val="bg1"/>
          </a:solidFill>
          <a:ln w="28575">
            <a:solidFill>
              <a:srgbClr val="FF0000"/>
            </a:solidFill>
            <a:miter/>
          </a:ln>
        </p:spPr>
        <p:txBody>
          <a:bodyPr wrap="square" lIns="91440" tIns="45720" rIns="91440" bIns="45720" anchor="ctr">
            <a:normAutofit fontScale="90000"/>
          </a:bodyPr>
          <a:lstStyle/>
          <a:p>
            <a:pPr algn="l" eaLnBrk="1" hangingPunct="1"/>
            <a:r>
              <a:rPr lang="en-US" altLang="zh-CN" sz="2800" b="1">
                <a:latin typeface="华文中宋" panose="02010600040101010101" charset="-122"/>
                <a:ea typeface="华文中宋" panose="02010600040101010101" charset="-122"/>
              </a:rPr>
              <a:t>2</a:t>
            </a:r>
            <a:r>
              <a:rPr lang="zh-CN" altLang="en-US" sz="2800" b="1">
                <a:latin typeface="华文中宋" panose="02010600040101010101" charset="-122"/>
                <a:ea typeface="华文中宋" panose="02010600040101010101" charset="-122"/>
              </a:rPr>
              <a:t>、其次要注意它在表面含义之外是否有</a:t>
            </a:r>
            <a:r>
              <a:rPr lang="zh-CN" altLang="en-US" sz="2800" b="1">
                <a:solidFill>
                  <a:srgbClr val="FF0000"/>
                </a:solidFill>
                <a:latin typeface="华文中宋" panose="02010600040101010101" charset="-122"/>
                <a:ea typeface="华文中宋" panose="02010600040101010101" charset="-122"/>
              </a:rPr>
              <a:t>语意双关</a:t>
            </a:r>
            <a:r>
              <a:rPr lang="zh-CN" altLang="en-US" sz="2800" b="1">
                <a:latin typeface="华文中宋" panose="02010600040101010101" charset="-122"/>
                <a:ea typeface="华文中宋" panose="02010600040101010101" charset="-122"/>
              </a:rPr>
              <a:t>或</a:t>
            </a:r>
            <a:r>
              <a:rPr lang="zh-CN" altLang="en-US" sz="2800" b="1">
                <a:solidFill>
                  <a:srgbClr val="FF0000"/>
                </a:solidFill>
                <a:latin typeface="华文中宋" panose="02010600040101010101" charset="-122"/>
                <a:ea typeface="华文中宋" panose="02010600040101010101" charset="-122"/>
              </a:rPr>
              <a:t>文章主旨意义</a:t>
            </a:r>
            <a:r>
              <a:rPr lang="zh-CN" altLang="en-US" sz="2800" b="1">
                <a:latin typeface="华文中宋" panose="02010600040101010101" charset="-122"/>
                <a:ea typeface="华文中宋" panose="02010600040101010101" charset="-122"/>
              </a:rPr>
              <a:t>。</a:t>
            </a:r>
          </a:p>
        </p:txBody>
      </p:sp>
      <p:sp>
        <p:nvSpPr>
          <p:cNvPr id="4" name="Rectangle 2"/>
          <p:cNvSpPr txBox="1">
            <a:spLocks noChangeArrowheads="1"/>
          </p:cNvSpPr>
          <p:nvPr>
            <p:custDataLst>
              <p:tags r:id="rId2"/>
            </p:custDataLst>
          </p:nvPr>
        </p:nvSpPr>
        <p:spPr>
          <a:xfrm>
            <a:off x="1685925" y="2057400"/>
            <a:ext cx="2233613" cy="1096963"/>
          </a:xfrm>
          <a:prstGeom prst="rect">
            <a:avLst/>
          </a:prstGeom>
          <a:solidFill>
            <a:schemeClr val="bg1"/>
          </a:solidFill>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342900" marR="0" lvl="0" indent="-342900" algn="l" defTabSz="914400" rtl="0" eaLnBrk="0" fontAlgn="base" latinLnBrk="0" hangingPunct="0">
              <a:lnSpc>
                <a:spcPct val="100000"/>
              </a:lnSpc>
              <a:spcBef>
                <a:spcPct val="20000"/>
              </a:spcBef>
              <a:spcAft>
                <a:spcPct val="0"/>
              </a:spcAft>
              <a:buClrTx/>
              <a:buSzTx/>
              <a:buFont typeface="Wingdings" pitchFamily="2" charset="2"/>
              <a:buNone/>
              <a:defRPr/>
            </a:pPr>
            <a:r>
              <a:rPr kumimoji="0" lang="zh-CN" altLang="en-US" sz="2800" b="1" i="0" u="none" strike="noStrike" kern="0" cap="none" spc="0" normalizeH="0" baseline="0" noProof="0" smtClean="0">
                <a:ln>
                  <a:noFill/>
                </a:ln>
                <a:solidFill>
                  <a:schemeClr val="tx1"/>
                </a:solidFill>
                <a:effectLst/>
                <a:uLnTx/>
                <a:uFillTx/>
                <a:latin typeface="华文中宋" panose="02010600040101010101" charset="-122"/>
                <a:ea typeface="华文中宋" panose="02010600040101010101" charset="-122"/>
                <a:cs typeface="+mn-cs"/>
              </a:rPr>
              <a:t>表层含义：</a:t>
            </a:r>
          </a:p>
          <a:p>
            <a:pPr marL="342900" marR="0" lvl="0" indent="-342900" algn="l" defTabSz="914400" rtl="0" eaLnBrk="0" fontAlgn="base" latinLnBrk="0" hangingPunct="0">
              <a:lnSpc>
                <a:spcPct val="100000"/>
              </a:lnSpc>
              <a:spcBef>
                <a:spcPct val="20000"/>
              </a:spcBef>
              <a:spcAft>
                <a:spcPct val="0"/>
              </a:spcAft>
              <a:buClrTx/>
              <a:buSzTx/>
              <a:buFont typeface="Wingdings" pitchFamily="2" charset="2"/>
              <a:buNone/>
              <a:defRPr/>
            </a:pPr>
            <a:r>
              <a:rPr kumimoji="0" lang="zh-CN" altLang="en-US" sz="2800" b="1" i="0" u="none" strike="noStrike" kern="0" cap="none" spc="0" normalizeH="0" baseline="0" noProof="0" smtClean="0">
                <a:ln>
                  <a:noFill/>
                </a:ln>
                <a:solidFill>
                  <a:schemeClr val="tx1"/>
                </a:solidFill>
                <a:effectLst/>
                <a:uLnTx/>
                <a:uFillTx/>
                <a:latin typeface="华文中宋" panose="02010600040101010101" charset="-122"/>
                <a:ea typeface="华文中宋" panose="02010600040101010101" charset="-122"/>
                <a:cs typeface="+mn-cs"/>
              </a:rPr>
              <a:t>深层含义：</a:t>
            </a:r>
            <a:endParaRPr kumimoji="0" lang="zh-CN" altLang="en-US" sz="2800" b="1" i="0" u="none" strike="noStrike" kern="0" cap="none" spc="0" normalizeH="0" baseline="0" noProof="0">
              <a:ln>
                <a:noFill/>
              </a:ln>
              <a:solidFill>
                <a:schemeClr val="tx1"/>
              </a:solidFill>
              <a:effectLst/>
              <a:uLnTx/>
              <a:uFillTx/>
              <a:latin typeface="华文中宋" panose="02010600040101010101" charset="-122"/>
              <a:ea typeface="华文中宋" panose="02010600040101010101" charset="-122"/>
              <a:cs typeface="+mn-cs"/>
            </a:endParaRPr>
          </a:p>
        </p:txBody>
      </p:sp>
      <p:sp>
        <p:nvSpPr>
          <p:cNvPr id="9219" name="Rectangle 3"/>
          <p:cNvSpPr/>
          <p:nvPr>
            <p:custDataLst>
              <p:tags r:id="rId3"/>
            </p:custDataLst>
          </p:nvPr>
        </p:nvSpPr>
        <p:spPr>
          <a:xfrm>
            <a:off x="2676525" y="1320800"/>
            <a:ext cx="4859338" cy="712788"/>
          </a:xfrm>
          <a:prstGeom prst="rect">
            <a:avLst/>
          </a:prstGeom>
          <a:solidFill>
            <a:schemeClr val="bg1"/>
          </a:solidFill>
          <a:ln w="9525">
            <a:noFill/>
          </a:ln>
        </p:spPr>
        <p:txBody>
          <a:bodyPr anchor="b"/>
          <a:lstStyle/>
          <a:p>
            <a:r>
              <a:rPr lang="en-US" altLang="zh-CN" sz="4200" b="1">
                <a:solidFill>
                  <a:srgbClr val="000000"/>
                </a:solidFill>
                <a:latin typeface="Verdana" panose="020B0604030504040204" pitchFamily="34" charset="0"/>
                <a:ea typeface="宋体" pitchFamily="2" charset="-122"/>
              </a:rPr>
              <a:t>    </a:t>
            </a:r>
            <a:r>
              <a:rPr lang="en-US" altLang="zh-CN" sz="2800" b="1">
                <a:solidFill>
                  <a:srgbClr val="000000"/>
                </a:solidFill>
                <a:latin typeface="华文中宋" panose="02010600040101010101" charset="-122"/>
                <a:ea typeface="华文中宋" panose="02010600040101010101" charset="-122"/>
              </a:rPr>
              <a:t>《</a:t>
            </a:r>
            <a:r>
              <a:rPr lang="zh-CN" altLang="en-US" sz="2800" b="1">
                <a:solidFill>
                  <a:srgbClr val="000000"/>
                </a:solidFill>
                <a:latin typeface="华文中宋" panose="02010600040101010101" charset="-122"/>
                <a:ea typeface="华文中宋" panose="02010600040101010101" charset="-122"/>
              </a:rPr>
              <a:t>爸爸的花儿落了</a:t>
            </a:r>
            <a:r>
              <a:rPr lang="en-US" altLang="zh-CN" sz="2800" b="1">
                <a:solidFill>
                  <a:srgbClr val="000000"/>
                </a:solidFill>
                <a:latin typeface="华文中宋" panose="02010600040101010101" charset="-122"/>
                <a:ea typeface="华文中宋" panose="02010600040101010101" charset="-122"/>
              </a:rPr>
              <a:t>》</a:t>
            </a:r>
          </a:p>
        </p:txBody>
      </p:sp>
      <p:sp>
        <p:nvSpPr>
          <p:cNvPr id="6" name="Text Box 4"/>
          <p:cNvSpPr txBox="1"/>
          <p:nvPr>
            <p:custDataLst>
              <p:tags r:id="rId4"/>
            </p:custDataLst>
          </p:nvPr>
        </p:nvSpPr>
        <p:spPr>
          <a:xfrm>
            <a:off x="3852863" y="2097088"/>
            <a:ext cx="2519362" cy="937260"/>
          </a:xfrm>
          <a:prstGeom prst="rect">
            <a:avLst/>
          </a:prstGeom>
          <a:solidFill>
            <a:schemeClr val="bg1"/>
          </a:solidFill>
          <a:ln w="9525">
            <a:noFill/>
          </a:ln>
        </p:spPr>
        <p:txBody>
          <a:bodyPr anchor="t">
            <a:spAutoFit/>
          </a:bodyPr>
          <a:lstStyle/>
          <a:p>
            <a:pPr>
              <a:spcBef>
                <a:spcPct val="20000"/>
              </a:spcBef>
              <a:buClr>
                <a:schemeClr val="accent2"/>
              </a:buClr>
              <a:buFont typeface="Wingdings" pitchFamily="2" charset="2"/>
            </a:pPr>
            <a:r>
              <a:rPr lang="zh-CN" altLang="en-US" sz="2800" b="1">
                <a:latin typeface="华文中宋" panose="02010600040101010101" charset="-122"/>
                <a:ea typeface="华文中宋" panose="02010600040101010101" charset="-122"/>
              </a:rPr>
              <a:t>夹竹桃凋谢</a:t>
            </a:r>
          </a:p>
          <a:p>
            <a:pPr>
              <a:spcBef>
                <a:spcPct val="50000"/>
              </a:spcBef>
            </a:pPr>
            <a:endParaRPr lang="en-US" altLang="zh-CN">
              <a:latin typeface="Verdana" panose="020B0604030504040204" pitchFamily="34" charset="0"/>
              <a:ea typeface="宋体" pitchFamily="2" charset="-122"/>
            </a:endParaRPr>
          </a:p>
        </p:txBody>
      </p:sp>
      <p:sp>
        <p:nvSpPr>
          <p:cNvPr id="7" name="Text Box 5"/>
          <p:cNvSpPr txBox="1"/>
          <p:nvPr>
            <p:custDataLst>
              <p:tags r:id="rId5"/>
            </p:custDataLst>
          </p:nvPr>
        </p:nvSpPr>
        <p:spPr>
          <a:xfrm>
            <a:off x="3708400" y="2605088"/>
            <a:ext cx="5327650" cy="1260475"/>
          </a:xfrm>
          <a:prstGeom prst="rect">
            <a:avLst/>
          </a:prstGeom>
          <a:solidFill>
            <a:schemeClr val="bg1"/>
          </a:solidFill>
          <a:ln w="9525">
            <a:noFill/>
          </a:ln>
        </p:spPr>
        <p:txBody>
          <a:bodyPr anchor="t">
            <a:spAutoFit/>
          </a:bodyPr>
          <a:lstStyle/>
          <a:p>
            <a:pPr>
              <a:spcBef>
                <a:spcPct val="20000"/>
              </a:spcBef>
              <a:buClr>
                <a:schemeClr val="accent2"/>
              </a:buClr>
              <a:buFont typeface="Wingdings" pitchFamily="2" charset="2"/>
            </a:pPr>
            <a:r>
              <a:rPr lang="zh-CN" altLang="en-US" sz="2800" b="1">
                <a:latin typeface="华文中宋" panose="02010600040101010101" charset="-122"/>
                <a:ea typeface="华文中宋" panose="02010600040101010101" charset="-122"/>
              </a:rPr>
              <a:t>父亲去世，也预示我长大了</a:t>
            </a:r>
          </a:p>
          <a:p>
            <a:pPr>
              <a:spcBef>
                <a:spcPct val="50000"/>
              </a:spcBef>
            </a:pPr>
            <a:endParaRPr lang="en-US" altLang="zh-CN" sz="3200">
              <a:latin typeface="Verdana" panose="020B0604030504040204" pitchFamily="34" charset="0"/>
              <a:ea typeface="宋体" pitchFamily="2" charset="-122"/>
            </a:endParaRPr>
          </a:p>
        </p:txBody>
      </p:sp>
      <p:sp>
        <p:nvSpPr>
          <p:cNvPr id="8" name="Text Box 6"/>
          <p:cNvSpPr txBox="1"/>
          <p:nvPr>
            <p:custDataLst>
              <p:tags r:id="rId6"/>
            </p:custDataLst>
          </p:nvPr>
        </p:nvSpPr>
        <p:spPr>
          <a:xfrm>
            <a:off x="275590" y="3289300"/>
            <a:ext cx="11722100" cy="3014980"/>
          </a:xfrm>
          <a:prstGeom prst="rect">
            <a:avLst/>
          </a:prstGeom>
          <a:solidFill>
            <a:schemeClr val="bg1"/>
          </a:solidFill>
          <a:ln w="9525">
            <a:noFill/>
          </a:ln>
        </p:spPr>
        <p:txBody>
          <a:bodyPr wrap="square" anchor="t">
            <a:spAutoFit/>
          </a:bodyPr>
          <a:lstStyle/>
          <a:p>
            <a:pPr>
              <a:lnSpc>
                <a:spcPts val="3800"/>
              </a:lnSpc>
            </a:pPr>
            <a:r>
              <a:rPr lang="zh-CN" altLang="en-US" sz="2800" b="1">
                <a:latin typeface="华文中宋" panose="02010600040101010101" charset="-122"/>
                <a:ea typeface="华文中宋" panose="02010600040101010101" charset="-122"/>
              </a:rPr>
              <a:t>解析：文题</a:t>
            </a:r>
            <a:r>
              <a:rPr lang="zh-CN" altLang="en-US" sz="2800" b="1">
                <a:solidFill>
                  <a:srgbClr val="FF0000"/>
                </a:solidFill>
                <a:latin typeface="华文中宋" panose="02010600040101010101" charset="-122"/>
                <a:ea typeface="华文中宋" panose="02010600040101010101" charset="-122"/>
              </a:rPr>
              <a:t>一语双关 </a:t>
            </a:r>
            <a:r>
              <a:rPr lang="zh-CN" altLang="en-US" sz="2800" b="1">
                <a:latin typeface="华文中宋" panose="02010600040101010101" charset="-122"/>
                <a:ea typeface="华文中宋" panose="02010600040101010101" charset="-122"/>
              </a:rPr>
              <a:t>。“爸爸的花儿落了”</a:t>
            </a:r>
            <a:r>
              <a:rPr lang="zh-CN" altLang="en-US" sz="2800" b="1">
                <a:solidFill>
                  <a:srgbClr val="FF0000"/>
                </a:solidFill>
                <a:latin typeface="华文中宋" panose="02010600040101010101" charset="-122"/>
                <a:ea typeface="华文中宋" panose="02010600040101010101" charset="-122"/>
              </a:rPr>
              <a:t>一方面</a:t>
            </a:r>
            <a:r>
              <a:rPr lang="zh-CN" altLang="en-US" sz="2800" b="1">
                <a:latin typeface="华文中宋" panose="02010600040101010101" charset="-122"/>
                <a:ea typeface="华文中宋" panose="02010600040101010101" charset="-122"/>
              </a:rPr>
              <a:t>实指夹竹桃的败落，</a:t>
            </a:r>
            <a:r>
              <a:rPr lang="zh-CN" altLang="en-US" sz="2800" b="1">
                <a:solidFill>
                  <a:srgbClr val="FF0000"/>
                </a:solidFill>
                <a:latin typeface="华文中宋" panose="02010600040101010101" charset="-122"/>
                <a:ea typeface="华文中宋" panose="02010600040101010101" charset="-122"/>
              </a:rPr>
              <a:t>一方面</a:t>
            </a:r>
            <a:r>
              <a:rPr lang="zh-CN" altLang="en-US" sz="2800" b="1">
                <a:latin typeface="华文中宋" panose="02010600040101010101" charset="-122"/>
                <a:ea typeface="华文中宋" panose="02010600040101010101" charset="-122"/>
              </a:rPr>
              <a:t>象征天性爱花的爸爸的辞世。</a:t>
            </a:r>
          </a:p>
          <a:p>
            <a:pPr>
              <a:lnSpc>
                <a:spcPts val="3800"/>
              </a:lnSpc>
            </a:pPr>
            <a:r>
              <a:rPr lang="zh-CN" altLang="en-US" sz="2800" b="1">
                <a:latin typeface="华文中宋" panose="02010600040101010101" charset="-122"/>
                <a:ea typeface="华文中宋" panose="02010600040101010101" charset="-122"/>
              </a:rPr>
              <a:t>    结合文末</a:t>
            </a:r>
            <a:r>
              <a:rPr lang="zh-CN" altLang="en-US" sz="2800" b="1">
                <a:solidFill>
                  <a:srgbClr val="FF0000"/>
                </a:solidFill>
                <a:latin typeface="华文中宋" panose="02010600040101010101" charset="-122"/>
                <a:ea typeface="华文中宋" panose="02010600040101010101" charset="-122"/>
              </a:rPr>
              <a:t>主旨句</a:t>
            </a:r>
            <a:r>
              <a:rPr lang="zh-CN" altLang="en-US" sz="2800" b="1">
                <a:latin typeface="华文中宋" panose="02010600040101010101" charset="-122"/>
                <a:ea typeface="华文中宋" panose="02010600040101010101" charset="-122"/>
              </a:rPr>
              <a:t>揣摩标题深意，“走过院子，看那垂落的夹竹桃，我默念着：爸爸的花儿落了。 我已不再是小孩子。” 因此文题也暗含着另一层含义：我在爸爸去世之时，终于体会到自己已经长大了，不再是小孩子了。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3"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ssolve">
                                      <p:cBhvr>
                                        <p:cTn id="13" dur="5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2"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ox(in)">
                                      <p:cBhvr>
                                        <p:cTn id="19" dur="500"/>
                                        <p:tgtEl>
                                          <p:spTgt spid="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242"/>
                                        </p:tgtEl>
                                        <p:attrNameLst>
                                          <p:attrName>style.visibility</p:attrName>
                                        </p:attrNameLst>
                                      </p:cBhvr>
                                      <p:to>
                                        <p:strVal val="visible"/>
                                      </p:to>
                                    </p:set>
                                    <p:anim calcmode="lin" valueType="num">
                                      <p:cBhvr additive="base">
                                        <p:cTn id="25" dur="500" fill="hold"/>
                                        <p:tgtEl>
                                          <p:spTgt spid="10242"/>
                                        </p:tgtEl>
                                        <p:attrNameLst>
                                          <p:attrName>ppt_x</p:attrName>
                                        </p:attrNameLst>
                                      </p:cBhvr>
                                      <p:tavLst>
                                        <p:tav tm="0">
                                          <p:val>
                                            <p:strVal val="#ppt_x"/>
                                          </p:val>
                                        </p:tav>
                                        <p:tav tm="100000">
                                          <p:val>
                                            <p:strVal val="#ppt_x"/>
                                          </p:val>
                                        </p:tav>
                                      </p:tavLst>
                                    </p:anim>
                                    <p:anim calcmode="lin" valueType="num">
                                      <p:cBhvr additive="base">
                                        <p:cTn id="26"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p:bldP spid="6" grpId="1" animBg="1"/>
      <p:bldP spid="7" grpId="2" animBg="1"/>
      <p:bldP spid="8" grpId="3"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5622925" y="2723515"/>
            <a:ext cx="4807585" cy="922739"/>
            <a:chOff x="6304987" y="2116749"/>
            <a:chExt cx="4689530" cy="883701"/>
          </a:xfrm>
        </p:grpSpPr>
        <p:grpSp>
          <p:nvGrpSpPr>
            <p:cNvPr id="4" name="组合 3"/>
            <p:cNvGrpSpPr/>
            <p:nvPr>
              <p:custDataLst>
                <p:tags r:id="rId3"/>
              </p:custDataLst>
            </p:nvPr>
          </p:nvGrpSpPr>
          <p:grpSpPr>
            <a:xfrm>
              <a:off x="6304987" y="2116749"/>
              <a:ext cx="1002624" cy="883701"/>
              <a:chOff x="2666437" y="3162299"/>
              <a:chExt cx="1002624" cy="883701"/>
            </a:xfrm>
          </p:grpSpPr>
          <p:pic>
            <p:nvPicPr>
              <p:cNvPr id="14" name="图片 13"/>
              <p:cNvPicPr>
                <a:picLocks noChangeAspect="1"/>
              </p:cNvPicPr>
              <p:nvPr>
                <p:custDataLst>
                  <p:tags r:id="rId9"/>
                </p:custDataLst>
              </p:nvPr>
            </p:nvPicPr>
            <p:blipFill>
              <a:blip r:embed="rId12"/>
              <a:stretch>
                <a:fillRect/>
              </a:stretch>
            </p:blipFill>
            <p:spPr>
              <a:xfrm>
                <a:off x="2667000" y="3162299"/>
                <a:ext cx="774832" cy="793329"/>
              </a:xfrm>
              <a:prstGeom prst="rect">
                <a:avLst/>
              </a:prstGeom>
            </p:spPr>
          </p:pic>
          <p:sp>
            <p:nvSpPr>
              <p:cNvPr id="15" name="矩形 14"/>
              <p:cNvSpPr/>
              <p:nvPr>
                <p:custDataLst>
                  <p:tags r:id="rId10"/>
                </p:custDataLst>
              </p:nvPr>
            </p:nvSpPr>
            <p:spPr>
              <a:xfrm>
                <a:off x="2666437" y="3162988"/>
                <a:ext cx="1002624" cy="883012"/>
              </a:xfrm>
              <a:prstGeom prst="rect">
                <a:avLst/>
              </a:prstGeom>
            </p:spPr>
            <p:txBody>
              <a:bodyPr wrap="square">
                <a:spAutoFit/>
              </a:bodyPr>
              <a:lstStyle/>
              <a:p>
                <a:r>
                  <a:rPr lang="zh-CN" altLang="en-US" sz="5400" b="1">
                    <a:solidFill>
                      <a:srgbClr val="0000FF"/>
                    </a:solidFill>
                    <a:latin typeface="黑体" panose="02010609060101010101" charset="-122"/>
                    <a:ea typeface="黑体" panose="02010609060101010101" charset="-122"/>
                    <a:sym typeface="+mn-ea"/>
                  </a:rPr>
                  <a:t>线</a:t>
                </a:r>
                <a:endParaRPr lang="zh-CN" altLang="en-US" sz="5400" b="1"/>
              </a:p>
            </p:txBody>
          </p:sp>
        </p:grpSp>
        <p:sp>
          <p:nvSpPr>
            <p:cNvPr id="13" name="矩形 12"/>
            <p:cNvSpPr/>
            <p:nvPr>
              <p:custDataLst>
                <p:tags r:id="rId4"/>
              </p:custDataLst>
            </p:nvPr>
          </p:nvSpPr>
          <p:spPr>
            <a:xfrm>
              <a:off x="7420525" y="2117438"/>
              <a:ext cx="1002624" cy="883012"/>
            </a:xfrm>
            <a:prstGeom prst="rect">
              <a:avLst/>
            </a:prstGeom>
          </p:spPr>
          <p:txBody>
            <a:bodyPr wrap="square">
              <a:spAutoFit/>
            </a:bodyPr>
            <a:lstStyle/>
            <a:p>
              <a:endParaRPr lang="zh-CN" altLang="en-US" sz="5400" b="1"/>
            </a:p>
          </p:txBody>
        </p:sp>
        <p:grpSp>
          <p:nvGrpSpPr>
            <p:cNvPr id="6" name="组合 5"/>
            <p:cNvGrpSpPr/>
            <p:nvPr>
              <p:custDataLst>
                <p:tags r:id="rId5"/>
              </p:custDataLst>
            </p:nvPr>
          </p:nvGrpSpPr>
          <p:grpSpPr>
            <a:xfrm>
              <a:off x="8649250" y="2116749"/>
              <a:ext cx="888582" cy="883701"/>
              <a:chOff x="2553250" y="3162299"/>
              <a:chExt cx="888582" cy="883701"/>
            </a:xfrm>
          </p:grpSpPr>
          <p:pic>
            <p:nvPicPr>
              <p:cNvPr id="10" name="图片 9"/>
              <p:cNvPicPr>
                <a:picLocks noChangeAspect="1"/>
              </p:cNvPicPr>
              <p:nvPr>
                <p:custDataLst>
                  <p:tags r:id="rId7"/>
                </p:custDataLst>
              </p:nvPr>
            </p:nvPicPr>
            <p:blipFill>
              <a:blip r:embed="rId12"/>
              <a:stretch>
                <a:fillRect/>
              </a:stretch>
            </p:blipFill>
            <p:spPr>
              <a:xfrm>
                <a:off x="2667000" y="3162299"/>
                <a:ext cx="774832" cy="793329"/>
              </a:xfrm>
              <a:prstGeom prst="rect">
                <a:avLst/>
              </a:prstGeom>
            </p:spPr>
          </p:pic>
          <p:sp>
            <p:nvSpPr>
              <p:cNvPr id="11" name="矩形 10"/>
              <p:cNvSpPr/>
              <p:nvPr>
                <p:custDataLst>
                  <p:tags r:id="rId8"/>
                </p:custDataLst>
              </p:nvPr>
            </p:nvSpPr>
            <p:spPr>
              <a:xfrm>
                <a:off x="2553250" y="3162988"/>
                <a:ext cx="888582" cy="883012"/>
              </a:xfrm>
              <a:prstGeom prst="rect">
                <a:avLst/>
              </a:prstGeom>
            </p:spPr>
            <p:txBody>
              <a:bodyPr wrap="square">
                <a:spAutoFit/>
              </a:bodyPr>
              <a:lstStyle/>
              <a:p>
                <a:pPr fontAlgn="auto"/>
                <a:r>
                  <a:rPr lang="zh-CN" altLang="en-US" sz="5400" b="1">
                    <a:solidFill>
                      <a:srgbClr val="0000FF"/>
                    </a:solidFill>
                    <a:latin typeface="黑体" panose="02010609060101010101" charset="-122"/>
                    <a:ea typeface="黑体" panose="02010609060101010101" charset="-122"/>
                    <a:sym typeface="+mn-ea"/>
                  </a:rPr>
                  <a:t>索</a:t>
                </a:r>
                <a:endParaRPr lang="zh-CN" altLang="en-US" sz="5400" b="1"/>
              </a:p>
            </p:txBody>
          </p:sp>
        </p:grpSp>
        <p:sp>
          <p:nvSpPr>
            <p:cNvPr id="9" name="矩形 8"/>
            <p:cNvSpPr/>
            <p:nvPr>
              <p:custDataLst>
                <p:tags r:id="rId6"/>
              </p:custDataLst>
            </p:nvPr>
          </p:nvSpPr>
          <p:spPr>
            <a:xfrm>
              <a:off x="9991893" y="2117438"/>
              <a:ext cx="1002624" cy="883012"/>
            </a:xfrm>
            <a:prstGeom prst="rect">
              <a:avLst/>
            </a:prstGeom>
          </p:spPr>
          <p:txBody>
            <a:bodyPr wrap="square">
              <a:spAutoFit/>
            </a:bodyPr>
            <a:lstStyle/>
            <a:p>
              <a:endParaRPr lang="zh-CN" altLang="en-US" sz="5400" b="1"/>
            </a:p>
          </p:txBody>
        </p:sp>
      </p:grpSp>
      <p:pic>
        <p:nvPicPr>
          <p:cNvPr id="16" name="图片 15"/>
          <p:cNvPicPr>
            <a:picLocks noChangeAspect="1"/>
          </p:cNvPicPr>
          <p:nvPr>
            <p:custDataLst>
              <p:tags r:id="rId2"/>
            </p:custDataLst>
          </p:nvPr>
        </p:nvPicPr>
        <p:blipFill>
          <a:blip r:embed="rId13"/>
          <a:stretch>
            <a:fillRect/>
          </a:stretch>
        </p:blipFill>
        <p:spPr>
          <a:xfrm>
            <a:off x="1500666" y="2135081"/>
            <a:ext cx="2693963" cy="258783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http://schemas.microsoft.com/office/powerpoint/2012/main"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325755" y="703580"/>
            <a:ext cx="11541125" cy="481584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全国卷比较重视对小说线索作用的考查</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如</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:2017</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年全国Ⅰ卷</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小说以</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渴</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为中心谋篇布局</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这有什么好处</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请简要说明</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”;2016</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年全国Ⅱ卷</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小说以</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电话</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为枢纽连接人物、安排情节</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这样处理有什么作用</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请简要分析</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”;2015</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年全国Ⅰ卷</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小说有明暗两条线索</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分别是什么</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这样处理有什么好处</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请简要分析</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”;2014</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年全国Ⅱ卷</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小说以</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鞋</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为中心叙事写人</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这样处理有什么好处</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请简要分析</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。试题一脉相承</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直接指明考查线索及其作用。因此</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我们需要对小说的线索和作用给予高度重视。</a:t>
            </a:r>
            <a:endParaRPr lang="zh-CN" altLang="en-US" sz="3200">
              <a:latin typeface="宋体" panose="02010600030101010101" pitchFamily="2" charset="-122"/>
              <a:ea typeface="宋体" pitchFamily="2" charset="-122"/>
              <a:cs typeface="宋体" panose="02010600030101010101" pitchFamily="2" charset="-122"/>
            </a:endParaRPr>
          </a:p>
        </p:txBody>
      </p:sp>
    </p:spTree>
    <p:custDataLst>
      <p:tags r:id="rId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200025"/>
            <a:ext cx="10852237" cy="441964"/>
          </a:xfrm>
        </p:spPr>
        <p:txBody>
          <a:bodyPr>
            <a:noAutofit/>
          </a:bodyPr>
          <a:lstStyle/>
          <a:p>
            <a:r>
              <a:rPr lang="zh-CN" altLang="en-US" sz="3200" b="0" kern="0" spc="0">
                <a:ln>
                  <a:noFill/>
                </a:ln>
                <a:solidFill>
                  <a:srgbClr val="FF0000"/>
                </a:solidFill>
                <a:effectLst>
                  <a:outerShdw blurRad="38100" dist="19050" dir="2700000" algn="tl" rotWithShape="0">
                    <a:schemeClr val="dk1">
                      <a:alpha val="40000"/>
                    </a:schemeClr>
                  </a:outerShdw>
                </a:effectLst>
                <a:uLnTx/>
                <a:latin typeface="黑体" panose="02010609060101010101" charset="-122"/>
                <a:ea typeface="黑体" panose="02010609060101010101" charset="-122"/>
                <a:cs typeface="黑体" panose="02010609060101010101" charset="-122"/>
                <a:sym typeface="+mn-ea"/>
              </a:rPr>
              <a:t>小说的线索</a:t>
            </a:r>
          </a:p>
        </p:txBody>
      </p:sp>
      <p:sp>
        <p:nvSpPr>
          <p:cNvPr id="3" name="文本框 2"/>
          <p:cNvSpPr txBox="1"/>
          <p:nvPr>
            <p:custDataLst>
              <p:tags r:id="rId3"/>
            </p:custDataLst>
          </p:nvPr>
        </p:nvSpPr>
        <p:spPr>
          <a:xfrm>
            <a:off x="564515" y="782955"/>
            <a:ext cx="11258550" cy="6000750"/>
          </a:xfrm>
          <a:prstGeom prst="rect">
            <a:avLst/>
          </a:prstGeom>
          <a:noFill/>
        </p:spPr>
        <p:txBody>
          <a:bodyPr wrap="square" rtlCol="0" anchor="t">
            <a:spAutoFit/>
          </a:bodyPr>
          <a:lstStyle/>
          <a:p>
            <a:pPr marL="0" marR="0" lvl="0" indent="0" algn="just" defTabSz="914400" rtl="0" eaLnBrk="1" fontAlgn="base" latinLnBrk="0" hangingPunct="1">
              <a:lnSpc>
                <a:spcPct val="150000"/>
              </a:lnSpc>
              <a:spcBef>
                <a:spcPct val="0"/>
              </a:spcBef>
              <a:spcAft>
                <a:spcPct val="0"/>
              </a:spcAft>
              <a:buClrTx/>
              <a:buSzTx/>
              <a:buFont typeface="Arial" pitchFamily="34" charset="0"/>
              <a:buNone/>
              <a:defRPr/>
            </a:pPr>
            <a:r>
              <a:rPr lang="zh-CN" altLang="zh-CN" sz="3200" b="1">
                <a:ln>
                  <a:noFill/>
                </a:ln>
                <a:effectLst/>
                <a:uLnTx/>
                <a:uFillTx/>
                <a:latin typeface="Times New Roman" pitchFamily="18" charset="0"/>
                <a:ea typeface="宋体" pitchFamily="2" charset="-122"/>
                <a:sym typeface="+mn-ea"/>
              </a:rPr>
              <a:t>线索是贯串整个作品情节发展的脉络，它可以是小说中的</a:t>
            </a:r>
            <a:r>
              <a:rPr lang="zh-CN" altLang="zh-CN" sz="3200" b="1">
                <a:ln>
                  <a:noFill/>
                </a:ln>
                <a:solidFill>
                  <a:srgbClr val="FF0000"/>
                </a:solidFill>
                <a:effectLst/>
                <a:uLnTx/>
                <a:uFillTx/>
                <a:latin typeface="Times New Roman" pitchFamily="18" charset="0"/>
                <a:ea typeface="宋体" pitchFamily="2" charset="-122"/>
                <a:sym typeface="+mn-ea"/>
              </a:rPr>
              <a:t>某个人物、某个事物</a:t>
            </a:r>
            <a:r>
              <a:rPr lang="zh-CN" altLang="zh-CN" sz="3200" b="1">
                <a:ln>
                  <a:noFill/>
                </a:ln>
                <a:effectLst/>
                <a:uLnTx/>
                <a:uFillTx/>
                <a:latin typeface="Times New Roman" pitchFamily="18" charset="0"/>
                <a:ea typeface="宋体" pitchFamily="2" charset="-122"/>
                <a:sym typeface="+mn-ea"/>
              </a:rPr>
              <a:t>，也可以是</a:t>
            </a:r>
            <a:r>
              <a:rPr lang="zh-CN" altLang="zh-CN" sz="3200" b="1">
                <a:ln>
                  <a:noFill/>
                </a:ln>
                <a:solidFill>
                  <a:srgbClr val="FF0000"/>
                </a:solidFill>
                <a:effectLst/>
                <a:uLnTx/>
                <a:uFillTx/>
                <a:latin typeface="Times New Roman" pitchFamily="18" charset="0"/>
                <a:ea typeface="宋体" pitchFamily="2" charset="-122"/>
                <a:sym typeface="+mn-ea"/>
              </a:rPr>
              <a:t>作者的情感、小说的事件</a:t>
            </a:r>
            <a:r>
              <a:rPr lang="zh-CN" altLang="zh-CN" sz="3200" b="1">
                <a:ln>
                  <a:noFill/>
                </a:ln>
                <a:effectLst/>
                <a:uLnTx/>
                <a:uFillTx/>
                <a:latin typeface="Times New Roman" pitchFamily="18" charset="0"/>
                <a:ea typeface="宋体" pitchFamily="2" charset="-122"/>
                <a:sym typeface="+mn-ea"/>
              </a:rPr>
              <a:t>，还可以是故事中的</a:t>
            </a:r>
            <a:r>
              <a:rPr lang="zh-CN" altLang="zh-CN" sz="3200" b="1">
                <a:ln>
                  <a:noFill/>
                </a:ln>
                <a:solidFill>
                  <a:srgbClr val="FF0000"/>
                </a:solidFill>
                <a:effectLst/>
                <a:uLnTx/>
                <a:uFillTx/>
                <a:latin typeface="Times New Roman" pitchFamily="18" charset="0"/>
                <a:ea typeface="宋体" pitchFamily="2" charset="-122"/>
                <a:sym typeface="+mn-ea"/>
              </a:rPr>
              <a:t>空间、时间</a:t>
            </a:r>
            <a:r>
              <a:rPr lang="zh-CN" altLang="zh-CN" sz="3200" b="1">
                <a:ln>
                  <a:noFill/>
                </a:ln>
                <a:effectLst/>
                <a:uLnTx/>
                <a:uFillTx/>
                <a:latin typeface="Times New Roman" pitchFamily="18" charset="0"/>
                <a:ea typeface="宋体" pitchFamily="2" charset="-122"/>
                <a:sym typeface="+mn-ea"/>
              </a:rPr>
              <a:t>。</a:t>
            </a:r>
            <a:r>
              <a:rPr lang="zh-CN" altLang="zh-CN" sz="3200" b="1" noProof="0">
                <a:ln>
                  <a:noFill/>
                </a:ln>
                <a:effectLst/>
                <a:uLnTx/>
                <a:uFillTx/>
                <a:latin typeface="Times New Roman" pitchFamily="18" charset="0"/>
                <a:ea typeface="黑体" panose="02010609060101010101" charset="-122"/>
                <a:sym typeface="+mn-ea"/>
              </a:rPr>
              <a:t>小说常见的线索类型：人物、物品、情感、中心事件、空间、时间等。</a:t>
            </a:r>
            <a:endParaRPr kumimoji="0" lang="zh-CN" altLang="zh-CN" sz="3200" b="1" i="0" u="none" strike="noStrike" kern="1200" cap="none" spc="0" normalizeH="0" baseline="0" noProof="0">
              <a:ln>
                <a:noFill/>
              </a:ln>
              <a:solidFill>
                <a:schemeClr val="tx1"/>
              </a:solidFill>
              <a:effectLst/>
              <a:uLnTx/>
              <a:uFillTx/>
              <a:latin typeface="Times New Roman" pitchFamily="18" charset="0"/>
              <a:ea typeface="黑体" panose="02010609060101010101" charset="-122"/>
              <a:cs typeface="+mn-cs"/>
              <a:sym typeface="+mn-ea"/>
            </a:endParaRPr>
          </a:p>
          <a:p>
            <a:pPr marL="0" marR="0" lvl="0" indent="0" algn="just" defTabSz="914400" rtl="0" eaLnBrk="1" fontAlgn="base" latinLnBrk="0" hangingPunct="1">
              <a:lnSpc>
                <a:spcPct val="150000"/>
              </a:lnSpc>
              <a:spcBef>
                <a:spcPct val="0"/>
              </a:spcBef>
              <a:spcAft>
                <a:spcPct val="0"/>
              </a:spcAft>
              <a:buClrTx/>
              <a:buSzTx/>
              <a:buFont typeface="Arial" pitchFamily="34" charset="0"/>
              <a:buNone/>
              <a:defRPr/>
            </a:pPr>
            <a:r>
              <a:rPr lang="zh-CN" altLang="zh-CN" sz="3200" b="1">
                <a:ln>
                  <a:noFill/>
                </a:ln>
                <a:effectLst/>
                <a:uLnTx/>
                <a:uFillTx/>
                <a:latin typeface="Times New Roman" pitchFamily="18" charset="0"/>
                <a:ea typeface="宋体" pitchFamily="2" charset="-122"/>
                <a:sym typeface="+mn-ea"/>
              </a:rPr>
              <a:t>        阅读小说时，抓住线索是把握小说故事发展的关键。在实际阅读中，寻找小说的线索，可以参考以下几点：①文章的标题；②各段反复出现的事物；③文中议论抒情的语句；④某一人物的思想感情（变化）</a:t>
            </a:r>
            <a:endParaRPr lang="zh-CN" altLang="en-US" sz="3200"/>
          </a:p>
        </p:txBody>
      </p:sp>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5"/>
          <p:cNvSpPr>
            <a:spLocks noGrp="1"/>
          </p:cNvSpPr>
          <p:nvPr>
            <p:ph type="title"/>
            <p:custDataLst>
              <p:tags r:id="rId1"/>
            </p:custDataLst>
          </p:nvPr>
        </p:nvSpPr>
        <p:spPr/>
        <p:txBody>
          <a:bodyPr vert="horz" wrap="square" lIns="101600" tIns="38100" rIns="76200" bIns="38100" anchor="t"/>
          <a:lstStyle/>
          <a:p>
            <a:pPr algn="l"/>
            <a:r>
              <a:rPr lang="zh-CN" altLang="zh-CN" sz="2800" b="1">
                <a:latin typeface="Times New Roman" pitchFamily="18" charset="0"/>
                <a:ea typeface="黑体" panose="02010609060101010101" charset="-122"/>
              </a:rPr>
              <a:t>（</a:t>
            </a:r>
            <a:r>
              <a:rPr lang="en-US" altLang="zh-CN" sz="2800" b="1">
                <a:latin typeface="Times New Roman" pitchFamily="18" charset="0"/>
                <a:ea typeface="黑体" panose="02010609060101010101" charset="-122"/>
              </a:rPr>
              <a:t>1</a:t>
            </a:r>
            <a:r>
              <a:rPr lang="zh-CN" altLang="en-US" sz="2800" b="1">
                <a:latin typeface="Times New Roman" pitchFamily="18" charset="0"/>
                <a:ea typeface="黑体" panose="02010609060101010101" charset="-122"/>
              </a:rPr>
              <a:t>）</a:t>
            </a:r>
            <a:r>
              <a:rPr lang="zh-CN" altLang="zh-CN" sz="2800" b="1">
                <a:latin typeface="Times New Roman" pitchFamily="18" charset="0"/>
                <a:ea typeface="黑体" panose="02010609060101010101" charset="-122"/>
              </a:rPr>
              <a:t>小说线索的类型</a:t>
            </a:r>
            <a:r>
              <a:rPr lang="zh-CN" altLang="zh-CN">
                <a:latin typeface="宋体" panose="02010600030101010101" pitchFamily="2" charset="-122"/>
              </a:rPr>
              <a:t/>
            </a:r>
            <a:br>
              <a:rPr lang="zh-CN" altLang="zh-CN">
                <a:latin typeface="宋体" panose="02010600030101010101" pitchFamily="2" charset="-122"/>
              </a:rPr>
            </a:br>
            <a:endParaRPr lang="zh-CN" altLang="en-US"/>
          </a:p>
        </p:txBody>
      </p:sp>
      <p:graphicFrame>
        <p:nvGraphicFramePr>
          <p:cNvPr id="137232" name="表格 137231"/>
          <p:cNvGraphicFramePr>
            <a:graphicFrameLocks noGrp="1"/>
          </p:cNvGraphicFramePr>
          <p:nvPr>
            <p:custDataLst>
              <p:tags r:id="rId2"/>
            </p:custDataLst>
          </p:nvPr>
        </p:nvGraphicFramePr>
        <p:xfrm>
          <a:off x="1676400" y="917575"/>
          <a:ext cx="8991600" cy="5203825"/>
        </p:xfrm>
        <a:graphic>
          <a:graphicData uri="http://schemas.openxmlformats.org/drawingml/2006/table">
            <a:tbl>
              <a:tblPr/>
              <a:tblGrid>
                <a:gridCol w="2707005"/>
                <a:gridCol w="6284595"/>
              </a:tblGrid>
              <a:tr h="2365375">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defRPr>
                      </a:lvl5pPr>
                    </a:lstStyle>
                    <a:p>
                      <a:pPr marL="0" lvl="0" indent="0" eaLnBrk="1" hangingPunct="1">
                        <a:buNone/>
                      </a:pPr>
                      <a:r>
                        <a:rPr lang="zh-CN" altLang="en-US" sz="3100" b="1">
                          <a:latin typeface="Times New Roman" pitchFamily="18" charset="0"/>
                          <a:ea typeface="黑体" panose="02010609060101010101" charset="-122"/>
                        </a:rPr>
                        <a:t>事物线索</a:t>
                      </a:r>
                      <a:endParaRPr lang="zh-CN" altLang="en-US" sz="3100" b="1">
                        <a:latin typeface="宋体" panose="02010600030101010101" pitchFamily="2" charset="-122"/>
                        <a:ea typeface="宋体" pitchFamily="2" charset="-122"/>
                      </a:endParaRPr>
                    </a:p>
                  </a:txBody>
                  <a:tcPr marL="40407" marR="4040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defRPr>
                      </a:lvl5pPr>
                    </a:lstStyle>
                    <a:p>
                      <a:pPr marL="0" lvl="0" indent="0" eaLnBrk="1" hangingPunct="1">
                        <a:buNone/>
                      </a:pPr>
                      <a:r>
                        <a:rPr lang="zh-CN" altLang="en-US" sz="3100" b="1">
                          <a:latin typeface="Times New Roman" pitchFamily="18" charset="0"/>
                          <a:ea typeface="宋体" pitchFamily="2" charset="-122"/>
                        </a:rPr>
                        <a:t>小说</a:t>
                      </a:r>
                      <a:r>
                        <a:rPr lang="zh-CN" altLang="zh-CN" sz="3100" b="1">
                          <a:latin typeface="Times New Roman" pitchFamily="18" charset="0"/>
                          <a:ea typeface="宋体" pitchFamily="2" charset="-122"/>
                        </a:rPr>
                        <a:t>《</a:t>
                      </a:r>
                      <a:r>
                        <a:rPr lang="zh-CN" altLang="en-US" sz="3100" b="1">
                          <a:latin typeface="Times New Roman" pitchFamily="18" charset="0"/>
                          <a:ea typeface="宋体" pitchFamily="2" charset="-122"/>
                        </a:rPr>
                        <a:t>项链</a:t>
                      </a:r>
                      <a:r>
                        <a:rPr lang="zh-CN" altLang="zh-CN" sz="3100" b="1">
                          <a:latin typeface="Times New Roman" pitchFamily="18" charset="0"/>
                          <a:ea typeface="宋体" pitchFamily="2" charset="-122"/>
                        </a:rPr>
                        <a:t>》</a:t>
                      </a:r>
                      <a:r>
                        <a:rPr lang="zh-CN" altLang="en-US" sz="3100" b="1">
                          <a:latin typeface="Times New Roman" pitchFamily="18" charset="0"/>
                          <a:ea typeface="宋体" pitchFamily="2" charset="-122"/>
                        </a:rPr>
                        <a:t>中的线索就是</a:t>
                      </a:r>
                      <a:r>
                        <a:rPr lang="zh-CN" altLang="en-US" sz="3100" b="1">
                          <a:gradFill>
                            <a:gsLst>
                              <a:gs pos="0">
                                <a:srgbClr val="E30000"/>
                              </a:gs>
                              <a:gs pos="100000">
                                <a:srgbClr val="760303"/>
                              </a:gs>
                            </a:gsLst>
                            <a:lin scaled="0"/>
                          </a:gradFill>
                          <a:latin typeface="Times New Roman" pitchFamily="18" charset="0"/>
                          <a:ea typeface="宋体" pitchFamily="2" charset="-122"/>
                        </a:rPr>
                        <a:t>项链</a:t>
                      </a:r>
                      <a:r>
                        <a:rPr lang="zh-CN" altLang="en-US" sz="3100" b="1">
                          <a:latin typeface="Times New Roman" pitchFamily="18" charset="0"/>
                          <a:ea typeface="宋体" pitchFamily="2" charset="-122"/>
                        </a:rPr>
                        <a:t>，女主人公</a:t>
                      </a:r>
                      <a:r>
                        <a:rPr lang="zh-CN" altLang="en-US" sz="3100" b="1">
                          <a:latin typeface="宋体" panose="02010600030101010101" pitchFamily="2" charset="-122"/>
                          <a:ea typeface="宋体" pitchFamily="2" charset="-122"/>
                        </a:rPr>
                        <a:t>“</a:t>
                      </a:r>
                      <a:r>
                        <a:rPr lang="zh-CN" altLang="en-US" sz="3100" b="1">
                          <a:latin typeface="Times New Roman" pitchFamily="18" charset="0"/>
                          <a:ea typeface="宋体" pitchFamily="2" charset="-122"/>
                        </a:rPr>
                        <a:t>借项链</a:t>
                      </a:r>
                      <a:r>
                        <a:rPr lang="zh-CN" altLang="en-US" sz="3100" b="1">
                          <a:latin typeface="宋体" panose="02010600030101010101" pitchFamily="2" charset="-122"/>
                          <a:ea typeface="宋体" pitchFamily="2" charset="-122"/>
                        </a:rPr>
                        <a:t>→</a:t>
                      </a:r>
                      <a:r>
                        <a:rPr lang="zh-CN" altLang="en-US" sz="3100" b="1">
                          <a:latin typeface="Times New Roman" pitchFamily="18" charset="0"/>
                          <a:ea typeface="宋体" pitchFamily="2" charset="-122"/>
                        </a:rPr>
                        <a:t>失项链</a:t>
                      </a:r>
                      <a:r>
                        <a:rPr lang="zh-CN" altLang="en-US" sz="3100" b="1">
                          <a:latin typeface="宋体" panose="02010600030101010101" pitchFamily="2" charset="-122"/>
                          <a:ea typeface="宋体" pitchFamily="2" charset="-122"/>
                        </a:rPr>
                        <a:t>→</a:t>
                      </a:r>
                      <a:r>
                        <a:rPr lang="zh-CN" altLang="en-US" sz="3100" b="1">
                          <a:latin typeface="Times New Roman" pitchFamily="18" charset="0"/>
                          <a:ea typeface="宋体" pitchFamily="2" charset="-122"/>
                        </a:rPr>
                        <a:t>赔项链</a:t>
                      </a:r>
                      <a:r>
                        <a:rPr lang="zh-CN" altLang="en-US" sz="3100" b="1">
                          <a:latin typeface="宋体" panose="02010600030101010101" pitchFamily="2" charset="-122"/>
                          <a:ea typeface="宋体" pitchFamily="2" charset="-122"/>
                        </a:rPr>
                        <a:t>→</a:t>
                      </a:r>
                      <a:r>
                        <a:rPr lang="zh-CN" altLang="en-US" sz="3100" b="1">
                          <a:latin typeface="Times New Roman" pitchFamily="18" charset="0"/>
                          <a:ea typeface="宋体" pitchFamily="2" charset="-122"/>
                        </a:rPr>
                        <a:t>还债</a:t>
                      </a:r>
                      <a:r>
                        <a:rPr lang="zh-CN" altLang="en-US" sz="3100" b="1">
                          <a:latin typeface="宋体" panose="02010600030101010101" pitchFamily="2" charset="-122"/>
                          <a:ea typeface="宋体" pitchFamily="2" charset="-122"/>
                        </a:rPr>
                        <a:t>→</a:t>
                      </a:r>
                      <a:r>
                        <a:rPr lang="zh-CN" altLang="en-US" sz="3100" b="1">
                          <a:latin typeface="Times New Roman" pitchFamily="18" charset="0"/>
                          <a:ea typeface="宋体" pitchFamily="2" charset="-122"/>
                        </a:rPr>
                        <a:t>发现项链是赝品</a:t>
                      </a:r>
                      <a:r>
                        <a:rPr lang="zh-CN" altLang="en-US" sz="3100" b="1">
                          <a:latin typeface="宋体" panose="02010600030101010101" pitchFamily="2" charset="-122"/>
                          <a:ea typeface="宋体" pitchFamily="2" charset="-122"/>
                        </a:rPr>
                        <a:t>”</a:t>
                      </a:r>
                      <a:r>
                        <a:rPr lang="zh-CN" altLang="en-US" sz="3100" b="1">
                          <a:latin typeface="Times New Roman" pitchFamily="18" charset="0"/>
                          <a:ea typeface="宋体" pitchFamily="2" charset="-122"/>
                        </a:rPr>
                        <a:t>，都与此有关。</a:t>
                      </a:r>
                      <a:endParaRPr lang="zh-CN" altLang="en-US" sz="3100" b="1">
                        <a:latin typeface="宋体" panose="02010600030101010101" pitchFamily="2" charset="-122"/>
                        <a:ea typeface="宋体" pitchFamily="2" charset="-122"/>
                      </a:endParaRPr>
                    </a:p>
                  </a:txBody>
                  <a:tcPr marL="40407" marR="4040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19225">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defRPr>
                      </a:lvl5pPr>
                    </a:lstStyle>
                    <a:p>
                      <a:pPr marL="0" lvl="0" indent="0" eaLnBrk="1" hangingPunct="1">
                        <a:buNone/>
                      </a:pPr>
                      <a:r>
                        <a:rPr lang="zh-CN" altLang="en-US" sz="3100" b="1">
                          <a:latin typeface="Times New Roman" pitchFamily="18" charset="0"/>
                          <a:ea typeface="黑体" panose="02010609060101010101" charset="-122"/>
                        </a:rPr>
                        <a:t>对比冲突线索</a:t>
                      </a:r>
                      <a:endParaRPr lang="zh-CN" altLang="en-US" sz="3100" b="1">
                        <a:latin typeface="宋体" panose="02010600030101010101" pitchFamily="2" charset="-122"/>
                        <a:ea typeface="宋体" pitchFamily="2" charset="-122"/>
                      </a:endParaRPr>
                    </a:p>
                  </a:txBody>
                  <a:tcPr marL="40407" marR="4040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defRPr>
                      </a:lvl5pPr>
                    </a:lstStyle>
                    <a:p>
                      <a:pPr marL="0" lvl="0" indent="0" eaLnBrk="1" hangingPunct="1">
                        <a:buNone/>
                      </a:pPr>
                      <a:r>
                        <a:rPr lang="zh-CN" altLang="en-US" sz="3100" b="1">
                          <a:latin typeface="Times New Roman" pitchFamily="18" charset="0"/>
                          <a:ea typeface="宋体" pitchFamily="2" charset="-122"/>
                        </a:rPr>
                        <a:t>鲁迅的</a:t>
                      </a:r>
                      <a:r>
                        <a:rPr lang="zh-CN" altLang="zh-CN" sz="3100" b="1">
                          <a:latin typeface="Times New Roman" pitchFamily="18" charset="0"/>
                          <a:ea typeface="宋体" pitchFamily="2" charset="-122"/>
                        </a:rPr>
                        <a:t>《</a:t>
                      </a:r>
                      <a:r>
                        <a:rPr lang="zh-CN" altLang="en-US" sz="3100" b="1">
                          <a:latin typeface="Times New Roman" pitchFamily="18" charset="0"/>
                          <a:ea typeface="宋体" pitchFamily="2" charset="-122"/>
                        </a:rPr>
                        <a:t>祝福</a:t>
                      </a:r>
                      <a:r>
                        <a:rPr lang="zh-CN" altLang="zh-CN" sz="3100" b="1">
                          <a:latin typeface="Times New Roman" pitchFamily="18" charset="0"/>
                          <a:ea typeface="宋体" pitchFamily="2" charset="-122"/>
                        </a:rPr>
                        <a:t>》</a:t>
                      </a:r>
                      <a:r>
                        <a:rPr lang="zh-CN" altLang="en-US" sz="3100" b="1">
                          <a:latin typeface="Times New Roman" pitchFamily="18" charset="0"/>
                          <a:ea typeface="宋体" pitchFamily="2" charset="-122"/>
                        </a:rPr>
                        <a:t>，祥林嫂与鲁四老爷的</a:t>
                      </a:r>
                      <a:r>
                        <a:rPr lang="zh-CN" altLang="en-US" sz="3100" b="1">
                          <a:gradFill>
                            <a:gsLst>
                              <a:gs pos="0">
                                <a:srgbClr val="E30000"/>
                              </a:gs>
                              <a:gs pos="100000">
                                <a:srgbClr val="760303"/>
                              </a:gs>
                            </a:gsLst>
                            <a:lin scaled="0"/>
                          </a:gradFill>
                          <a:latin typeface="Times New Roman" pitchFamily="18" charset="0"/>
                          <a:ea typeface="宋体" pitchFamily="2" charset="-122"/>
                        </a:rPr>
                        <a:t>矛盾冲突</a:t>
                      </a:r>
                      <a:r>
                        <a:rPr lang="zh-CN" altLang="en-US" sz="3100" b="1">
                          <a:latin typeface="Times New Roman" pitchFamily="18" charset="0"/>
                          <a:ea typeface="宋体" pitchFamily="2" charset="-122"/>
                        </a:rPr>
                        <a:t>，就是构成情节的主要线索。</a:t>
                      </a:r>
                      <a:endParaRPr lang="zh-CN" altLang="en-US" sz="3100" b="1">
                        <a:latin typeface="宋体" panose="02010600030101010101" pitchFamily="2" charset="-122"/>
                        <a:ea typeface="宋体" pitchFamily="2" charset="-122"/>
                      </a:endParaRPr>
                    </a:p>
                  </a:txBody>
                  <a:tcPr marL="40407" marR="4040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19225">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defRPr>
                      </a:lvl5pPr>
                    </a:lstStyle>
                    <a:p>
                      <a:pPr marL="0" lvl="0" indent="0" eaLnBrk="1" hangingPunct="1">
                        <a:buNone/>
                      </a:pPr>
                      <a:r>
                        <a:rPr lang="zh-CN" altLang="en-US" sz="3100" b="1">
                          <a:latin typeface="Times New Roman" pitchFamily="18" charset="0"/>
                          <a:ea typeface="黑体" panose="02010609060101010101" charset="-122"/>
                        </a:rPr>
                        <a:t>人物心理、情感变化线索等</a:t>
                      </a:r>
                      <a:endParaRPr lang="zh-CN" altLang="en-US" sz="3100" b="1">
                        <a:latin typeface="宋体" panose="02010600030101010101" pitchFamily="2" charset="-122"/>
                        <a:ea typeface="宋体" pitchFamily="2" charset="-122"/>
                      </a:endParaRPr>
                    </a:p>
                  </a:txBody>
                  <a:tcPr marL="40407" marR="4040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Tx/>
                        <a:buChar char="•"/>
                        <a:defRPr sz="28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Tx/>
                        <a:buChar char="–"/>
                        <a:defRPr sz="2400">
                          <a:solidFill>
                            <a:schemeClr val="tx1"/>
                          </a:solidFill>
                          <a:latin typeface="+mn-lt"/>
                        </a:defRPr>
                      </a:lvl2pPr>
                      <a:lvl3pPr marL="1143000" lvl="2" indent="-228600" algn="l" rtl="0" eaLnBrk="0" fontAlgn="base" hangingPunct="0">
                        <a:spcBef>
                          <a:spcPct val="20000"/>
                        </a:spcBef>
                        <a:spcAft>
                          <a:spcPct val="0"/>
                        </a:spcAft>
                        <a:buClrTx/>
                        <a:buSzTx/>
                        <a:buFontTx/>
                        <a:buChar char="•"/>
                        <a:defRPr sz="2000">
                          <a:solidFill>
                            <a:schemeClr val="tx1"/>
                          </a:solidFill>
                          <a:latin typeface="+mn-lt"/>
                        </a:defRPr>
                      </a:lvl3pPr>
                      <a:lvl4pPr marL="1600200" lvl="3" indent="-228600" algn="l" rtl="0" eaLnBrk="0" fontAlgn="base" hangingPunct="0">
                        <a:spcBef>
                          <a:spcPct val="20000"/>
                        </a:spcBef>
                        <a:spcAft>
                          <a:spcPct val="0"/>
                        </a:spcAft>
                        <a:buClrTx/>
                        <a:buSzTx/>
                        <a:buFontTx/>
                        <a:buChar char="–"/>
                        <a:defRPr sz="1800">
                          <a:solidFill>
                            <a:schemeClr val="tx1"/>
                          </a:solidFill>
                          <a:latin typeface="+mn-lt"/>
                        </a:defRPr>
                      </a:lvl4pPr>
                      <a:lvl5pPr marL="2057400" lvl="4" indent="-228600" algn="l" rtl="0" eaLnBrk="0" fontAlgn="base" hangingPunct="0">
                        <a:spcBef>
                          <a:spcPct val="20000"/>
                        </a:spcBef>
                        <a:spcAft>
                          <a:spcPct val="0"/>
                        </a:spcAft>
                        <a:buClrTx/>
                        <a:buSzTx/>
                        <a:buFontTx/>
                        <a:buChar char="»"/>
                        <a:defRPr sz="1800">
                          <a:solidFill>
                            <a:schemeClr val="tx1"/>
                          </a:solidFill>
                          <a:latin typeface="+mn-lt"/>
                        </a:defRPr>
                      </a:lvl5pPr>
                    </a:lstStyle>
                    <a:p>
                      <a:pPr marL="0" lvl="0" indent="0" eaLnBrk="1" hangingPunct="1">
                        <a:buNone/>
                      </a:pPr>
                      <a:r>
                        <a:rPr lang="zh-CN" altLang="en-US" sz="3100" b="1">
                          <a:latin typeface="Times New Roman" pitchFamily="18" charset="0"/>
                          <a:ea typeface="宋体" pitchFamily="2" charset="-122"/>
                        </a:rPr>
                        <a:t>一篇成功的小说，有时是几个线索的交融。</a:t>
                      </a:r>
                      <a:endParaRPr lang="zh-CN" altLang="en-US" sz="3100" b="1">
                        <a:latin typeface="宋体" panose="02010600030101010101" pitchFamily="2" charset="-122"/>
                        <a:ea typeface="宋体" pitchFamily="2" charset="-122"/>
                      </a:endParaRPr>
                    </a:p>
                  </a:txBody>
                  <a:tcPr marL="40407" marR="4040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455930" y="562610"/>
            <a:ext cx="11537950" cy="4964430"/>
          </a:xfrm>
          <a:prstGeom prst="rect">
            <a:avLst/>
          </a:prstGeom>
          <a:noFill/>
        </p:spPr>
        <p:txBody>
          <a:bodyPr wrap="square" rtlCol="0" anchor="t">
            <a:spAutoFit/>
          </a:bodyPr>
          <a:lstStyle/>
          <a:p>
            <a:pPr marL="0" marR="0" lvl="0" indent="457200" algn="just" defTabSz="914400" rtl="0" eaLnBrk="1" fontAlgn="base" latinLnBrk="0" hangingPunct="1">
              <a:lnSpc>
                <a:spcPts val="3800"/>
              </a:lnSpc>
              <a:spcBef>
                <a:spcPct val="0"/>
              </a:spcBef>
              <a:spcAft>
                <a:spcPct val="0"/>
              </a:spcAft>
              <a:buClrTx/>
              <a:buSzTx/>
              <a:buFontTx/>
              <a:buNone/>
              <a:defRPr/>
            </a:pPr>
            <a:r>
              <a:rPr lang="en-US" altLang="zh-CN" sz="3600" kern="100" noProof="0">
                <a:ln>
                  <a:noFill/>
                </a:ln>
                <a:effectLst/>
                <a:uLnTx/>
                <a:uFillTx/>
                <a:latin typeface="Times New Roman" panose="02020603050405020304"/>
                <a:ea typeface="宋体" pitchFamily="2" charset="-122"/>
                <a:cs typeface="Times New Roman" panose="02020603050405020304"/>
                <a:sym typeface="+mn-ea"/>
              </a:rPr>
              <a:t>    </a:t>
            </a:r>
            <a:r>
              <a:rPr lang="zh-CN" altLang="zh-CN" sz="3600" kern="100" noProof="0">
                <a:ln>
                  <a:noFill/>
                </a:ln>
                <a:effectLst/>
                <a:uLnTx/>
                <a:uFillTx/>
                <a:latin typeface="Times New Roman" panose="02020603050405020304"/>
                <a:ea typeface="宋体" pitchFamily="2" charset="-122"/>
                <a:cs typeface="Times New Roman" panose="02020603050405020304"/>
                <a:sym typeface="+mn-ea"/>
              </a:rPr>
              <a:t>线索有单线和双线两种。双线一般是明线和暗线两种方式。</a:t>
            </a:r>
            <a:endParaRPr kumimoji="0" lang="zh-CN" altLang="zh-CN" sz="3600" i="0" u="none" strike="noStrike" kern="100" cap="none" spc="0" normalizeH="0" baseline="0" noProof="0">
              <a:ln>
                <a:noFill/>
              </a:ln>
              <a:solidFill>
                <a:schemeClr val="tx1"/>
              </a:solidFill>
              <a:effectLst/>
              <a:uLnTx/>
              <a:uFillTx/>
              <a:latin typeface="宋体" panose="02010600030101010101" pitchFamily="2" charset="-122"/>
              <a:ea typeface="宋体" pitchFamily="2" charset="-122"/>
              <a:cs typeface="Courier New" panose="02070309020205020404"/>
            </a:endParaRPr>
          </a:p>
          <a:p>
            <a:pPr marL="0" marR="0" lvl="0" indent="612140" algn="just" defTabSz="914400" rtl="0" eaLnBrk="1" fontAlgn="base" latinLnBrk="0" hangingPunct="1">
              <a:lnSpc>
                <a:spcPts val="3800"/>
              </a:lnSpc>
              <a:spcBef>
                <a:spcPct val="0"/>
              </a:spcBef>
              <a:spcAft>
                <a:spcPct val="0"/>
              </a:spcAft>
              <a:buClrTx/>
              <a:buSzTx/>
              <a:buFontTx/>
              <a:buNone/>
              <a:defRPr/>
            </a:pPr>
            <a:r>
              <a:rPr lang="zh-CN" altLang="zh-CN" sz="3600" kern="100" noProof="0">
                <a:ln>
                  <a:noFill/>
                </a:ln>
                <a:effectLst/>
                <a:uLnTx/>
                <a:uFillTx/>
                <a:latin typeface="Times New Roman" panose="02020603050405020304"/>
                <a:ea typeface="宋体" pitchFamily="2" charset="-122"/>
                <a:cs typeface="Times New Roman" panose="02020603050405020304"/>
                <a:sym typeface="+mn-ea"/>
              </a:rPr>
              <a:t>  未直接描绘的人物活动或事件所间接呈现出来的线索叫暗线，暗线所叙述的故事情节是</a:t>
            </a:r>
            <a:r>
              <a:rPr lang="en-US" altLang="zh-CN" sz="3600" kern="100" noProof="0">
                <a:ln>
                  <a:noFill/>
                </a:ln>
                <a:effectLst/>
                <a:uLnTx/>
                <a:uFillTx/>
                <a:latin typeface="宋体" panose="02010600030101010101" pitchFamily="2" charset="-122"/>
                <a:ea typeface="宋体" pitchFamily="2" charset="-122"/>
                <a:cs typeface="Times New Roman" panose="02020603050405020304"/>
                <a:sym typeface="+mn-ea"/>
              </a:rPr>
              <a:t>“</a:t>
            </a:r>
            <a:r>
              <a:rPr lang="zh-CN" altLang="zh-CN" sz="3600" kern="100" noProof="0">
                <a:ln>
                  <a:noFill/>
                </a:ln>
                <a:effectLst/>
                <a:uLnTx/>
                <a:uFillTx/>
                <a:latin typeface="Times New Roman" panose="02020603050405020304"/>
                <a:ea typeface="宋体" pitchFamily="2" charset="-122"/>
                <a:cs typeface="Times New Roman" panose="02020603050405020304"/>
                <a:sym typeface="+mn-ea"/>
              </a:rPr>
              <a:t>隐藏</a:t>
            </a:r>
            <a:r>
              <a:rPr lang="en-US" altLang="zh-CN" sz="3600" kern="100" noProof="0">
                <a:ln>
                  <a:noFill/>
                </a:ln>
                <a:effectLst/>
                <a:uLnTx/>
                <a:uFillTx/>
                <a:latin typeface="宋体" panose="02010600030101010101" pitchFamily="2" charset="-122"/>
                <a:ea typeface="宋体" pitchFamily="2" charset="-122"/>
                <a:cs typeface="Times New Roman" panose="02020603050405020304"/>
                <a:sym typeface="+mn-ea"/>
              </a:rPr>
              <a:t>”</a:t>
            </a:r>
            <a:r>
              <a:rPr lang="zh-CN" altLang="zh-CN" sz="3600" kern="100" noProof="0">
                <a:ln>
                  <a:noFill/>
                </a:ln>
                <a:effectLst/>
                <a:uLnTx/>
                <a:uFillTx/>
                <a:latin typeface="Times New Roman" panose="02020603050405020304"/>
                <a:ea typeface="宋体" pitchFamily="2" charset="-122"/>
                <a:cs typeface="Times New Roman" panose="02020603050405020304"/>
                <a:sym typeface="+mn-ea"/>
              </a:rPr>
              <a:t>着的，也就是作者精心设计的间接表现的情节事件。</a:t>
            </a:r>
            <a:endParaRPr kumimoji="0" lang="zh-CN" altLang="zh-CN" sz="3600" i="0" u="none" strike="noStrike" kern="100" cap="none" spc="0" normalizeH="0" baseline="0" noProof="0">
              <a:ln>
                <a:noFill/>
              </a:ln>
              <a:solidFill>
                <a:schemeClr val="tx1"/>
              </a:solidFill>
              <a:effectLst/>
              <a:uLnTx/>
              <a:uFillTx/>
              <a:latin typeface="Times New Roman" panose="02020603050405020304"/>
              <a:ea typeface="宋体" pitchFamily="2" charset="-122"/>
              <a:cs typeface="Times New Roman" panose="02020603050405020304"/>
            </a:endParaRPr>
          </a:p>
          <a:p>
            <a:pPr marL="0" marR="0" lvl="0" indent="612140" algn="just" defTabSz="914400" rtl="0" eaLnBrk="1" fontAlgn="base" latinLnBrk="0" hangingPunct="1">
              <a:lnSpc>
                <a:spcPts val="3800"/>
              </a:lnSpc>
              <a:spcBef>
                <a:spcPct val="0"/>
              </a:spcBef>
              <a:spcAft>
                <a:spcPct val="0"/>
              </a:spcAft>
              <a:buClrTx/>
              <a:buSzTx/>
              <a:buFontTx/>
              <a:buNone/>
              <a:defRPr/>
            </a:pPr>
            <a:r>
              <a:rPr lang="zh-CN" altLang="zh-CN" sz="3600" kern="100" noProof="0">
                <a:ln>
                  <a:noFill/>
                </a:ln>
                <a:effectLst/>
                <a:uLnTx/>
                <a:uFillTx/>
                <a:latin typeface="Times New Roman" panose="02020603050405020304"/>
                <a:ea typeface="宋体" pitchFamily="2" charset="-122"/>
                <a:cs typeface="Times New Roman" panose="02020603050405020304"/>
                <a:sym typeface="+mn-ea"/>
              </a:rPr>
              <a:t>   如鲁迅先生的著名小说《药》，明线写的是辛亥革命时期普通民众华老栓买人血馒头给儿子治痨病的悲剧，而暗线则写了革命者夏瑜的血被吃的故事，这样，明线暗线交织，就深刻反映了辛亥革命失败的原因，这种构思可谓独具匠心。</a:t>
            </a:r>
            <a:endParaRPr lang="zh-CN" altLang="en-US" sz="3600"/>
          </a:p>
        </p:txBody>
      </p:sp>
    </p:spTree>
    <p:custDataLst>
      <p:tags r:id="rId1"/>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内容占位符 2"/>
          <p:cNvSpPr>
            <a:spLocks noGrp="1"/>
          </p:cNvSpPr>
          <p:nvPr>
            <p:ph idx="1"/>
            <p:custDataLst>
              <p:tags r:id="rId1"/>
            </p:custDataLst>
          </p:nvPr>
        </p:nvSpPr>
        <p:spPr>
          <a:xfrm>
            <a:off x="193040" y="95250"/>
            <a:ext cx="11805920" cy="6426835"/>
          </a:xfrm>
        </p:spPr>
        <p:txBody>
          <a:bodyPr lIns="91440" tIns="45720" rIns="91440" bIns="45720" anchor="t"/>
          <a:lstStyle/>
          <a:p>
            <a:pPr marL="0" indent="0">
              <a:buNone/>
            </a:pPr>
            <a:r>
              <a:rPr lang="zh-CN" altLang="en-US" sz="4800" b="1" u="sng">
                <a:solidFill>
                  <a:srgbClr val="0000FF"/>
                </a:solidFill>
                <a:latin typeface="黑体" panose="02010609060101010101" charset="-122"/>
                <a:ea typeface="黑体" panose="02010609060101010101" charset="-122"/>
              </a:rPr>
              <a:t>小说的线索安排一般有以下几种形式：</a:t>
            </a:r>
          </a:p>
          <a:p>
            <a:pPr marL="0" indent="0">
              <a:buNone/>
            </a:pPr>
            <a:r>
              <a:rPr lang="zh-CN" altLang="en-US" sz="3600" b="1"/>
              <a:t>（1）以</a:t>
            </a:r>
            <a:r>
              <a:rPr lang="zh-CN" altLang="en-US" sz="3600" b="1">
                <a:solidFill>
                  <a:srgbClr val="FF0000"/>
                </a:solidFill>
                <a:latin typeface="黑体" panose="02010609060101010101" charset="-122"/>
                <a:ea typeface="黑体" panose="02010609060101010101" charset="-122"/>
              </a:rPr>
              <a:t>人物</a:t>
            </a:r>
            <a:r>
              <a:rPr lang="zh-CN" altLang="en-US" sz="3600" b="1"/>
              <a:t>为线索。如《孔乙己》“我”是线索。</a:t>
            </a:r>
          </a:p>
          <a:p>
            <a:pPr marL="0" indent="0">
              <a:buNone/>
            </a:pPr>
            <a:r>
              <a:rPr lang="zh-CN" altLang="en-US" sz="3600" b="1"/>
              <a:t>（2）以</a:t>
            </a:r>
            <a:r>
              <a:rPr lang="zh-CN" altLang="en-US" sz="3600" b="1">
                <a:solidFill>
                  <a:srgbClr val="FF0000"/>
                </a:solidFill>
                <a:latin typeface="黑体" panose="02010609060101010101" charset="-122"/>
                <a:ea typeface="黑体" panose="02010609060101010101" charset="-122"/>
              </a:rPr>
              <a:t>事物</a:t>
            </a:r>
            <a:r>
              <a:rPr lang="zh-CN" altLang="en-US" sz="3600" b="1"/>
              <a:t>为线索。如莫泊桑的小说《项链》</a:t>
            </a:r>
          </a:p>
          <a:p>
            <a:pPr marL="0" indent="0">
              <a:buNone/>
            </a:pPr>
            <a:r>
              <a:rPr lang="zh-CN" altLang="en-US" sz="3600" b="1"/>
              <a:t>（3）以</a:t>
            </a:r>
            <a:r>
              <a:rPr lang="zh-CN" altLang="en-US" sz="3600" b="1">
                <a:solidFill>
                  <a:srgbClr val="FF0000"/>
                </a:solidFill>
                <a:latin typeface="黑体" panose="02010609060101010101" charset="-122"/>
                <a:ea typeface="黑体" panose="02010609060101010101" charset="-122"/>
              </a:rPr>
              <a:t>中心事件</a:t>
            </a:r>
            <a:r>
              <a:rPr lang="zh-CN" altLang="en-US" sz="3600" b="1"/>
              <a:t>为线索。如《变色龙》以警官奥楚篾洛夫处理“狗咬人事件”为中心来展开故事情节。</a:t>
            </a:r>
          </a:p>
          <a:p>
            <a:pPr marL="0" indent="0">
              <a:buNone/>
            </a:pPr>
            <a:r>
              <a:rPr lang="zh-CN" altLang="en-US" sz="3600" b="1"/>
              <a:t>（4）以</a:t>
            </a:r>
            <a:r>
              <a:rPr lang="zh-CN" altLang="en-US" sz="3600" b="1">
                <a:solidFill>
                  <a:srgbClr val="FF0000"/>
                </a:solidFill>
                <a:latin typeface="黑体" panose="02010609060101010101" charset="-122"/>
                <a:ea typeface="黑体" panose="02010609060101010101" charset="-122"/>
              </a:rPr>
              <a:t>空间、时间或人物心理</a:t>
            </a:r>
            <a:r>
              <a:rPr lang="zh-CN" altLang="en-US" sz="3600" b="1"/>
              <a:t>为线索。</a:t>
            </a:r>
          </a:p>
        </p:txBody>
      </p:sp>
      <p:sp>
        <p:nvSpPr>
          <p:cNvPr id="4" name="圆角矩形标注 3"/>
          <p:cNvSpPr/>
          <p:nvPr>
            <p:custDataLst>
              <p:tags r:id="rId2"/>
            </p:custDataLst>
          </p:nvPr>
        </p:nvSpPr>
        <p:spPr>
          <a:xfrm>
            <a:off x="4017645" y="5641658"/>
            <a:ext cx="5842000" cy="611188"/>
          </a:xfrm>
          <a:prstGeom prst="wedgeRoundRectCallout">
            <a:avLst>
              <a:gd name="adj1" fmla="val -46556"/>
              <a:gd name="adj2" fmla="val -128504"/>
              <a:gd name="adj3" fmla="val 16667"/>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z="4000" b="1" strike="noStrike" noProof="1">
                <a:solidFill>
                  <a:srgbClr val="0000FF"/>
                </a:solidFill>
                <a:latin typeface="黑体" panose="02010609060101010101" charset="-122"/>
                <a:ea typeface="黑体" panose="02010609060101010101" charset="-122"/>
              </a:rPr>
              <a:t>归纳：</a:t>
            </a:r>
            <a:r>
              <a:rPr lang="zh-CN" altLang="en-US" sz="4800" b="1" strike="noStrike" noProof="1">
                <a:solidFill>
                  <a:srgbClr val="0000FF"/>
                </a:solidFill>
                <a:latin typeface="黑体" panose="02010609060101010101" charset="-122"/>
                <a:ea typeface="黑体" panose="02010609060101010101" charset="-122"/>
              </a:rPr>
              <a:t>人事物时空心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内容占位符 35841"/>
          <p:cNvSpPr>
            <a:spLocks noGrp="1"/>
          </p:cNvSpPr>
          <p:nvPr>
            <p:ph idx="4294967295"/>
            <p:custDataLst>
              <p:tags r:id="rId1"/>
            </p:custDataLst>
          </p:nvPr>
        </p:nvSpPr>
        <p:spPr>
          <a:xfrm>
            <a:off x="424180" y="160655"/>
            <a:ext cx="11767185" cy="6553200"/>
          </a:xfrm>
        </p:spPr>
        <p:txBody>
          <a:bodyPr lIns="91440" tIns="45720" rIns="91440" bIns="45720" anchor="t">
            <a:normAutofit fontScale="92500"/>
          </a:bodyPr>
          <a:lstStyle/>
          <a:p>
            <a:r>
              <a:rPr lang="zh-CN" altLang="en-US" sz="4800" b="1" u="sng">
                <a:solidFill>
                  <a:srgbClr val="0000FF"/>
                </a:solidFill>
                <a:latin typeface="黑体" panose="02010609060101010101" charset="-122"/>
                <a:ea typeface="黑体" panose="02010609060101010101" charset="-122"/>
              </a:rPr>
              <a:t>小说常见的拟题方法有：</a:t>
            </a:r>
            <a:r>
              <a:rPr lang="zh-CN" altLang="en-US" sz="4000" b="1" u="sng">
                <a:solidFill>
                  <a:srgbClr val="0000FF"/>
                </a:solidFill>
                <a:latin typeface="黑体" panose="02010609060101010101" charset="-122"/>
                <a:ea typeface="黑体" panose="02010609060101010101" charset="-122"/>
              </a:rPr>
              <a:t> </a:t>
            </a:r>
          </a:p>
          <a:p>
            <a:pPr>
              <a:buNone/>
            </a:pPr>
            <a:r>
              <a:rPr lang="en-US" altLang="zh-CN" sz="4000" b="1"/>
              <a:t>1</a:t>
            </a:r>
            <a:r>
              <a:rPr lang="zh-CN" altLang="en-US" sz="4000" b="1"/>
              <a:t>、以</a:t>
            </a:r>
            <a:r>
              <a:rPr lang="zh-CN" altLang="en-US" sz="4000" b="1">
                <a:solidFill>
                  <a:srgbClr val="FF0000"/>
                </a:solidFill>
                <a:latin typeface="黑体" panose="02010609060101010101" charset="-122"/>
                <a:ea typeface="黑体" panose="02010609060101010101" charset="-122"/>
              </a:rPr>
              <a:t>时间</a:t>
            </a:r>
            <a:r>
              <a:rPr lang="zh-CN" altLang="en-US" sz="4000" b="1"/>
              <a:t>为题，如</a:t>
            </a:r>
            <a:r>
              <a:rPr lang="en-US" altLang="zh-CN" sz="4000" b="1"/>
              <a:t>《1942》</a:t>
            </a:r>
          </a:p>
          <a:p>
            <a:pPr>
              <a:buNone/>
            </a:pPr>
            <a:r>
              <a:rPr lang="en-US" altLang="zh-CN" sz="4000" b="1"/>
              <a:t>2</a:t>
            </a:r>
            <a:r>
              <a:rPr lang="zh-CN" altLang="en-US" sz="4000" b="1"/>
              <a:t>、以</a:t>
            </a:r>
            <a:r>
              <a:rPr lang="zh-CN" altLang="en-US" sz="4000" b="1">
                <a:solidFill>
                  <a:srgbClr val="FF0000"/>
                </a:solidFill>
                <a:latin typeface="黑体" panose="02010609060101010101" charset="-122"/>
                <a:ea typeface="黑体" panose="02010609060101010101" charset="-122"/>
              </a:rPr>
              <a:t>地点</a:t>
            </a:r>
            <a:r>
              <a:rPr lang="zh-CN" altLang="en-US" sz="4000" b="1"/>
              <a:t>为题，如</a:t>
            </a:r>
            <a:r>
              <a:rPr lang="en-US" altLang="zh-CN" sz="4000" b="1"/>
              <a:t>《</a:t>
            </a:r>
            <a:r>
              <a:rPr lang="zh-CN" altLang="en-US" sz="4000" b="1"/>
              <a:t>荷花淀</a:t>
            </a:r>
            <a:r>
              <a:rPr lang="en-US" altLang="zh-CN" sz="4000" b="1"/>
              <a:t>》</a:t>
            </a:r>
          </a:p>
          <a:p>
            <a:pPr>
              <a:buNone/>
            </a:pPr>
            <a:r>
              <a:rPr lang="en-US" altLang="zh-CN" sz="4000" b="1"/>
              <a:t>3</a:t>
            </a:r>
            <a:r>
              <a:rPr lang="zh-CN" altLang="en-US" sz="4000" b="1"/>
              <a:t>、以</a:t>
            </a:r>
            <a:r>
              <a:rPr lang="zh-CN" altLang="en-US" sz="4000" b="1">
                <a:solidFill>
                  <a:srgbClr val="FF0000"/>
                </a:solidFill>
                <a:latin typeface="黑体" panose="02010609060101010101" charset="-122"/>
                <a:ea typeface="黑体" panose="02010609060101010101" charset="-122"/>
              </a:rPr>
              <a:t>人物</a:t>
            </a:r>
            <a:r>
              <a:rPr lang="zh-CN" altLang="en-US" sz="4000" b="1"/>
              <a:t>（形象）为题，如</a:t>
            </a:r>
            <a:r>
              <a:rPr lang="en-US" altLang="zh-CN" sz="4000" b="1"/>
              <a:t>《</a:t>
            </a:r>
            <a:r>
              <a:rPr lang="zh-CN" altLang="en-US" sz="4000" b="1"/>
              <a:t>阿</a:t>
            </a:r>
            <a:r>
              <a:rPr lang="en-US" altLang="zh-CN" sz="4000" b="1"/>
              <a:t>Q</a:t>
            </a:r>
            <a:r>
              <a:rPr lang="zh-CN" altLang="en-US" sz="4000" b="1"/>
              <a:t>正传</a:t>
            </a:r>
            <a:r>
              <a:rPr lang="en-US" altLang="zh-CN" sz="4000" b="1"/>
              <a:t>》 </a:t>
            </a:r>
          </a:p>
          <a:p>
            <a:pPr>
              <a:buNone/>
            </a:pPr>
            <a:r>
              <a:rPr lang="en-US" altLang="zh-CN" sz="4000" b="1"/>
              <a:t>4</a:t>
            </a:r>
            <a:r>
              <a:rPr lang="zh-CN" altLang="en-US" sz="4000" b="1"/>
              <a:t>、以</a:t>
            </a:r>
            <a:r>
              <a:rPr lang="zh-CN" altLang="en-US" sz="4000" b="1">
                <a:solidFill>
                  <a:srgbClr val="FF0000"/>
                </a:solidFill>
                <a:latin typeface="黑体" panose="02010609060101010101" charset="-122"/>
                <a:ea typeface="黑体" panose="02010609060101010101" charset="-122"/>
              </a:rPr>
              <a:t>事件</a:t>
            </a:r>
            <a:r>
              <a:rPr lang="zh-CN" altLang="en-US" sz="4000" b="1"/>
              <a:t>（内容）为题，如</a:t>
            </a:r>
            <a:r>
              <a:rPr lang="en-US" altLang="zh-CN" sz="4000" b="1"/>
              <a:t>《</a:t>
            </a:r>
            <a:r>
              <a:rPr lang="zh-CN" altLang="en-US" sz="4000" b="1"/>
              <a:t>宝玉挨打</a:t>
            </a:r>
            <a:r>
              <a:rPr lang="en-US" altLang="zh-CN" sz="4000" b="1"/>
              <a:t>》</a:t>
            </a:r>
          </a:p>
          <a:p>
            <a:pPr>
              <a:buNone/>
            </a:pPr>
            <a:r>
              <a:rPr lang="en-US" altLang="zh-CN" sz="4000" b="1">
                <a:sym typeface="宋体" panose="02010600030101010101" pitchFamily="2" charset="-122"/>
              </a:rPr>
              <a:t>5</a:t>
            </a:r>
            <a:r>
              <a:rPr lang="zh-CN" altLang="en-US" sz="4000" b="1">
                <a:sym typeface="宋体" panose="02010600030101010101" pitchFamily="2" charset="-122"/>
              </a:rPr>
              <a:t>、以</a:t>
            </a:r>
            <a:r>
              <a:rPr lang="zh-CN" altLang="en-US" sz="4000" b="1">
                <a:solidFill>
                  <a:srgbClr val="FF0000"/>
                </a:solidFill>
                <a:latin typeface="黑体" panose="02010609060101010101" charset="-122"/>
                <a:ea typeface="黑体" panose="02010609060101010101" charset="-122"/>
                <a:sym typeface="宋体" panose="02010600030101010101" pitchFamily="2" charset="-122"/>
              </a:rPr>
              <a:t>线索（物）</a:t>
            </a:r>
            <a:r>
              <a:rPr lang="zh-CN" altLang="en-US" sz="4000" b="1">
                <a:sym typeface="宋体" panose="02010600030101010101" pitchFamily="2" charset="-122"/>
              </a:rPr>
              <a:t>为题，如</a:t>
            </a:r>
            <a:r>
              <a:rPr lang="en-US" altLang="zh-CN" sz="4000" b="1">
                <a:sym typeface="宋体" panose="02010600030101010101" pitchFamily="2" charset="-122"/>
              </a:rPr>
              <a:t>《</a:t>
            </a:r>
            <a:r>
              <a:rPr lang="zh-CN" altLang="en-US" sz="4000" b="1">
                <a:sym typeface="宋体" panose="02010600030101010101" pitchFamily="2" charset="-122"/>
              </a:rPr>
              <a:t>项链</a:t>
            </a:r>
            <a:r>
              <a:rPr lang="en-US" altLang="zh-CN" sz="4000" b="1">
                <a:sym typeface="宋体" panose="02010600030101010101" pitchFamily="2" charset="-122"/>
              </a:rPr>
              <a:t>》</a:t>
            </a:r>
            <a:endParaRPr lang="en-US" altLang="zh-CN" sz="4000" b="1"/>
          </a:p>
          <a:p>
            <a:pPr>
              <a:buNone/>
            </a:pPr>
            <a:r>
              <a:rPr lang="en-US" altLang="zh-CN" sz="4000" b="1">
                <a:sym typeface="宋体" panose="02010600030101010101" pitchFamily="2" charset="-122"/>
              </a:rPr>
              <a:t>6</a:t>
            </a:r>
            <a:r>
              <a:rPr lang="zh-CN" altLang="en-US" sz="4000" b="1">
                <a:sym typeface="宋体" panose="02010600030101010101" pitchFamily="2" charset="-122"/>
              </a:rPr>
              <a:t>、以</a:t>
            </a:r>
            <a:r>
              <a:rPr lang="zh-CN" altLang="en-US" sz="4000" b="1">
                <a:solidFill>
                  <a:srgbClr val="FF0000"/>
                </a:solidFill>
                <a:latin typeface="黑体" panose="02010609060101010101" charset="-122"/>
                <a:ea typeface="黑体" panose="02010609060101010101" charset="-122"/>
                <a:sym typeface="宋体" panose="02010600030101010101" pitchFamily="2" charset="-122"/>
              </a:rPr>
              <a:t>主旨（寓意、情感）</a:t>
            </a:r>
            <a:r>
              <a:rPr lang="zh-CN" altLang="en-US" sz="4000" b="1">
                <a:sym typeface="宋体" panose="02010600030101010101" pitchFamily="2" charset="-122"/>
              </a:rPr>
              <a:t>为题，如</a:t>
            </a:r>
            <a:r>
              <a:rPr lang="en-US" altLang="zh-CN" sz="4000" b="1">
                <a:sym typeface="宋体" panose="02010600030101010101" pitchFamily="2" charset="-122"/>
              </a:rPr>
              <a:t>《</a:t>
            </a:r>
            <a:r>
              <a:rPr lang="zh-CN" altLang="en-US" sz="4000" b="1">
                <a:sym typeface="宋体" panose="02010600030101010101" pitchFamily="2" charset="-122"/>
              </a:rPr>
              <a:t>春之声</a:t>
            </a:r>
            <a:r>
              <a:rPr lang="en-US" altLang="zh-CN" sz="4000" b="1">
                <a:sym typeface="宋体" panose="02010600030101010101" pitchFamily="2" charset="-122"/>
              </a:rPr>
              <a:t>》 </a:t>
            </a:r>
            <a:endParaRPr lang="en-US" altLang="zh-CN" sz="4000" b="1"/>
          </a:p>
          <a:p>
            <a:pPr>
              <a:buNone/>
            </a:pPr>
            <a:r>
              <a:rPr lang="en-US" altLang="zh-CN" sz="4000" b="1">
                <a:sym typeface="宋体" panose="02010600030101010101" pitchFamily="2" charset="-122"/>
              </a:rPr>
              <a:t>7</a:t>
            </a:r>
            <a:r>
              <a:rPr lang="zh-CN" altLang="en-US" sz="4000" b="1">
                <a:sym typeface="宋体" panose="02010600030101010101" pitchFamily="2" charset="-122"/>
              </a:rPr>
              <a:t>、以</a:t>
            </a:r>
            <a:r>
              <a:rPr lang="zh-CN" altLang="en-US" sz="4000" b="1">
                <a:solidFill>
                  <a:srgbClr val="FF0000"/>
                </a:solidFill>
                <a:latin typeface="黑体" panose="02010609060101010101" charset="-122"/>
                <a:ea typeface="黑体" panose="02010609060101010101" charset="-122"/>
                <a:sym typeface="宋体" panose="02010600030101010101" pitchFamily="2" charset="-122"/>
              </a:rPr>
              <a:t>问题</a:t>
            </a:r>
            <a:r>
              <a:rPr lang="zh-CN" altLang="en-US" sz="4000" b="1">
                <a:sym typeface="宋体" panose="02010600030101010101" pitchFamily="2" charset="-122"/>
              </a:rPr>
              <a:t>为题，如</a:t>
            </a:r>
            <a:r>
              <a:rPr lang="en-US" altLang="zh-CN" sz="4000" b="1">
                <a:sym typeface="宋体" panose="02010600030101010101" pitchFamily="2" charset="-122"/>
              </a:rPr>
              <a:t>《</a:t>
            </a:r>
            <a:r>
              <a:rPr lang="zh-CN" altLang="en-US" sz="4000" b="1">
                <a:sym typeface="宋体" panose="02010600030101010101" pitchFamily="2" charset="-122"/>
              </a:rPr>
              <a:t>丧钟为谁而鸣</a:t>
            </a:r>
            <a:r>
              <a:rPr lang="en-US" altLang="zh-CN" sz="4000" b="1">
                <a:sym typeface="宋体" panose="02010600030101010101" pitchFamily="2" charset="-122"/>
              </a:rPr>
              <a:t>》</a:t>
            </a:r>
            <a:endParaRPr lang="en-US" altLang="zh-CN" sz="4000" b="1"/>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custDataLst>
              <p:tags r:id="rId1"/>
            </p:custDataLst>
          </p:nvPr>
        </p:nvSpPr>
        <p:spPr>
          <a:xfrm>
            <a:off x="838200" y="1033463"/>
            <a:ext cx="10515600" cy="1325562"/>
          </a:xfrm>
        </p:spPr>
        <p:txBody>
          <a:bodyPr lIns="91440" tIns="45720" rIns="91440" bIns="45720" anchor="ctr"/>
          <a:lstStyle/>
          <a:p>
            <a:r>
              <a:rPr lang="zh-CN" altLang="en-US" sz="4800" b="1" u="sng">
                <a:solidFill>
                  <a:srgbClr val="0000FF"/>
                </a:solidFill>
                <a:latin typeface="黑体" panose="02010609060101010101" charset="-122"/>
                <a:ea typeface="黑体" panose="02010609060101010101" charset="-122"/>
                <a:sym typeface="宋体" panose="02010600030101010101" pitchFamily="2" charset="-122"/>
              </a:rPr>
              <a:t>小说线索安排的作用：</a:t>
            </a:r>
          </a:p>
        </p:txBody>
      </p:sp>
      <p:sp>
        <p:nvSpPr>
          <p:cNvPr id="24578" name="内容占位符 2"/>
          <p:cNvSpPr>
            <a:spLocks noGrp="1"/>
          </p:cNvSpPr>
          <p:nvPr>
            <p:ph idx="1"/>
            <p:custDataLst>
              <p:tags r:id="rId2"/>
            </p:custDataLst>
          </p:nvPr>
        </p:nvSpPr>
        <p:spPr>
          <a:xfrm>
            <a:off x="838200" y="2536825"/>
            <a:ext cx="10515600" cy="2828925"/>
          </a:xfrm>
        </p:spPr>
        <p:txBody>
          <a:bodyPr lIns="91440" tIns="45720" rIns="91440" bIns="45720" anchor="t"/>
          <a:lstStyle/>
          <a:p>
            <a:pPr marL="0" indent="0">
              <a:buNone/>
            </a:pPr>
            <a:r>
              <a:rPr lang="zh-CN" altLang="en-US" sz="4000" b="1"/>
              <a:t>一可使小说结构清晰；</a:t>
            </a:r>
          </a:p>
          <a:p>
            <a:pPr marL="0" indent="0">
              <a:buNone/>
            </a:pPr>
            <a:r>
              <a:rPr lang="zh-CN" altLang="en-US" sz="4000" b="1">
                <a:sym typeface="宋体" panose="02010600030101010101" pitchFamily="2" charset="-122"/>
              </a:rPr>
              <a:t>二便于</a:t>
            </a:r>
            <a:r>
              <a:rPr lang="zh-CN" altLang="en-US" sz="4000" b="1"/>
              <a:t>情节集中；</a:t>
            </a:r>
          </a:p>
          <a:p>
            <a:pPr marL="0" indent="0">
              <a:buNone/>
            </a:pPr>
            <a:r>
              <a:rPr lang="zh-CN" altLang="en-US" sz="4000" b="1"/>
              <a:t>三可通过线索巧妙安排结构，揭示主题。</a:t>
            </a:r>
          </a:p>
        </p:txBody>
      </p:sp>
      <p:sp>
        <p:nvSpPr>
          <p:cNvPr id="4" name="矩形 3"/>
          <p:cNvSpPr/>
          <p:nvPr>
            <p:custDataLst>
              <p:tags r:id="rId3"/>
            </p:custDataLst>
          </p:nvPr>
        </p:nvSpPr>
        <p:spPr>
          <a:xfrm>
            <a:off x="3498533" y="2791460"/>
            <a:ext cx="1106487" cy="619125"/>
          </a:xfrm>
          <a:prstGeom prst="rect">
            <a:avLst/>
          </a:prstGeom>
          <a:solidFill>
            <a:srgbClr val="00B050">
              <a:alpha val="26999"/>
            </a:srgbClr>
          </a:solidFill>
          <a:ln w="57150" cap="flat" cmpd="sng">
            <a:solidFill>
              <a:srgbClr val="00B050"/>
            </a:solidFill>
            <a:prstDash val="solid"/>
            <a:miter/>
            <a:headEnd type="none" w="med" len="med"/>
            <a:tailEnd type="none" w="med" len="med"/>
          </a:ln>
        </p:spPr>
        <p:txBody>
          <a:bodyPr anchor="t"/>
          <a:lstStyle/>
          <a:p>
            <a:endParaRPr lang="zh-CN" altLang="en-US">
              <a:latin typeface="Calibri"/>
            </a:endParaRPr>
          </a:p>
        </p:txBody>
      </p:sp>
      <p:sp>
        <p:nvSpPr>
          <p:cNvPr id="5" name="矩形 4"/>
          <p:cNvSpPr/>
          <p:nvPr>
            <p:custDataLst>
              <p:tags r:id="rId4"/>
            </p:custDataLst>
          </p:nvPr>
        </p:nvSpPr>
        <p:spPr>
          <a:xfrm>
            <a:off x="2487930" y="3642678"/>
            <a:ext cx="1108075" cy="617537"/>
          </a:xfrm>
          <a:prstGeom prst="rect">
            <a:avLst/>
          </a:prstGeom>
          <a:solidFill>
            <a:srgbClr val="00B050">
              <a:alpha val="26999"/>
            </a:srgbClr>
          </a:solidFill>
          <a:ln w="57150" cap="flat" cmpd="sng">
            <a:solidFill>
              <a:srgbClr val="00B050"/>
            </a:solidFill>
            <a:prstDash val="solid"/>
            <a:miter/>
            <a:headEnd type="none" w="med" len="med"/>
            <a:tailEnd type="none" w="med" len="med"/>
          </a:ln>
        </p:spPr>
        <p:txBody>
          <a:bodyPr anchor="t"/>
          <a:lstStyle/>
          <a:p>
            <a:endParaRPr lang="zh-CN" altLang="en-US">
              <a:latin typeface="Calibri"/>
            </a:endParaRPr>
          </a:p>
        </p:txBody>
      </p:sp>
      <p:sp>
        <p:nvSpPr>
          <p:cNvPr id="6" name="矩形 5"/>
          <p:cNvSpPr/>
          <p:nvPr>
            <p:custDataLst>
              <p:tags r:id="rId5"/>
            </p:custDataLst>
          </p:nvPr>
        </p:nvSpPr>
        <p:spPr>
          <a:xfrm>
            <a:off x="8869998" y="4642803"/>
            <a:ext cx="1106487" cy="495300"/>
          </a:xfrm>
          <a:prstGeom prst="rect">
            <a:avLst/>
          </a:prstGeom>
          <a:solidFill>
            <a:srgbClr val="00B050">
              <a:alpha val="26999"/>
            </a:srgbClr>
          </a:solidFill>
          <a:ln w="57150" cap="flat" cmpd="sng">
            <a:solidFill>
              <a:srgbClr val="00B050"/>
            </a:solidFill>
            <a:prstDash val="solid"/>
            <a:miter/>
            <a:headEnd type="none" w="med" len="med"/>
            <a:tailEnd type="none" w="med" len="med"/>
          </a:ln>
        </p:spPr>
        <p:txBody>
          <a:bodyPr anchor="t"/>
          <a:lstStyle/>
          <a:p>
            <a:endParaRPr lang="zh-CN" altLang="en-US">
              <a:latin typeface="Calibri"/>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1" animBg="1"/>
      <p:bldP spid="6" grpId="2"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custDataLst>
              <p:tags r:id="rId1"/>
            </p:custDataLst>
          </p:nvPr>
        </p:nvSpPr>
        <p:spPr>
          <a:xfrm>
            <a:off x="1220788" y="1201420"/>
            <a:ext cx="9993312" cy="3816350"/>
          </a:xfrm>
        </p:spPr>
        <p:txBody>
          <a:bodyPr lIns="91440" tIns="45720" rIns="91440" bIns="45720" anchor="ctr"/>
          <a:lstStyle/>
          <a:p>
            <a:r>
              <a:rPr lang="zh-CN" altLang="en-US" sz="4800" b="1">
                <a:latin typeface="黑体" panose="02010609060101010101" charset="-122"/>
                <a:ea typeface="黑体" panose="02010609060101010101" charset="-122"/>
                <a:sym typeface="宋体" panose="02010600030101010101" pitchFamily="2" charset="-122"/>
              </a:rPr>
              <a:t>还记得</a:t>
            </a:r>
            <a:r>
              <a:rPr lang="zh-CN" altLang="en-US" sz="4800" b="1">
                <a:solidFill>
                  <a:srgbClr val="0000FF"/>
                </a:solidFill>
                <a:latin typeface="黑体" panose="02010609060101010101" charset="-122"/>
                <a:ea typeface="黑体" panose="02010609060101010101" charset="-122"/>
                <a:sym typeface="宋体" panose="02010600030101010101" pitchFamily="2" charset="-122"/>
              </a:rPr>
              <a:t/>
            </a:r>
            <a:br>
              <a:rPr lang="zh-CN" altLang="en-US" sz="4800" b="1">
                <a:solidFill>
                  <a:srgbClr val="0000FF"/>
                </a:solidFill>
                <a:latin typeface="黑体" panose="02010609060101010101" charset="-122"/>
                <a:ea typeface="黑体" panose="02010609060101010101" charset="-122"/>
                <a:sym typeface="宋体" panose="02010600030101010101" pitchFamily="2" charset="-122"/>
              </a:rPr>
            </a:br>
            <a:r>
              <a:rPr lang="zh-CN" altLang="en-US" sz="4800" b="1">
                <a:solidFill>
                  <a:srgbClr val="0000FF"/>
                </a:solidFill>
                <a:latin typeface="黑体" panose="02010609060101010101" charset="-122"/>
                <a:ea typeface="黑体" panose="02010609060101010101" charset="-122"/>
                <a:sym typeface="宋体" panose="02010600030101010101" pitchFamily="2" charset="-122"/>
              </a:rPr>
              <a:t/>
            </a:r>
            <a:br>
              <a:rPr lang="zh-CN" altLang="en-US" sz="4800" b="1">
                <a:solidFill>
                  <a:srgbClr val="0000FF"/>
                </a:solidFill>
                <a:latin typeface="黑体" panose="02010609060101010101" charset="-122"/>
                <a:ea typeface="黑体" panose="02010609060101010101" charset="-122"/>
                <a:sym typeface="宋体" panose="02010600030101010101" pitchFamily="2" charset="-122"/>
              </a:rPr>
            </a:br>
            <a:r>
              <a:rPr lang="zh-CN" altLang="en-US" sz="4800" b="1">
                <a:solidFill>
                  <a:srgbClr val="0000FF"/>
                </a:solidFill>
                <a:latin typeface="黑体" panose="02010609060101010101" charset="-122"/>
                <a:ea typeface="黑体" panose="02010609060101010101" charset="-122"/>
                <a:sym typeface="宋体" panose="02010600030101010101" pitchFamily="2" charset="-122"/>
              </a:rPr>
              <a:t>《我的叔叔于勒》的线索是什么吗？</a:t>
            </a:r>
          </a:p>
        </p:txBody>
      </p:sp>
      <p:sp>
        <p:nvSpPr>
          <p:cNvPr id="2" name="文本框 1"/>
          <p:cNvSpPr txBox="1"/>
          <p:nvPr>
            <p:custDataLst>
              <p:tags r:id="rId2"/>
            </p:custDataLst>
          </p:nvPr>
        </p:nvSpPr>
        <p:spPr>
          <a:xfrm>
            <a:off x="1093470" y="245110"/>
            <a:ext cx="3230880" cy="829945"/>
          </a:xfrm>
          <a:prstGeom prst="rect">
            <a:avLst/>
          </a:prstGeom>
          <a:noFill/>
        </p:spPr>
        <p:txBody>
          <a:bodyPr wrap="none" rtlCol="0" anchor="t">
            <a:spAutoFit/>
          </a:bodyPr>
          <a:lstStyle/>
          <a:p>
            <a:r>
              <a:rPr lang="zh-CN" altLang="en-US" sz="4800">
                <a:solidFill>
                  <a:srgbClr val="FF0000"/>
                </a:solidFill>
              </a:rPr>
              <a:t>课文例子：</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098550" y="1963738"/>
            <a:ext cx="9994900" cy="2249487"/>
          </a:xfrm>
        </p:spPr>
        <p:txBody>
          <a:bodyPr lIns="91440" tIns="45720" rIns="91440" bIns="45720" anchor="ctr"/>
          <a:lstStyle/>
          <a:p>
            <a:r>
              <a:rPr lang="zh-CN" altLang="en-US" sz="4800" b="1" u="sng">
                <a:solidFill>
                  <a:srgbClr val="FF0000"/>
                </a:solidFill>
                <a:latin typeface="黑体" panose="02010609060101010101" charset="-122"/>
                <a:ea typeface="黑体" panose="02010609060101010101" charset="-122"/>
                <a:sym typeface="宋体" panose="02010600030101010101" pitchFamily="2" charset="-122"/>
              </a:rPr>
              <a:t>盼</a:t>
            </a:r>
            <a:r>
              <a:rPr lang="zh-CN" altLang="en-US" sz="4800" b="1" u="sng">
                <a:latin typeface="黑体" panose="02010609060101010101" charset="-122"/>
                <a:ea typeface="黑体" panose="02010609060101010101" charset="-122"/>
                <a:sym typeface="宋体" panose="02010600030101010101" pitchFamily="2" charset="-122"/>
              </a:rPr>
              <a:t>于勒</a:t>
            </a:r>
            <a:r>
              <a:rPr lang="en-US" altLang="zh-CN" sz="4800" b="1" u="sng">
                <a:latin typeface="黑体" panose="02010609060101010101" charset="-122"/>
                <a:ea typeface="黑体" panose="02010609060101010101" charset="-122"/>
                <a:sym typeface="宋体" panose="02010600030101010101" pitchFamily="2" charset="-122"/>
              </a:rPr>
              <a:t>--</a:t>
            </a:r>
            <a:r>
              <a:rPr lang="zh-CN" altLang="en-US" sz="4800" b="1" u="sng">
                <a:solidFill>
                  <a:srgbClr val="FF0000"/>
                </a:solidFill>
                <a:latin typeface="黑体" panose="02010609060101010101" charset="-122"/>
                <a:ea typeface="黑体" panose="02010609060101010101" charset="-122"/>
                <a:sym typeface="宋体" panose="02010600030101010101" pitchFamily="2" charset="-122"/>
              </a:rPr>
              <a:t>赞</a:t>
            </a:r>
            <a:r>
              <a:rPr lang="zh-CN" altLang="en-US" sz="4800" b="1" u="sng">
                <a:latin typeface="黑体" panose="02010609060101010101" charset="-122"/>
                <a:ea typeface="黑体" panose="02010609060101010101" charset="-122"/>
                <a:sym typeface="宋体" panose="02010600030101010101" pitchFamily="2" charset="-122"/>
              </a:rPr>
              <a:t>于勒</a:t>
            </a:r>
            <a:r>
              <a:rPr lang="en-US" altLang="zh-CN" sz="4800" b="1" u="sng">
                <a:latin typeface="黑体" panose="02010609060101010101" charset="-122"/>
                <a:ea typeface="黑体" panose="02010609060101010101" charset="-122"/>
                <a:sym typeface="宋体" panose="02010600030101010101" pitchFamily="2" charset="-122"/>
              </a:rPr>
              <a:t>--</a:t>
            </a:r>
            <a:r>
              <a:rPr lang="zh-CN" altLang="en-US" sz="4800" b="1" u="sng">
                <a:solidFill>
                  <a:srgbClr val="FF0000"/>
                </a:solidFill>
                <a:latin typeface="黑体" panose="02010609060101010101" charset="-122"/>
                <a:ea typeface="黑体" panose="02010609060101010101" charset="-122"/>
                <a:sym typeface="宋体" panose="02010600030101010101" pitchFamily="2" charset="-122"/>
              </a:rPr>
              <a:t>恨</a:t>
            </a:r>
            <a:r>
              <a:rPr lang="zh-CN" altLang="en-US" sz="4800" b="1" u="sng">
                <a:latin typeface="黑体" panose="02010609060101010101" charset="-122"/>
                <a:ea typeface="黑体" panose="02010609060101010101" charset="-122"/>
                <a:sym typeface="宋体" panose="02010600030101010101" pitchFamily="2" charset="-122"/>
              </a:rPr>
              <a:t>于勒</a:t>
            </a:r>
            <a:r>
              <a:rPr lang="en-US" altLang="zh-CN" sz="4800" b="1" u="sng">
                <a:latin typeface="黑体" panose="02010609060101010101" charset="-122"/>
                <a:ea typeface="黑体" panose="02010609060101010101" charset="-122"/>
                <a:sym typeface="宋体" panose="02010600030101010101" pitchFamily="2" charset="-122"/>
              </a:rPr>
              <a:t>--</a:t>
            </a:r>
            <a:r>
              <a:rPr lang="zh-CN" altLang="en-US" sz="4800" b="1" u="sng">
                <a:solidFill>
                  <a:srgbClr val="FF0000"/>
                </a:solidFill>
                <a:latin typeface="黑体" panose="02010609060101010101" charset="-122"/>
                <a:ea typeface="黑体" panose="02010609060101010101" charset="-122"/>
                <a:sym typeface="宋体" panose="02010600030101010101" pitchFamily="2" charset="-122"/>
              </a:rPr>
              <a:t>躲</a:t>
            </a:r>
            <a:r>
              <a:rPr lang="zh-CN" altLang="en-US" sz="4800" b="1" u="sng">
                <a:latin typeface="黑体" panose="02010609060101010101" charset="-122"/>
                <a:ea typeface="黑体" panose="02010609060101010101" charset="-122"/>
                <a:sym typeface="宋体" panose="02010600030101010101" pitchFamily="2" charset="-122"/>
              </a:rPr>
              <a:t>于勒</a:t>
            </a:r>
          </a:p>
        </p:txBody>
      </p:sp>
      <p:sp>
        <p:nvSpPr>
          <p:cNvPr id="3" name="圆角矩形标注 2"/>
          <p:cNvSpPr/>
          <p:nvPr>
            <p:custDataLst>
              <p:tags r:id="rId2"/>
            </p:custDataLst>
          </p:nvPr>
        </p:nvSpPr>
        <p:spPr>
          <a:xfrm>
            <a:off x="4683125" y="4213225"/>
            <a:ext cx="5961063" cy="611188"/>
          </a:xfrm>
          <a:prstGeom prst="wedgeRoundRectCallout">
            <a:avLst>
              <a:gd name="adj1" fmla="val -60481"/>
              <a:gd name="adj2" fmla="val -199532"/>
              <a:gd name="adj3" fmla="val 16667"/>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z="4000" b="1" strike="noStrike" noProof="1">
                <a:solidFill>
                  <a:srgbClr val="0000FF"/>
                </a:solidFill>
                <a:latin typeface="黑体" panose="02010609060101010101" charset="-122"/>
                <a:ea typeface="黑体" panose="02010609060101010101" charset="-122"/>
              </a:rPr>
              <a:t>菲利普夫妇对于勒的态度</a:t>
            </a:r>
          </a:p>
        </p:txBody>
      </p:sp>
      <p:sp>
        <p:nvSpPr>
          <p:cNvPr id="4" name="圆角矩形标注 3"/>
          <p:cNvSpPr/>
          <p:nvPr>
            <p:custDataLst>
              <p:tags r:id="rId3"/>
            </p:custDataLst>
          </p:nvPr>
        </p:nvSpPr>
        <p:spPr>
          <a:xfrm>
            <a:off x="1098550" y="1582738"/>
            <a:ext cx="1616075" cy="688975"/>
          </a:xfrm>
          <a:prstGeom prst="wedgeRoundRectCallout">
            <a:avLst>
              <a:gd name="adj1" fmla="val -18069"/>
              <a:gd name="adj2" fmla="val 35254"/>
              <a:gd name="adj3" fmla="val 16667"/>
            </a:avLst>
          </a:prstGeom>
          <a:noFill/>
          <a:ln w="57150">
            <a:solidFill>
              <a:srgbClr val="0000C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z="4800" b="1" strike="noStrike" noProof="1">
                <a:solidFill>
                  <a:srgbClr val="0000FF"/>
                </a:solidFill>
                <a:latin typeface="黑体" panose="02010609060101010101" charset="-122"/>
                <a:ea typeface="黑体" panose="02010609060101010101" charset="-122"/>
              </a:rPr>
              <a:t>情节</a:t>
            </a:r>
          </a:p>
        </p:txBody>
      </p:sp>
      <p:sp>
        <p:nvSpPr>
          <p:cNvPr id="5" name="圆角矩形标注 4"/>
          <p:cNvSpPr/>
          <p:nvPr>
            <p:custDataLst>
              <p:tags r:id="rId4"/>
            </p:custDataLst>
          </p:nvPr>
        </p:nvSpPr>
        <p:spPr>
          <a:xfrm>
            <a:off x="5516563" y="414338"/>
            <a:ext cx="6253163" cy="1857375"/>
          </a:xfrm>
          <a:prstGeom prst="wedgeRoundRectCallout">
            <a:avLst>
              <a:gd name="adj1" fmla="val -53174"/>
              <a:gd name="adj2" fmla="val 79856"/>
              <a:gd name="adj3" fmla="val 16667"/>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z="4000" b="1" strike="noStrike" noProof="1">
                <a:solidFill>
                  <a:srgbClr val="0000FF"/>
                </a:solidFill>
                <a:latin typeface="黑体" panose="02010609060101010101" charset="-122"/>
                <a:ea typeface="黑体" panose="02010609060101010101" charset="-122"/>
              </a:rPr>
              <a:t>略写和虚写了他的过去和未来，他的实际出现只在海轮上卖牡蛎的短短一幕</a:t>
            </a:r>
          </a:p>
        </p:txBody>
      </p:sp>
      <p:sp>
        <p:nvSpPr>
          <p:cNvPr id="6" name="圆角矩形标注 5"/>
          <p:cNvSpPr/>
          <p:nvPr>
            <p:custDataLst>
              <p:tags r:id="rId5"/>
            </p:custDataLst>
          </p:nvPr>
        </p:nvSpPr>
        <p:spPr>
          <a:xfrm>
            <a:off x="3114675" y="5519738"/>
            <a:ext cx="1347788" cy="611188"/>
          </a:xfrm>
          <a:prstGeom prst="wedgeRoundRectCallout">
            <a:avLst>
              <a:gd name="adj1" fmla="val 74870"/>
              <a:gd name="adj2" fmla="val -159449"/>
              <a:gd name="adj3" fmla="val 16667"/>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z="4000" b="1" strike="noStrike" noProof="1">
                <a:solidFill>
                  <a:srgbClr val="FF0000"/>
                </a:solidFill>
                <a:latin typeface="黑体" panose="02010609060101010101" charset="-122"/>
                <a:ea typeface="黑体" panose="02010609060101010101" charset="-122"/>
              </a:rPr>
              <a:t>明线</a:t>
            </a:r>
          </a:p>
        </p:txBody>
      </p:sp>
      <p:sp>
        <p:nvSpPr>
          <p:cNvPr id="7" name="圆角矩形标注 6"/>
          <p:cNvSpPr/>
          <p:nvPr>
            <p:custDataLst>
              <p:tags r:id="rId6"/>
            </p:custDataLst>
          </p:nvPr>
        </p:nvSpPr>
        <p:spPr>
          <a:xfrm>
            <a:off x="3165475" y="414338"/>
            <a:ext cx="1347788" cy="611188"/>
          </a:xfrm>
          <a:prstGeom prst="wedgeRoundRectCallout">
            <a:avLst>
              <a:gd name="adj1" fmla="val 131818"/>
              <a:gd name="adj2" fmla="val 65991"/>
              <a:gd name="adj3" fmla="val 16667"/>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z="4000" b="1" strike="noStrike" noProof="1">
                <a:solidFill>
                  <a:srgbClr val="FF0000"/>
                </a:solidFill>
                <a:latin typeface="黑体" panose="02010609060101010101" charset="-122"/>
                <a:ea typeface="黑体" panose="02010609060101010101" charset="-122"/>
              </a:rPr>
              <a:t>暗线</a:t>
            </a:r>
          </a:p>
        </p:txBody>
      </p:sp>
      <p:sp>
        <p:nvSpPr>
          <p:cNvPr id="8" name="椭圆 7"/>
          <p:cNvSpPr/>
          <p:nvPr>
            <p:custDataLst>
              <p:tags r:id="rId7"/>
            </p:custDataLst>
          </p:nvPr>
        </p:nvSpPr>
        <p:spPr>
          <a:xfrm>
            <a:off x="803275" y="2659063"/>
            <a:ext cx="1246188" cy="858837"/>
          </a:xfrm>
          <a:prstGeom prst="ellipse">
            <a:avLst/>
          </a:prstGeom>
          <a:noFill/>
          <a:ln w="50800" cap="flat" cmpd="sng">
            <a:solidFill>
              <a:srgbClr val="FF0000"/>
            </a:solidFill>
            <a:prstDash val="solid"/>
            <a:round/>
            <a:headEnd type="none" w="med" len="med"/>
            <a:tailEnd type="none" w="med" len="med"/>
          </a:ln>
        </p:spPr>
        <p:txBody>
          <a:bodyPr anchor="t"/>
          <a:lstStyle/>
          <a:p>
            <a:endParaRPr lang="zh-CN" altLang="en-US">
              <a:latin typeface="Calibri"/>
            </a:endParaRPr>
          </a:p>
        </p:txBody>
      </p:sp>
      <p:sp>
        <p:nvSpPr>
          <p:cNvPr id="9" name="椭圆 8"/>
          <p:cNvSpPr/>
          <p:nvPr>
            <p:custDataLst>
              <p:tags r:id="rId8"/>
            </p:custDataLst>
          </p:nvPr>
        </p:nvSpPr>
        <p:spPr>
          <a:xfrm>
            <a:off x="3436620" y="2659063"/>
            <a:ext cx="1246188" cy="858837"/>
          </a:xfrm>
          <a:prstGeom prst="ellipse">
            <a:avLst/>
          </a:prstGeom>
          <a:noFill/>
          <a:ln w="50800" cap="flat" cmpd="sng">
            <a:solidFill>
              <a:srgbClr val="FF0000"/>
            </a:solidFill>
            <a:prstDash val="solid"/>
            <a:round/>
            <a:headEnd type="none" w="med" len="med"/>
            <a:tailEnd type="none" w="med" len="med"/>
          </a:ln>
        </p:spPr>
        <p:txBody>
          <a:bodyPr anchor="t"/>
          <a:lstStyle/>
          <a:p>
            <a:endParaRPr lang="zh-CN" altLang="en-US">
              <a:latin typeface="Calibri"/>
            </a:endParaRPr>
          </a:p>
        </p:txBody>
      </p:sp>
      <p:sp>
        <p:nvSpPr>
          <p:cNvPr id="10" name="椭圆 9"/>
          <p:cNvSpPr/>
          <p:nvPr>
            <p:custDataLst>
              <p:tags r:id="rId9"/>
            </p:custDataLst>
          </p:nvPr>
        </p:nvSpPr>
        <p:spPr>
          <a:xfrm>
            <a:off x="5781675" y="2659063"/>
            <a:ext cx="1244600" cy="858837"/>
          </a:xfrm>
          <a:prstGeom prst="ellipse">
            <a:avLst/>
          </a:prstGeom>
          <a:noFill/>
          <a:ln w="50800" cap="flat" cmpd="sng">
            <a:solidFill>
              <a:srgbClr val="FF0000"/>
            </a:solidFill>
            <a:prstDash val="solid"/>
            <a:round/>
            <a:headEnd type="none" w="med" len="med"/>
            <a:tailEnd type="none" w="med" len="med"/>
          </a:ln>
        </p:spPr>
        <p:txBody>
          <a:bodyPr anchor="t"/>
          <a:lstStyle/>
          <a:p>
            <a:endParaRPr lang="zh-CN" altLang="en-US">
              <a:latin typeface="Calibri"/>
            </a:endParaRPr>
          </a:p>
        </p:txBody>
      </p:sp>
      <p:sp>
        <p:nvSpPr>
          <p:cNvPr id="11" name="椭圆 10"/>
          <p:cNvSpPr/>
          <p:nvPr>
            <p:custDataLst>
              <p:tags r:id="rId10"/>
            </p:custDataLst>
          </p:nvPr>
        </p:nvSpPr>
        <p:spPr>
          <a:xfrm>
            <a:off x="8437880" y="2659063"/>
            <a:ext cx="1246188" cy="858837"/>
          </a:xfrm>
          <a:prstGeom prst="ellipse">
            <a:avLst/>
          </a:prstGeom>
          <a:noFill/>
          <a:ln w="50800" cap="flat" cmpd="sng">
            <a:solidFill>
              <a:srgbClr val="FF0000"/>
            </a:solidFill>
            <a:prstDash val="solid"/>
            <a:round/>
            <a:headEnd type="none" w="med" len="med"/>
            <a:tailEnd type="none" w="med" len="med"/>
          </a:ln>
        </p:spPr>
        <p:txBody>
          <a:bodyPr anchor="t"/>
          <a:lstStyle/>
          <a:p>
            <a:endParaRPr lang="zh-CN" altLang="en-US">
              <a:latin typeface="Calibri"/>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5"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6"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ppt_x</p:attrName>
                                        </p:attrNameLst>
                                      </p:cBhvr>
                                      <p:tavLst>
                                        <p:tav tm="0">
                                          <p:val>
                                            <p:strVal val="#ppt_x"/>
                                          </p:val>
                                        </p:tav>
                                        <p:tav tm="100000">
                                          <p:val>
                                            <p:strVal val="#ppt_x"/>
                                          </p:val>
                                        </p:tav>
                                      </p:tavLst>
                                    </p:anim>
                                    <p:anim calcmode="lin" valueType="num">
                                      <p:cBhvr>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7"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ppt_x</p:attrName>
                                        </p:attrNameLst>
                                      </p:cBhvr>
                                      <p:tavLst>
                                        <p:tav tm="0">
                                          <p:val>
                                            <p:strVal val="#ppt_x"/>
                                          </p:val>
                                        </p:tav>
                                        <p:tav tm="100000">
                                          <p:val>
                                            <p:strVal val="#ppt_x"/>
                                          </p:val>
                                        </p:tav>
                                      </p:tavLst>
                                    </p:anim>
                                    <p:anim calcmode="lin" valueType="num">
                                      <p:cBhvr>
                                        <p:cTn id="2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8"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ppt_x</p:attrName>
                                        </p:attrNameLst>
                                      </p:cBhvr>
                                      <p:tavLst>
                                        <p:tav tm="0">
                                          <p:val>
                                            <p:strVal val="#ppt_x"/>
                                          </p:val>
                                        </p:tav>
                                        <p:tav tm="100000">
                                          <p:val>
                                            <p:strVal val="#ppt_x"/>
                                          </p:val>
                                        </p:tav>
                                      </p:tavLst>
                                    </p:anim>
                                    <p:anim calcmode="lin" valueType="num">
                                      <p:cBhvr>
                                        <p:cTn id="3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4" fill="hold" grpId="1" nodeType="click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500" fill="hold"/>
                                        <p:tgtEl>
                                          <p:spTgt spid="3"/>
                                        </p:tgtEl>
                                        <p:attrNameLst>
                                          <p:attrName>ppt_x</p:attrName>
                                        </p:attrNameLst>
                                      </p:cBhvr>
                                      <p:tavLst>
                                        <p:tav tm="0">
                                          <p:val>
                                            <p:strVal val="#ppt_x"/>
                                          </p:val>
                                        </p:tav>
                                        <p:tav tm="100000">
                                          <p:val>
                                            <p:strVal val="#ppt_x"/>
                                          </p:val>
                                        </p:tav>
                                      </p:tavLst>
                                    </p:anim>
                                    <p:anim calcmode="lin" valueType="num">
                                      <p:cBhvr>
                                        <p:cTn id="4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 presetClass="entr" presetSubtype="4" fill="hold" grpId="2"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ppt_x</p:attrName>
                                        </p:attrNameLst>
                                      </p:cBhvr>
                                      <p:tavLst>
                                        <p:tav tm="0">
                                          <p:val>
                                            <p:strVal val="#ppt_x"/>
                                          </p:val>
                                        </p:tav>
                                        <p:tav tm="100000">
                                          <p:val>
                                            <p:strVal val="#ppt_x"/>
                                          </p:val>
                                        </p:tav>
                                      </p:tavLst>
                                    </p:anim>
                                    <p:anim calcmode="lin" valueType="num">
                                      <p:cBhvr>
                                        <p:cTn id="5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2" presetClass="entr" presetSubtype="4" fill="hold" grpId="3" nodeType="click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p:cTn id="56" dur="500" fill="hold"/>
                                        <p:tgtEl>
                                          <p:spTgt spid="6"/>
                                        </p:tgtEl>
                                        <p:attrNameLst>
                                          <p:attrName>ppt_x</p:attrName>
                                        </p:attrNameLst>
                                      </p:cBhvr>
                                      <p:tavLst>
                                        <p:tav tm="0">
                                          <p:val>
                                            <p:strVal val="#ppt_x"/>
                                          </p:val>
                                        </p:tav>
                                        <p:tav tm="100000">
                                          <p:val>
                                            <p:strVal val="#ppt_x"/>
                                          </p:val>
                                        </p:tav>
                                      </p:tavLst>
                                    </p:anim>
                                    <p:anim calcmode="lin" valueType="num">
                                      <p:cBhvr>
                                        <p:cTn id="5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indefinite"/>
                            </p:stCondLst>
                          </p:cTn>
                        </p:par>
                        <p:par>
                          <p:cTn id="60" fill="hold" nodeType="afterGroup">
                            <p:stCondLst>
                              <p:cond delay="0"/>
                            </p:stCondLst>
                            <p:childTnLst>
                              <p:par>
                                <p:cTn id="61" presetID="2" presetClass="entr" presetSubtype="4" fill="hold" grpId="4" nodeType="click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p:cTn id="63" dur="500" fill="hold"/>
                                        <p:tgtEl>
                                          <p:spTgt spid="7"/>
                                        </p:tgtEl>
                                        <p:attrNameLst>
                                          <p:attrName>ppt_x</p:attrName>
                                        </p:attrNameLst>
                                      </p:cBhvr>
                                      <p:tavLst>
                                        <p:tav tm="0">
                                          <p:val>
                                            <p:strVal val="#ppt_x"/>
                                          </p:val>
                                        </p:tav>
                                        <p:tav tm="100000">
                                          <p:val>
                                            <p:strVal val="#ppt_x"/>
                                          </p:val>
                                        </p:tav>
                                      </p:tavLst>
                                    </p:anim>
                                    <p:anim calcmode="lin" valueType="num">
                                      <p:cBhvr>
                                        <p:cTn id="6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animBg="1"/>
      <p:bldP spid="5" grpId="2" animBg="1"/>
      <p:bldP spid="6" grpId="3" animBg="1"/>
      <p:bldP spid="7" grpId="4" animBg="1"/>
      <p:bldP spid="8" grpId="5" animBg="1"/>
      <p:bldP spid="9" grpId="6" animBg="1"/>
      <p:bldP spid="10" grpId="7" animBg="1"/>
      <p:bldP spid="11" grpId="8"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内容占位符 2"/>
          <p:cNvSpPr>
            <a:spLocks noGrp="1"/>
          </p:cNvSpPr>
          <p:nvPr>
            <p:ph idx="1"/>
            <p:custDataLst>
              <p:tags r:id="rId1"/>
            </p:custDataLst>
          </p:nvPr>
        </p:nvSpPr>
        <p:spPr>
          <a:xfrm>
            <a:off x="232093" y="79693"/>
            <a:ext cx="11726862" cy="4806950"/>
          </a:xfrm>
        </p:spPr>
        <p:txBody>
          <a:bodyPr lIns="91440" tIns="45720" rIns="91440" bIns="45720" anchor="t"/>
          <a:lstStyle/>
          <a:p>
            <a:pPr marL="0" indent="0">
              <a:buNone/>
            </a:pPr>
            <a:r>
              <a:rPr lang="zh-CN" altLang="en-US" sz="4800" b="1" u="sng">
                <a:solidFill>
                  <a:srgbClr val="0000FF"/>
                </a:solidFill>
                <a:latin typeface="黑体" panose="02010609060101010101" charset="-122"/>
                <a:ea typeface="黑体" panose="02010609060101010101" charset="-122"/>
              </a:rPr>
              <a:t>双线结构的小说：</a:t>
            </a:r>
          </a:p>
          <a:p>
            <a:pPr marL="0" indent="0">
              <a:buNone/>
            </a:pPr>
            <a:r>
              <a:rPr lang="zh-CN" altLang="en-US" sz="3600"/>
              <a:t>         </a:t>
            </a:r>
            <a:r>
              <a:rPr lang="zh-CN" altLang="en-US" sz="3600" b="1"/>
              <a:t>在小说中由人物活动或事件发展所直接呈现出来的线索就叫做</a:t>
            </a:r>
            <a:r>
              <a:rPr lang="zh-CN" altLang="en-US" sz="3600" b="1">
                <a:solidFill>
                  <a:srgbClr val="FF0000"/>
                </a:solidFill>
                <a:latin typeface="黑体" panose="02010609060101010101" charset="-122"/>
                <a:ea typeface="黑体" panose="02010609060101010101" charset="-122"/>
              </a:rPr>
              <a:t>明线</a:t>
            </a:r>
            <a:r>
              <a:rPr lang="zh-CN" altLang="en-US" sz="3600"/>
              <a:t>，</a:t>
            </a:r>
          </a:p>
          <a:p>
            <a:pPr marL="0" indent="0">
              <a:buNone/>
            </a:pPr>
            <a:r>
              <a:rPr lang="zh-CN" altLang="en-US" sz="3600"/>
              <a:t>         </a:t>
            </a:r>
            <a:r>
              <a:rPr lang="zh-CN" altLang="en-US" sz="3600" b="1"/>
              <a:t>而未直接描绘的人物活动或事件所间接呈现出来的线索就叫做</a:t>
            </a:r>
            <a:r>
              <a:rPr lang="zh-CN" altLang="en-US" sz="3600" b="1">
                <a:solidFill>
                  <a:srgbClr val="FF0000"/>
                </a:solidFill>
                <a:latin typeface="黑体" panose="02010609060101010101" charset="-122"/>
                <a:ea typeface="黑体" panose="02010609060101010101" charset="-122"/>
              </a:rPr>
              <a:t>暗线</a:t>
            </a:r>
            <a:r>
              <a:rPr lang="zh-CN" altLang="en-US" sz="3600"/>
              <a:t>。</a:t>
            </a:r>
          </a:p>
          <a:p>
            <a:pPr marL="0" indent="0">
              <a:buNone/>
            </a:pPr>
            <a:r>
              <a:rPr lang="zh-CN" altLang="en-US" sz="3600"/>
              <a:t>       </a:t>
            </a:r>
            <a:r>
              <a:rPr lang="zh-CN" altLang="en-US" sz="3600" b="1">
                <a:sym typeface="宋体" panose="02010600030101010101" pitchFamily="2" charset="-122"/>
              </a:rPr>
              <a:t>明线可以是时间、地点或者文章中贯穿前后的物品、人物等等，暗线一般比较难找，需要通过分析来找出。</a:t>
            </a:r>
          </a:p>
        </p:txBody>
      </p:sp>
      <p:sp>
        <p:nvSpPr>
          <p:cNvPr id="5" name="矩形 4"/>
          <p:cNvSpPr/>
          <p:nvPr>
            <p:custDataLst>
              <p:tags r:id="rId2"/>
            </p:custDataLst>
          </p:nvPr>
        </p:nvSpPr>
        <p:spPr>
          <a:xfrm>
            <a:off x="3726815" y="4398645"/>
            <a:ext cx="1108075" cy="617538"/>
          </a:xfrm>
          <a:prstGeom prst="rect">
            <a:avLst/>
          </a:prstGeom>
          <a:solidFill>
            <a:srgbClr val="00B050">
              <a:alpha val="26999"/>
            </a:srgbClr>
          </a:solidFill>
          <a:ln w="57150" cap="flat" cmpd="sng">
            <a:solidFill>
              <a:srgbClr val="00B050"/>
            </a:solidFill>
            <a:prstDash val="solid"/>
            <a:miter/>
            <a:headEnd type="none" w="med" len="med"/>
            <a:tailEnd type="none" w="med" len="med"/>
          </a:ln>
        </p:spPr>
        <p:txBody>
          <a:bodyPr anchor="t"/>
          <a:lstStyle/>
          <a:p>
            <a:endParaRPr lang="zh-CN" altLang="en-US">
              <a:latin typeface="Calibri"/>
            </a:endParaRPr>
          </a:p>
        </p:txBody>
      </p:sp>
      <p:sp>
        <p:nvSpPr>
          <p:cNvPr id="2" name="矩形 1"/>
          <p:cNvSpPr/>
          <p:nvPr>
            <p:custDataLst>
              <p:tags r:id="rId3"/>
            </p:custDataLst>
          </p:nvPr>
        </p:nvSpPr>
        <p:spPr>
          <a:xfrm>
            <a:off x="5069205" y="4398645"/>
            <a:ext cx="1108075" cy="617538"/>
          </a:xfrm>
          <a:prstGeom prst="rect">
            <a:avLst/>
          </a:prstGeom>
          <a:solidFill>
            <a:srgbClr val="00B050">
              <a:alpha val="26999"/>
            </a:srgbClr>
          </a:solidFill>
          <a:ln w="57150" cap="flat" cmpd="sng">
            <a:solidFill>
              <a:srgbClr val="00B050"/>
            </a:solidFill>
            <a:prstDash val="solid"/>
            <a:miter/>
            <a:headEnd type="none" w="med" len="med"/>
            <a:tailEnd type="none" w="med" len="med"/>
          </a:ln>
        </p:spPr>
        <p:txBody>
          <a:bodyPr anchor="t"/>
          <a:lstStyle/>
          <a:p>
            <a:endParaRPr lang="zh-CN" altLang="en-US">
              <a:latin typeface="Calibri"/>
            </a:endParaRPr>
          </a:p>
        </p:txBody>
      </p:sp>
      <p:sp>
        <p:nvSpPr>
          <p:cNvPr id="4" name="矩形 3"/>
          <p:cNvSpPr/>
          <p:nvPr>
            <p:custDataLst>
              <p:tags r:id="rId4"/>
            </p:custDataLst>
          </p:nvPr>
        </p:nvSpPr>
        <p:spPr>
          <a:xfrm>
            <a:off x="10852468" y="4398645"/>
            <a:ext cx="1106487" cy="617538"/>
          </a:xfrm>
          <a:prstGeom prst="rect">
            <a:avLst/>
          </a:prstGeom>
          <a:solidFill>
            <a:srgbClr val="00B050">
              <a:alpha val="26999"/>
            </a:srgbClr>
          </a:solidFill>
          <a:ln w="57150" cap="flat" cmpd="sng">
            <a:solidFill>
              <a:srgbClr val="00B050"/>
            </a:solidFill>
            <a:prstDash val="solid"/>
            <a:miter/>
            <a:headEnd type="none" w="med" len="med"/>
            <a:tailEnd type="none" w="med" len="med"/>
          </a:ln>
        </p:spPr>
        <p:txBody>
          <a:bodyPr anchor="t"/>
          <a:lstStyle/>
          <a:p>
            <a:endParaRPr lang="zh-CN" altLang="en-US">
              <a:latin typeface="Calibri"/>
            </a:endParaRPr>
          </a:p>
        </p:txBody>
      </p:sp>
      <p:sp>
        <p:nvSpPr>
          <p:cNvPr id="6" name="矩形 5"/>
          <p:cNvSpPr/>
          <p:nvPr>
            <p:custDataLst>
              <p:tags r:id="rId5"/>
            </p:custDataLst>
          </p:nvPr>
        </p:nvSpPr>
        <p:spPr>
          <a:xfrm>
            <a:off x="1171575" y="5150485"/>
            <a:ext cx="1106488" cy="619125"/>
          </a:xfrm>
          <a:prstGeom prst="rect">
            <a:avLst/>
          </a:prstGeom>
          <a:solidFill>
            <a:srgbClr val="00B050">
              <a:alpha val="26999"/>
            </a:srgbClr>
          </a:solidFill>
          <a:ln w="57150" cap="flat" cmpd="sng">
            <a:solidFill>
              <a:srgbClr val="00B050"/>
            </a:solidFill>
            <a:prstDash val="solid"/>
            <a:miter/>
            <a:headEnd type="none" w="med" len="med"/>
            <a:tailEnd type="none" w="med" len="med"/>
          </a:ln>
        </p:spPr>
        <p:txBody>
          <a:bodyPr anchor="t"/>
          <a:lstStyle/>
          <a:p>
            <a:endParaRPr lang="zh-CN" altLang="en-US">
              <a:latin typeface="Calibri"/>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3"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ppt_x</p:attrName>
                                        </p:attrNameLst>
                                      </p:cBhvr>
                                      <p:tavLst>
                                        <p:tav tm="0">
                                          <p:val>
                                            <p:strVal val="#ppt_x"/>
                                          </p:val>
                                        </p:tav>
                                        <p:tav tm="100000">
                                          <p:val>
                                            <p:strVal val="#ppt_x"/>
                                          </p:val>
                                        </p:tav>
                                      </p:tavLst>
                                    </p:anim>
                                    <p:anim calcmode="lin" valueType="num">
                                      <p:cBhvr>
                                        <p:cTn id="2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1" animBg="1"/>
      <p:bldP spid="4" grpId="2" animBg="1"/>
      <p:bldP spid="6" grpId="3"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273050"/>
            <a:ext cx="10852237" cy="441964"/>
          </a:xfrm>
        </p:spPr>
        <p:txBody>
          <a:bodyPr>
            <a:noAutofit/>
          </a:bodyPr>
          <a:lstStyle/>
          <a:p>
            <a:r>
              <a:rPr lang="en-US" altLang="zh-CN" sz="3200">
                <a:solidFill>
                  <a:srgbClr val="000000"/>
                </a:solidFill>
                <a:latin typeface="Times New Roman" pitchFamily="18" charset="0"/>
                <a:cs typeface="Times New Roman" panose="02020603050405020304" pitchFamily="18" charset="0"/>
                <a:sym typeface="+mn-ea"/>
              </a:rPr>
              <a:t>(2016·</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全国</a:t>
            </a:r>
            <a:r>
              <a:rPr lang="zh-CN" altLang="zh-CN" sz="3200">
                <a:solidFill>
                  <a:srgbClr val="000000"/>
                </a:solidFill>
                <a:latin typeface="NEU-BZ-S92"/>
                <a:cs typeface="宋体" panose="02010600030101010101" pitchFamily="2" charset="-122"/>
                <a:sym typeface="+mn-ea"/>
              </a:rPr>
              <a:t>Ⅱ</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ea typeface="黑体" panose="02010609060101010101" charset="-122"/>
                <a:cs typeface="Times New Roman" panose="02020603050405020304" pitchFamily="18" charset="0"/>
                <a:sym typeface="+mn-ea"/>
              </a:rPr>
              <a:t>阅读下面的文字</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ea typeface="黑体" panose="02010609060101010101" charset="-122"/>
                <a:cs typeface="Times New Roman" panose="02020603050405020304" pitchFamily="18" charset="0"/>
                <a:sym typeface="+mn-ea"/>
              </a:rPr>
              <a:t>完成后面的题目。</a:t>
            </a:r>
          </a:p>
        </p:txBody>
      </p:sp>
      <p:sp>
        <p:nvSpPr>
          <p:cNvPr id="3" name="文本框 2"/>
          <p:cNvSpPr txBox="1"/>
          <p:nvPr>
            <p:custDataLst>
              <p:tags r:id="rId3"/>
            </p:custDataLst>
          </p:nvPr>
        </p:nvSpPr>
        <p:spPr>
          <a:xfrm>
            <a:off x="535305" y="885190"/>
            <a:ext cx="11517630" cy="5406390"/>
          </a:xfrm>
          <a:prstGeom prst="rect">
            <a:avLst/>
          </a:prstGeom>
          <a:noFill/>
        </p:spPr>
        <p:txBody>
          <a:bodyPr wrap="square" rtlCol="0" anchor="t">
            <a:spAutoFit/>
          </a:bodyPr>
          <a:lstStyle/>
          <a:p>
            <a:pPr algn="ctr">
              <a:lnSpc>
                <a:spcPct val="120000"/>
              </a:lnSpc>
              <a:spcAft>
                <a:spcPct val="0"/>
              </a:spcAft>
              <a:tabLst>
                <a:tab pos="1029335" algn="l"/>
                <a:tab pos="1850390" algn="l"/>
                <a:tab pos="2538095" algn="l"/>
                <a:tab pos="3221990" algn="l"/>
              </a:tabLst>
            </a:pPr>
            <a:r>
              <a:rPr lang="zh-CN" altLang="zh-CN" sz="3200">
                <a:solidFill>
                  <a:srgbClr val="000000"/>
                </a:solidFill>
                <a:latin typeface="NEU-BZ-S92"/>
                <a:ea typeface="方正宋黑_GBK" panose="03000509000000000000" pitchFamily="65" charset="-122"/>
                <a:cs typeface="Times New Roman" panose="02020603050405020304" pitchFamily="18" charset="0"/>
                <a:sym typeface="+mn-ea"/>
              </a:rPr>
              <a:t>战</a:t>
            </a:r>
            <a:r>
              <a:rPr lang="zh-CN" altLang="zh-CN" sz="3200">
                <a:solidFill>
                  <a:srgbClr val="000000"/>
                </a:solidFill>
                <a:latin typeface="Times New Roman" pitchFamily="18" charset="0"/>
                <a:cs typeface="Times New Roman" panose="02020603050405020304" pitchFamily="18" charset="0"/>
                <a:sym typeface="+mn-ea"/>
              </a:rPr>
              <a:t>　　</a:t>
            </a:r>
            <a:r>
              <a:rPr lang="zh-CN" altLang="zh-CN" sz="3200" smtClean="0">
                <a:solidFill>
                  <a:srgbClr val="000000"/>
                </a:solidFill>
                <a:latin typeface="NEU-BZ-S92"/>
                <a:ea typeface="方正宋黑_GBK" panose="03000509000000000000" pitchFamily="65" charset="-122"/>
                <a:cs typeface="Times New Roman" panose="02020603050405020304" pitchFamily="18" charset="0"/>
                <a:sym typeface="+mn-ea"/>
              </a:rPr>
              <a:t>争</a:t>
            </a:r>
            <a:endParaRPr lang="en-US" altLang="zh-CN" sz="3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lgn="l"/>
                <a:tab pos="1850390" algn="l"/>
                <a:tab pos="2538095" algn="l"/>
                <a:tab pos="3221990" algn="l"/>
              </a:tabLst>
            </a:pPr>
            <a:r>
              <a:rPr lang="en-US" altLang="zh-CN" sz="3200" smtClean="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美</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迈尔尼</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1941</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年</a:t>
            </a:r>
            <a:r>
              <a:rPr lang="en-US" altLang="zh-CN" sz="3200">
                <a:solidFill>
                  <a:srgbClr val="000000"/>
                </a:solidFill>
                <a:latin typeface="Times New Roman" pitchFamily="18" charset="0"/>
                <a:cs typeface="Times New Roman" panose="02020603050405020304" pitchFamily="18" charset="0"/>
                <a:sym typeface="+mn-ea"/>
              </a:rPr>
              <a:t>9</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月</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我在伦敦被炸伤</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住进了医院。我的军旅生涯就此黯然结束。我对自己很失望</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对这场战争也很失望。</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一天深夜</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我想给一位朋友打电话。接线生把我的电话接到了一位妇女的电话线上</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她当时也正准备跟别人通话。</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我是格罗斯文诺</a:t>
            </a:r>
            <a:r>
              <a:rPr lang="en-US" altLang="zh-CN" sz="3200">
                <a:solidFill>
                  <a:srgbClr val="000000"/>
                </a:solidFill>
                <a:latin typeface="Times New Roman" pitchFamily="18" charset="0"/>
                <a:cs typeface="Times New Roman" panose="02020603050405020304" pitchFamily="18" charset="0"/>
                <a:sym typeface="+mn-ea"/>
              </a:rPr>
              <a:t>8829,”</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我听见她对接线生说</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我要的是汉姆普斯特的号码</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你接错了</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那个倒霉蛋并不想跟我通话。</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哦</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我想是。</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我忙插嘴。</a:t>
            </a:r>
            <a:endParaRPr lang="zh-CN" altLang="en-US" sz="3200"/>
          </a:p>
        </p:txBody>
      </p:sp>
    </p:spTree>
    <p:custDataLst>
      <p:tags r:id="rId1"/>
    </p:custData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132715" y="690245"/>
            <a:ext cx="11926570" cy="5477510"/>
          </a:xfrm>
          <a:prstGeom prst="rect">
            <a:avLst/>
          </a:prstGeom>
          <a:noFill/>
        </p:spPr>
        <p:txBody>
          <a:bodyPr wrap="square" rtlCol="0" anchor="t">
            <a:spAutoFit/>
          </a:bodyPr>
          <a:lstStyle/>
          <a:p>
            <a:pPr indent="266700">
              <a:lnSpc>
                <a:spcPts val="3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她的声音很柔和,也很清晰,我立刻喜欢上了它。我们相互致歉后,挂上了话筒。可是两分钟后,我又拨通了她的号码,也许是命中注定我们要通话,我们在电话中交谈了20多分钟。</a:t>
            </a:r>
            <a:endParaRPr lang="zh-CN" altLang="zh-CN" sz="3200">
              <a:solidFill>
                <a:srgbClr val="000000"/>
              </a:solidFill>
              <a:latin typeface="Times New Roman" pitchFamily="18" charset="0"/>
              <a:ea typeface="楷体" panose="02010609060101010101" pitchFamily="49" charset="-122"/>
              <a:cs typeface="Times New Roman" panose="02020603050405020304" pitchFamily="18" charset="0"/>
            </a:endParaRPr>
          </a:p>
          <a:p>
            <a:pPr indent="266700">
              <a:lnSpc>
                <a:spcPts val="3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“你干吗三更半夜找人说话呢?”她问。</a:t>
            </a:r>
            <a:endParaRPr lang="zh-CN" altLang="zh-CN" sz="3200">
              <a:solidFill>
                <a:srgbClr val="000000"/>
              </a:solidFill>
              <a:latin typeface="Times New Roman" pitchFamily="18" charset="0"/>
              <a:ea typeface="楷体" panose="02010609060101010101" pitchFamily="49" charset="-122"/>
              <a:cs typeface="Times New Roman" panose="02020603050405020304" pitchFamily="18" charset="0"/>
            </a:endParaRPr>
          </a:p>
          <a:p>
            <a:pPr indent="266700">
              <a:lnSpc>
                <a:spcPts val="3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我跟她说了原因,然后反问:“那么你呢?”</a:t>
            </a:r>
            <a:endParaRPr lang="zh-CN" altLang="zh-CN" sz="3200">
              <a:solidFill>
                <a:srgbClr val="000000"/>
              </a:solidFill>
              <a:latin typeface="Times New Roman" pitchFamily="18" charset="0"/>
              <a:ea typeface="楷体" panose="02010609060101010101" pitchFamily="49" charset="-122"/>
              <a:cs typeface="Times New Roman" panose="02020603050405020304" pitchFamily="18" charset="0"/>
            </a:endParaRPr>
          </a:p>
          <a:p>
            <a:pPr indent="266700">
              <a:lnSpc>
                <a:spcPts val="3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她说她老母亲睡不好觉,她常常深夜打电话与她聊聊天。之后我们又谈了谈彼此正在读的几本书,还有这场战争。</a:t>
            </a:r>
            <a:endParaRPr lang="zh-CN" altLang="zh-CN" sz="3200">
              <a:solidFill>
                <a:srgbClr val="000000"/>
              </a:solidFill>
              <a:latin typeface="Times New Roman" pitchFamily="18" charset="0"/>
              <a:ea typeface="楷体" panose="02010609060101010101" pitchFamily="49" charset="-122"/>
              <a:cs typeface="Times New Roman" panose="02020603050405020304" pitchFamily="18" charset="0"/>
            </a:endParaRPr>
          </a:p>
          <a:p>
            <a:pPr indent="266700">
              <a:lnSpc>
                <a:spcPts val="3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最后我说:“我有好多年没这样畅快地跟人说话了。”</a:t>
            </a:r>
            <a:endParaRPr lang="zh-CN" altLang="zh-CN" sz="3200">
              <a:solidFill>
                <a:srgbClr val="000000"/>
              </a:solidFill>
              <a:latin typeface="Times New Roman" pitchFamily="18" charset="0"/>
              <a:ea typeface="楷体" panose="02010609060101010101" pitchFamily="49" charset="-122"/>
              <a:cs typeface="Times New Roman" panose="02020603050405020304" pitchFamily="18" charset="0"/>
            </a:endParaRPr>
          </a:p>
          <a:p>
            <a:pPr indent="266700">
              <a:lnSpc>
                <a:spcPts val="3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“是吗?好了,就到这里吧,晚安。祝你做个好梦。”她说。</a:t>
            </a:r>
            <a:endParaRPr lang="zh-CN" altLang="zh-CN" sz="3200">
              <a:solidFill>
                <a:srgbClr val="000000"/>
              </a:solidFill>
              <a:latin typeface="Times New Roman" pitchFamily="18" charset="0"/>
              <a:ea typeface="楷体" panose="02010609060101010101" pitchFamily="49" charset="-122"/>
              <a:cs typeface="Times New Roman" panose="02020603050405020304" pitchFamily="18" charset="0"/>
            </a:endParaRPr>
          </a:p>
          <a:p>
            <a:pPr indent="266700">
              <a:lnSpc>
                <a:spcPts val="3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第二天整整一天,我老在想昨晚的对话情形,想她的机智、大方、热情和幽默感。当然还有那悦耳的口音,那么富有魅力,像乐曲一样老在我的脑海里回旋。到了晚上,我简直什么也看不进。午夜时,格罗斯文诺8829老在我脑海里闪现。我实在难以忍受,颤抖着拨了那个号码。电话线彼端的铃声刚响,就马上被人接起来。</a:t>
            </a:r>
            <a:endParaRPr lang="zh-CN" altLang="zh-CN" sz="3200">
              <a:solidFill>
                <a:srgbClr val="000000"/>
              </a:solidFill>
              <a:latin typeface="Times New Roman" pitchFamily="18" charset="0"/>
              <a:ea typeface="楷体" panose="02010609060101010101" pitchFamily="49" charset="-122"/>
              <a:cs typeface="Times New Roman" panose="02020603050405020304" pitchFamily="18" charset="0"/>
            </a:endParaRPr>
          </a:p>
        </p:txBody>
      </p:sp>
    </p:spTree>
    <p:custDataLst>
      <p:tags r:id="rId1"/>
    </p:custData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0" y="0"/>
            <a:ext cx="12192000" cy="717804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哈罗</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是我</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我说</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真对不起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打扰你了</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我们继续谈昨晚的话题</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行吗</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没说行还是不行</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她立即谈起了巴尔扎克的小说《贝姨》。不到两分钟</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我们就相互开起玩笑</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好像是多年的至交。这次我们谈了</a:t>
            </a:r>
            <a:r>
              <a:rPr lang="en-US" altLang="zh-CN" sz="3200">
                <a:solidFill>
                  <a:srgbClr val="000000"/>
                </a:solidFill>
                <a:latin typeface="Times New Roman" pitchFamily="18" charset="0"/>
                <a:cs typeface="Times New Roman" panose="02020603050405020304" pitchFamily="18" charset="0"/>
                <a:sym typeface="+mn-ea"/>
              </a:rPr>
              <a:t>45</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分钟。午夜时光和相互的不认识</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打破了两人初交时的拘谨。我提议彼此介绍一下各自的身份</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可是她婉言谢绝了。她说这会把事情全弄糟</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不过她留下了我的电话号码。我一再许诺为她保密</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直到战争结束。于是她说了一些她的情况</a:t>
            </a:r>
            <a:r>
              <a:rPr lang="en-US" altLang="zh-CN" sz="3200">
                <a:solidFill>
                  <a:srgbClr val="000000"/>
                </a:solidFill>
                <a:latin typeface="Times New Roman" pitchFamily="18" charset="0"/>
                <a:cs typeface="Times New Roman" panose="02020603050405020304" pitchFamily="18" charset="0"/>
                <a:sym typeface="+mn-ea"/>
              </a:rPr>
              <a:t>,17</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岁时她嫁给一个自己不喜欢的男人</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以后一直分居。她今年</a:t>
            </a:r>
            <a:r>
              <a:rPr lang="en-US" altLang="zh-CN" sz="3200">
                <a:solidFill>
                  <a:srgbClr val="000000"/>
                </a:solidFill>
                <a:latin typeface="Times New Roman" pitchFamily="18" charset="0"/>
                <a:cs typeface="Times New Roman" panose="02020603050405020304" pitchFamily="18" charset="0"/>
                <a:sym typeface="+mn-ea"/>
              </a:rPr>
              <a:t>36</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岁</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唯一的儿子在前不久的一次空袭中被炸死了</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年仅</a:t>
            </a:r>
            <a:r>
              <a:rPr lang="en-US" altLang="zh-CN" sz="3200">
                <a:solidFill>
                  <a:srgbClr val="000000"/>
                </a:solidFill>
                <a:latin typeface="Times New Roman" pitchFamily="18" charset="0"/>
                <a:cs typeface="Times New Roman" panose="02020603050405020304" pitchFamily="18" charset="0"/>
                <a:sym typeface="+mn-ea"/>
              </a:rPr>
              <a:t>18</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岁。他是她的一切。她常常跟他说话</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好像他还活着。她形容他像朝霞一样美</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就跟她自己一样。于是她给我留下了一幅美丽的肖像。我说她一定很美</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她笑了</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问道</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你怎么知道的</a:t>
            </a:r>
            <a:r>
              <a:rPr lang="en-US" altLang="zh-CN" sz="3200">
                <a:solidFill>
                  <a:srgbClr val="000000"/>
                </a:solidFill>
                <a:latin typeface="Times New Roman" pitchFamily="18" charset="0"/>
                <a:cs typeface="Times New Roman" panose="02020603050405020304" pitchFamily="18" charset="0"/>
                <a:sym typeface="+mn-ea"/>
              </a:rPr>
              <a:t>?”</a:t>
            </a:r>
            <a:endParaRPr lang="zh-CN" altLang="en-US" sz="3200"/>
          </a:p>
        </p:txBody>
      </p:sp>
    </p:spTree>
    <p:custDataLst>
      <p:tags r:id="rId1"/>
    </p:custData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635" y="352425"/>
            <a:ext cx="12191365" cy="540639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我们越来越相互依赖</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什么都谈。我们在大部分话题上看法相似</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包括对战争的看法。我们开始读同样的书</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以增加谈话的情趣。每天夜晚</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不管多晚</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我们都要通一次话。如果哪天我因事出城</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没能通话</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她就会埋怨说她那天晚上寂寞得辗转难眠。</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随着时间的推移</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我愈来愈渴望见到她。我有时吓唬她说我要找辆出租车立刻奔到她跟前。可是她不允许。她说如果我们相见后发现彼此并不相爱</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她会死掉的。整整</a:t>
            </a:r>
            <a:r>
              <a:rPr lang="en-US" altLang="zh-CN" sz="3200">
                <a:solidFill>
                  <a:srgbClr val="000000"/>
                </a:solidFill>
                <a:latin typeface="Times New Roman" pitchFamily="18" charset="0"/>
                <a:cs typeface="Times New Roman" panose="02020603050405020304" pitchFamily="18" charset="0"/>
                <a:sym typeface="+mn-ea"/>
              </a:rPr>
              <a:t>12</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个月</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我是在期待中度过的。我们的爱情虽然近在咫尺</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却绕过了狂暴的感情波澜</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正平稳地驶向永恒的彼岸。通话的魅力胜过了秋波和拥抱。</a:t>
            </a:r>
            <a:endParaRPr lang="zh-CN" altLang="en-US" sz="3200"/>
          </a:p>
        </p:txBody>
      </p:sp>
    </p:spTree>
    <p:custDataLst>
      <p:tags r:id="rId1"/>
    </p:custData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224155" y="93980"/>
            <a:ext cx="11852910" cy="658749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一天晚上</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我刚从乡间赶回伦敦</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就连忙拿起话筒拨她的号码。一阵嘶哑的尖叫声代替了往日那清脆悦耳的银铃声</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我顿时感到一阵晕眩。这意味着那条电话线出了故障或者被拆除了。第二天仍旧是嘶哑的尖叫。我找到接线生</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请求他们帮我查查格罗斯文诺</a:t>
            </a:r>
            <a:r>
              <a:rPr lang="en-US" altLang="zh-CN" sz="3200">
                <a:solidFill>
                  <a:srgbClr val="000000"/>
                </a:solidFill>
                <a:latin typeface="Times New Roman" pitchFamily="18" charset="0"/>
                <a:cs typeface="Times New Roman" panose="02020603050405020304" pitchFamily="18" charset="0"/>
                <a:sym typeface="+mn-ea"/>
              </a:rPr>
              <a:t>8829</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的地址</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起先他们不理睬我</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因为我说不出她的名字。后来一位富有同情心的接线小姐答应帮我查查。</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当然可以。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她说</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你好像很焦急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是吗</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嗯</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这个号码所属的那片区域前天夜里挨了炸弹</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号码主人叫</a:t>
            </a:r>
            <a:r>
              <a:rPr lang="en-US"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谢谢</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我说</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别说了</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请你别说了。</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我放下了话筒。</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沈东子译</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有删改</a:t>
            </a:r>
            <a:r>
              <a:rPr lang="en-US" altLang="zh-CN" sz="3200">
                <a:solidFill>
                  <a:srgbClr val="000000"/>
                </a:solidFill>
                <a:latin typeface="Times New Roman" pitchFamily="18" charset="0"/>
                <a:cs typeface="Times New Roman" panose="02020603050405020304" pitchFamily="18" charset="0"/>
                <a:sym typeface="+mn-ea"/>
              </a:rPr>
              <a:t>)</a:t>
            </a:r>
            <a:r>
              <a:rPr lang="en-US"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 </a:t>
            </a:r>
            <a:endParaRPr lang="zh-CN" altLang="en-US" sz="3200"/>
          </a:p>
        </p:txBody>
      </p:sp>
    </p:spTree>
    <p:custDataLst>
      <p:tags r:id="rId1"/>
    </p:custData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25" y="443230"/>
            <a:ext cx="10852150" cy="975995"/>
          </a:xfrm>
        </p:spPr>
        <p:txBody>
          <a:bodyPr>
            <a:normAutofit fontScale="90000"/>
          </a:bodyPr>
          <a:lstStyle/>
          <a:p>
            <a:r>
              <a:rPr lang="en-US" altLang="zh-CN" sz="3110">
                <a:solidFill>
                  <a:srgbClr val="000000"/>
                </a:solidFill>
                <a:latin typeface="Times New Roman" pitchFamily="18" charset="0"/>
                <a:cs typeface="Times New Roman" panose="02020603050405020304" pitchFamily="18" charset="0"/>
                <a:sym typeface="+mn-ea"/>
              </a:rPr>
              <a:t>1</a:t>
            </a:r>
            <a:r>
              <a:rPr lang="zh-CN" altLang="en-US" sz="3110">
                <a:solidFill>
                  <a:srgbClr val="000000"/>
                </a:solidFill>
                <a:latin typeface="Times New Roman" pitchFamily="18" charset="0"/>
                <a:cs typeface="Times New Roman" panose="02020603050405020304" pitchFamily="18" charset="0"/>
                <a:sym typeface="+mn-ea"/>
              </a:rPr>
              <a:t>、</a:t>
            </a:r>
            <a:r>
              <a:rPr lang="zh-CN" altLang="zh-CN" sz="3110">
                <a:solidFill>
                  <a:srgbClr val="000000"/>
                </a:solidFill>
                <a:latin typeface="Times New Roman" pitchFamily="18" charset="0"/>
                <a:cs typeface="Times New Roman" panose="02020603050405020304" pitchFamily="18" charset="0"/>
                <a:sym typeface="+mn-ea"/>
              </a:rPr>
              <a:t>小说以</a:t>
            </a:r>
            <a:r>
              <a:rPr lang="en-US" altLang="zh-CN" sz="3110">
                <a:solidFill>
                  <a:srgbClr val="000000"/>
                </a:solidFill>
                <a:latin typeface="Times New Roman" pitchFamily="18" charset="0"/>
                <a:cs typeface="Times New Roman" panose="02020603050405020304" pitchFamily="18" charset="0"/>
                <a:sym typeface="+mn-ea"/>
              </a:rPr>
              <a:t>“</a:t>
            </a:r>
            <a:r>
              <a:rPr lang="zh-CN" altLang="zh-CN" sz="3110">
                <a:solidFill>
                  <a:srgbClr val="000000"/>
                </a:solidFill>
                <a:latin typeface="Times New Roman" pitchFamily="18" charset="0"/>
                <a:cs typeface="Times New Roman" panose="02020603050405020304" pitchFamily="18" charset="0"/>
                <a:sym typeface="+mn-ea"/>
              </a:rPr>
              <a:t>电话</a:t>
            </a:r>
            <a:r>
              <a:rPr lang="en-US" altLang="zh-CN" sz="3110">
                <a:solidFill>
                  <a:srgbClr val="000000"/>
                </a:solidFill>
                <a:latin typeface="Times New Roman" pitchFamily="18" charset="0"/>
                <a:cs typeface="Times New Roman" panose="02020603050405020304" pitchFamily="18" charset="0"/>
                <a:sym typeface="+mn-ea"/>
              </a:rPr>
              <a:t>”</a:t>
            </a:r>
            <a:r>
              <a:rPr lang="zh-CN" altLang="zh-CN" sz="3110">
                <a:solidFill>
                  <a:srgbClr val="000000"/>
                </a:solidFill>
                <a:latin typeface="Times New Roman" pitchFamily="18" charset="0"/>
                <a:cs typeface="Times New Roman" panose="02020603050405020304" pitchFamily="18" charset="0"/>
                <a:sym typeface="+mn-ea"/>
              </a:rPr>
              <a:t>为枢纽连接人物、安排情节</a:t>
            </a:r>
            <a:r>
              <a:rPr lang="en-US" altLang="zh-CN" sz="3110">
                <a:solidFill>
                  <a:srgbClr val="000000"/>
                </a:solidFill>
                <a:latin typeface="Times New Roman" pitchFamily="18" charset="0"/>
                <a:cs typeface="Times New Roman" panose="02020603050405020304" pitchFamily="18" charset="0"/>
                <a:sym typeface="+mn-ea"/>
              </a:rPr>
              <a:t>,</a:t>
            </a:r>
            <a:r>
              <a:rPr lang="zh-CN" altLang="zh-CN" sz="3110">
                <a:solidFill>
                  <a:srgbClr val="000000"/>
                </a:solidFill>
                <a:latin typeface="Times New Roman" pitchFamily="18" charset="0"/>
                <a:cs typeface="Times New Roman" panose="02020603050405020304" pitchFamily="18" charset="0"/>
                <a:sym typeface="+mn-ea"/>
              </a:rPr>
              <a:t>这样处理有什么作用</a:t>
            </a:r>
            <a:r>
              <a:rPr lang="en-US" altLang="zh-CN" sz="3110">
                <a:solidFill>
                  <a:srgbClr val="000000"/>
                </a:solidFill>
                <a:latin typeface="Times New Roman" pitchFamily="18" charset="0"/>
                <a:cs typeface="Times New Roman" panose="02020603050405020304" pitchFamily="18" charset="0"/>
                <a:sym typeface="+mn-ea"/>
              </a:rPr>
              <a:t>?</a:t>
            </a:r>
            <a:r>
              <a:rPr lang="zh-CN" altLang="zh-CN" sz="3110">
                <a:solidFill>
                  <a:srgbClr val="000000"/>
                </a:solidFill>
                <a:latin typeface="Times New Roman" pitchFamily="18" charset="0"/>
                <a:cs typeface="Times New Roman" panose="02020603050405020304" pitchFamily="18" charset="0"/>
                <a:sym typeface="+mn-ea"/>
              </a:rPr>
              <a:t>请简要分析。</a:t>
            </a:r>
            <a:r>
              <a:rPr lang="en-US" altLang="zh-CN" sz="3110">
                <a:solidFill>
                  <a:srgbClr val="000000"/>
                </a:solidFill>
                <a:latin typeface="Times New Roman" pitchFamily="18" charset="0"/>
                <a:cs typeface="Times New Roman" panose="02020603050405020304" pitchFamily="18" charset="0"/>
                <a:sym typeface="+mn-ea"/>
              </a:rPr>
              <a:t>(6</a:t>
            </a:r>
            <a:r>
              <a:rPr lang="zh-CN" altLang="zh-CN" sz="3110">
                <a:solidFill>
                  <a:srgbClr val="000000"/>
                </a:solidFill>
                <a:latin typeface="Times New Roman" pitchFamily="18" charset="0"/>
                <a:cs typeface="Times New Roman" panose="02020603050405020304" pitchFamily="18" charset="0"/>
                <a:sym typeface="+mn-ea"/>
              </a:rPr>
              <a:t>分</a:t>
            </a:r>
            <a:r>
              <a:rPr lang="en-US" altLang="zh-CN" sz="3110">
                <a:solidFill>
                  <a:srgbClr val="000000"/>
                </a:solidFill>
                <a:latin typeface="Times New Roman" pitchFamily="18" charset="0"/>
                <a:cs typeface="Times New Roman" panose="02020603050405020304" pitchFamily="18" charset="0"/>
                <a:sym typeface="+mn-ea"/>
              </a:rPr>
              <a:t>)</a:t>
            </a:r>
            <a:r>
              <a:rPr lang="zh-CN" altLang="zh-CN" sz="3110">
                <a:solidFill>
                  <a:srgbClr val="000000"/>
                </a:solidFill>
                <a:effectLst/>
                <a:latin typeface="NEU-BZ-S92"/>
                <a:ea typeface="方正书宋_GBK" panose="03000509000000000000" pitchFamily="65" charset="-122"/>
                <a:cs typeface="Times New Roman" panose="02020603050405020304" pitchFamily="18" charset="0"/>
              </a:rPr>
              <a:t/>
            </a:r>
            <a:br>
              <a:rPr lang="zh-CN" altLang="zh-CN" sz="3110">
                <a:solidFill>
                  <a:srgbClr val="000000"/>
                </a:solidFill>
                <a:effectLst/>
                <a:latin typeface="NEU-BZ-S92"/>
                <a:ea typeface="方正书宋_GBK" panose="03000509000000000000" pitchFamily="65" charset="-122"/>
                <a:cs typeface="Times New Roman" panose="02020603050405020304" pitchFamily="18" charset="0"/>
              </a:rPr>
            </a:br>
            <a:endParaRPr lang="zh-CN" altLang="en-US" sz="3110"/>
          </a:p>
        </p:txBody>
      </p:sp>
      <p:sp>
        <p:nvSpPr>
          <p:cNvPr id="3" name="文本框 2"/>
          <p:cNvSpPr txBox="1"/>
          <p:nvPr>
            <p:custDataLst>
              <p:tags r:id="rId3"/>
            </p:custDataLst>
          </p:nvPr>
        </p:nvSpPr>
        <p:spPr>
          <a:xfrm>
            <a:off x="603250" y="1528445"/>
            <a:ext cx="10985500" cy="2061210"/>
          </a:xfrm>
          <a:prstGeom prst="rect">
            <a:avLst/>
          </a:prstGeom>
          <a:noFill/>
        </p:spPr>
        <p:txBody>
          <a:bodyPr wrap="square" rtlCol="0" anchor="t">
            <a:spAutoFit/>
          </a:bodyPr>
          <a:lstStyle/>
          <a:p>
            <a:pPr indent="0"/>
            <a:r>
              <a:rPr lang="zh-CN" sz="3200">
                <a:solidFill>
                  <a:srgbClr val="000000"/>
                </a:solidFill>
                <a:ea typeface="宋体" pitchFamily="2" charset="-122"/>
                <a:sym typeface="+mn-ea"/>
              </a:rPr>
              <a:t>【学生答案】小说通过电话将两个陌生的男女联系起来</a:t>
            </a:r>
            <a:r>
              <a:rPr lang="en-US" sz="3200">
                <a:solidFill>
                  <a:srgbClr val="000000"/>
                </a:solidFill>
                <a:latin typeface="Times New Roman" pitchFamily="18" charset="0"/>
                <a:ea typeface="宋体" pitchFamily="2" charset="-122"/>
                <a:sym typeface="+mn-ea"/>
              </a:rPr>
              <a:t>,</a:t>
            </a:r>
            <a:r>
              <a:rPr lang="zh-CN" sz="3200">
                <a:solidFill>
                  <a:srgbClr val="000000"/>
                </a:solidFill>
                <a:ea typeface="宋体" pitchFamily="2" charset="-122"/>
                <a:sym typeface="+mn-ea"/>
              </a:rPr>
              <a:t>他们在电话中相识</a:t>
            </a:r>
            <a:r>
              <a:rPr lang="en-US" sz="3200">
                <a:solidFill>
                  <a:srgbClr val="000000"/>
                </a:solidFill>
                <a:latin typeface="Times New Roman" pitchFamily="18" charset="0"/>
                <a:ea typeface="宋体" pitchFamily="2" charset="-122"/>
                <a:sym typeface="+mn-ea"/>
              </a:rPr>
              <a:t>,</a:t>
            </a:r>
            <a:r>
              <a:rPr lang="zh-CN" sz="3200">
                <a:solidFill>
                  <a:srgbClr val="000000"/>
                </a:solidFill>
                <a:ea typeface="宋体" pitchFamily="2" charset="-122"/>
                <a:sym typeface="+mn-ea"/>
              </a:rPr>
              <a:t>在电话里相爱</a:t>
            </a:r>
            <a:r>
              <a:rPr lang="en-US" sz="3200">
                <a:solidFill>
                  <a:srgbClr val="000000"/>
                </a:solidFill>
                <a:latin typeface="Times New Roman" pitchFamily="18" charset="0"/>
                <a:ea typeface="宋体" pitchFamily="2" charset="-122"/>
                <a:sym typeface="+mn-ea"/>
              </a:rPr>
              <a:t>,</a:t>
            </a:r>
            <a:r>
              <a:rPr lang="zh-CN" sz="3200">
                <a:solidFill>
                  <a:srgbClr val="000000"/>
                </a:solidFill>
                <a:ea typeface="宋体" pitchFamily="2" charset="-122"/>
                <a:sym typeface="+mn-ea"/>
              </a:rPr>
              <a:t>彼此通过电话交流情感</a:t>
            </a:r>
            <a:r>
              <a:rPr lang="en-US" sz="3200">
                <a:solidFill>
                  <a:srgbClr val="000000"/>
                </a:solidFill>
                <a:latin typeface="Times New Roman" pitchFamily="18" charset="0"/>
                <a:ea typeface="宋体" pitchFamily="2" charset="-122"/>
                <a:sym typeface="+mn-ea"/>
              </a:rPr>
              <a:t>,</a:t>
            </a:r>
            <a:r>
              <a:rPr lang="zh-CN" sz="3200">
                <a:solidFill>
                  <a:srgbClr val="000000"/>
                </a:solidFill>
                <a:ea typeface="宋体" pitchFamily="2" charset="-122"/>
                <a:sym typeface="+mn-ea"/>
              </a:rPr>
              <a:t>正是电话推进了情节的发展。小说以</a:t>
            </a:r>
            <a:r>
              <a:rPr lang="en-US" sz="3200">
                <a:solidFill>
                  <a:srgbClr val="000000"/>
                </a:solidFill>
                <a:latin typeface="Times New Roman" pitchFamily="18" charset="0"/>
                <a:ea typeface="宋体" pitchFamily="2" charset="-122"/>
                <a:sym typeface="+mn-ea"/>
              </a:rPr>
              <a:t>“</a:t>
            </a:r>
            <a:r>
              <a:rPr lang="zh-CN" sz="3200">
                <a:solidFill>
                  <a:srgbClr val="000000"/>
                </a:solidFill>
                <a:ea typeface="宋体" pitchFamily="2" charset="-122"/>
                <a:sym typeface="+mn-ea"/>
              </a:rPr>
              <a:t>电话</a:t>
            </a:r>
            <a:r>
              <a:rPr lang="en-US" sz="3200">
                <a:solidFill>
                  <a:srgbClr val="000000"/>
                </a:solidFill>
                <a:latin typeface="Times New Roman" pitchFamily="18" charset="0"/>
                <a:ea typeface="宋体" pitchFamily="2" charset="-122"/>
                <a:sym typeface="+mn-ea"/>
              </a:rPr>
              <a:t>”</a:t>
            </a:r>
            <a:r>
              <a:rPr lang="zh-CN" sz="3200">
                <a:solidFill>
                  <a:srgbClr val="000000"/>
                </a:solidFill>
                <a:ea typeface="宋体" pitchFamily="2" charset="-122"/>
                <a:sym typeface="+mn-ea"/>
              </a:rPr>
              <a:t>为线索</a:t>
            </a:r>
            <a:r>
              <a:rPr lang="en-US" sz="3200">
                <a:solidFill>
                  <a:srgbClr val="000000"/>
                </a:solidFill>
                <a:latin typeface="Times New Roman" pitchFamily="18" charset="0"/>
                <a:ea typeface="宋体" pitchFamily="2" charset="-122"/>
                <a:sym typeface="+mn-ea"/>
              </a:rPr>
              <a:t>,</a:t>
            </a:r>
            <a:r>
              <a:rPr lang="zh-CN" sz="3200">
                <a:solidFill>
                  <a:srgbClr val="000000"/>
                </a:solidFill>
                <a:ea typeface="宋体" pitchFamily="2" charset="-122"/>
                <a:sym typeface="+mn-ea"/>
              </a:rPr>
              <a:t>显示了交流的可贵</a:t>
            </a:r>
            <a:r>
              <a:rPr lang="en-US" sz="3200">
                <a:solidFill>
                  <a:srgbClr val="000000"/>
                </a:solidFill>
                <a:latin typeface="Times New Roman" pitchFamily="18" charset="0"/>
                <a:ea typeface="宋体" pitchFamily="2" charset="-122"/>
                <a:sym typeface="+mn-ea"/>
              </a:rPr>
              <a:t>,</a:t>
            </a:r>
            <a:r>
              <a:rPr lang="zh-CN" sz="3200">
                <a:solidFill>
                  <a:srgbClr val="000000"/>
                </a:solidFill>
                <a:ea typeface="宋体" pitchFamily="2" charset="-122"/>
                <a:sym typeface="+mn-ea"/>
              </a:rPr>
              <a:t>也凸显了战争这样一个特殊的背景。</a:t>
            </a:r>
            <a:r>
              <a:rPr lang="en-US" sz="3200">
                <a:solidFill>
                  <a:srgbClr val="000000"/>
                </a:solidFill>
                <a:latin typeface="Times New Roman" pitchFamily="18" charset="0"/>
                <a:ea typeface="宋体" pitchFamily="2" charset="-122"/>
                <a:sym typeface="+mn-ea"/>
              </a:rPr>
              <a:t>(3</a:t>
            </a:r>
            <a:r>
              <a:rPr lang="zh-CN" sz="3200">
                <a:solidFill>
                  <a:srgbClr val="000000"/>
                </a:solidFill>
                <a:ea typeface="宋体" pitchFamily="2" charset="-122"/>
                <a:sym typeface="+mn-ea"/>
              </a:rPr>
              <a:t>分</a:t>
            </a:r>
            <a:r>
              <a:rPr lang="en-US" sz="3200">
                <a:solidFill>
                  <a:srgbClr val="000000"/>
                </a:solidFill>
                <a:latin typeface="Times New Roman" pitchFamily="18" charset="0"/>
                <a:ea typeface="宋体" pitchFamily="2" charset="-122"/>
                <a:sym typeface="+mn-ea"/>
              </a:rPr>
              <a:t>)</a:t>
            </a:r>
            <a:endParaRPr lang="zh-CN" altLang="en-US" sz="3200"/>
          </a:p>
        </p:txBody>
      </p:sp>
      <p:sp>
        <p:nvSpPr>
          <p:cNvPr id="5" name="文本框 4"/>
          <p:cNvSpPr txBox="1"/>
          <p:nvPr>
            <p:custDataLst>
              <p:tags r:id="rId4"/>
            </p:custDataLst>
          </p:nvPr>
        </p:nvSpPr>
        <p:spPr>
          <a:xfrm>
            <a:off x="603250" y="3778885"/>
            <a:ext cx="10984865" cy="2553335"/>
          </a:xfrm>
          <a:prstGeom prst="rect">
            <a:avLst/>
          </a:prstGeom>
          <a:noFill/>
        </p:spPr>
        <p:txBody>
          <a:bodyPr wrap="square" rtlCol="0" anchor="t">
            <a:spAutoFit/>
          </a:bodyPr>
          <a:lstStyle/>
          <a:p>
            <a:r>
              <a:rPr lang="zh-CN" altLang="en-US" sz="3200">
                <a:solidFill>
                  <a:srgbClr val="FF0000"/>
                </a:solidFill>
                <a:latin typeface="宋体" panose="02010600030101010101" pitchFamily="2" charset="-122"/>
                <a:cs typeface="方正书宋_GBK" charset="0"/>
                <a:sym typeface="+mn-ea"/>
              </a:rPr>
              <a:t>【示范答案】</a:t>
            </a:r>
            <a:r>
              <a:rPr lang="en-US" sz="3200">
                <a:solidFill>
                  <a:srgbClr val="FF0000"/>
                </a:solidFill>
                <a:latin typeface="宋体" panose="02010600030101010101" pitchFamily="2" charset="-122"/>
                <a:cs typeface="方正书宋_GBK" charset="0"/>
                <a:sym typeface="+mn-ea"/>
              </a:rPr>
              <a:t>①</a:t>
            </a:r>
            <a:r>
              <a:rPr lang="zh-CN" sz="3200">
                <a:solidFill>
                  <a:srgbClr val="FF0000"/>
                </a:solidFill>
                <a:ea typeface="宋体" pitchFamily="2" charset="-122"/>
                <a:sym typeface="+mn-ea"/>
              </a:rPr>
              <a:t>一个电话将两人的命运连在一起</a:t>
            </a:r>
            <a:r>
              <a:rPr lang="en-US" sz="3200">
                <a:solidFill>
                  <a:srgbClr val="FF0000"/>
                </a:solidFill>
                <a:latin typeface="Times New Roman" pitchFamily="18" charset="0"/>
                <a:ea typeface="宋体" pitchFamily="2" charset="-122"/>
                <a:sym typeface="+mn-ea"/>
              </a:rPr>
              <a:t>,</a:t>
            </a:r>
            <a:r>
              <a:rPr lang="zh-CN" sz="3200">
                <a:solidFill>
                  <a:srgbClr val="FF0000"/>
                </a:solidFill>
                <a:ea typeface="宋体" pitchFamily="2" charset="-122"/>
                <a:sym typeface="+mn-ea"/>
              </a:rPr>
              <a:t>偶然与必然交错</a:t>
            </a:r>
            <a:r>
              <a:rPr lang="en-US" sz="3200">
                <a:solidFill>
                  <a:srgbClr val="FF0000"/>
                </a:solidFill>
                <a:latin typeface="Times New Roman" pitchFamily="18" charset="0"/>
                <a:ea typeface="宋体" pitchFamily="2" charset="-122"/>
                <a:sym typeface="+mn-ea"/>
              </a:rPr>
              <a:t>,</a:t>
            </a:r>
            <a:r>
              <a:rPr lang="zh-CN" sz="3200">
                <a:solidFill>
                  <a:srgbClr val="FF0000"/>
                </a:solidFill>
                <a:ea typeface="宋体" pitchFamily="2" charset="-122"/>
                <a:sym typeface="+mn-ea"/>
              </a:rPr>
              <a:t>凸显了战争背景</a:t>
            </a:r>
            <a:r>
              <a:rPr lang="en-US" sz="3200">
                <a:solidFill>
                  <a:srgbClr val="FF0000"/>
                </a:solidFill>
                <a:latin typeface="Times New Roman" pitchFamily="18" charset="0"/>
                <a:ea typeface="宋体" pitchFamily="2" charset="-122"/>
                <a:sym typeface="+mn-ea"/>
              </a:rPr>
              <a:t>,</a:t>
            </a:r>
            <a:r>
              <a:rPr lang="zh-CN" sz="3200">
                <a:solidFill>
                  <a:srgbClr val="FF0000"/>
                </a:solidFill>
                <a:ea typeface="宋体" pitchFamily="2" charset="-122"/>
                <a:sym typeface="+mn-ea"/>
              </a:rPr>
              <a:t>强化了戏剧性情节</a:t>
            </a:r>
            <a:r>
              <a:rPr lang="en-US" sz="3200">
                <a:solidFill>
                  <a:srgbClr val="FF0000"/>
                </a:solidFill>
                <a:latin typeface="Times New Roman" pitchFamily="18" charset="0"/>
                <a:ea typeface="宋体" pitchFamily="2" charset="-122"/>
                <a:sym typeface="+mn-ea"/>
              </a:rPr>
              <a:t>;</a:t>
            </a:r>
            <a:r>
              <a:rPr lang="en-US" sz="3200">
                <a:solidFill>
                  <a:srgbClr val="FF0000"/>
                </a:solidFill>
                <a:latin typeface="宋体" panose="02010600030101010101" pitchFamily="2" charset="-122"/>
                <a:cs typeface="方正书宋_GBK" charset="0"/>
                <a:sym typeface="+mn-ea"/>
              </a:rPr>
              <a:t>②</a:t>
            </a:r>
            <a:r>
              <a:rPr lang="zh-CN" sz="3200">
                <a:solidFill>
                  <a:srgbClr val="FF0000"/>
                </a:solidFill>
                <a:ea typeface="宋体" pitchFamily="2" charset="-122"/>
                <a:sym typeface="+mn-ea"/>
              </a:rPr>
              <a:t>主人公的言行主要通过电话聊天呈现出来</a:t>
            </a:r>
            <a:r>
              <a:rPr lang="en-US" sz="3200">
                <a:solidFill>
                  <a:srgbClr val="FF0000"/>
                </a:solidFill>
                <a:latin typeface="Times New Roman" pitchFamily="18" charset="0"/>
                <a:ea typeface="宋体" pitchFamily="2" charset="-122"/>
                <a:sym typeface="+mn-ea"/>
              </a:rPr>
              <a:t>,</a:t>
            </a:r>
            <a:r>
              <a:rPr lang="zh-CN" sz="3200">
                <a:solidFill>
                  <a:srgbClr val="FF0000"/>
                </a:solidFill>
                <a:ea typeface="宋体" pitchFamily="2" charset="-122"/>
                <a:sym typeface="+mn-ea"/>
              </a:rPr>
              <a:t>便于透露人物心声</a:t>
            </a:r>
            <a:r>
              <a:rPr lang="en-US" sz="3200">
                <a:solidFill>
                  <a:srgbClr val="FF0000"/>
                </a:solidFill>
                <a:latin typeface="Times New Roman" pitchFamily="18" charset="0"/>
                <a:ea typeface="宋体" pitchFamily="2" charset="-122"/>
                <a:sym typeface="+mn-ea"/>
              </a:rPr>
              <a:t>,</a:t>
            </a:r>
            <a:r>
              <a:rPr lang="zh-CN" sz="3200">
                <a:solidFill>
                  <a:srgbClr val="FF0000"/>
                </a:solidFill>
                <a:ea typeface="宋体" pitchFamily="2" charset="-122"/>
                <a:sym typeface="+mn-ea"/>
              </a:rPr>
              <a:t>使人物形象更真实</a:t>
            </a:r>
            <a:r>
              <a:rPr lang="en-US" sz="3200">
                <a:solidFill>
                  <a:srgbClr val="FF0000"/>
                </a:solidFill>
                <a:latin typeface="Times New Roman" pitchFamily="18" charset="0"/>
                <a:ea typeface="宋体" pitchFamily="2" charset="-122"/>
                <a:sym typeface="+mn-ea"/>
              </a:rPr>
              <a:t>;</a:t>
            </a:r>
            <a:r>
              <a:rPr lang="en-US" sz="3200">
                <a:solidFill>
                  <a:srgbClr val="FF0000"/>
                </a:solidFill>
                <a:latin typeface="宋体" panose="02010600030101010101" pitchFamily="2" charset="-122"/>
                <a:cs typeface="方正书宋_GBK" charset="0"/>
                <a:sym typeface="+mn-ea"/>
              </a:rPr>
              <a:t>③</a:t>
            </a:r>
            <a:r>
              <a:rPr lang="zh-CN" sz="3200">
                <a:solidFill>
                  <a:srgbClr val="FF0000"/>
                </a:solidFill>
                <a:ea typeface="宋体" pitchFamily="2" charset="-122"/>
                <a:sym typeface="+mn-ea"/>
              </a:rPr>
              <a:t>电话交流的限制性给小说留下较多空白</a:t>
            </a:r>
            <a:r>
              <a:rPr lang="en-US" sz="3200">
                <a:solidFill>
                  <a:srgbClr val="FF0000"/>
                </a:solidFill>
                <a:latin typeface="Times New Roman" pitchFamily="18" charset="0"/>
                <a:ea typeface="宋体" pitchFamily="2" charset="-122"/>
                <a:sym typeface="+mn-ea"/>
              </a:rPr>
              <a:t>,</a:t>
            </a:r>
            <a:r>
              <a:rPr lang="zh-CN" sz="3200">
                <a:solidFill>
                  <a:srgbClr val="FF0000"/>
                </a:solidFill>
                <a:ea typeface="宋体" pitchFamily="2" charset="-122"/>
                <a:sym typeface="+mn-ea"/>
              </a:rPr>
              <a:t>丰富了人物与主题的想象空间。</a:t>
            </a:r>
            <a:r>
              <a:rPr lang="en-US" sz="3200">
                <a:solidFill>
                  <a:srgbClr val="FF0000"/>
                </a:solidFill>
                <a:latin typeface="Times New Roman" pitchFamily="18" charset="0"/>
                <a:ea typeface="宋体" pitchFamily="2" charset="-122"/>
                <a:sym typeface="+mn-ea"/>
              </a:rPr>
              <a:t>(</a:t>
            </a:r>
            <a:r>
              <a:rPr lang="zh-CN" sz="3200">
                <a:solidFill>
                  <a:srgbClr val="FF0000"/>
                </a:solidFill>
                <a:ea typeface="宋体" pitchFamily="2" charset="-122"/>
                <a:sym typeface="+mn-ea"/>
              </a:rPr>
              <a:t>每答出一点给</a:t>
            </a:r>
            <a:r>
              <a:rPr lang="en-US" sz="3200">
                <a:solidFill>
                  <a:srgbClr val="FF0000"/>
                </a:solidFill>
                <a:latin typeface="Times New Roman" pitchFamily="18" charset="0"/>
                <a:ea typeface="宋体" pitchFamily="2" charset="-122"/>
                <a:sym typeface="+mn-ea"/>
              </a:rPr>
              <a:t>2</a:t>
            </a:r>
            <a:r>
              <a:rPr lang="zh-CN" sz="3200">
                <a:solidFill>
                  <a:srgbClr val="FF0000"/>
                </a:solidFill>
                <a:ea typeface="宋体" pitchFamily="2" charset="-122"/>
                <a:sym typeface="+mn-ea"/>
              </a:rPr>
              <a:t>分。意思答对即可</a:t>
            </a:r>
            <a:r>
              <a:rPr lang="en-US" sz="3200">
                <a:solidFill>
                  <a:srgbClr val="FF0000"/>
                </a:solidFill>
                <a:latin typeface="Times New Roman" pitchFamily="18" charset="0"/>
                <a:ea typeface="宋体" pitchFamily="2" charset="-122"/>
                <a:sym typeface="+mn-ea"/>
              </a:rPr>
              <a:t>)</a:t>
            </a:r>
            <a:endParaRPr lang="en-US" altLang="en-US" sz="3200">
              <a:solidFill>
                <a:srgbClr val="FF0000"/>
              </a:solidFill>
              <a:latin typeface="Times New Roman" pitchFamily="18" charset="0"/>
              <a:ea typeface="宋体" pitchFamily="2"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2"/>
      <p:bldP spid="5" grpId="3"/>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Box 2"/>
          <p:cNvSpPr txBox="1"/>
          <p:nvPr>
            <p:custDataLst>
              <p:tags r:id="rId1"/>
            </p:custDataLst>
          </p:nvPr>
        </p:nvSpPr>
        <p:spPr>
          <a:xfrm>
            <a:off x="283845" y="198755"/>
            <a:ext cx="11624310" cy="6117590"/>
          </a:xfrm>
          <a:prstGeom prst="rect">
            <a:avLst/>
          </a:prstGeom>
          <a:noFill/>
          <a:ln w="9525">
            <a:noFill/>
          </a:ln>
        </p:spPr>
        <p:txBody>
          <a:bodyPr wrap="square" anchor="t">
            <a:spAutoFit/>
          </a:bodyPr>
          <a:lstStyle/>
          <a:p>
            <a:pPr>
              <a:lnSpc>
                <a:spcPct val="110000"/>
              </a:lnSpc>
            </a:pPr>
            <a:r>
              <a:rPr lang="zh-CN" altLang="en-US" sz="4800" b="1" u="sng">
                <a:solidFill>
                  <a:srgbClr val="0000FF"/>
                </a:solidFill>
                <a:latin typeface="黑体" panose="02010609060101010101" charset="-122"/>
                <a:ea typeface="黑体" panose="02010609060101010101" charset="-122"/>
              </a:rPr>
              <a:t>总结小说标题的作用：</a:t>
            </a:r>
          </a:p>
          <a:p>
            <a:pPr>
              <a:lnSpc>
                <a:spcPct val="110000"/>
              </a:lnSpc>
            </a:pPr>
            <a:r>
              <a:rPr lang="zh-CN" altLang="en-US" sz="4000" b="1">
                <a:latin typeface="黑体" panose="02010609060101010101" charset="-122"/>
                <a:ea typeface="黑体" panose="02010609060101010101" charset="-122"/>
              </a:rPr>
              <a:t>  ①交代时间、地点、环境；</a:t>
            </a:r>
          </a:p>
          <a:p>
            <a:pPr>
              <a:lnSpc>
                <a:spcPct val="110000"/>
              </a:lnSpc>
            </a:pPr>
            <a:r>
              <a:rPr lang="zh-CN" altLang="en-US" sz="4000" b="1">
                <a:latin typeface="黑体" panose="02010609060101010101" charset="-122"/>
                <a:ea typeface="黑体" panose="02010609060101010101" charset="-122"/>
              </a:rPr>
              <a:t>  ②设置</a:t>
            </a:r>
            <a:r>
              <a:rPr lang="zh-CN" altLang="en-US" sz="4000" b="1">
                <a:solidFill>
                  <a:srgbClr val="0FB62A"/>
                </a:solidFill>
                <a:latin typeface="黑体" panose="02010609060101010101" charset="-122"/>
                <a:ea typeface="黑体" panose="02010609060101010101" charset="-122"/>
              </a:rPr>
              <a:t>悬念</a:t>
            </a:r>
            <a:r>
              <a:rPr lang="zh-CN" altLang="en-US" sz="4000" b="1">
                <a:latin typeface="黑体" panose="02010609060101010101" charset="-122"/>
                <a:ea typeface="黑体" panose="02010609060101010101" charset="-122"/>
              </a:rPr>
              <a:t>，吸引读者。</a:t>
            </a:r>
          </a:p>
          <a:p>
            <a:pPr>
              <a:lnSpc>
                <a:spcPct val="110000"/>
              </a:lnSpc>
            </a:pPr>
            <a:r>
              <a:rPr lang="zh-CN" altLang="en-US" sz="4000" b="1">
                <a:latin typeface="黑体" panose="02010609060101010101" charset="-122"/>
                <a:ea typeface="黑体" panose="02010609060101010101" charset="-122"/>
              </a:rPr>
              <a:t>  ③是小说的</a:t>
            </a:r>
            <a:r>
              <a:rPr lang="zh-CN" altLang="en-US" sz="4000" b="1">
                <a:solidFill>
                  <a:srgbClr val="0FB62A"/>
                </a:solidFill>
                <a:latin typeface="黑体" panose="02010609060101010101" charset="-122"/>
                <a:ea typeface="黑体" panose="02010609060101010101" charset="-122"/>
              </a:rPr>
              <a:t>线索</a:t>
            </a:r>
            <a:r>
              <a:rPr lang="zh-CN" altLang="en-US" sz="4000" b="1">
                <a:latin typeface="黑体" panose="02010609060101010101" charset="-122"/>
                <a:ea typeface="黑体" panose="02010609060101010101" charset="-122"/>
              </a:rPr>
              <a:t>；</a:t>
            </a:r>
          </a:p>
          <a:p>
            <a:pPr>
              <a:lnSpc>
                <a:spcPct val="110000"/>
              </a:lnSpc>
            </a:pPr>
            <a:r>
              <a:rPr lang="zh-CN" altLang="en-US" sz="4000" b="1">
                <a:latin typeface="黑体" panose="02010609060101010101" charset="-122"/>
                <a:ea typeface="黑体" panose="02010609060101010101" charset="-122"/>
              </a:rPr>
              <a:t>  ④为塑造和突出</a:t>
            </a:r>
            <a:r>
              <a:rPr lang="zh-CN" altLang="en-US" sz="4000" b="1">
                <a:solidFill>
                  <a:srgbClr val="0FB62A"/>
                </a:solidFill>
                <a:latin typeface="黑体" panose="02010609060101010101" charset="-122"/>
                <a:ea typeface="黑体" panose="02010609060101010101" charset="-122"/>
              </a:rPr>
              <a:t>人物</a:t>
            </a:r>
            <a:r>
              <a:rPr lang="zh-CN" altLang="en-US" sz="4000" b="1">
                <a:latin typeface="黑体" panose="02010609060101010101" charset="-122"/>
                <a:ea typeface="黑体" panose="02010609060101010101" charset="-122"/>
              </a:rPr>
              <a:t>形象服务；</a:t>
            </a:r>
          </a:p>
          <a:p>
            <a:pPr>
              <a:lnSpc>
                <a:spcPct val="110000"/>
              </a:lnSpc>
            </a:pPr>
            <a:r>
              <a:rPr lang="zh-CN" altLang="en-US" sz="4000" b="1">
                <a:latin typeface="黑体" panose="02010609060101010101" charset="-122"/>
                <a:ea typeface="黑体" panose="02010609060101010101" charset="-122"/>
              </a:rPr>
              <a:t>  ⑤推动</a:t>
            </a:r>
            <a:r>
              <a:rPr lang="zh-CN" altLang="en-US" sz="4000" b="1">
                <a:solidFill>
                  <a:srgbClr val="0FB62A"/>
                </a:solidFill>
                <a:latin typeface="黑体" panose="02010609060101010101" charset="-122"/>
                <a:ea typeface="黑体" panose="02010609060101010101" charset="-122"/>
              </a:rPr>
              <a:t>情节</a:t>
            </a:r>
            <a:r>
              <a:rPr lang="zh-CN" altLang="en-US" sz="4000" b="1">
                <a:latin typeface="黑体" panose="02010609060101010101" charset="-122"/>
                <a:ea typeface="黑体" panose="02010609060101010101" charset="-122"/>
              </a:rPr>
              <a:t>的发展或推动情节的转折；</a:t>
            </a:r>
          </a:p>
          <a:p>
            <a:pPr>
              <a:lnSpc>
                <a:spcPct val="110000"/>
              </a:lnSpc>
            </a:pPr>
            <a:r>
              <a:rPr lang="zh-CN" altLang="en-US" sz="4000" b="1">
                <a:latin typeface="黑体" panose="02010609060101010101" charset="-122"/>
                <a:ea typeface="黑体" panose="02010609060101010101" charset="-122"/>
              </a:rPr>
              <a:t>  ⑥一语</a:t>
            </a:r>
            <a:r>
              <a:rPr lang="zh-CN" altLang="en-US" sz="4000" b="1">
                <a:solidFill>
                  <a:srgbClr val="0FB62A"/>
                </a:solidFill>
                <a:latin typeface="黑体" panose="02010609060101010101" charset="-122"/>
                <a:ea typeface="黑体" panose="02010609060101010101" charset="-122"/>
              </a:rPr>
              <a:t>双关</a:t>
            </a:r>
            <a:r>
              <a:rPr lang="zh-CN" altLang="en-US" sz="4000" b="1">
                <a:latin typeface="黑体" panose="02010609060101010101" charset="-122"/>
                <a:ea typeface="黑体" panose="02010609060101010101" charset="-122"/>
              </a:rPr>
              <a:t>；</a:t>
            </a:r>
          </a:p>
          <a:p>
            <a:pPr>
              <a:lnSpc>
                <a:spcPct val="110000"/>
              </a:lnSpc>
            </a:pPr>
            <a:r>
              <a:rPr lang="zh-CN" altLang="en-US" sz="4000" b="1">
                <a:latin typeface="黑体" panose="02010609060101010101" charset="-122"/>
                <a:ea typeface="黑体" panose="02010609060101010101" charset="-122"/>
              </a:rPr>
              <a:t>  ⑦对主题的表现起画龙</a:t>
            </a:r>
            <a:r>
              <a:rPr lang="zh-CN" altLang="en-US" sz="4000" b="1">
                <a:solidFill>
                  <a:srgbClr val="0FB62A"/>
                </a:solidFill>
                <a:latin typeface="黑体" panose="02010609060101010101" charset="-122"/>
                <a:ea typeface="黑体" panose="02010609060101010101" charset="-122"/>
              </a:rPr>
              <a:t>点睛</a:t>
            </a:r>
            <a:r>
              <a:rPr lang="zh-CN" altLang="en-US" sz="4000" b="1">
                <a:latin typeface="黑体" panose="02010609060101010101" charset="-122"/>
                <a:ea typeface="黑体" panose="02010609060101010101" charset="-122"/>
              </a:rPr>
              <a:t>的作用。</a:t>
            </a:r>
          </a:p>
          <a:p>
            <a:pPr>
              <a:lnSpc>
                <a:spcPct val="110000"/>
              </a:lnSpc>
            </a:pPr>
            <a:r>
              <a:rPr lang="zh-CN" altLang="en-US" sz="2800" b="1">
                <a:solidFill>
                  <a:srgbClr val="0033CC"/>
                </a:solidFill>
                <a:latin typeface="黑体" panose="02010609060101010101" charset="-122"/>
                <a:ea typeface="黑体" panose="02010609060101010101" charset="-122"/>
              </a:rPr>
              <a:t>     </a:t>
            </a:r>
          </a:p>
        </p:txBody>
      </p:sp>
      <p:sp>
        <p:nvSpPr>
          <p:cNvPr id="8" name="圆角矩形标注 7"/>
          <p:cNvSpPr/>
          <p:nvPr>
            <p:custDataLst>
              <p:tags r:id="rId2"/>
            </p:custDataLst>
          </p:nvPr>
        </p:nvSpPr>
        <p:spPr>
          <a:xfrm>
            <a:off x="9488488" y="4864100"/>
            <a:ext cx="1381125" cy="611188"/>
          </a:xfrm>
          <a:prstGeom prst="wedgeRoundRectCallout">
            <a:avLst>
              <a:gd name="adj1" fmla="val -216574"/>
              <a:gd name="adj2" fmla="val 31619"/>
              <a:gd name="adj3" fmla="val 16667"/>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altLang="en-US" sz="4000" b="1" strike="noStrike" noProof="1">
                <a:solidFill>
                  <a:srgbClr val="FF0000"/>
                </a:solidFill>
                <a:latin typeface="黑体" panose="02010609060101010101" charset="-122"/>
                <a:ea typeface="黑体" panose="02010609060101010101" charset="-122"/>
              </a:rPr>
              <a:t>主旨</a:t>
            </a:r>
          </a:p>
        </p:txBody>
      </p:sp>
      <p:cxnSp>
        <p:nvCxnSpPr>
          <p:cNvPr id="9" name="直接连接符 8"/>
          <p:cNvCxnSpPr/>
          <p:nvPr>
            <p:custDataLst>
              <p:tags r:id="rId3"/>
            </p:custDataLst>
          </p:nvPr>
        </p:nvCxnSpPr>
        <p:spPr>
          <a:xfrm>
            <a:off x="3524250" y="4683760"/>
            <a:ext cx="5964238" cy="2873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100000">
                                          <p:val>
                                            <p:strVal val="#ppt_x"/>
                                          </p:val>
                                        </p:tav>
                                      </p:tavLst>
                                    </p:anim>
                                    <p:anim calcmode="lin" valueType="num">
                                      <p:cBhvr>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139700"/>
            <a:ext cx="10852237" cy="441964"/>
          </a:xfrm>
        </p:spPr>
        <p:txBody>
          <a:bodyPr>
            <a:normAutofit fontScale="90000"/>
          </a:bodyPr>
          <a:lstStyle/>
          <a:p>
            <a:r>
              <a:rPr lang="en-US" altLang="zh-CN" sz="3555">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3555">
                <a:solidFill>
                  <a:srgbClr val="FF0000"/>
                </a:solidFill>
                <a:latin typeface="宋体" panose="02010600030101010101" pitchFamily="2" charset="-122"/>
                <a:ea typeface="宋体" pitchFamily="2" charset="-122"/>
                <a:cs typeface="宋体" panose="02010600030101010101" pitchFamily="2" charset="-122"/>
                <a:sym typeface="+mn-ea"/>
              </a:rPr>
              <a:t>思路规范</a:t>
            </a:r>
            <a:r>
              <a:rPr lang="en-US" altLang="zh-CN" sz="3555">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a:solidFill>
                  <a:srgbClr val="000000"/>
                </a:solidFill>
                <a:latin typeface="NEU-BZ-S92"/>
                <a:ea typeface="方正书宋_GBK" panose="03000509000000000000" pitchFamily="65" charset="-122"/>
                <a:cs typeface="Times New Roman" panose="02020603050405020304" pitchFamily="18" charset="0"/>
              </a:rPr>
              <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custDataLst>
              <p:tags r:id="rId3"/>
            </p:custDataLst>
          </p:nvPr>
        </p:nvSpPr>
        <p:spPr>
          <a:xfrm>
            <a:off x="514985" y="861060"/>
            <a:ext cx="11463655" cy="599694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cs typeface="Times New Roman" panose="02020603050405020304" pitchFamily="18" charset="0"/>
                <a:sym typeface="+mn-ea"/>
              </a:rPr>
              <a:t>第一步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要把小说的线索与情节结构的安排、人物形象的塑造、小说主题的表达以及作品的表现手法综合起来思考</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全面分析作答。</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cs typeface="Times New Roman" panose="02020603050405020304" pitchFamily="18" charset="0"/>
                <a:sym typeface="+mn-ea"/>
              </a:rPr>
              <a:t>第二步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要扣住线索本身的特点分析其作用</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只有抓住了特点</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才能答准确</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这是至关重要的。如</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电话交流</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增加了悬念</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显示了战争期间特有的氛围。</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cs typeface="Times New Roman" panose="02020603050405020304" pitchFamily="18" charset="0"/>
                <a:sym typeface="+mn-ea"/>
              </a:rPr>
              <a:t>第三步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注意答题思路</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要分点作答</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采用</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情节作用</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结构作用</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表现人物作用</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表现主题作用</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读者感受作用</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的答题方式</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依次从小说的情节、人物、主题、读者感受角度思考</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不遗漏</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不牵强附会。</a:t>
            </a:r>
            <a:endParaRPr lang="zh-CN" altLang="en-US" sz="3200"/>
          </a:p>
        </p:txBody>
      </p:sp>
    </p:spTree>
    <p:custDataLst>
      <p:tags r:id="rId1"/>
    </p:custData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2940685" y="382905"/>
            <a:ext cx="4525645" cy="903605"/>
          </a:xfrm>
        </p:spPr>
        <p:txBody>
          <a:bodyPr>
            <a:normAutofit/>
          </a:bodyPr>
          <a:lstStyle/>
          <a:p>
            <a:r>
              <a:rPr lang="zh-CN" altLang="en-US" sz="5335">
                <a:solidFill>
                  <a:srgbClr val="FF0000"/>
                </a:solidFill>
              </a:rPr>
              <a:t>课外练习：</a:t>
            </a:r>
          </a:p>
        </p:txBody>
      </p:sp>
      <p:sp>
        <p:nvSpPr>
          <p:cNvPr id="3" name="文本框 2"/>
          <p:cNvSpPr txBox="1"/>
          <p:nvPr>
            <p:custDataLst>
              <p:tags r:id="rId3"/>
            </p:custDataLst>
          </p:nvPr>
        </p:nvSpPr>
        <p:spPr>
          <a:xfrm>
            <a:off x="669925" y="1860550"/>
            <a:ext cx="11295380" cy="2799715"/>
          </a:xfrm>
          <a:prstGeom prst="rect">
            <a:avLst/>
          </a:prstGeom>
          <a:noFill/>
        </p:spPr>
        <p:txBody>
          <a:bodyPr wrap="square" rtlCol="0" anchor="t">
            <a:spAutoFit/>
          </a:bodyPr>
          <a:lstStyle/>
          <a:p>
            <a:r>
              <a:rPr lang="zh-CN" altLang="en-US" sz="4400">
                <a:latin typeface="Arial" pitchFamily="34" charset="0"/>
                <a:sym typeface="+mn-ea"/>
              </a:rPr>
              <a:t>2015年全国卷Ⅰ小说《马兰花》</a:t>
            </a:r>
          </a:p>
          <a:p>
            <a:endParaRPr lang="zh-CN" altLang="en-US" sz="4400">
              <a:latin typeface="Arial" pitchFamily="34" charset="0"/>
            </a:endParaRPr>
          </a:p>
          <a:p>
            <a:r>
              <a:rPr lang="zh-CN" altLang="en-US" sz="4400">
                <a:latin typeface="Arial" pitchFamily="34" charset="0"/>
                <a:sym typeface="+mn-ea"/>
              </a:rPr>
              <a:t>11、小说有明暗两条线索，分别是什么？这样处理有什么好处？请简要分析。</a:t>
            </a:r>
            <a:endParaRPr lang="zh-CN" altLang="en-US" sz="4400"/>
          </a:p>
        </p:txBody>
      </p:sp>
    </p:spTree>
    <p:custDataLst>
      <p:tags r:id="rId1"/>
    </p:custData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内容占位符 2"/>
          <p:cNvSpPr>
            <a:spLocks noGrp="1"/>
          </p:cNvSpPr>
          <p:nvPr>
            <p:ph idx="1"/>
            <p:custDataLst>
              <p:tags r:id="rId1"/>
            </p:custDataLst>
          </p:nvPr>
        </p:nvSpPr>
        <p:spPr>
          <a:xfrm>
            <a:off x="504825" y="0"/>
            <a:ext cx="11182350" cy="1908175"/>
          </a:xfrm>
        </p:spPr>
        <p:txBody>
          <a:bodyPr lIns="91440" tIns="45720" rIns="91440" bIns="45720" anchor="t"/>
          <a:lstStyle/>
          <a:p>
            <a:pPr marL="0" indent="0">
              <a:buNone/>
            </a:pPr>
            <a:r>
              <a:rPr lang="zh-CN" altLang="en-US" sz="4800" b="1" u="sng">
                <a:solidFill>
                  <a:srgbClr val="FF0000"/>
                </a:solidFill>
                <a:latin typeface="黑体" panose="02010609060101010101" charset="-122"/>
                <a:ea typeface="黑体" panose="02010609060101010101" charset="-122"/>
                <a:sym typeface="宋体" panose="02010600030101010101" pitchFamily="2" charset="-122"/>
              </a:rPr>
              <a:t>问：</a:t>
            </a:r>
            <a:r>
              <a:rPr lang="zh-CN" altLang="en-US" sz="4000" b="1"/>
              <a:t>小说有明暗两条线索，分别是什么？这样处理有什么好处？请简要分析。</a:t>
            </a:r>
          </a:p>
        </p:txBody>
      </p:sp>
      <p:sp>
        <p:nvSpPr>
          <p:cNvPr id="4" name="内容占位符 2"/>
          <p:cNvSpPr>
            <a:spLocks noGrp="1"/>
          </p:cNvSpPr>
          <p:nvPr>
            <p:custDataLst>
              <p:tags r:id="rId2"/>
            </p:custDataLst>
          </p:nvPr>
        </p:nvSpPr>
        <p:spPr>
          <a:xfrm>
            <a:off x="390525" y="1908175"/>
            <a:ext cx="11450638" cy="4595813"/>
          </a:xfrm>
          <a:prstGeom prst="rect">
            <a:avLst/>
          </a:prstGeom>
          <a:noFill/>
          <a:ln w="9525">
            <a:noFill/>
          </a:ln>
        </p:spPr>
        <p:txBody>
          <a:bodyPr lIns="91440" tIns="45720" rIns="91440" bIns="45720" anchor="t"/>
          <a:lstStyle/>
          <a:p>
            <a:pPr>
              <a:lnSpc>
                <a:spcPct val="90000"/>
              </a:lnSpc>
              <a:spcBef>
                <a:spcPts val="1000"/>
              </a:spcBef>
              <a:buFont typeface="Arial" pitchFamily="34" charset="0"/>
            </a:pPr>
            <a:r>
              <a:rPr lang="zh-CN" altLang="en-US" sz="4800" b="1" u="sng">
                <a:solidFill>
                  <a:srgbClr val="FF0000"/>
                </a:solidFill>
                <a:latin typeface="黑体" panose="02010609060101010101" charset="-122"/>
                <a:ea typeface="黑体" panose="02010609060101010101" charset="-122"/>
                <a:sym typeface="宋体" panose="02010600030101010101" pitchFamily="2" charset="-122"/>
              </a:rPr>
              <a:t>答：</a:t>
            </a:r>
            <a:r>
              <a:rPr lang="zh-CN" altLang="en-US" sz="4000" b="1">
                <a:solidFill>
                  <a:srgbClr val="0000FF"/>
                </a:solidFill>
                <a:latin typeface="Calibri"/>
              </a:rPr>
              <a:t>明线</a:t>
            </a:r>
            <a:r>
              <a:rPr lang="zh-CN" altLang="en-US" sz="4000" b="1">
                <a:latin typeface="Calibri"/>
              </a:rPr>
              <a:t>是马兰花以家为借款而引发的冲突，</a:t>
            </a:r>
            <a:r>
              <a:rPr lang="zh-CN" altLang="en-US" sz="4000" b="1">
                <a:solidFill>
                  <a:srgbClr val="0000FF"/>
                </a:solidFill>
                <a:latin typeface="Calibri"/>
              </a:rPr>
              <a:t>暗线</a:t>
            </a:r>
            <a:r>
              <a:rPr lang="zh-CN" altLang="en-US" sz="4000" b="1">
                <a:latin typeface="Calibri"/>
              </a:rPr>
              <a:t>是麻婶母女的还款过程。</a:t>
            </a:r>
          </a:p>
          <a:p>
            <a:pPr>
              <a:lnSpc>
                <a:spcPct val="90000"/>
              </a:lnSpc>
              <a:spcBef>
                <a:spcPts val="1000"/>
              </a:spcBef>
              <a:buFont typeface="Arial" pitchFamily="34" charset="0"/>
            </a:pPr>
            <a:r>
              <a:rPr lang="zh-CN" altLang="en-US" sz="4000" b="1">
                <a:latin typeface="Calibri"/>
              </a:rPr>
              <a:t>这样处理的好处是：</a:t>
            </a:r>
            <a:r>
              <a:rPr lang="zh-CN" altLang="en-US" sz="4000" b="1">
                <a:latin typeface="Calibri"/>
                <a:sym typeface="Wingdings" pitchFamily="2" charset="2"/>
              </a:rPr>
              <a:t></a:t>
            </a:r>
            <a:r>
              <a:rPr lang="zh-CN" altLang="en-US" sz="4000" b="1">
                <a:latin typeface="Calibri"/>
              </a:rPr>
              <a:t>凸显</a:t>
            </a:r>
            <a:r>
              <a:rPr lang="zh-CN" altLang="en-US" sz="4000" b="1">
                <a:solidFill>
                  <a:srgbClr val="0FB62A"/>
                </a:solidFill>
                <a:latin typeface="Calibri"/>
              </a:rPr>
              <a:t>人物</a:t>
            </a:r>
            <a:r>
              <a:rPr lang="zh-CN" altLang="en-US" sz="4000" b="1">
                <a:latin typeface="Calibri"/>
              </a:rPr>
              <a:t>品质，丰富</a:t>
            </a:r>
            <a:r>
              <a:rPr lang="zh-CN" altLang="en-US" sz="4000" b="1">
                <a:solidFill>
                  <a:srgbClr val="0FB62A"/>
                </a:solidFill>
                <a:latin typeface="Calibri"/>
              </a:rPr>
              <a:t>小说主题</a:t>
            </a:r>
            <a:r>
              <a:rPr lang="zh-CN" altLang="en-US" sz="4000" b="1">
                <a:latin typeface="Calibri"/>
              </a:rPr>
              <a:t>。在表现</a:t>
            </a:r>
            <a:r>
              <a:rPr lang="zh-CN" altLang="en-US" sz="4000" b="1">
                <a:latin typeface="Calibri"/>
                <a:sym typeface="宋体" panose="02010600030101010101" pitchFamily="2" charset="-122"/>
              </a:rPr>
              <a:t>马兰花一家因借款而引发冲突的同时，还将马朴实善良、知恩图报的美好品质呈现在读者面前</a:t>
            </a:r>
            <a:r>
              <a:rPr lang="zh-CN" altLang="en-US" sz="4000" b="1">
                <a:latin typeface="Calibri"/>
              </a:rPr>
              <a:t>；</a:t>
            </a:r>
            <a:r>
              <a:rPr lang="zh-CN" altLang="en-US" sz="4000" b="1">
                <a:latin typeface="Calibri"/>
                <a:sym typeface="Wingdings" pitchFamily="2" charset="2"/>
              </a:rPr>
              <a:t></a:t>
            </a:r>
            <a:r>
              <a:rPr lang="zh-CN" altLang="en-US" sz="4000" b="1">
                <a:latin typeface="Calibri"/>
              </a:rPr>
              <a:t>能紧凑</a:t>
            </a:r>
            <a:r>
              <a:rPr lang="zh-CN" altLang="en-US" sz="4000" b="1">
                <a:solidFill>
                  <a:srgbClr val="0FB62A"/>
                </a:solidFill>
                <a:latin typeface="Calibri"/>
              </a:rPr>
              <a:t>情节</a:t>
            </a:r>
            <a:r>
              <a:rPr lang="zh-CN" altLang="en-US" sz="4000" b="1">
                <a:latin typeface="Calibri"/>
              </a:rPr>
              <a:t>。</a:t>
            </a:r>
            <a:r>
              <a:rPr lang="zh-CN" altLang="en-US" sz="4000" b="1">
                <a:latin typeface="Calibri"/>
                <a:sym typeface="宋体" panose="02010600030101010101" pitchFamily="2" charset="-122"/>
              </a:rPr>
              <a:t>明暗两条线索交织，既能</a:t>
            </a:r>
            <a:r>
              <a:rPr lang="zh-CN" altLang="en-US" sz="4000" b="1">
                <a:latin typeface="Calibri"/>
              </a:rPr>
              <a:t>突出主人公马兰花的形象，又能使情节更为集中紧凑。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3"/>
          <p:cNvSpPr>
            <a:spLocks noGrp="1"/>
          </p:cNvSpPr>
          <p:nvPr>
            <p:ph idx="1"/>
            <p:custDataLst>
              <p:tags r:id="rId1"/>
            </p:custDataLst>
          </p:nvPr>
        </p:nvSpPr>
        <p:spPr>
          <a:xfrm>
            <a:off x="279400" y="822325"/>
            <a:ext cx="11566525" cy="4464050"/>
          </a:xfrm>
        </p:spPr>
        <p:txBody>
          <a:bodyPr wrap="square" lIns="91440" tIns="45720" rIns="91440" bIns="45720" anchor="t"/>
          <a:lstStyle/>
          <a:p>
            <a:pPr marL="609600" indent="-609600">
              <a:buNone/>
            </a:pPr>
            <a:r>
              <a:rPr lang="en-US" altLang="zh-CN" sz="4000" b="1">
                <a:latin typeface="楷体" panose="02010609060101010101" pitchFamily="49" charset="-122"/>
                <a:ea typeface="楷体" panose="02010609060101010101" pitchFamily="49" charset="-122"/>
              </a:rPr>
              <a:t>1</a:t>
            </a:r>
            <a:r>
              <a:rPr lang="en-US" altLang="zh-CN" sz="3200" b="1">
                <a:latin typeface="楷体" panose="02010609060101010101" pitchFamily="49" charset="-122"/>
                <a:ea typeface="楷体" panose="02010609060101010101" pitchFamily="49" charset="-122"/>
                <a:sym typeface="宋体" panose="02010600030101010101" pitchFamily="2" charset="-122"/>
              </a:rPr>
              <a:t>.</a:t>
            </a:r>
            <a:r>
              <a:rPr lang="zh-CN" altLang="en-US" sz="3200" b="1">
                <a:latin typeface="楷体" panose="02010609060101010101" pitchFamily="49" charset="-122"/>
                <a:ea typeface="楷体" panose="02010609060101010101" pitchFamily="49" charset="-122"/>
              </a:rPr>
              <a:t>这篇小说以“保护人”为题，有主题思想、人物塑造、情节结构等多方面的考虑，请选择一个方面，结合全文，陈述你的观点并作分析。（</a:t>
            </a:r>
            <a:r>
              <a:rPr lang="en-US" altLang="zh-CN" sz="3200" b="1">
                <a:latin typeface="楷体" panose="02010609060101010101" pitchFamily="49" charset="-122"/>
                <a:ea typeface="楷体" panose="02010609060101010101" pitchFamily="49" charset="-122"/>
              </a:rPr>
              <a:t>8</a:t>
            </a:r>
            <a:r>
              <a:rPr lang="zh-CN" altLang="en-US" sz="3200" b="1">
                <a:latin typeface="楷体" panose="02010609060101010101" pitchFamily="49" charset="-122"/>
                <a:ea typeface="楷体" panose="02010609060101010101" pitchFamily="49" charset="-122"/>
              </a:rPr>
              <a:t>分）</a:t>
            </a:r>
          </a:p>
          <a:p>
            <a:pPr marL="609600" indent="-609600">
              <a:buNone/>
            </a:pPr>
            <a:r>
              <a:rPr lang="en-US" altLang="zh-CN" sz="3200" b="1">
                <a:latin typeface="楷体" panose="02010609060101010101" pitchFamily="49" charset="-122"/>
                <a:ea typeface="楷体" panose="02010609060101010101" pitchFamily="49" charset="-122"/>
              </a:rPr>
              <a:t>2</a:t>
            </a:r>
            <a:r>
              <a:rPr lang="en-US" altLang="zh-CN" sz="3200" b="1">
                <a:latin typeface="楷体" panose="02010609060101010101" pitchFamily="49" charset="-122"/>
                <a:ea typeface="楷体" panose="02010609060101010101" pitchFamily="49" charset="-122"/>
                <a:sym typeface="宋体" panose="02010600030101010101" pitchFamily="2" charset="-122"/>
              </a:rPr>
              <a:t>.</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审丑”作为小说的标题，意蕴丰富。请结合全文谈谈你的理解。（</a:t>
            </a:r>
            <a:r>
              <a:rPr lang="en-US" altLang="zh-CN" sz="3200" b="1">
                <a:latin typeface="楷体" panose="02010609060101010101" pitchFamily="49" charset="-122"/>
                <a:ea typeface="楷体" panose="02010609060101010101" pitchFamily="49" charset="-122"/>
              </a:rPr>
              <a:t>6</a:t>
            </a:r>
            <a:r>
              <a:rPr lang="zh-CN" altLang="en-US" sz="3200" b="1">
                <a:latin typeface="楷体" panose="02010609060101010101" pitchFamily="49" charset="-122"/>
                <a:ea typeface="楷体" panose="02010609060101010101" pitchFamily="49" charset="-122"/>
              </a:rPr>
              <a:t>分）</a:t>
            </a:r>
          </a:p>
          <a:p>
            <a:pPr marL="609600" indent="-609600">
              <a:buNone/>
            </a:pPr>
            <a:r>
              <a:rPr lang="en-US" altLang="zh-CN" sz="3200" b="1">
                <a:latin typeface="楷体" panose="02010609060101010101" pitchFamily="49" charset="-122"/>
                <a:ea typeface="楷体" panose="02010609060101010101" pitchFamily="49" charset="-122"/>
              </a:rPr>
              <a:t>3</a:t>
            </a:r>
            <a:r>
              <a:rPr lang="en-US" altLang="zh-CN" sz="3200" b="1">
                <a:latin typeface="楷体" panose="02010609060101010101" pitchFamily="49" charset="-122"/>
                <a:ea typeface="楷体" panose="02010609060101010101" pitchFamily="49" charset="-122"/>
                <a:sym typeface="宋体" panose="02010600030101010101" pitchFamily="2" charset="-122"/>
              </a:rPr>
              <a:t>.</a:t>
            </a:r>
            <a:r>
              <a:rPr lang="zh-CN" altLang="zh-CN" sz="3200" b="1">
                <a:latin typeface="楷体" panose="02010609060101010101" pitchFamily="49" charset="-122"/>
                <a:ea typeface="楷体" panose="02010609060101010101" pitchFamily="49" charset="-122"/>
              </a:rPr>
              <a:t>小说以“最后的黄豆”为标题，寓意何在？这对现实人生有许多启示，谈谈你感受最深的一点。（</a:t>
            </a:r>
            <a:r>
              <a:rPr lang="en-US" altLang="zh-CN" sz="3200" b="1">
                <a:latin typeface="楷体" panose="02010609060101010101" pitchFamily="49" charset="-122"/>
                <a:ea typeface="楷体" panose="02010609060101010101" pitchFamily="49" charset="-122"/>
              </a:rPr>
              <a:t>8</a:t>
            </a:r>
            <a:r>
              <a:rPr lang="zh-CN" altLang="zh-CN" sz="3200" b="1">
                <a:latin typeface="楷体" panose="02010609060101010101" pitchFamily="49" charset="-122"/>
                <a:ea typeface="楷体" panose="02010609060101010101" pitchFamily="49" charset="-122"/>
              </a:rPr>
              <a:t>分）</a:t>
            </a:r>
            <a:endParaRPr lang="en-US" altLang="zh-CN" sz="3200" b="1">
              <a:latin typeface="楷体" panose="02010609060101010101" pitchFamily="49" charset="-122"/>
              <a:ea typeface="楷体" panose="02010609060101010101" pitchFamily="49" charset="-122"/>
            </a:endParaRPr>
          </a:p>
        </p:txBody>
      </p:sp>
      <p:sp>
        <p:nvSpPr>
          <p:cNvPr id="9218" name="文本框 2"/>
          <p:cNvSpPr txBox="1"/>
          <p:nvPr>
            <p:custDataLst>
              <p:tags r:id="rId2"/>
            </p:custDataLst>
          </p:nvPr>
        </p:nvSpPr>
        <p:spPr>
          <a:xfrm>
            <a:off x="279400" y="0"/>
            <a:ext cx="3243263" cy="822325"/>
          </a:xfrm>
          <a:prstGeom prst="rect">
            <a:avLst/>
          </a:prstGeom>
          <a:noFill/>
          <a:ln w="9525">
            <a:noFill/>
          </a:ln>
        </p:spPr>
        <p:txBody>
          <a:bodyPr wrap="none" anchor="t">
            <a:spAutoFit/>
          </a:bodyPr>
          <a:lstStyle/>
          <a:p>
            <a:r>
              <a:rPr lang="zh-CN" altLang="en-US" sz="4800" b="1" u="sng">
                <a:solidFill>
                  <a:srgbClr val="0000FF"/>
                </a:solidFill>
                <a:latin typeface="黑体" panose="02010609060101010101" charset="-122"/>
                <a:ea typeface="黑体" panose="02010609060101010101" charset="-122"/>
              </a:rPr>
              <a:t>设题呈现：</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custDataLst>
              <p:tags r:id="rId1"/>
            </p:custDataLst>
          </p:nvPr>
        </p:nvSpPr>
        <p:spPr>
          <a:xfrm>
            <a:off x="840105" y="0"/>
            <a:ext cx="7515860" cy="1157605"/>
          </a:xfrm>
        </p:spPr>
        <p:txBody>
          <a:bodyPr vert="horz" wrap="square" lIns="91440" tIns="45720" rIns="91440" bIns="45720" anchor="ctr"/>
          <a:lstStyle/>
          <a:p>
            <a:pPr eaLnBrk="1" hangingPunct="1"/>
            <a:r>
              <a:rPr lang="zh-CN" altLang="en-US" sz="4400">
                <a:solidFill>
                  <a:srgbClr val="FF0000"/>
                </a:solidFill>
                <a:ea typeface="黑体" panose="02010609060101010101" charset="-122"/>
              </a:rPr>
              <a:t>（一）指出下列标题的作用</a:t>
            </a:r>
          </a:p>
        </p:txBody>
      </p:sp>
      <p:sp>
        <p:nvSpPr>
          <p:cNvPr id="40963" name="Rectangle 3"/>
          <p:cNvSpPr>
            <a:spLocks noGrp="1"/>
          </p:cNvSpPr>
          <p:nvPr>
            <p:ph idx="1"/>
            <p:custDataLst>
              <p:tags r:id="rId2"/>
            </p:custDataLst>
          </p:nvPr>
        </p:nvSpPr>
        <p:spPr>
          <a:xfrm>
            <a:off x="1835785" y="1044893"/>
            <a:ext cx="8208963" cy="2239962"/>
          </a:xfrm>
        </p:spPr>
        <p:txBody>
          <a:bodyPr vert="horz" wrap="square" lIns="91440" tIns="45720" rIns="91440" bIns="45720" anchor="t"/>
          <a:lstStyle/>
          <a:p>
            <a:pPr eaLnBrk="1" hangingPunct="1">
              <a:buNone/>
            </a:pPr>
            <a:r>
              <a:rPr lang="en-US" altLang="zh-CN" sz="3600" b="1"/>
              <a:t>1.</a:t>
            </a:r>
            <a:r>
              <a:rPr lang="zh-CN" altLang="en-US" sz="3600" b="1"/>
              <a:t>以人物为题，比如：《未婚妻》《东坛井的陈皮匠》《喂自己影子吃饭的人》《仁慈的小偷》《六指猴》</a:t>
            </a:r>
            <a:r>
              <a:rPr lang="en-US" altLang="zh-CN" sz="3600" b="1"/>
              <a:t>……</a:t>
            </a:r>
          </a:p>
        </p:txBody>
      </p:sp>
      <p:sp>
        <p:nvSpPr>
          <p:cNvPr id="69636" name="Rectangle 4"/>
          <p:cNvSpPr/>
          <p:nvPr>
            <p:custDataLst>
              <p:tags r:id="rId3"/>
            </p:custDataLst>
          </p:nvPr>
        </p:nvSpPr>
        <p:spPr>
          <a:xfrm>
            <a:off x="1980883" y="4049713"/>
            <a:ext cx="8229600" cy="2303462"/>
          </a:xfrm>
          <a:prstGeom prst="rect">
            <a:avLst/>
          </a:prstGeom>
          <a:noFill/>
          <a:ln w="9525">
            <a:noFill/>
          </a:ln>
        </p:spPr>
        <p:txBody>
          <a:bodyPr/>
          <a:lstStyle/>
          <a:p>
            <a:pPr marL="342900" indent="-342900">
              <a:spcBef>
                <a:spcPct val="20000"/>
              </a:spcBef>
              <a:buFontTx/>
            </a:pPr>
            <a:r>
              <a:rPr lang="zh-CN" altLang="en-US" sz="3600" b="1">
                <a:solidFill>
                  <a:srgbClr val="FF0000"/>
                </a:solidFill>
                <a:latin typeface="Arial" pitchFamily="34" charset="0"/>
              </a:rPr>
              <a:t>作用：①突出人物形象；</a:t>
            </a:r>
          </a:p>
          <a:p>
            <a:pPr marL="342900" indent="-342900">
              <a:spcBef>
                <a:spcPct val="20000"/>
              </a:spcBef>
              <a:buFontTx/>
            </a:pPr>
            <a:r>
              <a:rPr lang="zh-CN" altLang="en-US" sz="3600" b="1">
                <a:solidFill>
                  <a:srgbClr val="FF0000"/>
                </a:solidFill>
                <a:latin typeface="Arial" pitchFamily="34" charset="0"/>
              </a:rPr>
              <a:t>           ②展开故事情节；</a:t>
            </a:r>
          </a:p>
          <a:p>
            <a:pPr marL="342900" indent="-342900">
              <a:spcBef>
                <a:spcPct val="20000"/>
              </a:spcBef>
              <a:buFontTx/>
            </a:pPr>
            <a:r>
              <a:rPr lang="zh-CN" altLang="en-US" sz="3600" b="1">
                <a:solidFill>
                  <a:srgbClr val="FF0000"/>
                </a:solidFill>
                <a:latin typeface="Arial" pitchFamily="34" charset="0"/>
              </a:rPr>
              <a:t>           ③紧扣中心，突出主题。</a:t>
            </a:r>
          </a:p>
        </p:txBody>
      </p:sp>
      <p:pic>
        <p:nvPicPr>
          <p:cNvPr id="40965" name="Picture 5" descr="20068209132846853">
            <a:hlinkClick r:id="" action="ppaction://noaction"/>
          </p:cNvPr>
          <p:cNvPicPr>
            <a:picLocks noChangeAspect="1"/>
          </p:cNvPicPr>
          <p:nvPr>
            <p:custDataLst>
              <p:tags r:id="rId4"/>
            </p:custDataLst>
          </p:nvPr>
        </p:nvPicPr>
        <p:blipFill>
          <a:blip r:embed="rId6"/>
          <a:srcRect r="14293"/>
          <a:stretch>
            <a:fillRect/>
          </a:stretch>
        </p:blipFill>
        <p:spPr>
          <a:xfrm>
            <a:off x="8476615" y="5543550"/>
            <a:ext cx="2209800" cy="13144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636"/>
                                        </p:tgtEl>
                                        <p:attrNameLst>
                                          <p:attrName>style.visibility</p:attrName>
                                        </p:attrNameLst>
                                      </p:cBhvr>
                                      <p:to>
                                        <p:strVal val="visible"/>
                                      </p:to>
                                    </p:set>
                                    <p:anim calcmode="lin" valueType="num">
                                      <p:cBhvr additive="base">
                                        <p:cTn id="7" dur="500" fill="hold"/>
                                        <p:tgtEl>
                                          <p:spTgt spid="69636"/>
                                        </p:tgtEl>
                                        <p:attrNameLst>
                                          <p:attrName>ppt_x</p:attrName>
                                        </p:attrNameLst>
                                      </p:cBhvr>
                                      <p:tavLst>
                                        <p:tav tm="0">
                                          <p:val>
                                            <p:strVal val="#ppt_x"/>
                                          </p:val>
                                        </p:tav>
                                        <p:tav tm="100000">
                                          <p:val>
                                            <p:strVal val="#ppt_x"/>
                                          </p:val>
                                        </p:tav>
                                      </p:tavLst>
                                    </p:anim>
                                    <p:anim calcmode="lin" valueType="num">
                                      <p:cBhvr additive="base">
                                        <p:cTn id="8" dur="500" fill="hold"/>
                                        <p:tgtEl>
                                          <p:spTgt spid="696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idx="1"/>
            <p:custDataLst>
              <p:tags r:id="rId1"/>
            </p:custDataLst>
          </p:nvPr>
        </p:nvSpPr>
        <p:spPr>
          <a:xfrm>
            <a:off x="1952625" y="785813"/>
            <a:ext cx="8382000" cy="2133600"/>
          </a:xfrm>
        </p:spPr>
        <p:txBody>
          <a:bodyPr vert="horz" wrap="square" lIns="91440" tIns="45720" rIns="91440" bIns="45720" anchor="t"/>
          <a:lstStyle/>
          <a:p>
            <a:pPr eaLnBrk="1" hangingPunct="1">
              <a:buNone/>
            </a:pPr>
            <a:r>
              <a:rPr lang="en-US" altLang="zh-CN" sz="3600" b="1">
                <a:latin typeface="黑体" panose="02010609060101010101" charset="-122"/>
                <a:ea typeface="黑体" panose="02010609060101010101" charset="-122"/>
              </a:rPr>
              <a:t>2.</a:t>
            </a:r>
            <a:r>
              <a:rPr lang="zh-CN" altLang="en-US" sz="3600" b="1">
                <a:latin typeface="黑体" panose="02010609060101010101" charset="-122"/>
                <a:ea typeface="黑体" panose="02010609060101010101" charset="-122"/>
              </a:rPr>
              <a:t>以物象为题，比如：</a:t>
            </a:r>
            <a:r>
              <a:rPr lang="en-US" altLang="zh-CN" sz="3600" b="1">
                <a:latin typeface="黑体" panose="02010609060101010101" charset="-122"/>
                <a:ea typeface="黑体" panose="02010609060101010101" charset="-122"/>
              </a:rPr>
              <a:t>《</a:t>
            </a:r>
            <a:r>
              <a:rPr lang="zh-CN" altLang="en-US" sz="3600" b="1">
                <a:latin typeface="黑体" panose="02010609060101010101" charset="-122"/>
                <a:ea typeface="黑体" panose="02010609060101010101" charset="-122"/>
              </a:rPr>
              <a:t>古渡头</a:t>
            </a:r>
            <a:r>
              <a:rPr lang="en-US" altLang="zh-CN" sz="3600" b="1">
                <a:latin typeface="黑体" panose="02010609060101010101" charset="-122"/>
                <a:ea typeface="黑体" panose="02010609060101010101" charset="-122"/>
              </a:rPr>
              <a:t>》</a:t>
            </a:r>
            <a:r>
              <a:rPr lang="zh-CN" altLang="en-US" sz="3600" b="1">
                <a:latin typeface="黑体" panose="02010609060101010101" charset="-122"/>
                <a:ea typeface="黑体" panose="02010609060101010101" charset="-122"/>
              </a:rPr>
              <a:t>《尺子》《鞋》《亲爱的土地》</a:t>
            </a:r>
            <a:r>
              <a:rPr lang="en-US" altLang="zh-CN" sz="3600" b="1">
                <a:ea typeface="黑体" panose="02010609060101010101" charset="-122"/>
              </a:rPr>
              <a:t>……</a:t>
            </a:r>
            <a:endParaRPr lang="en-US" altLang="zh-CN" sz="3600" b="1">
              <a:latin typeface="黑体" panose="02010609060101010101" charset="-122"/>
              <a:ea typeface="黑体" panose="02010609060101010101" charset="-122"/>
            </a:endParaRPr>
          </a:p>
        </p:txBody>
      </p:sp>
      <p:sp>
        <p:nvSpPr>
          <p:cNvPr id="70659" name="Rectangle 3"/>
          <p:cNvSpPr/>
          <p:nvPr>
            <p:custDataLst>
              <p:tags r:id="rId2"/>
            </p:custDataLst>
          </p:nvPr>
        </p:nvSpPr>
        <p:spPr>
          <a:xfrm>
            <a:off x="1881188" y="2857500"/>
            <a:ext cx="8382000" cy="3357563"/>
          </a:xfrm>
          <a:prstGeom prst="rect">
            <a:avLst/>
          </a:prstGeom>
          <a:noFill/>
          <a:ln w="9525">
            <a:noFill/>
          </a:ln>
        </p:spPr>
        <p:txBody>
          <a:bodyPr/>
          <a:lstStyle/>
          <a:p>
            <a:pPr marL="342900" indent="-342900">
              <a:spcBef>
                <a:spcPct val="20000"/>
              </a:spcBef>
              <a:buFontTx/>
            </a:pPr>
            <a:r>
              <a:rPr lang="zh-CN" altLang="en-US" sz="3600" b="1">
                <a:solidFill>
                  <a:srgbClr val="FF0000"/>
                </a:solidFill>
                <a:latin typeface="黑体" panose="02010609060101010101" charset="-122"/>
                <a:ea typeface="黑体" panose="02010609060101010101" charset="-122"/>
              </a:rPr>
              <a:t>作用：①  表层含义，深层含义（象征，寄  托某种情感；）</a:t>
            </a:r>
          </a:p>
          <a:p>
            <a:pPr marL="342900" indent="-342900">
              <a:spcBef>
                <a:spcPct val="20000"/>
              </a:spcBef>
              <a:buFontTx/>
            </a:pPr>
            <a:r>
              <a:rPr lang="zh-CN" altLang="en-US" sz="3600" b="1">
                <a:solidFill>
                  <a:srgbClr val="FF0000"/>
                </a:solidFill>
                <a:latin typeface="黑体" panose="02010609060101010101" charset="-122"/>
                <a:ea typeface="黑体" panose="02010609060101010101" charset="-122"/>
              </a:rPr>
              <a:t>      ②线索，贯穿全文；</a:t>
            </a:r>
          </a:p>
          <a:p>
            <a:pPr marL="342900" indent="-342900">
              <a:spcBef>
                <a:spcPct val="20000"/>
              </a:spcBef>
              <a:buFontTx/>
            </a:pPr>
            <a:r>
              <a:rPr lang="zh-CN" altLang="en-US" sz="3600" b="1">
                <a:solidFill>
                  <a:srgbClr val="FF0000"/>
                </a:solidFill>
                <a:latin typeface="黑体" panose="02010609060101010101" charset="-122"/>
                <a:ea typeface="黑体" panose="02010609060101010101" charset="-122"/>
              </a:rPr>
              <a:t>      ③悬念，引发联想，吸引读者；</a:t>
            </a:r>
          </a:p>
          <a:p>
            <a:pPr marL="342900" indent="-342900">
              <a:spcBef>
                <a:spcPct val="20000"/>
              </a:spcBef>
              <a:buFontTx/>
            </a:pPr>
            <a:r>
              <a:rPr lang="zh-CN" altLang="en-US" sz="3600" b="1">
                <a:solidFill>
                  <a:srgbClr val="FF0000"/>
                </a:solidFill>
                <a:latin typeface="黑体" panose="02010609060101010101" charset="-122"/>
                <a:ea typeface="黑体" panose="02010609060101010101" charset="-122"/>
              </a:rPr>
              <a:t>      ④中心，突出文章主题。</a:t>
            </a:r>
          </a:p>
        </p:txBody>
      </p:sp>
      <p:pic>
        <p:nvPicPr>
          <p:cNvPr id="41988" name="Picture 4" descr="20068209132846853">
            <a:hlinkClick r:id="" action="ppaction://noaction"/>
          </p:cNvPr>
          <p:cNvPicPr>
            <a:picLocks noChangeAspect="1"/>
          </p:cNvPicPr>
          <p:nvPr>
            <p:custDataLst>
              <p:tags r:id="rId3"/>
            </p:custDataLst>
          </p:nvPr>
        </p:nvPicPr>
        <p:blipFill>
          <a:blip r:embed="rId5"/>
          <a:srcRect r="14293"/>
          <a:stretch>
            <a:fillRect/>
          </a:stretch>
        </p:blipFill>
        <p:spPr>
          <a:xfrm>
            <a:off x="8458200" y="5632450"/>
            <a:ext cx="1676400" cy="9969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0659"/>
                                        </p:tgtEl>
                                        <p:attrNameLst>
                                          <p:attrName>style.visibility</p:attrName>
                                        </p:attrNameLst>
                                      </p:cBhvr>
                                      <p:to>
                                        <p:strVal val="visible"/>
                                      </p:to>
                                    </p:set>
                                    <p:anim calcmode="lin" valueType="num">
                                      <p:cBhvr additive="base">
                                        <p:cTn id="7" dur="500" fill="hold"/>
                                        <p:tgtEl>
                                          <p:spTgt spid="70659"/>
                                        </p:tgtEl>
                                        <p:attrNameLst>
                                          <p:attrName>ppt_x</p:attrName>
                                        </p:attrNameLst>
                                      </p:cBhvr>
                                      <p:tavLst>
                                        <p:tav tm="0">
                                          <p:val>
                                            <p:strVal val="#ppt_x"/>
                                          </p:val>
                                        </p:tav>
                                        <p:tav tm="100000">
                                          <p:val>
                                            <p:strVal val="#ppt_x"/>
                                          </p:val>
                                        </p:tav>
                                      </p:tavLst>
                                    </p:anim>
                                    <p:anim calcmode="lin" valueType="num">
                                      <p:cBhvr additive="base">
                                        <p:cTn id="8" dur="500" fill="hold"/>
                                        <p:tgtEl>
                                          <p:spTgt spid="706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idx="1"/>
            <p:custDataLst>
              <p:tags r:id="rId1"/>
            </p:custDataLst>
          </p:nvPr>
        </p:nvSpPr>
        <p:spPr>
          <a:xfrm>
            <a:off x="1666875" y="1000125"/>
            <a:ext cx="8686800" cy="2209800"/>
          </a:xfrm>
        </p:spPr>
        <p:txBody>
          <a:bodyPr vert="horz" wrap="square" lIns="91440" tIns="45720" rIns="91440" bIns="45720" anchor="t"/>
          <a:lstStyle/>
          <a:p>
            <a:pPr eaLnBrk="1" hangingPunct="1">
              <a:buNone/>
            </a:pPr>
            <a:r>
              <a:rPr lang="en-US" altLang="zh-CN" sz="3600" b="1">
                <a:latin typeface="黑体" panose="02010609060101010101" charset="-122"/>
                <a:ea typeface="黑体" panose="02010609060101010101" charset="-122"/>
              </a:rPr>
              <a:t>3. </a:t>
            </a:r>
            <a:r>
              <a:rPr lang="zh-CN" altLang="en-US" sz="3600" b="1">
                <a:latin typeface="黑体" panose="02010609060101010101" charset="-122"/>
                <a:ea typeface="黑体" panose="02010609060101010101" charset="-122"/>
              </a:rPr>
              <a:t>以事件为题，比如：</a:t>
            </a:r>
            <a:r>
              <a:rPr lang="en-US" altLang="zh-CN" sz="3600" b="1">
                <a:latin typeface="黑体" panose="02010609060101010101" charset="-122"/>
                <a:ea typeface="黑体" panose="02010609060101010101" charset="-122"/>
              </a:rPr>
              <a:t>《</a:t>
            </a:r>
            <a:r>
              <a:rPr lang="zh-CN" altLang="en-US" sz="3600" b="1">
                <a:latin typeface="黑体" panose="02010609060101010101" charset="-122"/>
                <a:ea typeface="黑体" panose="02010609060101010101" charset="-122"/>
              </a:rPr>
              <a:t>走眼</a:t>
            </a:r>
            <a:r>
              <a:rPr lang="en-US" altLang="zh-CN" sz="3600" b="1">
                <a:latin typeface="黑体" panose="02010609060101010101" charset="-122"/>
                <a:ea typeface="黑体" panose="02010609060101010101" charset="-122"/>
              </a:rPr>
              <a:t>》</a:t>
            </a:r>
          </a:p>
          <a:p>
            <a:pPr eaLnBrk="1" hangingPunct="1">
              <a:buNone/>
            </a:pPr>
            <a:r>
              <a:rPr lang="en-US" altLang="zh-CN" sz="3600" b="1">
                <a:latin typeface="黑体" panose="02010609060101010101" charset="-122"/>
                <a:ea typeface="黑体" panose="02010609060101010101" charset="-122"/>
              </a:rPr>
              <a:t>《</a:t>
            </a:r>
            <a:r>
              <a:rPr lang="zh-CN" altLang="en-US" sz="3600" b="1">
                <a:latin typeface="黑体" panose="02010609060101010101" charset="-122"/>
                <a:ea typeface="黑体" panose="02010609060101010101" charset="-122"/>
              </a:rPr>
              <a:t>报复</a:t>
            </a:r>
            <a:r>
              <a:rPr lang="en-US" altLang="zh-CN" sz="3600" b="1">
                <a:latin typeface="黑体" panose="02010609060101010101" charset="-122"/>
                <a:ea typeface="黑体" panose="02010609060101010101" charset="-122"/>
              </a:rPr>
              <a:t>》</a:t>
            </a:r>
            <a:r>
              <a:rPr lang="zh-CN" altLang="en-US" sz="3600" b="1">
                <a:latin typeface="黑体" panose="02010609060101010101" charset="-122"/>
                <a:ea typeface="黑体" panose="02010609060101010101" charset="-122"/>
              </a:rPr>
              <a:t>《活着》《抻面》《卖琴》</a:t>
            </a:r>
            <a:r>
              <a:rPr lang="en-US" altLang="zh-CN" sz="3600" b="1">
                <a:ea typeface="黑体" panose="02010609060101010101" charset="-122"/>
              </a:rPr>
              <a:t>……</a:t>
            </a:r>
            <a:endParaRPr lang="en-US" altLang="zh-CN" sz="3600" b="1">
              <a:latin typeface="黑体" panose="02010609060101010101" charset="-122"/>
              <a:ea typeface="黑体" panose="02010609060101010101" charset="-122"/>
            </a:endParaRPr>
          </a:p>
        </p:txBody>
      </p:sp>
      <p:sp>
        <p:nvSpPr>
          <p:cNvPr id="71683" name="Rectangle 3"/>
          <p:cNvSpPr/>
          <p:nvPr>
            <p:custDataLst>
              <p:tags r:id="rId2"/>
            </p:custDataLst>
          </p:nvPr>
        </p:nvSpPr>
        <p:spPr>
          <a:xfrm>
            <a:off x="1881188" y="3071813"/>
            <a:ext cx="8382000" cy="2133600"/>
          </a:xfrm>
          <a:prstGeom prst="rect">
            <a:avLst/>
          </a:prstGeom>
          <a:noFill/>
          <a:ln w="9525">
            <a:noFill/>
          </a:ln>
        </p:spPr>
        <p:txBody>
          <a:bodyPr/>
          <a:lstStyle/>
          <a:p>
            <a:pPr marL="342900" indent="-342900">
              <a:lnSpc>
                <a:spcPct val="130000"/>
              </a:lnSpc>
              <a:spcBef>
                <a:spcPct val="20000"/>
              </a:spcBef>
              <a:buFontTx/>
            </a:pPr>
            <a:r>
              <a:rPr lang="zh-CN" altLang="en-US" sz="3600" b="1">
                <a:solidFill>
                  <a:srgbClr val="FF0000"/>
                </a:solidFill>
                <a:latin typeface="黑体" panose="02010609060101010101" charset="-122"/>
                <a:ea typeface="黑体" panose="02010609060101010101" charset="-122"/>
              </a:rPr>
              <a:t>作用：①突出主要故事情节；</a:t>
            </a:r>
          </a:p>
          <a:p>
            <a:pPr marL="342900" indent="-342900">
              <a:lnSpc>
                <a:spcPct val="130000"/>
              </a:lnSpc>
              <a:spcBef>
                <a:spcPct val="20000"/>
              </a:spcBef>
              <a:buFontTx/>
            </a:pPr>
            <a:r>
              <a:rPr lang="zh-CN" altLang="en-US" sz="3600" b="1">
                <a:solidFill>
                  <a:srgbClr val="FF0000"/>
                </a:solidFill>
                <a:latin typeface="黑体" panose="02010609060101010101" charset="-122"/>
                <a:ea typeface="黑体" panose="02010609060101010101" charset="-122"/>
              </a:rPr>
              <a:t>      ②紧扣中心、突出主旨。</a:t>
            </a:r>
          </a:p>
        </p:txBody>
      </p:sp>
      <p:pic>
        <p:nvPicPr>
          <p:cNvPr id="43012" name="Picture 4" descr="20068209132846853">
            <a:hlinkClick r:id="" action="ppaction://noaction"/>
          </p:cNvPr>
          <p:cNvPicPr>
            <a:picLocks noChangeAspect="1"/>
          </p:cNvPicPr>
          <p:nvPr>
            <p:custDataLst>
              <p:tags r:id="rId3"/>
            </p:custDataLst>
          </p:nvPr>
        </p:nvPicPr>
        <p:blipFill>
          <a:blip r:embed="rId5"/>
          <a:srcRect r="14293"/>
          <a:stretch>
            <a:fillRect/>
          </a:stretch>
        </p:blipFill>
        <p:spPr>
          <a:xfrm>
            <a:off x="8305800" y="5410200"/>
            <a:ext cx="1981200" cy="11779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683"/>
                                        </p:tgtEl>
                                        <p:attrNameLst>
                                          <p:attrName>style.visibility</p:attrName>
                                        </p:attrNameLst>
                                      </p:cBhvr>
                                      <p:to>
                                        <p:strVal val="visible"/>
                                      </p:to>
                                    </p:set>
                                    <p:anim calcmode="lin" valueType="num">
                                      <p:cBhvr additive="base">
                                        <p:cTn id="7" dur="500" fill="hold"/>
                                        <p:tgtEl>
                                          <p:spTgt spid="71683"/>
                                        </p:tgtEl>
                                        <p:attrNameLst>
                                          <p:attrName>ppt_x</p:attrName>
                                        </p:attrNameLst>
                                      </p:cBhvr>
                                      <p:tavLst>
                                        <p:tav tm="0">
                                          <p:val>
                                            <p:strVal val="#ppt_x"/>
                                          </p:val>
                                        </p:tav>
                                        <p:tav tm="100000">
                                          <p:val>
                                            <p:strVal val="#ppt_x"/>
                                          </p:val>
                                        </p:tav>
                                      </p:tavLst>
                                    </p:anim>
                                    <p:anim calcmode="lin" valueType="num">
                                      <p:cBhvr additive="base">
                                        <p:cTn id="8" dur="500" fill="hold"/>
                                        <p:tgtEl>
                                          <p:spTgt spid="716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idx="1"/>
            <p:custDataLst>
              <p:tags r:id="rId1"/>
            </p:custDataLst>
          </p:nvPr>
        </p:nvSpPr>
        <p:spPr>
          <a:xfrm>
            <a:off x="1524000" y="765175"/>
            <a:ext cx="8915400" cy="2057400"/>
          </a:xfrm>
        </p:spPr>
        <p:txBody>
          <a:bodyPr vert="horz" wrap="square" lIns="91440" tIns="45720" rIns="91440" bIns="45720" anchor="t"/>
          <a:lstStyle/>
          <a:p>
            <a:pPr eaLnBrk="1" hangingPunct="1">
              <a:buNone/>
            </a:pPr>
            <a:r>
              <a:rPr lang="en-US" altLang="zh-CN" sz="3600" b="1">
                <a:latin typeface="黑体" panose="02010609060101010101" charset="-122"/>
                <a:ea typeface="黑体" panose="02010609060101010101" charset="-122"/>
              </a:rPr>
              <a:t>4.</a:t>
            </a:r>
            <a:r>
              <a:rPr lang="zh-CN" altLang="en-US" sz="3600" b="1"/>
              <a:t>以时间、地点、环境为题，比如：《谎言之境》《圣诞夜的歌声》《雪夜的故事》</a:t>
            </a:r>
            <a:r>
              <a:rPr lang="en-US" altLang="zh-CN" sz="3600" b="1"/>
              <a:t>……</a:t>
            </a:r>
          </a:p>
        </p:txBody>
      </p:sp>
      <p:sp>
        <p:nvSpPr>
          <p:cNvPr id="72707" name="Rectangle 3"/>
          <p:cNvSpPr/>
          <p:nvPr>
            <p:custDataLst>
              <p:tags r:id="rId2"/>
            </p:custDataLst>
          </p:nvPr>
        </p:nvSpPr>
        <p:spPr>
          <a:xfrm>
            <a:off x="1892935" y="2902585"/>
            <a:ext cx="8763000" cy="2971800"/>
          </a:xfrm>
          <a:prstGeom prst="rect">
            <a:avLst/>
          </a:prstGeom>
          <a:noFill/>
          <a:ln w="9525">
            <a:noFill/>
          </a:ln>
        </p:spPr>
        <p:txBody>
          <a:bodyPr/>
          <a:lstStyle/>
          <a:p>
            <a:pPr marL="342900" indent="-342900">
              <a:spcBef>
                <a:spcPct val="20000"/>
              </a:spcBef>
              <a:buFontTx/>
            </a:pPr>
            <a:r>
              <a:rPr lang="zh-CN" altLang="en-US" sz="3600" b="1">
                <a:solidFill>
                  <a:srgbClr val="FF0000"/>
                </a:solidFill>
                <a:latin typeface="黑体" panose="02010609060101010101" charset="-122"/>
                <a:ea typeface="黑体" panose="02010609060101010101" charset="-122"/>
              </a:rPr>
              <a:t>小说的标题作用：</a:t>
            </a:r>
          </a:p>
          <a:p>
            <a:pPr marL="342900" indent="-342900">
              <a:spcBef>
                <a:spcPct val="20000"/>
              </a:spcBef>
              <a:buFontTx/>
            </a:pPr>
            <a:r>
              <a:rPr lang="zh-CN" altLang="en-US" sz="3600" b="1">
                <a:solidFill>
                  <a:srgbClr val="FF0000"/>
                </a:solidFill>
                <a:latin typeface="黑体" panose="02010609060101010101" charset="-122"/>
                <a:ea typeface="黑体" panose="02010609060101010101" charset="-122"/>
              </a:rPr>
              <a:t>    ①主题、人物、情节；                                                                                   </a:t>
            </a:r>
          </a:p>
          <a:p>
            <a:pPr marL="342900" indent="-342900">
              <a:spcBef>
                <a:spcPct val="20000"/>
              </a:spcBef>
              <a:buFontTx/>
            </a:pPr>
            <a:r>
              <a:rPr lang="zh-CN" altLang="en-US" sz="3600" b="1">
                <a:solidFill>
                  <a:srgbClr val="FF0000"/>
                </a:solidFill>
                <a:latin typeface="黑体" panose="02010609060101010101" charset="-122"/>
                <a:ea typeface="黑体" panose="02010609060101010101" charset="-122"/>
              </a:rPr>
              <a:t>    ②线索、悬念；      </a:t>
            </a:r>
          </a:p>
          <a:p>
            <a:pPr marL="342900" indent="-342900">
              <a:spcBef>
                <a:spcPct val="20000"/>
              </a:spcBef>
              <a:buFontTx/>
            </a:pPr>
            <a:r>
              <a:rPr lang="zh-CN" altLang="en-US" sz="3600" b="1">
                <a:solidFill>
                  <a:srgbClr val="FF0000"/>
                </a:solidFill>
                <a:latin typeface="黑体" panose="02010609060101010101" charset="-122"/>
                <a:ea typeface="黑体" panose="02010609060101010101" charset="-122"/>
              </a:rPr>
              <a:t>    ③象征、双关。</a:t>
            </a:r>
          </a:p>
        </p:txBody>
      </p:sp>
      <p:pic>
        <p:nvPicPr>
          <p:cNvPr id="44036" name="Picture 4" descr="20068209132846853">
            <a:hlinkClick r:id="" action="ppaction://noaction"/>
          </p:cNvPr>
          <p:cNvPicPr>
            <a:picLocks noChangeAspect="1"/>
          </p:cNvPicPr>
          <p:nvPr>
            <p:custDataLst>
              <p:tags r:id="rId3"/>
            </p:custDataLst>
          </p:nvPr>
        </p:nvPicPr>
        <p:blipFill>
          <a:blip r:embed="rId5"/>
          <a:srcRect r="14293"/>
          <a:stretch>
            <a:fillRect/>
          </a:stretch>
        </p:blipFill>
        <p:spPr>
          <a:xfrm>
            <a:off x="8153400" y="5451475"/>
            <a:ext cx="1981200" cy="11779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2707">
                                            <p:txEl>
                                              <p:pRg st="0" end="0"/>
                                            </p:txEl>
                                          </p:spTgt>
                                        </p:tgtEl>
                                        <p:attrNameLst>
                                          <p:attrName>style.visibility</p:attrName>
                                        </p:attrNameLst>
                                      </p:cBhvr>
                                      <p:to>
                                        <p:strVal val="visible"/>
                                      </p:to>
                                    </p:set>
                                    <p:animEffect transition="in" filter="blinds(horizontal)">
                                      <p:cBhvr>
                                        <p:cTn id="7" dur="500"/>
                                        <p:tgtEl>
                                          <p:spTgt spid="7270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72707">
                                            <p:txEl>
                                              <p:pRg st="1" end="1"/>
                                            </p:txEl>
                                          </p:spTgt>
                                        </p:tgtEl>
                                        <p:attrNameLst>
                                          <p:attrName>style.visibility</p:attrName>
                                        </p:attrNameLst>
                                      </p:cBhvr>
                                      <p:to>
                                        <p:strVal val="visible"/>
                                      </p:to>
                                    </p:set>
                                    <p:animEffect transition="in" filter="blinds(horizontal)">
                                      <p:cBhvr>
                                        <p:cTn id="13" dur="500"/>
                                        <p:tgtEl>
                                          <p:spTgt spid="72707">
                                            <p:txEl>
                                              <p:pRg st="1" end="1"/>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72707">
                                            <p:txEl>
                                              <p:pRg st="2" end="2"/>
                                            </p:txEl>
                                          </p:spTgt>
                                        </p:tgtEl>
                                        <p:attrNameLst>
                                          <p:attrName>style.visibility</p:attrName>
                                        </p:attrNameLst>
                                      </p:cBhvr>
                                      <p:to>
                                        <p:strVal val="visible"/>
                                      </p:to>
                                    </p:set>
                                    <p:animEffect transition="in" filter="blinds(horizontal)">
                                      <p:cBhvr>
                                        <p:cTn id="16" dur="500"/>
                                        <p:tgtEl>
                                          <p:spTgt spid="72707">
                                            <p:txEl>
                                              <p:pRg st="2" end="2"/>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72707">
                                            <p:txEl>
                                              <p:pRg st="3" end="3"/>
                                            </p:txEl>
                                          </p:spTgt>
                                        </p:tgtEl>
                                        <p:attrNameLst>
                                          <p:attrName>style.visibility</p:attrName>
                                        </p:attrNameLst>
                                      </p:cBhvr>
                                      <p:to>
                                        <p:strVal val="visible"/>
                                      </p:to>
                                    </p:set>
                                    <p:animEffect transition="in" filter="blinds(horizontal)">
                                      <p:cBhvr>
                                        <p:cTn id="19" dur="500"/>
                                        <p:tgtEl>
                                          <p:spTgt spid="727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AS_UNIQUEID" val="151"/>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AS_UNIQUEID" val="25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AS_UNIQUEID" val="25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AS_UNIQUEID" val="25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AS_UNIQUEID" val="256"/>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04.xml><?xml version="1.0" encoding="utf-8"?>
<p:tagLst xmlns:a="http://schemas.openxmlformats.org/drawingml/2006/main" xmlns:r="http://schemas.openxmlformats.org/officeDocument/2006/relationships" xmlns:p="http://schemas.openxmlformats.org/presentationml/2006/main">
  <p:tag name="AS_UNIQUEID" val="257"/>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AS_UNIQUEID" val="258"/>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AS_UNIQUEID" val="259"/>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AS_UNIQUEID" val="260"/>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AS_UNIQUEID" val="261"/>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AS_UNIQUEID" val="262"/>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AS_UNIQUEID" val="152"/>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110.xml><?xml version="1.0" encoding="utf-8"?>
<p:tagLst xmlns:a="http://schemas.openxmlformats.org/drawingml/2006/main" xmlns:r="http://schemas.openxmlformats.org/officeDocument/2006/relationships" xmlns:p="http://schemas.openxmlformats.org/presentationml/2006/main">
  <p:tag name="AS_UNIQUEID" val="263"/>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AS_UNIQUEID" val="265"/>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AS_UNIQUEID" val="266"/>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13.xml><?xml version="1.0" encoding="utf-8"?>
<p:tagLst xmlns:a="http://schemas.openxmlformats.org/drawingml/2006/main" xmlns:r="http://schemas.openxmlformats.org/officeDocument/2006/relationships" xmlns:p="http://schemas.openxmlformats.org/presentationml/2006/main">
  <p:tag name="AS_UNIQUEID" val="267"/>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AS_UNIQUEID" val="268"/>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AS_UNIQUEID" val="269"/>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AS_UNIQUEID" val="270"/>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AS_UNIQUEID" val="271"/>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AS_UNIQUEID" val="272"/>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AS_UNIQUEID" val="274"/>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2.xml><?xml version="1.0" encoding="utf-8"?>
<p:tagLst xmlns:a="http://schemas.openxmlformats.org/drawingml/2006/main" xmlns:r="http://schemas.openxmlformats.org/officeDocument/2006/relationships" xmlns:p="http://schemas.openxmlformats.org/presentationml/2006/main">
  <p:tag name="AS_UNIQUEID" val="15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120.xml><?xml version="1.0" encoding="utf-8"?>
<p:tagLst xmlns:a="http://schemas.openxmlformats.org/drawingml/2006/main" xmlns:r="http://schemas.openxmlformats.org/officeDocument/2006/relationships" xmlns:p="http://schemas.openxmlformats.org/presentationml/2006/main">
  <p:tag name="AS_UNIQUEID" val="275"/>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AS_UNIQUEID" val="276"/>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AS_UNIQUEID" val="277"/>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AS_UNIQUEID" val="278"/>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AS_UNIQUEID" val="279"/>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AS_UNIQUEID" val="280"/>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AS_UNIQUEID" val="281"/>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AS_UNIQUEID" val="283"/>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28.xml><?xml version="1.0" encoding="utf-8"?>
<p:tagLst xmlns:a="http://schemas.openxmlformats.org/drawingml/2006/main" xmlns:r="http://schemas.openxmlformats.org/officeDocument/2006/relationships" xmlns:p="http://schemas.openxmlformats.org/presentationml/2006/main">
  <p:tag name="AS_UNIQUEID" val="284"/>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AS_UNIQUEID" val="285"/>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AS_UNIQUEID" val="15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130.xml><?xml version="1.0" encoding="utf-8"?>
<p:tagLst xmlns:a="http://schemas.openxmlformats.org/drawingml/2006/main" xmlns:r="http://schemas.openxmlformats.org/officeDocument/2006/relationships" xmlns:p="http://schemas.openxmlformats.org/presentationml/2006/main">
  <p:tag name="AS_UNIQUEID" val="286"/>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AS_UNIQUEID" val="287"/>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AS_UNIQUEID" val="288"/>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AS_UNIQUEID" val="289"/>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AS_UNIQUEID" val="290"/>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5.xml><?xml version="1.0" encoding="utf-8"?>
<p:tagLst xmlns:a="http://schemas.openxmlformats.org/drawingml/2006/main" xmlns:r="http://schemas.openxmlformats.org/officeDocument/2006/relationships" xmlns:p="http://schemas.openxmlformats.org/presentationml/2006/main">
  <p:tag name="AS_UNIQUEID" val="29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6.xml><?xml version="1.0" encoding="utf-8"?>
<p:tagLst xmlns:a="http://schemas.openxmlformats.org/drawingml/2006/main" xmlns:r="http://schemas.openxmlformats.org/officeDocument/2006/relationships" xmlns:p="http://schemas.openxmlformats.org/presentationml/2006/main">
  <p:tag name="AS_UNIQUEID" val="293"/>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37.xml><?xml version="1.0" encoding="utf-8"?>
<p:tagLst xmlns:a="http://schemas.openxmlformats.org/drawingml/2006/main" xmlns:r="http://schemas.openxmlformats.org/officeDocument/2006/relationships" xmlns:p="http://schemas.openxmlformats.org/presentationml/2006/main">
  <p:tag name="AS_UNIQUEID" val="29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AS_UNIQUEID" val="295"/>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AS_UNIQUEID" val="296"/>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AS_UNIQUEID" val="15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140.xml><?xml version="1.0" encoding="utf-8"?>
<p:tagLst xmlns:a="http://schemas.openxmlformats.org/drawingml/2006/main" xmlns:r="http://schemas.openxmlformats.org/officeDocument/2006/relationships" xmlns:p="http://schemas.openxmlformats.org/presentationml/2006/main">
  <p:tag name="AS_UNIQUEID" val="297"/>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AS_UNIQUEID" val="298"/>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2.xml><?xml version="1.0" encoding="utf-8"?>
<p:tagLst xmlns:a="http://schemas.openxmlformats.org/drawingml/2006/main" xmlns:r="http://schemas.openxmlformats.org/officeDocument/2006/relationships" xmlns:p="http://schemas.openxmlformats.org/presentationml/2006/main">
  <p:tag name="AS_UNIQUEID" val="299"/>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3.xml><?xml version="1.0" encoding="utf-8"?>
<p:tagLst xmlns:a="http://schemas.openxmlformats.org/drawingml/2006/main" xmlns:r="http://schemas.openxmlformats.org/officeDocument/2006/relationships" xmlns:p="http://schemas.openxmlformats.org/presentationml/2006/main">
  <p:tag name="AS_UNIQUEID" val="300"/>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AS_UNIQUEID" val="30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5.xml><?xml version="1.0" encoding="utf-8"?>
<p:tagLst xmlns:a="http://schemas.openxmlformats.org/drawingml/2006/main" xmlns:r="http://schemas.openxmlformats.org/officeDocument/2006/relationships" xmlns:p="http://schemas.openxmlformats.org/presentationml/2006/main">
  <p:tag name="AS_UNIQUEID" val="303"/>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46.xml><?xml version="1.0" encoding="utf-8"?>
<p:tagLst xmlns:a="http://schemas.openxmlformats.org/drawingml/2006/main" xmlns:r="http://schemas.openxmlformats.org/officeDocument/2006/relationships" xmlns:p="http://schemas.openxmlformats.org/presentationml/2006/main">
  <p:tag name="AS_UNIQUEID" val="304"/>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7.xml><?xml version="1.0" encoding="utf-8"?>
<p:tagLst xmlns:a="http://schemas.openxmlformats.org/drawingml/2006/main" xmlns:r="http://schemas.openxmlformats.org/officeDocument/2006/relationships" xmlns:p="http://schemas.openxmlformats.org/presentationml/2006/main">
  <p:tag name="AS_UNIQUEID" val="305"/>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8.xml><?xml version="1.0" encoding="utf-8"?>
<p:tagLst xmlns:a="http://schemas.openxmlformats.org/drawingml/2006/main" xmlns:r="http://schemas.openxmlformats.org/officeDocument/2006/relationships" xmlns:p="http://schemas.openxmlformats.org/presentationml/2006/main">
  <p:tag name="AS_UNIQUEID" val="306"/>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9.xml><?xml version="1.0" encoding="utf-8"?>
<p:tagLst xmlns:a="http://schemas.openxmlformats.org/drawingml/2006/main" xmlns:r="http://schemas.openxmlformats.org/officeDocument/2006/relationships" xmlns:p="http://schemas.openxmlformats.org/presentationml/2006/main">
  <p:tag name="AS_UNIQUEID" val="307"/>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AS_UNIQUEID" val="15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AS_UNIQUEID" val="308"/>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1.xml><?xml version="1.0" encoding="utf-8"?>
<p:tagLst xmlns:a="http://schemas.openxmlformats.org/drawingml/2006/main" xmlns:r="http://schemas.openxmlformats.org/officeDocument/2006/relationships" xmlns:p="http://schemas.openxmlformats.org/presentationml/2006/main">
  <p:tag name="AS_UNIQUEID" val="309"/>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2.xml><?xml version="1.0" encoding="utf-8"?>
<p:tagLst xmlns:a="http://schemas.openxmlformats.org/drawingml/2006/main" xmlns:r="http://schemas.openxmlformats.org/officeDocument/2006/relationships" xmlns:p="http://schemas.openxmlformats.org/presentationml/2006/main">
  <p:tag name="AS_UNIQUEID" val="310"/>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3.xml><?xml version="1.0" encoding="utf-8"?>
<p:tagLst xmlns:a="http://schemas.openxmlformats.org/drawingml/2006/main" xmlns:r="http://schemas.openxmlformats.org/officeDocument/2006/relationships" xmlns:p="http://schemas.openxmlformats.org/presentationml/2006/main">
  <p:tag name="AS_UNIQUEID" val="312"/>
</p:tagLst>
</file>

<file path=ppt/tags/tag154.xml><?xml version="1.0" encoding="utf-8"?>
<p:tagLst xmlns:a="http://schemas.openxmlformats.org/drawingml/2006/main" xmlns:r="http://schemas.openxmlformats.org/officeDocument/2006/relationships" xmlns:p="http://schemas.openxmlformats.org/presentationml/2006/main">
  <p:tag name="AS_UNIQUEID" val="313"/>
</p:tagLst>
</file>

<file path=ppt/tags/tag155.xml><?xml version="1.0" encoding="utf-8"?>
<p:tagLst xmlns:a="http://schemas.openxmlformats.org/drawingml/2006/main" xmlns:r="http://schemas.openxmlformats.org/officeDocument/2006/relationships" xmlns:p="http://schemas.openxmlformats.org/presentationml/2006/main">
  <p:tag name="AS_UNIQUEID" val="314"/>
</p:tagLst>
</file>

<file path=ppt/tags/tag156.xml><?xml version="1.0" encoding="utf-8"?>
<p:tagLst xmlns:a="http://schemas.openxmlformats.org/drawingml/2006/main" xmlns:r="http://schemas.openxmlformats.org/officeDocument/2006/relationships" xmlns:p="http://schemas.openxmlformats.org/presentationml/2006/main">
  <p:tag name="AS_UNIQUEID" val="315"/>
</p:tagLst>
</file>

<file path=ppt/tags/tag157.xml><?xml version="1.0" encoding="utf-8"?>
<p:tagLst xmlns:a="http://schemas.openxmlformats.org/drawingml/2006/main" xmlns:r="http://schemas.openxmlformats.org/officeDocument/2006/relationships" xmlns:p="http://schemas.openxmlformats.org/presentationml/2006/main">
  <p:tag name="AS_UNIQUEID" val="324"/>
</p:tagLst>
</file>

<file path=ppt/tags/tag158.xml><?xml version="1.0" encoding="utf-8"?>
<p:tagLst xmlns:a="http://schemas.openxmlformats.org/drawingml/2006/main" xmlns:r="http://schemas.openxmlformats.org/officeDocument/2006/relationships" xmlns:p="http://schemas.openxmlformats.org/presentationml/2006/main">
  <p:tag name="AS_UNIQUEID" val="325"/>
</p:tagLst>
</file>

<file path=ppt/tags/tag159.xml><?xml version="1.0" encoding="utf-8"?>
<p:tagLst xmlns:a="http://schemas.openxmlformats.org/drawingml/2006/main" xmlns:r="http://schemas.openxmlformats.org/officeDocument/2006/relationships" xmlns:p="http://schemas.openxmlformats.org/presentationml/2006/main">
  <p:tag name="AS_UNIQUEID" val="326"/>
</p:tagLst>
</file>

<file path=ppt/tags/tag16.xml><?xml version="1.0" encoding="utf-8"?>
<p:tagLst xmlns:a="http://schemas.openxmlformats.org/drawingml/2006/main" xmlns:r="http://schemas.openxmlformats.org/officeDocument/2006/relationships" xmlns:p="http://schemas.openxmlformats.org/presentationml/2006/main">
  <p:tag name="AS_UNIQUEID" val="15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AS_UNIQUEID" val="327"/>
</p:tagLst>
</file>

<file path=ppt/tags/tag161.xml><?xml version="1.0" encoding="utf-8"?>
<p:tagLst xmlns:a="http://schemas.openxmlformats.org/drawingml/2006/main" xmlns:r="http://schemas.openxmlformats.org/officeDocument/2006/relationships" xmlns:p="http://schemas.openxmlformats.org/presentationml/2006/main">
  <p:tag name="AS_UNIQUEID" val="328"/>
</p:tagLst>
</file>

<file path=ppt/tags/tag162.xml><?xml version="1.0" encoding="utf-8"?>
<p:tagLst xmlns:a="http://schemas.openxmlformats.org/drawingml/2006/main" xmlns:r="http://schemas.openxmlformats.org/officeDocument/2006/relationships" xmlns:p="http://schemas.openxmlformats.org/presentationml/2006/main">
  <p:tag name="AS_UNIQUEID" val="329"/>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818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2818"/>
  <p:tag name="KSO_WM_TEMPLATE_MASTER_THUMB_INDEX" val="12"/>
  <p:tag name="KSO_WM_TEMPLATE_MASTER_TYPE" val="1"/>
  <p:tag name="KSO_WM_TEMPLATE_SUBCATEGORY" val="0"/>
  <p:tag name="KSO_WM_TEMPLATE_THUMBS_INDEX" val="1、4、7、8、9、10、11、12、13、14、15"/>
</p:tagLst>
</file>

<file path=ppt/tags/tag164.xml><?xml version="1.0" encoding="utf-8"?>
<p:tagLst xmlns:a="http://schemas.openxmlformats.org/drawingml/2006/main" xmlns:r="http://schemas.openxmlformats.org/officeDocument/2006/relationships" xmlns:p="http://schemas.openxmlformats.org/presentationml/2006/main">
  <p:tag name="AS_UNIQUEID" val="331"/>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custom20202818_1*a*1"/>
  <p:tag name="KSO_WM_UNIT_INDEX" val="1"/>
  <p:tag name="KSO_WM_UNIT_ISCONTENTSTITLE" val="0"/>
  <p:tag name="KSO_WM_UNIT_LAYERLEVEL" val="1"/>
  <p:tag name="KSO_WM_UNIT_NOCLEAR" val="0"/>
  <p:tag name="KSO_WM_UNIT_PRESET_TEXT" val="文艺清新工作总结"/>
  <p:tag name="KSO_WM_UNIT_TYPE" val="a"/>
  <p:tag name="KSO_WM_UNIT_VALUE" val="10"/>
</p:tagLst>
</file>

<file path=ppt/tags/tag165.xml><?xml version="1.0" encoding="utf-8"?>
<p:tagLst xmlns:a="http://schemas.openxmlformats.org/drawingml/2006/main" xmlns:r="http://schemas.openxmlformats.org/officeDocument/2006/relationships" xmlns:p="http://schemas.openxmlformats.org/presentationml/2006/main">
  <p:tag name="AS_UNIQUEID" val="332"/>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custom20202818_1*b*1"/>
  <p:tag name="KSO_WM_UNIT_INDEX" val="1"/>
  <p:tag name="KSO_WM_UNIT_ISCONTENTSTITLE" val="0"/>
  <p:tag name="KSO_WM_UNIT_LAYERLEVEL" val="1"/>
  <p:tag name="KSO_WM_UNIT_NOCLEAR" val="0"/>
  <p:tag name="KSO_WM_UNIT_PRESET_TEXT" val="单击此处添加副标题"/>
  <p:tag name="KSO_WM_UNIT_TYPE" val="b"/>
  <p:tag name="KSO_WM_UNIT_VALUE" val="40"/>
</p:tagLst>
</file>

<file path=ppt/tags/tag166.xml><?xml version="1.0" encoding="utf-8"?>
<p:tagLst xmlns:a="http://schemas.openxmlformats.org/drawingml/2006/main" xmlns:r="http://schemas.openxmlformats.org/officeDocument/2006/relationships" xmlns:p="http://schemas.openxmlformats.org/presentationml/2006/main">
  <p:tag name="AS_UNIQUEID" val="334"/>
</p:tagLst>
</file>

<file path=ppt/tags/tag167.xml><?xml version="1.0" encoding="utf-8"?>
<p:tagLst xmlns:a="http://schemas.openxmlformats.org/drawingml/2006/main" xmlns:r="http://schemas.openxmlformats.org/officeDocument/2006/relationships" xmlns:p="http://schemas.openxmlformats.org/presentationml/2006/main">
  <p:tag name="AS_UNIQUEID" val="347"/>
</p:tagLst>
</file>

<file path=ppt/tags/tag168.xml><?xml version="1.0" encoding="utf-8"?>
<p:tagLst xmlns:a="http://schemas.openxmlformats.org/drawingml/2006/main" xmlns:r="http://schemas.openxmlformats.org/officeDocument/2006/relationships" xmlns:p="http://schemas.openxmlformats.org/presentationml/2006/main">
  <p:tag name="AS_UNIQUEID" val="348"/>
</p:tagLst>
</file>

<file path=ppt/tags/tag169.xml><?xml version="1.0" encoding="utf-8"?>
<p:tagLst xmlns:a="http://schemas.openxmlformats.org/drawingml/2006/main" xmlns:r="http://schemas.openxmlformats.org/officeDocument/2006/relationships" xmlns:p="http://schemas.openxmlformats.org/presentationml/2006/main">
  <p:tag name="AS_UNIQUEID" val="349"/>
</p:tagLst>
</file>

<file path=ppt/tags/tag17.xml><?xml version="1.0" encoding="utf-8"?>
<p:tagLst xmlns:a="http://schemas.openxmlformats.org/drawingml/2006/main" xmlns:r="http://schemas.openxmlformats.org/officeDocument/2006/relationships" xmlns:p="http://schemas.openxmlformats.org/presentationml/2006/main">
  <p:tag name="AS_UNIQUEID" val="15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AS_UNIQUEID" val="350"/>
</p:tagLst>
</file>

<file path=ppt/tags/tag171.xml><?xml version="1.0" encoding="utf-8"?>
<p:tagLst xmlns:a="http://schemas.openxmlformats.org/drawingml/2006/main" xmlns:r="http://schemas.openxmlformats.org/officeDocument/2006/relationships" xmlns:p="http://schemas.openxmlformats.org/presentationml/2006/main">
  <p:tag name="AS_UNIQUEID" val="351"/>
</p:tagLst>
</file>

<file path=ppt/tags/tag172.xml><?xml version="1.0" encoding="utf-8"?>
<p:tagLst xmlns:a="http://schemas.openxmlformats.org/drawingml/2006/main" xmlns:r="http://schemas.openxmlformats.org/officeDocument/2006/relationships" xmlns:p="http://schemas.openxmlformats.org/presentationml/2006/main">
  <p:tag name="AS_UNIQUEID" val="335"/>
</p:tagLst>
</file>

<file path=ppt/tags/tag173.xml><?xml version="1.0" encoding="utf-8"?>
<p:tagLst xmlns:a="http://schemas.openxmlformats.org/drawingml/2006/main" xmlns:r="http://schemas.openxmlformats.org/officeDocument/2006/relationships" xmlns:p="http://schemas.openxmlformats.org/presentationml/2006/main">
  <p:tag name="AS_UNIQUEID" val="338"/>
</p:tagLst>
</file>

<file path=ppt/tags/tag174.xml><?xml version="1.0" encoding="utf-8"?>
<p:tagLst xmlns:a="http://schemas.openxmlformats.org/drawingml/2006/main" xmlns:r="http://schemas.openxmlformats.org/officeDocument/2006/relationships" xmlns:p="http://schemas.openxmlformats.org/presentationml/2006/main">
  <p:tag name="AS_UNIQUEID" val="341"/>
</p:tagLst>
</file>

<file path=ppt/tags/tag175.xml><?xml version="1.0" encoding="utf-8"?>
<p:tagLst xmlns:a="http://schemas.openxmlformats.org/drawingml/2006/main" xmlns:r="http://schemas.openxmlformats.org/officeDocument/2006/relationships" xmlns:p="http://schemas.openxmlformats.org/presentationml/2006/main">
  <p:tag name="AS_UNIQUEID" val="344"/>
</p:tagLst>
</file>

<file path=ppt/tags/tag176.xml><?xml version="1.0" encoding="utf-8"?>
<p:tagLst xmlns:a="http://schemas.openxmlformats.org/drawingml/2006/main" xmlns:r="http://schemas.openxmlformats.org/officeDocument/2006/relationships" xmlns:p="http://schemas.openxmlformats.org/presentationml/2006/main">
  <p:tag name="AS_UNIQUEID" val="345"/>
</p:tagLst>
</file>

<file path=ppt/tags/tag177.xml><?xml version="1.0" encoding="utf-8"?>
<p:tagLst xmlns:a="http://schemas.openxmlformats.org/drawingml/2006/main" xmlns:r="http://schemas.openxmlformats.org/officeDocument/2006/relationships" xmlns:p="http://schemas.openxmlformats.org/presentationml/2006/main">
  <p:tag name="AS_UNIQUEID" val="346"/>
</p:tagLst>
</file>

<file path=ppt/tags/tag178.xml><?xml version="1.0" encoding="utf-8"?>
<p:tagLst xmlns:a="http://schemas.openxmlformats.org/drawingml/2006/main" xmlns:r="http://schemas.openxmlformats.org/officeDocument/2006/relationships" xmlns:p="http://schemas.openxmlformats.org/presentationml/2006/main">
  <p:tag name="AS_UNIQUEID" val="342"/>
</p:tagLst>
</file>

<file path=ppt/tags/tag179.xml><?xml version="1.0" encoding="utf-8"?>
<p:tagLst xmlns:a="http://schemas.openxmlformats.org/drawingml/2006/main" xmlns:r="http://schemas.openxmlformats.org/officeDocument/2006/relationships" xmlns:p="http://schemas.openxmlformats.org/presentationml/2006/main">
  <p:tag name="AS_UNIQUEID" val="343"/>
</p:tagLst>
</file>

<file path=ppt/tags/tag18.xml><?xml version="1.0" encoding="utf-8"?>
<p:tagLst xmlns:a="http://schemas.openxmlformats.org/drawingml/2006/main" xmlns:r="http://schemas.openxmlformats.org/officeDocument/2006/relationships" xmlns:p="http://schemas.openxmlformats.org/presentationml/2006/main">
  <p:tag name="AS_UNIQUEID" val="15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AS_UNIQUEID" val="339"/>
</p:tagLst>
</file>

<file path=ppt/tags/tag181.xml><?xml version="1.0" encoding="utf-8"?>
<p:tagLst xmlns:a="http://schemas.openxmlformats.org/drawingml/2006/main" xmlns:r="http://schemas.openxmlformats.org/officeDocument/2006/relationships" xmlns:p="http://schemas.openxmlformats.org/presentationml/2006/main">
  <p:tag name="AS_UNIQUEID" val="340"/>
</p:tagLst>
</file>

<file path=ppt/tags/tag182.xml><?xml version="1.0" encoding="utf-8"?>
<p:tagLst xmlns:a="http://schemas.openxmlformats.org/drawingml/2006/main" xmlns:r="http://schemas.openxmlformats.org/officeDocument/2006/relationships" xmlns:p="http://schemas.openxmlformats.org/presentationml/2006/main">
  <p:tag name="AS_UNIQUEID" val="336"/>
</p:tagLst>
</file>

<file path=ppt/tags/tag183.xml><?xml version="1.0" encoding="utf-8"?>
<p:tagLst xmlns:a="http://schemas.openxmlformats.org/drawingml/2006/main" xmlns:r="http://schemas.openxmlformats.org/officeDocument/2006/relationships" xmlns:p="http://schemas.openxmlformats.org/presentationml/2006/main">
  <p:tag name="AS_UNIQUEID" val="337"/>
</p:tagLst>
</file>

<file path=ppt/tags/tag184.xml><?xml version="1.0" encoding="utf-8"?>
<p:tagLst xmlns:a="http://schemas.openxmlformats.org/drawingml/2006/main" xmlns:r="http://schemas.openxmlformats.org/officeDocument/2006/relationships" xmlns:p="http://schemas.openxmlformats.org/presentationml/2006/main">
  <p:tag name="AS_UNIQUEID" val="356"/>
</p:tagLst>
</file>

<file path=ppt/tags/tag185.xml><?xml version="1.0" encoding="utf-8"?>
<p:tagLst xmlns:a="http://schemas.openxmlformats.org/drawingml/2006/main" xmlns:r="http://schemas.openxmlformats.org/officeDocument/2006/relationships" xmlns:p="http://schemas.openxmlformats.org/presentationml/2006/main">
  <p:tag name="AS_UNIQUEID" val="353"/>
</p:tagLst>
</file>

<file path=ppt/tags/tag186.xml><?xml version="1.0" encoding="utf-8"?>
<p:tagLst xmlns:a="http://schemas.openxmlformats.org/drawingml/2006/main" xmlns:r="http://schemas.openxmlformats.org/officeDocument/2006/relationships" xmlns:p="http://schemas.openxmlformats.org/presentationml/2006/main">
  <p:tag name="AS_UNIQUEID" val="354"/>
</p:tagLst>
</file>

<file path=ppt/tags/tag187.xml><?xml version="1.0" encoding="utf-8"?>
<p:tagLst xmlns:a="http://schemas.openxmlformats.org/drawingml/2006/main" xmlns:r="http://schemas.openxmlformats.org/officeDocument/2006/relationships" xmlns:p="http://schemas.openxmlformats.org/presentationml/2006/main">
  <p:tag name="AS_UNIQUEID" val="358"/>
</p:tagLst>
</file>

<file path=ppt/tags/tag188.xml><?xml version="1.0" encoding="utf-8"?>
<p:tagLst xmlns:a="http://schemas.openxmlformats.org/drawingml/2006/main" xmlns:r="http://schemas.openxmlformats.org/officeDocument/2006/relationships" xmlns:p="http://schemas.openxmlformats.org/presentationml/2006/main">
  <p:tag name="AS_UNIQUEID" val="359"/>
</p:tagLst>
</file>

<file path=ppt/tags/tag189.xml><?xml version="1.0" encoding="utf-8"?>
<p:tagLst xmlns:a="http://schemas.openxmlformats.org/drawingml/2006/main" xmlns:r="http://schemas.openxmlformats.org/officeDocument/2006/relationships" xmlns:p="http://schemas.openxmlformats.org/presentationml/2006/main">
  <p:tag name="AS_UNIQUEID" val="360"/>
</p:tagLst>
</file>

<file path=ppt/tags/tag19.xml><?xml version="1.0" encoding="utf-8"?>
<p:tagLst xmlns:a="http://schemas.openxmlformats.org/drawingml/2006/main" xmlns:r="http://schemas.openxmlformats.org/officeDocument/2006/relationships" xmlns:p="http://schemas.openxmlformats.org/presentationml/2006/main">
  <p:tag name="AS_UNIQUEID" val="16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AS_UNIQUEID" val="362"/>
</p:tagLst>
</file>

<file path=ppt/tags/tag191.xml><?xml version="1.0" encoding="utf-8"?>
<p:tagLst xmlns:a="http://schemas.openxmlformats.org/drawingml/2006/main" xmlns:r="http://schemas.openxmlformats.org/officeDocument/2006/relationships" xmlns:p="http://schemas.openxmlformats.org/presentationml/2006/main">
  <p:tag name="AS_UNIQUEID" val="363"/>
</p:tagLst>
</file>

<file path=ppt/tags/tag192.xml><?xml version="1.0" encoding="utf-8"?>
<p:tagLst xmlns:a="http://schemas.openxmlformats.org/drawingml/2006/main" xmlns:r="http://schemas.openxmlformats.org/officeDocument/2006/relationships" xmlns:p="http://schemas.openxmlformats.org/presentationml/2006/main">
  <p:tag name="AS_UNIQUEID" val="365"/>
</p:tagLst>
</file>

<file path=ppt/tags/tag193.xml><?xml version="1.0" encoding="utf-8"?>
<p:tagLst xmlns:a="http://schemas.openxmlformats.org/drawingml/2006/main" xmlns:r="http://schemas.openxmlformats.org/officeDocument/2006/relationships" xmlns:p="http://schemas.openxmlformats.org/presentationml/2006/main">
  <p:tag name="AS_UNIQUEID" val="366"/>
</p:tagLst>
</file>

<file path=ppt/tags/tag194.xml><?xml version="1.0" encoding="utf-8"?>
<p:tagLst xmlns:a="http://schemas.openxmlformats.org/drawingml/2006/main" xmlns:r="http://schemas.openxmlformats.org/officeDocument/2006/relationships" xmlns:p="http://schemas.openxmlformats.org/presentationml/2006/main">
  <p:tag name="AS_UNIQUEID" val="367"/>
</p:tagLst>
</file>

<file path=ppt/tags/tag195.xml><?xml version="1.0" encoding="utf-8"?>
<p:tagLst xmlns:a="http://schemas.openxmlformats.org/drawingml/2006/main" xmlns:r="http://schemas.openxmlformats.org/officeDocument/2006/relationships" xmlns:p="http://schemas.openxmlformats.org/presentationml/2006/main">
  <p:tag name="AS_UNIQUEID" val="368"/>
</p:tagLst>
</file>

<file path=ppt/tags/tag196.xml><?xml version="1.0" encoding="utf-8"?>
<p:tagLst xmlns:a="http://schemas.openxmlformats.org/drawingml/2006/main" xmlns:r="http://schemas.openxmlformats.org/officeDocument/2006/relationships" xmlns:p="http://schemas.openxmlformats.org/presentationml/2006/main">
  <p:tag name="AS_UNIQUEID" val="370"/>
</p:tagLst>
</file>

<file path=ppt/tags/tag197.xml><?xml version="1.0" encoding="utf-8"?>
<p:tagLst xmlns:a="http://schemas.openxmlformats.org/drawingml/2006/main" xmlns:r="http://schemas.openxmlformats.org/officeDocument/2006/relationships" xmlns:p="http://schemas.openxmlformats.org/presentationml/2006/main">
  <p:tag name="AS_UNIQUEID" val="371"/>
</p:tagLst>
</file>

<file path=ppt/tags/tag198.xml><?xml version="1.0" encoding="utf-8"?>
<p:tagLst xmlns:a="http://schemas.openxmlformats.org/drawingml/2006/main" xmlns:r="http://schemas.openxmlformats.org/officeDocument/2006/relationships" xmlns:p="http://schemas.openxmlformats.org/presentationml/2006/main">
  <p:tag name="AS_UNIQUEID" val="372"/>
</p:tagLst>
</file>

<file path=ppt/tags/tag199.xml><?xml version="1.0" encoding="utf-8"?>
<p:tagLst xmlns:a="http://schemas.openxmlformats.org/drawingml/2006/main" xmlns:r="http://schemas.openxmlformats.org/officeDocument/2006/relationships" xmlns:p="http://schemas.openxmlformats.org/presentationml/2006/main">
  <p:tag name="AS_UNIQUEID" val="374"/>
</p:tagLst>
</file>

<file path=ppt/tags/tag2.xml><?xml version="1.0" encoding="utf-8"?>
<p:tagLst xmlns:a="http://schemas.openxmlformats.org/drawingml/2006/main" xmlns:r="http://schemas.openxmlformats.org/officeDocument/2006/relationships" xmlns:p="http://schemas.openxmlformats.org/presentationml/2006/main">
  <p:tag name="AS_UNIQUEID" val="317"/>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AS_UNIQUEID" val="16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AS_UNIQUEID" val="375"/>
</p:tagLst>
</file>

<file path=ppt/tags/tag201.xml><?xml version="1.0" encoding="utf-8"?>
<p:tagLst xmlns:a="http://schemas.openxmlformats.org/drawingml/2006/main" xmlns:r="http://schemas.openxmlformats.org/officeDocument/2006/relationships" xmlns:p="http://schemas.openxmlformats.org/presentationml/2006/main">
  <p:tag name="AS_UNIQUEID" val="376"/>
</p:tagLst>
</file>

<file path=ppt/tags/tag202.xml><?xml version="1.0" encoding="utf-8"?>
<p:tagLst xmlns:a="http://schemas.openxmlformats.org/drawingml/2006/main" xmlns:r="http://schemas.openxmlformats.org/officeDocument/2006/relationships" xmlns:p="http://schemas.openxmlformats.org/presentationml/2006/main">
  <p:tag name="AS_UNIQUEID" val="378"/>
</p:tagLst>
</file>

<file path=ppt/tags/tag203.xml><?xml version="1.0" encoding="utf-8"?>
<p:tagLst xmlns:a="http://schemas.openxmlformats.org/drawingml/2006/main" xmlns:r="http://schemas.openxmlformats.org/officeDocument/2006/relationships" xmlns:p="http://schemas.openxmlformats.org/presentationml/2006/main">
  <p:tag name="AS_UNIQUEID" val="379"/>
</p:tagLst>
</file>

<file path=ppt/tags/tag204.xml><?xml version="1.0" encoding="utf-8"?>
<p:tagLst xmlns:a="http://schemas.openxmlformats.org/drawingml/2006/main" xmlns:r="http://schemas.openxmlformats.org/officeDocument/2006/relationships" xmlns:p="http://schemas.openxmlformats.org/presentationml/2006/main">
  <p:tag name="AS_UNIQUEID" val="380"/>
</p:tagLst>
</file>

<file path=ppt/tags/tag205.xml><?xml version="1.0" encoding="utf-8"?>
<p:tagLst xmlns:a="http://schemas.openxmlformats.org/drawingml/2006/main" xmlns:r="http://schemas.openxmlformats.org/officeDocument/2006/relationships" xmlns:p="http://schemas.openxmlformats.org/presentationml/2006/main">
  <p:tag name="AS_UNIQUEID" val="382"/>
</p:tagLst>
</file>

<file path=ppt/tags/tag206.xml><?xml version="1.0" encoding="utf-8"?>
<p:tagLst xmlns:a="http://schemas.openxmlformats.org/drawingml/2006/main" xmlns:r="http://schemas.openxmlformats.org/officeDocument/2006/relationships" xmlns:p="http://schemas.openxmlformats.org/presentationml/2006/main">
  <p:tag name="AS_UNIQUEID" val="383"/>
</p:tagLst>
</file>

<file path=ppt/tags/tag207.xml><?xml version="1.0" encoding="utf-8"?>
<p:tagLst xmlns:a="http://schemas.openxmlformats.org/drawingml/2006/main" xmlns:r="http://schemas.openxmlformats.org/officeDocument/2006/relationships" xmlns:p="http://schemas.openxmlformats.org/presentationml/2006/main">
  <p:tag name="AS_UNIQUEID" val="384"/>
</p:tagLst>
</file>

<file path=ppt/tags/tag208.xml><?xml version="1.0" encoding="utf-8"?>
<p:tagLst xmlns:a="http://schemas.openxmlformats.org/drawingml/2006/main" xmlns:r="http://schemas.openxmlformats.org/officeDocument/2006/relationships" xmlns:p="http://schemas.openxmlformats.org/presentationml/2006/main">
  <p:tag name="AS_UNIQUEID" val="386"/>
</p:tagLst>
</file>

<file path=ppt/tags/tag209.xml><?xml version="1.0" encoding="utf-8"?>
<p:tagLst xmlns:a="http://schemas.openxmlformats.org/drawingml/2006/main" xmlns:r="http://schemas.openxmlformats.org/officeDocument/2006/relationships" xmlns:p="http://schemas.openxmlformats.org/presentationml/2006/main">
  <p:tag name="AS_UNIQUEID" val="387"/>
</p:tagLst>
</file>

<file path=ppt/tags/tag21.xml><?xml version="1.0" encoding="utf-8"?>
<p:tagLst xmlns:a="http://schemas.openxmlformats.org/drawingml/2006/main" xmlns:r="http://schemas.openxmlformats.org/officeDocument/2006/relationships" xmlns:p="http://schemas.openxmlformats.org/presentationml/2006/main">
  <p:tag name="AS_UNIQUEID" val="16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AS_UNIQUEID" val="389"/>
</p:tagLst>
</file>

<file path=ppt/tags/tag211.xml><?xml version="1.0" encoding="utf-8"?>
<p:tagLst xmlns:a="http://schemas.openxmlformats.org/drawingml/2006/main" xmlns:r="http://schemas.openxmlformats.org/officeDocument/2006/relationships" xmlns:p="http://schemas.openxmlformats.org/presentationml/2006/main">
  <p:tag name="AS_UNIQUEID" val="390"/>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213.xml><?xml version="1.0" encoding="utf-8"?>
<p:tagLst xmlns:a="http://schemas.openxmlformats.org/drawingml/2006/main" xmlns:r="http://schemas.openxmlformats.org/officeDocument/2006/relationships" xmlns:p="http://schemas.openxmlformats.org/presentationml/2006/main">
  <p:tag name="AS_UNIQUEID" val="392"/>
</p:tagLst>
</file>

<file path=ppt/tags/tag214.xml><?xml version="1.0" encoding="utf-8"?>
<p:tagLst xmlns:a="http://schemas.openxmlformats.org/drawingml/2006/main" xmlns:r="http://schemas.openxmlformats.org/officeDocument/2006/relationships" xmlns:p="http://schemas.openxmlformats.org/presentationml/2006/main">
  <p:tag name="AS_UNIQUEID" val="393"/>
</p:tagLst>
</file>

<file path=ppt/tags/tag215.xml><?xml version="1.0" encoding="utf-8"?>
<p:tagLst xmlns:a="http://schemas.openxmlformats.org/drawingml/2006/main" xmlns:r="http://schemas.openxmlformats.org/officeDocument/2006/relationships" xmlns:p="http://schemas.openxmlformats.org/presentationml/2006/main">
  <p:tag name="AS_UNIQUEID" val="394"/>
</p:tagLst>
</file>

<file path=ppt/tags/tag216.xml><?xml version="1.0" encoding="utf-8"?>
<p:tagLst xmlns:a="http://schemas.openxmlformats.org/drawingml/2006/main" xmlns:r="http://schemas.openxmlformats.org/officeDocument/2006/relationships" xmlns:p="http://schemas.openxmlformats.org/presentationml/2006/main">
  <p:tag name="AS_UNIQUEID" val="395"/>
</p:tagLst>
</file>

<file path=ppt/tags/tag217.xml><?xml version="1.0" encoding="utf-8"?>
<p:tagLst xmlns:a="http://schemas.openxmlformats.org/drawingml/2006/main" xmlns:r="http://schemas.openxmlformats.org/officeDocument/2006/relationships" xmlns:p="http://schemas.openxmlformats.org/presentationml/2006/main">
  <p:tag name="AS_UNIQUEID" val="396"/>
</p:tagLst>
</file>

<file path=ppt/tags/tag218.xml><?xml version="1.0" encoding="utf-8"?>
<p:tagLst xmlns:a="http://schemas.openxmlformats.org/drawingml/2006/main" xmlns:r="http://schemas.openxmlformats.org/officeDocument/2006/relationships" xmlns:p="http://schemas.openxmlformats.org/presentationml/2006/main">
  <p:tag name="AS_UNIQUEID" val="397"/>
</p:tagLst>
</file>

<file path=ppt/tags/tag219.xml><?xml version="1.0" encoding="utf-8"?>
<p:tagLst xmlns:a="http://schemas.openxmlformats.org/drawingml/2006/main" xmlns:r="http://schemas.openxmlformats.org/officeDocument/2006/relationships" xmlns:p="http://schemas.openxmlformats.org/presentationml/2006/main">
  <p:tag name="AS_UNIQUEID" val="398"/>
</p:tagLst>
</file>

<file path=ppt/tags/tag22.xml><?xml version="1.0" encoding="utf-8"?>
<p:tagLst xmlns:a="http://schemas.openxmlformats.org/drawingml/2006/main" xmlns:r="http://schemas.openxmlformats.org/officeDocument/2006/relationships" xmlns:p="http://schemas.openxmlformats.org/presentationml/2006/main">
  <p:tag name="AS_UNIQUEID" val="16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AS_UNIQUEID" val="399"/>
</p:tagLst>
</file>

<file path=ppt/tags/tag221.xml><?xml version="1.0" encoding="utf-8"?>
<p:tagLst xmlns:a="http://schemas.openxmlformats.org/drawingml/2006/main" xmlns:r="http://schemas.openxmlformats.org/officeDocument/2006/relationships" xmlns:p="http://schemas.openxmlformats.org/presentationml/2006/main">
  <p:tag name="AS_UNIQUEID" val="400"/>
</p:tagLst>
</file>

<file path=ppt/tags/tag222.xml><?xml version="1.0" encoding="utf-8"?>
<p:tagLst xmlns:a="http://schemas.openxmlformats.org/drawingml/2006/main" xmlns:r="http://schemas.openxmlformats.org/officeDocument/2006/relationships" xmlns:p="http://schemas.openxmlformats.org/presentationml/2006/main">
  <p:tag name="AS_UNIQUEID" val="401"/>
</p:tagLst>
</file>

<file path=ppt/tags/tag223.xml><?xml version="1.0" encoding="utf-8"?>
<p:tagLst xmlns:a="http://schemas.openxmlformats.org/drawingml/2006/main" xmlns:r="http://schemas.openxmlformats.org/officeDocument/2006/relationships" xmlns:p="http://schemas.openxmlformats.org/presentationml/2006/main">
  <p:tag name="AS_UNIQUEID" val="402"/>
</p:tagLst>
</file>

<file path=ppt/tags/tag224.xml><?xml version="1.0" encoding="utf-8"?>
<p:tagLst xmlns:a="http://schemas.openxmlformats.org/drawingml/2006/main" xmlns:r="http://schemas.openxmlformats.org/officeDocument/2006/relationships" xmlns:p="http://schemas.openxmlformats.org/presentationml/2006/main">
  <p:tag name="AS_UNIQUEID" val="403"/>
</p:tagLst>
</file>

<file path=ppt/tags/tag225.xml><?xml version="1.0" encoding="utf-8"?>
<p:tagLst xmlns:a="http://schemas.openxmlformats.org/drawingml/2006/main" xmlns:r="http://schemas.openxmlformats.org/officeDocument/2006/relationships" xmlns:p="http://schemas.openxmlformats.org/presentationml/2006/main">
  <p:tag name="AS_UNIQUEID" val="404"/>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227.xml><?xml version="1.0" encoding="utf-8"?>
<p:tagLst xmlns:a="http://schemas.openxmlformats.org/drawingml/2006/main" xmlns:r="http://schemas.openxmlformats.org/officeDocument/2006/relationships" xmlns:p="http://schemas.openxmlformats.org/presentationml/2006/main">
  <p:tag name="AS_UNIQUEID" val="406"/>
</p:tagLst>
</file>

<file path=ppt/tags/tag228.xml><?xml version="1.0" encoding="utf-8"?>
<p:tagLst xmlns:a="http://schemas.openxmlformats.org/drawingml/2006/main" xmlns:r="http://schemas.openxmlformats.org/officeDocument/2006/relationships" xmlns:p="http://schemas.openxmlformats.org/presentationml/2006/main">
  <p:tag name="AS_UNIQUEID" val="407"/>
</p:tagLst>
</file>

<file path=ppt/tags/tag229.xml><?xml version="1.0" encoding="utf-8"?>
<p:tagLst xmlns:a="http://schemas.openxmlformats.org/drawingml/2006/main" xmlns:r="http://schemas.openxmlformats.org/officeDocument/2006/relationships" xmlns:p="http://schemas.openxmlformats.org/presentationml/2006/main">
  <p:tag name="AS_UNIQUEID" val="408"/>
</p:tagLst>
</file>

<file path=ppt/tags/tag23.xml><?xml version="1.0" encoding="utf-8"?>
<p:tagLst xmlns:a="http://schemas.openxmlformats.org/drawingml/2006/main" xmlns:r="http://schemas.openxmlformats.org/officeDocument/2006/relationships" xmlns:p="http://schemas.openxmlformats.org/presentationml/2006/main">
  <p:tag name="AS_UNIQUEID" val="16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AS_UNIQUEID" val="409"/>
</p:tagLst>
</file>

<file path=ppt/tags/tag231.xml><?xml version="1.0" encoding="utf-8"?>
<p:tagLst xmlns:a="http://schemas.openxmlformats.org/drawingml/2006/main" xmlns:r="http://schemas.openxmlformats.org/officeDocument/2006/relationships" xmlns:p="http://schemas.openxmlformats.org/presentationml/2006/main">
  <p:tag name="AS_UNIQUEID" val="410"/>
</p:tagLst>
</file>

<file path=ppt/tags/tag232.xml><?xml version="1.0" encoding="utf-8"?>
<p:tagLst xmlns:a="http://schemas.openxmlformats.org/drawingml/2006/main" xmlns:r="http://schemas.openxmlformats.org/officeDocument/2006/relationships" xmlns:p="http://schemas.openxmlformats.org/presentationml/2006/main">
  <p:tag name="AS_UNIQUEID" val="411"/>
</p:tagLst>
</file>

<file path=ppt/tags/tag233.xml><?xml version="1.0" encoding="utf-8"?>
<p:tagLst xmlns:a="http://schemas.openxmlformats.org/drawingml/2006/main" xmlns:r="http://schemas.openxmlformats.org/officeDocument/2006/relationships" xmlns:p="http://schemas.openxmlformats.org/presentationml/2006/main">
  <p:tag name="AS_UNIQUEID" val="412"/>
</p:tagLst>
</file>

<file path=ppt/tags/tag234.xml><?xml version="1.0" encoding="utf-8"?>
<p:tagLst xmlns:a="http://schemas.openxmlformats.org/drawingml/2006/main" xmlns:r="http://schemas.openxmlformats.org/officeDocument/2006/relationships" xmlns:p="http://schemas.openxmlformats.org/presentationml/2006/main">
  <p:tag name="AS_UNIQUEID" val="413"/>
</p:tagLst>
</file>

<file path=ppt/tags/tag235.xml><?xml version="1.0" encoding="utf-8"?>
<p:tagLst xmlns:a="http://schemas.openxmlformats.org/drawingml/2006/main" xmlns:r="http://schemas.openxmlformats.org/officeDocument/2006/relationships" xmlns:p="http://schemas.openxmlformats.org/presentationml/2006/main">
  <p:tag name="AS_UNIQUEID" val="414"/>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237.xml><?xml version="1.0" encoding="utf-8"?>
<p:tagLst xmlns:a="http://schemas.openxmlformats.org/drawingml/2006/main" xmlns:r="http://schemas.openxmlformats.org/officeDocument/2006/relationships" xmlns:p="http://schemas.openxmlformats.org/presentationml/2006/main">
  <p:tag name="AS_UNIQUEID" val="416"/>
</p:tagLst>
</file>

<file path=ppt/tags/tag238.xml><?xml version="1.0" encoding="utf-8"?>
<p:tagLst xmlns:a="http://schemas.openxmlformats.org/drawingml/2006/main" xmlns:r="http://schemas.openxmlformats.org/officeDocument/2006/relationships" xmlns:p="http://schemas.openxmlformats.org/presentationml/2006/main">
  <p:tag name="AS_UNIQUEID" val="417"/>
</p:tagLst>
</file>

<file path=ppt/tags/tag239.xml><?xml version="1.0" encoding="utf-8"?>
<p:tagLst xmlns:a="http://schemas.openxmlformats.org/drawingml/2006/main" xmlns:r="http://schemas.openxmlformats.org/officeDocument/2006/relationships" xmlns:p="http://schemas.openxmlformats.org/presentationml/2006/main">
  <p:tag name="AS_UNIQUEID" val="418"/>
</p:tagLst>
</file>

<file path=ppt/tags/tag24.xml><?xml version="1.0" encoding="utf-8"?>
<p:tagLst xmlns:a="http://schemas.openxmlformats.org/drawingml/2006/main" xmlns:r="http://schemas.openxmlformats.org/officeDocument/2006/relationships" xmlns:p="http://schemas.openxmlformats.org/presentationml/2006/main">
  <p:tag name="AS_UNIQUEID" val="16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241.xml><?xml version="1.0" encoding="utf-8"?>
<p:tagLst xmlns:a="http://schemas.openxmlformats.org/drawingml/2006/main" xmlns:r="http://schemas.openxmlformats.org/officeDocument/2006/relationships" xmlns:p="http://schemas.openxmlformats.org/presentationml/2006/main">
  <p:tag name="AS_UNIQUEID" val="420"/>
</p:tagLst>
</file>

<file path=ppt/tags/tag242.xml><?xml version="1.0" encoding="utf-8"?>
<p:tagLst xmlns:a="http://schemas.openxmlformats.org/drawingml/2006/main" xmlns:r="http://schemas.openxmlformats.org/officeDocument/2006/relationships" xmlns:p="http://schemas.openxmlformats.org/presentationml/2006/main">
  <p:tag name="AS_UNIQUEID" val="421"/>
</p:tagLst>
</file>

<file path=ppt/tags/tag243.xml><?xml version="1.0" encoding="utf-8"?>
<p:tagLst xmlns:a="http://schemas.openxmlformats.org/drawingml/2006/main" xmlns:r="http://schemas.openxmlformats.org/officeDocument/2006/relationships" xmlns:p="http://schemas.openxmlformats.org/presentationml/2006/main">
  <p:tag name="AS_UNIQUEID" val="422"/>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245.xml><?xml version="1.0" encoding="utf-8"?>
<p:tagLst xmlns:a="http://schemas.openxmlformats.org/drawingml/2006/main" xmlns:r="http://schemas.openxmlformats.org/officeDocument/2006/relationships" xmlns:p="http://schemas.openxmlformats.org/presentationml/2006/main">
  <p:tag name="AS_UNIQUEID" val="424"/>
</p:tagLst>
</file>

<file path=ppt/tags/tag246.xml><?xml version="1.0" encoding="utf-8"?>
<p:tagLst xmlns:a="http://schemas.openxmlformats.org/drawingml/2006/main" xmlns:r="http://schemas.openxmlformats.org/officeDocument/2006/relationships" xmlns:p="http://schemas.openxmlformats.org/presentationml/2006/main">
  <p:tag name="AS_UNIQUEID" val="425"/>
</p:tagLst>
</file>

<file path=ppt/tags/tag247.xml><?xml version="1.0" encoding="utf-8"?>
<p:tagLst xmlns:a="http://schemas.openxmlformats.org/drawingml/2006/main" xmlns:r="http://schemas.openxmlformats.org/officeDocument/2006/relationships" xmlns:p="http://schemas.openxmlformats.org/presentationml/2006/main">
  <p:tag name="AS_UNIQUEID" val="426"/>
</p:tagLst>
</file>

<file path=ppt/tags/tag248.xml><?xml version="1.0" encoding="utf-8"?>
<p:tagLst xmlns:a="http://schemas.openxmlformats.org/drawingml/2006/main" xmlns:r="http://schemas.openxmlformats.org/officeDocument/2006/relationships" xmlns:p="http://schemas.openxmlformats.org/presentationml/2006/main">
  <p:tag name="AS_UNIQUEID" val="428"/>
</p:tagLst>
</file>

<file path=ppt/tags/tag249.xml><?xml version="1.0" encoding="utf-8"?>
<p:tagLst xmlns:a="http://schemas.openxmlformats.org/drawingml/2006/main" xmlns:r="http://schemas.openxmlformats.org/officeDocument/2006/relationships" xmlns:p="http://schemas.openxmlformats.org/presentationml/2006/main">
  <p:tag name="AS_UNIQUEID" val="79"/>
</p:tagLst>
</file>

<file path=ppt/tags/tag25.xml><?xml version="1.0" encoding="utf-8"?>
<p:tagLst xmlns:a="http://schemas.openxmlformats.org/drawingml/2006/main" xmlns:r="http://schemas.openxmlformats.org/officeDocument/2006/relationships" xmlns:p="http://schemas.openxmlformats.org/presentationml/2006/main">
  <p:tag name="AS_UNIQUEID" val="16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AS_UNIQUEID" val="80"/>
</p:tagLst>
</file>

<file path=ppt/tags/tag251.xml><?xml version="1.0" encoding="utf-8"?>
<p:tagLst xmlns:a="http://schemas.openxmlformats.org/drawingml/2006/main" xmlns:r="http://schemas.openxmlformats.org/officeDocument/2006/relationships" xmlns:p="http://schemas.openxmlformats.org/presentationml/2006/main">
  <p:tag name="AS_UNIQUEID" val="147"/>
</p:tagLst>
</file>

<file path=ppt/tags/tag252.xml><?xml version="1.0" encoding="utf-8"?>
<p:tagLst xmlns:a="http://schemas.openxmlformats.org/drawingml/2006/main" xmlns:r="http://schemas.openxmlformats.org/officeDocument/2006/relationships" xmlns:p="http://schemas.openxmlformats.org/presentationml/2006/main">
  <p:tag name="AS_UNIQUEID" val="430"/>
</p:tagLst>
</file>

<file path=ppt/tags/tag253.xml><?xml version="1.0" encoding="utf-8"?>
<p:tagLst xmlns:a="http://schemas.openxmlformats.org/drawingml/2006/main" xmlns:r="http://schemas.openxmlformats.org/officeDocument/2006/relationships" xmlns:p="http://schemas.openxmlformats.org/presentationml/2006/main">
  <p:tag name="AS_UNIQUEID" val="443"/>
</p:tagLst>
</file>

<file path=ppt/tags/tag254.xml><?xml version="1.0" encoding="utf-8"?>
<p:tagLst xmlns:a="http://schemas.openxmlformats.org/drawingml/2006/main" xmlns:r="http://schemas.openxmlformats.org/officeDocument/2006/relationships" xmlns:p="http://schemas.openxmlformats.org/presentationml/2006/main">
  <p:tag name="AS_UNIQUEID" val="431"/>
</p:tagLst>
</file>

<file path=ppt/tags/tag255.xml><?xml version="1.0" encoding="utf-8"?>
<p:tagLst xmlns:a="http://schemas.openxmlformats.org/drawingml/2006/main" xmlns:r="http://schemas.openxmlformats.org/officeDocument/2006/relationships" xmlns:p="http://schemas.openxmlformats.org/presentationml/2006/main">
  <p:tag name="AS_UNIQUEID" val="434"/>
</p:tagLst>
</file>

<file path=ppt/tags/tag256.xml><?xml version="1.0" encoding="utf-8"?>
<p:tagLst xmlns:a="http://schemas.openxmlformats.org/drawingml/2006/main" xmlns:r="http://schemas.openxmlformats.org/officeDocument/2006/relationships" xmlns:p="http://schemas.openxmlformats.org/presentationml/2006/main">
  <p:tag name="AS_UNIQUEID" val="437"/>
</p:tagLst>
</file>

<file path=ppt/tags/tag257.xml><?xml version="1.0" encoding="utf-8"?>
<p:tagLst xmlns:a="http://schemas.openxmlformats.org/drawingml/2006/main" xmlns:r="http://schemas.openxmlformats.org/officeDocument/2006/relationships" xmlns:p="http://schemas.openxmlformats.org/presentationml/2006/main">
  <p:tag name="AS_UNIQUEID" val="440"/>
</p:tagLst>
</file>

<file path=ppt/tags/tag258.xml><?xml version="1.0" encoding="utf-8"?>
<p:tagLst xmlns:a="http://schemas.openxmlformats.org/drawingml/2006/main" xmlns:r="http://schemas.openxmlformats.org/officeDocument/2006/relationships" xmlns:p="http://schemas.openxmlformats.org/presentationml/2006/main">
  <p:tag name="AS_UNIQUEID" val="441"/>
</p:tagLst>
</file>

<file path=ppt/tags/tag259.xml><?xml version="1.0" encoding="utf-8"?>
<p:tagLst xmlns:a="http://schemas.openxmlformats.org/drawingml/2006/main" xmlns:r="http://schemas.openxmlformats.org/officeDocument/2006/relationships" xmlns:p="http://schemas.openxmlformats.org/presentationml/2006/main">
  <p:tag name="AS_UNIQUEID" val="442"/>
</p:tagLst>
</file>

<file path=ppt/tags/tag26.xml><?xml version="1.0" encoding="utf-8"?>
<p:tagLst xmlns:a="http://schemas.openxmlformats.org/drawingml/2006/main" xmlns:r="http://schemas.openxmlformats.org/officeDocument/2006/relationships" xmlns:p="http://schemas.openxmlformats.org/presentationml/2006/main">
  <p:tag name="AS_UNIQUEID" val="16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AS_UNIQUEID" val="438"/>
</p:tagLst>
</file>

<file path=ppt/tags/tag261.xml><?xml version="1.0" encoding="utf-8"?>
<p:tagLst xmlns:a="http://schemas.openxmlformats.org/drawingml/2006/main" xmlns:r="http://schemas.openxmlformats.org/officeDocument/2006/relationships" xmlns:p="http://schemas.openxmlformats.org/presentationml/2006/main">
  <p:tag name="AS_UNIQUEID" val="439"/>
</p:tagLst>
</file>

<file path=ppt/tags/tag262.xml><?xml version="1.0" encoding="utf-8"?>
<p:tagLst xmlns:a="http://schemas.openxmlformats.org/drawingml/2006/main" xmlns:r="http://schemas.openxmlformats.org/officeDocument/2006/relationships" xmlns:p="http://schemas.openxmlformats.org/presentationml/2006/main">
  <p:tag name="AS_UNIQUEID" val="435"/>
</p:tagLst>
</file>

<file path=ppt/tags/tag263.xml><?xml version="1.0" encoding="utf-8"?>
<p:tagLst xmlns:a="http://schemas.openxmlformats.org/drawingml/2006/main" xmlns:r="http://schemas.openxmlformats.org/officeDocument/2006/relationships" xmlns:p="http://schemas.openxmlformats.org/presentationml/2006/main">
  <p:tag name="AS_UNIQUEID" val="436"/>
</p:tagLst>
</file>

<file path=ppt/tags/tag264.xml><?xml version="1.0" encoding="utf-8"?>
<p:tagLst xmlns:a="http://schemas.openxmlformats.org/drawingml/2006/main" xmlns:r="http://schemas.openxmlformats.org/officeDocument/2006/relationships" xmlns:p="http://schemas.openxmlformats.org/presentationml/2006/main">
  <p:tag name="AS_UNIQUEID" val="432"/>
</p:tagLst>
</file>

<file path=ppt/tags/tag265.xml><?xml version="1.0" encoding="utf-8"?>
<p:tagLst xmlns:a="http://schemas.openxmlformats.org/drawingml/2006/main" xmlns:r="http://schemas.openxmlformats.org/officeDocument/2006/relationships" xmlns:p="http://schemas.openxmlformats.org/presentationml/2006/main">
  <p:tag name="AS_UNIQUEID" val="433"/>
</p:tagLst>
</file>

<file path=ppt/tags/tag266.xml><?xml version="1.0" encoding="utf-8"?>
<p:tagLst xmlns:a="http://schemas.openxmlformats.org/drawingml/2006/main" xmlns:r="http://schemas.openxmlformats.org/officeDocument/2006/relationships" xmlns:p="http://schemas.openxmlformats.org/presentationml/2006/main">
  <p:tag name="AS_UNIQUEID" val="445"/>
</p:tagLst>
</file>

<file path=ppt/tags/tag267.xml><?xml version="1.0" encoding="utf-8"?>
<p:tagLst xmlns:a="http://schemas.openxmlformats.org/drawingml/2006/main" xmlns:r="http://schemas.openxmlformats.org/officeDocument/2006/relationships" xmlns:p="http://schemas.openxmlformats.org/presentationml/2006/main">
  <p:tag name="AS_UNIQUEID" val="446"/>
</p:tagLst>
</file>

<file path=ppt/tags/tag268.xml><?xml version="1.0" encoding="utf-8"?>
<p:tagLst xmlns:a="http://schemas.openxmlformats.org/drawingml/2006/main" xmlns:r="http://schemas.openxmlformats.org/officeDocument/2006/relationships" xmlns:p="http://schemas.openxmlformats.org/presentationml/2006/main">
  <p:tag name="AS_UNIQUEID" val="448"/>
</p:tagLst>
</file>

<file path=ppt/tags/tag269.xml><?xml version="1.0" encoding="utf-8"?>
<p:tagLst xmlns:a="http://schemas.openxmlformats.org/drawingml/2006/main" xmlns:r="http://schemas.openxmlformats.org/officeDocument/2006/relationships" xmlns:p="http://schemas.openxmlformats.org/presentationml/2006/main">
  <p:tag name="AS_UNIQUEID" val="449"/>
</p:tagLst>
</file>

<file path=ppt/tags/tag27.xml><?xml version="1.0" encoding="utf-8"?>
<p:tagLst xmlns:a="http://schemas.openxmlformats.org/drawingml/2006/main" xmlns:r="http://schemas.openxmlformats.org/officeDocument/2006/relationships" xmlns:p="http://schemas.openxmlformats.org/presentationml/2006/main">
  <p:tag name="AS_UNIQUEID" val="17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0.xml><?xml version="1.0" encoding="utf-8"?>
<p:tagLst xmlns:a="http://schemas.openxmlformats.org/drawingml/2006/main" xmlns:r="http://schemas.openxmlformats.org/officeDocument/2006/relationships" xmlns:p="http://schemas.openxmlformats.org/presentationml/2006/main">
  <p:tag name="AS_UNIQUEID" val="450"/>
</p:tagLst>
</file>

<file path=ppt/tags/tag271.xml><?xml version="1.0" encoding="utf-8"?>
<p:tagLst xmlns:a="http://schemas.openxmlformats.org/drawingml/2006/main" xmlns:r="http://schemas.openxmlformats.org/officeDocument/2006/relationships" xmlns:p="http://schemas.openxmlformats.org/presentationml/2006/main">
  <p:tag name="AS_UNIQUEID" val="451"/>
</p:tagLst>
</file>

<file path=ppt/tags/tag272.xml><?xml version="1.0" encoding="utf-8"?>
<p:tagLst xmlns:a="http://schemas.openxmlformats.org/drawingml/2006/main" xmlns:r="http://schemas.openxmlformats.org/officeDocument/2006/relationships" xmlns:p="http://schemas.openxmlformats.org/presentationml/2006/main">
  <p:tag name="AS_UNIQUEID" val="452"/>
</p:tagLst>
</file>

<file path=ppt/tags/tag273.xml><?xml version="1.0" encoding="utf-8"?>
<p:tagLst xmlns:a="http://schemas.openxmlformats.org/drawingml/2006/main" xmlns:r="http://schemas.openxmlformats.org/officeDocument/2006/relationships" xmlns:p="http://schemas.openxmlformats.org/presentationml/2006/main">
  <p:tag name="AS_UNIQUEID" val="454"/>
</p:tagLst>
</file>

<file path=ppt/tags/tag274.xml><?xml version="1.0" encoding="utf-8"?>
<p:tagLst xmlns:a="http://schemas.openxmlformats.org/drawingml/2006/main" xmlns:r="http://schemas.openxmlformats.org/officeDocument/2006/relationships" xmlns:p="http://schemas.openxmlformats.org/presentationml/2006/main">
  <p:tag name="AS_UNIQUEID" val="455"/>
</p:tagLst>
</file>

<file path=ppt/tags/tag275.xml><?xml version="1.0" encoding="utf-8"?>
<p:tagLst xmlns:a="http://schemas.openxmlformats.org/drawingml/2006/main" xmlns:r="http://schemas.openxmlformats.org/officeDocument/2006/relationships" xmlns:p="http://schemas.openxmlformats.org/presentationml/2006/main">
  <p:tag name="AS_UNIQUEID" val="456"/>
</p:tagLst>
</file>

<file path=ppt/tags/tag276.xml><?xml version="1.0" encoding="utf-8"?>
<p:tagLst xmlns:a="http://schemas.openxmlformats.org/drawingml/2006/main" xmlns:r="http://schemas.openxmlformats.org/officeDocument/2006/relationships" xmlns:p="http://schemas.openxmlformats.org/presentationml/2006/main">
  <p:tag name="AS_UNIQUEID" val="457"/>
</p:tagLst>
</file>

<file path=ppt/tags/tag277.xml><?xml version="1.0" encoding="utf-8"?>
<p:tagLst xmlns:a="http://schemas.openxmlformats.org/drawingml/2006/main" xmlns:r="http://schemas.openxmlformats.org/officeDocument/2006/relationships" xmlns:p="http://schemas.openxmlformats.org/presentationml/2006/main">
  <p:tag name="AS_UNIQUEID" val="458"/>
</p:tagLst>
</file>

<file path=ppt/tags/tag278.xml><?xml version="1.0" encoding="utf-8"?>
<p:tagLst xmlns:a="http://schemas.openxmlformats.org/drawingml/2006/main" xmlns:r="http://schemas.openxmlformats.org/officeDocument/2006/relationships" xmlns:p="http://schemas.openxmlformats.org/presentationml/2006/main">
  <p:tag name="AS_UNIQUEID" val="459"/>
</p:tagLst>
</file>

<file path=ppt/tags/tag279.xml><?xml version="1.0" encoding="utf-8"?>
<p:tagLst xmlns:a="http://schemas.openxmlformats.org/drawingml/2006/main" xmlns:r="http://schemas.openxmlformats.org/officeDocument/2006/relationships" xmlns:p="http://schemas.openxmlformats.org/presentationml/2006/main">
  <p:tag name="AS_UNIQUEID" val="460"/>
</p:tagLst>
</file>

<file path=ppt/tags/tag28.xml><?xml version="1.0" encoding="utf-8"?>
<p:tagLst xmlns:a="http://schemas.openxmlformats.org/drawingml/2006/main" xmlns:r="http://schemas.openxmlformats.org/officeDocument/2006/relationships" xmlns:p="http://schemas.openxmlformats.org/presentationml/2006/main">
  <p:tag name="AS_UNIQUEID" val="17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0.xml><?xml version="1.0" encoding="utf-8"?>
<p:tagLst xmlns:a="http://schemas.openxmlformats.org/drawingml/2006/main" xmlns:r="http://schemas.openxmlformats.org/officeDocument/2006/relationships" xmlns:p="http://schemas.openxmlformats.org/presentationml/2006/main">
  <p:tag name="AS_UNIQUEID" val="462"/>
</p:tagLst>
</file>

<file path=ppt/tags/tag281.xml><?xml version="1.0" encoding="utf-8"?>
<p:tagLst xmlns:a="http://schemas.openxmlformats.org/drawingml/2006/main" xmlns:r="http://schemas.openxmlformats.org/officeDocument/2006/relationships" xmlns:p="http://schemas.openxmlformats.org/presentationml/2006/main">
  <p:tag name="AS_UNIQUEID" val="463"/>
</p:tagLst>
</file>

<file path=ppt/tags/tag282.xml><?xml version="1.0" encoding="utf-8"?>
<p:tagLst xmlns:a="http://schemas.openxmlformats.org/drawingml/2006/main" xmlns:r="http://schemas.openxmlformats.org/officeDocument/2006/relationships" xmlns:p="http://schemas.openxmlformats.org/presentationml/2006/main">
  <p:tag name="AS_UNIQUEID" val="464"/>
</p:tagLst>
</file>

<file path=ppt/tags/tag283.xml><?xml version="1.0" encoding="utf-8"?>
<p:tagLst xmlns:a="http://schemas.openxmlformats.org/drawingml/2006/main" xmlns:r="http://schemas.openxmlformats.org/officeDocument/2006/relationships" xmlns:p="http://schemas.openxmlformats.org/presentationml/2006/main">
  <p:tag name="AS_UNIQUEID" val="465"/>
</p:tagLst>
</file>

<file path=ppt/tags/tag284.xml><?xml version="1.0" encoding="utf-8"?>
<p:tagLst xmlns:a="http://schemas.openxmlformats.org/drawingml/2006/main" xmlns:r="http://schemas.openxmlformats.org/officeDocument/2006/relationships" xmlns:p="http://schemas.openxmlformats.org/presentationml/2006/main">
  <p:tag name="AS_UNIQUEID" val="466"/>
</p:tagLst>
</file>

<file path=ppt/tags/tag285.xml><?xml version="1.0" encoding="utf-8"?>
<p:tagLst xmlns:a="http://schemas.openxmlformats.org/drawingml/2006/main" xmlns:r="http://schemas.openxmlformats.org/officeDocument/2006/relationships" xmlns:p="http://schemas.openxmlformats.org/presentationml/2006/main">
  <p:tag name="AS_UNIQUEID" val="467"/>
</p:tagLst>
</file>

<file path=ppt/tags/tag286.xml><?xml version="1.0" encoding="utf-8"?>
<p:tagLst xmlns:a="http://schemas.openxmlformats.org/drawingml/2006/main" xmlns:r="http://schemas.openxmlformats.org/officeDocument/2006/relationships" xmlns:p="http://schemas.openxmlformats.org/presentationml/2006/main">
  <p:tag name="AS_UNIQUEID" val="469"/>
</p:tagLst>
</file>

<file path=ppt/tags/tag287.xml><?xml version="1.0" encoding="utf-8"?>
<p:tagLst xmlns:a="http://schemas.openxmlformats.org/drawingml/2006/main" xmlns:r="http://schemas.openxmlformats.org/officeDocument/2006/relationships" xmlns:p="http://schemas.openxmlformats.org/presentationml/2006/main">
  <p:tag name="AS_UNIQUEID" val="478"/>
</p:tagLst>
</file>

<file path=ppt/tags/tag288.xml><?xml version="1.0" encoding="utf-8"?>
<p:tagLst xmlns:a="http://schemas.openxmlformats.org/drawingml/2006/main" xmlns:r="http://schemas.openxmlformats.org/officeDocument/2006/relationships" xmlns:p="http://schemas.openxmlformats.org/presentationml/2006/main">
  <p:tag name="AS_UNIQUEID" val="470"/>
</p:tagLst>
</file>

<file path=ppt/tags/tag289.xml><?xml version="1.0" encoding="utf-8"?>
<p:tagLst xmlns:a="http://schemas.openxmlformats.org/drawingml/2006/main" xmlns:r="http://schemas.openxmlformats.org/officeDocument/2006/relationships" xmlns:p="http://schemas.openxmlformats.org/presentationml/2006/main">
  <p:tag name="AS_UNIQUEID" val="473"/>
</p:tagLst>
</file>

<file path=ppt/tags/tag29.xml><?xml version="1.0" encoding="utf-8"?>
<p:tagLst xmlns:a="http://schemas.openxmlformats.org/drawingml/2006/main" xmlns:r="http://schemas.openxmlformats.org/officeDocument/2006/relationships" xmlns:p="http://schemas.openxmlformats.org/presentationml/2006/main">
  <p:tag name="AS_UNIQUEID" val="17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0.xml><?xml version="1.0" encoding="utf-8"?>
<p:tagLst xmlns:a="http://schemas.openxmlformats.org/drawingml/2006/main" xmlns:r="http://schemas.openxmlformats.org/officeDocument/2006/relationships" xmlns:p="http://schemas.openxmlformats.org/presentationml/2006/main">
  <p:tag name="AS_UNIQUEID" val="474"/>
</p:tagLst>
</file>

<file path=ppt/tags/tag291.xml><?xml version="1.0" encoding="utf-8"?>
<p:tagLst xmlns:a="http://schemas.openxmlformats.org/drawingml/2006/main" xmlns:r="http://schemas.openxmlformats.org/officeDocument/2006/relationships" xmlns:p="http://schemas.openxmlformats.org/presentationml/2006/main">
  <p:tag name="AS_UNIQUEID" val="477"/>
</p:tagLst>
</file>

<file path=ppt/tags/tag292.xml><?xml version="1.0" encoding="utf-8"?>
<p:tagLst xmlns:a="http://schemas.openxmlformats.org/drawingml/2006/main" xmlns:r="http://schemas.openxmlformats.org/officeDocument/2006/relationships" xmlns:p="http://schemas.openxmlformats.org/presentationml/2006/main">
  <p:tag name="AS_UNIQUEID" val="475"/>
</p:tagLst>
</file>

<file path=ppt/tags/tag293.xml><?xml version="1.0" encoding="utf-8"?>
<p:tagLst xmlns:a="http://schemas.openxmlformats.org/drawingml/2006/main" xmlns:r="http://schemas.openxmlformats.org/officeDocument/2006/relationships" xmlns:p="http://schemas.openxmlformats.org/presentationml/2006/main">
  <p:tag name="AS_UNIQUEID" val="476"/>
</p:tagLst>
</file>

<file path=ppt/tags/tag294.xml><?xml version="1.0" encoding="utf-8"?>
<p:tagLst xmlns:a="http://schemas.openxmlformats.org/drawingml/2006/main" xmlns:r="http://schemas.openxmlformats.org/officeDocument/2006/relationships" xmlns:p="http://schemas.openxmlformats.org/presentationml/2006/main">
  <p:tag name="AS_UNIQUEID" val="471"/>
</p:tagLst>
</file>

<file path=ppt/tags/tag295.xml><?xml version="1.0" encoding="utf-8"?>
<p:tagLst xmlns:a="http://schemas.openxmlformats.org/drawingml/2006/main" xmlns:r="http://schemas.openxmlformats.org/officeDocument/2006/relationships" xmlns:p="http://schemas.openxmlformats.org/presentationml/2006/main">
  <p:tag name="AS_UNIQUEID" val="472"/>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297.xml><?xml version="1.0" encoding="utf-8"?>
<p:tagLst xmlns:a="http://schemas.openxmlformats.org/drawingml/2006/main" xmlns:r="http://schemas.openxmlformats.org/officeDocument/2006/relationships" xmlns:p="http://schemas.openxmlformats.org/presentationml/2006/main">
  <p:tag name="AS_UNIQUEID" val="480"/>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299.xml><?xml version="1.0" encoding="utf-8"?>
<p:tagLst xmlns:a="http://schemas.openxmlformats.org/drawingml/2006/main" xmlns:r="http://schemas.openxmlformats.org/officeDocument/2006/relationships" xmlns:p="http://schemas.openxmlformats.org/presentationml/2006/main">
  <p:tag name="AS_UNIQUEID" val="482"/>
</p:tagLst>
</file>

<file path=ppt/tags/tag3.xml><?xml version="1.0" encoding="utf-8"?>
<p:tagLst xmlns:a="http://schemas.openxmlformats.org/drawingml/2006/main" xmlns:r="http://schemas.openxmlformats.org/officeDocument/2006/relationships" xmlns:p="http://schemas.openxmlformats.org/presentationml/2006/main">
  <p:tag name="AS_UNIQUEID" val="318"/>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AS_UNIQUEID" val="18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0.xml><?xml version="1.0" encoding="utf-8"?>
<p:tagLst xmlns:a="http://schemas.openxmlformats.org/drawingml/2006/main" xmlns:r="http://schemas.openxmlformats.org/officeDocument/2006/relationships" xmlns:p="http://schemas.openxmlformats.org/presentationml/2006/main">
  <p:tag name="AS_UNIQUEID" val="483"/>
</p:tagLst>
</file>

<file path=ppt/tags/tag301.xml><?xml version="1.0" encoding="utf-8"?>
<p:tagLst xmlns:a="http://schemas.openxmlformats.org/drawingml/2006/main" xmlns:r="http://schemas.openxmlformats.org/officeDocument/2006/relationships" xmlns:p="http://schemas.openxmlformats.org/presentationml/2006/main">
  <p:tag name="AS_UNIQUEID" val="485"/>
</p:tagLst>
</file>

<file path=ppt/tags/tag302.xml><?xml version="1.0" encoding="utf-8"?>
<p:tagLst xmlns:a="http://schemas.openxmlformats.org/drawingml/2006/main" xmlns:r="http://schemas.openxmlformats.org/officeDocument/2006/relationships" xmlns:p="http://schemas.openxmlformats.org/presentationml/2006/main">
  <p:tag name="AS_UNIQUEID" val="486"/>
  <p:tag name="KSO_WM_UNIT_TABLE_BEAUTIFY" val="smartTable{f372c385-3b11-488c-8f80-0907d453d862}"/>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304.xml><?xml version="1.0" encoding="utf-8"?>
<p:tagLst xmlns:a="http://schemas.openxmlformats.org/drawingml/2006/main" xmlns:r="http://schemas.openxmlformats.org/officeDocument/2006/relationships" xmlns:p="http://schemas.openxmlformats.org/presentationml/2006/main">
  <p:tag name="AS_UNIQUEID" val="488"/>
</p:tagLst>
</file>

<file path=ppt/tags/tag305.xml><?xml version="1.0" encoding="utf-8"?>
<p:tagLst xmlns:a="http://schemas.openxmlformats.org/drawingml/2006/main" xmlns:r="http://schemas.openxmlformats.org/officeDocument/2006/relationships" xmlns:p="http://schemas.openxmlformats.org/presentationml/2006/main">
  <p:tag name="AS_UNIQUEID" val="490"/>
</p:tagLst>
</file>

<file path=ppt/tags/tag306.xml><?xml version="1.0" encoding="utf-8"?>
<p:tagLst xmlns:a="http://schemas.openxmlformats.org/drawingml/2006/main" xmlns:r="http://schemas.openxmlformats.org/officeDocument/2006/relationships" xmlns:p="http://schemas.openxmlformats.org/presentationml/2006/main">
  <p:tag name="AS_UNIQUEID" val="491"/>
</p:tagLst>
</file>

<file path=ppt/tags/tag307.xml><?xml version="1.0" encoding="utf-8"?>
<p:tagLst xmlns:a="http://schemas.openxmlformats.org/drawingml/2006/main" xmlns:r="http://schemas.openxmlformats.org/officeDocument/2006/relationships" xmlns:p="http://schemas.openxmlformats.org/presentationml/2006/main">
  <p:tag name="AS_UNIQUEID" val="493"/>
</p:tagLst>
</file>

<file path=ppt/tags/tag308.xml><?xml version="1.0" encoding="utf-8"?>
<p:tagLst xmlns:a="http://schemas.openxmlformats.org/drawingml/2006/main" xmlns:r="http://schemas.openxmlformats.org/officeDocument/2006/relationships" xmlns:p="http://schemas.openxmlformats.org/presentationml/2006/main">
  <p:tag name="AS_UNIQUEID" val="494"/>
</p:tagLst>
</file>

<file path=ppt/tags/tag309.xml><?xml version="1.0" encoding="utf-8"?>
<p:tagLst xmlns:a="http://schemas.openxmlformats.org/drawingml/2006/main" xmlns:r="http://schemas.openxmlformats.org/officeDocument/2006/relationships" xmlns:p="http://schemas.openxmlformats.org/presentationml/2006/main">
  <p:tag name="AS_UNIQUEID" val="495"/>
</p:tagLst>
</file>

<file path=ppt/tags/tag31.xml><?xml version="1.0" encoding="utf-8"?>
<p:tagLst xmlns:a="http://schemas.openxmlformats.org/drawingml/2006/main" xmlns:r="http://schemas.openxmlformats.org/officeDocument/2006/relationships" xmlns:p="http://schemas.openxmlformats.org/presentationml/2006/main">
  <p:tag name="AS_UNIQUEID" val="18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0.xml><?xml version="1.0" encoding="utf-8"?>
<p:tagLst xmlns:a="http://schemas.openxmlformats.org/drawingml/2006/main" xmlns:r="http://schemas.openxmlformats.org/officeDocument/2006/relationships" xmlns:p="http://schemas.openxmlformats.org/presentationml/2006/main">
  <p:tag name="AS_UNIQUEID" val="496"/>
</p:tagLst>
</file>

<file path=ppt/tags/tag311.xml><?xml version="1.0" encoding="utf-8"?>
<p:tagLst xmlns:a="http://schemas.openxmlformats.org/drawingml/2006/main" xmlns:r="http://schemas.openxmlformats.org/officeDocument/2006/relationships" xmlns:p="http://schemas.openxmlformats.org/presentationml/2006/main">
  <p:tag name="AS_UNIQUEID" val="497"/>
</p:tagLst>
</file>

<file path=ppt/tags/tag312.xml><?xml version="1.0" encoding="utf-8"?>
<p:tagLst xmlns:a="http://schemas.openxmlformats.org/drawingml/2006/main" xmlns:r="http://schemas.openxmlformats.org/officeDocument/2006/relationships" xmlns:p="http://schemas.openxmlformats.org/presentationml/2006/main">
  <p:tag name="AS_UNIQUEID" val="499"/>
</p:tagLst>
</file>

<file path=ppt/tags/tag313.xml><?xml version="1.0" encoding="utf-8"?>
<p:tagLst xmlns:a="http://schemas.openxmlformats.org/drawingml/2006/main" xmlns:r="http://schemas.openxmlformats.org/officeDocument/2006/relationships" xmlns:p="http://schemas.openxmlformats.org/presentationml/2006/main">
  <p:tag name="AS_UNIQUEID" val="500"/>
</p:tagLst>
</file>

<file path=ppt/tags/tag314.xml><?xml version="1.0" encoding="utf-8"?>
<p:tagLst xmlns:a="http://schemas.openxmlformats.org/drawingml/2006/main" xmlns:r="http://schemas.openxmlformats.org/officeDocument/2006/relationships" xmlns:p="http://schemas.openxmlformats.org/presentationml/2006/main">
  <p:tag name="AS_UNIQUEID" val="502"/>
</p:tagLst>
</file>

<file path=ppt/tags/tag315.xml><?xml version="1.0" encoding="utf-8"?>
<p:tagLst xmlns:a="http://schemas.openxmlformats.org/drawingml/2006/main" xmlns:r="http://schemas.openxmlformats.org/officeDocument/2006/relationships" xmlns:p="http://schemas.openxmlformats.org/presentationml/2006/main">
  <p:tag name="AS_UNIQUEID" val="503"/>
</p:tagLst>
</file>

<file path=ppt/tags/tag316.xml><?xml version="1.0" encoding="utf-8"?>
<p:tagLst xmlns:a="http://schemas.openxmlformats.org/drawingml/2006/main" xmlns:r="http://schemas.openxmlformats.org/officeDocument/2006/relationships" xmlns:p="http://schemas.openxmlformats.org/presentationml/2006/main">
  <p:tag name="AS_UNIQUEID" val="504"/>
</p:tagLst>
</file>

<file path=ppt/tags/tag317.xml><?xml version="1.0" encoding="utf-8"?>
<p:tagLst xmlns:a="http://schemas.openxmlformats.org/drawingml/2006/main" xmlns:r="http://schemas.openxmlformats.org/officeDocument/2006/relationships" xmlns:p="http://schemas.openxmlformats.org/presentationml/2006/main">
  <p:tag name="AS_UNIQUEID" val="505"/>
</p:tagLst>
</file>

<file path=ppt/tags/tag318.xml><?xml version="1.0" encoding="utf-8"?>
<p:tagLst xmlns:a="http://schemas.openxmlformats.org/drawingml/2006/main" xmlns:r="http://schemas.openxmlformats.org/officeDocument/2006/relationships" xmlns:p="http://schemas.openxmlformats.org/presentationml/2006/main">
  <p:tag name="AS_UNIQUEID" val="506"/>
</p:tagLst>
</file>

<file path=ppt/tags/tag319.xml><?xml version="1.0" encoding="utf-8"?>
<p:tagLst xmlns:a="http://schemas.openxmlformats.org/drawingml/2006/main" xmlns:r="http://schemas.openxmlformats.org/officeDocument/2006/relationships" xmlns:p="http://schemas.openxmlformats.org/presentationml/2006/main">
  <p:tag name="AS_UNIQUEID" val="507"/>
</p:tagLst>
</file>

<file path=ppt/tags/tag32.xml><?xml version="1.0" encoding="utf-8"?>
<p:tagLst xmlns:a="http://schemas.openxmlformats.org/drawingml/2006/main" xmlns:r="http://schemas.openxmlformats.org/officeDocument/2006/relationships" xmlns:p="http://schemas.openxmlformats.org/presentationml/2006/main">
  <p:tag name="AS_UNIQUEID" val="18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0.xml><?xml version="1.0" encoding="utf-8"?>
<p:tagLst xmlns:a="http://schemas.openxmlformats.org/drawingml/2006/main" xmlns:r="http://schemas.openxmlformats.org/officeDocument/2006/relationships" xmlns:p="http://schemas.openxmlformats.org/presentationml/2006/main">
  <p:tag name="AS_UNIQUEID" val="508"/>
</p:tagLst>
</file>

<file path=ppt/tags/tag321.xml><?xml version="1.0" encoding="utf-8"?>
<p:tagLst xmlns:a="http://schemas.openxmlformats.org/drawingml/2006/main" xmlns:r="http://schemas.openxmlformats.org/officeDocument/2006/relationships" xmlns:p="http://schemas.openxmlformats.org/presentationml/2006/main">
  <p:tag name="AS_UNIQUEID" val="509"/>
</p:tagLst>
</file>

<file path=ppt/tags/tag322.xml><?xml version="1.0" encoding="utf-8"?>
<p:tagLst xmlns:a="http://schemas.openxmlformats.org/drawingml/2006/main" xmlns:r="http://schemas.openxmlformats.org/officeDocument/2006/relationships" xmlns:p="http://schemas.openxmlformats.org/presentationml/2006/main">
  <p:tag name="AS_UNIQUEID" val="510"/>
</p:tagLst>
</file>

<file path=ppt/tags/tag323.xml><?xml version="1.0" encoding="utf-8"?>
<p:tagLst xmlns:a="http://schemas.openxmlformats.org/drawingml/2006/main" xmlns:r="http://schemas.openxmlformats.org/officeDocument/2006/relationships" xmlns:p="http://schemas.openxmlformats.org/presentationml/2006/main">
  <p:tag name="AS_UNIQUEID" val="511"/>
</p:tagLst>
</file>

<file path=ppt/tags/tag324.xml><?xml version="1.0" encoding="utf-8"?>
<p:tagLst xmlns:a="http://schemas.openxmlformats.org/drawingml/2006/main" xmlns:r="http://schemas.openxmlformats.org/officeDocument/2006/relationships" xmlns:p="http://schemas.openxmlformats.org/presentationml/2006/main">
  <p:tag name="AS_UNIQUEID" val="513"/>
</p:tagLst>
</file>

<file path=ppt/tags/tag325.xml><?xml version="1.0" encoding="utf-8"?>
<p:tagLst xmlns:a="http://schemas.openxmlformats.org/drawingml/2006/main" xmlns:r="http://schemas.openxmlformats.org/officeDocument/2006/relationships" xmlns:p="http://schemas.openxmlformats.org/presentationml/2006/main">
  <p:tag name="AS_UNIQUEID" val="514"/>
</p:tagLst>
</file>

<file path=ppt/tags/tag326.xml><?xml version="1.0" encoding="utf-8"?>
<p:tagLst xmlns:a="http://schemas.openxmlformats.org/drawingml/2006/main" xmlns:r="http://schemas.openxmlformats.org/officeDocument/2006/relationships" xmlns:p="http://schemas.openxmlformats.org/presentationml/2006/main">
  <p:tag name="AS_UNIQUEID" val="515"/>
</p:tagLst>
</file>

<file path=ppt/tags/tag327.xml><?xml version="1.0" encoding="utf-8"?>
<p:tagLst xmlns:a="http://schemas.openxmlformats.org/drawingml/2006/main" xmlns:r="http://schemas.openxmlformats.org/officeDocument/2006/relationships" xmlns:p="http://schemas.openxmlformats.org/presentationml/2006/main">
  <p:tag name="AS_UNIQUEID" val="516"/>
</p:tagLst>
</file>

<file path=ppt/tags/tag328.xml><?xml version="1.0" encoding="utf-8"?>
<p:tagLst xmlns:a="http://schemas.openxmlformats.org/drawingml/2006/main" xmlns:r="http://schemas.openxmlformats.org/officeDocument/2006/relationships" xmlns:p="http://schemas.openxmlformats.org/presentationml/2006/main">
  <p:tag name="AS_UNIQUEID" val="517"/>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33.xml><?xml version="1.0" encoding="utf-8"?>
<p:tagLst xmlns:a="http://schemas.openxmlformats.org/drawingml/2006/main" xmlns:r="http://schemas.openxmlformats.org/officeDocument/2006/relationships" xmlns:p="http://schemas.openxmlformats.org/presentationml/2006/main">
  <p:tag name="AS_UNIQUEID" val="17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0.xml><?xml version="1.0" encoding="utf-8"?>
<p:tagLst xmlns:a="http://schemas.openxmlformats.org/drawingml/2006/main" xmlns:r="http://schemas.openxmlformats.org/officeDocument/2006/relationships" xmlns:p="http://schemas.openxmlformats.org/presentationml/2006/main">
  <p:tag name="AS_UNIQUEID" val="519"/>
</p:tagLst>
</file>

<file path=ppt/tags/tag331.xml><?xml version="1.0" encoding="utf-8"?>
<p:tagLst xmlns:a="http://schemas.openxmlformats.org/drawingml/2006/main" xmlns:r="http://schemas.openxmlformats.org/officeDocument/2006/relationships" xmlns:p="http://schemas.openxmlformats.org/presentationml/2006/main">
  <p:tag name="AS_UNIQUEID" val="520"/>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333.xml><?xml version="1.0" encoding="utf-8"?>
<p:tagLst xmlns:a="http://schemas.openxmlformats.org/drawingml/2006/main" xmlns:r="http://schemas.openxmlformats.org/officeDocument/2006/relationships" xmlns:p="http://schemas.openxmlformats.org/presentationml/2006/main">
  <p:tag name="AS_UNIQUEID" val="522"/>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335.xml><?xml version="1.0" encoding="utf-8"?>
<p:tagLst xmlns:a="http://schemas.openxmlformats.org/drawingml/2006/main" xmlns:r="http://schemas.openxmlformats.org/officeDocument/2006/relationships" xmlns:p="http://schemas.openxmlformats.org/presentationml/2006/main">
  <p:tag name="AS_UNIQUEID" val="524"/>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337.xml><?xml version="1.0" encoding="utf-8"?>
<p:tagLst xmlns:a="http://schemas.openxmlformats.org/drawingml/2006/main" xmlns:r="http://schemas.openxmlformats.org/officeDocument/2006/relationships" xmlns:p="http://schemas.openxmlformats.org/presentationml/2006/main">
  <p:tag name="AS_UNIQUEID" val="526"/>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339.xml><?xml version="1.0" encoding="utf-8"?>
<p:tagLst xmlns:a="http://schemas.openxmlformats.org/drawingml/2006/main" xmlns:r="http://schemas.openxmlformats.org/officeDocument/2006/relationships" xmlns:p="http://schemas.openxmlformats.org/presentationml/2006/main">
  <p:tag name="AS_UNIQUEID" val="528"/>
</p:tagLst>
</file>

<file path=ppt/tags/tag34.xml><?xml version="1.0" encoding="utf-8"?>
<p:tagLst xmlns:a="http://schemas.openxmlformats.org/drawingml/2006/main" xmlns:r="http://schemas.openxmlformats.org/officeDocument/2006/relationships" xmlns:p="http://schemas.openxmlformats.org/presentationml/2006/main">
  <p:tag name="AS_UNIQUEID" val="17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341.xml><?xml version="1.0" encoding="utf-8"?>
<p:tagLst xmlns:a="http://schemas.openxmlformats.org/drawingml/2006/main" xmlns:r="http://schemas.openxmlformats.org/officeDocument/2006/relationships" xmlns:p="http://schemas.openxmlformats.org/presentationml/2006/main">
  <p:tag name="AS_UNIQUEID" val="530"/>
</p:tagLst>
</file>

<file path=ppt/tags/tag342.xml><?xml version="1.0" encoding="utf-8"?>
<p:tagLst xmlns:a="http://schemas.openxmlformats.org/drawingml/2006/main" xmlns:r="http://schemas.openxmlformats.org/officeDocument/2006/relationships" xmlns:p="http://schemas.openxmlformats.org/presentationml/2006/main">
  <p:tag name="AS_UNIQUEID" val="531"/>
</p:tagLst>
</file>

<file path=ppt/tags/tag343.xml><?xml version="1.0" encoding="utf-8"?>
<p:tagLst xmlns:a="http://schemas.openxmlformats.org/drawingml/2006/main" xmlns:r="http://schemas.openxmlformats.org/officeDocument/2006/relationships" xmlns:p="http://schemas.openxmlformats.org/presentationml/2006/main">
  <p:tag name="AS_UNIQUEID" val="532"/>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345.xml><?xml version="1.0" encoding="utf-8"?>
<p:tagLst xmlns:a="http://schemas.openxmlformats.org/drawingml/2006/main" xmlns:r="http://schemas.openxmlformats.org/officeDocument/2006/relationships" xmlns:p="http://schemas.openxmlformats.org/presentationml/2006/main">
  <p:tag name="AS_UNIQUEID" val="534"/>
</p:tagLst>
</file>

<file path=ppt/tags/tag346.xml><?xml version="1.0" encoding="utf-8"?>
<p:tagLst xmlns:a="http://schemas.openxmlformats.org/drawingml/2006/main" xmlns:r="http://schemas.openxmlformats.org/officeDocument/2006/relationships" xmlns:p="http://schemas.openxmlformats.org/presentationml/2006/main">
  <p:tag name="AS_UNIQUEID" val="535"/>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348.xml><?xml version="1.0" encoding="utf-8"?>
<p:tagLst xmlns:a="http://schemas.openxmlformats.org/drawingml/2006/main" xmlns:r="http://schemas.openxmlformats.org/officeDocument/2006/relationships" xmlns:p="http://schemas.openxmlformats.org/presentationml/2006/main">
  <p:tag name="AS_UNIQUEID" val="537"/>
</p:tagLst>
</file>

<file path=ppt/tags/tag349.xml><?xml version="1.0" encoding="utf-8"?>
<p:tagLst xmlns:a="http://schemas.openxmlformats.org/drawingml/2006/main" xmlns:r="http://schemas.openxmlformats.org/officeDocument/2006/relationships" xmlns:p="http://schemas.openxmlformats.org/presentationml/2006/main">
  <p:tag name="AS_UNIQUEID" val="538"/>
</p:tagLst>
</file>

<file path=ppt/tags/tag35.xml><?xml version="1.0" encoding="utf-8"?>
<p:tagLst xmlns:a="http://schemas.openxmlformats.org/drawingml/2006/main" xmlns:r="http://schemas.openxmlformats.org/officeDocument/2006/relationships" xmlns:p="http://schemas.openxmlformats.org/presentationml/2006/main">
  <p:tag name="AS_UNIQUEID" val="17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50.xml><?xml version="1.0" encoding="utf-8"?>
<p:tagLst xmlns:a="http://schemas.openxmlformats.org/drawingml/2006/main" xmlns:r="http://schemas.openxmlformats.org/officeDocument/2006/relationships" xmlns:p="http://schemas.openxmlformats.org/presentationml/2006/main">
  <p:tag name="AS_UNIQUEID" val="540"/>
</p:tagLst>
</file>

<file path=ppt/tags/tag351.xml><?xml version="1.0" encoding="utf-8"?>
<p:tagLst xmlns:a="http://schemas.openxmlformats.org/drawingml/2006/main" xmlns:r="http://schemas.openxmlformats.org/officeDocument/2006/relationships" xmlns:p="http://schemas.openxmlformats.org/presentationml/2006/main">
  <p:tag name="AS_UNIQUEID" val="541"/>
</p:tagLst>
</file>

<file path=ppt/tags/tag36.xml><?xml version="1.0" encoding="utf-8"?>
<p:tagLst xmlns:a="http://schemas.openxmlformats.org/drawingml/2006/main" xmlns:r="http://schemas.openxmlformats.org/officeDocument/2006/relationships" xmlns:p="http://schemas.openxmlformats.org/presentationml/2006/main">
  <p:tag name="AS_UNIQUEID" val="17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AS_UNIQUEID" val="17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AS_UNIQUEID" val="17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AS_UNIQUEID" val="17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AS_UNIQUEID" val="31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AS_UNIQUEID" val="18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AS_UNIQUEID" val="18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AS_UNIQUEID" val="18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AS_UNIQUEID" val="18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AS_UNIQUEID" val="18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AS_UNIQUEID" val="18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AS_UNIQUEID" val="19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AS_UNIQUEID" val="19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AS_UNIQUEID" val="19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AS_UNIQUEID" val="19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AS_UNIQUEID" val="32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AS_UNIQUEID" val="19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AS_UNIQUEID" val="19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AS_UNIQUEID" val="19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AS_UNIQUEID" val="19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AS_UNIQUEID" val="19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AS_UNIQUEID" val="20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AS_UNIQUEID" val="20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AS_UNIQUEID" val="20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AS_UNIQUEID" val="20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AS_UNIQUEID" val="20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AS_UNIQUEID" val="32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AS_UNIQUEID" val="20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AS_UNIQUEID" val="20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AS_UNIQUEID" val="20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AS_UNIQUEID" val="20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AS_UNIQUEID" val="211"/>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AS_UNIQUEID" val="212"/>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AS_UNIQUEID" val="213"/>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AS_UNIQUEID" val="21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AS_UNIQUEID" val="21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AS_UNIQUEID" val="21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AS_UNIQUEID" val="322"/>
  <p:tag name="KSO_WM_BEAUTIFY_FLAG" val="#wm#"/>
  <p:tag name="KSO_WM_TAG_VERSION" val="1.0"/>
  <p:tag name="KSO_WM_TEMPLATE_CATEGORY" val="custom"/>
  <p:tag name="KSO_WM_TEMPLATE_COLOR_TYPE" val="1"/>
  <p:tag name="KSO_WM_TEMPLATE_INDEX" val="20202818"/>
  <p:tag name="KSO_WM_TEMPLATE_MASTER_THUMB_INDEX" val="18"/>
  <p:tag name="KSO_WM_TEMPLATE_MASTER_TYPE" val="1"/>
  <p:tag name="KSO_WM_TEMPLATE_SUBCATEGORY" val="0"/>
  <p:tag name="KSO_WM_TEMPLATE_THUMBS_INDEX" val="1、4、7、8、9、10、11、12、13、14、15"/>
</p:tagLst>
</file>

<file path=ppt/tags/tag70.xml><?xml version="1.0" encoding="utf-8"?>
<p:tagLst xmlns:a="http://schemas.openxmlformats.org/drawingml/2006/main" xmlns:r="http://schemas.openxmlformats.org/officeDocument/2006/relationships" xmlns:p="http://schemas.openxmlformats.org/presentationml/2006/main">
  <p:tag name="AS_UNIQUEID" val="21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AS_UNIQUEID" val="21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AS_UNIQUEID" val="22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AS_UNIQUEID" val="22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AS_UNIQUEID" val="22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AS_UNIQUEID" val="22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AS_UNIQUEID" val="22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AS_UNIQUEID" val="22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AS_UNIQUEID" val="22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AS_UNIQUEID" val="22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AS_UNIQUEID" val="14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80.xml><?xml version="1.0" encoding="utf-8"?>
<p:tagLst xmlns:a="http://schemas.openxmlformats.org/drawingml/2006/main" xmlns:r="http://schemas.openxmlformats.org/officeDocument/2006/relationships" xmlns:p="http://schemas.openxmlformats.org/presentationml/2006/main">
  <p:tag name="AS_UNIQUEID" val="23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AS_UNIQUEID" val="23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AS_UNIQUEID" val="23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AS_UNIQUEID" val="23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AS_UNIQUEID" val="23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AS_UNIQUEID" val="23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AS_UNIQUEID" val="24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AS_UNIQUEID" val="24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AS_UNIQUEID" val="24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AS_UNIQUEID" val="24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AS_UNIQUEID" val="15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AS_UNIQUEID" val="24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AS_UNIQUEID" val="24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AS_UNIQUEID" val="24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AS_UNIQUEID" val="24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AS_UNIQUEID" val="23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AS_UNIQUEID" val="23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AS_UNIQUEID" val="23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AS_UNIQUEID" val="24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AS_UNIQUEID" val="25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AS_UNIQUEID" val="25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heme/theme1.xml><?xml version="1.0" encoding="utf-8"?>
<a:theme xmlns:a="http://schemas.openxmlformats.org/drawingml/2006/main" name="1_Office 主题​​">
  <a:themeElements>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Override1.xml><?xml version="1.0" encoding="utf-8"?>
<a:themeOverride xmlns:a="http://schemas.openxmlformats.org/drawingml/2006/main">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3713</Words>
  <Application>Microsoft Office PowerPoint</Application>
  <PresentationFormat>自定义</PresentationFormat>
  <Paragraphs>231</Paragraphs>
  <Slides>42</Slides>
  <Notes>1</Notes>
  <HiddenSlides>0</HiddenSlides>
  <MMClips>0</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1_Office 主题​​</vt:lpstr>
      <vt:lpstr>小说阅读七讲</vt:lpstr>
      <vt:lpstr>PowerPoint 演示文稿</vt:lpstr>
      <vt:lpstr>PowerPoint 演示文稿</vt:lpstr>
      <vt:lpstr>PowerPoint 演示文稿</vt:lpstr>
      <vt:lpstr>PowerPoint 演示文稿</vt:lpstr>
      <vt:lpstr>（一）指出下列标题的作用</vt:lpstr>
      <vt:lpstr>PowerPoint 演示文稿</vt:lpstr>
      <vt:lpstr>PowerPoint 演示文稿</vt:lpstr>
      <vt:lpstr>PowerPoint 演示文稿</vt:lpstr>
      <vt:lpstr>PowerPoint 演示文稿</vt:lpstr>
      <vt:lpstr>PowerPoint 演示文稿</vt:lpstr>
      <vt:lpstr>PowerPoint 演示文稿</vt:lpstr>
      <vt:lpstr>指出下面小说题目作用 </vt:lpstr>
      <vt:lpstr>PowerPoint 演示文稿</vt:lpstr>
      <vt:lpstr>导学案</vt:lpstr>
      <vt:lpstr>【课堂小练】1：《半张纸》（瑞典）斯特林保</vt:lpstr>
      <vt:lpstr>【课堂小练】2：</vt:lpstr>
      <vt:lpstr>【课堂小练】3：</vt:lpstr>
      <vt:lpstr>PowerPoint 演示文稿</vt:lpstr>
      <vt:lpstr>PowerPoint 演示文稿</vt:lpstr>
      <vt:lpstr>例：《我的叔叔于勒》这个标题有什么深刻含义？</vt:lpstr>
      <vt:lpstr>PowerPoint 演示文稿</vt:lpstr>
      <vt:lpstr>2、其次要注意它在表面含义之外是否有语意双关或文章主旨意义。</vt:lpstr>
      <vt:lpstr>PowerPoint 演示文稿</vt:lpstr>
      <vt:lpstr>PowerPoint 演示文稿</vt:lpstr>
      <vt:lpstr>小说的线索</vt:lpstr>
      <vt:lpstr>（1）小说线索的类型 </vt:lpstr>
      <vt:lpstr>PowerPoint 演示文稿</vt:lpstr>
      <vt:lpstr>PowerPoint 演示文稿</vt:lpstr>
      <vt:lpstr>小说线索安排的作用：</vt:lpstr>
      <vt:lpstr>还记得  《我的叔叔于勒》的线索是什么吗？</vt:lpstr>
      <vt:lpstr>盼于勒--赞于勒--恨于勒--躲于勒</vt:lpstr>
      <vt:lpstr>PowerPoint 演示文稿</vt:lpstr>
      <vt:lpstr>(2016·全国Ⅱ卷)阅读下面的文字,完成后面的题目。</vt:lpstr>
      <vt:lpstr>PowerPoint 演示文稿</vt:lpstr>
      <vt:lpstr>PowerPoint 演示文稿</vt:lpstr>
      <vt:lpstr>PowerPoint 演示文稿</vt:lpstr>
      <vt:lpstr>PowerPoint 演示文稿</vt:lpstr>
      <vt:lpstr>1、小说以“电话”为枢纽连接人物、安排情节,这样处理有什么作用?请简要分析。(6分) </vt:lpstr>
      <vt:lpstr>[思路规范] </vt:lpstr>
      <vt:lpstr>课外练习：</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小说阅读七讲</dc:title>
  <dc:creator>rbm.xkw.com</dc:creator>
  <cp:lastModifiedBy>hj</cp:lastModifiedBy>
  <cp:revision>2</cp:revision>
  <cp:lastPrinted>2020-12-07T10:31:48Z</cp:lastPrinted>
  <dcterms:created xsi:type="dcterms:W3CDTF">2020-12-07T10:31:48Z</dcterms:created>
  <dcterms:modified xsi:type="dcterms:W3CDTF">2021-01-03T04:53:46Z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