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305" r:id="rId5"/>
    <p:sldId id="341" r:id="rId6"/>
    <p:sldId id="306" r:id="rId7"/>
    <p:sldId id="320" r:id="rId8"/>
    <p:sldId id="258" r:id="rId9"/>
    <p:sldId id="322" r:id="rId10"/>
    <p:sldId id="344" r:id="rId11"/>
    <p:sldId id="307" r:id="rId12"/>
    <p:sldId id="312" r:id="rId13"/>
    <p:sldId id="313" r:id="rId14"/>
    <p:sldId id="314" r:id="rId15"/>
    <p:sldId id="315" r:id="rId16"/>
    <p:sldId id="316" r:id="rId17"/>
    <p:sldId id="317" r:id="rId18"/>
    <p:sldId id="324" r:id="rId19"/>
    <p:sldId id="325" r:id="rId20"/>
    <p:sldId id="326" r:id="rId21"/>
    <p:sldId id="327" r:id="rId22"/>
    <p:sldId id="328" r:id="rId23"/>
    <p:sldId id="308" r:id="rId24"/>
    <p:sldId id="310" r:id="rId25"/>
    <p:sldId id="311" r:id="rId26"/>
    <p:sldId id="329" r:id="rId27"/>
    <p:sldId id="332" r:id="rId28"/>
    <p:sldId id="342" r:id="rId29"/>
  </p:sldIdLst>
  <p:sldSz cx="12192000" cy="6858000"/>
  <p:notesSz cx="6858000" cy="9144000"/>
  <p:custDataLst>
    <p:tags r:id="rId3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02">
          <p15:clr>
            <a:srgbClr val="A4A3A4"/>
          </p15:clr>
        </p15:guide>
        <p15:guide id="2" pos="3826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70" d="100"/>
          <a:sy n="70" d="100"/>
        </p:scale>
        <p:origin x="78" y="240"/>
      </p:cViewPr>
      <p:guideLst>
        <p:guide orient="horz" pos="2302"/>
        <p:guide pos="3826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slide" Target="slides/slide25.xml" /><Relationship Id="rId29" Type="http://schemas.openxmlformats.org/officeDocument/2006/relationships/slide" Target="slides/slide26.xml" /><Relationship Id="rId3" Type="http://schemas.openxmlformats.org/officeDocument/2006/relationships/handoutMaster" Target="handoutMasters/handoutMaster1.xml" /><Relationship Id="rId30" Type="http://schemas.openxmlformats.org/officeDocument/2006/relationships/tags" Target="tags/tag251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1.xml" /><Relationship Id="rId2" Type="http://schemas.openxmlformats.org/officeDocument/2006/relationships/tags" Target="../tags/tag82.xml" /><Relationship Id="rId3" Type="http://schemas.openxmlformats.org/officeDocument/2006/relationships/tags" Target="../tags/tag83.xml" /><Relationship Id="rId4" Type="http://schemas.openxmlformats.org/officeDocument/2006/relationships/tags" Target="../tags/tag84.xml" /><Relationship Id="rId5" Type="http://schemas.openxmlformats.org/officeDocument/2006/relationships/tags" Target="../tags/tag85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/>
              </a:rPr>
              <a:t>2021/8/23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/>
              </a:rPr>
              <a:t>‹#›</a:t>
            </a:fld>
            <a:endParaRPr lang="zh-CN" altLang="en-US" smtClean="0">
              <a:latin typeface="微软雅黑" panose="020b0503020204020204" charset="-122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78603102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4.xml" /><Relationship Id="rId2" Type="http://schemas.openxmlformats.org/officeDocument/2006/relationships/tags" Target="../tags/tag75.xml" /><Relationship Id="rId3" Type="http://schemas.openxmlformats.org/officeDocument/2006/relationships/tags" Target="../tags/tag76.xml" /><Relationship Id="rId4" Type="http://schemas.openxmlformats.org/officeDocument/2006/relationships/tags" Target="../tags/tag77.xml" /><Relationship Id="rId5" Type="http://schemas.openxmlformats.org/officeDocument/2006/relationships/tags" Target="../tags/tag78.xml" /><Relationship Id="rId6" Type="http://schemas.openxmlformats.org/officeDocument/2006/relationships/tags" Target="../tags/tag79.xml" /><Relationship Id="rId7" Type="http://schemas.openxmlformats.org/officeDocument/2006/relationships/tags" Target="../tags/tag80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1AC49D05-6128-4D0D-A32A-06A5E73B386C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/>
              </a:defRPr>
            </a:lvl1pPr>
          </a:lstStyle>
          <a:p>
            <a:fld id="{5849F42C-2DAE-424C-A4B8-3140182C3E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8513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6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6.xml" /><Relationship Id="rId4" Type="http://schemas.openxmlformats.org/officeDocument/2006/relationships/tags" Target="../tags/tag87.xml" /><Relationship Id="rId5" Type="http://schemas.openxmlformats.org/officeDocument/2006/relationships/tags" Target="../tags/tag88.xml" /><Relationship Id="rId6" Type="http://schemas.openxmlformats.org/officeDocument/2006/relationships/tags" Target="../tags/tag89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tags" Target="../tags/tag106.xml" /><Relationship Id="rId6" Type="http://schemas.openxmlformats.org/officeDocument/2006/relationships/tags" Target="../tags/tag107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tags" Target="../tags/tag143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tags" Target="../tags/tag154.xml" /><Relationship Id="rId6" Type="http://schemas.openxmlformats.org/officeDocument/2006/relationships/tags" Target="../tags/tag155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14.xml" /><Relationship Id="rId4" Type="http://schemas.openxmlformats.org/officeDocument/2006/relationships/tags" Target="../tags/tag215.xml" /><Relationship Id="rId5" Type="http://schemas.openxmlformats.org/officeDocument/2006/relationships/tags" Target="../tags/tag216.xml" /><Relationship Id="rId6" Type="http://schemas.openxmlformats.org/officeDocument/2006/relationships/tags" Target="../tags/tag217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25.xml" /><Relationship Id="rId4" Type="http://schemas.openxmlformats.org/officeDocument/2006/relationships/tags" Target="../tags/tag226.xml" /><Relationship Id="rId5" Type="http://schemas.openxmlformats.org/officeDocument/2006/relationships/tags" Target="../tags/tag227.xml" /><Relationship Id="rId6" Type="http://schemas.openxmlformats.org/officeDocument/2006/relationships/tags" Target="../tags/tag228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96282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3F0E8B86-B8FD-403A-AC69-6BFD13BFC96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05105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69318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1570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2540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85D0DACE-38E0-42D2-9336-2B707D34BC6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201254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669882" y="2588281"/>
            <a:ext cx="10852237" cy="899167"/>
          </a:xfrm>
        </p:spPr>
        <p:txBody>
          <a:bodyPr lIns="101600" tIns="38100" rIns="25400" bIns="38100" anchor="t" anchorCtr="0">
            <a:noAutofit/>
          </a:bodyPr>
          <a:lstStyle>
            <a:lvl1pPr algn="ctr">
              <a:defRPr sz="5400" b="0" spc="6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669882" y="3566160"/>
            <a:ext cx="10852237" cy="950984"/>
          </a:xfrm>
        </p:spPr>
        <p:txBody>
          <a:bodyPr lIns="101600"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2400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669882" y="2588281"/>
            <a:ext cx="10852237" cy="899167"/>
          </a:xfrm>
        </p:spPr>
        <p:txBody>
          <a:bodyPr vert="horz" lIns="101600" tIns="38100" rIns="25400" bIns="38100" rtlCol="0" anchor="t" anchorCtr="0">
            <a:no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5400" b="0" i="0" u="none" strike="noStrike" kern="1200" cap="none" spc="600" normalizeH="0" baseline="0" noProof="1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1296000"/>
            <a:ext cx="10852237" cy="5041355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3808730"/>
            <a:ext cx="10852237" cy="624845"/>
          </a:xfrm>
        </p:spPr>
        <p:txBody>
          <a:bodyPr lIns="101600" tIns="38100" rIns="63500" bIns="38100" anchor="t" anchorCtr="0">
            <a:noAutofit/>
          </a:bodyPr>
          <a:lstStyle>
            <a:lvl1pPr>
              <a:defRPr sz="3600" b="0" u="none" strike="noStrike" kern="1200" cap="none" spc="300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3"/>
            </p:custDataLst>
          </p:nvPr>
        </p:nvSpPr>
        <p:spPr>
          <a:xfrm>
            <a:off x="669925" y="4511675"/>
            <a:ext cx="10852237" cy="1077985"/>
          </a:xfrm>
        </p:spPr>
        <p:txBody>
          <a:bodyPr lIns="101600"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1296000"/>
            <a:ext cx="5283242" cy="5040000"/>
          </a:xfrm>
        </p:spPr>
        <p:txBody>
          <a:bodyPr>
            <a:noAutofit/>
          </a:bodyPr>
          <a:lstStyle>
            <a:lvl1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32000"/>
            <a:ext cx="10852237" cy="648000"/>
          </a:xfrm>
        </p:spPr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1296000"/>
            <a:ext cx="5283242" cy="381003"/>
          </a:xfrm>
        </p:spPr>
        <p:txBody>
          <a:bodyPr lIns="101600" tIns="38100" rIns="76200" bIns="38100" anchor="t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/>
                </a:solidFill>
                <a:uFillTx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789043"/>
            <a:ext cx="5283200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296000"/>
            <a:ext cx="5283242" cy="381003"/>
          </a:xfrm>
        </p:spPr>
        <p:txBody>
          <a:bodyPr vert="horz" lIns="101600" tIns="38100" rIns="76200" bIns="38100" rtlCol="0" anchor="t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789043"/>
            <a:ext cx="5283242" cy="4552234"/>
          </a:xfrm>
        </p:spPr>
        <p:txBody>
          <a:bodyPr vert="horz" lIns="101600" tIns="0" rIns="82550" bIns="0" rtlCol="0">
            <a:no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 vert="horz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8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69930" y="1296000"/>
            <a:ext cx="5283242" cy="5040000"/>
          </a:xfrm>
        </p:spPr>
        <p:txBody>
          <a:bodyPr vert="horz" lIns="101600" tIns="0" rIns="82550" bIns="0" rtlCol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238925" y="1296000"/>
            <a:ext cx="5283242" cy="50400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101600" tIns="38100" rIns="76200" bIns="3810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1" i="0" u="none" strike="noStrike" kern="1200" cap="none" spc="200" normalizeH="0" baseline="0" noProof="1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67.xml" /><Relationship Id="rId13" Type="http://schemas.openxmlformats.org/officeDocument/2006/relationships/tags" Target="../tags/tag68.xml" /><Relationship Id="rId14" Type="http://schemas.openxmlformats.org/officeDocument/2006/relationships/tags" Target="../tags/tag69.xml" /><Relationship Id="rId15" Type="http://schemas.openxmlformats.org/officeDocument/2006/relationships/tags" Target="../tags/tag70.xml" /><Relationship Id="rId16" Type="http://schemas.openxmlformats.org/officeDocument/2006/relationships/tags" Target="../tags/tag71.xml" /><Relationship Id="rId17" Type="http://schemas.openxmlformats.org/officeDocument/2006/relationships/tags" Target="../tags/tag72.xml" /><Relationship Id="rId18" Type="http://schemas.openxmlformats.org/officeDocument/2006/relationships/tags" Target="../tags/tag73.xml" /><Relationship Id="rId19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 rotWithShape="0">
          <a:gsLst>
            <a:gs pos="0">
              <a:srgbClr val="FFFFFF"/>
            </a:gs>
            <a:gs pos="100000">
              <a:srgbClr val="DCDCDC"/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69882" y="432000"/>
            <a:ext cx="10852237" cy="648000"/>
          </a:xfrm>
          <a:prstGeom prst="rect">
            <a:avLst/>
          </a:prstGeom>
        </p:spPr>
        <p:txBody>
          <a:bodyPr vert="horz" lIns="101600" tIns="38100" rIns="76200" bIns="3810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69882" y="1296000"/>
            <a:ext cx="10852237" cy="5040000"/>
          </a:xfrm>
          <a:prstGeom prst="rect">
            <a:avLst/>
          </a:prstGeo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0FBDFE-C587-4B4C-A407-44438C67B59E}" type="datetimeFigureOut">
              <a:rPr lang="zh-CN" altLang="en-US" smtClean="0"/>
              <a:t>2021/8/23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800" b="1" u="none" strike="noStrike" kern="1200" cap="none" spc="200" normalizeH="0">
          <a:solidFill>
            <a:schemeClr val="tx1"/>
          </a:solidFill>
          <a:uFillTx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tabLst>
          <a:tab pos="1609725"/>
        </a:tabLst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96.xml" /><Relationship Id="rId11" Type="http://schemas.openxmlformats.org/officeDocument/2006/relationships/tags" Target="../tags/tag97.xml" /><Relationship Id="rId12" Type="http://schemas.openxmlformats.org/officeDocument/2006/relationships/tags" Target="../tags/tag98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image" Target="../media/image1.png" /><Relationship Id="rId6" Type="http://schemas.openxmlformats.org/officeDocument/2006/relationships/tags" Target="../tags/tag92.xml" /><Relationship Id="rId7" Type="http://schemas.openxmlformats.org/officeDocument/2006/relationships/tags" Target="../tags/tag93.xml" /><Relationship Id="rId8" Type="http://schemas.openxmlformats.org/officeDocument/2006/relationships/tags" Target="../tags/tag94.xml" /><Relationship Id="rId9" Type="http://schemas.openxmlformats.org/officeDocument/2006/relationships/tags" Target="../tags/tag9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68.xml" /><Relationship Id="rId3" Type="http://schemas.openxmlformats.org/officeDocument/2006/relationships/tags" Target="../tags/tag169.xml" /><Relationship Id="rId4" Type="http://schemas.openxmlformats.org/officeDocument/2006/relationships/tags" Target="../tags/tag170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1.xml" /><Relationship Id="rId3" Type="http://schemas.openxmlformats.org/officeDocument/2006/relationships/tags" Target="../tags/tag172.xml" /><Relationship Id="rId4" Type="http://schemas.openxmlformats.org/officeDocument/2006/relationships/tags" Target="../tags/tag173.xml" /><Relationship Id="rId5" Type="http://schemas.openxmlformats.org/officeDocument/2006/relationships/image" Target="../media/image5.jpeg" /><Relationship Id="rId6" Type="http://schemas.openxmlformats.org/officeDocument/2006/relationships/tags" Target="../tags/tag174.xml" /><Relationship Id="rId7" Type="http://schemas.openxmlformats.org/officeDocument/2006/relationships/tags" Target="../tags/tag175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76.xml" /><Relationship Id="rId3" Type="http://schemas.openxmlformats.org/officeDocument/2006/relationships/tags" Target="../tags/tag177.xml" /><Relationship Id="rId4" Type="http://schemas.openxmlformats.org/officeDocument/2006/relationships/tags" Target="../tags/tag178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79.xml" /><Relationship Id="rId3" Type="http://schemas.openxmlformats.org/officeDocument/2006/relationships/tags" Target="../tags/tag180.xml" /><Relationship Id="rId4" Type="http://schemas.openxmlformats.org/officeDocument/2006/relationships/tags" Target="../tags/tag181.xml" /><Relationship Id="rId5" Type="http://schemas.openxmlformats.org/officeDocument/2006/relationships/tags" Target="../tags/tag182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83.xml" /><Relationship Id="rId3" Type="http://schemas.openxmlformats.org/officeDocument/2006/relationships/tags" Target="../tags/tag184.xml" /><Relationship Id="rId4" Type="http://schemas.openxmlformats.org/officeDocument/2006/relationships/tags" Target="../tags/tag18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86.xml" /><Relationship Id="rId3" Type="http://schemas.openxmlformats.org/officeDocument/2006/relationships/tags" Target="../tags/tag187.xml" /><Relationship Id="rId4" Type="http://schemas.openxmlformats.org/officeDocument/2006/relationships/tags" Target="../tags/tag188.xml" /><Relationship Id="rId5" Type="http://schemas.openxmlformats.org/officeDocument/2006/relationships/tags" Target="../tags/tag18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0.xml" /><Relationship Id="rId3" Type="http://schemas.openxmlformats.org/officeDocument/2006/relationships/tags" Target="../tags/tag191.xml" /><Relationship Id="rId4" Type="http://schemas.openxmlformats.org/officeDocument/2006/relationships/tags" Target="../tags/tag192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3.xml" /><Relationship Id="rId3" Type="http://schemas.openxmlformats.org/officeDocument/2006/relationships/tags" Target="../tags/tag194.xml" /><Relationship Id="rId4" Type="http://schemas.openxmlformats.org/officeDocument/2006/relationships/tags" Target="../tags/tag19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96.xml" /><Relationship Id="rId3" Type="http://schemas.openxmlformats.org/officeDocument/2006/relationships/tags" Target="../tags/tag197.xml" /><Relationship Id="rId4" Type="http://schemas.openxmlformats.org/officeDocument/2006/relationships/tags" Target="../tags/tag198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99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image" Target="../media/image1.png" /><Relationship Id="rId6" Type="http://schemas.openxmlformats.org/officeDocument/2006/relationships/tags" Target="../tags/tag202.xml" /><Relationship Id="rId7" Type="http://schemas.openxmlformats.org/officeDocument/2006/relationships/tags" Target="../tags/tag20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99.xml" /><Relationship Id="rId3" Type="http://schemas.openxmlformats.org/officeDocument/2006/relationships/tags" Target="../tags/tag100.xml" /><Relationship Id="rId4" Type="http://schemas.openxmlformats.org/officeDocument/2006/relationships/tags" Target="../tags/tag101.xml" /><Relationship Id="rId5" Type="http://schemas.openxmlformats.org/officeDocument/2006/relationships/image" Target="../media/image1.png" /><Relationship Id="rId6" Type="http://schemas.openxmlformats.org/officeDocument/2006/relationships/tags" Target="../tags/tag102.xml" /><Relationship Id="rId7" Type="http://schemas.openxmlformats.org/officeDocument/2006/relationships/tags" Target="../tags/tag10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04.xml" /><Relationship Id="rId3" Type="http://schemas.openxmlformats.org/officeDocument/2006/relationships/tags" Target="../tags/tag205.xml" /><Relationship Id="rId4" Type="http://schemas.openxmlformats.org/officeDocument/2006/relationships/tags" Target="../tags/tag206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3.xml" /><Relationship Id="rId2" Type="http://schemas.openxmlformats.org/officeDocument/2006/relationships/tags" Target="../tags/tag207.xml" /><Relationship Id="rId3" Type="http://schemas.openxmlformats.org/officeDocument/2006/relationships/image" Target="../media/image4.emf" /><Relationship Id="rId4" Type="http://schemas.openxmlformats.org/officeDocument/2006/relationships/tags" Target="../tags/tag208.xml" /><Relationship Id="rId5" Type="http://schemas.openxmlformats.org/officeDocument/2006/relationships/tags" Target="../tags/tag209.xml" /><Relationship Id="rId6" Type="http://schemas.openxmlformats.org/officeDocument/2006/relationships/tags" Target="../tags/tag210.xml" /><Relationship Id="rId7" Type="http://schemas.openxmlformats.org/officeDocument/2006/relationships/image" Target="../media/image5.jpeg" /><Relationship Id="rId8" Type="http://schemas.openxmlformats.org/officeDocument/2006/relationships/tags" Target="../tags/tag211.xml" /><Relationship Id="rId9" Type="http://schemas.openxmlformats.org/officeDocument/2006/relationships/tags" Target="../tags/tag21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22.xml" /><Relationship Id="rId11" Type="http://schemas.openxmlformats.org/officeDocument/2006/relationships/tags" Target="../tags/tag223.xml" /><Relationship Id="rId12" Type="http://schemas.openxmlformats.org/officeDocument/2006/relationships/tags" Target="../tags/tag224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218.xml" /><Relationship Id="rId4" Type="http://schemas.openxmlformats.org/officeDocument/2006/relationships/image" Target="../media/image7.jpeg" /><Relationship Id="rId5" Type="http://schemas.openxmlformats.org/officeDocument/2006/relationships/tags" Target="../tags/tag219.xml" /><Relationship Id="rId6" Type="http://schemas.openxmlformats.org/officeDocument/2006/relationships/image" Target="../media/image1.png" /><Relationship Id="rId7" Type="http://schemas.openxmlformats.org/officeDocument/2006/relationships/tags" Target="../tags/tag220.xml" /><Relationship Id="rId8" Type="http://schemas.openxmlformats.org/officeDocument/2006/relationships/tags" Target="../tags/tag221.xml" /><Relationship Id="rId9" Type="http://schemas.openxmlformats.org/officeDocument/2006/relationships/image" Target="../media/image8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33.xml" /><Relationship Id="rId11" Type="http://schemas.openxmlformats.org/officeDocument/2006/relationships/tags" Target="../tags/tag234.xml" /><Relationship Id="rId12" Type="http://schemas.openxmlformats.org/officeDocument/2006/relationships/tags" Target="../tags/tag235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229.xml" /><Relationship Id="rId4" Type="http://schemas.openxmlformats.org/officeDocument/2006/relationships/image" Target="../media/image7.jpeg" /><Relationship Id="rId5" Type="http://schemas.openxmlformats.org/officeDocument/2006/relationships/tags" Target="../tags/tag230.xml" /><Relationship Id="rId6" Type="http://schemas.openxmlformats.org/officeDocument/2006/relationships/image" Target="../media/image1.png" /><Relationship Id="rId7" Type="http://schemas.openxmlformats.org/officeDocument/2006/relationships/tags" Target="../tags/tag231.xml" /><Relationship Id="rId8" Type="http://schemas.openxmlformats.org/officeDocument/2006/relationships/tags" Target="../tags/tag232.xml" /><Relationship Id="rId9" Type="http://schemas.openxmlformats.org/officeDocument/2006/relationships/image" Target="../media/image8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36.xml" /><Relationship Id="rId3" Type="http://schemas.openxmlformats.org/officeDocument/2006/relationships/tags" Target="../tags/tag237.xml" /><Relationship Id="rId4" Type="http://schemas.openxmlformats.org/officeDocument/2006/relationships/image" Target="../media/image7.jpeg" /><Relationship Id="rId5" Type="http://schemas.openxmlformats.org/officeDocument/2006/relationships/tags" Target="../tags/tag238.xml" /><Relationship Id="rId6" Type="http://schemas.openxmlformats.org/officeDocument/2006/relationships/image" Target="../media/image8.png" /><Relationship Id="rId7" Type="http://schemas.openxmlformats.org/officeDocument/2006/relationships/tags" Target="../tags/tag239.xml" /><Relationship Id="rId8" Type="http://schemas.openxmlformats.org/officeDocument/2006/relationships/tags" Target="../tags/tag240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1.xml" /><Relationship Id="rId3" Type="http://schemas.openxmlformats.org/officeDocument/2006/relationships/tags" Target="../tags/tag242.xml" /><Relationship Id="rId4" Type="http://schemas.openxmlformats.org/officeDocument/2006/relationships/tags" Target="../tags/tag243.xml" /><Relationship Id="rId5" Type="http://schemas.openxmlformats.org/officeDocument/2006/relationships/image" Target="../media/image9.jpeg" /><Relationship Id="rId6" Type="http://schemas.openxmlformats.org/officeDocument/2006/relationships/tags" Target="../tags/tag244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5.xml" /><Relationship Id="rId3" Type="http://schemas.openxmlformats.org/officeDocument/2006/relationships/tags" Target="../tags/tag246.xml" /><Relationship Id="rId4" Type="http://schemas.openxmlformats.org/officeDocument/2006/relationships/tags" Target="../tags/tag247.xml" /><Relationship Id="rId5" Type="http://schemas.openxmlformats.org/officeDocument/2006/relationships/image" Target="../media/image10.png" /><Relationship Id="rId6" Type="http://schemas.openxmlformats.org/officeDocument/2006/relationships/tags" Target="../tags/tag248.xml" /><Relationship Id="rId7" Type="http://schemas.openxmlformats.org/officeDocument/2006/relationships/image" Target="../media/image11.png" /><Relationship Id="rId8" Type="http://schemas.openxmlformats.org/officeDocument/2006/relationships/tags" Target="../tags/tag249.xml" /><Relationship Id="rId9" Type="http://schemas.openxmlformats.org/officeDocument/2006/relationships/tags" Target="../tags/tag25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113.xml" /><Relationship Id="rId11" Type="http://schemas.openxmlformats.org/officeDocument/2006/relationships/tags" Target="../tags/tag114.xml" /><Relationship Id="rId12" Type="http://schemas.openxmlformats.org/officeDocument/2006/relationships/tags" Target="../tags/tag115.xml" /><Relationship Id="rId13" Type="http://schemas.openxmlformats.org/officeDocument/2006/relationships/tags" Target="../tags/tag116.xml" /><Relationship Id="rId14" Type="http://schemas.openxmlformats.org/officeDocument/2006/relationships/tags" Target="../tags/tag117.xml" /><Relationship Id="rId15" Type="http://schemas.openxmlformats.org/officeDocument/2006/relationships/tags" Target="../tags/tag118.xml" /><Relationship Id="rId16" Type="http://schemas.openxmlformats.org/officeDocument/2006/relationships/tags" Target="../tags/tag119.xml" /><Relationship Id="rId17" Type="http://schemas.openxmlformats.org/officeDocument/2006/relationships/tags" Target="../tags/tag120.xml" /><Relationship Id="rId18" Type="http://schemas.openxmlformats.org/officeDocument/2006/relationships/tags" Target="../tags/tag121.xml" /><Relationship Id="rId19" Type="http://schemas.openxmlformats.org/officeDocument/2006/relationships/tags" Target="../tags/tag122.xml" /><Relationship Id="rId2" Type="http://schemas.openxmlformats.org/officeDocument/2006/relationships/notesSlide" Target="../notesSlides/notesSlide2.xml" /><Relationship Id="rId20" Type="http://schemas.openxmlformats.org/officeDocument/2006/relationships/tags" Target="../tags/tag123.xml" /><Relationship Id="rId21" Type="http://schemas.openxmlformats.org/officeDocument/2006/relationships/tags" Target="../tags/tag124.xml" /><Relationship Id="rId22" Type="http://schemas.openxmlformats.org/officeDocument/2006/relationships/tags" Target="../tags/tag125.xml" /><Relationship Id="rId23" Type="http://schemas.openxmlformats.org/officeDocument/2006/relationships/tags" Target="../tags/tag126.xml" /><Relationship Id="rId24" Type="http://schemas.openxmlformats.org/officeDocument/2006/relationships/tags" Target="../tags/tag127.xml" /><Relationship Id="rId25" Type="http://schemas.openxmlformats.org/officeDocument/2006/relationships/tags" Target="../tags/tag128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image" Target="../media/image2.jpeg" /><Relationship Id="rId6" Type="http://schemas.openxmlformats.org/officeDocument/2006/relationships/tags" Target="../tags/tag110.xml" /><Relationship Id="rId7" Type="http://schemas.openxmlformats.org/officeDocument/2006/relationships/image" Target="../media/image3.png" /><Relationship Id="rId8" Type="http://schemas.openxmlformats.org/officeDocument/2006/relationships/tags" Target="../tags/tag111.xml" /><Relationship Id="rId9" Type="http://schemas.openxmlformats.org/officeDocument/2006/relationships/tags" Target="../tags/tag11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35.xml" /><Relationship Id="rId2" Type="http://schemas.openxmlformats.org/officeDocument/2006/relationships/tags" Target="../tags/tag129.xml" /><Relationship Id="rId3" Type="http://schemas.openxmlformats.org/officeDocument/2006/relationships/image" Target="../media/image4.emf" /><Relationship Id="rId4" Type="http://schemas.openxmlformats.org/officeDocument/2006/relationships/tags" Target="../tags/tag130.xml" /><Relationship Id="rId5" Type="http://schemas.openxmlformats.org/officeDocument/2006/relationships/tags" Target="../tags/tag131.xml" /><Relationship Id="rId6" Type="http://schemas.openxmlformats.org/officeDocument/2006/relationships/tags" Target="../tags/tag132.xml" /><Relationship Id="rId7" Type="http://schemas.openxmlformats.org/officeDocument/2006/relationships/image" Target="../media/image5.jpeg" /><Relationship Id="rId8" Type="http://schemas.openxmlformats.org/officeDocument/2006/relationships/tags" Target="../tags/tag133.xml" /><Relationship Id="rId9" Type="http://schemas.openxmlformats.org/officeDocument/2006/relationships/tags" Target="../tags/tag134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36.xml" /><Relationship Id="rId3" Type="http://schemas.openxmlformats.org/officeDocument/2006/relationships/image" Target="../media/image6.jpeg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44.xml" /><Relationship Id="rId4" Type="http://schemas.openxmlformats.org/officeDocument/2006/relationships/image" Target="../media/image7.jpeg" /><Relationship Id="rId5" Type="http://schemas.openxmlformats.org/officeDocument/2006/relationships/tags" Target="../tags/tag145.xml" /><Relationship Id="rId6" Type="http://schemas.openxmlformats.org/officeDocument/2006/relationships/image" Target="../media/image1.png" /><Relationship Id="rId7" Type="http://schemas.openxmlformats.org/officeDocument/2006/relationships/tags" Target="../tags/tag146.xml" /><Relationship Id="rId8" Type="http://schemas.openxmlformats.org/officeDocument/2006/relationships/tags" Target="../tags/tag147.xml" /><Relationship Id="rId9" Type="http://schemas.openxmlformats.org/officeDocument/2006/relationships/tags" Target="../tags/tag14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tags" Target="../tags/tag151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56.xml" /><Relationship Id="rId4" Type="http://schemas.openxmlformats.org/officeDocument/2006/relationships/image" Target="../media/image7.jpeg" /><Relationship Id="rId5" Type="http://schemas.openxmlformats.org/officeDocument/2006/relationships/tags" Target="../tags/tag157.xml" /><Relationship Id="rId6" Type="http://schemas.openxmlformats.org/officeDocument/2006/relationships/image" Target="../media/image1.png" /><Relationship Id="rId7" Type="http://schemas.openxmlformats.org/officeDocument/2006/relationships/tags" Target="../tags/tag158.xml" /><Relationship Id="rId8" Type="http://schemas.openxmlformats.org/officeDocument/2006/relationships/tags" Target="../tags/tag159.xml" /><Relationship Id="rId9" Type="http://schemas.openxmlformats.org/officeDocument/2006/relationships/tags" Target="../tags/tag16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7.xml" /><Relationship Id="rId2" Type="http://schemas.openxmlformats.org/officeDocument/2006/relationships/tags" Target="../tags/tag161.xml" /><Relationship Id="rId3" Type="http://schemas.openxmlformats.org/officeDocument/2006/relationships/image" Target="../media/image4.emf" /><Relationship Id="rId4" Type="http://schemas.openxmlformats.org/officeDocument/2006/relationships/tags" Target="../tags/tag162.xml" /><Relationship Id="rId5" Type="http://schemas.openxmlformats.org/officeDocument/2006/relationships/tags" Target="../tags/tag163.xml" /><Relationship Id="rId6" Type="http://schemas.openxmlformats.org/officeDocument/2006/relationships/tags" Target="../tags/tag164.xml" /><Relationship Id="rId7" Type="http://schemas.openxmlformats.org/officeDocument/2006/relationships/image" Target="../media/image5.jpeg" /><Relationship Id="rId8" Type="http://schemas.openxmlformats.org/officeDocument/2006/relationships/tags" Target="../tags/tag165.xml" /><Relationship Id="rId9" Type="http://schemas.openxmlformats.org/officeDocument/2006/relationships/tags" Target="../tags/tag166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5"/>
          <a:stretch>
            <a:fillRect l="25000" b="-10000"/>
          </a:stretch>
        </a:blip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2" name="组合 11"/>
          <p:cNvGrpSpPr/>
          <p:nvPr>
            <p:custDataLst>
              <p:tags r:id="rId4"/>
            </p:custDataLst>
          </p:nvPr>
        </p:nvGrpSpPr>
        <p:grpSpPr>
          <a:xfrm>
            <a:off x="135890" y="1573530"/>
            <a:ext cx="3131148" cy="3491865"/>
            <a:chOff x="214" y="2478"/>
            <a:chExt cx="4931" cy="5499"/>
          </a:xfrm>
        </p:grpSpPr>
        <p:pic>
          <p:nvPicPr>
            <p:cNvPr id="10" name="图片 9" descr="60c7af23ba2421e9f766152202622979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>
              <a:lum bright="18000"/>
            </a:blip>
            <a:srcRect l="24799" t="7542" r="40958" b="79069"/>
            <a:stretch>
              <a:fillRect/>
            </a:stretch>
          </p:blipFill>
          <p:spPr>
            <a:xfrm>
              <a:off x="214" y="4641"/>
              <a:ext cx="4931" cy="1928"/>
            </a:xfrm>
            <a:prstGeom prst="rect">
              <a:avLst/>
            </a:prstGeom>
          </p:spPr>
        </p:pic>
        <p:sp>
          <p:nvSpPr>
            <p:cNvPr id="2" name="文本框 1"/>
            <p:cNvSpPr txBox="1"/>
            <p:nvPr>
              <p:custDataLst>
                <p:tags r:id="rId7"/>
              </p:custDataLst>
            </p:nvPr>
          </p:nvSpPr>
          <p:spPr>
            <a:xfrm>
              <a:off x="2595" y="2478"/>
              <a:ext cx="1614" cy="17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b="1">
                  <a:solidFill>
                    <a:srgbClr val="647174"/>
                  </a:solidFill>
                  <a:latin typeface="锐字工房云字库隶变GBK" panose="02010604000000000000" charset="-122"/>
                  <a:ea typeface="锐字工房云字库隶变GBK" panose="02010604000000000000" charset="-122"/>
                </a:rPr>
                <a:t>老</a:t>
              </a:r>
            </a:p>
          </p:txBody>
        </p:sp>
        <p:sp>
          <p:nvSpPr>
            <p:cNvPr id="3" name="文本框 2"/>
            <p:cNvSpPr txBox="1"/>
            <p:nvPr>
              <p:custDataLst>
                <p:tags r:id="rId8"/>
              </p:custDataLst>
            </p:nvPr>
          </p:nvSpPr>
          <p:spPr>
            <a:xfrm>
              <a:off x="2595" y="3905"/>
              <a:ext cx="1614" cy="174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6600" b="1">
                  <a:solidFill>
                    <a:srgbClr val="647174"/>
                  </a:solidFill>
                  <a:latin typeface="锐字工房云字库隶变GBK" panose="02010604000000000000" charset="-122"/>
                  <a:ea typeface="锐字工房云字库隶变GBK" panose="02010604000000000000" charset="-122"/>
                </a:rPr>
                <a:t>子</a:t>
              </a:r>
            </a:p>
          </p:txBody>
        </p:sp>
        <p:sp>
          <p:nvSpPr>
            <p:cNvPr id="8" name="矩形 7"/>
            <p:cNvSpPr/>
            <p:nvPr>
              <p:custDataLst>
                <p:tags r:id="rId9"/>
              </p:custDataLst>
            </p:nvPr>
          </p:nvSpPr>
          <p:spPr>
            <a:xfrm>
              <a:off x="3390" y="3449"/>
              <a:ext cx="1755" cy="2948"/>
            </a:xfrm>
            <a:prstGeom prst="rect">
              <a:avLst/>
            </a:prstGeom>
            <a:noFill/>
            <a:ln w="19050">
              <a:gradFill>
                <a:gsLst>
                  <a:gs pos="23000">
                    <a:schemeClr val="accent1">
                      <a:lumMod val="5000"/>
                      <a:lumOff val="95000"/>
                      <a:alpha val="0"/>
                    </a:schemeClr>
                  </a:gs>
                  <a:gs pos="23000">
                    <a:srgbClr val="647174"/>
                  </a:gs>
                </a:gsLst>
                <a:lin ang="1140000" scaled="0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锐字工房云字库隶变GBK" panose="02010604000000000000" charset="-122"/>
                <a:ea typeface="锐字工房云字库隶变GBK" panose="02010604000000000000" charset="-122"/>
              </a:endParaRPr>
            </a:p>
          </p:txBody>
        </p:sp>
        <p:cxnSp>
          <p:nvCxnSpPr>
            <p:cNvPr id="11" name="直接连接符 10"/>
            <p:cNvCxnSpPr/>
            <p:nvPr>
              <p:custDataLst>
                <p:tags r:id="rId10"/>
              </p:custDataLst>
            </p:nvPr>
          </p:nvCxnSpPr>
          <p:spPr>
            <a:xfrm>
              <a:off x="3933" y="6397"/>
              <a:ext cx="964" cy="0"/>
            </a:xfrm>
            <a:prstGeom prst="line">
              <a:avLst/>
            </a:prstGeom>
            <a:ln w="190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文本框 6"/>
            <p:cNvSpPr txBox="1"/>
            <p:nvPr>
              <p:custDataLst>
                <p:tags r:id="rId11"/>
              </p:custDataLst>
            </p:nvPr>
          </p:nvSpPr>
          <p:spPr>
            <a:xfrm>
              <a:off x="3816" y="5003"/>
              <a:ext cx="1136" cy="2974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ctr">
                <a:lnSpc>
                  <a:spcPct val="100000"/>
                </a:lnSpc>
              </a:pPr>
              <a:r>
                <a:rPr lang="zh-CN" altLang="en-US" sz="3500" b="1" spc="300">
                  <a:solidFill>
                    <a:srgbClr val="647174"/>
                  </a:solidFill>
                  <a:uFillTx/>
                  <a:latin typeface="锐字工房云字库隶变GBK" panose="02010604000000000000" charset="-122"/>
                  <a:ea typeface="锐字工房云字库隶变GBK" panose="02010604000000000000" charset="-122"/>
                </a:rPr>
                <a:t>四</a:t>
              </a:r>
              <a:r>
                <a:rPr lang="en-US" altLang="zh-CN" sz="3500" b="1" spc="300">
                  <a:solidFill>
                    <a:srgbClr val="647174"/>
                  </a:solidFill>
                  <a:uFillTx/>
                  <a:latin typeface="锐字工房云字库隶变GBK" panose="02010604000000000000" charset="-122"/>
                  <a:ea typeface="锐字工房云字库隶变GBK" panose="02010604000000000000" charset="-122"/>
                </a:rPr>
                <a:t>  </a:t>
              </a:r>
              <a:r>
                <a:rPr lang="zh-CN" altLang="en-US" sz="3500" b="1" spc="300">
                  <a:solidFill>
                    <a:srgbClr val="647174"/>
                  </a:solidFill>
                  <a:uFillTx/>
                  <a:latin typeface="锐字工房云字库隶变GBK" panose="02010604000000000000" charset="-122"/>
                  <a:ea typeface="锐字工房云字库隶变GBK" panose="02010604000000000000" charset="-122"/>
                </a:rPr>
                <a:t>章</a:t>
              </a:r>
            </a:p>
          </p:txBody>
        </p:sp>
      </p:grpSp>
    </p:spTree>
    <p:custDataLst>
      <p:tags r:id="rId12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048" name="文本框 2"/>
          <p:cNvSpPr/>
          <p:nvPr>
            <p:custDataLst>
              <p:tags r:id="rId3"/>
            </p:custDataLst>
          </p:nvPr>
        </p:nvSpPr>
        <p:spPr>
          <a:xfrm>
            <a:off x="127000" y="155575"/>
            <a:ext cx="11894820" cy="673925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>
                <a:latin typeface="Times New Roman" panose="02020603050405020304" charset="0"/>
                <a:ea typeface="汉仪全唐诗简繁" panose="00020600040101010101" charset="-122"/>
              </a:rPr>
              <a:t>       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</a:rPr>
              <a:t>三十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辐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</a:rPr>
              <a:t>共一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毂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当其无，有车之用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</a:rPr>
              <a:t>。</a:t>
            </a:r>
            <a:r>
              <a:rPr lang="zh-CN" altLang="en-US" sz="2400" b="1" u="sng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埏埴</a:t>
            </a:r>
            <a:r>
              <a:rPr lang="zh-CN" altLang="en-US" sz="2400" b="1" u="sng">
                <a:latin typeface="Times New Roman" panose="02020603050405020304" charset="0"/>
                <a:ea typeface="汉仪全唐诗简繁" panose="00020600040101010101" charset="-122"/>
              </a:rPr>
              <a:t>以为器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</a:rPr>
              <a:t>，当其无，有器之用。</a:t>
            </a:r>
            <a:r>
              <a:rPr lang="zh-CN" altLang="en-US" sz="2400" b="1" u="sng">
                <a:latin typeface="Times New Roman" panose="02020603050405020304" charset="0"/>
                <a:ea typeface="汉仪全唐诗简繁" panose="00020600040101010101" charset="-122"/>
              </a:rPr>
              <a:t>凿</a:t>
            </a:r>
            <a:r>
              <a:rPr lang="zh-CN" altLang="en-US" sz="2400" b="1" u="sng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户牖</a:t>
            </a:r>
            <a:r>
              <a:rPr lang="zh-CN" altLang="en-US" sz="2400" b="1" u="sng">
                <a:latin typeface="Times New Roman" panose="02020603050405020304" charset="0"/>
                <a:ea typeface="汉仪全唐诗简繁" panose="00020600040101010101" charset="-122"/>
              </a:rPr>
              <a:t>以为室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</a:rPr>
              <a:t>，当其无，有室之用。故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有之以为利，无之以为用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[注释]</a:t>
            </a:r>
            <a:endParaRPr lang="zh-CN" altLang="en-US" sz="2400" b="1">
              <a:latin typeface="Times New Roman" panose="02020603050405020304" charset="0"/>
              <a:ea typeface="汉仪全唐诗简繁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①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辐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：车轮中连接轴心和轮圈的木条，古时代的车轮由三十根辐条所构成。此数取法于每月三十日的历次。</a:t>
            </a:r>
            <a:endParaRPr lang="zh-CN" altLang="en-US" sz="2400" b="1">
              <a:latin typeface="Times New Roman" panose="02020603050405020304" charset="0"/>
              <a:ea typeface="汉仪全唐诗简繁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②</a:t>
            </a:r>
            <a:r>
              <a:rPr lang="zh-CN" altLang="en-US" sz="2400" b="1">
                <a:solidFill>
                  <a:srgbClr val="00B0F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毂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：车轮的中心部位，周围与辐条的一端相接，中间的圆孔用来插车轴。</a:t>
            </a:r>
            <a:endParaRPr lang="zh-CN" altLang="en-US" sz="2400" b="1">
              <a:latin typeface="Times New Roman" panose="02020603050405020304" charset="0"/>
              <a:ea typeface="汉仪全唐诗简繁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③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当其无，有车之用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：车的功用正是产生于车毂的无。"无"指车毂的中空处。</a:t>
            </a:r>
            <a:endParaRPr lang="zh-CN" altLang="en-US" sz="2400" b="1">
              <a:latin typeface="Times New Roman" panose="02020603050405020304" charset="0"/>
              <a:ea typeface="汉仪全唐诗简繁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④</a:t>
            </a:r>
            <a:r>
              <a:rPr lang="zh-CN" altLang="en-US" sz="2400" b="1">
                <a:solidFill>
                  <a:srgbClr val="00B0F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埏埴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：和泥（制作陶器）。埏，揉和；埴，黏土。</a:t>
            </a:r>
            <a:r>
              <a:rPr lang="en-US" altLang="zh-CN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    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⑤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户</a:t>
            </a:r>
            <a:r>
              <a:rPr lang="zh-CN" altLang="en-US" sz="2400" b="1">
                <a:solidFill>
                  <a:srgbClr val="00B0F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牖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：门窗。</a:t>
            </a:r>
            <a:endParaRPr lang="zh-CN" altLang="en-US" sz="2400" b="1">
              <a:latin typeface="Times New Roman" panose="02020603050405020304" charset="0"/>
              <a:ea typeface="汉仪全唐诗简繁" panose="00020600040101010101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  <a:sym typeface="+mn-ea"/>
              </a:rPr>
              <a:t>     </a:t>
            </a:r>
            <a:r>
              <a:rPr lang="zh-CN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三十根辐条汇集到一根毂上，有了车毂中空的地方，才有了车子的作用。揉和陶土把它做成器皿，有了器具中空的地方，才有了器皿的作用。开凿门窗来建造房屋，有了门窗四壁的空的部分，才具备房屋的作用。所以，“有”给人便利，正是“无”使它发挥了作用。</a:t>
            </a:r>
            <a:r>
              <a:rPr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 </a:t>
            </a:r>
            <a:r>
              <a:rPr lang="en-US" altLang="zh-CN" sz="2400" b="1">
                <a:latin typeface="楷体_GB2312" pitchFamily="49" charset="-122"/>
                <a:ea typeface="楷体_GB2312" pitchFamily="49" charset="-122"/>
                <a:sym typeface="+mn-ea"/>
              </a:rPr>
              <a:t>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zh-CN" altLang="en-US" sz="2400" b="1">
              <a:latin typeface="Times New Roman" panose="02020603050405020304" charset="0"/>
              <a:ea typeface="汉仪全唐诗简繁" panose="00020600040101010101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70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0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70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70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70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0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0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70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70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5942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思考：本段写了什么</a:t>
            </a:r>
            <a:r>
              <a:rPr lang="en-US" altLang="zh-CN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en-US" sz="3200" b="1" smtClean="0">
                <a:latin typeface="黑体" panose="02010609060101010101" pitchFamily="49" charset="-122"/>
                <a:ea typeface="黑体" panose="02010609060101010101" pitchFamily="49" charset="-122"/>
              </a:rPr>
              <a:t>用了那种论证方法？</a:t>
            </a:r>
          </a:p>
        </p:txBody>
      </p:sp>
      <p:sp>
        <p:nvSpPr>
          <p:cNvPr id="359427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69925" y="1296035"/>
            <a:ext cx="11243945" cy="5041265"/>
          </a:xfrm>
        </p:spPr>
        <p:txBody>
          <a:bodyPr/>
          <a:lstStyle/>
          <a:p>
            <a:pPr>
              <a:buFont typeface="Arial"/>
              <a:buNone/>
            </a:pPr>
            <a:r>
              <a:rPr lang="zh-CN" altLang="en-US" sz="24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三十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辐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共一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毂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，当其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，有车之用。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埏埴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以为器，当其无，有器之用。凿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户牖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以为室，当其无，有室之用。故有之以为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利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，无之以为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>
              <a:buFont typeface="Arial"/>
              <a:buNone/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主要写了“故有之以为利，无之以为用。”举例论证</a:t>
            </a:r>
          </a:p>
          <a:p>
            <a:pPr>
              <a:lnSpc>
                <a:spcPct val="120000"/>
              </a:lnSpc>
              <a:buFont typeface="Arial"/>
              <a:buNone/>
            </a:pPr>
            <a:r>
              <a:rPr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以车子、器皿和居室三者为例，说明“有</a:t>
            </a:r>
            <a:r>
              <a:rPr lang="en-US" altLang="zh-CN"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和“无” 的相对性（有无的关系）</a:t>
            </a:r>
            <a:endParaRPr lang="zh-CN" altLang="en-US" sz="24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/>
              <a:buNone/>
            </a:pPr>
            <a:r>
              <a:rPr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器物实体的“有” ，只是提供便利的条件；</a:t>
            </a:r>
            <a:endParaRPr lang="zh-CN" altLang="en-US" sz="24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/>
              <a:buNone/>
            </a:pPr>
            <a:r>
              <a:rPr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器物中空的“无” ，才是其发挥作用的关键。</a:t>
            </a:r>
            <a:endParaRPr lang="zh-CN" altLang="en-US" sz="24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  <a:buFont typeface="Arial"/>
              <a:buNone/>
            </a:pPr>
            <a:r>
              <a:rPr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通过“有”和“无” 辩证关系的分析，体现老子“有无相生”的观点</a:t>
            </a:r>
            <a:endParaRPr lang="zh-CN" altLang="en-US" sz="2400" b="1" smtClean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/>
              <a:buNone/>
            </a:pP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/>
              <a:buNone/>
            </a:pP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/>
              <a:buNone/>
            </a:pPr>
            <a:endParaRPr lang="zh-CN" altLang="en-US" sz="24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9" name="图片 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ustDataLst>
      <p:tags r:id="rId7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94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59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594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59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594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9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594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59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94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9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9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94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048" name="文本框 2"/>
          <p:cNvSpPr/>
          <p:nvPr>
            <p:custDataLst>
              <p:tags r:id="rId3"/>
            </p:custDataLst>
          </p:nvPr>
        </p:nvSpPr>
        <p:spPr>
          <a:xfrm>
            <a:off x="534670" y="248920"/>
            <a:ext cx="11014710" cy="587756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400" b="1">
                <a:latin typeface="Times New Roman" panose="02020603050405020304" charset="0"/>
                <a:ea typeface="汉仪全唐诗简繁" panose="00020600040101010101" charset="-122"/>
              </a:rPr>
              <a:t>      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企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者不立，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跨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者不行，自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见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者不</a:t>
            </a:r>
            <a:r>
              <a:rPr lang="zh-CN" altLang="en-US" sz="2400" b="1" u="sng">
                <a:solidFill>
                  <a:schemeClr val="tx1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明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，自是者不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彰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，自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伐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者无</a:t>
            </a:r>
            <a:r>
              <a:rPr lang="zh-CN" altLang="en-US" sz="2400" b="1" u="sng">
                <a:solidFill>
                  <a:schemeClr val="tx1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功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，自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矜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者不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长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。其在道也，曰余食赘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行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，物或恶之，故有道者不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处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。</a:t>
            </a:r>
            <a:endParaRPr lang="zh-CN" altLang="en-US" sz="2400" b="1">
              <a:solidFill>
                <a:schemeClr val="tx1"/>
              </a:solidFill>
              <a:latin typeface="Times New Roman" panose="02020603050405020304" charset="0"/>
              <a:ea typeface="汉仪全唐诗简繁" panose="00020600040101010101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[注释]</a:t>
            </a:r>
            <a:endParaRPr lang="zh-CN" altLang="en-US" sz="2400" b="1">
              <a:latin typeface="Times New Roman" panose="02020603050405020304" charset="0"/>
              <a:ea typeface="汉仪全唐诗简繁" panose="00020600040101010101" charset="-122"/>
            </a:endParaRPr>
          </a:p>
          <a:p>
            <a:pPr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24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①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企</a:t>
            </a:r>
            <a:r>
              <a:rPr lang="zh-CN" altLang="en-US" sz="24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：踮起脚</a:t>
            </a:r>
            <a:r>
              <a:rPr lang="en-US" altLang="zh-CN" sz="24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     </a:t>
            </a:r>
            <a:r>
              <a:rPr lang="zh-CN" altLang="en-US" sz="24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   ②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跨者不行</a:t>
            </a:r>
            <a:r>
              <a:rPr lang="zh-CN" altLang="en-US" sz="24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：跨大步的人行走不稳。</a:t>
            </a:r>
          </a:p>
          <a:p>
            <a:pPr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24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③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自</a:t>
            </a:r>
            <a:r>
              <a:rPr lang="zh-CN" altLang="en-US" sz="2400" b="1">
                <a:solidFill>
                  <a:srgbClr val="00B0F0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见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者不明</a:t>
            </a:r>
            <a:r>
              <a:rPr lang="zh-CN" altLang="en-US" sz="24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：</a:t>
            </a:r>
            <a:r>
              <a:rPr lang="zh-CN" altLang="en-US" sz="2400" b="1">
                <a:solidFill>
                  <a:schemeClr val="tx1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自我显露的不能显明</a:t>
            </a:r>
            <a:r>
              <a:rPr lang="zh-CN" altLang="en-US" sz="24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。   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④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自是者不彰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：自己为是的不能彰显。</a:t>
            </a:r>
            <a:endParaRPr lang="zh-CN" altLang="en-US" sz="2400" b="1">
              <a:latin typeface="Times New Roman" panose="02020603050405020304" charset="0"/>
              <a:ea typeface="汉仪全唐诗简繁" panose="00020600040101010101" charset="-122"/>
            </a:endParaRPr>
          </a:p>
          <a:p>
            <a:pPr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⑤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自伐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：和下文的</a:t>
            </a:r>
            <a:r>
              <a:rPr lang="en-US" altLang="zh-CN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“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自矜</a:t>
            </a:r>
            <a:r>
              <a:rPr lang="en-US" altLang="zh-CN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”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都是自我夸耀的意思。</a:t>
            </a:r>
            <a:endParaRPr lang="zh-CN" altLang="en-US" sz="2400" b="1">
              <a:latin typeface="Times New Roman" panose="02020603050405020304" charset="0"/>
              <a:ea typeface="汉仪全唐诗简繁" panose="00020600040101010101" charset="-122"/>
            </a:endParaRPr>
          </a:p>
          <a:p>
            <a:pPr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⑥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长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：长久。一说读</a:t>
            </a:r>
            <a:r>
              <a:rPr lang="en-US" altLang="zh-CN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zh</a:t>
            </a:r>
            <a:r>
              <a:rPr lang="en-US" altLang="zh-CN" sz="2400" b="1"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ǎ</a:t>
            </a:r>
            <a:r>
              <a:rPr lang="en-US" altLang="zh-CN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ng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，意思是得到敬重。</a:t>
            </a:r>
            <a:endParaRPr lang="zh-CN" altLang="en-US" sz="2400" b="1">
              <a:latin typeface="Times New Roman" panose="02020603050405020304" charset="0"/>
              <a:ea typeface="汉仪全唐诗简繁" panose="00020600040101010101" charset="-122"/>
            </a:endParaRPr>
          </a:p>
          <a:p>
            <a:pPr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24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⑦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其在道也，曰余食赘行，物或恶之</a:t>
            </a:r>
            <a:r>
              <a:rPr lang="zh-CN" altLang="en-US" sz="24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：（自见、自是、自伐、自矜等行为）用道的观点来看，就叫做剩饭、赘瘤，人们常常厌恶它们，行，同</a:t>
            </a:r>
            <a:r>
              <a:rPr lang="en-US" altLang="zh-CN" sz="24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“</a:t>
            </a:r>
            <a:r>
              <a:rPr lang="zh-CN" altLang="en-US" sz="24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形</a:t>
            </a:r>
            <a:r>
              <a:rPr lang="en-US" altLang="zh-CN" sz="24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”</a:t>
            </a:r>
            <a:r>
              <a:rPr lang="zh-CN" altLang="en-US" sz="24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。</a:t>
            </a:r>
          </a:p>
          <a:p>
            <a:pPr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⑧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处</a:t>
            </a:r>
            <a:r>
              <a:rPr lang="zh-CN" altLang="en-US" sz="24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：为，做。</a:t>
            </a:r>
          </a:p>
          <a:p>
            <a:pPr fontAlgn="auto">
              <a:lnSpc>
                <a:spcPct val="100000"/>
              </a:lnSpc>
              <a:spcAft>
                <a:spcPts val="800"/>
              </a:spcAft>
            </a:pPr>
            <a:r>
              <a:rPr lang="en-US" altLang="zh-CN" sz="2400" b="1">
                <a:latin typeface="楷体_GB2312" pitchFamily="49" charset="-122"/>
                <a:ea typeface="楷体_GB2312" pitchFamily="49" charset="-122"/>
                <a:sym typeface="+mn-ea"/>
              </a:rPr>
              <a:t>    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踮起脚跟的人站立不住；跨步行的人走不远，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微软雅黑" panose="020b0503020204020204" charset="-122"/>
              </a:rPr>
              <a:t>自我显露的不能显明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自己为是的不能彰显</a:t>
            </a:r>
            <a:r>
              <a:rPr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  <a:sym typeface="+mn-ea"/>
              </a:rPr>
              <a:t>；自我夸耀的人，反而不能成就大功，自尊自大的人反而不被人们敬重。从道的角度看，以上这些行为，就叫作剩饭赘瘤。人们厌恶这些东西，所以有道的人决不这样做。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70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86050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3200" b="1" smtClean="0">
                <a:ea typeface="黑体" panose="02010609060101010101" pitchFamily="49" charset="-122"/>
              </a:rPr>
              <a:t>思考：本段写了什么？用了哪种论证方法？</a:t>
            </a:r>
          </a:p>
        </p:txBody>
      </p:sp>
      <p:sp>
        <p:nvSpPr>
          <p:cNvPr id="386051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404495" y="1447800"/>
            <a:ext cx="11230610" cy="4800600"/>
          </a:xfrm>
        </p:spPr>
        <p:txBody>
          <a:bodyPr>
            <a:noAutofit/>
          </a:bodyPr>
          <a:lstStyle/>
          <a:p>
            <a:pPr>
              <a:buFont typeface="Arial"/>
              <a:buNone/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本段阐述了“有道者不会彰显自我”的道理。</a:t>
            </a:r>
          </a:p>
          <a:p>
            <a:pPr>
              <a:buFont typeface="Arial"/>
              <a:buNone/>
            </a:pP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比喻论证</a:t>
            </a:r>
          </a:p>
          <a:p>
            <a:pPr>
              <a:buFont typeface="Arial"/>
              <a:buNone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用“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企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者不立，</a:t>
            </a:r>
            <a:r>
              <a:rPr lang="zh-CN" altLang="en-US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跨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者不行”作比喻，说明“自见”“自是”“自伐”“自矜”的结果都是不好的，会使人们离自己的目标越来越远。</a:t>
            </a:r>
          </a:p>
          <a:p>
            <a:pPr>
              <a:buFont typeface="Arial"/>
              <a:buNone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</a:t>
            </a:r>
            <a:r>
              <a:rPr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这</a:t>
            </a:r>
            <a:r>
              <a:rPr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一章主要讲“自然”的道理。自然是顺道而行，不自己妄为。急躁冒进、自我炫耀的行为都会导致失败，不符合自然规律的政策也同样不会取得相应的成果，老子告诫人们为人应谦恭谨慎，为政应温和柔顺，只有脚踏实地，不自以为是，不好高骛远，以一颗平常心去去面对，方可长久</a:t>
            </a:r>
            <a:r>
              <a:rPr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。一个人</a:t>
            </a:r>
            <a:r>
              <a:rPr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有了“自见”、“自是”、“自伐”、“自矜”的心病，一定要及时反省，反省后要自我改正。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/>
              <a:buNone/>
            </a:pP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buFont typeface="Arial"/>
              <a:buNone/>
            </a:pP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86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86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86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86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60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86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60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6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86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860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60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048" name="文本框 2"/>
          <p:cNvSpPr/>
          <p:nvPr>
            <p:custDataLst>
              <p:tags r:id="rId3"/>
            </p:custDataLst>
          </p:nvPr>
        </p:nvSpPr>
        <p:spPr>
          <a:xfrm>
            <a:off x="588645" y="613410"/>
            <a:ext cx="11014710" cy="65341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知人者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，自知者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明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。胜人者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有力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，自胜者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强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。知足者</a:t>
            </a:r>
            <a:r>
              <a:rPr lang="zh-CN" altLang="en-US" sz="3200" b="1" u="sng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富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强行者有志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不失其所者久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死而不亡者寿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</a:pP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[注释]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2800" b="1">
                <a:solidFill>
                  <a:srgbClr val="59595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①</a:t>
            </a:r>
            <a:r>
              <a:rPr lang="zh-CN" altLang="en-US" sz="2800" b="1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强(qiǎng)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行者有志：</a:t>
            </a:r>
            <a:r>
              <a:rPr lang="zh-CN" altLang="en-US" sz="2800" b="1">
                <a:solidFill>
                  <a:srgbClr val="59595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勤勉而行的人有意志</a:t>
            </a:r>
          </a:p>
          <a:p>
            <a:pPr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2800" b="1">
                <a:solidFill>
                  <a:srgbClr val="59595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② 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不失其所者久</a:t>
            </a:r>
            <a:r>
              <a:rPr lang="zh-CN" altLang="en-US" sz="2800" b="1">
                <a:solidFill>
                  <a:srgbClr val="59595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：不丧失立身之基的人能够长久。</a:t>
            </a:r>
          </a:p>
          <a:p>
            <a:pPr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2800" b="1">
                <a:solidFill>
                  <a:srgbClr val="59595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③</a:t>
            </a: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 死而不亡者寿</a:t>
            </a:r>
            <a:r>
              <a:rPr lang="zh-CN" altLang="en-US" sz="2800" b="1">
                <a:solidFill>
                  <a:srgbClr val="595959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微软雅黑" panose="020b0503020204020204" charset="-122"/>
              </a:rPr>
              <a:t>：死而不朽的人就是长寿。意思是，有道之人身死而道长存，这就是寿。</a:t>
            </a:r>
          </a:p>
          <a:p>
            <a:pPr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能了解别人的人有智慧，能了解自己的人聪明。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能战胜别人的人有力气，能战胜自己的人刚强。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知道满足的人才是富人，强劲奋进的人有意志。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  <a:spcAft>
                <a:spcPts val="800"/>
              </a:spcAft>
            </a:pPr>
            <a:r>
              <a:rPr lang="zh-CN" altLang="en-US"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不丧失立身之地的人能够长久，有道之人身虽死而“道”仍存，这就是长寿。</a:t>
            </a: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fontAlgn="auto">
              <a:lnSpc>
                <a:spcPct val="100000"/>
              </a:lnSpc>
            </a:pPr>
            <a:endParaRPr lang="zh-CN" altLang="en-US" sz="28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70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70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704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70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704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70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704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70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704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870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704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70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704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70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704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sz="4400" smtClean="0">
                <a:ea typeface="黑体" panose="02010609060101010101" pitchFamily="49" charset="-122"/>
                <a:sym typeface="+mn-ea"/>
              </a:rPr>
              <a:t>思考：本段写了什么？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强调人要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</a:t>
            </a: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自知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”“</a:t>
            </a: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自胜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”“</a:t>
            </a: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知足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”“</a:t>
            </a:r>
            <a:r>
              <a:rPr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强行</a:t>
            </a:r>
            <a:r>
              <a:rPr lang="en-US" altLang="zh-CN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</a:t>
            </a:r>
            <a:r>
              <a:rPr sz="24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，加强自我修养。</a:t>
            </a:r>
            <a:endParaRPr lang="zh-CN" altLang="en-US" sz="24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要做自知、自胜、自足、强行的人。在老子看来，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知人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胜人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十分重要，但是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自知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自胜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更加重要。一个人倘若能省视自己、坚定自己的生活信念，并且切实推行，就能够保持旺盛的生命力和饱满的精神风貌，与大道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复归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，从而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死而不亡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 </a:t>
            </a:r>
            <a:endParaRPr lang="en-US" altLang="zh-CN" sz="2400" b="1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buNone/>
            </a:pP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zh-CN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“知人者智，自知者明”，提醒我们，人要摆正自己的位置和心态，了解别人的长处和短处，更要了解自己，做好自己的事情，不狂妄自负，要有自知之明。</a:t>
            </a:r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048" name="文本框 2"/>
          <p:cNvSpPr/>
          <p:nvPr>
            <p:custDataLst>
              <p:tags r:id="rId3"/>
            </p:custDataLst>
          </p:nvPr>
        </p:nvSpPr>
        <p:spPr>
          <a:xfrm>
            <a:off x="588645" y="613410"/>
            <a:ext cx="11014710" cy="520065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其安易持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其未兆易谋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其脆易泮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，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其微易散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为之于未有</a:t>
            </a:r>
            <a:r>
              <a:rPr lang="zh-CN" alt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，治之于未乱。</a:t>
            </a:r>
            <a:endParaRPr lang="zh-CN" altLang="en-US" sz="28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[注释]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400" b="1">
                <a:solidFill>
                  <a:srgbClr val="59595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1.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其安易持</a:t>
            </a:r>
            <a:r>
              <a:rPr lang="zh-CN" altLang="en-US" sz="2400" b="1">
                <a:solidFill>
                  <a:srgbClr val="59595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：事物安然未生变的时候容易持守。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altLang="zh-CN" sz="2400" b="1">
                <a:solidFill>
                  <a:srgbClr val="59595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2.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其未兆易谋</a:t>
            </a:r>
            <a:r>
              <a:rPr lang="zh-CN" altLang="en-US" sz="2400" b="1">
                <a:solidFill>
                  <a:srgbClr val="59595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：问题还没有显露迹象的时候容易解决。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altLang="zh-CN" sz="2400" b="1">
                <a:solidFill>
                  <a:srgbClr val="59595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3</a:t>
            </a:r>
            <a:r>
              <a:rPr lang="en-US" altLang="zh-CN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其脆易泮</a:t>
            </a:r>
            <a:r>
              <a:rPr lang="zh-CN" altLang="en-US" sz="2400" b="1">
                <a:solidFill>
                  <a:srgbClr val="59595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：事物脆弱的时候容易分离。泮，同“判”分离。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altLang="zh-CN" sz="2400" b="1">
                <a:solidFill>
                  <a:srgbClr val="59595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4.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其微易散</a:t>
            </a:r>
            <a:r>
              <a:rPr lang="zh-CN" altLang="en-US" sz="2400" b="1">
                <a:solidFill>
                  <a:srgbClr val="59595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：事物细微的时候容易散失。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altLang="zh-CN" sz="2400" b="1">
                <a:solidFill>
                  <a:srgbClr val="59595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5.</a:t>
            </a:r>
            <a:r>
              <a:rPr lang="zh-CN" altLang="en-US" sz="2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为之于未有</a:t>
            </a:r>
            <a:r>
              <a:rPr lang="zh-CN" altLang="en-US" sz="2400" b="1">
                <a:solidFill>
                  <a:srgbClr val="595959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：在事情未发生时就做。在祸乱没有产生以前就开始治理（国家）。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70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048" name="文本框 2"/>
          <p:cNvSpPr/>
          <p:nvPr>
            <p:custDataLst>
              <p:tags r:id="rId3"/>
            </p:custDataLst>
          </p:nvPr>
        </p:nvSpPr>
        <p:spPr>
          <a:xfrm>
            <a:off x="281305" y="-29210"/>
            <a:ext cx="11658600" cy="500570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     </a:t>
            </a:r>
            <a:r>
              <a:rPr lang="zh-CN" altLang="en-US" sz="32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合抱之木，</a:t>
            </a:r>
            <a:r>
              <a:rPr lang="zh-CN" altLang="en-US" sz="3200" b="1" u="sng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生于</a:t>
            </a:r>
            <a:r>
              <a:rPr lang="zh-CN" altLang="en-US" sz="3200" b="1" u="sng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毫末</a:t>
            </a:r>
            <a:r>
              <a:rPr lang="zh-CN" altLang="en-US" sz="32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；九层之台，</a:t>
            </a:r>
            <a:r>
              <a:rPr lang="zh-CN" altLang="en-US" sz="3200" b="1" u="sng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起于</a:t>
            </a:r>
            <a:r>
              <a:rPr lang="zh-CN" altLang="en-US" sz="3200" b="1" u="sng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累土</a:t>
            </a:r>
            <a:r>
              <a:rPr lang="zh-CN" altLang="en-US" sz="32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；千里之行，</a:t>
            </a:r>
            <a:r>
              <a:rPr lang="zh-CN" altLang="en-US" sz="3200" b="1" u="sng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始于足下</a:t>
            </a:r>
            <a:r>
              <a:rPr lang="zh-CN" altLang="en-US" sz="32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。</a:t>
            </a:r>
          </a:p>
          <a:p>
            <a:pPr>
              <a:lnSpc>
                <a:spcPct val="150000"/>
              </a:lnSpc>
            </a:pPr>
            <a:r>
              <a:rPr lang="zh-CN" altLang="en-US" sz="2800" b="1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[注释]</a:t>
            </a:r>
            <a:r>
              <a:rPr lang="en-US" altLang="zh-CN" sz="2800" b="1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  </a:t>
            </a:r>
            <a:endParaRPr lang="en-US" altLang="zh-CN" sz="2800" b="1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altLang="zh-CN" sz="28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6.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毫末</a:t>
            </a:r>
            <a:r>
              <a:rPr lang="zh-CN" altLang="en-US" sz="28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：毫毛的末端。比喻极其细微的事物。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en-US" altLang="zh-CN" sz="28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7.</a:t>
            </a:r>
            <a:r>
              <a:rPr lang="zh-CN" altLang="en-US" sz="28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 </a:t>
            </a:r>
            <a:r>
              <a:rPr lang="zh-CN" altLang="en-US" sz="2800" b="1">
                <a:solidFill>
                  <a:srgbClr val="00B0F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累(léi)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土</a:t>
            </a:r>
            <a:r>
              <a:rPr lang="zh-CN" altLang="en-US" sz="28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：一筐土。累，同“纂”，土筐。</a:t>
            </a:r>
          </a:p>
          <a:p>
            <a:pPr>
              <a:lnSpc>
                <a:spcPct val="150000"/>
              </a:lnSpc>
              <a:spcAft>
                <a:spcPts val="800"/>
              </a:spcAft>
            </a:pP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合抱的大树，（是）从细小的萌芽开始生长的；九层的高台，（是）从一筐土筑起的；千里的远行，是从脚下第一步开始的。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70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8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7048" name="文本框 2"/>
          <p:cNvSpPr/>
          <p:nvPr>
            <p:custDataLst>
              <p:tags r:id="rId3"/>
            </p:custDataLst>
          </p:nvPr>
        </p:nvSpPr>
        <p:spPr>
          <a:xfrm>
            <a:off x="421005" y="148590"/>
            <a:ext cx="11518900" cy="65544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800" b="1">
                <a:latin typeface="Times New Roman" panose="02020603050405020304" charset="0"/>
                <a:ea typeface="汉仪全唐诗简繁" panose="00020600040101010101" charset="-122"/>
              </a:rPr>
              <a:t>      </a:t>
            </a:r>
            <a:r>
              <a:rPr lang="en-US" altLang="zh-CN" sz="2800" b="1">
                <a:latin typeface="Times New Roman" panose="02020603050405020304" charset="0"/>
                <a:ea typeface="汉仪全唐诗简繁" panose="00020600040101010101" charset="-122"/>
                <a:cs typeface="+mn-ea"/>
                <a:sym typeface="+mn-ea"/>
              </a:rPr>
              <a:t> 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为者败之</a:t>
            </a:r>
            <a:r>
              <a:rPr lang="zh-CN" altLang="en-US" sz="28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执者失之</a:t>
            </a:r>
            <a:r>
              <a:rPr lang="zh-CN" altLang="en-US" sz="28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。是以圣人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无为</a:t>
            </a:r>
            <a:r>
              <a:rPr lang="zh-CN" altLang="en-US" sz="28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，故无败；无执，故无失。民之从事，常于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几</a:t>
            </a:r>
            <a:r>
              <a:rPr lang="zh-CN" altLang="en-US" sz="28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成而败之。慎终如始，则无败事。是以圣人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欲不欲</a:t>
            </a:r>
            <a:r>
              <a:rPr lang="zh-CN" altLang="en-US" sz="28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 不贵难得之货，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学不学</a:t>
            </a:r>
            <a:r>
              <a:rPr lang="zh-CN" altLang="en-US" sz="28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复众人之所过</a:t>
            </a:r>
            <a:r>
              <a:rPr lang="zh-CN" altLang="en-US" sz="28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，以辅万物之自然而不敢为。</a:t>
            </a:r>
            <a:endParaRPr lang="zh-CN" altLang="en-US" sz="2800" b="1">
              <a:latin typeface="Times New Roman" panose="02020603050405020304" charset="0"/>
              <a:ea typeface="汉仪全唐诗简繁" panose="00020600040101010101" charset="-122"/>
              <a:cs typeface="+mn-ea"/>
              <a:sym typeface="+mn-ea"/>
            </a:endParaRPr>
          </a:p>
          <a:p>
            <a:pPr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8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8.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为者败之</a:t>
            </a:r>
            <a:r>
              <a:rPr lang="zh-CN" altLang="en-US" sz="28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：动手去做的就会坏事。</a:t>
            </a:r>
          </a:p>
          <a:p>
            <a:pPr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8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9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执者失之</a:t>
            </a:r>
            <a:r>
              <a:rPr lang="zh-CN" altLang="en-US" sz="28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：有所把持的就会失去。</a:t>
            </a:r>
          </a:p>
          <a:p>
            <a:pPr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8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10.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无为</a:t>
            </a:r>
            <a:r>
              <a:rPr lang="zh-CN" altLang="en-US" sz="28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：指顺应自然，不求有所作为。</a:t>
            </a:r>
            <a:r>
              <a:rPr lang="en-US" altLang="zh-CN" sz="2800" b="1">
                <a:solidFill>
                  <a:srgbClr val="00206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11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.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几</a:t>
            </a:r>
            <a:r>
              <a:rPr lang="zh-CN" altLang="en-US" sz="2800" b="1">
                <a:solidFill>
                  <a:srgbClr val="00B0F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(jī)</a:t>
            </a:r>
            <a:r>
              <a:rPr lang="zh-CN" altLang="en-US" sz="28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：接近。</a:t>
            </a:r>
          </a:p>
          <a:p>
            <a:pPr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8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12.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欲不欲</a:t>
            </a:r>
            <a:r>
              <a:rPr lang="zh-CN" altLang="en-US" sz="28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：想要常人所不想要的。</a:t>
            </a:r>
          </a:p>
          <a:p>
            <a:pPr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8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13.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学不学</a:t>
            </a:r>
            <a:r>
              <a:rPr lang="zh-CN" altLang="en-US" sz="28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：学习常人所不学习的。</a:t>
            </a:r>
          </a:p>
          <a:p>
            <a:pPr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8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14.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复众人之所过</a:t>
            </a:r>
            <a:r>
              <a:rPr lang="zh-CN" altLang="en-US" sz="28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：补救众人所犯的过错。复，弥补，补救。</a:t>
            </a:r>
            <a:endParaRPr lang="zh-CN" altLang="en-US" sz="2800" b="1">
              <a:solidFill>
                <a:srgbClr val="595959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微软雅黑" panose="020b0503020204020204" charset="-122"/>
            </a:endParaRPr>
          </a:p>
          <a:p>
            <a:pPr fontAlgn="auto">
              <a:lnSpc>
                <a:spcPct val="100000"/>
              </a:lnSpc>
              <a:spcAft>
                <a:spcPct val="0"/>
              </a:spcAft>
            </a:pPr>
            <a:r>
              <a:rPr lang="en-US" altLang="zh-CN" sz="2800" b="1">
                <a:solidFill>
                  <a:srgbClr val="595959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     </a:t>
            </a:r>
            <a:r>
              <a:rPr lang="en-US" altLang="zh-CN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动手去做的就会坏事。有所把持的就会失去。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因此圣人</a:t>
            </a:r>
            <a:r>
              <a:rPr lang="zh-CN" altLang="en-US" sz="28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仿宋" panose="02010609060101010101" charset="-122"/>
                <a:sym typeface="微软雅黑" panose="020b0503020204020204" charset="-122"/>
              </a:rPr>
              <a:t>顺应自然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微软雅黑" panose="020b0503020204020204" charset="-122"/>
              </a:rPr>
              <a:t>所以也不会招致失败，无所执着所以也不遭受损害。人们做事情，总是在快要成功时失败，所以当事情快要完成的时候，也要像开始时那样慎重，就没有办不成的事情。因此，有道的圣人追求人所不追求的，不稀罕难以得到的货物，学习别人所不学习的，补救众人所经常犯的过错。这样遵循万物的自然本性而不会妄加干预。</a:t>
            </a:r>
          </a:p>
        </p:txBody>
      </p:sp>
    </p:spTree>
    <p:custDataLst>
      <p:tags r:id="rId4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8704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8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mtClean="0">
                <a:ln w="3175">
                  <a:noFill/>
                  <a:prstDash val="dash"/>
                </a:ln>
                <a:solidFill>
                  <a:sysClr val="windowText" lastClr="000000">
                    <a:lumMod val="75000"/>
                    <a:lumOff val="25000"/>
                  </a:sysClr>
                </a:solidFill>
                <a:effectLst/>
                <a:latin typeface="Times New Roman" panose="02020603050405020304" charset="0"/>
                <a:ea typeface="汉仪中宋简" panose="02010600000101010101" charset="-122"/>
                <a:cs typeface="微软雅黑" panose="020b0503020204020204" charset="-122"/>
              </a:rPr>
              <a:t>思考</a:t>
            </a:r>
          </a:p>
        </p:txBody>
      </p:sp>
      <p:sp>
        <p:nvSpPr>
          <p:cNvPr id="2" name="内容占位符 1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669882" y="1198210"/>
            <a:ext cx="10852237" cy="5041355"/>
          </a:xfrm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lang="en-US" altLang="zh-CN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1.</a:t>
            </a:r>
            <a:r>
              <a:rPr lang="zh-CN" altLang="en-US" sz="2800" b="1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第六十四章的主要内容是什么？</a:t>
            </a: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第一层</a:t>
            </a:r>
            <a:r>
              <a:rPr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（开头到治之于未乱）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把握先兆</a:t>
            </a:r>
            <a:endParaRPr lang="en-US" altLang="zh-CN" sz="28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第二层（合抱之木到始于足下）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重视细节</a:t>
            </a:r>
            <a:endParaRPr lang="en-US" altLang="zh-CN" sz="28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第三层（为者败之到故无失）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圣人无为</a:t>
            </a:r>
            <a:endParaRPr lang="en-US" altLang="zh-CN" sz="28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第四层（民之从事到则无败事）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8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百姓慎终如始</a:t>
            </a:r>
            <a:endParaRPr lang="en-US" altLang="zh-CN" sz="2800" smtClean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80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第五层（是以圣人欲不欲到最后）</a:t>
            </a:r>
            <a:endParaRPr lang="en-US" altLang="zh-CN" sz="280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>
              <a:lnSpc>
                <a:spcPct val="100000"/>
              </a:lnSpc>
              <a:spcAft>
                <a:spcPct val="0"/>
              </a:spcAft>
              <a:buNone/>
            </a:pPr>
            <a:r>
              <a:rPr sz="280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Wingdings" panose="05000000000000000000" pitchFamily="2" charset="2"/>
              </a:rPr>
              <a:t>圣人辅万物之自然不敢为</a:t>
            </a:r>
            <a:endParaRPr lang="en-US" altLang="zh-CN" sz="280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Wingdings" panose="05000000000000000000" pitchFamily="2" charset="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8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ea"/>
            </a:endParaRPr>
          </a:p>
        </p:txBody>
      </p:sp>
      <p:pic>
        <p:nvPicPr>
          <p:cNvPr id="6" name="图片 5" descr="60c7af23ba2421e9f76615220262297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127875" y="0"/>
            <a:ext cx="5064125" cy="50641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7" name="文本框 16"/>
          <p:cNvSpPr txBox="1"/>
          <p:nvPr>
            <p:custDataLst>
              <p:tags r:id="rId3"/>
            </p:custDataLst>
          </p:nvPr>
        </p:nvSpPr>
        <p:spPr>
          <a:xfrm>
            <a:off x="676910" y="1986280"/>
            <a:ext cx="10852150" cy="3927475"/>
          </a:xfrm>
          <a:prstGeom prst="rect">
            <a:avLst/>
          </a:prstGeom>
          <a:noFill/>
        </p:spPr>
        <p:txBody>
          <a:bodyPr wrap="square" lIns="101600" tIns="0" rIns="82550" bIns="0" rtlCol="0"/>
          <a:lstStyle>
            <a:defPPr>
              <a:defRPr lang="zh-CN"/>
            </a:defPPr>
            <a:lvl1pPr fontAlgn="auto">
              <a:lnSpc>
                <a:spcPct val="130000"/>
              </a:lnSpc>
              <a:spcAft>
                <a:spcPts val="1000"/>
              </a:spcAft>
              <a:defRPr sz="1600" spc="150"/>
            </a:lvl1pPr>
          </a:lstStyle>
          <a:p>
            <a:pPr marL="357505" indent="-357505" fontAlgn="ctr">
              <a:spcBef>
                <a:spcPts val="100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400" b="1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Times New Roman" panose="02020603050405020304" charset="0"/>
                <a:ea typeface="汉仪全唐诗简繁" panose="00020600040101010101" charset="-122"/>
              </a:rPr>
              <a:t>了解老子及《道德经》相关知识</a:t>
            </a:r>
          </a:p>
          <a:p>
            <a:pPr marL="357505" indent="-357505" fontAlgn="ctr">
              <a:spcBef>
                <a:spcPts val="100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400" b="1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Times New Roman" panose="02020603050405020304" charset="0"/>
                <a:ea typeface="汉仪全唐诗简繁" panose="00020600040101010101" charset="-122"/>
              </a:rPr>
              <a:t>掌握文章重点实词、虚词及特殊句式等基础知识</a:t>
            </a:r>
          </a:p>
          <a:p>
            <a:pPr marL="357505" indent="-357505" fontAlgn="ctr">
              <a:spcBef>
                <a:spcPts val="1000"/>
              </a:spcBef>
              <a:spcAft>
                <a:spcPct val="0"/>
              </a:spcAft>
              <a:buFont typeface="+mj-lt"/>
              <a:buAutoNum type="arabicPeriod"/>
            </a:pPr>
            <a:r>
              <a:rPr lang="zh-CN" altLang="en-US" sz="2400" b="1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Times New Roman" panose="02020603050405020304" charset="0"/>
                <a:ea typeface="汉仪全唐诗简繁" panose="00020600040101010101" charset="-122"/>
              </a:rPr>
              <a:t>借文本了解老子的思想，并感受儒道思想对中国文人的影响。</a:t>
            </a:r>
          </a:p>
        </p:txBody>
      </p:sp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669882" y="601008"/>
            <a:ext cx="7099300" cy="629920"/>
          </a:xfrm>
          <a:prstGeom prst="rect">
            <a:avLst/>
          </a:prstGeom>
          <a:noFill/>
        </p:spPr>
        <p:txBody>
          <a:bodyPr wrap="square" lIns="101600" tIns="38100" rIns="63500" bIns="38100" rtlCol="0">
            <a:normAutofit/>
          </a:bodyPr>
          <a:lstStyle/>
          <a:p>
            <a:r>
              <a:rPr lang="zh-CN" altLang="en-US" sz="3600" b="1" spc="300">
                <a:solidFill>
                  <a:srgbClr val="000000">
                    <a:lumMod val="75000"/>
                    <a:lumOff val="25000"/>
                  </a:srgbClr>
                </a:solidFill>
                <a:uFillTx/>
                <a:latin typeface="Times New Roman" panose="02020603050405020304" charset="0"/>
                <a:ea typeface="汉仪中宋简" panose="02010600000101010101" charset="-122"/>
              </a:rPr>
              <a:t>学习目标</a:t>
            </a:r>
          </a:p>
        </p:txBody>
      </p:sp>
      <p:pic>
        <p:nvPicPr>
          <p:cNvPr id="6" name="图片 5" descr="60c7af23ba2421e9f766152202622979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127875" y="0"/>
            <a:ext cx="5064125" cy="5064125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p:transition/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330" y="530860"/>
            <a:ext cx="10968990" cy="5412105"/>
          </a:xfrm>
        </p:spPr>
        <p:txBody>
          <a:bodyPr>
            <a:noAutofit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《老子》第六十四章中提到“合抱之木，生于毫未；九层之台，起于累土；千里之行，始于足下”，荀子《劝学》中有“积土成山”“积水成渊”“故不积跬步，无以至千里；不积小流，无以成江海”。两者有什么不同？</a:t>
            </a:r>
            <a:endParaRPr lang="zh-CN" altLang="en-US" sz="2400" b="1">
              <a:latin typeface="Times New Roman" panose="02020603050405020304" charset="0"/>
              <a:ea typeface="汉仪全唐诗简繁" panose="00020600040101010101" charset="-122"/>
            </a:endParaRPr>
          </a:p>
          <a:p>
            <a:pPr marL="0" indent="0" fontAlgn="ctr">
              <a:lnSpc>
                <a:spcPct val="150000"/>
              </a:lnSpc>
              <a:buNone/>
            </a:pPr>
            <a:r>
              <a:rPr lang="zh-CN" altLang="en-US" sz="2400" b="1">
                <a:solidFill>
                  <a:schemeClr val="tx1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明确：</a:t>
            </a:r>
            <a:r>
              <a:rPr sz="2400" kern="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结论不同。</a:t>
            </a:r>
            <a:endParaRPr lang="zh-CN" altLang="en-US" sz="2400" kern="100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</a:endParaRPr>
          </a:p>
          <a:p>
            <a:pPr marL="0" indent="0" fontAlgn="ctr">
              <a:lnSpc>
                <a:spcPct val="150000"/>
              </a:lnSpc>
              <a:buNone/>
            </a:pPr>
            <a:r>
              <a:rPr sz="2400" kern="1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①荀子说“锲而不舍，金石可镂”，人要像蚯蚓那样“用心一也”，虽然“无爪牙之利，筋骨之强”，也要“上食埃土，下饮黄泉”，</a:t>
            </a:r>
            <a:r>
              <a:rPr sz="2400" kern="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提出了积极进取的主张</a:t>
            </a:r>
            <a:r>
              <a:rPr sz="2400" kern="1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。</a:t>
            </a:r>
            <a:endParaRPr lang="zh-CN" altLang="en-US" sz="2400" kern="100"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</a:endParaRPr>
          </a:p>
          <a:p>
            <a:pPr marL="0" indent="0" fontAlgn="ctr">
              <a:lnSpc>
                <a:spcPct val="150000"/>
              </a:lnSpc>
              <a:buNone/>
            </a:pPr>
            <a:r>
              <a:rPr sz="2400" kern="1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②老子则主张“无为”“无执”，实际上是</a:t>
            </a:r>
            <a:r>
              <a:rPr sz="2400" kern="100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让人们依照自然规律办事，树立必胜的信心和坚强的毅力，耐心地一点一滴去完成</a:t>
            </a:r>
            <a:r>
              <a:rPr sz="2400" kern="100">
                <a:latin typeface="Times New Roman" panose="02020603050405020304" charset="0"/>
                <a:ea typeface="汉仪全唐诗简繁" panose="00020600040101010101" charset="-122"/>
                <a:cs typeface="宋体" panose="02010600030101010101" pitchFamily="2" charset="-122"/>
                <a:sym typeface="+mn-ea"/>
              </a:rPr>
              <a:t>，稍有松懈，常会造成前功尽弃、功亏一篑的结局。</a:t>
            </a:r>
            <a:endParaRPr lang="zh-CN" altLang="en-US" sz="2400">
              <a:latin typeface="Times New Roman" panose="02020603050405020304" charset="0"/>
              <a:ea typeface="汉仪全唐诗简繁" panose="00020600040101010101" charset="-122"/>
            </a:endParaRPr>
          </a:p>
          <a:p>
            <a:pPr marL="0" indent="0">
              <a:lnSpc>
                <a:spcPct val="150000"/>
              </a:lnSpc>
              <a:buNone/>
            </a:pPr>
            <a:endParaRPr lang="zh-CN" altLang="en-US" sz="2400" b="1">
              <a:solidFill>
                <a:schemeClr val="tx1"/>
              </a:solidFill>
              <a:latin typeface="Times New Roman" panose="02020603050405020304" charset="0"/>
              <a:ea typeface="汉仪全唐诗简繁" panose="00020600040101010101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4250863" y="520504"/>
            <a:ext cx="3752138" cy="450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/>
          <p:cNvSpPr/>
          <p:nvPr>
            <p:custDataLst>
              <p:tags r:id="rId5"/>
            </p:custDataLst>
          </p:nvPr>
        </p:nvSpPr>
        <p:spPr>
          <a:xfrm>
            <a:off x="5482317" y="1808624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641930" y="2005757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>
                <a:latin typeface="华文行楷" panose="02010800040101010101" pitchFamily="2" charset="-122"/>
                <a:ea typeface="华文行楷" panose="02010800040101010101" pitchFamily="2" charset="-122"/>
              </a:rPr>
              <a:t>叁</a:t>
            </a:r>
            <a:endParaRPr lang="zh-CN" altLang="en-US" sz="60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9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2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218123" y="3823303"/>
            <a:ext cx="6112417" cy="11068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kern="0"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0" name="图片 39" descr="580e908e1c2ce620758177b8675d448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  <a:lum bright="24000"/>
          </a:blip>
          <a:stretch>
            <a:fillRect/>
          </a:stretch>
        </p:blipFill>
        <p:spPr>
          <a:xfrm>
            <a:off x="1905" y="1588770"/>
            <a:ext cx="12190095" cy="5269230"/>
          </a:xfrm>
          <a:prstGeom prst="rect">
            <a:avLst/>
          </a:prstGeom>
        </p:spPr>
      </p:pic>
      <p:pic>
        <p:nvPicPr>
          <p:cNvPr id="30" name="图片 29" descr="60c7af23ba2421e9f76615220262297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lum bright="18000"/>
          </a:blip>
          <a:srcRect l="24799" t="7542" r="40958" b="79069"/>
          <a:stretch>
            <a:fillRect/>
          </a:stretch>
        </p:blipFill>
        <p:spPr>
          <a:xfrm>
            <a:off x="-24765" y="-5715"/>
            <a:ext cx="3131185" cy="122428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8"/>
            </p:custDataLst>
          </p:nvPr>
        </p:nvSpPr>
        <p:spPr>
          <a:xfrm>
            <a:off x="4724400" y="641350"/>
            <a:ext cx="33470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儒道佛文化</a:t>
            </a:r>
          </a:p>
        </p:txBody>
      </p:sp>
      <p:pic>
        <p:nvPicPr>
          <p:cNvPr id="33" name="图片 32" descr="b2aae45f3a900ecd4346795e5a599cb6 (2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lum contrast="42000"/>
          </a:blip>
          <a:srcRect t="18714" b="19653"/>
          <a:stretch>
            <a:fillRect/>
          </a:stretch>
        </p:blipFill>
        <p:spPr>
          <a:xfrm>
            <a:off x="3700780" y="4504055"/>
            <a:ext cx="3851275" cy="237363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715645" y="1393825"/>
            <a:ext cx="11110595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唐宋以后的中国文化，要讲儒、释、道三家，也就变成三个大店。佛学像百货店，里面百货杂陈，样样俱全，有钱有时间，就可去逛逛。逛了买东西也可，不买东西也可，根本不去逛也可以，但是社会需要它。道家则像药店，不生病可以不去，生了病则非去不可。生病就好比变乱时期，要想拨乱反正，就非研究道家不可。道家思想，包括了兵家、纵横家的思想，乃至天文、地理、医药等等无所不包，所以一个国家民族生病，非去这个药店不可。儒家的孔孟思想则是粮食店，是天天要吃的，“五四运动”的时候，药店不打，百货店也不打，偏要把粮食店打倒。打倒了粮食店，我们中国人不吃饭，只吃洋面包，这是我们不习惯的，吃久了胃会出毛病的。要深切了解中国文化历史的演变，不但要了解何以今天会如此，还要知道将来怎么办，这都是当前很重要的问题，因此我们要研究四书。</a:t>
            </a:r>
          </a:p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南怀瑾——《论语别裁》</a:t>
            </a: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0" name="图片 39" descr="580e908e1c2ce620758177b8675d448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  <a:lum bright="24000"/>
          </a:blip>
          <a:stretch>
            <a:fillRect/>
          </a:stretch>
        </p:blipFill>
        <p:spPr>
          <a:xfrm>
            <a:off x="1905" y="1588770"/>
            <a:ext cx="12190095" cy="5269230"/>
          </a:xfrm>
          <a:prstGeom prst="rect">
            <a:avLst/>
          </a:prstGeom>
        </p:spPr>
      </p:pic>
      <p:pic>
        <p:nvPicPr>
          <p:cNvPr id="30" name="图片 29" descr="60c7af23ba2421e9f76615220262297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lum bright="18000"/>
          </a:blip>
          <a:srcRect l="24799" t="7542" r="40958" b="79069"/>
          <a:stretch>
            <a:fillRect/>
          </a:stretch>
        </p:blipFill>
        <p:spPr>
          <a:xfrm>
            <a:off x="-24765" y="-5715"/>
            <a:ext cx="3131185" cy="1224280"/>
          </a:xfrm>
          <a:prstGeom prst="rect">
            <a:avLst/>
          </a:prstGeom>
        </p:spPr>
      </p:pic>
      <p:sp>
        <p:nvSpPr>
          <p:cNvPr id="31" name="文本框 30"/>
          <p:cNvSpPr txBox="1"/>
          <p:nvPr>
            <p:custDataLst>
              <p:tags r:id="rId8"/>
            </p:custDataLst>
          </p:nvPr>
        </p:nvSpPr>
        <p:spPr>
          <a:xfrm>
            <a:off x="4724400" y="641350"/>
            <a:ext cx="334708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b="1" spc="300">
                <a:solidFill>
                  <a:schemeClr val="tx1"/>
                </a:solidFill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儒道佛文化</a:t>
            </a:r>
          </a:p>
        </p:txBody>
      </p:sp>
      <p:pic>
        <p:nvPicPr>
          <p:cNvPr id="33" name="图片 32" descr="b2aae45f3a900ecd4346795e5a599cb6 (2)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>
            <a:lum contrast="42000"/>
          </a:blip>
          <a:srcRect t="18714" b="19653"/>
          <a:stretch>
            <a:fillRect/>
          </a:stretch>
        </p:blipFill>
        <p:spPr>
          <a:xfrm>
            <a:off x="3700780" y="4504055"/>
            <a:ext cx="3851275" cy="237363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715645" y="2245995"/>
            <a:ext cx="1111059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中国文化的三家合起来是一个，佛家叫做“明心见性”成佛；道家叫做“修心炼性”；儒家叫做“存心养性”。所有文化都是对生命的探讨，只是研究方向不同，表达方式不同而已。</a:t>
            </a:r>
          </a:p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r"/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——南怀瑾《小言黄帝内经与生命科学》</a:t>
            </a:r>
          </a:p>
        </p:txBody>
      </p:sp>
    </p:spTree>
    <p:custDataLst>
      <p:tags r:id="rId12"/>
    </p:custDataLst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89230" y="650240"/>
            <a:ext cx="10968990" cy="547687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</a:rPr>
              <a:t>中国文人的儒道互补</a:t>
            </a:r>
          </a:p>
          <a:p>
            <a:pPr marL="0" indent="0">
              <a:buNone/>
            </a:pPr>
            <a:r>
              <a:rPr lang="zh-CN" altLang="en-US" sz="20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儒家</a:t>
            </a:r>
          </a:p>
          <a:p>
            <a:pPr marL="0" indent="0">
              <a:buNone/>
            </a:pPr>
            <a:r>
              <a:rPr lang="zh-CN" altLang="en-US" sz="2000" b="1">
                <a:latin typeface="Times New Roman" panose="02020603050405020304" charset="0"/>
                <a:ea typeface="汉仪全唐诗简繁" panose="00020600040101010101" charset="-122"/>
              </a:rPr>
              <a:t>A.偏重社会伦理，思考“人与人”的关系，强调道德完善和人格提升，强调积极进取的历史使命感和社会责任心</a:t>
            </a:r>
          </a:p>
          <a:p>
            <a:pPr marL="0" indent="0">
              <a:buNone/>
            </a:pPr>
            <a:r>
              <a:rPr lang="zh-CN" altLang="en-US" sz="2000" b="1">
                <a:latin typeface="Times New Roman" panose="02020603050405020304" charset="0"/>
                <a:ea typeface="汉仪全唐诗简繁" panose="00020600040101010101" charset="-122"/>
              </a:rPr>
              <a:t>B.侧重人道，但同时具有积极用世和超然通达心态</a:t>
            </a:r>
          </a:p>
          <a:p>
            <a:pPr marL="0" indent="0">
              <a:buNone/>
            </a:pPr>
            <a:r>
              <a:rPr sz="20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道家：</a:t>
            </a:r>
            <a:endParaRPr lang="zh-CN" altLang="en-US" sz="2000" b="1">
              <a:solidFill>
                <a:srgbClr val="FF0000"/>
              </a:solidFill>
              <a:latin typeface="Times New Roman" panose="02020603050405020304" charset="0"/>
              <a:ea typeface="汉仪全唐诗简繁" panose="00020600040101010101" charset="-122"/>
            </a:endParaRPr>
          </a:p>
          <a:p>
            <a:pPr marL="0" indent="0">
              <a:buNone/>
            </a:pPr>
            <a:r>
              <a:rPr sz="20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A.偏重哲学问题，思考人与自然的关系，突出宁静和谐与超越世俗的观念</a:t>
            </a:r>
            <a:endParaRPr lang="zh-CN" altLang="en-US" sz="2000" b="1">
              <a:latin typeface="Times New Roman" panose="02020603050405020304" charset="0"/>
              <a:ea typeface="汉仪全唐诗简繁" panose="00020600040101010101" charset="-122"/>
            </a:endParaRPr>
          </a:p>
          <a:p>
            <a:pPr marL="0" indent="0">
              <a:buNone/>
            </a:pPr>
            <a:r>
              <a:rPr sz="20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B.侧重天道，但同时具有积极用世和超然通达心态</a:t>
            </a:r>
            <a:endParaRPr lang="zh-CN" altLang="en-US" sz="2000" b="1">
              <a:latin typeface="Times New Roman" panose="02020603050405020304" charset="0"/>
              <a:ea typeface="汉仪全唐诗简繁" panose="00020600040101010101" charset="-122"/>
            </a:endParaRPr>
          </a:p>
          <a:p>
            <a:pPr marL="0" indent="0">
              <a:buNone/>
            </a:pPr>
            <a:endParaRPr lang="zh-CN" altLang="en-US" sz="2000" b="1">
              <a:latin typeface="Times New Roman" panose="02020603050405020304" charset="0"/>
              <a:ea typeface="汉仪全唐诗简繁" panose="00020600040101010101" charset="-122"/>
            </a:endParaRPr>
          </a:p>
        </p:txBody>
      </p:sp>
      <p:pic>
        <p:nvPicPr>
          <p:cNvPr id="40" name="图片 39" descr="580e908e1c2ce620758177b8675d448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9F9F9">
                  <a:alpha val="100000"/>
                </a:srgbClr>
              </a:clrFrom>
              <a:clrTo>
                <a:srgbClr val="F9F9F9">
                  <a:alpha val="100000"/>
                  <a:alpha val="0"/>
                </a:srgbClr>
              </a:clrTo>
            </a:clrChange>
            <a:lum bright="24000"/>
          </a:blip>
          <a:stretch>
            <a:fillRect/>
          </a:stretch>
        </p:blipFill>
        <p:spPr>
          <a:xfrm>
            <a:off x="1905" y="1588770"/>
            <a:ext cx="12190095" cy="5269230"/>
          </a:xfrm>
          <a:prstGeom prst="rect">
            <a:avLst/>
          </a:prstGeom>
        </p:spPr>
      </p:pic>
      <p:pic>
        <p:nvPicPr>
          <p:cNvPr id="33" name="图片 32" descr="b2aae45f3a900ecd4346795e5a599cb6 (2)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lum contrast="42000"/>
          </a:blip>
          <a:srcRect t="18714" b="19653"/>
          <a:stretch>
            <a:fillRect/>
          </a:stretch>
        </p:blipFill>
        <p:spPr>
          <a:xfrm>
            <a:off x="3700780" y="4504055"/>
            <a:ext cx="3851275" cy="2373630"/>
          </a:xfrm>
          <a:prstGeom prst="rect">
            <a:avLst/>
          </a:prstGeom>
        </p:spPr>
      </p:pic>
    </p:spTree>
    <p:custDataLst>
      <p:tags r:id="rId8"/>
    </p:custDataLst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内容占位符 1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653380"/>
            <a:ext cx="10852237" cy="504135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从“儒道互补”看“钗黛合一”</a:t>
            </a:r>
          </a:p>
          <a:p>
            <a:pPr marL="0" indent="0">
              <a:buNone/>
            </a:pPr>
            <a:r>
              <a:rPr lang="en-US" altLang="zh-CN" sz="2400" b="1">
                <a:latin typeface="Times New Roman" panose="02020603050405020304" charset="0"/>
                <a:ea typeface="汉仪全唐诗简繁" panose="00020600040101010101" charset="-122"/>
              </a:rPr>
              <a:t>       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</a:rPr>
              <a:t>宝钗似乎是一个儒家人物，谨言慎行、积极进取，近乎“圣人”；而黛玉则更像一个道家人物，自然率真、灵动飘逸，婉若“仙子”。前者是主流、正统，因此为“(蘅芜)君”；后者为辅助，因此为“(潇湘)妃(子)”。</a:t>
            </a:r>
          </a:p>
          <a:p>
            <a:pPr marL="0" indent="0">
              <a:buNone/>
            </a:pPr>
            <a:r>
              <a:rPr lang="en-US" altLang="zh-CN" sz="2400" b="1">
                <a:latin typeface="Times New Roman" panose="02020603050405020304" charset="0"/>
                <a:ea typeface="汉仪全唐诗简繁" panose="00020600040101010101" charset="-122"/>
              </a:rPr>
              <a:t>       </a:t>
            </a:r>
            <a:r>
              <a:rPr lang="zh-CN" altLang="en-US" sz="2400" b="1">
                <a:latin typeface="Times New Roman" panose="02020603050405020304" charset="0"/>
                <a:ea typeface="汉仪全唐诗简繁" panose="00020600040101010101" charset="-122"/>
              </a:rPr>
              <a:t>湘云最初受宝钗影响，倾向于儒家，如她向宝玉所说的仕途经济；后来，与黛玉也颇为知心，如凹晶馆联诗。</a:t>
            </a:r>
            <a:r>
              <a:rPr lang="zh-CN" altLang="en-US" sz="2400" b="1">
                <a:solidFill>
                  <a:srgbClr val="FF0000"/>
                </a:solidFill>
                <a:latin typeface="Times New Roman" panose="02020603050405020304" charset="0"/>
                <a:ea typeface="汉仪全唐诗简繁" panose="00020600040101010101" charset="-122"/>
              </a:rPr>
              <a:t>这是中国古代士大夫常走的一条路：最初总是希望能够“学而优则仕”，有一番作为；当理想受挫、四顾茫然时，便思退隐，寄情山水。</a:t>
            </a:r>
          </a:p>
          <a:p>
            <a:pPr marL="0" indent="0">
              <a:buNone/>
            </a:pPr>
            <a:r>
              <a:rPr lang="en-US" altLang="zh-CN"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       </a:t>
            </a:r>
            <a:r>
              <a:rPr sz="2400" b="1">
                <a:latin typeface="Times New Roman" panose="02020603050405020304" charset="0"/>
                <a:ea typeface="汉仪全唐诗简繁" panose="00020600040101010101" charset="-122"/>
                <a:sym typeface="+mn-ea"/>
              </a:rPr>
              <a:t>古代知识分子同有儒道思想：陶渊明、李白、苏轼</a:t>
            </a:r>
            <a:endParaRPr lang="zh-CN" altLang="en-US" sz="2400" b="1">
              <a:latin typeface="Times New Roman" panose="02020603050405020304" charset="0"/>
              <a:ea typeface="汉仪全唐诗简繁" panose="00020600040101010101" charset="-122"/>
            </a:endParaRPr>
          </a:p>
          <a:p>
            <a:pPr marL="0" indent="0">
              <a:buNone/>
            </a:pPr>
            <a:endParaRPr lang="zh-CN" altLang="en-US" sz="2400" b="1">
              <a:solidFill>
                <a:srgbClr val="FF0000"/>
              </a:solidFill>
              <a:latin typeface="Times New Roman" panose="02020603050405020304" charset="0"/>
              <a:ea typeface="汉仪全唐诗简繁" panose="00020600040101010101" charset="-122"/>
            </a:endParaRPr>
          </a:p>
        </p:txBody>
      </p:sp>
      <p:sp>
        <p:nvSpPr>
          <p:cNvPr id="6" name="椭圆 5"/>
          <p:cNvSpPr/>
          <p:nvPr>
            <p:custDataLst>
              <p:tags r:id="rId4"/>
            </p:custDataLst>
          </p:nvPr>
        </p:nvSpPr>
        <p:spPr>
          <a:xfrm>
            <a:off x="10117455" y="4986020"/>
            <a:ext cx="1872014" cy="1872014"/>
          </a:xfrm>
          <a:prstGeom prst="ellipse">
            <a:avLst/>
          </a:prstGeom>
          <a:blipFill rotWithShape="1">
            <a:blip r:embed="rId5"/>
            <a:stretch>
              <a:fillRect l="-2000" t="-60000" r="-2000" b="-1000"/>
            </a:stretch>
          </a:blipFill>
          <a:ln w="50800">
            <a:solidFill>
              <a:srgbClr val="64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6"/>
    </p:custDataLst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6761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4000" smtClean="0">
                <a:latin typeface="楷体" panose="02010609060101010101" pitchFamily="49" charset="-122"/>
                <a:ea typeface="楷体" panose="02010609060101010101" pitchFamily="49" charset="-122"/>
              </a:rPr>
              <a:t>结束语：</a:t>
            </a:r>
          </a:p>
        </p:txBody>
      </p:sp>
      <p:sp>
        <p:nvSpPr>
          <p:cNvPr id="367619" name="Rectangle 3"/>
          <p:cNvSpPr>
            <a:spLocks noGrp="1" noChangeArrowheads="1"/>
          </p:cNvSpPr>
          <p:nvPr>
            <p:ph type="body" idx="1"/>
            <p:custDataLst>
              <p:tags r:id="rId4"/>
            </p:custDataLst>
          </p:nvPr>
        </p:nvSpPr>
        <p:spPr>
          <a:xfrm>
            <a:off x="669925" y="2176145"/>
            <a:ext cx="10852150" cy="3303905"/>
          </a:xfrm>
        </p:spPr>
        <p:txBody>
          <a:bodyPr/>
          <a:lstStyle/>
          <a:p>
            <a:pPr>
              <a:buFont typeface="Arial"/>
              <a:buNone/>
            </a:pPr>
            <a:r>
              <a:rPr lang="zh-CN" altLang="en-US" b="1" smtClean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b="1" smtClean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不读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道德经</a:t>
            </a:r>
            <a:r>
              <a:rPr lang="en-US" altLang="zh-CN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3600" b="1" smtClean="0">
                <a:latin typeface="楷体" panose="02010609060101010101" pitchFamily="49" charset="-122"/>
                <a:ea typeface="楷体" panose="02010609060101010101" pitchFamily="49" charset="-122"/>
              </a:rPr>
              <a:t>一书，就不知中国文化，不知人生真谛。（鲁迅）</a:t>
            </a:r>
            <a:endParaRPr lang="en-US" altLang="zh-CN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/>
              <a:buNone/>
            </a:pPr>
            <a:endParaRPr lang="zh-CN" altLang="en-US" sz="3600" b="1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buFont typeface="Arial"/>
              <a:buNone/>
            </a:pPr>
            <a:endParaRPr lang="zh-CN" altLang="en-US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endParaRPr lang="zh-CN" altLang="en-US" smtClean="0"/>
          </a:p>
        </p:txBody>
      </p:sp>
      <p:pic>
        <p:nvPicPr>
          <p:cNvPr id="367620" name="New picture"/>
          <p:cNvPicPr/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008100" y="11493500"/>
            <a:ext cx="355600" cy="266700"/>
          </a:xfrm>
          <a:prstGeom prst="cube">
            <a:avLst/>
          </a:prstGeom>
        </p:spPr>
      </p:pic>
      <p:pic>
        <p:nvPicPr>
          <p:cNvPr id="367621" name="New picture"/>
          <p:cNvPicPr/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10248900" y="12611100"/>
            <a:ext cx="355600" cy="254000"/>
          </a:xfrm>
          <a:prstGeom prst="cube">
            <a:avLst/>
          </a:prstGeom>
        </p:spPr>
      </p:pic>
    </p:spTree>
    <p:custDataLst>
      <p:tags r:id="rId9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8" name="组合 7"/>
          <p:cNvGrpSpPr/>
          <p:nvPr>
            <p:custDataLst>
              <p:tags r:id="rId4"/>
            </p:custDataLst>
          </p:nvPr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5" name="图片 4"/>
            <p:cNvPicPr>
              <a:picLocks noChangeAspect="1"/>
            </p:cNvPicPr>
            <p:nvPr>
              <p:custDataLst>
                <p:tags r:id="rId6"/>
              </p:custDataLst>
            </p:nvPr>
          </p:nvPicPr>
          <p:blipFill>
            <a:blip r:embed="rId5"/>
            <a:stretch>
              <a:fillRect/>
            </a:stretch>
          </p:blipFill>
          <p:spPr>
            <a:xfrm>
              <a:off x="-1" y="0"/>
              <a:ext cx="12192001" cy="685800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-1" y="3304032"/>
              <a:ext cx="12192001" cy="3553968"/>
            </a:xfrm>
            <a:prstGeom prst="rect">
              <a:avLst/>
            </a:prstGeom>
          </p:spPr>
        </p:pic>
      </p:grpSp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>
            <a:off x="1639047" y="1400613"/>
            <a:ext cx="12300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kumimoji="1" lang="zh-CN" altLang="en-US" sz="6000">
                <a:solidFill>
                  <a:srgbClr val="857255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目录</a:t>
            </a:r>
          </a:p>
        </p:txBody>
      </p:sp>
      <p:grpSp>
        <p:nvGrpSpPr>
          <p:cNvPr id="10" name="组合 9"/>
          <p:cNvGrpSpPr/>
          <p:nvPr>
            <p:custDataLst>
              <p:tags r:id="rId10"/>
            </p:custDataLst>
          </p:nvPr>
        </p:nvGrpSpPr>
        <p:grpSpPr>
          <a:xfrm>
            <a:off x="3761217" y="1293938"/>
            <a:ext cx="587305" cy="2290729"/>
            <a:chOff x="2840560" y="1476561"/>
            <a:chExt cx="587305" cy="2290729"/>
          </a:xfrm>
        </p:grpSpPr>
        <p:sp>
          <p:nvSpPr>
            <p:cNvPr id="30" name="文本框 9"/>
            <p:cNvSpPr txBox="1"/>
            <p:nvPr>
              <p:custDataLst>
                <p:tags r:id="rId11"/>
              </p:custDataLst>
            </p:nvPr>
          </p:nvSpPr>
          <p:spPr>
            <a:xfrm>
              <a:off x="2880225" y="2198840"/>
              <a:ext cx="505517" cy="156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>
                  <a:solidFill>
                    <a:srgbClr val="857255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badashanren" panose="02000600000000000000" pitchFamily="2" charset="-128"/>
                </a:rPr>
                <a:t>文化常识</a:t>
              </a:r>
            </a:p>
          </p:txBody>
        </p:sp>
        <p:grpSp>
          <p:nvGrpSpPr>
            <p:cNvPr id="31" name="组合 30"/>
            <p:cNvGrpSpPr/>
            <p:nvPr>
              <p:custDataLst>
                <p:tags r:id="rId12"/>
              </p:custDataLst>
            </p:nvPr>
          </p:nvGrpSpPr>
          <p:grpSpPr>
            <a:xfrm>
              <a:off x="2840560" y="1476561"/>
              <a:ext cx="587305" cy="587305"/>
              <a:chOff x="3709240" y="1966872"/>
              <a:chExt cx="587305" cy="587305"/>
            </a:xfrm>
          </p:grpSpPr>
          <p:sp>
            <p:nvSpPr>
              <p:cNvPr id="32" name="椭圆 31"/>
              <p:cNvSpPr/>
              <p:nvPr>
                <p:custDataLst>
                  <p:tags r:id="rId13"/>
                </p:custDataLst>
              </p:nvPr>
            </p:nvSpPr>
            <p:spPr>
              <a:xfrm>
                <a:off x="3709240" y="1966872"/>
                <a:ext cx="587305" cy="587305"/>
              </a:xfrm>
              <a:prstGeom prst="ellipse">
                <a:avLst/>
              </a:prstGeom>
              <a:solidFill>
                <a:srgbClr val="917C5D"/>
              </a:solidFill>
              <a:ln>
                <a:noFill/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zh-CN" altLang="en-US" sz="1400">
                  <a:solidFill>
                    <a:srgbClr val="917C5D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33" name="文本框 12"/>
              <p:cNvSpPr txBox="1"/>
              <p:nvPr>
                <p:custDataLst>
                  <p:tags r:id="rId14"/>
                </p:custDataLst>
              </p:nvPr>
            </p:nvSpPr>
            <p:spPr>
              <a:xfrm>
                <a:off x="3735855" y="1975458"/>
                <a:ext cx="543739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kumimoji="1" lang="zh-CN" altLang="en-US" sz="28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壹</a:t>
                </a:r>
              </a:p>
            </p:txBody>
          </p:sp>
        </p:grpSp>
      </p:grpSp>
      <p:grpSp>
        <p:nvGrpSpPr>
          <p:cNvPr id="11" name="组合 10"/>
          <p:cNvGrpSpPr/>
          <p:nvPr>
            <p:custDataLst>
              <p:tags r:id="rId15"/>
            </p:custDataLst>
          </p:nvPr>
        </p:nvGrpSpPr>
        <p:grpSpPr>
          <a:xfrm>
            <a:off x="5710827" y="1293938"/>
            <a:ext cx="587305" cy="2290729"/>
            <a:chOff x="2840560" y="1476561"/>
            <a:chExt cx="587305" cy="2290729"/>
          </a:xfrm>
        </p:grpSpPr>
        <p:sp>
          <p:nvSpPr>
            <p:cNvPr id="26" name="文本框 9"/>
            <p:cNvSpPr txBox="1"/>
            <p:nvPr>
              <p:custDataLst>
                <p:tags r:id="rId16"/>
              </p:custDataLst>
            </p:nvPr>
          </p:nvSpPr>
          <p:spPr>
            <a:xfrm>
              <a:off x="2880225" y="2198840"/>
              <a:ext cx="505517" cy="156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>
                  <a:solidFill>
                    <a:srgbClr val="857255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badashanren" panose="02000600000000000000" pitchFamily="2" charset="-128"/>
                </a:rPr>
                <a:t>文本赏析</a:t>
              </a:r>
            </a:p>
          </p:txBody>
        </p:sp>
        <p:grpSp>
          <p:nvGrpSpPr>
            <p:cNvPr id="27" name="组合 26"/>
            <p:cNvGrpSpPr/>
            <p:nvPr>
              <p:custDataLst>
                <p:tags r:id="rId17"/>
              </p:custDataLst>
            </p:nvPr>
          </p:nvGrpSpPr>
          <p:grpSpPr>
            <a:xfrm>
              <a:off x="2840560" y="1476561"/>
              <a:ext cx="587305" cy="587305"/>
              <a:chOff x="3709240" y="1966872"/>
              <a:chExt cx="587305" cy="587305"/>
            </a:xfrm>
          </p:grpSpPr>
          <p:sp>
            <p:nvSpPr>
              <p:cNvPr id="28" name="椭圆 27"/>
              <p:cNvSpPr/>
              <p:nvPr>
                <p:custDataLst>
                  <p:tags r:id="rId18"/>
                </p:custDataLst>
              </p:nvPr>
            </p:nvSpPr>
            <p:spPr>
              <a:xfrm>
                <a:off x="3709240" y="1966872"/>
                <a:ext cx="587305" cy="587305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zh-CN" altLang="en-US" sz="1400">
                  <a:solidFill>
                    <a:srgbClr val="917C5D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9" name="文本框 12"/>
              <p:cNvSpPr txBox="1"/>
              <p:nvPr>
                <p:custDataLst>
                  <p:tags r:id="rId19"/>
                </p:custDataLst>
              </p:nvPr>
            </p:nvSpPr>
            <p:spPr>
              <a:xfrm>
                <a:off x="3735855" y="1975458"/>
                <a:ext cx="543739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kumimoji="1" lang="zh-CN" altLang="en-US" sz="2800">
                    <a:solidFill>
                      <a:srgbClr val="857255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贰</a:t>
                </a:r>
              </a:p>
            </p:txBody>
          </p:sp>
        </p:grpSp>
      </p:grpSp>
      <p:grpSp>
        <p:nvGrpSpPr>
          <p:cNvPr id="16" name="组合 15"/>
          <p:cNvGrpSpPr/>
          <p:nvPr>
            <p:custDataLst>
              <p:tags r:id="rId20"/>
            </p:custDataLst>
          </p:nvPr>
        </p:nvGrpSpPr>
        <p:grpSpPr>
          <a:xfrm>
            <a:off x="7660437" y="1293938"/>
            <a:ext cx="587305" cy="2290729"/>
            <a:chOff x="2840560" y="1476561"/>
            <a:chExt cx="587305" cy="2290729"/>
          </a:xfrm>
        </p:grpSpPr>
        <p:sp>
          <p:nvSpPr>
            <p:cNvPr id="22" name="文本框 9"/>
            <p:cNvSpPr txBox="1"/>
            <p:nvPr>
              <p:custDataLst>
                <p:tags r:id="rId21"/>
              </p:custDataLst>
            </p:nvPr>
          </p:nvSpPr>
          <p:spPr>
            <a:xfrm>
              <a:off x="2880225" y="2198840"/>
              <a:ext cx="505517" cy="15684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zh-CN" altLang="en-US" sz="2400">
                  <a:solidFill>
                    <a:srgbClr val="857255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badashanren" panose="02000600000000000000" pitchFamily="2" charset="-128"/>
                </a:rPr>
                <a:t>拓展阅读</a:t>
              </a:r>
            </a:p>
          </p:txBody>
        </p:sp>
        <p:grpSp>
          <p:nvGrpSpPr>
            <p:cNvPr id="23" name="组合 22"/>
            <p:cNvGrpSpPr/>
            <p:nvPr>
              <p:custDataLst>
                <p:tags r:id="rId22"/>
              </p:custDataLst>
            </p:nvPr>
          </p:nvGrpSpPr>
          <p:grpSpPr>
            <a:xfrm>
              <a:off x="2840560" y="1476561"/>
              <a:ext cx="587305" cy="587305"/>
              <a:chOff x="3709240" y="1966872"/>
              <a:chExt cx="587305" cy="587305"/>
            </a:xfrm>
          </p:grpSpPr>
          <p:sp>
            <p:nvSpPr>
              <p:cNvPr id="24" name="椭圆 23"/>
              <p:cNvSpPr/>
              <p:nvPr>
                <p:custDataLst>
                  <p:tags r:id="rId23"/>
                </p:custDataLst>
              </p:nvPr>
            </p:nvSpPr>
            <p:spPr>
              <a:xfrm>
                <a:off x="3709240" y="1966872"/>
                <a:ext cx="587305" cy="587305"/>
              </a:xfrm>
              <a:prstGeom prst="ellipse">
                <a:avLst/>
              </a:prstGeom>
              <a:solidFill>
                <a:srgbClr val="917C5D"/>
              </a:solidFill>
              <a:ln>
                <a:noFill/>
              </a:ln>
              <a:effectLst>
                <a:outerShdw blurRad="635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zh-CN">
                    <a:solidFill>
                      <a:schemeClr val="lt1"/>
                    </a:solidFill>
                  </a:defRPr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/>
                <a:endParaRPr kumimoji="1" lang="zh-CN" altLang="en-US" sz="1400">
                  <a:solidFill>
                    <a:srgbClr val="917C5D"/>
                  </a:solidFill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  <p:sp>
            <p:nvSpPr>
              <p:cNvPr id="25" name="文本框 12"/>
              <p:cNvSpPr txBox="1"/>
              <p:nvPr>
                <p:custDataLst>
                  <p:tags r:id="rId24"/>
                </p:custDataLst>
              </p:nvPr>
            </p:nvSpPr>
            <p:spPr>
              <a:xfrm>
                <a:off x="3735855" y="1975458"/>
                <a:ext cx="543739" cy="52322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none" rtlCol="0">
                <a:spAutoFit/>
              </a:bodyPr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kumimoji="1" lang="zh-CN" altLang="en-US" sz="2800">
                    <a:solidFill>
                      <a:schemeClr val="bg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叁</a:t>
                </a:r>
              </a:p>
            </p:txBody>
          </p:sp>
        </p:grpSp>
      </p:grpSp>
    </p:spTree>
    <p:custDataLst>
      <p:tags r:id="rId25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4250863" y="520504"/>
            <a:ext cx="3752138" cy="450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/>
          <p:cNvSpPr/>
          <p:nvPr>
            <p:custDataLst>
              <p:tags r:id="rId5"/>
            </p:custDataLst>
          </p:nvPr>
        </p:nvSpPr>
        <p:spPr>
          <a:xfrm>
            <a:off x="5482317" y="1808624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641930" y="2005757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>
                <a:latin typeface="华文行楷" panose="02010800040101010101" pitchFamily="2" charset="-122"/>
                <a:ea typeface="华文行楷" panose="02010800040101010101" pitchFamily="2" charset="-122"/>
              </a:rPr>
              <a:t>壹</a:t>
            </a:r>
            <a:endParaRPr lang="zh-CN" altLang="en-US" sz="60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9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2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218123" y="3823303"/>
            <a:ext cx="6112417" cy="11068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kern="0">
                <a:latin typeface="楷体" panose="02010609060101010101" pitchFamily="49" charset="-122"/>
                <a:ea typeface="楷体" panose="02010609060101010101" pitchFamily="49" charset="-122"/>
              </a:rPr>
              <a:t>文化常识</a:t>
            </a: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C:\Users\Administrator.SC-201810291446\Desktop\src=http___img.mp.itc.cn_q_70,c_zoom,w_640_upload_20170607_3768961f563e44eeae41d01fd19da4b7_th.jpg&amp;refer=http___img.mp.itc.jpgsrc=http___img.mp.itc.cn_q_70,c_zoom,w_640_upload_20170607_3768961f563e44eeae41d01fd19da4b7_th.jpg&amp;refer=http___img.mp.itc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137525" y="455930"/>
            <a:ext cx="3900805" cy="5210810"/>
          </a:xfrm>
          <a:prstGeom prst="rect">
            <a:avLst/>
          </a:prstGeom>
        </p:spPr>
      </p:pic>
      <p:sp>
        <p:nvSpPr>
          <p:cNvPr id="3" name="Title 6"/>
          <p:cNvSpPr txBox="1"/>
          <p:nvPr>
            <p:custDataLst>
              <p:tags r:id="rId5"/>
            </p:custDataLst>
          </p:nvPr>
        </p:nvSpPr>
        <p:spPr>
          <a:xfrm>
            <a:off x="352425" y="136525"/>
            <a:ext cx="7596505" cy="6075045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algn="just" fontAlgn="auto">
              <a:lnSpc>
                <a:spcPct val="100000"/>
              </a:lnSpc>
              <a:spcAft>
                <a:spcPct val="0"/>
              </a:spcAft>
            </a:pPr>
            <a:r>
              <a:rPr altLang="zh-CN" sz="24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老子，姓李名耳，字聃</a:t>
            </a:r>
            <a:r>
              <a:rPr lang="zh-CN" altLang="en-US" sz="24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，一字伯阳，或曰谥伯阳，春秋末期人，生卒年不详，籍贯也多有争议，《史记》等记载老子出生于陈国 。中国古代思想家、哲学家、文学家和史学家，</a:t>
            </a:r>
            <a:r>
              <a:rPr lang="zh-CN" altLang="en-US" sz="2400" b="1" spc="50">
                <a:ln w="3175">
                  <a:noFill/>
                  <a:prstDash val="dash"/>
                </a:ln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道家学派创始人和主要代表人物，与庄子并称“老庄”。</a:t>
            </a:r>
            <a:r>
              <a:rPr lang="zh-CN" altLang="en-US" sz="24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后被道教尊为始祖，称“太上老君”。在唐朝，被追认为李姓始祖。</a:t>
            </a:r>
          </a:p>
          <a:p>
            <a:pPr algn="just" fontAlgn="auto">
              <a:lnSpc>
                <a:spcPct val="100000"/>
              </a:lnSpc>
              <a:spcAft>
                <a:spcPct val="0"/>
              </a:spcAft>
            </a:pPr>
            <a:r>
              <a:rPr altLang="zh-CN" sz="24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4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老子曾担任周朝守藏室之史，以博学而闻名，孔子曾入周向他问礼。春秋末年，天下大乱，老子欲弃官归隐，遂骑青牛西行。到灵宝函谷关时，受关令尹喜之请著《道德经》。</a:t>
            </a:r>
            <a:endParaRPr lang="zh-CN" altLang="en-US" sz="2400" b="1" spc="50">
              <a:ln w="3175">
                <a:noFill/>
                <a:prstDash val="dash"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fontAlgn="auto">
              <a:lnSpc>
                <a:spcPct val="100000"/>
              </a:lnSpc>
              <a:spcAft>
                <a:spcPct val="0"/>
              </a:spcAft>
              <a:buFont typeface="Arial"/>
              <a:buNone/>
            </a:pPr>
            <a:r>
              <a:rPr altLang="zh-CN" sz="24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</a:t>
            </a:r>
            <a:r>
              <a:rPr lang="zh-CN" altLang="en-US" sz="24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老子思想对中国哲学发展具有深刻影响，其思想核心是朴素的辩证法。在政治上，主张无为而治、不言之教。在权术上，讲究物极必反之理。在修身方面，讲究虚心实腹、不与人争的修持，是道家性命双修的始祖。</a:t>
            </a:r>
            <a:r>
              <a:rPr lang="zh-CN" altLang="en-US" sz="2400" b="1" spc="50">
                <a:ln w="3175">
                  <a:noFill/>
                  <a:prstDash val="dash"/>
                </a:ln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</a:p>
          <a:p>
            <a:pPr algn="ctr" fontAlgn="auto">
              <a:lnSpc>
                <a:spcPct val="100000"/>
              </a:lnSpc>
              <a:spcAft>
                <a:spcPct val="0"/>
              </a:spcAft>
              <a:buFont typeface="Arial"/>
              <a:buNone/>
            </a:pP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国家图书馆馆长（周朝的守藏史）</a:t>
            </a:r>
            <a:endParaRPr lang="zh-CN" altLang="en-US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ctr" fontAlgn="auto">
              <a:lnSpc>
                <a:spcPct val="100000"/>
              </a:lnSpc>
              <a:spcAft>
                <a:spcPct val="0"/>
              </a:spcAft>
              <a:buFont typeface="Arial"/>
              <a:buNone/>
            </a:pP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道家学派的创始人（道德天尊）</a:t>
            </a:r>
            <a:endParaRPr lang="zh-CN" altLang="en-US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ctr" fontAlgn="auto">
              <a:lnSpc>
                <a:spcPct val="100000"/>
              </a:lnSpc>
              <a:spcAft>
                <a:spcPct val="0"/>
              </a:spcAft>
              <a:buFont typeface="Arial"/>
              <a:buNone/>
            </a:pPr>
            <a:r>
              <a:rPr sz="28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中国哲学之父</a:t>
            </a:r>
            <a:endParaRPr lang="zh-CN" altLang="en-US" sz="2800" b="1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2000" b="1" spc="50">
              <a:ln w="3175">
                <a:noFill/>
                <a:prstDash val="dash"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algn="just">
              <a:lnSpc>
                <a:spcPct val="130000"/>
              </a:lnSpc>
              <a:spcAft>
                <a:spcPts val="800"/>
              </a:spcAft>
            </a:pPr>
            <a:endParaRPr lang="zh-CN" altLang="en-US" sz="2000" b="1" spc="50">
              <a:ln w="3175">
                <a:noFill/>
                <a:prstDash val="dash"/>
              </a:ln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3" name="图片 32" descr="580e908e1c2ce620758177b8675d448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1F1F1">
                  <a:alpha val="100000"/>
                </a:srgbClr>
              </a:clrFrom>
              <a:clrTo>
                <a:srgbClr val="F1F1F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0" y="1593215"/>
            <a:ext cx="12190095" cy="5269230"/>
          </a:xfrm>
          <a:prstGeom prst="rect">
            <a:avLst/>
          </a:prstGeom>
        </p:spPr>
      </p:pic>
      <p:pic>
        <p:nvPicPr>
          <p:cNvPr id="30" name="图片 29" descr="60c7af23ba2421e9f76615220262297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lum bright="18000"/>
          </a:blip>
          <a:srcRect l="24799" t="7542" r="40958" b="79069"/>
          <a:stretch>
            <a:fillRect/>
          </a:stretch>
        </p:blipFill>
        <p:spPr>
          <a:xfrm>
            <a:off x="-24765" y="-5715"/>
            <a:ext cx="3131185" cy="122428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687070" y="1451610"/>
            <a:ext cx="8226425" cy="41541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我已经没有什么故事告诉你们了。</a:t>
            </a:r>
          </a:p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我预言过劫数的到来。我曾以薄薄的柳笛吹起晚岚。然而那时你们甜寐于未卜的岁月之梦，白白地错过了时光。</a:t>
            </a:r>
          </a:p>
          <a:p>
            <a:endParaRPr lang="zh-CN" altLang="en-US" sz="24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召唤已经传来，我将离去。在另一国度的土地上播撒幻梦之粒。在我走进血红的夕阳之前，我留下这五千言的零乱箴言，在世纪的废墟中如泼散的弹子。愿你们仔细地收捡，当一切都已堕落，一切都已不可为，你们就去玩弹子。</a:t>
            </a:r>
          </a:p>
          <a:p>
            <a:pPr algn="r"/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                                                            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鲍鹏山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——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《老子出关》</a:t>
            </a: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Title 6"/>
          <p:cNvSpPr txBox="1"/>
          <p:nvPr>
            <p:custDataLst>
              <p:tags r:id="rId3"/>
            </p:custDataLst>
          </p:nvPr>
        </p:nvSpPr>
        <p:spPr>
          <a:xfrm>
            <a:off x="608400" y="349160"/>
            <a:ext cx="10975200" cy="4461530"/>
          </a:xfrm>
          <a:prstGeom prst="rect">
            <a:avLst/>
          </a:prstGeom>
          <a:noFill/>
          <a:ln w="3175">
            <a:noFill/>
            <a:prstDash val="sysDash"/>
          </a:ln>
        </p:spPr>
        <p:txBody>
          <a:bodyPr wrap="square" lIns="72000" tIns="36000" rIns="72000" bIns="36000" anchor="t" anchorCtr="0">
            <a:noAutofit/>
          </a:bodyPr>
          <a:lstStyle>
            <a:lvl1pPr algn="l" defTabSz="913765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en-US" sz="2745" b="0" kern="1200" cap="none" spc="-49" baseline="0" smtClean="0">
                <a:ln w="3175">
                  <a:noFill/>
                </a:ln>
                <a:solidFill>
                  <a:sysClr val="windowText" lastClr="000000"/>
                </a:solidFill>
                <a:effectLst/>
                <a:latin typeface="+mj-lt"/>
                <a:ea typeface="+mn-ea"/>
                <a:cs typeface="Segoe UI" panose="020b0502040204020203" pitchFamily="34" charset="0"/>
              </a:defRPr>
            </a:lvl1pPr>
          </a:lstStyle>
          <a:p>
            <a:pPr marR="0" lvl="0" indent="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r>
              <a:rPr kumimoji="0" altLang="zh-CN" sz="2400" b="1" i="0" spc="50" baseline="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kumimoji="0" altLang="zh-CN" sz="2400" b="1" i="0" spc="5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</a:t>
            </a:r>
            <a:r>
              <a:rPr kumimoji="0" lang="zh-CN" altLang="en-US" sz="2400" b="1" i="0" spc="5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《道德经》是春秋时期老子（李耳）的哲学作品，</a:t>
            </a:r>
            <a:r>
              <a:rPr kumimoji="0" lang="zh-CN" altLang="en-US" sz="2400" b="1" i="0" spc="50" baseline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又称《道德真经》、《老子》、《五千言》、《老子五千文》</a:t>
            </a:r>
            <a:r>
              <a:rPr kumimoji="0" lang="zh-CN" altLang="en-US" sz="2400" b="1" i="0" spc="5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，是中国古代先秦诸子分家前的一部著作，为其时诸子所共仰，是道家哲学思想的重要来源。</a:t>
            </a:r>
            <a:r>
              <a:rPr kumimoji="0" lang="zh-CN" altLang="en-US" sz="2400" b="1" i="0" spc="50" baseline="0" noProof="0">
                <a:ln w="3175">
                  <a:noFill/>
                  <a:prstDash val="dash"/>
                </a:ln>
                <a:solidFill>
                  <a:srgbClr val="FF00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道德经分上下两篇，原文上篇《德经》、下篇《道经》</a:t>
            </a:r>
            <a:r>
              <a:rPr kumimoji="0" lang="zh-CN" altLang="en-US" sz="2400" b="1" i="0" spc="50" baseline="0" noProof="0">
                <a:ln w="3175">
                  <a:noFill/>
                  <a:prstDash val="dash"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，不分章，后改为《道经》37章在前，第38章之后为《德经》，并分为81章。</a:t>
            </a:r>
            <a:r>
              <a:rPr lang="zh-CN" altLang="en-US" sz="2400" b="1" spc="50" noProof="0">
                <a:ln w="3175">
                  <a:noFill/>
                  <a:prstDash val="dash"/>
                </a:ln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《道德经》，文本以哲学意义之“道德”为纲宗，论述修身、治国、用兵、养生之道，而多以政治为旨归，乃所谓“内圣外王”之学，文意深奥，包涵广博，被誉为万经之王。</a:t>
            </a:r>
            <a:r>
              <a:rPr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道德经</a:t>
            </a:r>
            <a:r>
              <a:rPr altLang="zh-CN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》</a:t>
            </a:r>
            <a:r>
              <a:rPr lang="zh-CN" altLang="en-US" sz="24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提出了道、自然、无为等著名的哲学概念，具有朴素辩证法思想。</a:t>
            </a:r>
            <a:endParaRPr lang="zh-CN" altLang="en-US" sz="2400" b="1" smtClean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lvl="0" indent="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r>
              <a:rPr altLang="zh-CN" sz="2400" b="1" spc="50" noProof="0">
                <a:ln w="3175">
                  <a:noFill/>
                  <a:prstDash val="dash"/>
                </a:ln>
                <a:solidFill>
                  <a:sysClr val="windowText" lastClr="000000">
                    <a:lumMod val="65000"/>
                    <a:lumOff val="35000"/>
                  </a:sysClr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 </a:t>
            </a:r>
            <a:r>
              <a:rPr lang="zh-CN" altLang="en-US" sz="2400" b="1" spc="50" noProof="0">
                <a:ln w="3175">
                  <a:noFill/>
                  <a:prstDash val="dash"/>
                </a:ln>
                <a:solidFill>
                  <a:schemeClr val="tx1"/>
                </a:solidFill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《道德经》是中国历史上最伟大的名著之一，对传统哲学、科学、政治、宗教等产生了深刻影响。据联合国教科文组织统计，《道德经》是除了《圣经》以外被译成外国文字发布量最多的文化名著。</a:t>
            </a:r>
            <a:endParaRPr kumimoji="0" lang="zh-CN" altLang="en-US" sz="2400" b="1" i="0" spc="5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R="0" lvl="0" indent="0" algn="just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800"/>
              </a:spcAft>
              <a:buClrTx/>
              <a:buSzTx/>
              <a:buFont typeface="Arial" panose="020b0604020202020204" pitchFamily="34" charset="0"/>
            </a:pPr>
            <a:endParaRPr kumimoji="0" lang="zh-CN" altLang="en-US" sz="2400" b="1" i="0" spc="50" baseline="0" noProof="0">
              <a:ln w="3175">
                <a:noFill/>
                <a:prstDash val="dash"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33" name="图片 32" descr="580e908e1c2ce620758177b8675d4484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1F1F1">
                  <a:alpha val="100000"/>
                </a:srgbClr>
              </a:clrFrom>
              <a:clrTo>
                <a:srgbClr val="F1F1F1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70" y="1593215"/>
            <a:ext cx="12190095" cy="5269230"/>
          </a:xfrm>
          <a:prstGeom prst="rect">
            <a:avLst/>
          </a:prstGeom>
        </p:spPr>
      </p:pic>
      <p:pic>
        <p:nvPicPr>
          <p:cNvPr id="30" name="图片 29" descr="60c7af23ba2421e9f766152202622979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>
            <a:lum bright="18000"/>
          </a:blip>
          <a:srcRect l="24799" t="7542" r="40958" b="79069"/>
          <a:stretch>
            <a:fillRect/>
          </a:stretch>
        </p:blipFill>
        <p:spPr>
          <a:xfrm>
            <a:off x="-24765" y="-5715"/>
            <a:ext cx="3131185" cy="122428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8"/>
            </p:custDataLst>
          </p:nvPr>
        </p:nvSpPr>
        <p:spPr>
          <a:xfrm>
            <a:off x="687070" y="1325880"/>
            <a:ext cx="881443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无为的治国思想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鲁迅《汉文学史纲要》中说:“老子之言亦不纯一，戒多言而时有愤辞，尚无为而仍欲治天下。其不为者，以欲无不为也。”真正是洞若观火，把几千年前扑朔迷离的老子看得透彻敞亮:老子的很多话,不过是发泄不满的愤激之辞罢了。</a:t>
            </a: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老子的处世哲学</a:t>
            </a: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老子的哲学，是夹缝中生存的技术,是盘根错节的社会中游刃有余的智慧，是专制社会中唯一能保护自己肉体存在的法术。其诀窍就是通过压缩主体精神与人格,来取得苟且偷生的空间。一句话,有专制,必有老子思想。</a:t>
            </a:r>
          </a:p>
          <a:p>
            <a:pPr algn="r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</a:t>
            </a:r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                   ——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鲍鹏山</a:t>
            </a:r>
          </a:p>
          <a:p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0" name="Picture 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 bwMode="auto">
          <a:xfrm>
            <a:off x="4250863" y="520504"/>
            <a:ext cx="3752138" cy="450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椭圆 5"/>
          <p:cNvSpPr/>
          <p:nvPr>
            <p:custDataLst>
              <p:tags r:id="rId5"/>
            </p:custDataLst>
          </p:nvPr>
        </p:nvSpPr>
        <p:spPr>
          <a:xfrm>
            <a:off x="5482317" y="1808624"/>
            <a:ext cx="1635155" cy="1597852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50800" dist="76200" dir="66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5641930" y="2005757"/>
            <a:ext cx="1292662" cy="1287993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zh-CN" altLang="en-US" sz="7200">
                <a:latin typeface="华文行楷" panose="02010800040101010101" pitchFamily="2" charset="-122"/>
                <a:ea typeface="华文行楷" panose="02010800040101010101" pitchFamily="2" charset="-122"/>
              </a:rPr>
              <a:t>贰</a:t>
            </a:r>
            <a:endParaRPr lang="zh-CN" altLang="en-US" sz="6000"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pic>
        <p:nvPicPr>
          <p:cNvPr id="9" name="图片 9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>
            <a:clrChange>
              <a:clrFrom>
                <a:srgbClr val="F4F0ED"/>
              </a:clrFrom>
              <a:clrTo>
                <a:srgbClr val="F4F0ED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7446722" y="3503033"/>
            <a:ext cx="4745278" cy="33549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矩形 2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3218123" y="3823303"/>
            <a:ext cx="6112417" cy="110680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kern="0">
                <a:latin typeface="楷体" panose="02010609060101010101" pitchFamily="49" charset="-122"/>
                <a:ea typeface="楷体" panose="02010609060101010101" pitchFamily="49" charset="-122"/>
              </a:rPr>
              <a:t>文本研习</a:t>
            </a:r>
          </a:p>
        </p:txBody>
      </p:sp>
    </p:spTree>
    <p:custDataLst>
      <p:tags r:id="rId10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0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</p:bldLst>
  </p:timing>
</p:sld>
</file>

<file path=ppt/tags/tag1.xml><?xml version="1.0" encoding="utf-8"?>
<p:tagLst xmlns:p="http://schemas.openxmlformats.org/presentationml/2006/main">
  <p:tag name="AS_UNIQUEID" val="1639"/>
</p:tagLst>
</file>

<file path=ppt/tags/tag10.xml><?xml version="1.0" encoding="utf-8"?>
<p:tagLst xmlns:p="http://schemas.openxmlformats.org/presentationml/2006/main">
  <p:tag name="AS_UNIQUEID" val="16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1566"/>
  <p:tag name="KSO_WM_BEAUTIFY_FLAG" val="#wm#"/>
  <p:tag name="KSO_WM_TAG_VERSION" val="1.0"/>
  <p:tag name="KSO_WM_TEMPLATE_CATEGORY" val="diagram"/>
  <p:tag name="KSO_WM_TEMPLATE_INDEX" val="20202574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74_1*h_f*1_1"/>
  <p:tag name="KSO_WM_UNIT_INDEX" val="1_1"/>
  <p:tag name="KSO_WM_UNIT_LAYERLEVEL" val="1_1"/>
  <p:tag name="KSO_WM_UNIT_NOCLEAR" val="1"/>
  <p:tag name="KSO_WM_UNIT_PRESET_TEXT" val="点击此处添加正文，文字是您思想的提炼，为了最终呈现发布的良好效果&#10;请尽量言简意赅的阐述观点；根据需要可酌情增减文字，以便观者可以准确理解您所传达的信息。&#10;即便信息错综复杂，需要用更多的文字来表述，也请您尽可能提炼思想的精髓，恰如其分的表达观点。"/>
  <p:tag name="KSO_WM_UNIT_SHOW_EDIT_AREA_INDICATION" val="0"/>
  <p:tag name="KSO_WM_UNIT_TEXT_PART_ID_V2" val="d-4-1"/>
  <p:tag name="KSO_WM_UNIT_TYPE" val="h_f"/>
  <p:tag name="KSO_WM_UNIT_VALUE" val="208"/>
</p:tagLst>
</file>

<file path=ppt/tags/tag101.xml><?xml version="1.0" encoding="utf-8"?>
<p:tagLst xmlns:p="http://schemas.openxmlformats.org/presentationml/2006/main">
  <p:tag name="AS_UNIQUEID" val="1567"/>
  <p:tag name="KSO_WM_BEAUTIFY_FLAG" val="#wm#"/>
  <p:tag name="KSO_WM_TAG_VERSION" val="1.0"/>
  <p:tag name="KSO_WM_TEMPLATE_CATEGORY" val="diagram"/>
  <p:tag name="KSO_WM_TEMPLATE_INDEX" val="20202574"/>
  <p:tag name="KSO_WM_UNIT_COMPATIBLE" val="0"/>
  <p:tag name="KSO_WM_UNIT_DIAGRAM_IS_NEED_ADD_PATH_ANIM" val="0"/>
  <p:tag name="KSO_WM_UNIT_DIAGRAM_ISNUMVISUAL" val="0"/>
  <p:tag name="KSO_WM_UNIT_DIAGRAM_ISREFERUNIT" val="0"/>
  <p:tag name="KSO_WM_UNIT_HIGHLIGHT" val="0"/>
  <p:tag name="KSO_WM_UNIT_ID" val="diagram20202574_1*a*1"/>
  <p:tag name="KSO_WM_UNIT_INDEX" val="1"/>
  <p:tag name="KSO_WM_UNIT_ISCONTENTSTITLE" val="0"/>
  <p:tag name="KSO_WM_UNIT_LAYERLEVEL" val="1"/>
  <p:tag name="KSO_WM_UNIT_NOCLEAR" val="0"/>
  <p:tag name="KSO_WM_UNIT_PRESET_TEXT" val="单击此处可添加您的大标题内容"/>
  <p:tag name="KSO_WM_UNIT_SHOW_EDIT_AREA_INDICATION" val="0"/>
  <p:tag name="KSO_WM_UNIT_TEXT_PART_ID_V2" val="a-3-1"/>
  <p:tag name="KSO_WM_UNIT_TYPE" val="a"/>
  <p:tag name="KSO_WM_UNIT_VALUE" val="17"/>
</p:tagLst>
</file>

<file path=ppt/tags/tag102.xml><?xml version="1.0" encoding="utf-8"?>
<p:tagLst xmlns:p="http://schemas.openxmlformats.org/presentationml/2006/main">
  <p:tag name="AS_UNIQUEID" val="1737"/>
</p:tagLst>
</file>

<file path=ppt/tags/tag103.xml><?xml version="1.0" encoding="utf-8"?>
<p:tagLst xmlns:p="http://schemas.openxmlformats.org/presentationml/2006/main">
  <p:tag name="KSO_WM_BEAUTIFY_FLAG" val="#wm#"/>
  <p:tag name="KSO_WM_SLIDE_ID" val="diagram20202574_1"/>
  <p:tag name="KSO_WM_SLIDE_INDEX" val="1"/>
  <p:tag name="KSO_WM_SLIDE_ITEM_CNT" val="0"/>
  <p:tag name="KSO_WM_SLIDE_LAYOUT" val="a_f_h"/>
  <p:tag name="KSO_WM_SLIDE_LAYOUT_CNT" val="1_1_1"/>
  <p:tag name="KSO_WM_SLIDE_POSITION" val="53.318*216.399"/>
  <p:tag name="KSO_WM_SLIDE_SIZE" val="854.507*99.1489"/>
  <p:tag name="KSO_WM_SLIDE_SUBTYPE" val="pureTxt"/>
  <p:tag name="KSO_WM_SLIDE_TYPE" val="text"/>
  <p:tag name="KSO_WM_SPECIAL_SOURCE" val="bdnull"/>
  <p:tag name="KSO_WM_TAG_VERSION" val="1.0"/>
  <p:tag name="KSO_WM_TEMPLATE_CATEGORY" val="diagram"/>
  <p:tag name="KSO_WM_TEMPLATE_COLOR_TYPE" val="0"/>
  <p:tag name="KSO_WM_TEMPLATE_INDEX" val="20202574"/>
  <p:tag name="KSO_WM_TEMPLATE_MASTER_THUMB_INDEX" val="0"/>
  <p:tag name="KSO_WM_TEMPLATE_MASTER_TYPE" val="0"/>
  <p:tag name="KSO_WM_TEMPLATE_SUBCATEGORY" val="0"/>
  <p:tag name="KSO_WM_UNIT_SHOW_EDIT_AREA_INDICATION" val="0"/>
</p:tagLst>
</file>

<file path=ppt/tags/tag104.xml><?xml version="1.0" encoding="utf-8"?>
<p:tagLst xmlns:p="http://schemas.openxmlformats.org/presentationml/2006/main">
  <p:tag name="AS_UNIQUEID" val="1738"/>
</p:tagLst>
</file>

<file path=ppt/tags/tag105.xml><?xml version="1.0" encoding="utf-8"?>
<p:tagLst xmlns:p="http://schemas.openxmlformats.org/presentationml/2006/main">
  <p:tag name="AS_UNIQUEID" val="1739"/>
</p:tagLst>
</file>

<file path=ppt/tags/tag106.xml><?xml version="1.0" encoding="utf-8"?>
<p:tagLst xmlns:p="http://schemas.openxmlformats.org/presentationml/2006/main">
  <p:tag name="AS_UNIQUEID" val="1740"/>
</p:tagLst>
</file>

<file path=ppt/tags/tag107.xml><?xml version="1.0" encoding="utf-8"?>
<p:tagLst xmlns:p="http://schemas.openxmlformats.org/presentationml/2006/main">
  <p:tag name="AS_UNIQUEID" val="1741"/>
</p:tagLst>
</file>

<file path=ppt/tags/tag108.xml><?xml version="1.0" encoding="utf-8"?>
<p:tagLst xmlns:p="http://schemas.openxmlformats.org/presentationml/2006/main">
  <p:tag name="AS_UNIQUEID" val="1742"/>
</p:tagLst>
</file>

<file path=ppt/tags/tag109.xml><?xml version="1.0" encoding="utf-8"?>
<p:tagLst xmlns:p="http://schemas.openxmlformats.org/presentationml/2006/main">
  <p:tag name="AS_UNIQUEID" val="1743"/>
</p:tagLst>
</file>

<file path=ppt/tags/tag11.xml><?xml version="1.0" encoding="utf-8"?>
<p:tagLst xmlns:p="http://schemas.openxmlformats.org/presentationml/2006/main">
  <p:tag name="AS_UNIQUEID" val="16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1744"/>
</p:tagLst>
</file>

<file path=ppt/tags/tag111.xml><?xml version="1.0" encoding="utf-8"?>
<p:tagLst xmlns:p="http://schemas.openxmlformats.org/presentationml/2006/main">
  <p:tag name="AS_UNIQUEID" val="1745"/>
</p:tagLst>
</file>

<file path=ppt/tags/tag112.xml><?xml version="1.0" encoding="utf-8"?>
<p:tagLst xmlns:p="http://schemas.openxmlformats.org/presentationml/2006/main">
  <p:tag name="AS_UNIQUEID" val="1746"/>
</p:tagLst>
</file>

<file path=ppt/tags/tag113.xml><?xml version="1.0" encoding="utf-8"?>
<p:tagLst xmlns:p="http://schemas.openxmlformats.org/presentationml/2006/main">
  <p:tag name="AS_UNIQUEID" val="1747"/>
</p:tagLst>
</file>

<file path=ppt/tags/tag114.xml><?xml version="1.0" encoding="utf-8"?>
<p:tagLst xmlns:p="http://schemas.openxmlformats.org/presentationml/2006/main">
  <p:tag name="AS_UNIQUEID" val="1748"/>
</p:tagLst>
</file>

<file path=ppt/tags/tag115.xml><?xml version="1.0" encoding="utf-8"?>
<p:tagLst xmlns:p="http://schemas.openxmlformats.org/presentationml/2006/main">
  <p:tag name="AS_UNIQUEID" val="1749"/>
</p:tagLst>
</file>

<file path=ppt/tags/tag116.xml><?xml version="1.0" encoding="utf-8"?>
<p:tagLst xmlns:p="http://schemas.openxmlformats.org/presentationml/2006/main">
  <p:tag name="AS_UNIQUEID" val="1750"/>
</p:tagLst>
</file>

<file path=ppt/tags/tag117.xml><?xml version="1.0" encoding="utf-8"?>
<p:tagLst xmlns:p="http://schemas.openxmlformats.org/presentationml/2006/main">
  <p:tag name="AS_UNIQUEID" val="1751"/>
</p:tagLst>
</file>

<file path=ppt/tags/tag118.xml><?xml version="1.0" encoding="utf-8"?>
<p:tagLst xmlns:p="http://schemas.openxmlformats.org/presentationml/2006/main">
  <p:tag name="AS_UNIQUEID" val="1752"/>
</p:tagLst>
</file>

<file path=ppt/tags/tag119.xml><?xml version="1.0" encoding="utf-8"?>
<p:tagLst xmlns:p="http://schemas.openxmlformats.org/presentationml/2006/main">
  <p:tag name="AS_UNIQUEID" val="1753"/>
</p:tagLst>
</file>

<file path=ppt/tags/tag12.xml><?xml version="1.0" encoding="utf-8"?>
<p:tagLst xmlns:p="http://schemas.openxmlformats.org/presentationml/2006/main">
  <p:tag name="AS_UNIQUEID" val="16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1754"/>
</p:tagLst>
</file>

<file path=ppt/tags/tag121.xml><?xml version="1.0" encoding="utf-8"?>
<p:tagLst xmlns:p="http://schemas.openxmlformats.org/presentationml/2006/main">
  <p:tag name="AS_UNIQUEID" val="1755"/>
</p:tagLst>
</file>

<file path=ppt/tags/tag122.xml><?xml version="1.0" encoding="utf-8"?>
<p:tagLst xmlns:p="http://schemas.openxmlformats.org/presentationml/2006/main">
  <p:tag name="AS_UNIQUEID" val="1756"/>
</p:tagLst>
</file>

<file path=ppt/tags/tag123.xml><?xml version="1.0" encoding="utf-8"?>
<p:tagLst xmlns:p="http://schemas.openxmlformats.org/presentationml/2006/main">
  <p:tag name="AS_UNIQUEID" val="1757"/>
</p:tagLst>
</file>

<file path=ppt/tags/tag124.xml><?xml version="1.0" encoding="utf-8"?>
<p:tagLst xmlns:p="http://schemas.openxmlformats.org/presentationml/2006/main">
  <p:tag name="AS_UNIQUEID" val="1758"/>
</p:tagLst>
</file>

<file path=ppt/tags/tag125.xml><?xml version="1.0" encoding="utf-8"?>
<p:tagLst xmlns:p="http://schemas.openxmlformats.org/presentationml/2006/main">
  <p:tag name="AS_UNIQUEID" val="1759"/>
</p:tagLst>
</file>

<file path=ppt/tags/tag126.xml><?xml version="1.0" encoding="utf-8"?>
<p:tagLst xmlns:p="http://schemas.openxmlformats.org/presentationml/2006/main">
  <p:tag name="AS_UNIQUEID" val="1760"/>
</p:tagLst>
</file>

<file path=ppt/tags/tag127.xml><?xml version="1.0" encoding="utf-8"?>
<p:tagLst xmlns:p="http://schemas.openxmlformats.org/presentationml/2006/main">
  <p:tag name="AS_UNIQUEID" val="1761"/>
</p:tagLst>
</file>

<file path=ppt/tags/tag128.xml><?xml version="1.0" encoding="utf-8"?>
<p:tagLst xmlns:p="http://schemas.openxmlformats.org/presentationml/2006/main">
  <p:tag name="KSO_WM_SPECIAL_SOURCE" val="bdnull"/>
</p:tagLst>
</file>

<file path=ppt/tags/tag129.xml><?xml version="1.0" encoding="utf-8"?>
<p:tagLst xmlns:p="http://schemas.openxmlformats.org/presentationml/2006/main">
  <p:tag name="AS_UNIQUEID" val="1762"/>
</p:tagLst>
</file>

<file path=ppt/tags/tag13.xml><?xml version="1.0" encoding="utf-8"?>
<p:tagLst xmlns:p="http://schemas.openxmlformats.org/presentationml/2006/main">
  <p:tag name="AS_UNIQUEID" val="1651"/>
</p:tagLst>
</file>

<file path=ppt/tags/tag130.xml><?xml version="1.0" encoding="utf-8"?>
<p:tagLst xmlns:p="http://schemas.openxmlformats.org/presentationml/2006/main">
  <p:tag name="AS_UNIQUEID" val="1763"/>
</p:tagLst>
</file>

<file path=ppt/tags/tag131.xml><?xml version="1.0" encoding="utf-8"?>
<p:tagLst xmlns:p="http://schemas.openxmlformats.org/presentationml/2006/main">
  <p:tag name="AS_UNIQUEID" val="1764"/>
</p:tagLst>
</file>

<file path=ppt/tags/tag132.xml><?xml version="1.0" encoding="utf-8"?>
<p:tagLst xmlns:p="http://schemas.openxmlformats.org/presentationml/2006/main">
  <p:tag name="AS_UNIQUEID" val="1765"/>
</p:tagLst>
</file>

<file path=ppt/tags/tag133.xml><?xml version="1.0" encoding="utf-8"?>
<p:tagLst xmlns:p="http://schemas.openxmlformats.org/presentationml/2006/main">
  <p:tag name="AS_UNIQUEID" val="1766"/>
</p:tagLst>
</file>

<file path=ppt/tags/tag134.xml><?xml version="1.0" encoding="utf-8"?>
<p:tagLst xmlns:p="http://schemas.openxmlformats.org/presentationml/2006/main">
  <p:tag name="AS_UNIQUEID" val="1767"/>
</p:tagLst>
</file>

<file path=ppt/tags/tag135.xml><?xml version="1.0" encoding="utf-8"?>
<p:tagLst xmlns:p="http://schemas.openxmlformats.org/presentationml/2006/main">
  <p:tag name="KSO_WM_SPECIAL_SOURCE" val="bdnull"/>
</p:tagLst>
</file>

<file path=ppt/tags/tag136.xml><?xml version="1.0" encoding="utf-8"?>
<p:tagLst xmlns:p="http://schemas.openxmlformats.org/presentationml/2006/main">
  <p:tag name="AS_UNIQUEID" val="1768"/>
</p:tagLst>
</file>

<file path=ppt/tags/tag137.xml><?xml version="1.0" encoding="utf-8"?>
<p:tagLst xmlns:p="http://schemas.openxmlformats.org/presentationml/2006/main">
  <p:tag name="AS_UNIQUEID" val="1580"/>
  <p:tag name="KSO_WM_BEAUTIFY_FLAG" val="#wm#"/>
  <p:tag name="KSO_WM_TAG_VERSION" val="1.0"/>
  <p:tag name="KSO_WM_TEMPLATE_CATEGORY" val="diagram"/>
  <p:tag name="KSO_WM_TEMPLATE_INDEX" val="20200871"/>
  <p:tag name="KSO_WM_UNIT_BLOCK" val="0"/>
  <p:tag name="KSO_WM_UNIT_COMPATIBLE" val="0"/>
  <p:tag name="KSO_WM_UNIT_DIAGRAM_ISNUMVISUAL" val="0"/>
  <p:tag name="KSO_WM_UNIT_DIAGRAM_ISREFERUNIT" val="0"/>
  <p:tag name="KSO_WM_UNIT_HIGHLIGHT" val="0"/>
  <p:tag name="KSO_WM_UNIT_ID" val="diagram20200871_1*d*1"/>
  <p:tag name="KSO_WM_UNIT_INDEX" val="1"/>
  <p:tag name="KSO_WM_UNIT_LAYERLEVEL" val="1"/>
  <p:tag name="KSO_WM_UNIT_PLACING_PICTURE_INFO" val="{&quot;full_picture&quot;:false,&quot;last_crop_picture&quot;:&quot;1-1&quot;,&quot;selected&quot;:&quot;1-1&quot;,&quot;spacing&quot;:6}"/>
  <p:tag name="KSO_WM_UNIT_SUPPORT_UNIT_TYPE" val="[&quot;all&quot;]"/>
  <p:tag name="KSO_WM_UNIT_TYPE" val="d"/>
  <p:tag name="KSO_WM_UNIT_VALUE" val="1567*1463"/>
</p:tagLst>
</file>

<file path=ppt/tags/tag138.xml><?xml version="1.0" encoding="utf-8"?>
<p:tagLst xmlns:p="http://schemas.openxmlformats.org/presentationml/2006/main">
  <p:tag name="AS_UNIQUEID" val="1581"/>
  <p:tag name="KSO_WM_BEAUTIFY_FLAG" val="#wm#"/>
  <p:tag name="KSO_WM_TAG_VERSION" val="1.0"/>
  <p:tag name="KSO_WM_TEMPLATE_CATEGORY" val="diagram"/>
  <p:tag name="KSO_WM_TEMPLATE_INDEX" val="20200871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871_1*f*1"/>
  <p:tag name="KSO_WM_UNIT_INDEX" val="1"/>
  <p:tag name="KSO_WM_UNIT_LAYERLEVEL" val="1"/>
  <p:tag name="KSO_WM_UNIT_NOCLEAR" val="0"/>
  <p:tag name="KSO_WM_UNIT_PRESET_TEXT" val="点击输入正文"/>
  <p:tag name="KSO_WM_UNIT_SHOW_EDIT_AREA_INDICATION" val="1"/>
  <p:tag name="KSO_WM_UNIT_TYPE" val="f"/>
  <p:tag name="KSO_WM_UNIT_VALUE" val="288"/>
</p:tagLst>
</file>

<file path=ppt/tags/tag139.xml><?xml version="1.0" encoding="utf-8"?>
<p:tagLst xmlns:p="http://schemas.openxmlformats.org/presentationml/2006/main">
  <p:tag name="KSO_WM_BEAUTIFY_FLAG" val="#wm#"/>
  <p:tag name="KSO_WM_SLIDE_BACKGROUND" val="[&quot;general&quot;,&quot;frame&quot;,&quot;leftRight&quot;]"/>
  <p:tag name="KSO_WM_SLIDE_CAN_ADD_NAVIGATION" val="1"/>
  <p:tag name="KSO_WM_SLIDE_ID" val="diagram20200871_1"/>
  <p:tag name="KSO_WM_SLIDE_INDEX" val="1"/>
  <p:tag name="KSO_WM_SLIDE_ITEM_CNT" val="0"/>
  <p:tag name="KSO_WM_SLIDE_LAYOUT" val="a_d_f"/>
  <p:tag name="KSO_WM_SLIDE_LAYOUT_CNT" val="1_1_1"/>
  <p:tag name="KSO_WM_SLIDE_LAYOUT_INFO" val="{&quot;direction&quot;:1,&quot;horizontalAlign&quot;:-1,&quot;verticalAlign&quot;:-1,&quot;type&quot;:0,&quot;diagramDirection&quot;:0,&quot;canSetOverLayout&quot;:0,&quot;isOverLayout&quot;:0,&quot;normalSize&quot;:{&quot;size1&quot;:51.8},&quot;minSize&quot;:{&quot;size1&quot;:30.3},&quot;maxSize&quot;:{&quot;size1&quot;:69.0},&quot;edge&quot;:{&quot;left&quot;:true,&quot;top&quot;:true,&quot;right&quot;:true,&quot;bottom&quot;:true},&quot;backgroundInfo&quot;:[{&quot;type&quot;:&quot;general&quot;,&quot;left&quot;:0.0,&quot;top&quot;:0.0,&quot;right&quot;:0.0,&quot;bottom&quot;:0.0,&quot;leftAbs&quot;:false,&quot;topAbs&quot;:false,&quot;rightAbs&quot;:false,&quot;bottomAbs&quot;:false},{&quot;type&quot;:&quot;frame&quot;,&quot;left&quot;:0.0,&quot;top&quot;:0.0,&quot;right&quot;:0.0,&quot;bottom&quot;:0.0,&quot;leftAbs&quot;:false,&quot;topAbs&quot;:false,&quot;rightAbs&quot;:false,&quot;bottomAbs&quot;:false}],&quot;subLayout&quot;:[{&quot;direction&quot;:0,&quot;horizontalAlign&quot;:0,&quot;verticalAlign&quot;:1,&quot;type&quot;:0,&quot;diagramDirection&quot;:0,&quot;canSetOverLayout&quot;:0,&quot;isOverLayout&quot;:0,&quot;margin&quot;:{&quot;left&quot;:1.69,&quot;top&quot;:1.69,&quot;right&quot;:1.244,&quot;bottom&quot;:1.69},&quot;edge&quot;:{&quot;left&quot;:true,&quot;top&quot;:true,&quot;right&quot;:false,&quot;bottom&quot;:true}},{&quot;direction&quot;:0,&quot;horizontalAlign&quot;:0,&quot;verticalAlign&quot;:1,&quot;type&quot;:0,&quot;diagramDirection&quot;:0,&quot;canSetOverLayout&quot;:0,&quot;isOverLayout&quot;:0,&quot;margin&quot;:{&quot;left&quot;:0.026,&quot;top&quot;:1.69,&quot;right&quot;:1.69,&quot;bottom&quot;:1.69},&quot;marginOverLayout&quot;:{&quot;left&quot;:0.026,&quot;top&quot;:0.0,&quot;right&quot;:0.0,&quot;bottom&quot;:0.0},&quot;edge&quot;:{&quot;left&quot;:false,&quot;top&quot;:true,&quot;right&quot;:true,&quot;bottom&quot;:true},&quot;backgroundInfo&quot;:[{&quot;type&quot;:&quot;leftRight&quot;,&quot;left&quot;:0.2749708,&quot;top&quot;:0.0,&quot;right&quot;:0.0,&quot;bottom&quot;:0.0,&quot;leftAbs&quot;:false,&quot;topAbs&quot;:false,&quot;rightAbs&quot;:false,&quot;bottomAbs&quot;:false}]}]}"/>
  <p:tag name="KSO_WM_SLIDE_POSITION" val="47*47"/>
  <p:tag name="KSO_WM_SLIDE_RATIO" val="1.777778"/>
  <p:tag name="KSO_WM_SLIDE_SIZE" val="865*445"/>
  <p:tag name="KSO_WM_SLIDE_SUBTYPE" val="picTxt"/>
  <p:tag name="KSO_WM_SLIDE_TYPE" val="text"/>
  <p:tag name="KSO_WM_SPECIAL_SOURCE" val="bdnull"/>
  <p:tag name="KSO_WM_TAG_VERSION" val="1.0"/>
  <p:tag name="KSO_WM_TEMPLATE_CATEGORY" val="diagram"/>
  <p:tag name="KSO_WM_TEMPLATE_COLOR_TYPE" val="1"/>
  <p:tag name="KSO_WM_TEMPLATE_INDEX" val="20200871"/>
  <p:tag name="KSO_WM_TEMPLATE_MASTER_TYPE" val="0"/>
  <p:tag name="KSO_WM_TEMPLATE_SUBCATEGORY" val="11"/>
  <p:tag name="KSO_WM_UNIT_SHOW_EDIT_AREA_INDICATION" val="1"/>
</p:tagLst>
</file>

<file path=ppt/tags/tag14.xml><?xml version="1.0" encoding="utf-8"?>
<p:tagLst xmlns:p="http://schemas.openxmlformats.org/presentationml/2006/main">
  <p:tag name="AS_UNIQUEID" val="16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1769"/>
</p:tagLst>
</file>

<file path=ppt/tags/tag141.xml><?xml version="1.0" encoding="utf-8"?>
<p:tagLst xmlns:p="http://schemas.openxmlformats.org/presentationml/2006/main">
  <p:tag name="AS_UNIQUEID" val="1770"/>
</p:tagLst>
</file>

<file path=ppt/tags/tag142.xml><?xml version="1.0" encoding="utf-8"?>
<p:tagLst xmlns:p="http://schemas.openxmlformats.org/presentationml/2006/main">
  <p:tag name="AS_UNIQUEID" val="1771"/>
</p:tagLst>
</file>

<file path=ppt/tags/tag143.xml><?xml version="1.0" encoding="utf-8"?>
<p:tagLst xmlns:p="http://schemas.openxmlformats.org/presentationml/2006/main">
  <p:tag name="AS_UNIQUEID" val="1772"/>
</p:tagLst>
</file>

<file path=ppt/tags/tag144.xml><?xml version="1.0" encoding="utf-8"?>
<p:tagLst xmlns:p="http://schemas.openxmlformats.org/presentationml/2006/main">
  <p:tag name="AS_UNIQUEID" val="1773"/>
</p:tagLst>
</file>

<file path=ppt/tags/tag145.xml><?xml version="1.0" encoding="utf-8"?>
<p:tagLst xmlns:p="http://schemas.openxmlformats.org/presentationml/2006/main">
  <p:tag name="AS_UNIQUEID" val="1774"/>
</p:tagLst>
</file>

<file path=ppt/tags/tag146.xml><?xml version="1.0" encoding="utf-8"?>
<p:tagLst xmlns:p="http://schemas.openxmlformats.org/presentationml/2006/main">
  <p:tag name="AS_UNIQUEID" val="1775"/>
</p:tagLst>
</file>

<file path=ppt/tags/tag147.xml><?xml version="1.0" encoding="utf-8"?>
<p:tagLst xmlns:p="http://schemas.openxmlformats.org/presentationml/2006/main">
  <p:tag name="AS_UNIQUEID" val="1776"/>
</p:tagLst>
</file>

<file path=ppt/tags/tag14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49.xml><?xml version="1.0" encoding="utf-8"?>
<p:tagLst xmlns:p="http://schemas.openxmlformats.org/presentationml/2006/main">
  <p:tag name="AS_UNIQUEID" val="1777"/>
</p:tagLst>
</file>

<file path=ppt/tags/tag15.xml><?xml version="1.0" encoding="utf-8"?>
<p:tagLst xmlns:p="http://schemas.openxmlformats.org/presentationml/2006/main">
  <p:tag name="AS_UNIQUEID" val="16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1588"/>
  <p:tag name="KSO_WM_BEAUTIFY_FLAG" val="#wm#"/>
  <p:tag name="KSO_WM_TAG_VERSION" val="1.0"/>
  <p:tag name="KSO_WM_TEMPLATE_CATEGORY" val="diagram"/>
  <p:tag name="KSO_WM_TEMPLATE_INDEX" val="20200864"/>
  <p:tag name="KSO_WM_UNIT_BLOCK" val="0"/>
  <p:tag name="KSO_WM_UNIT_COMPATIBLE" val="0"/>
  <p:tag name="KSO_WM_UNIT_DEFAULT_FONT" val="14;18;2"/>
  <p:tag name="KSO_WM_UNIT_DIAGRAM_ISNUMVISUAL" val="0"/>
  <p:tag name="KSO_WM_UNIT_DIAGRAM_ISREFERUNIT" val="0"/>
  <p:tag name="KSO_WM_UNIT_HIGHLIGHT" val="0"/>
  <p:tag name="KSO_WM_UNIT_ID" val="diagram20200864_1*f*1"/>
  <p:tag name="KSO_WM_UNIT_INDEX" val="1"/>
  <p:tag name="KSO_WM_UNIT_LAYERLEVEL" val="1"/>
  <p:tag name="KSO_WM_UNIT_NOCLEAR" val="0"/>
  <p:tag name="KSO_WM_UNIT_PLACING_PICTURE_MD4" val="0"/>
  <p:tag name="KSO_WM_UNIT_PRESET_TEXT" val="点击输入正文"/>
  <p:tag name="KSO_WM_UNIT_SHOW_EDIT_AREA_INDICATION" val="1"/>
  <p:tag name="KSO_WM_UNIT_TYPE" val="f"/>
  <p:tag name="KSO_WM_UNIT_VALUE" val="564"/>
</p:tagLst>
</file>

<file path=ppt/tags/tag151.xml><?xml version="1.0" encoding="utf-8"?>
<p:tagLst xmlns:p="http://schemas.openxmlformats.org/presentationml/2006/main">
  <p:tag name="KSO_WM_BEAUTIFY_FLAG" val="#wm#"/>
  <p:tag name="KSO_WM_SLIDE_BACKGROUND" val="[&quot;general&quot;,&quot;frame&quot;]"/>
  <p:tag name="KSO_WM_SLIDE_CAN_ADD_NAVIGATION" val="1"/>
  <p:tag name="KSO_WM_SLIDE_ID" val="diagram20200864_1"/>
  <p:tag name="KSO_WM_SLIDE_INDEX" val="1"/>
  <p:tag name="KSO_WM_SLIDE_ITEM_CNT" val="0"/>
  <p:tag name="KSO_WM_SLIDE_LAYOUT" val="a_f"/>
  <p:tag name="KSO_WM_SLIDE_LAYOUT_CNT" val="1_1"/>
  <p:tag name="KSO_WM_SLIDE_LAYOUT_INFO" val="{&quot;direction&quot;:0,&quot;horizontalAlign&quot;:-1,&quot;verticalAlign&quot;:-1,&quot;type&quot;:0,&quot;diagramDirection&quot;:0,&quot;canSetOverLayout&quot;:0,&quot;isOverLayout&quot;:0,&quot;normalSize&quot;:{&quot;size1&quot;:26.0},&quot;minSize&quot;:{&quot;size1&quot;:26.0},&quot;maxSize&quot;:{&quot;size1&quot;:26.0},&quot;edge&quot;:{&quot;left&quot;:true,&quot;top&quot;:true,&quot;right&quot;:true,&quot;bottom&quot;:true},&quot;backgroundInfo&quot;:[{&quot;type&quot;:&quot;general&quot;,&quot;left&quot;:0.0,&quot;top&quot;:0.0,&quot;right&quot;:0.0,&quot;bottom&quot;:0.0},{&quot;type&quot;:&quot;frame&quot;,&quot;left&quot;:0.0,&quot;top&quot;:0.0,&quot;right&quot;:0.0,&quot;bottom&quot;:0.0}],&quot;subLayout&quot;:[{&quot;direction&quot;:0,&quot;horizontalAlign&quot;:0,&quot;verticalAlign&quot;:1,&quot;type&quot;:0,&quot;diagramDirection&quot;:0,&quot;canSetOverLayout&quot;:0,&quot;isOverLayout&quot;:0,&quot;margin&quot;:{&quot;left&quot;:1.69,&quot;top&quot;:1.319,&quot;right&quot;:1.69,&quot;bottom&quot;:0.163},&quot;edge&quot;:{&quot;left&quot;:true,&quot;top&quot;:true,&quot;right&quot;:true,&quot;bottom&quot;:false}},{&quot;direction&quot;:0,&quot;horizontalAlign&quot;:0,&quot;verticalAlign&quot;:1,&quot;type&quot;:0,&quot;diagramDirection&quot;:0,&quot;canSetOverLayout&quot;:0,&quot;isOverLayout&quot;:0,&quot;margin&quot;:{&quot;left&quot;:1.69,&quot;top&quot;:0.026,&quot;right&quot;:1.69,&quot;bottom&quot;:1.69},&quot;edge&quot;:{&quot;left&quot;:true,&quot;top&quot;:false,&quot;right&quot;:true,&quot;bottom&quot;:true}}]}"/>
  <p:tag name="KSO_WM_SLIDE_POSITION" val="47*37"/>
  <p:tag name="KSO_WM_SLIDE_RATIO" val="1.777778"/>
  <p:tag name="KSO_WM_SLIDE_SIZE" val="864*454"/>
  <p:tag name="KSO_WM_SLIDE_SUBTYPE" val="pureTxt"/>
  <p:tag name="KSO_WM_SLIDE_TYPE" val="text"/>
  <p:tag name="KSO_WM_SPECIAL_SOURCE" val="bdnull"/>
  <p:tag name="KSO_WM_TAG_VERSION" val="1.0"/>
  <p:tag name="KSO_WM_TEMPLATE_CATEGORY" val="diagram"/>
  <p:tag name="KSO_WM_TEMPLATE_COLOR_TYPE" val="1"/>
  <p:tag name="KSO_WM_TEMPLATE_INDEX" val="20200864"/>
  <p:tag name="KSO_WM_TEMPLATE_MASTER_TYPE" val="0"/>
  <p:tag name="KSO_WM_TEMPLATE_SUBCATEGORY" val="11"/>
  <p:tag name="KSO_WM_UNIT_SHOW_EDIT_AREA_INDICATION" val="1"/>
</p:tagLst>
</file>

<file path=ppt/tags/tag152.xml><?xml version="1.0" encoding="utf-8"?>
<p:tagLst xmlns:p="http://schemas.openxmlformats.org/presentationml/2006/main">
  <p:tag name="AS_UNIQUEID" val="1778"/>
</p:tagLst>
</file>

<file path=ppt/tags/tag153.xml><?xml version="1.0" encoding="utf-8"?>
<p:tagLst xmlns:p="http://schemas.openxmlformats.org/presentationml/2006/main">
  <p:tag name="AS_UNIQUEID" val="1779"/>
</p:tagLst>
</file>

<file path=ppt/tags/tag154.xml><?xml version="1.0" encoding="utf-8"?>
<p:tagLst xmlns:p="http://schemas.openxmlformats.org/presentationml/2006/main">
  <p:tag name="AS_UNIQUEID" val="1780"/>
</p:tagLst>
</file>

<file path=ppt/tags/tag155.xml><?xml version="1.0" encoding="utf-8"?>
<p:tagLst xmlns:p="http://schemas.openxmlformats.org/presentationml/2006/main">
  <p:tag name="AS_UNIQUEID" val="1781"/>
</p:tagLst>
</file>

<file path=ppt/tags/tag156.xml><?xml version="1.0" encoding="utf-8"?>
<p:tagLst xmlns:p="http://schemas.openxmlformats.org/presentationml/2006/main">
  <p:tag name="AS_UNIQUEID" val="1782"/>
</p:tagLst>
</file>

<file path=ppt/tags/tag157.xml><?xml version="1.0" encoding="utf-8"?>
<p:tagLst xmlns:p="http://schemas.openxmlformats.org/presentationml/2006/main">
  <p:tag name="AS_UNIQUEID" val="1783"/>
</p:tagLst>
</file>

<file path=ppt/tags/tag158.xml><?xml version="1.0" encoding="utf-8"?>
<p:tagLst xmlns:p="http://schemas.openxmlformats.org/presentationml/2006/main">
  <p:tag name="AS_UNIQUEID" val="1784"/>
</p:tagLst>
</file>

<file path=ppt/tags/tag159.xml><?xml version="1.0" encoding="utf-8"?>
<p:tagLst xmlns:p="http://schemas.openxmlformats.org/presentationml/2006/main">
  <p:tag name="AS_UNIQUEID" val="1785"/>
</p:tagLst>
</file>

<file path=ppt/tags/tag16.xml><?xml version="1.0" encoding="utf-8"?>
<p:tagLst xmlns:p="http://schemas.openxmlformats.org/presentationml/2006/main">
  <p:tag name="AS_UNIQUEID" val="16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161.xml><?xml version="1.0" encoding="utf-8"?>
<p:tagLst xmlns:p="http://schemas.openxmlformats.org/presentationml/2006/main">
  <p:tag name="AS_UNIQUEID" val="1786"/>
</p:tagLst>
</file>

<file path=ppt/tags/tag162.xml><?xml version="1.0" encoding="utf-8"?>
<p:tagLst xmlns:p="http://schemas.openxmlformats.org/presentationml/2006/main">
  <p:tag name="AS_UNIQUEID" val="1787"/>
</p:tagLst>
</file>

<file path=ppt/tags/tag163.xml><?xml version="1.0" encoding="utf-8"?>
<p:tagLst xmlns:p="http://schemas.openxmlformats.org/presentationml/2006/main">
  <p:tag name="AS_UNIQUEID" val="1788"/>
</p:tagLst>
</file>

<file path=ppt/tags/tag164.xml><?xml version="1.0" encoding="utf-8"?>
<p:tagLst xmlns:p="http://schemas.openxmlformats.org/presentationml/2006/main">
  <p:tag name="AS_UNIQUEID" val="1789"/>
</p:tagLst>
</file>

<file path=ppt/tags/tag165.xml><?xml version="1.0" encoding="utf-8"?>
<p:tagLst xmlns:p="http://schemas.openxmlformats.org/presentationml/2006/main">
  <p:tag name="AS_UNIQUEID" val="1790"/>
</p:tagLst>
</file>

<file path=ppt/tags/tag166.xml><?xml version="1.0" encoding="utf-8"?>
<p:tagLst xmlns:p="http://schemas.openxmlformats.org/presentationml/2006/main">
  <p:tag name="AS_UNIQUEID" val="1791"/>
</p:tagLst>
</file>

<file path=ppt/tags/tag167.xml><?xml version="1.0" encoding="utf-8"?>
<p:tagLst xmlns:p="http://schemas.openxmlformats.org/presentationml/2006/main">
  <p:tag name="KSO_WM_SPECIAL_SOURCE" val="bdnull"/>
</p:tagLst>
</file>

<file path=ppt/tags/tag168.xml><?xml version="1.0" encoding="utf-8"?>
<p:tagLst xmlns:p="http://schemas.openxmlformats.org/presentationml/2006/main">
  <p:tag name="AS_UNIQUEID" val="1792"/>
</p:tagLst>
</file>

<file path=ppt/tags/tag169.xml><?xml version="1.0" encoding="utf-8"?>
<p:tagLst xmlns:p="http://schemas.openxmlformats.org/presentationml/2006/main">
  <p:tag name="AS_UNIQUEID" val="703"/>
</p:tagLst>
</file>

<file path=ppt/tags/tag17.xml><?xml version="1.0" encoding="utf-8"?>
<p:tagLst xmlns:p="http://schemas.openxmlformats.org/presentationml/2006/main">
  <p:tag name="AS_UNIQUEID" val="16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96"/>
</p:tagLst>
</file>

<file path=ppt/tags/tag171.xml><?xml version="1.0" encoding="utf-8"?>
<p:tagLst xmlns:p="http://schemas.openxmlformats.org/presentationml/2006/main">
  <p:tag name="AS_UNIQUEID" val="1793"/>
</p:tagLst>
</file>

<file path=ppt/tags/tag172.xml><?xml version="1.0" encoding="utf-8"?>
<p:tagLst xmlns:p="http://schemas.openxmlformats.org/presentationml/2006/main">
  <p:tag name="AS_UNIQUEID" val="1794"/>
</p:tagLst>
</file>

<file path=ppt/tags/tag173.xml><?xml version="1.0" encoding="utf-8"?>
<p:tagLst xmlns:p="http://schemas.openxmlformats.org/presentationml/2006/main">
  <p:tag name="AS_UNIQUEID" val="1795"/>
</p:tagLst>
</file>

<file path=ppt/tags/tag174.xml><?xml version="1.0" encoding="utf-8"?>
<p:tagLst xmlns:p="http://schemas.openxmlformats.org/presentationml/2006/main">
  <p:tag name="AS_UNIQUEID" val="1796"/>
</p:tagLst>
</file>

<file path=ppt/tags/tag175.xml><?xml version="1.0" encoding="utf-8"?>
<p:tagLst xmlns:p="http://schemas.openxmlformats.org/presentationml/2006/main">
  <p:tag name="KSO_WM_SPECIAL_SOURCE" val="bdnull"/>
</p:tagLst>
</file>

<file path=ppt/tags/tag176.xml><?xml version="1.0" encoding="utf-8"?>
<p:tagLst xmlns:p="http://schemas.openxmlformats.org/presentationml/2006/main">
  <p:tag name="AS_UNIQUEID" val="1797"/>
</p:tagLst>
</file>

<file path=ppt/tags/tag177.xml><?xml version="1.0" encoding="utf-8"?>
<p:tagLst xmlns:p="http://schemas.openxmlformats.org/presentationml/2006/main">
  <p:tag name="AS_UNIQUEID" val="703"/>
</p:tagLst>
</file>

<file path=ppt/tags/tag17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96"/>
</p:tagLst>
</file>

<file path=ppt/tags/tag179.xml><?xml version="1.0" encoding="utf-8"?>
<p:tagLst xmlns:p="http://schemas.openxmlformats.org/presentationml/2006/main">
  <p:tag name="AS_UNIQUEID" val="1798"/>
</p:tagLst>
</file>

<file path=ppt/tags/tag18.xml><?xml version="1.0" encoding="utf-8"?>
<p:tagLst xmlns:p="http://schemas.openxmlformats.org/presentationml/2006/main">
  <p:tag name="AS_UNIQUEID" val="16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1799"/>
</p:tagLst>
</file>

<file path=ppt/tags/tag181.xml><?xml version="1.0" encoding="utf-8"?>
<p:tagLst xmlns:p="http://schemas.openxmlformats.org/presentationml/2006/main">
  <p:tag name="AS_UNIQUEID" val="1800"/>
</p:tagLst>
</file>

<file path=ppt/tags/tag182.xml><?xml version="1.0" encoding="utf-8"?>
<p:tagLst xmlns:p="http://schemas.openxmlformats.org/presentationml/2006/main">
  <p:tag name="KSO_WM_SPECIAL_SOURCE" val="bdnull"/>
</p:tagLst>
</file>

<file path=ppt/tags/tag183.xml><?xml version="1.0" encoding="utf-8"?>
<p:tagLst xmlns:p="http://schemas.openxmlformats.org/presentationml/2006/main">
  <p:tag name="AS_UNIQUEID" val="1801"/>
</p:tagLst>
</file>

<file path=ppt/tags/tag184.xml><?xml version="1.0" encoding="utf-8"?>
<p:tagLst xmlns:p="http://schemas.openxmlformats.org/presentationml/2006/main">
  <p:tag name="AS_UNIQUEID" val="703"/>
</p:tagLst>
</file>

<file path=ppt/tags/tag18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96"/>
</p:tagLst>
</file>

<file path=ppt/tags/tag186.xml><?xml version="1.0" encoding="utf-8"?>
<p:tagLst xmlns:p="http://schemas.openxmlformats.org/presentationml/2006/main">
  <p:tag name="AS_UNIQUEID" val="1802"/>
</p:tagLst>
</file>

<file path=ppt/tags/tag187.xml><?xml version="1.0" encoding="utf-8"?>
<p:tagLst xmlns:p="http://schemas.openxmlformats.org/presentationml/2006/main">
  <p:tag name="AS_UNIQUEID" val="1803"/>
</p:tagLst>
</file>

<file path=ppt/tags/tag188.xml><?xml version="1.0" encoding="utf-8"?>
<p:tagLst xmlns:p="http://schemas.openxmlformats.org/presentationml/2006/main">
  <p:tag name="AS_UNIQUEID" val="1804"/>
</p:tagLst>
</file>

<file path=ppt/tags/tag189.xml><?xml version="1.0" encoding="utf-8"?>
<p:tagLst xmlns:p="http://schemas.openxmlformats.org/presentationml/2006/main">
  <p:tag name="KSO_WM_SPECIAL_SOURCE" val="bdnull"/>
</p:tagLst>
</file>

<file path=ppt/tags/tag19.xml><?xml version="1.0" encoding="utf-8"?>
<p:tagLst xmlns:p="http://schemas.openxmlformats.org/presentationml/2006/main">
  <p:tag name="AS_UNIQUEID" val="1657"/>
</p:tagLst>
</file>

<file path=ppt/tags/tag190.xml><?xml version="1.0" encoding="utf-8"?>
<p:tagLst xmlns:p="http://schemas.openxmlformats.org/presentationml/2006/main">
  <p:tag name="AS_UNIQUEID" val="1805"/>
</p:tagLst>
</file>

<file path=ppt/tags/tag191.xml><?xml version="1.0" encoding="utf-8"?>
<p:tagLst xmlns:p="http://schemas.openxmlformats.org/presentationml/2006/main">
  <p:tag name="AS_UNIQUEID" val="703"/>
</p:tagLst>
</file>

<file path=ppt/tags/tag192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96"/>
</p:tagLst>
</file>

<file path=ppt/tags/tag193.xml><?xml version="1.0" encoding="utf-8"?>
<p:tagLst xmlns:p="http://schemas.openxmlformats.org/presentationml/2006/main">
  <p:tag name="AS_UNIQUEID" val="1806"/>
</p:tagLst>
</file>

<file path=ppt/tags/tag194.xml><?xml version="1.0" encoding="utf-8"?>
<p:tagLst xmlns:p="http://schemas.openxmlformats.org/presentationml/2006/main">
  <p:tag name="AS_UNIQUEID" val="703"/>
</p:tagLst>
</file>

<file path=ppt/tags/tag195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96"/>
</p:tagLst>
</file>

<file path=ppt/tags/tag196.xml><?xml version="1.0" encoding="utf-8"?>
<p:tagLst xmlns:p="http://schemas.openxmlformats.org/presentationml/2006/main">
  <p:tag name="AS_UNIQUEID" val="1807"/>
</p:tagLst>
</file>

<file path=ppt/tags/tag197.xml><?xml version="1.0" encoding="utf-8"?>
<p:tagLst xmlns:p="http://schemas.openxmlformats.org/presentationml/2006/main">
  <p:tag name="AS_UNIQUEID" val="703"/>
</p:tagLst>
</file>

<file path=ppt/tags/tag198.xml><?xml version="1.0" encoding="utf-8"?>
<p:tagLst xmlns:p="http://schemas.openxmlformats.org/presentationml/2006/main">
  <p:tag name="KSO_WM_BEAUTIFY_FLAG" val="#wm#"/>
  <p:tag name="KSO_WM_SPECIAL_SOURCE" val="bdnull"/>
  <p:tag name="KSO_WM_TEMPLATE_CATEGORY" val="custom"/>
  <p:tag name="KSO_WM_TEMPLATE_INDEX" val="20205396"/>
</p:tagLst>
</file>

<file path=ppt/tags/tag199.xml><?xml version="1.0" encoding="utf-8"?>
<p:tagLst xmlns:p="http://schemas.openxmlformats.org/presentationml/2006/main">
  <p:tag name="AS_UNIQUEID" val="1808"/>
</p:tagLst>
</file>

<file path=ppt/tags/tag2.xml><?xml version="1.0" encoding="utf-8"?>
<p:tagLst xmlns:p="http://schemas.openxmlformats.org/presentationml/2006/main">
  <p:tag name="AS_UNIQUEID" val="16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16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162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标题"/>
  <p:tag name="KSO_WM_UNIT_SHOW_EDIT_AREA_INDICATION" val="1"/>
  <p:tag name="KSO_WM_UNIT_TYPE" val="a"/>
  <p:tag name="KSO_WM_UNIT_VALUE" val="26"/>
</p:tagLst>
</file>

<file path=ppt/tags/tag201.xml><?xml version="1.0" encoding="utf-8"?>
<p:tagLst xmlns:p="http://schemas.openxmlformats.org/presentationml/2006/main">
  <p:tag name="AS_UNIQUEID" val="1622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689"/>
</p:tagLst>
</file>

<file path=ppt/tags/tag202.xml><?xml version="1.0" encoding="utf-8"?>
<p:tagLst xmlns:p="http://schemas.openxmlformats.org/presentationml/2006/main">
  <p:tag name="AS_UNIQUEID" val="1809"/>
  <p:tag name="KSO_WM_UNIT_PLACING_PICTURE_USER_VIEWPORT" val="{&quot;height&quot;:7975,&quot;width&quot;:7975}"/>
</p:tagLst>
</file>

<file path=ppt/tags/tag203.xml><?xml version="1.0" encoding="utf-8"?>
<p:tagLst xmlns:p="http://schemas.openxmlformats.org/presentationml/2006/main">
  <p:tag name="KSO_WM_BEAUTIFY_FLAG" val="#wm#"/>
  <p:tag name="KSO_WM_SLIDE_ID" val="custom20205081_13"/>
  <p:tag name="KSO_WM_SLIDE_INDEX" val="13"/>
  <p:tag name="KSO_WM_SLIDE_ITEM_CNT" val="0"/>
  <p:tag name="KSO_WM_SLIDE_LAYOUT" val="a_f"/>
  <p:tag name="KSO_WM_SLIDE_LAYOUT_CNT" val="1_1"/>
  <p:tag name="KSO_WM_SLIDE_POSITION" val="47*47"/>
  <p:tag name="KSO_WM_SLIDE_SIZE" val="863*444"/>
  <p:tag name="KSO_WM_SLIDE_SUBTYPE" val="pureTxt"/>
  <p:tag name="KSO_WM_SLIDE_TYPE" val="text"/>
  <p:tag name="KSO_WM_SPECIAL_SOURCE" val="bdnull"/>
  <p:tag name="KSO_WM_TAG_VERSION" val="1.0"/>
  <p:tag name="KSO_WM_TEMPLATE_CATEGORY" val="custom"/>
  <p:tag name="KSO_WM_TEMPLATE_COLOR_TYPE" val="1"/>
  <p:tag name="KSO_WM_TEMPLATE_INDEX" val="20205396"/>
  <p:tag name="KSO_WM_TEMPLATE_MASTER_TYPE" val="0"/>
  <p:tag name="KSO_WM_TEMPLATE_SUBCATEGORY" val="19"/>
  <p:tag name="KSO_WM_UNIT_SHOW_EDIT_AREA_INDICATION" val="1"/>
</p:tagLst>
</file>

<file path=ppt/tags/tag204.xml><?xml version="1.0" encoding="utf-8"?>
<p:tagLst xmlns:p="http://schemas.openxmlformats.org/presentationml/2006/main">
  <p:tag name="AS_UNIQUEID" val="1810"/>
</p:tagLst>
</file>

<file path=ppt/tags/tag205.xml><?xml version="1.0" encoding="utf-8"?>
<p:tagLst xmlns:p="http://schemas.openxmlformats.org/presentationml/2006/main">
  <p:tag name="AS_UNIQUEID" val="1625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689"/>
</p:tagLst>
</file>

<file path=ppt/tags/tag206.xml><?xml version="1.0" encoding="utf-8"?>
<p:tagLst xmlns:p="http://schemas.openxmlformats.org/presentationml/2006/main">
  <p:tag name="KSO_WM_BEAUTIFY_FLAG" val="#wm#"/>
  <p:tag name="KSO_WM_SLIDE_ID" val="custom20205081_13"/>
  <p:tag name="KSO_WM_SLIDE_INDEX" val="13"/>
  <p:tag name="KSO_WM_SLIDE_ITEM_CNT" val="0"/>
  <p:tag name="KSO_WM_SLIDE_LAYOUT" val="a_f"/>
  <p:tag name="KSO_WM_SLIDE_LAYOUT_CNT" val="1_1"/>
  <p:tag name="KSO_WM_SLIDE_POSITION" val="47*47"/>
  <p:tag name="KSO_WM_SLIDE_SIZE" val="863*444"/>
  <p:tag name="KSO_WM_SLIDE_SUBTYPE" val="pureTxt"/>
  <p:tag name="KSO_WM_SLIDE_TYPE" val="text"/>
  <p:tag name="KSO_WM_SPECIAL_SOURCE" val="bdnull"/>
  <p:tag name="KSO_WM_TAG_VERSION" val="1.0"/>
  <p:tag name="KSO_WM_TEMPLATE_CATEGORY" val="custom"/>
  <p:tag name="KSO_WM_TEMPLATE_COLOR_TYPE" val="1"/>
  <p:tag name="KSO_WM_TEMPLATE_INDEX" val="20205396"/>
  <p:tag name="KSO_WM_TEMPLATE_MASTER_TYPE" val="0"/>
  <p:tag name="KSO_WM_TEMPLATE_SUBCATEGORY" val="19"/>
  <p:tag name="KSO_WM_UNIT_SHOW_EDIT_AREA_INDICATION" val="1"/>
</p:tagLst>
</file>

<file path=ppt/tags/tag207.xml><?xml version="1.0" encoding="utf-8"?>
<p:tagLst xmlns:p="http://schemas.openxmlformats.org/presentationml/2006/main">
  <p:tag name="AS_UNIQUEID" val="1811"/>
</p:tagLst>
</file>

<file path=ppt/tags/tag208.xml><?xml version="1.0" encoding="utf-8"?>
<p:tagLst xmlns:p="http://schemas.openxmlformats.org/presentationml/2006/main">
  <p:tag name="AS_UNIQUEID" val="1812"/>
</p:tagLst>
</file>

<file path=ppt/tags/tag209.xml><?xml version="1.0" encoding="utf-8"?>
<p:tagLst xmlns:p="http://schemas.openxmlformats.org/presentationml/2006/main">
  <p:tag name="AS_UNIQUEID" val="1813"/>
</p:tagLst>
</file>

<file path=ppt/tags/tag21.xml><?xml version="1.0" encoding="utf-8"?>
<p:tagLst xmlns:p="http://schemas.openxmlformats.org/presentationml/2006/main">
  <p:tag name="AS_UNIQUEID" val="16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1814"/>
</p:tagLst>
</file>

<file path=ppt/tags/tag211.xml><?xml version="1.0" encoding="utf-8"?>
<p:tagLst xmlns:p="http://schemas.openxmlformats.org/presentationml/2006/main">
  <p:tag name="AS_UNIQUEID" val="1815"/>
</p:tagLst>
</file>

<file path=ppt/tags/tag212.xml><?xml version="1.0" encoding="utf-8"?>
<p:tagLst xmlns:p="http://schemas.openxmlformats.org/presentationml/2006/main">
  <p:tag name="AS_UNIQUEID" val="1816"/>
</p:tagLst>
</file>

<file path=ppt/tags/tag213.xml><?xml version="1.0" encoding="utf-8"?>
<p:tagLst xmlns:p="http://schemas.openxmlformats.org/presentationml/2006/main">
  <p:tag name="KSO_WM_SPECIAL_SOURCE" val="bdnull"/>
</p:tagLst>
</file>

<file path=ppt/tags/tag214.xml><?xml version="1.0" encoding="utf-8"?>
<p:tagLst xmlns:p="http://schemas.openxmlformats.org/presentationml/2006/main">
  <p:tag name="AS_UNIQUEID" val="1817"/>
</p:tagLst>
</file>

<file path=ppt/tags/tag215.xml><?xml version="1.0" encoding="utf-8"?>
<p:tagLst xmlns:p="http://schemas.openxmlformats.org/presentationml/2006/main">
  <p:tag name="AS_UNIQUEID" val="1818"/>
</p:tagLst>
</file>

<file path=ppt/tags/tag216.xml><?xml version="1.0" encoding="utf-8"?>
<p:tagLst xmlns:p="http://schemas.openxmlformats.org/presentationml/2006/main">
  <p:tag name="AS_UNIQUEID" val="1819"/>
</p:tagLst>
</file>

<file path=ppt/tags/tag217.xml><?xml version="1.0" encoding="utf-8"?>
<p:tagLst xmlns:p="http://schemas.openxmlformats.org/presentationml/2006/main">
  <p:tag name="AS_UNIQUEID" val="1820"/>
</p:tagLst>
</file>

<file path=ppt/tags/tag218.xml><?xml version="1.0" encoding="utf-8"?>
<p:tagLst xmlns:p="http://schemas.openxmlformats.org/presentationml/2006/main">
  <p:tag name="AS_UNIQUEID" val="1821"/>
</p:tagLst>
</file>

<file path=ppt/tags/tag219.xml><?xml version="1.0" encoding="utf-8"?>
<p:tagLst xmlns:p="http://schemas.openxmlformats.org/presentationml/2006/main">
  <p:tag name="AS_UNIQUEID" val="1822"/>
</p:tagLst>
</file>

<file path=ppt/tags/tag22.xml><?xml version="1.0" encoding="utf-8"?>
<p:tagLst xmlns:p="http://schemas.openxmlformats.org/presentationml/2006/main">
  <p:tag name="AS_UNIQUEID" val="16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1823"/>
</p:tagLst>
</file>

<file path=ppt/tags/tag221.xml><?xml version="1.0" encoding="utf-8"?>
<p:tagLst xmlns:p="http://schemas.openxmlformats.org/presentationml/2006/main">
  <p:tag name="AS_UNIQUEID" val="1824"/>
</p:tagLst>
</file>

<file path=ppt/tags/tag222.xml><?xml version="1.0" encoding="utf-8"?>
<p:tagLst xmlns:p="http://schemas.openxmlformats.org/presentationml/2006/main">
  <p:tag name="AS_UNIQUEID" val="1825"/>
</p:tagLst>
</file>

<file path=ppt/tags/tag223.xml><?xml version="1.0" encoding="utf-8"?>
<p:tagLst xmlns:p="http://schemas.openxmlformats.org/presentationml/2006/main">
  <p:tag name="AS_UNIQUEID" val="1826"/>
</p:tagLst>
</file>

<file path=ppt/tags/tag224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225.xml><?xml version="1.0" encoding="utf-8"?>
<p:tagLst xmlns:p="http://schemas.openxmlformats.org/presentationml/2006/main">
  <p:tag name="AS_UNIQUEID" val="1827"/>
</p:tagLst>
</file>

<file path=ppt/tags/tag226.xml><?xml version="1.0" encoding="utf-8"?>
<p:tagLst xmlns:p="http://schemas.openxmlformats.org/presentationml/2006/main">
  <p:tag name="AS_UNIQUEID" val="1828"/>
</p:tagLst>
</file>

<file path=ppt/tags/tag227.xml><?xml version="1.0" encoding="utf-8"?>
<p:tagLst xmlns:p="http://schemas.openxmlformats.org/presentationml/2006/main">
  <p:tag name="AS_UNIQUEID" val="1829"/>
</p:tagLst>
</file>

<file path=ppt/tags/tag228.xml><?xml version="1.0" encoding="utf-8"?>
<p:tagLst xmlns:p="http://schemas.openxmlformats.org/presentationml/2006/main">
  <p:tag name="AS_UNIQUEID" val="1830"/>
</p:tagLst>
</file>

<file path=ppt/tags/tag229.xml><?xml version="1.0" encoding="utf-8"?>
<p:tagLst xmlns:p="http://schemas.openxmlformats.org/presentationml/2006/main">
  <p:tag name="AS_UNIQUEID" val="1831"/>
</p:tagLst>
</file>

<file path=ppt/tags/tag23.xml><?xml version="1.0" encoding="utf-8"?>
<p:tagLst xmlns:p="http://schemas.openxmlformats.org/presentationml/2006/main">
  <p:tag name="AS_UNIQUEID" val="16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1832"/>
</p:tagLst>
</file>

<file path=ppt/tags/tag231.xml><?xml version="1.0" encoding="utf-8"?>
<p:tagLst xmlns:p="http://schemas.openxmlformats.org/presentationml/2006/main">
  <p:tag name="AS_UNIQUEID" val="1833"/>
</p:tagLst>
</file>

<file path=ppt/tags/tag232.xml><?xml version="1.0" encoding="utf-8"?>
<p:tagLst xmlns:p="http://schemas.openxmlformats.org/presentationml/2006/main">
  <p:tag name="AS_UNIQUEID" val="1834"/>
</p:tagLst>
</file>

<file path=ppt/tags/tag233.xml><?xml version="1.0" encoding="utf-8"?>
<p:tagLst xmlns:p="http://schemas.openxmlformats.org/presentationml/2006/main">
  <p:tag name="AS_UNIQUEID" val="1835"/>
</p:tagLst>
</file>

<file path=ppt/tags/tag234.xml><?xml version="1.0" encoding="utf-8"?>
<p:tagLst xmlns:p="http://schemas.openxmlformats.org/presentationml/2006/main">
  <p:tag name="AS_UNIQUEID" val="1836"/>
</p:tagLst>
</file>

<file path=ppt/tags/tag235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236.xml><?xml version="1.0" encoding="utf-8"?>
<p:tagLst xmlns:p="http://schemas.openxmlformats.org/presentationml/2006/main">
  <p:tag name="AS_UNIQUEID" val="1837"/>
</p:tagLst>
</file>

<file path=ppt/tags/tag237.xml><?xml version="1.0" encoding="utf-8"?>
<p:tagLst xmlns:p="http://schemas.openxmlformats.org/presentationml/2006/main">
  <p:tag name="AS_UNIQUEID" val="1628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689"/>
</p:tagLst>
</file>

<file path=ppt/tags/tag238.xml><?xml version="1.0" encoding="utf-8"?>
<p:tagLst xmlns:p="http://schemas.openxmlformats.org/presentationml/2006/main">
  <p:tag name="AS_UNIQUEID" val="1838"/>
</p:tagLst>
</file>

<file path=ppt/tags/tag239.xml><?xml version="1.0" encoding="utf-8"?>
<p:tagLst xmlns:p="http://schemas.openxmlformats.org/presentationml/2006/main">
  <p:tag name="AS_UNIQUEID" val="1839"/>
</p:tagLst>
</file>

<file path=ppt/tags/tag24.xml><?xml version="1.0" encoding="utf-8"?>
<p:tagLst xmlns:p="http://schemas.openxmlformats.org/presentationml/2006/main">
  <p:tag name="AS_UNIQUEID" val="16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KSO_WM_BEAUTIFY_FLAG" val="#wm#"/>
  <p:tag name="KSO_WM_SLIDE_ID" val="custom20205081_13"/>
  <p:tag name="KSO_WM_SLIDE_INDEX" val="13"/>
  <p:tag name="KSO_WM_SLIDE_ITEM_CNT" val="0"/>
  <p:tag name="KSO_WM_SLIDE_LAYOUT" val="a_f"/>
  <p:tag name="KSO_WM_SLIDE_LAYOUT_CNT" val="1_1"/>
  <p:tag name="KSO_WM_SLIDE_POSITION" val="47*47"/>
  <p:tag name="KSO_WM_SLIDE_SIZE" val="863*444"/>
  <p:tag name="KSO_WM_SLIDE_SUBTYPE" val="pureTxt"/>
  <p:tag name="KSO_WM_SLIDE_TYPE" val="text"/>
  <p:tag name="KSO_WM_SPECIAL_SOURCE" val="bdnull"/>
  <p:tag name="KSO_WM_TAG_VERSION" val="1.0"/>
  <p:tag name="KSO_WM_TEMPLATE_CATEGORY" val="custom"/>
  <p:tag name="KSO_WM_TEMPLATE_COLOR_TYPE" val="1"/>
  <p:tag name="KSO_WM_TEMPLATE_INDEX" val="20205396"/>
  <p:tag name="KSO_WM_TEMPLATE_MASTER_TYPE" val="0"/>
  <p:tag name="KSO_WM_TEMPLATE_SUBCATEGORY" val="19"/>
  <p:tag name="KSO_WM_UNIT_SHOW_EDIT_AREA_INDICATION" val="1"/>
</p:tagLst>
</file>

<file path=ppt/tags/tag241.xml><?xml version="1.0" encoding="utf-8"?>
<p:tagLst xmlns:p="http://schemas.openxmlformats.org/presentationml/2006/main">
  <p:tag name="AS_UNIQUEID" val="1840"/>
</p:tagLst>
</file>

<file path=ppt/tags/tag242.xml><?xml version="1.0" encoding="utf-8"?>
<p:tagLst xmlns:p="http://schemas.openxmlformats.org/presentationml/2006/main">
  <p:tag name="AS_UNIQUEID" val="1638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custom20205081_13*f*1"/>
  <p:tag name="KSO_WM_UNIT_INDEX" val="1"/>
  <p:tag name="KSO_WM_UNIT_LAYERLEVEL" val="1"/>
  <p:tag name="KSO_WM_UNIT_NOCLEAR" val="0"/>
  <p:tag name="KSO_WM_UNIT_PRESET_TEXT" val="单击此处添加正文"/>
  <p:tag name="KSO_WM_UNIT_SHOW_EDIT_AREA_INDICATION" val="1"/>
  <p:tag name="KSO_WM_UNIT_TYPE" val="f"/>
  <p:tag name="KSO_WM_UNIT_VALUE" val="689"/>
</p:tagLst>
</file>

<file path=ppt/tags/tag243.xml><?xml version="1.0" encoding="utf-8"?>
<p:tagLst xmlns:p="http://schemas.openxmlformats.org/presentationml/2006/main">
  <p:tag name="AS_UNIQUEID" val="1841"/>
</p:tagLst>
</file>

<file path=ppt/tags/tag244.xml><?xml version="1.0" encoding="utf-8"?>
<p:tagLst xmlns:p="http://schemas.openxmlformats.org/presentationml/2006/main">
  <p:tag name="KSO_WM_BEAUTIFY_FLAG" val="#wm#"/>
  <p:tag name="KSO_WM_SLIDE_ID" val="custom20205081_13"/>
  <p:tag name="KSO_WM_SLIDE_INDEX" val="13"/>
  <p:tag name="KSO_WM_SLIDE_ITEM_CNT" val="0"/>
  <p:tag name="KSO_WM_SLIDE_LAYOUT" val="a_f"/>
  <p:tag name="KSO_WM_SLIDE_LAYOUT_CNT" val="1_1"/>
  <p:tag name="KSO_WM_SLIDE_POSITION" val="47*47"/>
  <p:tag name="KSO_WM_SLIDE_SIZE" val="863*444"/>
  <p:tag name="KSO_WM_SLIDE_SUBTYPE" val="pureTxt"/>
  <p:tag name="KSO_WM_SLIDE_TYPE" val="text"/>
  <p:tag name="KSO_WM_SPECIAL_SOURCE" val="bdnull"/>
  <p:tag name="KSO_WM_TAG_VERSION" val="1.0"/>
  <p:tag name="KSO_WM_TEMPLATE_CATEGORY" val="custom"/>
  <p:tag name="KSO_WM_TEMPLATE_COLOR_TYPE" val="1"/>
  <p:tag name="KSO_WM_TEMPLATE_INDEX" val="20205396"/>
  <p:tag name="KSO_WM_TEMPLATE_MASTER_TYPE" val="0"/>
  <p:tag name="KSO_WM_TEMPLATE_SUBCATEGORY" val="19"/>
  <p:tag name="KSO_WM_UNIT_SHOW_EDIT_AREA_INDICATION" val="1"/>
</p:tagLst>
</file>

<file path=ppt/tags/tag245.xml><?xml version="1.0" encoding="utf-8"?>
<p:tagLst xmlns:p="http://schemas.openxmlformats.org/presentationml/2006/main">
  <p:tag name="AS_UNIQUEID" val="1842"/>
</p:tagLst>
</file>

<file path=ppt/tags/tag246.xml><?xml version="1.0" encoding="utf-8"?>
<p:tagLst xmlns:p="http://schemas.openxmlformats.org/presentationml/2006/main">
  <p:tag name="AS_UNIQUEID" val="1843"/>
</p:tagLst>
</file>

<file path=ppt/tags/tag247.xml><?xml version="1.0" encoding="utf-8"?>
<p:tagLst xmlns:p="http://schemas.openxmlformats.org/presentationml/2006/main">
  <p:tag name="AS_UNIQUEID" val="1844"/>
</p:tagLst>
</file>

<file path=ppt/tags/tag248.xml><?xml version="1.0" encoding="utf-8"?>
<p:tagLst xmlns:p="http://schemas.openxmlformats.org/presentationml/2006/main">
  <p:tag name="AS_UNIQUEID" val="1845"/>
</p:tagLst>
</file>

<file path=ppt/tags/tag249.xml><?xml version="1.0" encoding="utf-8"?>
<p:tagLst xmlns:p="http://schemas.openxmlformats.org/presentationml/2006/main">
  <p:tag name="AS_UNIQUEID" val="1846"/>
</p:tagLst>
</file>

<file path=ppt/tags/tag25.xml><?xml version="1.0" encoding="utf-8"?>
<p:tagLst xmlns:p="http://schemas.openxmlformats.org/presentationml/2006/main">
  <p:tag name="AS_UNIQUEID" val="16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KSO_WM_SPECIAL_SOURCE" val="bdnull"/>
</p:tagLst>
</file>

<file path=ppt/tags/tag25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6.xml><?xml version="1.0" encoding="utf-8"?>
<p:tagLst xmlns:p="http://schemas.openxmlformats.org/presentationml/2006/main">
  <p:tag name="AS_UNIQUEID" val="1664"/>
</p:tagLst>
</file>

<file path=ppt/tags/tag27.xml><?xml version="1.0" encoding="utf-8"?>
<p:tagLst xmlns:p="http://schemas.openxmlformats.org/presentationml/2006/main">
  <p:tag name="AS_UNIQUEID" val="16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AS_UNIQUEID" val="16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AS_UNIQUEID" val="16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AS_UNIQUEID" val="16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16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AS_UNIQUEID" val="16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AS_UNIQUEID" val="16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AS_UNIQUEID" val="16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AS_UNIQUEID" val="16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AS_UNIQUEID" val="1673"/>
</p:tagLst>
</file>

<file path=ppt/tags/tag36.xml><?xml version="1.0" encoding="utf-8"?>
<p:tagLst xmlns:p="http://schemas.openxmlformats.org/presentationml/2006/main">
  <p:tag name="AS_UNIQUEID" val="16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AS_UNIQUEID" val="16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AS_UNIQUEID" val="16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AS_UNIQUEID" val="16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AS_UNIQUEID" val="16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1678"/>
</p:tagLst>
</file>

<file path=ppt/tags/tag41.xml><?xml version="1.0" encoding="utf-8"?>
<p:tagLst xmlns:p="http://schemas.openxmlformats.org/presentationml/2006/main">
  <p:tag name="AS_UNIQUEID" val="16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AS_UNIQUEID" val="16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AS_UNIQUEID" val="16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AS_UNIQUEID" val="1682"/>
</p:tagLst>
</file>

<file path=ppt/tags/tag45.xml><?xml version="1.0" encoding="utf-8"?>
<p:tagLst xmlns:p="http://schemas.openxmlformats.org/presentationml/2006/main">
  <p:tag name="AS_UNIQUEID" val="16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16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16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16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16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16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16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1689"/>
</p:tagLst>
</file>

<file path=ppt/tags/tag52.xml><?xml version="1.0" encoding="utf-8"?>
<p:tagLst xmlns:p="http://schemas.openxmlformats.org/presentationml/2006/main">
  <p:tag name="AS_UNIQUEID" val="16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16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16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16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16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1695"/>
</p:tagLst>
</file>

<file path=ppt/tags/tag58.xml><?xml version="1.0" encoding="utf-8"?>
<p:tagLst xmlns:p="http://schemas.openxmlformats.org/presentationml/2006/main">
  <p:tag name="AS_UNIQUEID" val="16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16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16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16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16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AS_UNIQUEID" val="1700"/>
</p:tagLst>
</file>

<file path=ppt/tags/tag63.xml><?xml version="1.0" encoding="utf-8"?>
<p:tagLst xmlns:p="http://schemas.openxmlformats.org/presentationml/2006/main">
  <p:tag name="AS_UNIQUEID" val="17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17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17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17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1705"/>
</p:tagLst>
</file>

<file path=ppt/tags/tag68.xml><?xml version="1.0" encoding="utf-8"?>
<p:tagLst xmlns:p="http://schemas.openxmlformats.org/presentationml/2006/main">
  <p:tag name="AS_UNIQUEID" val="1706"/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9.xml><?xml version="1.0" encoding="utf-8"?>
<p:tagLst xmlns:p="http://schemas.openxmlformats.org/presentationml/2006/main">
  <p:tag name="AS_UNIQUEID" val="1707"/>
  <p:tag name="KSO_WM_BEAUTIFY_FLAG" val="#wm#"/>
  <p:tag name="KSO_WM_TAG_VERSION" val="1.0"/>
  <p:tag name="KSO_WM_TEMPLATE_CATEGORY" val="custom"/>
  <p:tag name="KSO_WM_TEMPLATE_INDEX" val="20187308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.xml><?xml version="1.0" encoding="utf-8"?>
<p:tagLst xmlns:p="http://schemas.openxmlformats.org/presentationml/2006/main">
  <p:tag name="AS_UNIQUEID" val="1645"/>
</p:tagLst>
</file>

<file path=ppt/tags/tag70.xml><?xml version="1.0" encoding="utf-8"?>
<p:tagLst xmlns:p="http://schemas.openxmlformats.org/presentationml/2006/main">
  <p:tag name="AS_UNIQUEID" val="17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.xml><?xml version="1.0" encoding="utf-8"?>
<p:tagLst xmlns:p="http://schemas.openxmlformats.org/presentationml/2006/main">
  <p:tag name="AS_UNIQUEID" val="17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2.xml><?xml version="1.0" encoding="utf-8"?>
<p:tagLst xmlns:p="http://schemas.openxmlformats.org/presentationml/2006/main">
  <p:tag name="AS_UNIQUEID" val="17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3.xml><?xml version="1.0" encoding="utf-8"?>
<p:tagLst xmlns:p="http://schemas.openxmlformats.org/presentationml/2006/main">
  <p:tag name="AS_UNIQUEID" val="1711"/>
  <p:tag name="KSO_WM_BEAUTIFY_FLAG" val="#wm#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74.xml><?xml version="1.0" encoding="utf-8"?>
<p:tagLst xmlns:p="http://schemas.openxmlformats.org/presentationml/2006/main">
  <p:tag name="AS_UNIQUEID" val="1712"/>
</p:tagLst>
</file>

<file path=ppt/tags/tag75.xml><?xml version="1.0" encoding="utf-8"?>
<p:tagLst xmlns:p="http://schemas.openxmlformats.org/presentationml/2006/main">
  <p:tag name="AS_UNIQUEID" val="1713"/>
</p:tagLst>
</file>

<file path=ppt/tags/tag76.xml><?xml version="1.0" encoding="utf-8"?>
<p:tagLst xmlns:p="http://schemas.openxmlformats.org/presentationml/2006/main">
  <p:tag name="AS_UNIQUEID" val="1714"/>
</p:tagLst>
</file>

<file path=ppt/tags/tag77.xml><?xml version="1.0" encoding="utf-8"?>
<p:tagLst xmlns:p="http://schemas.openxmlformats.org/presentationml/2006/main">
  <p:tag name="AS_UNIQUEID" val="1715"/>
</p:tagLst>
</file>

<file path=ppt/tags/tag78.xml><?xml version="1.0" encoding="utf-8"?>
<p:tagLst xmlns:p="http://schemas.openxmlformats.org/presentationml/2006/main">
  <p:tag name="AS_UNIQUEID" val="1716"/>
</p:tagLst>
</file>

<file path=ppt/tags/tag79.xml><?xml version="1.0" encoding="utf-8"?>
<p:tagLst xmlns:p="http://schemas.openxmlformats.org/presentationml/2006/main">
  <p:tag name="AS_UNIQUEID" val="1717"/>
</p:tagLst>
</file>

<file path=ppt/tags/tag8.xml><?xml version="1.0" encoding="utf-8"?>
<p:tagLst xmlns:p="http://schemas.openxmlformats.org/presentationml/2006/main">
  <p:tag name="AS_UNIQUEID" val="16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1718"/>
</p:tagLst>
</file>

<file path=ppt/tags/tag81.xml><?xml version="1.0" encoding="utf-8"?>
<p:tagLst xmlns:p="http://schemas.openxmlformats.org/presentationml/2006/main">
  <p:tag name="AS_UNIQUEID" val="1719"/>
</p:tagLst>
</file>

<file path=ppt/tags/tag82.xml><?xml version="1.0" encoding="utf-8"?>
<p:tagLst xmlns:p="http://schemas.openxmlformats.org/presentationml/2006/main">
  <p:tag name="AS_UNIQUEID" val="1720"/>
</p:tagLst>
</file>

<file path=ppt/tags/tag83.xml><?xml version="1.0" encoding="utf-8"?>
<p:tagLst xmlns:p="http://schemas.openxmlformats.org/presentationml/2006/main">
  <p:tag name="AS_UNIQUEID" val="1721"/>
</p:tagLst>
</file>

<file path=ppt/tags/tag84.xml><?xml version="1.0" encoding="utf-8"?>
<p:tagLst xmlns:p="http://schemas.openxmlformats.org/presentationml/2006/main">
  <p:tag name="AS_UNIQUEID" val="1722"/>
</p:tagLst>
</file>

<file path=ppt/tags/tag85.xml><?xml version="1.0" encoding="utf-8"?>
<p:tagLst xmlns:p="http://schemas.openxmlformats.org/presentationml/2006/main">
  <p:tag name="AS_UNIQUEID" val="1723"/>
</p:tagLst>
</file>

<file path=ppt/tags/tag86.xml><?xml version="1.0" encoding="utf-8"?>
<p:tagLst xmlns:p="http://schemas.openxmlformats.org/presentationml/2006/main">
  <p:tag name="AS_UNIQUEID" val="1724"/>
</p:tagLst>
</file>

<file path=ppt/tags/tag87.xml><?xml version="1.0" encoding="utf-8"?>
<p:tagLst xmlns:p="http://schemas.openxmlformats.org/presentationml/2006/main">
  <p:tag name="AS_UNIQUEID" val="1725"/>
</p:tagLst>
</file>

<file path=ppt/tags/tag88.xml><?xml version="1.0" encoding="utf-8"?>
<p:tagLst xmlns:p="http://schemas.openxmlformats.org/presentationml/2006/main">
  <p:tag name="AS_UNIQUEID" val="1726"/>
</p:tagLst>
</file>

<file path=ppt/tags/tag89.xml><?xml version="1.0" encoding="utf-8"?>
<p:tagLst xmlns:p="http://schemas.openxmlformats.org/presentationml/2006/main">
  <p:tag name="AS_UNIQUEID" val="1727"/>
</p:tagLst>
</file>

<file path=ppt/tags/tag9.xml><?xml version="1.0" encoding="utf-8"?>
<p:tagLst xmlns:p="http://schemas.openxmlformats.org/presentationml/2006/main">
  <p:tag name="AS_UNIQUEID" val="16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1728"/>
</p:tagLst>
</file>

<file path=ppt/tags/tag91.xml><?xml version="1.0" encoding="utf-8"?>
<p:tagLst xmlns:p="http://schemas.openxmlformats.org/presentationml/2006/main">
  <p:tag name="AS_UNIQUEID" val="1729"/>
</p:tagLst>
</file>

<file path=ppt/tags/tag92.xml><?xml version="1.0" encoding="utf-8"?>
<p:tagLst xmlns:p="http://schemas.openxmlformats.org/presentationml/2006/main">
  <p:tag name="AS_UNIQUEID" val="1730"/>
</p:tagLst>
</file>

<file path=ppt/tags/tag93.xml><?xml version="1.0" encoding="utf-8"?>
<p:tagLst xmlns:p="http://schemas.openxmlformats.org/presentationml/2006/main">
  <p:tag name="AS_UNIQUEID" val="1731"/>
</p:tagLst>
</file>

<file path=ppt/tags/tag94.xml><?xml version="1.0" encoding="utf-8"?>
<p:tagLst xmlns:p="http://schemas.openxmlformats.org/presentationml/2006/main">
  <p:tag name="AS_UNIQUEID" val="1732"/>
</p:tagLst>
</file>

<file path=ppt/tags/tag95.xml><?xml version="1.0" encoding="utf-8"?>
<p:tagLst xmlns:p="http://schemas.openxmlformats.org/presentationml/2006/main">
  <p:tag name="AS_UNIQUEID" val="1733"/>
</p:tagLst>
</file>

<file path=ppt/tags/tag96.xml><?xml version="1.0" encoding="utf-8"?>
<p:tagLst xmlns:p="http://schemas.openxmlformats.org/presentationml/2006/main">
  <p:tag name="AS_UNIQUEID" val="1734"/>
</p:tagLst>
</file>

<file path=ppt/tags/tag97.xml><?xml version="1.0" encoding="utf-8"?>
<p:tagLst xmlns:p="http://schemas.openxmlformats.org/presentationml/2006/main">
  <p:tag name="AS_UNIQUEID" val="1735"/>
</p:tagLst>
</file>

<file path=ppt/tags/tag98.xml><?xml version="1.0" encoding="utf-8"?>
<p:tagLst xmlns:p="http://schemas.openxmlformats.org/presentationml/2006/main">
  <p:tag name="KSO_WM_BEAUTIFY_FLAG" val="#wm#"/>
  <p:tag name="KSO_WM_SLIDE_ID" val="custom20187308_1"/>
  <p:tag name="KSO_WM_SLIDE_INDEX" val="1"/>
  <p:tag name="KSO_WM_SLIDE_ITEM_CNT" val="0"/>
  <p:tag name="KSO_WM_SLIDE_LAYOUT" val="a_b"/>
  <p:tag name="KSO_WM_SLIDE_LAYOUT_CNT" val="1_1"/>
  <p:tag name="KSO_WM_SLIDE_MODEL_TYPE" val="cover"/>
  <p:tag name="KSO_WM_SLIDE_SUBTYPE" val="pureTxt"/>
  <p:tag name="KSO_WM_SLIDE_TYPE" val="title"/>
  <p:tag name="KSO_WM_SPECIAL_SOURCE" val="bdnull"/>
  <p:tag name="KSO_WM_TAG_VERSION" val="1.0"/>
  <p:tag name="KSO_WM_TEMPLATE_CATEGORY" val="custom"/>
  <p:tag name="KSO_WM_TEMPLATE_INDEX" val="20187308"/>
  <p:tag name="KSO_WM_TEMPLATE_SUBCATEGORY" val="0"/>
  <p:tag name="KSO_WM_TEMPLATE_THUMBS_INDEX" val="1、2、3、6、8、10、11、12、15"/>
</p:tagLst>
</file>

<file path=ppt/tags/tag99.xml><?xml version="1.0" encoding="utf-8"?>
<p:tagLst xmlns:p="http://schemas.openxmlformats.org/presentationml/2006/main">
  <p:tag name="AS_UNIQUEID" val="1736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Arial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Arial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133</Paragraphs>
  <Slides>26</Slides>
  <Notes>6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46">
      <vt:lpstr>Arial</vt:lpstr>
      <vt:lpstr>微软雅黑</vt:lpstr>
      <vt:lpstr>等线 Light</vt:lpstr>
      <vt:lpstr>等线</vt:lpstr>
      <vt:lpstr>Calibri Light</vt:lpstr>
      <vt:lpstr>Calibri</vt:lpstr>
      <vt:lpstr>锐字工房云字库隶变GBK</vt:lpstr>
      <vt:lpstr>Times New Roman</vt:lpstr>
      <vt:lpstr>汉仪全唐诗简繁</vt:lpstr>
      <vt:lpstr>汉仪中宋简</vt:lpstr>
      <vt:lpstr>楷体</vt:lpstr>
      <vt:lpstr>badashanren</vt:lpstr>
      <vt:lpstr>华文行楷</vt:lpstr>
      <vt:lpstr>Segoe UI</vt:lpstr>
      <vt:lpstr>宋体</vt:lpstr>
      <vt:lpstr>楷体_GB2312</vt:lpstr>
      <vt:lpstr>黑体</vt:lpstr>
      <vt:lpstr>仿宋</vt:lpstr>
      <vt:lpstr>Wingdings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思考：本段写了什么?用了那种论证方法？</vt:lpstr>
      <vt:lpstr>PowerPoint Presentation</vt:lpstr>
      <vt:lpstr>思考：本段写了什么？用了哪种论证方法？</vt:lpstr>
      <vt:lpstr>PowerPoint Presentation</vt:lpstr>
      <vt:lpstr>思考：本段写了什么？</vt:lpstr>
      <vt:lpstr>PowerPoint Presentation</vt:lpstr>
      <vt:lpstr>PowerPoint Presentation</vt:lpstr>
      <vt:lpstr>PowerPoint Presentation</vt:lpstr>
      <vt:lpstr>思考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结束语：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2021-08-23T16:21:51.856</cp:lastPrinted>
  <dcterms:created xsi:type="dcterms:W3CDTF">2021-08-23T16:21:51Z</dcterms:created>
  <dcterms:modified xsi:type="dcterms:W3CDTF">2021-08-23T08:22:07Z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