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heme/theme6.xml" ContentType="application/vnd.openxmlformats-officedocument.theme+xml"/>
  <Override PartName="/ppt/tags/tag5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8.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9.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 id="2147483669" r:id="rId3"/>
    <p:sldMasterId id="2147483681" r:id="rId4"/>
    <p:sldMasterId id="2147483693" r:id="rId5"/>
  </p:sldMasterIdLst>
  <p:notesMasterIdLst>
    <p:notesMasterId r:id="rId68"/>
  </p:notesMasterIdLst>
  <p:sldIdLst>
    <p:sldId id="1324" r:id="rId6"/>
    <p:sldId id="825" r:id="rId7"/>
    <p:sldId id="1325" r:id="rId8"/>
    <p:sldId id="1330" r:id="rId9"/>
    <p:sldId id="1353" r:id="rId10"/>
    <p:sldId id="1368" r:id="rId11"/>
    <p:sldId id="1369" r:id="rId12"/>
    <p:sldId id="1329" r:id="rId13"/>
    <p:sldId id="1326" r:id="rId14"/>
    <p:sldId id="1331" r:id="rId15"/>
    <p:sldId id="1344" r:id="rId16"/>
    <p:sldId id="1360" r:id="rId17"/>
    <p:sldId id="1361" r:id="rId18"/>
    <p:sldId id="1362" r:id="rId19"/>
    <p:sldId id="1363" r:id="rId20"/>
    <p:sldId id="1364" r:id="rId21"/>
    <p:sldId id="1337" r:id="rId22"/>
    <p:sldId id="1338" r:id="rId23"/>
    <p:sldId id="1339" r:id="rId24"/>
    <p:sldId id="1340" r:id="rId25"/>
    <p:sldId id="1366" r:id="rId26"/>
    <p:sldId id="1341" r:id="rId27"/>
    <p:sldId id="1355" r:id="rId28"/>
    <p:sldId id="1356" r:id="rId29"/>
    <p:sldId id="922" r:id="rId30"/>
    <p:sldId id="1049" r:id="rId31"/>
    <p:sldId id="1050" r:id="rId32"/>
    <p:sldId id="1051" r:id="rId33"/>
    <p:sldId id="1078" r:id="rId34"/>
    <p:sldId id="1160" r:id="rId35"/>
    <p:sldId id="1163" r:id="rId36"/>
    <p:sldId id="1164" r:id="rId37"/>
    <p:sldId id="1358" r:id="rId38"/>
    <p:sldId id="1359" r:id="rId39"/>
    <p:sldId id="1165" r:id="rId40"/>
    <p:sldId id="1166" r:id="rId41"/>
    <p:sldId id="1167" r:id="rId42"/>
    <p:sldId id="1168" r:id="rId43"/>
    <p:sldId id="1171" r:id="rId44"/>
    <p:sldId id="1365" r:id="rId45"/>
    <p:sldId id="1172" r:id="rId46"/>
    <p:sldId id="1173" r:id="rId47"/>
    <p:sldId id="1192" r:id="rId48"/>
    <p:sldId id="1198" r:id="rId49"/>
    <p:sldId id="1199" r:id="rId50"/>
    <p:sldId id="1204" r:id="rId51"/>
    <p:sldId id="1201" r:id="rId52"/>
    <p:sldId id="1203" r:id="rId53"/>
    <p:sldId id="1205" r:id="rId54"/>
    <p:sldId id="1345" r:id="rId55"/>
    <p:sldId id="1352" r:id="rId56"/>
    <p:sldId id="1350" r:id="rId57"/>
    <p:sldId id="1351" r:id="rId58"/>
    <p:sldId id="1367" r:id="rId59"/>
    <p:sldId id="1206" r:id="rId60"/>
    <p:sldId id="1207" r:id="rId61"/>
    <p:sldId id="1210" r:id="rId62"/>
    <p:sldId id="1342" r:id="rId63"/>
    <p:sldId id="1343" r:id="rId64"/>
    <p:sldId id="1354" r:id="rId65"/>
    <p:sldId id="1347" r:id="rId66"/>
    <p:sldId id="1348" r:id="rId67"/>
  </p:sldIdLst>
  <p:sldSz cx="12190413" cy="6859588"/>
  <p:notesSz cx="6858000" cy="9144000"/>
  <p:custDataLst>
    <p:tags r:id="rId69"/>
  </p:custDataLst>
  <p:defaultTextStyle>
    <a:defPPr>
      <a:defRPr lang="zh-CN"/>
    </a:defPPr>
    <a:lvl1pPr algn="l" defTabSz="912813" rtl="0" fontAlgn="base">
      <a:spcBef>
        <a:spcPct val="0"/>
      </a:spcBef>
      <a:spcAft>
        <a:spcPct val="0"/>
      </a:spcAft>
      <a:defRPr sz="1900" kern="1200">
        <a:solidFill>
          <a:schemeClr val="tx1"/>
        </a:solidFill>
        <a:latin typeface="Arial"/>
        <a:ea typeface="宋体" charset="-122"/>
        <a:cs typeface="+mn-cs"/>
      </a:defRPr>
    </a:lvl1pPr>
    <a:lvl2pPr marL="455613" indent="1588" algn="l" defTabSz="912813" rtl="0" fontAlgn="base">
      <a:spcBef>
        <a:spcPct val="0"/>
      </a:spcBef>
      <a:spcAft>
        <a:spcPct val="0"/>
      </a:spcAft>
      <a:defRPr sz="1900" kern="1200">
        <a:solidFill>
          <a:schemeClr val="tx1"/>
        </a:solidFill>
        <a:latin typeface="Arial"/>
        <a:ea typeface="宋体" charset="-122"/>
        <a:cs typeface="+mn-cs"/>
      </a:defRPr>
    </a:lvl2pPr>
    <a:lvl3pPr marL="912813" indent="1588" algn="l" defTabSz="912813" rtl="0" fontAlgn="base">
      <a:spcBef>
        <a:spcPct val="0"/>
      </a:spcBef>
      <a:spcAft>
        <a:spcPct val="0"/>
      </a:spcAft>
      <a:defRPr sz="1900" kern="1200">
        <a:solidFill>
          <a:schemeClr val="tx1"/>
        </a:solidFill>
        <a:latin typeface="Arial"/>
        <a:ea typeface="宋体" charset="-122"/>
        <a:cs typeface="+mn-cs"/>
      </a:defRPr>
    </a:lvl3pPr>
    <a:lvl4pPr marL="1370013" indent="1588" algn="l" defTabSz="912813" rtl="0" fontAlgn="base">
      <a:spcBef>
        <a:spcPct val="0"/>
      </a:spcBef>
      <a:spcAft>
        <a:spcPct val="0"/>
      </a:spcAft>
      <a:defRPr sz="1900" kern="1200">
        <a:solidFill>
          <a:schemeClr val="tx1"/>
        </a:solidFill>
        <a:latin typeface="Arial"/>
        <a:ea typeface="宋体" charset="-122"/>
        <a:cs typeface="+mn-cs"/>
      </a:defRPr>
    </a:lvl4pPr>
    <a:lvl5pPr marL="1827213" indent="1588" algn="l" defTabSz="912813" rtl="0" fontAlgn="base">
      <a:spcBef>
        <a:spcPct val="0"/>
      </a:spcBef>
      <a:spcAft>
        <a:spcPct val="0"/>
      </a:spcAft>
      <a:defRPr sz="1900" kern="1200">
        <a:solidFill>
          <a:schemeClr val="tx1"/>
        </a:solidFill>
        <a:latin typeface="Arial"/>
        <a:ea typeface="宋体" charset="-122"/>
        <a:cs typeface="+mn-cs"/>
      </a:defRPr>
    </a:lvl5pPr>
    <a:lvl6pPr marL="2286000" algn="l" defTabSz="914400" rtl="0" eaLnBrk="1" latinLnBrk="0" hangingPunct="1">
      <a:defRPr sz="1900" kern="1200">
        <a:solidFill>
          <a:schemeClr val="tx1"/>
        </a:solidFill>
        <a:latin typeface="Arial"/>
        <a:ea typeface="宋体" charset="-122"/>
        <a:cs typeface="+mn-cs"/>
      </a:defRPr>
    </a:lvl6pPr>
    <a:lvl7pPr marL="2743200" algn="l" defTabSz="914400" rtl="0" eaLnBrk="1" latinLnBrk="0" hangingPunct="1">
      <a:defRPr sz="1900" kern="1200">
        <a:solidFill>
          <a:schemeClr val="tx1"/>
        </a:solidFill>
        <a:latin typeface="Arial"/>
        <a:ea typeface="宋体" charset="-122"/>
        <a:cs typeface="+mn-cs"/>
      </a:defRPr>
    </a:lvl7pPr>
    <a:lvl8pPr marL="3200400" algn="l" defTabSz="914400" rtl="0" eaLnBrk="1" latinLnBrk="0" hangingPunct="1">
      <a:defRPr sz="1900" kern="1200">
        <a:solidFill>
          <a:schemeClr val="tx1"/>
        </a:solidFill>
        <a:latin typeface="Arial"/>
        <a:ea typeface="宋体" charset="-122"/>
        <a:cs typeface="+mn-cs"/>
      </a:defRPr>
    </a:lvl8pPr>
    <a:lvl9pPr marL="3657600" algn="l" defTabSz="914400" rtl="0" eaLnBrk="1" latinLnBrk="0" hangingPunct="1">
      <a:defRPr sz="1900" kern="1200">
        <a:solidFill>
          <a:schemeClr val="tx1"/>
        </a:solidFill>
        <a:latin typeface="Arial"/>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111CF3"/>
    <a:srgbClr val="00CCFF"/>
    <a:srgbClr val="E46C0A"/>
    <a:srgbClr val="8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p:restoredTop sz="98709"/>
  </p:normalViewPr>
  <p:slideViewPr>
    <p:cSldViewPr>
      <p:cViewPr varScale="1">
        <p:scale>
          <a:sx n="61" d="100"/>
          <a:sy n="61" d="100"/>
        </p:scale>
        <p:origin x="-102" y="-39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400"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400" fontAlgn="auto">
              <a:spcBef>
                <a:spcPct val="0"/>
              </a:spcBef>
              <a:spcAft>
                <a:spcPct val="0"/>
              </a:spcAft>
              <a:defRPr sz="1200">
                <a:latin typeface="+mn-lt"/>
                <a:ea typeface="+mn-ea"/>
              </a:defRPr>
            </a:lvl1pPr>
          </a:lstStyle>
          <a:p>
            <a:pPr>
              <a:defRPr/>
            </a:pPr>
            <a:fld id="{24E8F148-BFFA-4007-820E-31EB2D9BD768}" type="datetimeFigureOut">
              <a:rPr lang="zh-CN" altLang="en-US"/>
              <a:pPr>
                <a:defRPr/>
              </a:pPr>
              <a:t>2021-1-3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400"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3130">
              <a:defRPr sz="1200" noProof="1">
                <a:latin typeface="Arial" pitchFamily="34" charset="0"/>
                <a:ea typeface="宋体" pitchFamily="2" charset="-122"/>
              </a:defRPr>
            </a:lvl1pPr>
          </a:lstStyle>
          <a:p>
            <a:pPr>
              <a:defRPr/>
            </a:pPr>
            <a:fld id="{042D474D-EA06-43FD-9EA1-22C61AAD56D7}" type="slidenum">
              <a:rPr lang="zh-CN" altLang="en-US"/>
              <a:pPr>
                <a:defRPr/>
              </a:pPr>
              <a:t>‹#›</a:t>
            </a:fld>
            <a:endParaRPr lang="zh-CN" altLang="en-US"/>
          </a:p>
        </p:txBody>
      </p:sp>
    </p:spTree>
    <p:extLst>
      <p:ext uri="{BB962C8B-B14F-4D97-AF65-F5344CB8AC3E}">
        <p14:creationId xmlns:p14="http://schemas.microsoft.com/office/powerpoint/2010/main" val="172276996"/>
      </p:ext>
    </p:extLst>
  </p:cSld>
  <p:clrMap bg1="lt1" tx1="dk1" bg2="lt2" tx2="dk2" accent1="accent1" accent2="accent2" accent3="accent3" accent4="accent4" accent5="accent5" accent6="accent6" hlink="hlink" folHlink="folHlink"/>
  <p:hf sldNum="0" hdr="0" ftr="0" dt="0"/>
  <p:notesStyle>
    <a:lvl1pPr algn="l" defTabSz="1219200" rtl="0" eaLnBrk="0" fontAlgn="base" hangingPunct="0">
      <a:spcBef>
        <a:spcPct val="30000"/>
      </a:spcBef>
      <a:spcAft>
        <a:spcPct val="0"/>
      </a:spcAft>
      <a:defRPr sz="1600" kern="1200">
        <a:solidFill>
          <a:schemeClr val="tx1"/>
        </a:solidFill>
        <a:latin typeface="+mn-lt"/>
        <a:ea typeface="+mn-ea"/>
        <a:cs typeface="+mn-cs"/>
      </a:defRPr>
    </a:lvl1pPr>
    <a:lvl2pPr marL="609600" algn="l" defTabSz="1219200" rtl="0" eaLnBrk="0" fontAlgn="base" hangingPunct="0">
      <a:spcBef>
        <a:spcPct val="30000"/>
      </a:spcBef>
      <a:spcAft>
        <a:spcPct val="0"/>
      </a:spcAft>
      <a:defRPr sz="1600" kern="1200">
        <a:solidFill>
          <a:schemeClr val="tx1"/>
        </a:solidFill>
        <a:latin typeface="+mn-lt"/>
        <a:ea typeface="+mn-ea"/>
        <a:cs typeface="+mn-cs"/>
      </a:defRPr>
    </a:lvl2pPr>
    <a:lvl3pPr marL="1219200" algn="l" defTabSz="1219200" rtl="0" eaLnBrk="0" fontAlgn="base" hangingPunct="0">
      <a:spcBef>
        <a:spcPct val="30000"/>
      </a:spcBef>
      <a:spcAft>
        <a:spcPct val="0"/>
      </a:spcAft>
      <a:defRPr sz="1600" kern="1200">
        <a:solidFill>
          <a:schemeClr val="tx1"/>
        </a:solidFill>
        <a:latin typeface="+mn-lt"/>
        <a:ea typeface="+mn-ea"/>
        <a:cs typeface="+mn-cs"/>
      </a:defRPr>
    </a:lvl3pPr>
    <a:lvl4pPr marL="1828800" algn="l" defTabSz="1219200" rtl="0" eaLnBrk="0" fontAlgn="base" hangingPunct="0">
      <a:spcBef>
        <a:spcPct val="30000"/>
      </a:spcBef>
      <a:spcAft>
        <a:spcPct val="0"/>
      </a:spcAft>
      <a:defRPr sz="1600" kern="1200">
        <a:solidFill>
          <a:schemeClr val="tx1"/>
        </a:solidFill>
        <a:latin typeface="+mn-lt"/>
        <a:ea typeface="+mn-ea"/>
        <a:cs typeface="+mn-cs"/>
      </a:defRPr>
    </a:lvl4pPr>
    <a:lvl5pPr marL="2438400" algn="l" defTabSz="1219200"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ln>
        </p:spPr>
      </p:sp>
      <p:sp>
        <p:nvSpPr>
          <p:cNvPr id="59394"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5"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algn="l" defTabSz="912813"/>
            <a:fld id="{E2CB1AD6-4E04-44B1-AA40-0B886C3E8AA9}" type="slidenum">
              <a:rPr altLang="en-US" sz="1900" smtClean="0">
                <a:latin typeface="Arial"/>
                <a:ea typeface="宋体" charset="-122"/>
              </a:rPr>
              <a:pPr algn="l" defTabSz="912813"/>
              <a:t>1</a:t>
            </a:fld>
            <a:endParaRPr lang="zh-CN" altLang="zh-CN" sz="1900" smtClean="0">
              <a:latin typeface="Arial"/>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幻灯片图像占位符 1"/>
          <p:cNvSpPr>
            <a:spLocks noGrp="1" noRot="1" noChangeAspect="1" noTextEdit="1"/>
          </p:cNvSpPr>
          <p:nvPr>
            <p:ph type="sldImg"/>
          </p:nvPr>
        </p:nvSpPr>
        <p:spPr bwMode="auto">
          <a:noFill/>
          <a:ln>
            <a:solidFill>
              <a:srgbClr val="000000"/>
            </a:solidFill>
            <a:miter lim="800000"/>
          </a:ln>
        </p:spPr>
      </p:sp>
      <p:sp>
        <p:nvSpPr>
          <p:cNvPr id="142338" name="文本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bwMode="auto">
          <a:noFill/>
          <a:ln>
            <a:solidFill>
              <a:srgbClr val="000000"/>
            </a:solidFill>
            <a:miter lim="800000"/>
          </a:ln>
        </p:spPr>
      </p:sp>
      <p:sp>
        <p:nvSpPr>
          <p:cNvPr id="61442"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3"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2F56590C-4918-4AAC-8FBF-6A3A66031E98}" type="slidenum">
              <a:rPr altLang="en-US" smtClean="0">
                <a:latin typeface="Arial"/>
                <a:ea typeface="宋体" charset="-122"/>
              </a:rPr>
              <a:pPr defTabSz="912813"/>
              <a:t>2</a:t>
            </a:fld>
            <a:endParaRPr lang="zh-CN" altLang="zh-CN" smtClean="0">
              <a:latin typeface="Arial"/>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noTextEdit="1"/>
          </p:cNvSpPr>
          <p:nvPr>
            <p:ph type="sldImg"/>
          </p:nvPr>
        </p:nvSpPr>
        <p:spPr bwMode="auto">
          <a:noFill/>
          <a:ln>
            <a:solidFill>
              <a:srgbClr val="000000"/>
            </a:solidFill>
            <a:miter lim="800000"/>
          </a:ln>
        </p:spPr>
      </p:sp>
      <p:sp>
        <p:nvSpPr>
          <p:cNvPr id="81922"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23"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83A7AB31-30A5-4381-8B33-AA0D9A4C61E8}" type="slidenum">
              <a:rPr altLang="en-US" smtClean="0">
                <a:latin typeface="Arial"/>
                <a:ea typeface="宋体" charset="-122"/>
              </a:rPr>
              <a:pPr defTabSz="912813"/>
              <a:t>25</a:t>
            </a:fld>
            <a:endParaRPr lang="zh-CN" altLang="zh-CN" smtClean="0">
              <a:latin typeface="Arial"/>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ln>
        </p:spPr>
      </p:sp>
      <p:sp>
        <p:nvSpPr>
          <p:cNvPr id="83970"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3971"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AF415888-F749-4822-8B2F-35B466DF3245}" type="slidenum">
              <a:rPr altLang="en-US" smtClean="0">
                <a:latin typeface="Arial"/>
                <a:ea typeface="宋体" charset="-122"/>
              </a:rPr>
              <a:pPr defTabSz="912813"/>
              <a:t>26</a:t>
            </a:fld>
            <a:endParaRPr lang="zh-CN" altLang="zh-CN" smtClean="0">
              <a:latin typeface="Arial"/>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ln>
        </p:spPr>
      </p:sp>
      <p:sp>
        <p:nvSpPr>
          <p:cNvPr id="86018"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6019"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529232CD-C65D-43BF-8341-AF9328360449}" type="slidenum">
              <a:rPr altLang="en-US" smtClean="0">
                <a:latin typeface="Arial"/>
                <a:ea typeface="宋体" charset="-122"/>
              </a:rPr>
              <a:pPr defTabSz="912813"/>
              <a:t>27</a:t>
            </a:fld>
            <a:endParaRPr lang="zh-CN" altLang="zh-CN" smtClean="0">
              <a:latin typeface="Arial"/>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ln>
        </p:spPr>
      </p:sp>
      <p:sp>
        <p:nvSpPr>
          <p:cNvPr id="88066"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8067"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D22B7890-854D-497E-99C1-300A430B9891}" type="slidenum">
              <a:rPr altLang="en-US" smtClean="0">
                <a:latin typeface="Arial"/>
                <a:ea typeface="宋体" charset="-122"/>
              </a:rPr>
              <a:pPr defTabSz="912813"/>
              <a:t>28</a:t>
            </a:fld>
            <a:endParaRPr lang="zh-CN" altLang="zh-CN" smtClean="0">
              <a:latin typeface="Arial"/>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bwMode="auto">
          <a:noFill/>
          <a:ln>
            <a:solidFill>
              <a:srgbClr val="000000"/>
            </a:solidFill>
            <a:miter lim="800000"/>
          </a:ln>
        </p:spPr>
      </p:sp>
      <p:sp>
        <p:nvSpPr>
          <p:cNvPr id="90114"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0115"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defTabSz="912813"/>
            <a:fld id="{E5EC9887-5604-4131-A6A6-CFC06384B0B4}" type="slidenum">
              <a:rPr altLang="en-US" smtClean="0">
                <a:latin typeface="Arial"/>
                <a:ea typeface="宋体" charset="-122"/>
              </a:rPr>
              <a:pPr defTabSz="912813"/>
              <a:t>29</a:t>
            </a:fld>
            <a:endParaRPr lang="zh-CN" altLang="zh-CN" smtClean="0">
              <a:latin typeface="Arial"/>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noTextEdit="1"/>
          </p:cNvSpPr>
          <p:nvPr>
            <p:ph type="sldImg"/>
          </p:nvPr>
        </p:nvSpPr>
        <p:spPr bwMode="auto">
          <a:noFill/>
          <a:ln>
            <a:solidFill>
              <a:srgbClr val="000000"/>
            </a:solidFill>
            <a:miter lim="800000"/>
          </a:ln>
        </p:spPr>
      </p:sp>
      <p:sp>
        <p:nvSpPr>
          <p:cNvPr id="103426"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3427" name="灯片编号占位符 3"/>
          <p:cNvSpPr>
            <a:spLocks noGrp="1"/>
          </p:cNvSpPr>
          <p:nvPr>
            <p:ph type="sldNum" sz="quarter" idx="5"/>
          </p:nvPr>
        </p:nvSpPr>
        <p:spPr bwMode="auto">
          <a:xfrm>
            <a:off x="3884613" y="8685213"/>
            <a:ext cx="2971800" cy="458787"/>
          </a:xfrm>
          <a:noFill/>
          <a:ln>
            <a:miter lim="800000"/>
          </a:ln>
        </p:spPr>
        <p:txBody>
          <a:bodyPr wrap="square" numCol="1" anchorCtr="0" compatLnSpc="1">
            <a:prstTxWarp prst="textNoShape">
              <a:avLst/>
            </a:prstTxWarp>
          </a:bodyPr>
          <a:lstStyle/>
          <a:p>
            <a:pPr defTabSz="912813"/>
            <a:fld id="{9C71E487-CF24-4467-8519-5563BF1C8B31}" type="slidenum">
              <a:rPr altLang="en-US" smtClean="0">
                <a:latin typeface="等线"/>
                <a:ea typeface="宋体" charset="-122"/>
              </a:rPr>
              <a:pPr defTabSz="912813"/>
              <a:t>31</a:t>
            </a:fld>
            <a:endParaRPr lang="zh-CN" altLang="zh-CN" smtClean="0">
              <a:latin typeface="等线"/>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幻灯片图像占位符 1"/>
          <p:cNvSpPr>
            <a:spLocks noGrp="1" noRot="1" noChangeAspect="1" noTextEdit="1"/>
          </p:cNvSpPr>
          <p:nvPr>
            <p:ph type="sldImg"/>
          </p:nvPr>
        </p:nvSpPr>
        <p:spPr bwMode="auto">
          <a:noFill/>
          <a:ln>
            <a:solidFill>
              <a:srgbClr val="000000"/>
            </a:solidFill>
            <a:miter lim="800000"/>
          </a:ln>
        </p:spPr>
      </p:sp>
      <p:sp>
        <p:nvSpPr>
          <p:cNvPr id="111618" name="备注占位符 2"/>
          <p:cNvSpPr>
            <a:spLocks noGrp="1"/>
          </p:cNvSpPr>
          <p:nvPr>
            <p:ph type="body" idx="6"/>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1619" name="灯片编号占位符 3"/>
          <p:cNvSpPr>
            <a:spLocks noGrp="1"/>
          </p:cNvSpPr>
          <p:nvPr>
            <p:ph type="sldNum" sz="quarter" idx="5"/>
          </p:nvPr>
        </p:nvSpPr>
        <p:spPr bwMode="auto">
          <a:xfrm>
            <a:off x="3884613" y="8685213"/>
            <a:ext cx="2971800" cy="458787"/>
          </a:xfrm>
          <a:noFill/>
          <a:ln>
            <a:miter lim="800000"/>
          </a:ln>
        </p:spPr>
        <p:txBody>
          <a:bodyPr wrap="square" numCol="1" anchorCtr="0" compatLnSpc="1">
            <a:prstTxWarp prst="textNoShape">
              <a:avLst/>
            </a:prstTxWarp>
          </a:bodyPr>
          <a:lstStyle/>
          <a:p>
            <a:pPr defTabSz="912813"/>
            <a:fld id="{B1E394FC-6BBF-432F-8692-80FCE0B92EFE}" type="slidenum">
              <a:rPr altLang="en-US" smtClean="0">
                <a:latin typeface="等线"/>
                <a:ea typeface="宋体" charset="-122"/>
              </a:rPr>
              <a:pPr defTabSz="912813"/>
              <a:t>38</a:t>
            </a:fld>
            <a:endParaRPr lang="zh-CN" altLang="zh-CN" smtClean="0">
              <a:latin typeface="等线"/>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jpeg"/><Relationship Id="rId5" Type="http://schemas.openxmlformats.org/officeDocument/2006/relationships/slideMaster" Target="../slideMasters/slideMaster5.xml"/><Relationship Id="rId4" Type="http://schemas.openxmlformats.org/officeDocument/2006/relationships/tags" Target="../tags/tag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19.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3.jpeg"/><Relationship Id="rId5" Type="http://schemas.openxmlformats.org/officeDocument/2006/relationships/slideMaster" Target="../slideMasters/slideMaster5.xml"/><Relationship Id="rId4" Type="http://schemas.openxmlformats.org/officeDocument/2006/relationships/tags" Target="../tags/tag23.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27.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31.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35.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42.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46.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4.jpeg"/><Relationship Id="rId5" Type="http://schemas.openxmlformats.org/officeDocument/2006/relationships/slideMaster" Target="../slideMasters/slideMaster5.xml"/><Relationship Id="rId4" Type="http://schemas.openxmlformats.org/officeDocument/2006/relationships/tags" Target="../tags/tag50.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58.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10" Type="http://schemas.openxmlformats.org/officeDocument/2006/relationships/image" Target="../media/image4.jpeg"/><Relationship Id="rId4" Type="http://schemas.openxmlformats.org/officeDocument/2006/relationships/tags" Target="../tags/tag54.xml"/><Relationship Id="rId9"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2" name="矩形 1"/>
          <p:cNvSpPr/>
          <p:nvPr/>
        </p:nvSpPr>
        <p:spPr>
          <a:xfrm>
            <a:off x="0" y="2314575"/>
            <a:ext cx="12190413" cy="2459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4400" fontAlgn="auto">
              <a:spcBef>
                <a:spcPct val="0"/>
              </a:spcBef>
              <a:spcAft>
                <a:spcPct val="0"/>
              </a:spcAft>
              <a:defRPr/>
            </a:pPr>
            <a:endParaRPr lang="zh-CN" altLang="en-US" sz="3600">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BEFCF482-CCD3-40FB-971A-0B4591708CE5}" type="datetime1">
              <a:rPr lang="en-US"/>
              <a:pPr>
                <a:defRPr/>
              </a:pPr>
              <a:t>1/3/2021</a:t>
            </a:fld>
            <a:endParaRPr lang="en-US" altLang="en-US" noProof="1"/>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66739C9-0449-4F5E-9E4A-5E4D34039E30}" type="slidenum">
              <a:rPr lang="zh-CN" altLang="en-US"/>
              <a:pPr>
                <a:defRPr/>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cxnSp>
        <p:nvCxnSpPr>
          <p:cNvPr id="4" name="直接连接符 6"/>
          <p:cNvCxnSpPr/>
          <p:nvPr/>
        </p:nvCxnSpPr>
        <p:spPr>
          <a:xfrm flipH="1">
            <a:off x="4110038" y="3200400"/>
            <a:ext cx="808037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096684" y="2383023"/>
            <a:ext cx="7903567" cy="701926"/>
          </a:xfrm>
        </p:spPr>
        <p:txBody>
          <a:bodyPr anchor="b">
            <a:normAutofit/>
          </a:bodyPr>
          <a:lstStyle>
            <a:lvl1pPr>
              <a:defRPr sz="4400">
                <a:solidFill>
                  <a:schemeClr val="tx1">
                    <a:lumMod val="65000"/>
                    <a:lumOff val="35000"/>
                  </a:schemeClr>
                </a:solidFill>
              </a:defRPr>
            </a:lvl1pPr>
          </a:lstStyle>
          <a:p>
            <a:r>
              <a:rPr lang="zh-CN" altLang="en-US" noProof="1"/>
              <a:t>单击此处编辑母版标题样式</a:t>
            </a:r>
          </a:p>
        </p:txBody>
      </p:sp>
      <p:sp>
        <p:nvSpPr>
          <p:cNvPr id="3" name="文本占位符 2"/>
          <p:cNvSpPr>
            <a:spLocks noGrp="1"/>
          </p:cNvSpPr>
          <p:nvPr>
            <p:ph type="body" idx="1"/>
          </p:nvPr>
        </p:nvSpPr>
        <p:spPr>
          <a:xfrm>
            <a:off x="4096683" y="3316205"/>
            <a:ext cx="7903567" cy="286312"/>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50D51D6-EC3F-487F-AEF5-86753A81FD2B}" type="datetime1">
              <a:rPr lang="en-US"/>
              <a:pPr>
                <a:defRPr/>
              </a:pPr>
              <a:t>1/3/2021</a:t>
            </a:fld>
            <a:endParaRPr lang="en-US" altLang="en-US" noProof="1"/>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4357C1B-DD3B-4729-8CA9-6CFD61F98479}" type="slidenum">
              <a:rPr lang="zh-CN" altLang="en-US"/>
              <a:pPr>
                <a:defRPr/>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13" y="1826132"/>
            <a:ext cx="5181060" cy="435254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1557" y="1826132"/>
            <a:ext cx="5181060" cy="435254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lvl1pPr>
              <a:defRPr/>
            </a:lvl1pPr>
          </a:lstStyle>
          <a:p>
            <a:pPr>
              <a:defRPr/>
            </a:pPr>
            <a:fld id="{1B0ABA3D-305B-4ECD-B7EF-C33B2DD2BAF8}" type="datetime1">
              <a:rPr lang="en-US"/>
              <a:pPr>
                <a:defRPr/>
              </a:pPr>
              <a:t>1/3/2021</a:t>
            </a:fld>
            <a:endParaRPr lang="en-US" altLang="en-US" noProof="1"/>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58B2CB27-1667-4D6C-97F1-501B1AE92477}" type="slidenum">
              <a:rPr lang="zh-CN" altLang="en-US"/>
              <a:pPr>
                <a:defRPr/>
              </a:pPr>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noProof="1"/>
              <a:t>单击此处编辑母版标题样式</a:t>
            </a:r>
          </a:p>
        </p:txBody>
      </p:sp>
      <p:sp>
        <p:nvSpPr>
          <p:cNvPr id="3" name="文本占位符 2"/>
          <p:cNvSpPr>
            <a:spLocks noGrp="1"/>
          </p:cNvSpPr>
          <p:nvPr>
            <p:ph type="body" idx="1"/>
          </p:nvPr>
        </p:nvSpPr>
        <p:spPr>
          <a:xfrm>
            <a:off x="839701" y="1745446"/>
            <a:ext cx="5157250" cy="82414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01" y="2616336"/>
            <a:ext cx="5157250" cy="357504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1557" y="1745446"/>
            <a:ext cx="5182648" cy="82414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1557" y="2616336"/>
            <a:ext cx="5182648" cy="357504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lvl1pPr>
              <a:defRPr/>
            </a:lvl1pPr>
          </a:lstStyle>
          <a:p>
            <a:pPr>
              <a:defRPr/>
            </a:pPr>
            <a:fld id="{C38B0810-1FB9-4645-B39B-6418D871720B}" type="datetime1">
              <a:rPr lang="en-US"/>
              <a:pPr>
                <a:defRPr/>
              </a:pPr>
              <a:t>1/3/2021</a:t>
            </a:fld>
            <a:endParaRPr lang="en-US" altLang="en-US" noProof="1"/>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CF5BC81E-D5A1-4F9A-AE3E-7A53352F2068}" type="slidenum">
              <a:rPr lang="zh-CN" altLang="en-US"/>
              <a:pPr>
                <a:defRPr/>
              </a:pPr>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3" name="图片 8"/>
          <p:cNvPicPr>
            <a:picLocks noChangeAspect="1"/>
          </p:cNvPicPr>
          <p:nvPr/>
        </p:nvPicPr>
        <p:blipFill>
          <a:blip r:embed="rId3"/>
          <a:stretch>
            <a:fillRect/>
          </a:stretch>
        </p:blipFill>
        <p:spPr bwMode="auto">
          <a:xfrm>
            <a:off x="6121400" y="0"/>
            <a:ext cx="6069013" cy="6859588"/>
          </a:xfrm>
          <a:prstGeom prst="rect">
            <a:avLst/>
          </a:prstGeom>
          <a:noFill/>
          <a:ln w="9525">
            <a:noFill/>
            <a:miter lim="800000"/>
          </a:ln>
        </p:spPr>
      </p:pic>
      <p:sp>
        <p:nvSpPr>
          <p:cNvPr id="4" name="矩形 6"/>
          <p:cNvSpPr/>
          <p:nvPr>
            <p:custDataLst>
              <p:tags r:id="rId1"/>
            </p:custDataLst>
          </p:nvPr>
        </p:nvSpPr>
        <p:spPr>
          <a:xfrm>
            <a:off x="6108700" y="0"/>
            <a:ext cx="6094413" cy="6891338"/>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buFont typeface="Arial" pitchFamily="34" charset="0"/>
              <a:buNone/>
              <a:defRPr/>
            </a:pPr>
            <a:endParaRPr lang="zh-CN" altLang="en-US" sz="1800" noProof="1"/>
          </a:p>
        </p:txBody>
      </p:sp>
      <p:sp>
        <p:nvSpPr>
          <p:cNvPr id="2" name="标题 1"/>
          <p:cNvSpPr>
            <a:spLocks noGrp="1"/>
          </p:cNvSpPr>
          <p:nvPr>
            <p:ph type="title"/>
          </p:nvPr>
        </p:nvSpPr>
        <p:spPr>
          <a:xfrm>
            <a:off x="1900818" y="3568375"/>
            <a:ext cx="2620607" cy="591095"/>
          </a:xfrm>
        </p:spPr>
        <p:txBody>
          <a:bodyPr anchor="b">
            <a:spAutoFit/>
          </a:bodyPr>
          <a:lstStyle>
            <a:lvl1pPr algn="ctr">
              <a:defRPr sz="3600" b="1">
                <a:solidFill>
                  <a:schemeClr val="tx2"/>
                </a:solidFill>
              </a:defRPr>
            </a:lvl1pPr>
          </a:lstStyle>
          <a:p>
            <a:r>
              <a:rPr lang="zh-CN" altLang="en-US" noProof="1"/>
              <a:t>单击此处编辑母版标题样式</a:t>
            </a:r>
          </a:p>
        </p:txBody>
      </p:sp>
      <p:sp>
        <p:nvSpPr>
          <p:cNvPr id="5" name="日期占位符 2"/>
          <p:cNvSpPr>
            <a:spLocks noGrp="1"/>
          </p:cNvSpPr>
          <p:nvPr>
            <p:ph type="dt" sz="half" idx="10"/>
          </p:nvPr>
        </p:nvSpPr>
        <p:spPr/>
        <p:txBody>
          <a:bodyPr/>
          <a:lstStyle>
            <a:lvl1pPr>
              <a:defRPr/>
            </a:lvl1pPr>
          </a:lstStyle>
          <a:p>
            <a:pPr>
              <a:defRPr/>
            </a:pPr>
            <a:fld id="{B15E737F-3B18-47F6-8F67-C7A4132BD1AE}" type="datetime1">
              <a:rPr lang="en-US"/>
              <a:pPr>
                <a:defRPr/>
              </a:pPr>
              <a:t>1/3/2021</a:t>
            </a:fld>
            <a:endParaRPr lang="en-US" altLang="en-US" noProof="1"/>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56DA97BD-C1BE-44FA-A718-900FA7967560}" type="slidenum">
              <a:rPr lang="zh-CN" altLang="en-US"/>
              <a:pPr>
                <a:defRPr/>
              </a:pPr>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81D2D76F-E512-42D4-8149-A705A42C11B4}" type="datetime1">
              <a:rPr lang="en-US"/>
              <a:pPr>
                <a:defRPr/>
              </a:pPr>
              <a:t>1/3/2021</a:t>
            </a:fld>
            <a:endParaRPr lang="en-US" altLang="en-US" noProof="1"/>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8E5AC4A9-3595-4385-BDE4-A866C5672D62}" type="slidenum">
              <a:rPr lang="zh-CN" altLang="en-US"/>
              <a:pPr>
                <a:defRPr/>
              </a:pPr>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0" y="457327"/>
            <a:ext cx="4164766" cy="1600645"/>
          </a:xfrm>
        </p:spPr>
        <p:txBody>
          <a:bodyPr anchor="t">
            <a:normAutofit/>
          </a:bodyPr>
          <a:lstStyle>
            <a:lvl1pPr>
              <a:defRPr sz="3600"/>
            </a:lvl1pPr>
          </a:lstStyle>
          <a:p>
            <a:r>
              <a:rPr lang="zh-CN" altLang="en-US" noProof="1"/>
              <a:t>单击此处编辑母版标题样式</a:t>
            </a:r>
          </a:p>
        </p:txBody>
      </p:sp>
      <p:sp>
        <p:nvSpPr>
          <p:cNvPr id="3" name="图片占位符 2"/>
          <p:cNvSpPr>
            <a:spLocks noGrp="1" noChangeAspect="1"/>
          </p:cNvSpPr>
          <p:nvPr>
            <p:ph type="pic" idx="1"/>
          </p:nvPr>
        </p:nvSpPr>
        <p:spPr>
          <a:xfrm>
            <a:off x="5183460" y="457327"/>
            <a:ext cx="6169757" cy="540510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lvl="0"/>
            <a:endParaRPr lang="zh-CN" altLang="en-US" noProof="1"/>
          </a:p>
        </p:txBody>
      </p:sp>
      <p:sp>
        <p:nvSpPr>
          <p:cNvPr id="4" name="文本占位符 3"/>
          <p:cNvSpPr>
            <a:spLocks noGrp="1"/>
          </p:cNvSpPr>
          <p:nvPr>
            <p:ph type="body" sz="half" idx="2"/>
          </p:nvPr>
        </p:nvSpPr>
        <p:spPr>
          <a:xfrm>
            <a:off x="839700" y="2057972"/>
            <a:ext cx="4164766" cy="381264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lvl1pPr>
              <a:defRPr/>
            </a:lvl1pPr>
          </a:lstStyle>
          <a:p>
            <a:pPr>
              <a:defRPr/>
            </a:pPr>
            <a:fld id="{0FC471AE-764D-4402-ABE0-153D8B1F5545}" type="datetime1">
              <a:rPr lang="en-US"/>
              <a:pPr>
                <a:defRPr/>
              </a:pPr>
              <a:t>1/3/2021</a:t>
            </a:fld>
            <a:endParaRPr lang="en-US" altLang="en-US" noProof="1"/>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20AD8BDC-B265-4429-B4AB-9EF2DA4E9375}" type="slidenum">
              <a:rPr lang="zh-CN" altLang="en-US"/>
              <a:pPr>
                <a:defRPr/>
              </a:pPr>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3461" y="365226"/>
            <a:ext cx="1529157" cy="5813452"/>
          </a:xfrm>
        </p:spPr>
        <p:txBody>
          <a:bodyPr vert="eaVert">
            <a:normAutofit/>
          </a:bodyPr>
          <a:lstStyle>
            <a:lvl1pPr>
              <a:defRPr sz="3600"/>
            </a:lvl1pPr>
          </a:lstStyle>
          <a:p>
            <a:r>
              <a:rPr lang="zh-CN" altLang="en-US" noProof="1"/>
              <a:t>单击此处编辑母版标题样式</a:t>
            </a:r>
          </a:p>
        </p:txBody>
      </p:sp>
      <p:sp>
        <p:nvSpPr>
          <p:cNvPr id="3" name="竖排文字占位符 2"/>
          <p:cNvSpPr>
            <a:spLocks noGrp="1"/>
          </p:cNvSpPr>
          <p:nvPr>
            <p:ph type="body" orient="vert" idx="1"/>
          </p:nvPr>
        </p:nvSpPr>
        <p:spPr>
          <a:xfrm>
            <a:off x="838113" y="365226"/>
            <a:ext cx="8879033" cy="5813452"/>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F09C5A24-21EA-44C5-BABE-86A934ED20E4}" type="datetime1">
              <a:rPr lang="en-US"/>
              <a:pPr>
                <a:defRPr/>
              </a:pPr>
              <a:t>1/3/2021</a:t>
            </a:fld>
            <a:endParaRPr lang="en-US" altLang="en-US" noProof="1"/>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6DBBC2D-5129-4127-875E-F699D4D0B174}" type="slidenum">
              <a:rPr lang="zh-CN" altLang="en-US"/>
              <a:pPr>
                <a:defRPr/>
              </a:pPr>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113" y="551696"/>
            <a:ext cx="10514505" cy="556051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1"/>
          <p:cNvSpPr>
            <a:spLocks noGrp="1"/>
          </p:cNvSpPr>
          <p:nvPr>
            <p:ph type="dt" sz="half" idx="14"/>
          </p:nvPr>
        </p:nvSpPr>
        <p:spPr/>
        <p:txBody>
          <a:bodyPr/>
          <a:lstStyle>
            <a:lvl1pPr>
              <a:defRPr/>
            </a:lvl1pPr>
          </a:lstStyle>
          <a:p>
            <a:pPr>
              <a:defRPr/>
            </a:pPr>
            <a:fld id="{C21ACED7-797A-4650-93A5-6B01F5A7C3B4}" type="datetime1">
              <a:rPr lang="en-US"/>
              <a:pPr>
                <a:defRPr/>
              </a:pPr>
              <a:t>1/3/2021</a:t>
            </a:fld>
            <a:endParaRPr lang="en-US" altLang="en-US" noProof="1"/>
          </a:p>
        </p:txBody>
      </p:sp>
      <p:sp>
        <p:nvSpPr>
          <p:cNvPr id="4" name="页脚占位符 2"/>
          <p:cNvSpPr>
            <a:spLocks noGrp="1"/>
          </p:cNvSpPr>
          <p:nvPr>
            <p:ph type="ftr" sz="quarter" idx="15"/>
          </p:nvPr>
        </p:nvSpPr>
        <p:spPr/>
        <p:txBody>
          <a:bodyPr/>
          <a:lstStyle>
            <a:lvl1pPr>
              <a:defRPr/>
            </a:lvl1pPr>
          </a:lstStyle>
          <a:p>
            <a:pPr>
              <a:defRPr/>
            </a:pPr>
            <a:endParaRPr lang="zh-CN" altLang="en-US"/>
          </a:p>
        </p:txBody>
      </p:sp>
      <p:sp>
        <p:nvSpPr>
          <p:cNvPr id="5" name="灯片编号占位符 3"/>
          <p:cNvSpPr>
            <a:spLocks noGrp="1"/>
          </p:cNvSpPr>
          <p:nvPr>
            <p:ph type="sldNum" sz="quarter" idx="16"/>
          </p:nvPr>
        </p:nvSpPr>
        <p:spPr/>
        <p:txBody>
          <a:bodyPr/>
          <a:lstStyle>
            <a:lvl1pPr>
              <a:defRPr/>
            </a:lvl1pPr>
          </a:lstStyle>
          <a:p>
            <a:pPr>
              <a:defRPr/>
            </a:pPr>
            <a:fld id="{92475785-DBB0-4718-A6FC-872284FA1949}" type="slidenum">
              <a:rPr lang="zh-CN" altLang="en-US"/>
              <a:pPr>
                <a:defRPr/>
              </a:pPr>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3841" y="3603039"/>
            <a:ext cx="9143048" cy="16562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1E2E2CA5-AFDA-4759-AC89-AC02971A2091}" type="slidenum">
              <a:rPr lang="zh-CN" altLang="en-US"/>
              <a:pPr>
                <a:defRPr/>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2BBC7582-4778-4C03-9563-64482DF701CA}" type="slidenum">
              <a:rPr lang="zh-CN" altLang="en-US"/>
              <a:pPr>
                <a:defRPr/>
              </a:pPr>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B3D62633-5FDE-410F-93E5-5F490755594D}" type="slidenum">
              <a:rPr lang="zh-CN" altLang="en-US"/>
              <a:pPr>
                <a:defRPr/>
              </a:pPr>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537" y="1600645"/>
            <a:ext cx="5376112" cy="452722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082" y="1600645"/>
            <a:ext cx="5376112" cy="452722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ECF89CDC-D0CE-4E75-B6D8-C3847ED47EA3}" type="slidenum">
              <a:rPr lang="zh-CN" altLang="en-US"/>
              <a:pPr>
                <a:defRPr/>
              </a:pPr>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noProof="1"/>
              <a:t>单击此处编辑母版标题样式</a:t>
            </a:r>
          </a:p>
        </p:txBody>
      </p:sp>
      <p:sp>
        <p:nvSpPr>
          <p:cNvPr id="3" name="文本占位符 2"/>
          <p:cNvSpPr>
            <a:spLocks noGrp="1"/>
          </p:cNvSpPr>
          <p:nvPr>
            <p:ph type="body" idx="1"/>
          </p:nvPr>
        </p:nvSpPr>
        <p:spPr>
          <a:xfrm>
            <a:off x="1186651" y="1778932"/>
            <a:ext cx="4873067" cy="824141"/>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287" y="1778932"/>
            <a:ext cx="4897066" cy="824141"/>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lang="zh-CN" altLang="en-US"/>
          </a:p>
        </p:txBody>
      </p:sp>
      <p:sp>
        <p:nvSpPr>
          <p:cNvPr id="8" name="页脚占位符 1028"/>
          <p:cNvSpPr>
            <a:spLocks noGrp="1"/>
          </p:cNvSpPr>
          <p:nvPr>
            <p:ph type="ftr" sz="quarter" idx="11"/>
          </p:nvPr>
        </p:nvSpPr>
        <p:spPr/>
        <p:txBody>
          <a:bodyPr/>
          <a:lstStyle>
            <a:lvl1pPr>
              <a:defRPr/>
            </a:lvl1pPr>
          </a:lstStyle>
          <a:p>
            <a:pPr>
              <a:defRPr/>
            </a:pPr>
            <a:endParaRPr lang="zh-CN" altLang="en-US"/>
          </a:p>
        </p:txBody>
      </p:sp>
      <p:sp>
        <p:nvSpPr>
          <p:cNvPr id="9" name="灯片编号占位符 1029"/>
          <p:cNvSpPr>
            <a:spLocks noGrp="1"/>
          </p:cNvSpPr>
          <p:nvPr>
            <p:ph type="sldNum" sz="quarter" idx="12"/>
          </p:nvPr>
        </p:nvSpPr>
        <p:spPr/>
        <p:txBody>
          <a:bodyPr/>
          <a:lstStyle>
            <a:lvl1pPr>
              <a:defRPr/>
            </a:lvl1pPr>
          </a:lstStyle>
          <a:p>
            <a:pPr>
              <a:defRPr/>
            </a:pPr>
            <a:fld id="{9A8F31C1-AFA3-4193-BCD9-AECD587BC005}" type="slidenum">
              <a:rPr lang="zh-CN" altLang="en-US"/>
              <a:pPr>
                <a:defRPr/>
              </a:pPr>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lang="zh-CN" altLang="en-US"/>
          </a:p>
        </p:txBody>
      </p:sp>
      <p:sp>
        <p:nvSpPr>
          <p:cNvPr id="4" name="页脚占位符 1028"/>
          <p:cNvSpPr>
            <a:spLocks noGrp="1"/>
          </p:cNvSpPr>
          <p:nvPr>
            <p:ph type="ftr" sz="quarter" idx="11"/>
          </p:nvPr>
        </p:nvSpPr>
        <p:spPr/>
        <p:txBody>
          <a:bodyPr/>
          <a:lstStyle>
            <a:lvl1pPr>
              <a:defRPr/>
            </a:lvl1pPr>
          </a:lstStyle>
          <a:p>
            <a:pPr>
              <a:defRPr/>
            </a:pPr>
            <a:endParaRPr lang="zh-CN" altLang="en-US"/>
          </a:p>
        </p:txBody>
      </p:sp>
      <p:sp>
        <p:nvSpPr>
          <p:cNvPr id="5" name="灯片编号占位符 1029"/>
          <p:cNvSpPr>
            <a:spLocks noGrp="1"/>
          </p:cNvSpPr>
          <p:nvPr>
            <p:ph type="sldNum" sz="quarter" idx="12"/>
          </p:nvPr>
        </p:nvSpPr>
        <p:spPr/>
        <p:txBody>
          <a:bodyPr/>
          <a:lstStyle>
            <a:lvl1pPr>
              <a:defRPr/>
            </a:lvl1pPr>
          </a:lstStyle>
          <a:p>
            <a:pPr>
              <a:defRPr/>
            </a:pPr>
            <a:fld id="{A3F9CC31-2ECD-497B-A513-E2565B6913B0}" type="slidenum">
              <a:rPr lang="zh-CN" altLang="en-US"/>
              <a:pPr>
                <a:defRPr/>
              </a:pPr>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F66F0FD1-3ED2-4163-A6B0-589BB7554D33}" type="slidenum">
              <a:rPr lang="zh-CN" altLang="en-US"/>
              <a:pPr>
                <a:defRPr/>
              </a:pPr>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2648" y="457328"/>
            <a:ext cx="6171557" cy="54053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1"/>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EBEA1473-EAB9-478A-A916-350A140052E0}" type="slidenum">
              <a:rPr lang="zh-CN" altLang="en-US"/>
              <a:pPr>
                <a:defRPr/>
              </a:pPr>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5BE397A4-39CF-4C54-81AA-97120D55C2C8}" type="slidenum">
              <a:rPr lang="zh-CN" altLang="en-US"/>
              <a:pPr>
                <a:defRPr/>
              </a:pPr>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537" y="274714"/>
            <a:ext cx="8069733" cy="585315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BC5D73ED-D16F-43AA-A357-3EB3CEEC9CFC}" type="slidenum">
              <a:rPr lang="zh-CN" altLang="en-US"/>
              <a:pPr>
                <a:defRPr/>
              </a:pPr>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537" y="1600645"/>
            <a:ext cx="5376112" cy="452722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082" y="1600645"/>
            <a:ext cx="5376112" cy="452722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noProof="1"/>
              <a:t>单击此处编辑母版标题样式</a:t>
            </a:r>
          </a:p>
        </p:txBody>
      </p:sp>
      <p:sp>
        <p:nvSpPr>
          <p:cNvPr id="3" name="文本占位符 2"/>
          <p:cNvSpPr>
            <a:spLocks noGrp="1"/>
          </p:cNvSpPr>
          <p:nvPr>
            <p:ph type="body" idx="1"/>
          </p:nvPr>
        </p:nvSpPr>
        <p:spPr>
          <a:xfrm>
            <a:off x="1186651" y="1778932"/>
            <a:ext cx="4873067" cy="824141"/>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287" y="1778932"/>
            <a:ext cx="4897066" cy="824141"/>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lvl1pPr>
              <a:defRPr/>
            </a:lvl1pPr>
          </a:lstStyle>
          <a:p>
            <a:pPr>
              <a:defRPr/>
            </a:pPr>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2648" y="457328"/>
            <a:ext cx="6171557" cy="54053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1"/>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537" y="274714"/>
            <a:ext cx="8069733" cy="585315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矩形 6"/>
          <p:cNvSpPr/>
          <p:nvPr>
            <p:custDataLst>
              <p:tags r:id="rId1"/>
            </p:custDataLst>
          </p:nvPr>
        </p:nvSpPr>
        <p:spPr>
          <a:xfrm>
            <a:off x="0" y="0"/>
            <a:ext cx="12190413" cy="68595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noProof="1"/>
          </a:p>
        </p:txBody>
      </p:sp>
      <p:sp>
        <p:nvSpPr>
          <p:cNvPr id="2" name="标题 1"/>
          <p:cNvSpPr>
            <a:spLocks noGrp="1"/>
          </p:cNvSpPr>
          <p:nvPr>
            <p:ph type="ctrTitle"/>
          </p:nvPr>
        </p:nvSpPr>
        <p:spPr>
          <a:xfrm>
            <a:off x="694421" y="3343171"/>
            <a:ext cx="7201848" cy="1979609"/>
          </a:xfrm>
        </p:spPr>
        <p:txBody>
          <a:bodyPr lIns="90000" tIns="46800" rIns="90000" bIns="46800" anchor="ctr">
            <a:normAutofit/>
          </a:bodyPr>
          <a:lstStyle>
            <a:lvl1pPr algn="ctr">
              <a:defRPr sz="4400" u="none" strike="noStrike" kern="1200" cap="none" spc="200" normalizeH="0">
                <a:solidFill>
                  <a:schemeClr val="accent1"/>
                </a:solidFill>
                <a:uFillTx/>
                <a:ea typeface="汉仪尚巍手书W" panose="00020600040101010101" charset="-122"/>
              </a:defRPr>
            </a:lvl1pPr>
          </a:lstStyle>
          <a:p>
            <a:r>
              <a:rPr lang="zh-CN" altLang="en-US" noProof="1"/>
              <a:t>单击此处编辑母版标题样式</a:t>
            </a:r>
          </a:p>
        </p:txBody>
      </p:sp>
      <p:sp>
        <p:nvSpPr>
          <p:cNvPr id="12" name="文本占位符 11"/>
          <p:cNvSpPr>
            <a:spLocks noGrp="1"/>
          </p:cNvSpPr>
          <p:nvPr>
            <p:ph type="body" sz="quarter" idx="13"/>
          </p:nvPr>
        </p:nvSpPr>
        <p:spPr>
          <a:xfrm>
            <a:off x="694419" y="5386753"/>
            <a:ext cx="7201849" cy="666935"/>
          </a:xfrm>
        </p:spPr>
        <p:txBody>
          <a:bodyPr lIns="90000" tIns="46800" rIns="90000" bIns="46800" anchor="ctr"/>
          <a:lstStyle>
            <a:lvl1pPr marL="0" indent="0" algn="ctr">
              <a:buNone/>
              <a:defRPr u="none" strike="noStrike" kern="1200" cap="none" spc="150" normalizeH="0">
                <a:solidFill>
                  <a:schemeClr val="tx1">
                    <a:lumMod val="65000"/>
                    <a:lumOff val="35000"/>
                  </a:schemeClr>
                </a:solidFill>
                <a:uFillTx/>
                <a:ea typeface="隶书" charset="-122"/>
              </a:defRPr>
            </a:lvl1pPr>
          </a:lstStyle>
          <a:p>
            <a:pPr lvl="0"/>
            <a:r>
              <a:rPr lang="en-US" altLang="zh-CN" noProof="1"/>
              <a:t>Click to edit Master text styles</a:t>
            </a:r>
          </a:p>
        </p:txBody>
      </p:sp>
      <p:sp>
        <p:nvSpPr>
          <p:cNvPr id="5" name="日期占位符 3"/>
          <p:cNvSpPr>
            <a:spLocks noGrp="1"/>
          </p:cNvSpPr>
          <p:nvPr>
            <p:ph type="dt" sz="half" idx="14"/>
            <p:custDataLst>
              <p:tags r:id="rId2"/>
            </p:custDataLst>
          </p:nvPr>
        </p:nvSpPr>
        <p:spPr/>
        <p:txBody>
          <a:bodyPr/>
          <a:lstStyle>
            <a:lvl1pPr>
              <a:defRPr/>
            </a:lvl1pPr>
          </a:lstStyle>
          <a:p>
            <a:pPr>
              <a:defRPr/>
            </a:pPr>
            <a:fld id="{1E5E4182-9B3A-4430-8BA3-831D0EC0ADCB}" type="datetimeFigureOut">
              <a:rPr lang="zh-CN" altLang="en-US"/>
              <a:pPr>
                <a:defRPr/>
              </a:pPr>
              <a:t>2021-1-3</a:t>
            </a:fld>
            <a:endParaRPr lang="zh-CN" altLang="en-US"/>
          </a:p>
        </p:txBody>
      </p:sp>
      <p:sp>
        <p:nvSpPr>
          <p:cNvPr id="6"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6"/>
            <p:custDataLst>
              <p:tags r:id="rId4"/>
            </p:custDataLst>
          </p:nvPr>
        </p:nvSpPr>
        <p:spPr/>
        <p:txBody>
          <a:bodyPr/>
          <a:lstStyle>
            <a:lvl1pPr>
              <a:defRPr/>
            </a:lvl1pPr>
          </a:lstStyle>
          <a:p>
            <a:pPr>
              <a:defRPr/>
            </a:pPr>
            <a:fld id="{8480513A-8FBA-433D-9AD4-E70151AFEB66}" type="slidenum">
              <a:rPr lang="zh-CN" altLang="en-US"/>
              <a:pPr>
                <a:defRPr/>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4" name="矩形 6"/>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标题 1"/>
          <p:cNvSpPr>
            <a:spLocks noGrp="1"/>
          </p:cNvSpPr>
          <p:nvPr>
            <p:ph type="title"/>
          </p:nvPr>
        </p:nvSpPr>
        <p:spPr>
          <a:xfrm>
            <a:off x="669812" y="443357"/>
            <a:ext cx="10851107" cy="442087"/>
          </a:xfrm>
        </p:spPr>
        <p:txBody>
          <a:bodyPr rtlCol="0"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3" name="内容占位符 2"/>
          <p:cNvSpPr>
            <a:spLocks noGrp="1"/>
          </p:cNvSpPr>
          <p:nvPr>
            <p:ph idx="1"/>
          </p:nvPr>
        </p:nvSpPr>
        <p:spPr>
          <a:xfrm>
            <a:off x="669812" y="952773"/>
            <a:ext cx="10851107" cy="5390404"/>
          </a:xfrm>
        </p:spPr>
        <p:txBody>
          <a:bodyPr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5" name="日期占位符 3"/>
          <p:cNvSpPr>
            <a:spLocks noGrp="1"/>
          </p:cNvSpPr>
          <p:nvPr>
            <p:ph type="dt" sz="half" idx="10"/>
            <p:custDataLst>
              <p:tags r:id="rId2"/>
            </p:custDataLst>
          </p:nvPr>
        </p:nvSpPr>
        <p:spPr/>
        <p:txBody>
          <a:bodyPr/>
          <a:lstStyle>
            <a:lvl1pPr>
              <a:lnSpc>
                <a:spcPct val="120000"/>
              </a:lnSpc>
              <a:defRPr/>
            </a:lvl1pPr>
          </a:lstStyle>
          <a:p>
            <a:pPr>
              <a:defRPr/>
            </a:pPr>
            <a:fld id="{760FBDFE-C587-4B4C-A407-44438C67B59E}" type="datetimeFigureOut">
              <a:rPr lang="zh-CN" altLang="en-US"/>
              <a:pPr>
                <a:defRPr/>
              </a:pPr>
              <a:t>2021-1-3</a:t>
            </a:fld>
            <a:endParaRPr lang="zh-CN" altLang="en-US"/>
          </a:p>
        </p:txBody>
      </p:sp>
      <p:sp>
        <p:nvSpPr>
          <p:cNvPr id="6" name="页脚占位符 4"/>
          <p:cNvSpPr>
            <a:spLocks noGrp="1"/>
          </p:cNvSpPr>
          <p:nvPr>
            <p:ph type="ftr" sz="quarter" idx="11"/>
            <p:custDataLst>
              <p:tags r:id="rId3"/>
            </p:custDataLst>
          </p:nvPr>
        </p:nvSpPr>
        <p:spPr/>
        <p:txBody>
          <a:bodyPr/>
          <a:lstStyle>
            <a:lvl1pPr>
              <a:lnSpc>
                <a:spcPct val="120000"/>
              </a:lnSpc>
              <a:defRPr/>
            </a:lvl1pPr>
          </a:lstStyle>
          <a:p>
            <a:pPr>
              <a:defRPr/>
            </a:pPr>
            <a:endParaRPr lang="zh-CN" altLang="en-US"/>
          </a:p>
        </p:txBody>
      </p:sp>
      <p:sp>
        <p:nvSpPr>
          <p:cNvPr id="7" name="灯片编号占位符 5"/>
          <p:cNvSpPr>
            <a:spLocks noGrp="1"/>
          </p:cNvSpPr>
          <p:nvPr>
            <p:ph type="sldNum" sz="quarter" idx="12"/>
            <p:custDataLst>
              <p:tags r:id="rId4"/>
            </p:custDataLst>
          </p:nvPr>
        </p:nvSpPr>
        <p:spPr/>
        <p:txBody>
          <a:bodyPr/>
          <a:lstStyle>
            <a:lvl1pPr>
              <a:lnSpc>
                <a:spcPct val="120000"/>
              </a:lnSpc>
              <a:defRPr/>
            </a:lvl1pPr>
          </a:lstStyle>
          <a:p>
            <a:pPr>
              <a:defRPr/>
            </a:pPr>
            <a:fld id="{3C5A95ED-E356-4FF1-9F20-FBA1191AC719}" type="slidenum">
              <a:rPr lang="zh-CN" altLang="en-US"/>
              <a:pPr>
                <a:defRPr/>
              </a:pPr>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矩形 6"/>
          <p:cNvSpPr/>
          <p:nvPr>
            <p:custDataLst>
              <p:tags r:id="rId1"/>
            </p:custDataLst>
          </p:nvPr>
        </p:nvSpPr>
        <p:spPr>
          <a:xfrm>
            <a:off x="0" y="0"/>
            <a:ext cx="12190413" cy="68595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noProof="1"/>
          </a:p>
        </p:txBody>
      </p:sp>
      <p:sp>
        <p:nvSpPr>
          <p:cNvPr id="2" name="标题 1"/>
          <p:cNvSpPr>
            <a:spLocks noGrp="1"/>
          </p:cNvSpPr>
          <p:nvPr>
            <p:ph type="title"/>
          </p:nvPr>
        </p:nvSpPr>
        <p:spPr>
          <a:xfrm>
            <a:off x="725711" y="4196470"/>
            <a:ext cx="5500269" cy="905114"/>
          </a:xfrm>
        </p:spPr>
        <p:txBody>
          <a:bodyPr lIns="90000" tIns="46800" rIns="90000" bIns="46800" anchor="ctr">
            <a:normAutofit/>
          </a:bodyPr>
          <a:lstStyle>
            <a:lvl1pPr>
              <a:defRPr sz="4400" u="none" strike="noStrike" kern="1200" cap="none" spc="200" normalizeH="0">
                <a:solidFill>
                  <a:schemeClr val="accent1"/>
                </a:solidFill>
                <a:uFillTx/>
                <a:ea typeface="汉仪尚巍手书W" panose="00020600040101010101" charset="-122"/>
              </a:defRPr>
            </a:lvl1pPr>
          </a:lstStyle>
          <a:p>
            <a:r>
              <a:rPr lang="en-US" altLang="zh-CN" noProof="1"/>
              <a:t>Click to edit Master title style</a:t>
            </a:r>
            <a:endParaRPr lang="zh-CN" altLang="en-US" noProof="1"/>
          </a:p>
        </p:txBody>
      </p:sp>
      <p:sp>
        <p:nvSpPr>
          <p:cNvPr id="4" name="日期占位符 3"/>
          <p:cNvSpPr>
            <a:spLocks noGrp="1"/>
          </p:cNvSpPr>
          <p:nvPr>
            <p:ph type="dt" sz="half" idx="10"/>
            <p:custDataLst>
              <p:tags r:id="rId2"/>
            </p:custDataLst>
          </p:nvPr>
        </p:nvSpPr>
        <p:spPr/>
        <p:txBody>
          <a:bodyPr/>
          <a:lstStyle>
            <a:lvl1pPr>
              <a:defRPr/>
            </a:lvl1pPr>
          </a:lstStyle>
          <a:p>
            <a:pPr>
              <a:defRPr/>
            </a:pPr>
            <a:fld id="{1E5E4182-9B3A-4430-8BA3-831D0EC0ADCB}" type="datetimeFigureOut">
              <a:rPr lang="zh-CN" altLang="en-US"/>
              <a:pPr>
                <a:defRPr/>
              </a:pPr>
              <a:t>2021-1-3</a:t>
            </a:fld>
            <a:endParaRPr lang="zh-CN" altLang="en-US"/>
          </a:p>
        </p:txBody>
      </p:sp>
      <p:sp>
        <p:nvSpPr>
          <p:cNvPr id="5"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4"/>
            </p:custDataLst>
          </p:nvPr>
        </p:nvSpPr>
        <p:spPr/>
        <p:txBody>
          <a:bodyPr/>
          <a:lstStyle>
            <a:lvl1pPr>
              <a:defRPr/>
            </a:lvl1pPr>
          </a:lstStyle>
          <a:p>
            <a:pPr>
              <a:defRPr/>
            </a:pPr>
            <a:fld id="{E980E43B-7B26-4618-9995-D2DF1D91DA76}" type="slidenum">
              <a:rPr lang="zh-CN" altLang="en-US"/>
              <a:pPr>
                <a:defRPr/>
              </a:pPr>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5" name="矩形 7"/>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标题 1"/>
          <p:cNvSpPr>
            <a:spLocks noGrp="1"/>
          </p:cNvSpPr>
          <p:nvPr>
            <p:ph type="title"/>
          </p:nvPr>
        </p:nvSpPr>
        <p:spPr>
          <a:xfrm>
            <a:off x="669812" y="443357"/>
            <a:ext cx="10851107" cy="442087"/>
          </a:xfrm>
        </p:spPr>
        <p:txBody>
          <a:bodyPr rtlCol="0"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3" name="内容占位符 2"/>
          <p:cNvSpPr>
            <a:spLocks noGrp="1"/>
          </p:cNvSpPr>
          <p:nvPr>
            <p:ph sz="half" idx="1"/>
          </p:nvPr>
        </p:nvSpPr>
        <p:spPr>
          <a:xfrm>
            <a:off x="669860" y="952773"/>
            <a:ext cx="5282692" cy="5390404"/>
          </a:xfrm>
        </p:spPr>
        <p:txBody>
          <a:bodyPr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4" name="内容占位符 3"/>
          <p:cNvSpPr>
            <a:spLocks noGrp="1"/>
          </p:cNvSpPr>
          <p:nvPr>
            <p:ph sz="half" idx="2"/>
          </p:nvPr>
        </p:nvSpPr>
        <p:spPr>
          <a:xfrm>
            <a:off x="6238227" y="952773"/>
            <a:ext cx="5282692" cy="5390404"/>
          </a:xfrm>
        </p:spPr>
        <p:txBody>
          <a:bodyPr>
            <a:normAutofit/>
          </a:bodyPr>
          <a:lstStyle>
            <a:lvl1pPr>
              <a:lnSpc>
                <a:spcPct val="120000"/>
              </a:lnSpc>
              <a:defRPr sz="1600" baseline="0">
                <a:solidFill>
                  <a:schemeClr val="tx1">
                    <a:lumMod val="65000"/>
                    <a:lumOff val="35000"/>
                  </a:schemeClr>
                </a:solidFill>
                <a:latin typeface="Arial" pitchFamily="34" charset="0"/>
                <a:ea typeface="隶书" charset="-122"/>
              </a:defRPr>
            </a:lvl1pPr>
            <a:lvl2pPr>
              <a:lnSpc>
                <a:spcPct val="120000"/>
              </a:lnSpc>
              <a:defRPr sz="1600" baseline="0">
                <a:solidFill>
                  <a:schemeClr val="tx1">
                    <a:lumMod val="65000"/>
                    <a:lumOff val="35000"/>
                  </a:schemeClr>
                </a:solidFill>
                <a:latin typeface="Arial" pitchFamily="34" charset="0"/>
                <a:ea typeface="隶书" charset="-122"/>
              </a:defRPr>
            </a:lvl2pPr>
            <a:lvl3pPr>
              <a:lnSpc>
                <a:spcPct val="120000"/>
              </a:lnSpc>
              <a:defRPr sz="1600" baseline="0">
                <a:solidFill>
                  <a:schemeClr val="tx1">
                    <a:lumMod val="65000"/>
                    <a:lumOff val="35000"/>
                  </a:schemeClr>
                </a:solidFill>
                <a:latin typeface="Arial" pitchFamily="34" charset="0"/>
                <a:ea typeface="隶书" charset="-122"/>
              </a:defRPr>
            </a:lvl3pPr>
            <a:lvl4pPr>
              <a:lnSpc>
                <a:spcPct val="120000"/>
              </a:lnSpc>
              <a:defRPr sz="1600" baseline="0">
                <a:solidFill>
                  <a:schemeClr val="tx1">
                    <a:lumMod val="65000"/>
                    <a:lumOff val="35000"/>
                  </a:schemeClr>
                </a:solidFill>
                <a:latin typeface="Arial" pitchFamily="34" charset="0"/>
                <a:ea typeface="隶书" charset="-122"/>
              </a:defRPr>
            </a:lvl4pPr>
            <a:lvl5pPr>
              <a:lnSpc>
                <a:spcPct val="120000"/>
              </a:lnSpc>
              <a:defRPr sz="1600" baseline="0">
                <a:solidFill>
                  <a:schemeClr val="tx1">
                    <a:lumMod val="65000"/>
                    <a:lumOff val="35000"/>
                  </a:schemeClr>
                </a:solidFill>
                <a:latin typeface="Arial" pitchFamily="34" charset="0"/>
                <a:ea typeface="隶书"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6" name="日期占位符 4"/>
          <p:cNvSpPr>
            <a:spLocks noGrp="1"/>
          </p:cNvSpPr>
          <p:nvPr>
            <p:ph type="dt" sz="half" idx="10"/>
            <p:custDataLst>
              <p:tags r:id="rId2"/>
            </p:custDataLst>
          </p:nvPr>
        </p:nvSpPr>
        <p:spPr/>
        <p:txBody>
          <a:bodyPr/>
          <a:lstStyle>
            <a:lvl1pPr>
              <a:lnSpc>
                <a:spcPct val="120000"/>
              </a:lnSpc>
              <a:defRPr/>
            </a:lvl1pPr>
          </a:lstStyle>
          <a:p>
            <a:pPr>
              <a:defRPr/>
            </a:pPr>
            <a:fld id="{760FBDFE-C587-4B4C-A407-44438C67B59E}" type="datetimeFigureOut">
              <a:rPr lang="zh-CN" altLang="en-US"/>
              <a:pPr>
                <a:defRPr/>
              </a:pPr>
              <a:t>2021-1-3</a:t>
            </a:fld>
            <a:endParaRPr lang="zh-CN" altLang="en-US"/>
          </a:p>
        </p:txBody>
      </p:sp>
      <p:sp>
        <p:nvSpPr>
          <p:cNvPr id="7" name="页脚占位符 5"/>
          <p:cNvSpPr>
            <a:spLocks noGrp="1"/>
          </p:cNvSpPr>
          <p:nvPr>
            <p:ph type="ftr" sz="quarter" idx="11"/>
            <p:custDataLst>
              <p:tags r:id="rId3"/>
            </p:custDataLst>
          </p:nvPr>
        </p:nvSpPr>
        <p:spPr/>
        <p:txBody>
          <a:bodyPr/>
          <a:lstStyle>
            <a:lvl1pPr>
              <a:lnSpc>
                <a:spcPct val="120000"/>
              </a:lnSpc>
              <a:defRPr/>
            </a:lvl1pPr>
          </a:lstStyle>
          <a:p>
            <a:pPr>
              <a:defRPr/>
            </a:pPr>
            <a:endParaRPr lang="zh-CN" altLang="en-US"/>
          </a:p>
        </p:txBody>
      </p:sp>
      <p:sp>
        <p:nvSpPr>
          <p:cNvPr id="8" name="灯片编号占位符 6"/>
          <p:cNvSpPr>
            <a:spLocks noGrp="1"/>
          </p:cNvSpPr>
          <p:nvPr>
            <p:ph type="sldNum" sz="quarter" idx="12"/>
            <p:custDataLst>
              <p:tags r:id="rId4"/>
            </p:custDataLst>
          </p:nvPr>
        </p:nvSpPr>
        <p:spPr/>
        <p:txBody>
          <a:bodyPr/>
          <a:lstStyle>
            <a:lvl1pPr>
              <a:lnSpc>
                <a:spcPct val="120000"/>
              </a:lnSpc>
              <a:defRPr/>
            </a:lvl1pPr>
          </a:lstStyle>
          <a:p>
            <a:pPr>
              <a:defRPr/>
            </a:pPr>
            <a:fld id="{F0CE6C08-4776-4068-86A4-91BF3D02FD15}" type="slidenum">
              <a:rPr lang="zh-CN" altLang="en-US"/>
              <a:pPr>
                <a:defRPr/>
              </a:pPr>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7" name="矩形 9"/>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标题 1"/>
          <p:cNvSpPr>
            <a:spLocks noGrp="1"/>
          </p:cNvSpPr>
          <p:nvPr>
            <p:ph type="title"/>
          </p:nvPr>
        </p:nvSpPr>
        <p:spPr>
          <a:xfrm>
            <a:off x="669812" y="443357"/>
            <a:ext cx="10851107" cy="442087"/>
          </a:xfrm>
        </p:spPr>
        <p:txBody>
          <a:bodyPr rtlCol="0"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3" name="文本占位符 2"/>
          <p:cNvSpPr>
            <a:spLocks noGrp="1"/>
          </p:cNvSpPr>
          <p:nvPr>
            <p:ph type="body" idx="1"/>
          </p:nvPr>
        </p:nvSpPr>
        <p:spPr>
          <a:xfrm>
            <a:off x="669860" y="952773"/>
            <a:ext cx="5282692" cy="381109"/>
          </a:xfrm>
        </p:spPr>
        <p:txBody>
          <a:bodyPr tIns="38100" rIns="76200" bIns="38100"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65000"/>
                    <a:lumOff val="35000"/>
                  </a:schemeClr>
                </a:solidFill>
                <a:uFillTx/>
                <a:latin typeface="Arial" pitchFamily="34" charset="0"/>
                <a:ea typeface="隶书"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en-US" altLang="zh-CN" noProof="1"/>
              <a:t>Click to edit Master text styles</a:t>
            </a:r>
          </a:p>
        </p:txBody>
      </p:sp>
      <p:sp>
        <p:nvSpPr>
          <p:cNvPr id="4" name="内容占位符 3"/>
          <p:cNvSpPr>
            <a:spLocks noGrp="1"/>
          </p:cNvSpPr>
          <p:nvPr>
            <p:ph sz="half" idx="2"/>
          </p:nvPr>
        </p:nvSpPr>
        <p:spPr>
          <a:xfrm>
            <a:off x="669855" y="1406916"/>
            <a:ext cx="5282650" cy="4936123"/>
          </a:xfrm>
        </p:spPr>
        <p:txBody>
          <a:bodyPr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5" name="文本占位符 4"/>
          <p:cNvSpPr>
            <a:spLocks noGrp="1"/>
          </p:cNvSpPr>
          <p:nvPr>
            <p:ph type="body" sz="quarter" idx="3"/>
          </p:nvPr>
        </p:nvSpPr>
        <p:spPr>
          <a:xfrm>
            <a:off x="6235100" y="952773"/>
            <a:ext cx="5282692" cy="381109"/>
          </a:xfrm>
        </p:spPr>
        <p:txBody>
          <a:bodyPr tIns="38100" rIns="76200" bIns="38100" rtlCol="0"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65000"/>
                    <a:lumOff val="35000"/>
                  </a:schemeClr>
                </a:solidFill>
                <a:uFillTx/>
                <a:latin typeface="Arial" pitchFamily="34" charset="0"/>
                <a:ea typeface="隶书"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en-US" altLang="zh-CN" noProof="1">
                <a:sym typeface="+mn-ea"/>
              </a:rPr>
              <a:t>Click to edit Master text styles</a:t>
            </a:r>
          </a:p>
        </p:txBody>
      </p:sp>
      <p:sp>
        <p:nvSpPr>
          <p:cNvPr id="6" name="内容占位符 5"/>
          <p:cNvSpPr>
            <a:spLocks noGrp="1"/>
          </p:cNvSpPr>
          <p:nvPr>
            <p:ph sz="quarter" idx="4"/>
          </p:nvPr>
        </p:nvSpPr>
        <p:spPr>
          <a:xfrm>
            <a:off x="6235100" y="1406916"/>
            <a:ext cx="5282692" cy="4936123"/>
          </a:xfrm>
        </p:spPr>
        <p:txBody>
          <a:bodyPr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8" name="日期占位符 6"/>
          <p:cNvSpPr>
            <a:spLocks noGrp="1"/>
          </p:cNvSpPr>
          <p:nvPr>
            <p:ph type="dt" sz="half" idx="10"/>
            <p:custDataLst>
              <p:tags r:id="rId2"/>
            </p:custDataLst>
          </p:nvPr>
        </p:nvSpPr>
        <p:spPr/>
        <p:txBody>
          <a:bodyPr/>
          <a:lstStyle>
            <a:lvl1pPr>
              <a:lnSpc>
                <a:spcPct val="120000"/>
              </a:lnSpc>
              <a:defRPr/>
            </a:lvl1pPr>
          </a:lstStyle>
          <a:p>
            <a:pPr>
              <a:defRPr/>
            </a:pPr>
            <a:fld id="{760FBDFE-C587-4B4C-A407-44438C67B59E}" type="datetimeFigureOut">
              <a:rPr lang="zh-CN" altLang="en-US"/>
              <a:pPr>
                <a:defRPr/>
              </a:pPr>
              <a:t>2021-1-3</a:t>
            </a:fld>
            <a:endParaRPr lang="zh-CN" altLang="en-US"/>
          </a:p>
        </p:txBody>
      </p:sp>
      <p:sp>
        <p:nvSpPr>
          <p:cNvPr id="9" name="页脚占位符 7"/>
          <p:cNvSpPr>
            <a:spLocks noGrp="1"/>
          </p:cNvSpPr>
          <p:nvPr>
            <p:ph type="ftr" sz="quarter" idx="11"/>
            <p:custDataLst>
              <p:tags r:id="rId3"/>
            </p:custDataLst>
          </p:nvPr>
        </p:nvSpPr>
        <p:spPr/>
        <p:txBody>
          <a:bodyPr/>
          <a:lstStyle>
            <a:lvl1pPr>
              <a:lnSpc>
                <a:spcPct val="120000"/>
              </a:lnSpc>
              <a:defRPr/>
            </a:lvl1pPr>
          </a:lstStyle>
          <a:p>
            <a:pPr>
              <a:defRPr/>
            </a:pPr>
            <a:endParaRPr lang="zh-CN" altLang="en-US"/>
          </a:p>
        </p:txBody>
      </p:sp>
      <p:sp>
        <p:nvSpPr>
          <p:cNvPr id="10" name="灯片编号占位符 8"/>
          <p:cNvSpPr>
            <a:spLocks noGrp="1"/>
          </p:cNvSpPr>
          <p:nvPr>
            <p:ph type="sldNum" sz="quarter" idx="12"/>
            <p:custDataLst>
              <p:tags r:id="rId4"/>
            </p:custDataLst>
          </p:nvPr>
        </p:nvSpPr>
        <p:spPr/>
        <p:txBody>
          <a:bodyPr/>
          <a:lstStyle>
            <a:lvl1pPr>
              <a:lnSpc>
                <a:spcPct val="120000"/>
              </a:lnSpc>
              <a:defRPr/>
            </a:lvl1pPr>
          </a:lstStyle>
          <a:p>
            <a:pPr>
              <a:defRPr/>
            </a:pPr>
            <a:fld id="{F437ACD4-B6F2-4E1C-B72F-481F219A8E3D}" type="slidenum">
              <a:rPr lang="zh-CN" altLang="en-US"/>
              <a:pPr>
                <a:defRPr/>
              </a:pPr>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 name="矩形 5"/>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标题 1"/>
          <p:cNvSpPr>
            <a:spLocks noGrp="1"/>
          </p:cNvSpPr>
          <p:nvPr>
            <p:ph type="title"/>
          </p:nvPr>
        </p:nvSpPr>
        <p:spPr/>
        <p:txBody>
          <a:bodyPr rtlCol="0"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4" name="日期占位符 2"/>
          <p:cNvSpPr>
            <a:spLocks noGrp="1"/>
          </p:cNvSpPr>
          <p:nvPr>
            <p:ph type="dt" sz="half" idx="10"/>
            <p:custDataLst>
              <p:tags r:id="rId2"/>
            </p:custDataLst>
          </p:nvPr>
        </p:nvSpPr>
        <p:spPr/>
        <p:txBody>
          <a:bodyPr/>
          <a:lstStyle>
            <a:lvl1pPr>
              <a:defRPr/>
            </a:lvl1pPr>
          </a:lstStyle>
          <a:p>
            <a:pPr>
              <a:defRPr/>
            </a:pPr>
            <a:fld id="{760FBDFE-C587-4B4C-A407-44438C67B59E}" type="datetimeFigureOut">
              <a:rPr lang="zh-CN" altLang="en-US"/>
              <a:pPr>
                <a:defRPr/>
              </a:pPr>
              <a:t>2021-1-3</a:t>
            </a:fld>
            <a:endParaRPr lang="zh-CN" altLang="en-US"/>
          </a:p>
        </p:txBody>
      </p:sp>
      <p:sp>
        <p:nvSpPr>
          <p:cNvPr id="5" name="页脚占位符 3"/>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6" name="灯片编号占位符 4"/>
          <p:cNvSpPr>
            <a:spLocks noGrp="1"/>
          </p:cNvSpPr>
          <p:nvPr>
            <p:ph type="sldNum" sz="quarter" idx="12"/>
            <p:custDataLst>
              <p:tags r:id="rId4"/>
            </p:custDataLst>
          </p:nvPr>
        </p:nvSpPr>
        <p:spPr/>
        <p:txBody>
          <a:bodyPr/>
          <a:lstStyle>
            <a:lvl1pPr>
              <a:defRPr/>
            </a:lvl1pPr>
          </a:lstStyle>
          <a:p>
            <a:pPr>
              <a:defRPr/>
            </a:pPr>
            <a:fld id="{146ED1EF-9C50-4029-A961-D90AB04CA843}" type="slidenum">
              <a:rPr lang="zh-CN" altLang="en-US"/>
              <a:pPr>
                <a:defRPr/>
              </a:pPr>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vl1pPr>
          </a:lstStyle>
          <a:p>
            <a:pPr>
              <a:defRPr/>
            </a:pPr>
            <a:fld id="{760FBDFE-C587-4B4C-A407-44438C67B59E}" type="datetimeFigureOut">
              <a:rPr lang="zh-CN" altLang="en-US"/>
              <a:pPr>
                <a:defRPr/>
              </a:pPr>
              <a:t>2021-1-3</a:t>
            </a:fld>
            <a:endParaRPr lang="zh-CN" altLang="en-US"/>
          </a:p>
        </p:txBody>
      </p:sp>
      <p:sp>
        <p:nvSpPr>
          <p:cNvPr id="3" name="页脚占位符 2"/>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3"/>
          <p:cNvSpPr>
            <a:spLocks noGrp="1"/>
          </p:cNvSpPr>
          <p:nvPr>
            <p:ph type="sldNum" sz="quarter" idx="12"/>
            <p:custDataLst>
              <p:tags r:id="rId3"/>
            </p:custDataLst>
          </p:nvPr>
        </p:nvSpPr>
        <p:spPr/>
        <p:txBody>
          <a:bodyPr/>
          <a:lstStyle>
            <a:lvl1pPr>
              <a:defRPr/>
            </a:lvl1pPr>
          </a:lstStyle>
          <a:p>
            <a:pPr>
              <a:defRPr/>
            </a:pPr>
            <a:fld id="{C687D5AC-82A1-4C01-8C05-1DF31396DE68}" type="slidenum">
              <a:rPr lang="zh-CN" altLang="en-US"/>
              <a:pPr>
                <a:defRPr/>
              </a:pPr>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5" name="矩形 7"/>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标题 1"/>
          <p:cNvSpPr>
            <a:spLocks noGrp="1"/>
          </p:cNvSpPr>
          <p:nvPr>
            <p:ph type="title"/>
          </p:nvPr>
        </p:nvSpPr>
        <p:spPr>
          <a:xfrm>
            <a:off x="669860" y="443357"/>
            <a:ext cx="10851107" cy="442087"/>
          </a:xfrm>
        </p:spPr>
        <p:txBody>
          <a:bodyPr rtlCol="0"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3" name="图片占位符 2"/>
          <p:cNvSpPr>
            <a:spLocks noGrp="1"/>
          </p:cNvSpPr>
          <p:nvPr>
            <p:ph type="pic" idx="1"/>
          </p:nvPr>
        </p:nvSpPr>
        <p:spPr>
          <a:xfrm>
            <a:off x="669860" y="952773"/>
            <a:ext cx="5282692" cy="5390404"/>
          </a:xfrm>
        </p:spPr>
        <p:txBody>
          <a:bodyPr rtlCol="0">
            <a:noAutofit/>
          </a:bodyPr>
          <a:lstStyle>
            <a:lvl1pPr marL="0" marR="0" lvl="0" indent="0" algn="l" defTabSz="914400" rtl="0" eaLnBrk="1" fontAlgn="auto" latinLnBrk="0" hangingPunct="1">
              <a:lnSpc>
                <a:spcPct val="12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lang="zh-CN" altLang="en-US" noProof="1">
              <a:sym typeface="+mn-ea"/>
            </a:endParaRPr>
          </a:p>
        </p:txBody>
      </p:sp>
      <p:sp>
        <p:nvSpPr>
          <p:cNvPr id="4" name="文本占位符 3"/>
          <p:cNvSpPr>
            <a:spLocks noGrp="1"/>
          </p:cNvSpPr>
          <p:nvPr>
            <p:ph type="body" sz="half" idx="2"/>
          </p:nvPr>
        </p:nvSpPr>
        <p:spPr>
          <a:xfrm>
            <a:off x="6238275" y="952773"/>
            <a:ext cx="5282692" cy="5390404"/>
          </a:xfrm>
        </p:spPr>
        <p:txBody>
          <a:bodyPr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隶书" charset="-122"/>
                <a:cs typeface="+mn-cs"/>
                <a:sym typeface="+mn-ea"/>
              </a:defRPr>
            </a:lvl1pPr>
          </a:lstStyle>
          <a:p>
            <a:pPr lvl="0"/>
            <a:r>
              <a:rPr noProof="1">
                <a:sym typeface="+mn-ea"/>
              </a:rPr>
              <a:t>单击此处编辑母版文本样式</a:t>
            </a:r>
          </a:p>
        </p:txBody>
      </p:sp>
      <p:sp>
        <p:nvSpPr>
          <p:cNvPr id="6" name="日期占位符 4"/>
          <p:cNvSpPr>
            <a:spLocks noGrp="1"/>
          </p:cNvSpPr>
          <p:nvPr>
            <p:ph type="dt" sz="half" idx="10"/>
            <p:custDataLst>
              <p:tags r:id="rId2"/>
            </p:custDataLst>
          </p:nvPr>
        </p:nvSpPr>
        <p:spPr/>
        <p:txBody>
          <a:bodyPr/>
          <a:lstStyle>
            <a:lvl1pPr>
              <a:lnSpc>
                <a:spcPct val="120000"/>
              </a:lnSpc>
              <a:defRPr/>
            </a:lvl1pPr>
          </a:lstStyle>
          <a:p>
            <a:pPr>
              <a:defRPr/>
            </a:pPr>
            <a:fld id="{9EFD9D74-47D9-4702-A33C-335B63B48DBF}" type="datetimeFigureOut">
              <a:rPr lang="zh-CN" altLang="en-US"/>
              <a:pPr>
                <a:defRPr/>
              </a:pPr>
              <a:t>2021-1-3</a:t>
            </a:fld>
            <a:endParaRPr lang="zh-CN" altLang="en-US"/>
          </a:p>
        </p:txBody>
      </p:sp>
      <p:sp>
        <p:nvSpPr>
          <p:cNvPr id="7" name="页脚占位符 5"/>
          <p:cNvSpPr>
            <a:spLocks noGrp="1"/>
          </p:cNvSpPr>
          <p:nvPr>
            <p:ph type="ftr" sz="quarter" idx="11"/>
            <p:custDataLst>
              <p:tags r:id="rId3"/>
            </p:custDataLst>
          </p:nvPr>
        </p:nvSpPr>
        <p:spPr/>
        <p:txBody>
          <a:bodyPr/>
          <a:lstStyle>
            <a:lvl1pPr>
              <a:lnSpc>
                <a:spcPct val="120000"/>
              </a:lnSpc>
              <a:defRPr/>
            </a:lvl1pPr>
          </a:lstStyle>
          <a:p>
            <a:pPr>
              <a:defRPr/>
            </a:pPr>
            <a:endParaRPr lang="zh-CN" altLang="en-US"/>
          </a:p>
        </p:txBody>
      </p:sp>
      <p:sp>
        <p:nvSpPr>
          <p:cNvPr id="8" name="灯片编号占位符 6"/>
          <p:cNvSpPr>
            <a:spLocks noGrp="1"/>
          </p:cNvSpPr>
          <p:nvPr>
            <p:ph type="sldNum" sz="quarter" idx="12"/>
            <p:custDataLst>
              <p:tags r:id="rId4"/>
            </p:custDataLst>
          </p:nvPr>
        </p:nvSpPr>
        <p:spPr/>
        <p:txBody>
          <a:bodyPr/>
          <a:lstStyle>
            <a:lvl1pPr>
              <a:lnSpc>
                <a:spcPct val="120000"/>
              </a:lnSpc>
              <a:defRPr/>
            </a:lvl1pPr>
          </a:lstStyle>
          <a:p>
            <a:pPr>
              <a:defRPr/>
            </a:pPr>
            <a:fld id="{590E47D8-7D3B-44E0-BA39-0FB497EA2B55}" type="slidenum">
              <a:rPr lang="zh-CN" altLang="en-US"/>
              <a:pPr>
                <a:defRPr/>
              </a:pPr>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4" name="矩形 6"/>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2" name="竖排标题 1"/>
          <p:cNvSpPr>
            <a:spLocks noGrp="1"/>
          </p:cNvSpPr>
          <p:nvPr>
            <p:ph type="title" orient="vert"/>
          </p:nvPr>
        </p:nvSpPr>
        <p:spPr>
          <a:xfrm>
            <a:off x="10570034" y="952773"/>
            <a:ext cx="950885" cy="5390404"/>
          </a:xfrm>
        </p:spPr>
        <p:txBody>
          <a:bodyPr vert="eaVert"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65000"/>
                    <a:lumOff val="35000"/>
                  </a:schemeClr>
                </a:solidFill>
                <a:uFillTx/>
                <a:latin typeface="Arial" pitchFamily="34" charset="0"/>
                <a:ea typeface="汉仪尚巍手书W" panose="00020600040101010101" charset="-122"/>
                <a:cs typeface="+mj-cs"/>
                <a:sym typeface="+mn-ea"/>
              </a:defRPr>
            </a:lvl1pPr>
          </a:lstStyle>
          <a:p>
            <a:pPr lvl="0"/>
            <a:r>
              <a:rPr noProof="1">
                <a:sym typeface="+mn-ea"/>
              </a:rPr>
              <a:t>单击此处编辑母版标题样式</a:t>
            </a:r>
          </a:p>
        </p:txBody>
      </p:sp>
      <p:sp>
        <p:nvSpPr>
          <p:cNvPr id="3" name="竖排文字占位符 2"/>
          <p:cNvSpPr>
            <a:spLocks noGrp="1"/>
          </p:cNvSpPr>
          <p:nvPr>
            <p:ph type="body" orient="vert" idx="1"/>
          </p:nvPr>
        </p:nvSpPr>
        <p:spPr>
          <a:xfrm>
            <a:off x="669855" y="952765"/>
            <a:ext cx="9827077" cy="5390404"/>
          </a:xfrm>
        </p:spPr>
        <p:txBody>
          <a:bodyPr vert="eaVert"/>
          <a:lstStyle>
            <a:lvl1pPr indent="0" eaLnBrk="1" fontAlgn="auto" latinLnBrk="0" hangingPunct="1">
              <a:lnSpc>
                <a:spcPct val="120000"/>
              </a:lnSpc>
              <a:defRPr baseline="0">
                <a:solidFill>
                  <a:schemeClr val="tx1">
                    <a:lumMod val="65000"/>
                    <a:lumOff val="35000"/>
                  </a:schemeClr>
                </a:solidFill>
                <a:latin typeface="Arial" pitchFamily="34" charset="0"/>
                <a:ea typeface="隶书" charset="-122"/>
              </a:defRPr>
            </a:lvl1pPr>
            <a:lvl2pPr indent="0" eaLnBrk="1" fontAlgn="auto" latinLnBrk="0" hangingPunct="1">
              <a:lnSpc>
                <a:spcPct val="120000"/>
              </a:lnSpc>
              <a:defRPr baseline="0">
                <a:solidFill>
                  <a:schemeClr val="tx1">
                    <a:lumMod val="65000"/>
                    <a:lumOff val="35000"/>
                  </a:schemeClr>
                </a:solidFill>
                <a:latin typeface="Arial" pitchFamily="34" charset="0"/>
                <a:ea typeface="隶书" charset="-122"/>
              </a:defRPr>
            </a:lvl2pPr>
            <a:lvl3pPr indent="0" eaLnBrk="1" fontAlgn="auto" latinLnBrk="0" hangingPunct="1">
              <a:lnSpc>
                <a:spcPct val="120000"/>
              </a:lnSpc>
              <a:defRPr baseline="0">
                <a:solidFill>
                  <a:schemeClr val="tx1">
                    <a:lumMod val="65000"/>
                    <a:lumOff val="35000"/>
                  </a:schemeClr>
                </a:solidFill>
                <a:latin typeface="Arial" pitchFamily="34" charset="0"/>
                <a:ea typeface="隶书" charset="-122"/>
              </a:defRPr>
            </a:lvl3pPr>
            <a:lvl4pPr indent="0" eaLnBrk="1" fontAlgn="auto" latinLnBrk="0" hangingPunct="1">
              <a:lnSpc>
                <a:spcPct val="120000"/>
              </a:lnSpc>
              <a:defRPr baseline="0">
                <a:solidFill>
                  <a:schemeClr val="tx1">
                    <a:lumMod val="65000"/>
                    <a:lumOff val="35000"/>
                  </a:schemeClr>
                </a:solidFill>
                <a:latin typeface="Arial" pitchFamily="34" charset="0"/>
                <a:ea typeface="隶书" charset="-122"/>
              </a:defRPr>
            </a:lvl4pPr>
            <a:lvl5pPr indent="0" eaLnBrk="1" fontAlgn="auto" latinLnBrk="0" hangingPunct="1">
              <a:lnSpc>
                <a:spcPct val="120000"/>
              </a:lnSpc>
              <a:defRPr baseline="0">
                <a:solidFill>
                  <a:schemeClr val="tx1">
                    <a:lumMod val="65000"/>
                    <a:lumOff val="35000"/>
                  </a:schemeClr>
                </a:solidFill>
                <a:latin typeface="Arial" pitchFamily="34" charset="0"/>
                <a:ea typeface="隶书"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2"/>
            </p:custDataLst>
          </p:nvPr>
        </p:nvSpPr>
        <p:spPr/>
        <p:txBody>
          <a:bodyPr/>
          <a:lstStyle>
            <a:lvl1pPr>
              <a:lnSpc>
                <a:spcPct val="120000"/>
              </a:lnSpc>
              <a:defRPr/>
            </a:lvl1pPr>
          </a:lstStyle>
          <a:p>
            <a:pPr>
              <a:defRPr/>
            </a:pPr>
            <a:fld id="{760FBDFE-C587-4B4C-A407-44438C67B59E}" type="datetimeFigureOut">
              <a:rPr lang="zh-CN" altLang="en-US"/>
              <a:pPr>
                <a:defRPr/>
              </a:pPr>
              <a:t>2021-1-3</a:t>
            </a:fld>
            <a:endParaRPr lang="zh-CN" altLang="en-US"/>
          </a:p>
        </p:txBody>
      </p:sp>
      <p:sp>
        <p:nvSpPr>
          <p:cNvPr id="6" name="页脚占位符 4"/>
          <p:cNvSpPr>
            <a:spLocks noGrp="1"/>
          </p:cNvSpPr>
          <p:nvPr>
            <p:ph type="ftr" sz="quarter" idx="11"/>
            <p:custDataLst>
              <p:tags r:id="rId3"/>
            </p:custDataLst>
          </p:nvPr>
        </p:nvSpPr>
        <p:spPr/>
        <p:txBody>
          <a:bodyPr/>
          <a:lstStyle>
            <a:lvl1pPr>
              <a:lnSpc>
                <a:spcPct val="120000"/>
              </a:lnSpc>
              <a:defRPr/>
            </a:lvl1pPr>
          </a:lstStyle>
          <a:p>
            <a:pPr>
              <a:defRPr/>
            </a:pPr>
            <a:endParaRPr lang="zh-CN" altLang="en-US"/>
          </a:p>
        </p:txBody>
      </p:sp>
      <p:sp>
        <p:nvSpPr>
          <p:cNvPr id="7" name="灯片编号占位符 5"/>
          <p:cNvSpPr>
            <a:spLocks noGrp="1"/>
          </p:cNvSpPr>
          <p:nvPr>
            <p:ph type="sldNum" sz="quarter" idx="12"/>
            <p:custDataLst>
              <p:tags r:id="rId4"/>
            </p:custDataLst>
          </p:nvPr>
        </p:nvSpPr>
        <p:spPr/>
        <p:txBody>
          <a:bodyPr/>
          <a:lstStyle>
            <a:lvl1pPr>
              <a:lnSpc>
                <a:spcPct val="120000"/>
              </a:lnSpc>
              <a:defRPr/>
            </a:lvl1pPr>
          </a:lstStyle>
          <a:p>
            <a:pPr>
              <a:defRPr/>
            </a:pPr>
            <a:fld id="{4710E62E-2EFF-48F8-9AC7-274E2244F018}" type="slidenum">
              <a:rPr lang="zh-CN" altLang="en-US"/>
              <a:pPr>
                <a:defRPr/>
              </a:pPr>
              <a:t>‹#›</a:t>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矩形 5"/>
          <p:cNvSpPr/>
          <p:nvPr>
            <p:custDataLst>
              <p:tags r:id="rId1"/>
            </p:custDataLst>
          </p:nvPr>
        </p:nvSpPr>
        <p:spPr>
          <a:xfrm>
            <a:off x="0" y="0"/>
            <a:ext cx="9548813" cy="5373688"/>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7" name="内容占位符 6"/>
          <p:cNvSpPr>
            <a:spLocks noGrp="1"/>
          </p:cNvSpPr>
          <p:nvPr>
            <p:ph sz="quarter" idx="13"/>
          </p:nvPr>
        </p:nvSpPr>
        <p:spPr>
          <a:xfrm>
            <a:off x="669860" y="952773"/>
            <a:ext cx="10851107" cy="5390404"/>
          </a:xfrm>
        </p:spPr>
        <p:txBody>
          <a:bodyPr/>
          <a:lstStyle>
            <a:lvl1pPr>
              <a:defRPr baseline="0">
                <a:solidFill>
                  <a:schemeClr val="tx1">
                    <a:lumMod val="65000"/>
                    <a:lumOff val="35000"/>
                  </a:schemeClr>
                </a:solidFill>
                <a:ea typeface="隶书" charset="-122"/>
              </a:defRPr>
            </a:lvl1pPr>
            <a:lvl2pPr>
              <a:defRPr baseline="0">
                <a:solidFill>
                  <a:schemeClr val="tx1">
                    <a:lumMod val="65000"/>
                    <a:lumOff val="35000"/>
                  </a:schemeClr>
                </a:solidFill>
                <a:ea typeface="隶书" charset="-122"/>
              </a:defRPr>
            </a:lvl2pPr>
            <a:lvl3pPr>
              <a:defRPr baseline="0">
                <a:solidFill>
                  <a:schemeClr val="tx1">
                    <a:lumMod val="65000"/>
                    <a:lumOff val="35000"/>
                  </a:schemeClr>
                </a:solidFill>
                <a:ea typeface="隶书" charset="-122"/>
              </a:defRPr>
            </a:lvl3pPr>
            <a:lvl4pPr>
              <a:defRPr baseline="0">
                <a:solidFill>
                  <a:schemeClr val="tx1">
                    <a:lumMod val="65000"/>
                    <a:lumOff val="35000"/>
                  </a:schemeClr>
                </a:solidFill>
                <a:ea typeface="隶书" charset="-122"/>
              </a:defRPr>
            </a:lvl4pPr>
            <a:lvl5pPr>
              <a:defRPr baseline="0">
                <a:solidFill>
                  <a:schemeClr val="tx1">
                    <a:lumMod val="65000"/>
                    <a:lumOff val="35000"/>
                  </a:schemeClr>
                </a:solidFill>
                <a:ea typeface="隶书"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
          <p:cNvSpPr>
            <a:spLocks noGrp="1"/>
          </p:cNvSpPr>
          <p:nvPr>
            <p:ph type="dt" sz="half" idx="14"/>
            <p:custDataLst>
              <p:tags r:id="rId2"/>
            </p:custDataLst>
          </p:nvPr>
        </p:nvSpPr>
        <p:spPr/>
        <p:txBody>
          <a:bodyPr/>
          <a:lstStyle>
            <a:lvl1pPr>
              <a:defRPr/>
            </a:lvl1pPr>
          </a:lstStyle>
          <a:p>
            <a:pPr>
              <a:defRPr/>
            </a:pPr>
            <a:fld id="{760FBDFE-C587-4B4C-A407-44438C67B59E}" type="datetimeFigureOut">
              <a:rPr lang="zh-CN" altLang="en-US"/>
              <a:pPr>
                <a:defRPr/>
              </a:pPr>
              <a:t>2021-1-3</a:t>
            </a:fld>
            <a:endParaRPr lang="zh-CN" altLang="en-US"/>
          </a:p>
        </p:txBody>
      </p:sp>
      <p:sp>
        <p:nvSpPr>
          <p:cNvPr id="5" name="页脚占位符 3"/>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6" name="灯片编号占位符 4"/>
          <p:cNvSpPr>
            <a:spLocks noGrp="1"/>
          </p:cNvSpPr>
          <p:nvPr>
            <p:ph type="sldNum" sz="quarter" idx="16"/>
            <p:custDataLst>
              <p:tags r:id="rId4"/>
            </p:custDataLst>
          </p:nvPr>
        </p:nvSpPr>
        <p:spPr/>
        <p:txBody>
          <a:bodyPr/>
          <a:lstStyle>
            <a:lvl1pPr>
              <a:defRPr/>
            </a:lvl1pPr>
          </a:lstStyle>
          <a:p>
            <a:pPr>
              <a:defRPr/>
            </a:pPr>
            <a:fld id="{4A7615EB-67E9-4432-B52D-3E718E72A3AF}" type="slidenum">
              <a:rPr lang="zh-CN" altLang="en-US"/>
              <a:pPr>
                <a:defRPr/>
              </a:pPr>
              <a:t>‹#›</a:t>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Only" preserve="1">
  <p:cSld name="末尾幻灯片">
    <p:spTree>
      <p:nvGrpSpPr>
        <p:cNvPr id="1" name=""/>
        <p:cNvGrpSpPr/>
        <p:nvPr/>
      </p:nvGrpSpPr>
      <p:grpSpPr>
        <a:xfrm>
          <a:off x="0" y="0"/>
          <a:ext cx="0" cy="0"/>
          <a:chOff x="0" y="0"/>
          <a:chExt cx="0" cy="0"/>
        </a:xfrm>
      </p:grpSpPr>
      <p:sp>
        <p:nvSpPr>
          <p:cNvPr id="3" name="矩形 9"/>
          <p:cNvSpPr/>
          <p:nvPr>
            <p:custDataLst>
              <p:tags r:id="rId1"/>
            </p:custDataLst>
          </p:nvPr>
        </p:nvSpPr>
        <p:spPr>
          <a:xfrm>
            <a:off x="0" y="0"/>
            <a:ext cx="9548813" cy="5373688"/>
          </a:xfrm>
          <a:prstGeom prst="rect">
            <a:avLst/>
          </a:prstGeom>
          <a:blipFill dpi="0" rotWithShape="1">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
        <p:nvSpPr>
          <p:cNvPr id="4" name="椭圆 5"/>
          <p:cNvSpPr/>
          <p:nvPr>
            <p:custDataLst>
              <p:tags r:id="rId2"/>
            </p:custDataLst>
          </p:nvPr>
        </p:nvSpPr>
        <p:spPr>
          <a:xfrm>
            <a:off x="1409700" y="2428875"/>
            <a:ext cx="2000250" cy="2001838"/>
          </a:xfrm>
          <a:prstGeom prst="ellipse">
            <a:avLst/>
          </a:prstGeom>
          <a:solidFill>
            <a:schemeClr val="accent2"/>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6000" noProof="1">
              <a:solidFill>
                <a:srgbClr val="FFFFFF"/>
              </a:solidFill>
            </a:endParaRPr>
          </a:p>
        </p:txBody>
      </p:sp>
      <p:sp>
        <p:nvSpPr>
          <p:cNvPr id="5" name="椭圆 6"/>
          <p:cNvSpPr/>
          <p:nvPr>
            <p:custDataLst>
              <p:tags r:id="rId3"/>
            </p:custDataLst>
          </p:nvPr>
        </p:nvSpPr>
        <p:spPr>
          <a:xfrm>
            <a:off x="3867150" y="2428875"/>
            <a:ext cx="2000250" cy="2001838"/>
          </a:xfrm>
          <a:prstGeom prst="ellipse">
            <a:avLst/>
          </a:prstGeom>
          <a:solidFill>
            <a:schemeClr val="accent2"/>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6000" noProof="1">
              <a:solidFill>
                <a:srgbClr val="FFFFFF"/>
              </a:solidFill>
            </a:endParaRPr>
          </a:p>
        </p:txBody>
      </p:sp>
      <p:sp>
        <p:nvSpPr>
          <p:cNvPr id="6" name="椭圆 7"/>
          <p:cNvSpPr/>
          <p:nvPr>
            <p:custDataLst>
              <p:tags r:id="rId4"/>
            </p:custDataLst>
          </p:nvPr>
        </p:nvSpPr>
        <p:spPr>
          <a:xfrm>
            <a:off x="6324600" y="2428875"/>
            <a:ext cx="1998663" cy="2001838"/>
          </a:xfrm>
          <a:prstGeom prst="ellipse">
            <a:avLst/>
          </a:prstGeom>
          <a:solidFill>
            <a:schemeClr val="accent2"/>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6000" noProof="1">
              <a:solidFill>
                <a:srgbClr val="FFFFFF"/>
              </a:solidFill>
            </a:endParaRPr>
          </a:p>
        </p:txBody>
      </p:sp>
      <p:sp>
        <p:nvSpPr>
          <p:cNvPr id="7" name="椭圆 8"/>
          <p:cNvSpPr/>
          <p:nvPr>
            <p:custDataLst>
              <p:tags r:id="rId5"/>
            </p:custDataLst>
          </p:nvPr>
        </p:nvSpPr>
        <p:spPr>
          <a:xfrm>
            <a:off x="8780463" y="2428875"/>
            <a:ext cx="2000250" cy="2001838"/>
          </a:xfrm>
          <a:prstGeom prst="ellipse">
            <a:avLst/>
          </a:prstGeom>
          <a:solidFill>
            <a:schemeClr val="accent2"/>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6000" noProof="1">
              <a:solidFill>
                <a:srgbClr val="FFFFFF"/>
              </a:solidFill>
            </a:endParaRPr>
          </a:p>
        </p:txBody>
      </p:sp>
      <p:sp>
        <p:nvSpPr>
          <p:cNvPr id="2" name="标题 1"/>
          <p:cNvSpPr>
            <a:spLocks noGrp="1"/>
          </p:cNvSpPr>
          <p:nvPr>
            <p:ph type="title"/>
          </p:nvPr>
        </p:nvSpPr>
        <p:spPr>
          <a:xfrm>
            <a:off x="2031788" y="2429550"/>
            <a:ext cx="8127153" cy="2000806"/>
          </a:xfrm>
        </p:spPr>
        <p:txBody>
          <a:bodyPr lIns="90000" tIns="46800" rIns="90000" bIns="46800" anchor="ctr">
            <a:normAutofit/>
          </a:bodyPr>
          <a:lstStyle>
            <a:lvl1pPr algn="dist">
              <a:defRPr sz="6000" u="none" strike="noStrike" kern="1200" cap="none" spc="200" normalizeH="0">
                <a:solidFill>
                  <a:schemeClr val="bg1"/>
                </a:solidFill>
                <a:uFillTx/>
                <a:ea typeface="汉仪尚巍手书W" panose="00020600040101010101" charset="-122"/>
              </a:defRPr>
            </a:lvl1pPr>
          </a:lstStyle>
          <a:p>
            <a:r>
              <a:rPr lang="en-US" altLang="zh-CN" noProof="1"/>
              <a:t>Click to edit Master title style</a:t>
            </a:r>
            <a:endParaRPr lang="zh-CN" altLang="en-US" noProof="1"/>
          </a:p>
        </p:txBody>
      </p:sp>
      <p:sp>
        <p:nvSpPr>
          <p:cNvPr id="8" name="日期占位符 2"/>
          <p:cNvSpPr>
            <a:spLocks noGrp="1"/>
          </p:cNvSpPr>
          <p:nvPr>
            <p:ph type="dt" sz="half" idx="10"/>
            <p:custDataLst>
              <p:tags r:id="rId6"/>
            </p:custDataLst>
          </p:nvPr>
        </p:nvSpPr>
        <p:spPr/>
        <p:txBody>
          <a:bodyPr/>
          <a:lstStyle>
            <a:lvl1pPr>
              <a:defRPr/>
            </a:lvl1pPr>
          </a:lstStyle>
          <a:p>
            <a:pPr>
              <a:defRPr/>
            </a:pPr>
            <a:fld id="{1E5E4182-9B3A-4430-8BA3-831D0EC0ADCB}" type="datetimeFigureOut">
              <a:rPr lang="zh-CN" altLang="en-US"/>
              <a:pPr>
                <a:defRPr/>
              </a:pPr>
              <a:t>2021-1-3</a:t>
            </a:fld>
            <a:endParaRPr lang="zh-CN" altLang="en-US"/>
          </a:p>
        </p:txBody>
      </p:sp>
      <p:sp>
        <p:nvSpPr>
          <p:cNvPr id="9" name="页脚占位符 3"/>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10" name="灯片编号占位符 4"/>
          <p:cNvSpPr>
            <a:spLocks noGrp="1"/>
          </p:cNvSpPr>
          <p:nvPr>
            <p:ph type="sldNum" sz="quarter" idx="12"/>
            <p:custDataLst>
              <p:tags r:id="rId8"/>
            </p:custDataLst>
          </p:nvPr>
        </p:nvSpPr>
        <p:spPr/>
        <p:txBody>
          <a:bodyPr/>
          <a:lstStyle>
            <a:lvl1pPr>
              <a:defRPr/>
            </a:lvl1pPr>
          </a:lstStyle>
          <a:p>
            <a:pPr>
              <a:defRPr/>
            </a:pPr>
            <a:fld id="{55EC498F-44C1-4D4F-BEC0-DC48A958D0B6}" type="slidenum">
              <a:rPr lang="zh-CN" altLang="en-US"/>
              <a:pPr>
                <a:defRPr/>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1213" cy="1143000"/>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609600" y="1600200"/>
            <a:ext cx="10971213" cy="4527550"/>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a:stretch>
            <a:fillRect/>
          </a:stretch>
        </p:blipFill>
        <p:spPr bwMode="auto">
          <a:xfrm>
            <a:off x="6126163" y="0"/>
            <a:ext cx="6064250" cy="6854825"/>
          </a:xfrm>
          <a:prstGeom prst="rect">
            <a:avLst/>
          </a:prstGeom>
          <a:noFill/>
          <a:ln w="9525">
            <a:noFill/>
            <a:miter lim="800000"/>
          </a:ln>
        </p:spPr>
      </p:pic>
      <p:sp>
        <p:nvSpPr>
          <p:cNvPr id="5" name="矩形 8"/>
          <p:cNvSpPr/>
          <p:nvPr/>
        </p:nvSpPr>
        <p:spPr>
          <a:xfrm>
            <a:off x="6126163" y="0"/>
            <a:ext cx="6064250" cy="6859588"/>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buFont typeface="Arial" pitchFamily="34" charset="0"/>
              <a:buNone/>
              <a:defRPr/>
            </a:pPr>
            <a:endParaRPr lang="zh-CN" altLang="en-US" sz="1800" noProof="1"/>
          </a:p>
        </p:txBody>
      </p:sp>
      <p:sp>
        <p:nvSpPr>
          <p:cNvPr id="2" name="标题 1"/>
          <p:cNvSpPr>
            <a:spLocks noGrp="1"/>
          </p:cNvSpPr>
          <p:nvPr>
            <p:ph type="ctrTitle"/>
          </p:nvPr>
        </p:nvSpPr>
        <p:spPr>
          <a:xfrm>
            <a:off x="1701623" y="3684023"/>
            <a:ext cx="2539735" cy="341727"/>
          </a:xfrm>
        </p:spPr>
        <p:txBody>
          <a:bodyPr anchor="b">
            <a:normAutofit/>
          </a:bodyPr>
          <a:lstStyle>
            <a:lvl1pPr algn="ctr">
              <a:defRPr sz="1800">
                <a:solidFill>
                  <a:schemeClr val="tx2"/>
                </a:solidFill>
              </a:defRPr>
            </a:lvl1pPr>
          </a:lstStyle>
          <a:p>
            <a:r>
              <a:rPr lang="zh-CN" altLang="en-US" noProof="1"/>
              <a:t>单击此处编辑母版标题样式</a:t>
            </a:r>
          </a:p>
        </p:txBody>
      </p:sp>
      <p:sp>
        <p:nvSpPr>
          <p:cNvPr id="3" name="副标题 2"/>
          <p:cNvSpPr>
            <a:spLocks noGrp="1"/>
          </p:cNvSpPr>
          <p:nvPr>
            <p:ph type="subTitle" idx="1"/>
          </p:nvPr>
        </p:nvSpPr>
        <p:spPr>
          <a:xfrm>
            <a:off x="1701623" y="4092443"/>
            <a:ext cx="2539735" cy="314019"/>
          </a:xfrm>
        </p:spPr>
        <p:txBody>
          <a:bodyPr>
            <a:normAutofit/>
          </a:bodyPr>
          <a:lstStyle>
            <a:lvl1pPr marL="0" indent="0" algn="ct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p>
        </p:txBody>
      </p:sp>
      <p:sp>
        <p:nvSpPr>
          <p:cNvPr id="6" name="日期占位符 3"/>
          <p:cNvSpPr>
            <a:spLocks noGrp="1"/>
          </p:cNvSpPr>
          <p:nvPr>
            <p:ph type="dt" sz="half" idx="10"/>
          </p:nvPr>
        </p:nvSpPr>
        <p:spPr/>
        <p:txBody>
          <a:bodyPr/>
          <a:lstStyle>
            <a:lvl1pPr>
              <a:defRPr/>
            </a:lvl1pPr>
          </a:lstStyle>
          <a:p>
            <a:pPr>
              <a:defRPr/>
            </a:pPr>
            <a:fld id="{B28247A6-F2C8-477E-B2AE-D8ACB085D2BC}" type="datetime1">
              <a:rPr lang="en-US"/>
              <a:pPr>
                <a:defRPr/>
              </a:pPr>
              <a:t>1/3/2021</a:t>
            </a:fld>
            <a:endParaRPr lang="en-US" altLang="en-US" noProof="1"/>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F5401B84-D20C-4293-8581-2F3F6A2043D5}"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ags" Target="../tags/tag3.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ags" Target="../tags/tag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theme" Target="../theme/theme4.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ags" Target="../tags/tag6.xml"/><Relationship Id="rId18" Type="http://schemas.openxmlformats.org/officeDocument/2006/relationships/tags" Target="../tags/tag1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17" Type="http://schemas.openxmlformats.org/officeDocument/2006/relationships/tags" Target="../tags/tag10.xml"/><Relationship Id="rId2" Type="http://schemas.openxmlformats.org/officeDocument/2006/relationships/slideLayout" Target="../slideLayouts/slideLayout40.xml"/><Relationship Id="rId16" Type="http://schemas.openxmlformats.org/officeDocument/2006/relationships/tags" Target="../tags/tag9.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tags" Target="../tags/tag8.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4" r:id="rId1"/>
    <p:sldLayoutId id="2147483727" r:id="rId2"/>
    <p:sldLayoutId id="2147483728" r:id="rId3"/>
    <p:sldLayoutId id="2147483729" r:id="rId4"/>
    <p:sldLayoutId id="2147483730" r:id="rId5"/>
    <p:sldLayoutId id="2147483731" r:id="rId6"/>
    <p:sldLayoutId id="2147483732" r:id="rId7"/>
    <p:sldLayoutId id="2147483733" r:id="rId8"/>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标题占位符 1"/>
          <p:cNvSpPr>
            <a:spLocks noGrp="1"/>
          </p:cNvSpPr>
          <p:nvPr>
            <p:ph type="title"/>
            <p:custDataLst>
              <p:tags r:id="rId12"/>
            </p:custDataLst>
          </p:nvPr>
        </p:nvSpPr>
        <p:spPr bwMode="auto">
          <a:xfrm>
            <a:off x="838200" y="365125"/>
            <a:ext cx="10514013" cy="1325563"/>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5"/>
            <p:custDataLst>
              <p:tags r:id="rId13"/>
            </p:custDataLst>
          </p:nvPr>
        </p:nvSpPr>
        <p:spPr bwMode="auto">
          <a:xfrm>
            <a:off x="838200" y="1825625"/>
            <a:ext cx="10514013" cy="43529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91440" tIns="45720" rIns="91440" bIns="45720" numCol="1" anchor="ctr" anchorCtr="0" compatLnSpc="1">
            <a:prstTxWarp prst="textNoShape">
              <a:avLst/>
            </a:prstTxWarp>
            <a:normAutofit/>
          </a:bodyPr>
          <a:lstStyle>
            <a:lvl1pPr>
              <a:buFont typeface="Arial"/>
              <a:buNone/>
              <a:defRPr sz="1200">
                <a:solidFill>
                  <a:srgbClr val="7F7F7F"/>
                </a:solidFill>
                <a:ea typeface="微软雅黑" panose="020B0503020204020204" pitchFamily="34" charset="-122"/>
              </a:defRPr>
            </a:lvl1pPr>
          </a:lstStyle>
          <a:p>
            <a:pPr>
              <a:defRPr/>
            </a:pPr>
            <a:fld id="{4330717B-1F1F-4966-B230-76A3DB68D3A2}" type="datetime1">
              <a:rPr lang="en-US"/>
              <a:pPr>
                <a:defRPr/>
              </a:pPr>
              <a:t>1/3/2021</a:t>
            </a:fld>
            <a:endParaRPr lang="en-US" altLang="en-US" noProof="1"/>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91440" tIns="45720" rIns="91440" bIns="45720" numCol="1" anchor="ctr" anchorCtr="0" compatLnSpc="1">
            <a:prstTxWarp prst="textNoShape">
              <a:avLst/>
            </a:prstTxWarp>
            <a:normAutofit/>
          </a:bodyPr>
          <a:lstStyle>
            <a:lvl1pPr algn="ctr">
              <a:buFont typeface="Arial"/>
              <a:buNone/>
              <a:defRPr sz="1200" noProof="1">
                <a:solidFill>
                  <a:srgbClr val="7F7F7F"/>
                </a:solidFill>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91440" tIns="45720" rIns="91440" bIns="45720" numCol="1" anchor="ctr" anchorCtr="0" compatLnSpc="1"/>
          <a:lstStyle>
            <a:lvl1pPr algn="r" defTabSz="913130">
              <a:defRPr sz="1200" noProof="1">
                <a:solidFill>
                  <a:srgbClr val="7F7F7F"/>
                </a:solidFill>
                <a:latin typeface="Arial" pitchFamily="34" charset="0"/>
                <a:ea typeface="宋体" pitchFamily="2" charset="-122"/>
              </a:defRPr>
            </a:lvl1pPr>
          </a:lstStyle>
          <a:p>
            <a:pPr>
              <a:defRPr/>
            </a:pPr>
            <a:fld id="{7572646C-5781-43B5-9944-24CEF5477199}" type="slidenum">
              <a:rPr lang="zh-CN" altLang="en-US"/>
              <a:pPr>
                <a:defRPr/>
              </a:pPr>
              <a:t>‹#›</a:t>
            </a:fld>
            <a:endParaRPr lang="zh-CN" altLang="en-US"/>
          </a:p>
        </p:txBody>
      </p:sp>
      <p:sp>
        <p:nvSpPr>
          <p:cNvPr id="7" name="KSO_TEMPLATE" hidden="1"/>
          <p:cNvSpPr/>
          <p:nvPr>
            <p:custDataLst>
              <p:tags r:id="rId1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buFont typeface="Arial" pitchFamily="34" charset="0"/>
              <a:buNone/>
              <a:defRPr/>
            </a:pPr>
            <a:endParaRPr lang="zh-CN" altLang="en-US" sz="1800" noProof="1"/>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Lst>
  <p:transition/>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Arial" pitchFamily="34" charset="0"/>
          <a:ea typeface="微软雅黑" panose="020B0503020204020204" pitchFamily="34" charset="-122"/>
        </a:defRPr>
      </a:lvl2pPr>
      <a:lvl3pPr algn="l" rtl="0" eaLnBrk="0" fontAlgn="base" hangingPunct="0">
        <a:lnSpc>
          <a:spcPct val="90000"/>
        </a:lnSpc>
        <a:spcBef>
          <a:spcPct val="0"/>
        </a:spcBef>
        <a:spcAft>
          <a:spcPct val="0"/>
        </a:spcAft>
        <a:defRPr sz="4000">
          <a:solidFill>
            <a:schemeClr val="tx1"/>
          </a:solidFill>
          <a:latin typeface="Arial" pitchFamily="34" charset="0"/>
          <a:ea typeface="微软雅黑" panose="020B0503020204020204" pitchFamily="34" charset="-122"/>
        </a:defRPr>
      </a:lvl3pPr>
      <a:lvl4pPr algn="l" rtl="0" eaLnBrk="0" fontAlgn="base" hangingPunct="0">
        <a:lnSpc>
          <a:spcPct val="90000"/>
        </a:lnSpc>
        <a:spcBef>
          <a:spcPct val="0"/>
        </a:spcBef>
        <a:spcAft>
          <a:spcPct val="0"/>
        </a:spcAft>
        <a:defRPr sz="4000">
          <a:solidFill>
            <a:schemeClr val="tx1"/>
          </a:solidFill>
          <a:latin typeface="Arial" pitchFamily="34" charset="0"/>
          <a:ea typeface="微软雅黑" panose="020B0503020204020204" pitchFamily="34" charset="-122"/>
        </a:defRPr>
      </a:lvl4pPr>
      <a:lvl5pPr algn="l" rtl="0" eaLnBrk="0" fontAlgn="base" hangingPunct="0">
        <a:lnSpc>
          <a:spcPct val="90000"/>
        </a:lnSpc>
        <a:spcBef>
          <a:spcPct val="0"/>
        </a:spcBef>
        <a:spcAft>
          <a:spcPct val="0"/>
        </a:spcAft>
        <a:defRPr sz="4000">
          <a:solidFill>
            <a:schemeClr val="tx1"/>
          </a:solidFill>
          <a:latin typeface="Arial" pitchFamily="34" charset="0"/>
          <a:ea typeface="微软雅黑" panose="020B0503020204020204" pitchFamily="34" charset="-122"/>
        </a:defRPr>
      </a:lvl5pPr>
      <a:lvl6pPr marL="457200" algn="l" rtl="0" fontAlgn="base">
        <a:lnSpc>
          <a:spcPct val="90000"/>
        </a:lnSpc>
        <a:spcBef>
          <a:spcPct val="0"/>
        </a:spcBef>
        <a:spcAft>
          <a:spcPct val="0"/>
        </a:spcAft>
        <a:defRPr sz="4000">
          <a:solidFill>
            <a:schemeClr val="tx1"/>
          </a:solidFill>
          <a:latin typeface="Arial" pitchFamily="34" charset="0"/>
          <a:ea typeface="微软雅黑" panose="020B0503020204020204" pitchFamily="34" charset="-122"/>
        </a:defRPr>
      </a:lvl6pPr>
      <a:lvl7pPr marL="914400" algn="l" rtl="0" fontAlgn="base">
        <a:lnSpc>
          <a:spcPct val="90000"/>
        </a:lnSpc>
        <a:spcBef>
          <a:spcPct val="0"/>
        </a:spcBef>
        <a:spcAft>
          <a:spcPct val="0"/>
        </a:spcAft>
        <a:defRPr sz="4000">
          <a:solidFill>
            <a:schemeClr val="tx1"/>
          </a:solidFill>
          <a:latin typeface="Arial" pitchFamily="34" charset="0"/>
          <a:ea typeface="微软雅黑" panose="020B0503020204020204" pitchFamily="34" charset="-122"/>
        </a:defRPr>
      </a:lvl7pPr>
      <a:lvl8pPr marL="1371600" algn="l" rtl="0" fontAlgn="base">
        <a:lnSpc>
          <a:spcPct val="90000"/>
        </a:lnSpc>
        <a:spcBef>
          <a:spcPct val="0"/>
        </a:spcBef>
        <a:spcAft>
          <a:spcPct val="0"/>
        </a:spcAft>
        <a:defRPr sz="4000">
          <a:solidFill>
            <a:schemeClr val="tx1"/>
          </a:solidFill>
          <a:latin typeface="Arial" pitchFamily="34" charset="0"/>
          <a:ea typeface="微软雅黑" panose="020B0503020204020204" pitchFamily="34" charset="-122"/>
        </a:defRPr>
      </a:lvl8pPr>
      <a:lvl9pPr marL="1828800" algn="l" rtl="0" fontAlgn="base">
        <a:lnSpc>
          <a:spcPct val="90000"/>
        </a:lnSpc>
        <a:spcBef>
          <a:spcPct val="0"/>
        </a:spcBef>
        <a:spcAft>
          <a:spcPct val="0"/>
        </a:spcAft>
        <a:defRPr sz="4000">
          <a:solidFill>
            <a:schemeClr val="tx1"/>
          </a:solidFill>
          <a:latin typeface="Arial"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a:buChar char="•"/>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a:buChar char="•"/>
        <a:defRPr sz="20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a:buChar char="•"/>
        <a:defRPr sz="24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标题 1025"/>
          <p:cNvSpPr>
            <a:spLocks noGrp="1"/>
          </p:cNvSpPr>
          <p:nvPr>
            <p:ph type="title"/>
          </p:nvPr>
        </p:nvSpPr>
        <p:spPr bwMode="auto">
          <a:xfrm>
            <a:off x="609600" y="274638"/>
            <a:ext cx="10971213"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1507" name="文本占位符 1026"/>
          <p:cNvSpPr>
            <a:spLocks noGrp="1"/>
          </p:cNvSpPr>
          <p:nvPr>
            <p:ph type="body" idx="5"/>
          </p:nvPr>
        </p:nvSpPr>
        <p:spPr bwMode="auto">
          <a:xfrm>
            <a:off x="609600" y="1600200"/>
            <a:ext cx="10971213" cy="4527550"/>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6813"/>
            <a:ext cx="2844800" cy="476250"/>
          </a:xfrm>
          <a:prstGeom prst="rect">
            <a:avLst/>
          </a:prstGeom>
          <a:noFill/>
          <a:ln w="9525">
            <a:noFill/>
          </a:ln>
        </p:spPr>
        <p:txBody>
          <a:bodyPr/>
          <a:lstStyle>
            <a:lvl1pPr defTabSz="913130">
              <a:defRPr sz="1400" noProof="1">
                <a:latin typeface="Arial" pitchFamily="34" charset="0"/>
                <a:ea typeface="宋体" pitchFamily="2" charset="-122"/>
              </a:defRPr>
            </a:lvl1pPr>
          </a:lstStyle>
          <a:p>
            <a:pPr>
              <a:defRPr/>
            </a:pPr>
            <a:endParaRPr lang="zh-CN" altLang="en-US"/>
          </a:p>
        </p:txBody>
      </p:sp>
      <p:sp>
        <p:nvSpPr>
          <p:cNvPr id="1029" name="页脚占位符 1028"/>
          <p:cNvSpPr>
            <a:spLocks noGrp="1"/>
          </p:cNvSpPr>
          <p:nvPr>
            <p:ph type="ftr" sz="quarter" idx="3"/>
          </p:nvPr>
        </p:nvSpPr>
        <p:spPr>
          <a:xfrm>
            <a:off x="4165600" y="6246813"/>
            <a:ext cx="3859213" cy="476250"/>
          </a:xfrm>
          <a:prstGeom prst="rect">
            <a:avLst/>
          </a:prstGeom>
          <a:noFill/>
          <a:ln w="9525">
            <a:noFill/>
          </a:ln>
        </p:spPr>
        <p:txBody>
          <a:bodyPr/>
          <a:lstStyle>
            <a:lvl1pPr algn="ctr" defTabSz="913130">
              <a:defRPr sz="1400" noProof="1">
                <a:latin typeface="Arial" pitchFamily="34" charset="0"/>
                <a:ea typeface="宋体" pitchFamily="2" charset="-122"/>
              </a:defRPr>
            </a:lvl1pPr>
          </a:lstStyle>
          <a:p>
            <a:pPr>
              <a:defRPr/>
            </a:pPr>
            <a:endParaRPr lang="zh-CN" altLang="en-US"/>
          </a:p>
        </p:txBody>
      </p:sp>
      <p:sp>
        <p:nvSpPr>
          <p:cNvPr id="1030" name="灯片编号占位符 1029"/>
          <p:cNvSpPr>
            <a:spLocks noGrp="1"/>
          </p:cNvSpPr>
          <p:nvPr>
            <p:ph type="sldNum" sz="quarter" idx="4"/>
          </p:nvPr>
        </p:nvSpPr>
        <p:spPr>
          <a:xfrm>
            <a:off x="8736013" y="6246813"/>
            <a:ext cx="2844800" cy="476250"/>
          </a:xfrm>
          <a:prstGeom prst="rect">
            <a:avLst/>
          </a:prstGeom>
          <a:noFill/>
          <a:ln w="9525">
            <a:noFill/>
          </a:ln>
        </p:spPr>
        <p:txBody>
          <a:bodyPr/>
          <a:lstStyle>
            <a:lvl1pPr algn="r" defTabSz="913130">
              <a:defRPr sz="1400" noProof="1">
                <a:latin typeface="Arial" pitchFamily="34" charset="0"/>
                <a:ea typeface="宋体" pitchFamily="2" charset="-122"/>
              </a:defRPr>
            </a:lvl1pPr>
          </a:lstStyle>
          <a:p>
            <a:pPr>
              <a:defRPr/>
            </a:pPr>
            <a:fld id="{43A8CBEE-F955-4636-9946-EBDFE52C9B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a:ea typeface="宋体" charset="-122"/>
        </a:defRPr>
      </a:lvl2pPr>
      <a:lvl3pPr algn="ctr" rtl="0" eaLnBrk="0" fontAlgn="base" hangingPunct="0">
        <a:spcBef>
          <a:spcPct val="0"/>
        </a:spcBef>
        <a:spcAft>
          <a:spcPct val="0"/>
        </a:spcAft>
        <a:defRPr sz="4400">
          <a:solidFill>
            <a:schemeClr val="tx2"/>
          </a:solidFill>
          <a:latin typeface="Arial"/>
          <a:ea typeface="宋体" charset="-122"/>
        </a:defRPr>
      </a:lvl3pPr>
      <a:lvl4pPr algn="ctr" rtl="0" eaLnBrk="0" fontAlgn="base" hangingPunct="0">
        <a:spcBef>
          <a:spcPct val="0"/>
        </a:spcBef>
        <a:spcAft>
          <a:spcPct val="0"/>
        </a:spcAft>
        <a:defRPr sz="4400">
          <a:solidFill>
            <a:schemeClr val="tx2"/>
          </a:solidFill>
          <a:latin typeface="Arial"/>
          <a:ea typeface="宋体" charset="-122"/>
        </a:defRPr>
      </a:lvl4pPr>
      <a:lvl5pPr algn="ctr" rtl="0" eaLnBrk="0" fontAlgn="base" hangingPunct="0">
        <a:spcBef>
          <a:spcPct val="0"/>
        </a:spcBef>
        <a:spcAft>
          <a:spcPct val="0"/>
        </a:spcAft>
        <a:defRPr sz="4400">
          <a:solidFill>
            <a:schemeClr val="tx2"/>
          </a:solidFill>
          <a:latin typeface="Arial"/>
          <a:ea typeface="宋体" charset="-122"/>
        </a:defRPr>
      </a:lvl5pPr>
      <a:lvl6pPr marL="457200" algn="ctr" rtl="0" fontAlgn="base">
        <a:spcBef>
          <a:spcPct val="0"/>
        </a:spcBef>
        <a:spcAft>
          <a:spcPct val="0"/>
        </a:spcAft>
        <a:defRPr sz="4400">
          <a:solidFill>
            <a:schemeClr val="tx2"/>
          </a:solidFill>
          <a:latin typeface="Arial"/>
          <a:ea typeface="宋体" charset="-122"/>
        </a:defRPr>
      </a:lvl6pPr>
      <a:lvl7pPr marL="914400" algn="ctr" rtl="0" fontAlgn="base">
        <a:spcBef>
          <a:spcPct val="0"/>
        </a:spcBef>
        <a:spcAft>
          <a:spcPct val="0"/>
        </a:spcAft>
        <a:defRPr sz="4400">
          <a:solidFill>
            <a:schemeClr val="tx2"/>
          </a:solidFill>
          <a:latin typeface="Arial"/>
          <a:ea typeface="宋体" charset="-122"/>
        </a:defRPr>
      </a:lvl7pPr>
      <a:lvl8pPr marL="1371600" algn="ctr" rtl="0" fontAlgn="base">
        <a:spcBef>
          <a:spcPct val="0"/>
        </a:spcBef>
        <a:spcAft>
          <a:spcPct val="0"/>
        </a:spcAft>
        <a:defRPr sz="4400">
          <a:solidFill>
            <a:schemeClr val="tx2"/>
          </a:solidFill>
          <a:latin typeface="Arial"/>
          <a:ea typeface="宋体" charset="-122"/>
        </a:defRPr>
      </a:lvl8pPr>
      <a:lvl9pPr marL="1828800" algn="ctr" rtl="0" fontAlgn="base">
        <a:spcBef>
          <a:spcPct val="0"/>
        </a:spcBef>
        <a:spcAft>
          <a:spcPct val="0"/>
        </a:spcAft>
        <a:defRPr sz="4400">
          <a:solidFill>
            <a:schemeClr val="tx2"/>
          </a:solidFill>
          <a:latin typeface="Arial"/>
          <a:ea typeface="宋体"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5235"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747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2235"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9435"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635"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835"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1035"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887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标题 1025"/>
          <p:cNvSpPr>
            <a:spLocks noGrp="1"/>
          </p:cNvSpPr>
          <p:nvPr>
            <p:ph type="title"/>
          </p:nvPr>
        </p:nvSpPr>
        <p:spPr bwMode="auto">
          <a:xfrm>
            <a:off x="609600" y="274638"/>
            <a:ext cx="10971213"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2771" name="文本占位符 1026"/>
          <p:cNvSpPr>
            <a:spLocks noGrp="1"/>
          </p:cNvSpPr>
          <p:nvPr>
            <p:ph type="body" idx="4"/>
          </p:nvPr>
        </p:nvSpPr>
        <p:spPr bwMode="auto">
          <a:xfrm>
            <a:off x="609600" y="1600200"/>
            <a:ext cx="10971213" cy="4527550"/>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6813"/>
            <a:ext cx="2844800" cy="476250"/>
          </a:xfrm>
          <a:prstGeom prst="rect">
            <a:avLst/>
          </a:prstGeom>
          <a:noFill/>
          <a:ln w="9525">
            <a:noFill/>
          </a:ln>
        </p:spPr>
        <p:txBody>
          <a:bodyPr/>
          <a:lstStyle>
            <a:lvl1pPr defTabSz="913130">
              <a:defRPr sz="1400" noProof="1">
                <a:latin typeface="Arial" pitchFamily="34" charset="0"/>
                <a:ea typeface="宋体" pitchFamily="2" charset="-122"/>
              </a:defRPr>
            </a:lvl1pPr>
          </a:lstStyle>
          <a:p>
            <a:pPr>
              <a:defRPr/>
            </a:pPr>
            <a:endParaRPr lang="zh-CN" altLang="en-US"/>
          </a:p>
        </p:txBody>
      </p:sp>
      <p:sp>
        <p:nvSpPr>
          <p:cNvPr id="1029" name="页脚占位符 1028"/>
          <p:cNvSpPr>
            <a:spLocks noGrp="1"/>
          </p:cNvSpPr>
          <p:nvPr>
            <p:ph type="ftr" sz="quarter" idx="3"/>
          </p:nvPr>
        </p:nvSpPr>
        <p:spPr>
          <a:xfrm>
            <a:off x="4165600" y="6246813"/>
            <a:ext cx="3859213" cy="476250"/>
          </a:xfrm>
          <a:prstGeom prst="rect">
            <a:avLst/>
          </a:prstGeom>
          <a:noFill/>
          <a:ln w="9525">
            <a:noFill/>
          </a:ln>
        </p:spPr>
        <p:txBody>
          <a:bodyPr/>
          <a:lstStyle>
            <a:lvl1pPr algn="ctr" defTabSz="913130">
              <a:defRPr sz="1400" noProof="1">
                <a:latin typeface="Arial" pitchFamily="34" charset="0"/>
                <a:ea typeface="宋体" pitchFamily="2" charset="-122"/>
              </a:defRPr>
            </a:lvl1pPr>
          </a:lstStyle>
          <a:p>
            <a:pPr>
              <a:defRPr/>
            </a:pPr>
            <a:endParaRPr lang="zh-CN" altLang="en-US"/>
          </a:p>
        </p:txBody>
      </p:sp>
      <p:sp>
        <p:nvSpPr>
          <p:cNvPr id="4102" name="文本框 1030"/>
          <p:cNvSpPr txBox="1"/>
          <p:nvPr userDrawn="1"/>
        </p:nvSpPr>
        <p:spPr>
          <a:xfrm>
            <a:off x="8207375" y="6310313"/>
            <a:ext cx="3649663" cy="384175"/>
          </a:xfrm>
          <a:prstGeom prst="rect">
            <a:avLst/>
          </a:prstGeom>
          <a:noFill/>
          <a:ln w="9525">
            <a:noFill/>
          </a:ln>
        </p:spPr>
        <p:txBody>
          <a:bodyPr>
            <a:spAutoFit/>
          </a:bodyPr>
          <a:lstStyle/>
          <a:p>
            <a:pPr defTabSz="913130">
              <a:spcBef>
                <a:spcPct val="50000"/>
              </a:spcBef>
              <a:defRPr/>
            </a:pPr>
            <a:r>
              <a:rPr lang="zh-CN" altLang="en-US" b="1">
                <a:solidFill>
                  <a:srgbClr val="FF0000"/>
                </a:solidFill>
                <a:latin typeface="Arial" pitchFamily="34" charset="0"/>
                <a:ea typeface="宋体" pitchFamily="2" charset="-122"/>
              </a:rPr>
              <a:t>峨眉一中  段居洪</a:t>
            </a: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a:ea typeface="宋体" charset="-122"/>
        </a:defRPr>
      </a:lvl2pPr>
      <a:lvl3pPr algn="ctr" rtl="0" eaLnBrk="0" fontAlgn="base" hangingPunct="0">
        <a:spcBef>
          <a:spcPct val="0"/>
        </a:spcBef>
        <a:spcAft>
          <a:spcPct val="0"/>
        </a:spcAft>
        <a:defRPr sz="4400">
          <a:solidFill>
            <a:schemeClr val="tx2"/>
          </a:solidFill>
          <a:latin typeface="Arial"/>
          <a:ea typeface="宋体" charset="-122"/>
        </a:defRPr>
      </a:lvl3pPr>
      <a:lvl4pPr algn="ctr" rtl="0" eaLnBrk="0" fontAlgn="base" hangingPunct="0">
        <a:spcBef>
          <a:spcPct val="0"/>
        </a:spcBef>
        <a:spcAft>
          <a:spcPct val="0"/>
        </a:spcAft>
        <a:defRPr sz="4400">
          <a:solidFill>
            <a:schemeClr val="tx2"/>
          </a:solidFill>
          <a:latin typeface="Arial"/>
          <a:ea typeface="宋体" charset="-122"/>
        </a:defRPr>
      </a:lvl4pPr>
      <a:lvl5pPr algn="ctr" rtl="0" eaLnBrk="0" fontAlgn="base" hangingPunct="0">
        <a:spcBef>
          <a:spcPct val="0"/>
        </a:spcBef>
        <a:spcAft>
          <a:spcPct val="0"/>
        </a:spcAft>
        <a:defRPr sz="4400">
          <a:solidFill>
            <a:schemeClr val="tx2"/>
          </a:solidFill>
          <a:latin typeface="Arial"/>
          <a:ea typeface="宋体" charset="-122"/>
        </a:defRPr>
      </a:lvl5pPr>
      <a:lvl6pPr marL="457200" algn="ctr" rtl="0" fontAlgn="base">
        <a:spcBef>
          <a:spcPct val="0"/>
        </a:spcBef>
        <a:spcAft>
          <a:spcPct val="0"/>
        </a:spcAft>
        <a:defRPr sz="4400">
          <a:solidFill>
            <a:schemeClr val="tx2"/>
          </a:solidFill>
          <a:latin typeface="Arial"/>
          <a:ea typeface="宋体" charset="-122"/>
        </a:defRPr>
      </a:lvl6pPr>
      <a:lvl7pPr marL="914400" algn="ctr" rtl="0" fontAlgn="base">
        <a:spcBef>
          <a:spcPct val="0"/>
        </a:spcBef>
        <a:spcAft>
          <a:spcPct val="0"/>
        </a:spcAft>
        <a:defRPr sz="4400">
          <a:solidFill>
            <a:schemeClr val="tx2"/>
          </a:solidFill>
          <a:latin typeface="Arial"/>
          <a:ea typeface="宋体" charset="-122"/>
        </a:defRPr>
      </a:lvl7pPr>
      <a:lvl8pPr marL="1371600" algn="ctr" rtl="0" fontAlgn="base">
        <a:spcBef>
          <a:spcPct val="0"/>
        </a:spcBef>
        <a:spcAft>
          <a:spcPct val="0"/>
        </a:spcAft>
        <a:defRPr sz="4400">
          <a:solidFill>
            <a:schemeClr val="tx2"/>
          </a:solidFill>
          <a:latin typeface="Arial"/>
          <a:ea typeface="宋体" charset="-122"/>
        </a:defRPr>
      </a:lvl8pPr>
      <a:lvl9pPr marL="1828800" algn="ctr" rtl="0" fontAlgn="base">
        <a:spcBef>
          <a:spcPct val="0"/>
        </a:spcBef>
        <a:spcAft>
          <a:spcPct val="0"/>
        </a:spcAft>
        <a:defRPr sz="4400">
          <a:solidFill>
            <a:schemeClr val="tx2"/>
          </a:solidFill>
          <a:latin typeface="Arial"/>
          <a:ea typeface="宋体"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747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2235"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9435"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635"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835"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1035"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887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custDataLst>
              <p:tags r:id="rId13"/>
            </p:custDataLst>
          </p:nvPr>
        </p:nvSpPr>
        <p:spPr>
          <a:xfrm>
            <a:off x="669925" y="442913"/>
            <a:ext cx="10850563" cy="442912"/>
          </a:xfrm>
          <a:prstGeom prst="rect">
            <a:avLst/>
          </a:prstGeom>
          <a:noFill/>
          <a:ln w="9525">
            <a:noFill/>
          </a:ln>
        </p:spPr>
        <p:txBody>
          <a:bodyPr vert="horz" lIns="101600" tIns="38100" rIns="76200" bIns="38100" anchor="t"/>
          <a:lstStyle/>
          <a:p>
            <a:pPr lvl="0"/>
            <a:r>
              <a:rPr lang="zh-CN" altLang="en-US"/>
              <a:t>单击此处编辑母版标题样式</a:t>
            </a:r>
          </a:p>
        </p:txBody>
      </p:sp>
      <p:sp>
        <p:nvSpPr>
          <p:cNvPr id="5123" name="文本占位符 2"/>
          <p:cNvSpPr>
            <a:spLocks noGrp="1"/>
          </p:cNvSpPr>
          <p:nvPr>
            <p:ph type="body" idx="5"/>
            <p:custDataLst>
              <p:tags r:id="rId14"/>
            </p:custDataLst>
          </p:nvPr>
        </p:nvSpPr>
        <p:spPr>
          <a:xfrm>
            <a:off x="669925" y="952500"/>
            <a:ext cx="10850563" cy="5391150"/>
          </a:xfrm>
          <a:prstGeom prst="rect">
            <a:avLst/>
          </a:prstGeom>
          <a:noFill/>
          <a:ln w="9525">
            <a:noFill/>
          </a:ln>
        </p:spPr>
        <p:txBody>
          <a:bodyPr vert="horz" lIns="101600" tIns="0" rIns="82550" bIns="0"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475" y="6351588"/>
            <a:ext cx="2700338" cy="317500"/>
          </a:xfrm>
          <a:prstGeom prst="rect">
            <a:avLst/>
          </a:prstGeom>
        </p:spPr>
        <p:txBody>
          <a:bodyPr vert="horz" lIns="91440" tIns="45720" rIns="91440" bIns="45720" rtlCol="0" anchor="ctr">
            <a:normAutofit/>
          </a:bodyPr>
          <a:lstStyle>
            <a:lvl1pPr algn="l" defTabSz="913130">
              <a:lnSpc>
                <a:spcPct val="120000"/>
              </a:lnSpc>
              <a:defRPr sz="1200" noProof="1">
                <a:solidFill>
                  <a:schemeClr val="tx1">
                    <a:tint val="75000"/>
                  </a:schemeClr>
                </a:solidFill>
                <a:latin typeface="Arial" pitchFamily="34" charset="0"/>
                <a:ea typeface="宋体" pitchFamily="2" charset="-122"/>
              </a:defRPr>
            </a:lvl1pPr>
          </a:lstStyle>
          <a:p>
            <a:pPr>
              <a:defRPr/>
            </a:pPr>
            <a:fld id="{760FBDFE-C587-4B4C-A407-44438C67B59E}" type="datetimeFigureOut">
              <a:rPr lang="zh-CN" altLang="en-US"/>
              <a:pPr>
                <a:defRPr/>
              </a:pPr>
              <a:t>2021-1-3</a:t>
            </a:fld>
            <a:endParaRPr lang="zh-CN" altLang="en-US"/>
          </a:p>
        </p:txBody>
      </p:sp>
      <p:sp>
        <p:nvSpPr>
          <p:cNvPr id="5" name="页脚占位符 4"/>
          <p:cNvSpPr>
            <a:spLocks noGrp="1"/>
          </p:cNvSpPr>
          <p:nvPr>
            <p:ph type="ftr" sz="quarter" idx="3"/>
            <p:custDataLst>
              <p:tags r:id="rId16"/>
            </p:custDataLst>
          </p:nvPr>
        </p:nvSpPr>
        <p:spPr>
          <a:xfrm>
            <a:off x="4114800" y="6351588"/>
            <a:ext cx="3960813" cy="317500"/>
          </a:xfrm>
          <a:prstGeom prst="rect">
            <a:avLst/>
          </a:prstGeom>
        </p:spPr>
        <p:txBody>
          <a:bodyPr vert="horz" lIns="91440" tIns="45720" rIns="91440" bIns="45720" rtlCol="0" anchor="ctr">
            <a:normAutofit/>
          </a:bodyPr>
          <a:lstStyle>
            <a:lvl1pPr algn="ctr" defTabSz="913130">
              <a:lnSpc>
                <a:spcPct val="120000"/>
              </a:lnSpc>
              <a:defRPr sz="1200" noProof="1">
                <a:solidFill>
                  <a:schemeClr val="tx1">
                    <a:tint val="75000"/>
                  </a:schemeClr>
                </a:solidFill>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4"/>
            <p:custDataLst>
              <p:tags r:id="rId17"/>
            </p:custDataLst>
          </p:nvPr>
        </p:nvSpPr>
        <p:spPr>
          <a:xfrm>
            <a:off x="8609013" y="6351588"/>
            <a:ext cx="2700337" cy="317500"/>
          </a:xfrm>
          <a:prstGeom prst="rect">
            <a:avLst/>
          </a:prstGeom>
        </p:spPr>
        <p:txBody>
          <a:bodyPr vert="horz" lIns="91440" tIns="45720" rIns="91440" bIns="45720" rtlCol="0" anchor="ctr">
            <a:normAutofit/>
          </a:bodyPr>
          <a:lstStyle>
            <a:lvl1pPr algn="r" defTabSz="913130">
              <a:lnSpc>
                <a:spcPct val="120000"/>
              </a:lnSpc>
              <a:defRPr sz="1200" noProof="1">
                <a:solidFill>
                  <a:schemeClr val="tx1">
                    <a:tint val="75000"/>
                  </a:schemeClr>
                </a:solidFill>
                <a:latin typeface="Arial" pitchFamily="34" charset="0"/>
                <a:ea typeface="宋体" pitchFamily="2" charset="-122"/>
              </a:defRPr>
            </a:lvl1pPr>
          </a:lstStyle>
          <a:p>
            <a:pPr>
              <a:defRPr/>
            </a:pPr>
            <a:fld id="{F744961F-0950-4284-BE1A-88AC2A21A4B7}" type="slidenum">
              <a:rPr lang="zh-CN" altLang="en-US"/>
              <a:pPr>
                <a:defRPr/>
              </a:pPr>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sz="1800" noProof="1"/>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ransition/>
  <p:txStyles>
    <p:titleStyle>
      <a:lvl1pPr algn="l" rtl="0" eaLnBrk="0" fontAlgn="base" hangingPunct="0">
        <a:spcBef>
          <a:spcPct val="0"/>
        </a:spcBef>
        <a:spcAft>
          <a:spcPct val="0"/>
        </a:spcAft>
        <a:defRPr sz="2400" b="1" kern="1200" spc="200">
          <a:solidFill>
            <a:srgbClr val="595959"/>
          </a:solidFill>
          <a:latin typeface="Arial" pitchFamily="34" charset="0"/>
          <a:ea typeface="微软雅黑" panose="020B0503020204020204" pitchFamily="34" charset="-122"/>
          <a:cs typeface="+mj-cs"/>
        </a:defRPr>
      </a:lvl1pPr>
      <a:lvl2pPr algn="l" rtl="0" eaLnBrk="0" fontAlgn="base" hangingPunct="0">
        <a:spcBef>
          <a:spcPct val="0"/>
        </a:spcBef>
        <a:spcAft>
          <a:spcPct val="0"/>
        </a:spcAft>
        <a:defRPr sz="2400" b="1">
          <a:solidFill>
            <a:srgbClr val="595959"/>
          </a:solidFill>
          <a:latin typeface="Arial"/>
          <a:ea typeface="微软雅黑" panose="020B0503020204020204" pitchFamily="34" charset="-122"/>
        </a:defRPr>
      </a:lvl2pPr>
      <a:lvl3pPr algn="l" rtl="0" eaLnBrk="0" fontAlgn="base" hangingPunct="0">
        <a:spcBef>
          <a:spcPct val="0"/>
        </a:spcBef>
        <a:spcAft>
          <a:spcPct val="0"/>
        </a:spcAft>
        <a:defRPr sz="2400" b="1">
          <a:solidFill>
            <a:srgbClr val="595959"/>
          </a:solidFill>
          <a:latin typeface="Arial"/>
          <a:ea typeface="微软雅黑" panose="020B0503020204020204" pitchFamily="34" charset="-122"/>
        </a:defRPr>
      </a:lvl3pPr>
      <a:lvl4pPr algn="l" rtl="0" eaLnBrk="0" fontAlgn="base" hangingPunct="0">
        <a:spcBef>
          <a:spcPct val="0"/>
        </a:spcBef>
        <a:spcAft>
          <a:spcPct val="0"/>
        </a:spcAft>
        <a:defRPr sz="2400" b="1">
          <a:solidFill>
            <a:srgbClr val="595959"/>
          </a:solidFill>
          <a:latin typeface="Arial"/>
          <a:ea typeface="微软雅黑" panose="020B0503020204020204" pitchFamily="34" charset="-122"/>
        </a:defRPr>
      </a:lvl4pPr>
      <a:lvl5pPr algn="l" rtl="0" eaLnBrk="0" fontAlgn="base" hangingPunct="0">
        <a:spcBef>
          <a:spcPct val="0"/>
        </a:spcBef>
        <a:spcAft>
          <a:spcPct val="0"/>
        </a:spcAft>
        <a:defRPr sz="2400" b="1">
          <a:solidFill>
            <a:srgbClr val="595959"/>
          </a:solidFill>
          <a:latin typeface="Arial"/>
          <a:ea typeface="微软雅黑" panose="020B0503020204020204" pitchFamily="34" charset="-122"/>
        </a:defRPr>
      </a:lvl5pPr>
      <a:lvl6pPr marL="457200" algn="l" rtl="0" fontAlgn="base">
        <a:spcBef>
          <a:spcPct val="0"/>
        </a:spcBef>
        <a:spcAft>
          <a:spcPct val="0"/>
        </a:spcAft>
        <a:defRPr sz="2400" b="1">
          <a:solidFill>
            <a:srgbClr val="595959"/>
          </a:solidFill>
          <a:latin typeface="Arial"/>
          <a:ea typeface="微软雅黑" panose="020B0503020204020204" pitchFamily="34" charset="-122"/>
        </a:defRPr>
      </a:lvl6pPr>
      <a:lvl7pPr marL="914400" algn="l" rtl="0" fontAlgn="base">
        <a:spcBef>
          <a:spcPct val="0"/>
        </a:spcBef>
        <a:spcAft>
          <a:spcPct val="0"/>
        </a:spcAft>
        <a:defRPr sz="2400" b="1">
          <a:solidFill>
            <a:srgbClr val="595959"/>
          </a:solidFill>
          <a:latin typeface="Arial"/>
          <a:ea typeface="微软雅黑" panose="020B0503020204020204" pitchFamily="34" charset="-122"/>
        </a:defRPr>
      </a:lvl7pPr>
      <a:lvl8pPr marL="1371600" algn="l" rtl="0" fontAlgn="base">
        <a:spcBef>
          <a:spcPct val="0"/>
        </a:spcBef>
        <a:spcAft>
          <a:spcPct val="0"/>
        </a:spcAft>
        <a:defRPr sz="2400" b="1">
          <a:solidFill>
            <a:srgbClr val="595959"/>
          </a:solidFill>
          <a:latin typeface="Arial"/>
          <a:ea typeface="微软雅黑" panose="020B0503020204020204" pitchFamily="34" charset="-122"/>
        </a:defRPr>
      </a:lvl8pPr>
      <a:lvl9pPr marL="1828800" algn="l" rtl="0" fontAlgn="base">
        <a:spcBef>
          <a:spcPct val="0"/>
        </a:spcBef>
        <a:spcAft>
          <a:spcPct val="0"/>
        </a:spcAft>
        <a:defRPr sz="2400" b="1">
          <a:solidFill>
            <a:srgbClr val="595959"/>
          </a:solidFill>
          <a:latin typeface="Arial"/>
          <a:ea typeface="微软雅黑" panose="020B0503020204020204" pitchFamily="34" charset="-122"/>
        </a:defRPr>
      </a:lvl9pPr>
    </p:titleStyle>
    <p:bodyStyle>
      <a:lvl1pPr marL="228600" indent="-228600" algn="l" rtl="0" eaLnBrk="0" fontAlgn="base" hangingPunct="0">
        <a:lnSpc>
          <a:spcPct val="120000"/>
        </a:lnSpc>
        <a:spcBef>
          <a:spcPct val="0"/>
        </a:spcBef>
        <a:spcAft>
          <a:spcPts val="1000"/>
        </a:spcAft>
        <a:buFont typeface="Arial"/>
        <a:buChar char="•"/>
        <a:defRPr sz="1600" kern="1200" spc="150">
          <a:solidFill>
            <a:srgbClr val="595959"/>
          </a:solidFill>
          <a:latin typeface="Arial" pitchFamily="34" charset="0"/>
          <a:ea typeface="微软雅黑" panose="020B0503020204020204" pitchFamily="34" charset="-122"/>
          <a:cs typeface="+mn-cs"/>
        </a:defRPr>
      </a:lvl1pPr>
      <a:lvl2pPr marL="685800" indent="-228600" algn="l" rtl="0" eaLnBrk="0" fontAlgn="base" hangingPunct="0">
        <a:lnSpc>
          <a:spcPct val="120000"/>
        </a:lnSpc>
        <a:spcBef>
          <a:spcPct val="0"/>
        </a:spcBef>
        <a:spcAft>
          <a:spcPts val="1000"/>
        </a:spcAft>
        <a:buFont typeface="Arial"/>
        <a:buChar char="•"/>
        <a:tabLst>
          <a:tab pos="1609725" algn="l"/>
        </a:tabLst>
        <a:defRPr sz="1600" kern="1200" spc="150">
          <a:solidFill>
            <a:srgbClr val="595959"/>
          </a:solidFill>
          <a:latin typeface="Arial" pitchFamily="34" charset="0"/>
          <a:ea typeface="微软雅黑" panose="020B0503020204020204" pitchFamily="34" charset="-122"/>
          <a:cs typeface="+mn-cs"/>
        </a:defRPr>
      </a:lvl2pPr>
      <a:lvl3pPr marL="1143000" indent="-228600" algn="l" rtl="0" eaLnBrk="0" fontAlgn="base" hangingPunct="0">
        <a:lnSpc>
          <a:spcPct val="120000"/>
        </a:lnSpc>
        <a:spcBef>
          <a:spcPct val="0"/>
        </a:spcBef>
        <a:spcAft>
          <a:spcPts val="1000"/>
        </a:spcAft>
        <a:buFont typeface="Arial"/>
        <a:buChar char="•"/>
        <a:defRPr sz="1600" kern="1200" spc="150">
          <a:solidFill>
            <a:srgbClr val="595959"/>
          </a:solidFill>
          <a:latin typeface="Arial" pitchFamily="34" charset="0"/>
          <a:ea typeface="微软雅黑" panose="020B0503020204020204" pitchFamily="34" charset="-122"/>
          <a:cs typeface="+mn-cs"/>
        </a:defRPr>
      </a:lvl3pPr>
      <a:lvl4pPr marL="1600200" indent="-228600" algn="l" rtl="0" eaLnBrk="0" fontAlgn="base" hangingPunct="0">
        <a:lnSpc>
          <a:spcPct val="120000"/>
        </a:lnSpc>
        <a:spcBef>
          <a:spcPct val="0"/>
        </a:spcBef>
        <a:spcAft>
          <a:spcPts val="1000"/>
        </a:spcAft>
        <a:buFont typeface="Arial"/>
        <a:buChar char="•"/>
        <a:defRPr sz="1600" kern="1200" spc="150">
          <a:solidFill>
            <a:srgbClr val="595959"/>
          </a:solidFill>
          <a:latin typeface="Arial" pitchFamily="34" charset="0"/>
          <a:ea typeface="微软雅黑" panose="020B0503020204020204" pitchFamily="34" charset="-122"/>
          <a:cs typeface="+mn-cs"/>
        </a:defRPr>
      </a:lvl4pPr>
      <a:lvl5pPr marL="2057400" indent="-228600" algn="l" rtl="0" eaLnBrk="0" fontAlgn="base" hangingPunct="0">
        <a:lnSpc>
          <a:spcPct val="120000"/>
        </a:lnSpc>
        <a:spcBef>
          <a:spcPct val="0"/>
        </a:spcBef>
        <a:spcAft>
          <a:spcPts val="1000"/>
        </a:spcAft>
        <a:buFont typeface="Arial"/>
        <a:buChar char="•"/>
        <a:defRPr sz="1600" kern="1200" spc="150">
          <a:solidFill>
            <a:srgbClr val="595959"/>
          </a:solidFill>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9.xml"/><Relationship Id="rId1" Type="http://schemas.openxmlformats.org/officeDocument/2006/relationships/tags" Target="../tags/tag5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0.xml"/></Relationships>
</file>

<file path=ppt/slides/_rels/slide31.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notesSlide" Target="../notesSlides/notesSlide8.xml"/><Relationship Id="rId5" Type="http://schemas.openxmlformats.org/officeDocument/2006/relationships/slideLayout" Target="../slideLayouts/slideLayout11.xml"/><Relationship Id="rId4" Type="http://schemas.openxmlformats.org/officeDocument/2006/relationships/tags" Target="../tags/tag64.xml"/></Relationships>
</file>

<file path=ppt/slides/_rels/slide3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slideLayout" Target="../slideLayouts/slideLayout15.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slideLayout" Target="../slideLayouts/slideLayout15.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 Type="http://schemas.openxmlformats.org/officeDocument/2006/relationships/tags" Target="../tags/tag81.xml"/><Relationship Id="rId16" Type="http://schemas.openxmlformats.org/officeDocument/2006/relationships/tags" Target="../tags/tag95.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9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98.xml"/></Relationships>
</file>

<file path=ppt/slides/_rels/slide38.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notesSlide" Target="../notesSlides/notesSlide9.xml"/><Relationship Id="rId5" Type="http://schemas.openxmlformats.org/officeDocument/2006/relationships/slideLayout" Target="../slideLayouts/slideLayout11.xml"/><Relationship Id="rId4" Type="http://schemas.openxmlformats.org/officeDocument/2006/relationships/tags" Target="../tags/tag102.xml"/></Relationships>
</file>

<file path=ppt/slides/_rels/slide39.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tags" Target="../tags/tag120.xm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 Type="http://schemas.openxmlformats.org/officeDocument/2006/relationships/tags" Target="../tags/tag104.xml"/><Relationship Id="rId16" Type="http://schemas.openxmlformats.org/officeDocument/2006/relationships/tags" Target="../tags/tag118.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5" Type="http://schemas.openxmlformats.org/officeDocument/2006/relationships/tags" Target="../tags/tag107.xml"/><Relationship Id="rId15" Type="http://schemas.openxmlformats.org/officeDocument/2006/relationships/tags" Target="../tags/tag117.xml"/><Relationship Id="rId10" Type="http://schemas.openxmlformats.org/officeDocument/2006/relationships/tags" Target="../tags/tag112.xml"/><Relationship Id="rId19" Type="http://schemas.openxmlformats.org/officeDocument/2006/relationships/slideLayout" Target="../slideLayouts/slideLayout10.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13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9" name="文本框 5"/>
          <p:cNvSpPr txBox="1">
            <a:spLocks noChangeArrowheads="1"/>
          </p:cNvSpPr>
          <p:nvPr/>
        </p:nvSpPr>
        <p:spPr bwMode="auto">
          <a:xfrm>
            <a:off x="0" y="1412875"/>
            <a:ext cx="12104688" cy="3019425"/>
          </a:xfrm>
          <a:prstGeom prst="rect">
            <a:avLst/>
          </a:prstGeom>
          <a:noFill/>
          <a:ln w="9525">
            <a:noFill/>
            <a:miter lim="800000"/>
          </a:ln>
        </p:spPr>
        <p:txBody>
          <a:bodyPr>
            <a:spAutoFit/>
          </a:bodyPr>
          <a:lstStyle/>
          <a:p>
            <a:pPr algn="ctr"/>
            <a:r>
              <a:rPr lang="en-US" altLang="zh-CN" sz="9600" b="1" smtClean="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2021</a:t>
            </a:r>
            <a:r>
              <a:rPr lang="zh-CN" altLang="en-US" sz="9600" b="1" smtClean="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高考</a:t>
            </a:r>
            <a:endParaRPr lang="zh-CN" altLang="en-US" sz="96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9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散文整理</a:t>
            </a:r>
            <a:endParaRPr lang="zh-CN" altLang="en-US" sz="9600" b="1" dirty="0">
              <a:solidFill>
                <a:srgbClr val="00206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en-US" b="1" smtClean="0">
                <a:solidFill>
                  <a:srgbClr val="6600CC"/>
                </a:solidFill>
              </a:rPr>
              <a:t>语言类</a:t>
            </a:r>
          </a:p>
          <a:p>
            <a:pPr eaLnBrk="1" hangingPunct="1">
              <a:buFont typeface="Arial"/>
              <a:buNone/>
            </a:pPr>
            <a:r>
              <a:rPr lang="zh-CN" altLang="en-US" b="1" smtClean="0"/>
              <a:t>体会</a:t>
            </a:r>
            <a:r>
              <a:rPr lang="zh-CN" altLang="en-US" b="1" smtClean="0">
                <a:solidFill>
                  <a:srgbClr val="FF0000"/>
                </a:solidFill>
              </a:rPr>
              <a:t>重要语句</a:t>
            </a:r>
            <a:r>
              <a:rPr lang="zh-CN" altLang="en-US" b="1" smtClean="0"/>
              <a:t>的丰富含意</a:t>
            </a:r>
            <a:r>
              <a:rPr lang="en-US" altLang="zh-CN" b="1" smtClean="0"/>
              <a:t>——</a:t>
            </a:r>
            <a:r>
              <a:rPr lang="zh-CN" altLang="en-US" b="1" smtClean="0"/>
              <a:t>字面义、语境义等</a:t>
            </a:r>
          </a:p>
          <a:p>
            <a:pPr eaLnBrk="1" hangingPunct="1">
              <a:buFont typeface="Arial"/>
              <a:buNone/>
            </a:pPr>
            <a:r>
              <a:rPr lang="zh-CN" altLang="en-US" b="1" smtClean="0"/>
              <a:t>品味</a:t>
            </a:r>
            <a:r>
              <a:rPr lang="zh-CN" altLang="en-US" b="1" smtClean="0">
                <a:solidFill>
                  <a:srgbClr val="FF0000"/>
                </a:solidFill>
              </a:rPr>
              <a:t>精彩语句</a:t>
            </a:r>
            <a:r>
              <a:rPr lang="zh-CN" altLang="en-US" b="1" smtClean="0"/>
              <a:t>的表现力</a:t>
            </a:r>
          </a:p>
          <a:p>
            <a:pPr eaLnBrk="1" hangingPunct="1">
              <a:buFont typeface="Arial"/>
              <a:buNone/>
            </a:pPr>
            <a:r>
              <a:rPr lang="zh-CN" altLang="en-US" b="1" smtClean="0"/>
              <a:t>表达方式     修辞手法    表现手法    词语锤炼    句式运用    语言风格</a:t>
            </a:r>
          </a:p>
          <a:p>
            <a:pPr eaLnBrk="1" hangingPunct="1">
              <a:buFont typeface="Arial"/>
              <a:buNone/>
            </a:pPr>
            <a:endParaRPr lang="zh-CN" altLang="en-US" b="1" smtClean="0">
              <a:solidFill>
                <a:srgbClr val="008000"/>
              </a:solidFill>
            </a:endParaRPr>
          </a:p>
          <a:p>
            <a:pPr eaLnBrk="1" hangingPunct="1">
              <a:buFont typeface="Arial"/>
              <a:buNone/>
            </a:pPr>
            <a:r>
              <a:rPr lang="zh-CN" altLang="en-US" b="1" smtClean="0">
                <a:solidFill>
                  <a:srgbClr val="008000"/>
                </a:solidFill>
              </a:rPr>
              <a:t>体会句子含义</a:t>
            </a:r>
            <a:r>
              <a:rPr lang="zh-CN" altLang="en-US" b="1" smtClean="0"/>
              <a:t>，要遵循由表及里的顺序，把</a:t>
            </a:r>
            <a:r>
              <a:rPr lang="zh-CN" altLang="en-US" b="1" smtClean="0">
                <a:solidFill>
                  <a:srgbClr val="008000"/>
                </a:solidFill>
              </a:rPr>
              <a:t>字面义</a:t>
            </a:r>
            <a:r>
              <a:rPr lang="zh-CN" altLang="en-US" b="1" smtClean="0"/>
              <a:t>和</a:t>
            </a:r>
            <a:r>
              <a:rPr lang="zh-CN" altLang="en-US" b="1" smtClean="0">
                <a:solidFill>
                  <a:srgbClr val="008000"/>
                </a:solidFill>
              </a:rPr>
              <a:t>语境义</a:t>
            </a:r>
            <a:r>
              <a:rPr lang="zh-CN" altLang="en-US" b="1" smtClean="0"/>
              <a:t>相结</a:t>
            </a:r>
          </a:p>
          <a:p>
            <a:pPr eaLnBrk="1" hangingPunct="1">
              <a:buFont typeface="Arial"/>
              <a:buNone/>
            </a:pPr>
            <a:r>
              <a:rPr lang="en-US" altLang="zh-CN" b="1" smtClean="0"/>
              <a:t>1</a:t>
            </a:r>
            <a:r>
              <a:rPr lang="zh-CN" altLang="en-US" b="1" smtClean="0"/>
              <a:t>、结构复杂、意思</a:t>
            </a:r>
            <a:r>
              <a:rPr lang="zh-CN" altLang="en-US" b="1" smtClean="0">
                <a:solidFill>
                  <a:srgbClr val="FF0000"/>
                </a:solidFill>
              </a:rPr>
              <a:t>隐晦难懂</a:t>
            </a:r>
            <a:r>
              <a:rPr lang="zh-CN" altLang="en-US" b="1" smtClean="0"/>
              <a:t>的句子；</a:t>
            </a:r>
          </a:p>
          <a:p>
            <a:pPr eaLnBrk="1" hangingPunct="1">
              <a:buFont typeface="Arial"/>
              <a:buNone/>
            </a:pPr>
            <a:r>
              <a:rPr lang="en-US" altLang="zh-CN" b="1" smtClean="0"/>
              <a:t>2</a:t>
            </a:r>
            <a:r>
              <a:rPr lang="zh-CN" altLang="en-US" b="1" smtClean="0"/>
              <a:t>、运用特殊</a:t>
            </a:r>
            <a:r>
              <a:rPr lang="zh-CN" altLang="en-US" b="1" smtClean="0">
                <a:solidFill>
                  <a:srgbClr val="FF0000"/>
                </a:solidFill>
              </a:rPr>
              <a:t>修辞格</a:t>
            </a:r>
            <a:r>
              <a:rPr lang="zh-CN" altLang="en-US" b="1" smtClean="0"/>
              <a:t>、内涵较为丰富的句子；</a:t>
            </a:r>
          </a:p>
          <a:p>
            <a:pPr eaLnBrk="1" hangingPunct="1">
              <a:buFont typeface="Arial"/>
              <a:buNone/>
            </a:pPr>
            <a:r>
              <a:rPr lang="en-US" altLang="zh-CN" b="1" smtClean="0"/>
              <a:t>3</a:t>
            </a:r>
            <a:r>
              <a:rPr lang="zh-CN" altLang="en-US" b="1" smtClean="0"/>
              <a:t>、揭示文章</a:t>
            </a:r>
            <a:r>
              <a:rPr lang="zh-CN" altLang="en-US" b="1" smtClean="0">
                <a:solidFill>
                  <a:srgbClr val="FF0000"/>
                </a:solidFill>
              </a:rPr>
              <a:t>脉络层次</a:t>
            </a:r>
            <a:r>
              <a:rPr lang="zh-CN" altLang="en-US" b="1" smtClean="0"/>
              <a:t>的句子，即统领性的、过渡性的、总结性的语句以及区分段内层次的语句；</a:t>
            </a:r>
          </a:p>
          <a:p>
            <a:pPr eaLnBrk="1" hangingPunct="1">
              <a:buFont typeface="Arial"/>
              <a:buNone/>
            </a:pPr>
            <a:r>
              <a:rPr lang="en-US" altLang="zh-CN" b="1" smtClean="0"/>
              <a:t>4</a:t>
            </a:r>
            <a:r>
              <a:rPr lang="zh-CN" altLang="en-US" b="1" smtClean="0"/>
              <a:t>、揭示文章</a:t>
            </a:r>
            <a:r>
              <a:rPr lang="zh-CN" altLang="en-US" b="1" smtClean="0">
                <a:solidFill>
                  <a:srgbClr val="FF0000"/>
                </a:solidFill>
              </a:rPr>
              <a:t>主旨、观点、情感</a:t>
            </a:r>
            <a:r>
              <a:rPr lang="zh-CN" altLang="en-US" b="1" smtClean="0"/>
              <a:t>的句子。</a:t>
            </a:r>
          </a:p>
          <a:p>
            <a:pPr eaLnBrk="1" hangingPunct="1"/>
            <a:endParaRPr lang="zh-CN" altLang="en-US" b="1" smtClean="0"/>
          </a:p>
          <a:p>
            <a:pPr eaLnBrk="1" hangingPunct="1"/>
            <a:endParaRPr lang="zh-CN" altLang="en-US" b="1" smtClean="0"/>
          </a:p>
          <a:p>
            <a:pPr eaLnBrk="1" hangingPunct="1">
              <a:buFont typeface="Arial"/>
              <a:buNone/>
            </a:pPr>
            <a:endParaRPr lang="zh-CN" altLang="en-US" b="1" smtClean="0"/>
          </a:p>
          <a:p>
            <a:pPr eaLnBrk="1" hangingPunct="1">
              <a:buFont typeface="Arial"/>
              <a:buNone/>
            </a:pPr>
            <a:endParaRPr lang="zh-CN" altLang="en-US" b="1" smtClean="0"/>
          </a:p>
          <a:p>
            <a:pPr eaLnBrk="1" hangingPunct="1">
              <a:buFont typeface="Arial"/>
              <a:buNone/>
            </a:pPr>
            <a:endParaRPr lang="zh-CN" altLang="en-US" b="1" smtClean="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a:buFont typeface="Arial"/>
              <a:buNone/>
            </a:pPr>
            <a:r>
              <a:rPr lang="zh-CN" altLang="en-US" b="1" smtClean="0">
                <a:solidFill>
                  <a:srgbClr val="FF0000"/>
                </a:solidFill>
              </a:rPr>
              <a:t>要建立起“六看”思维模式，</a:t>
            </a:r>
            <a:r>
              <a:rPr lang="zh-CN" altLang="en-US" b="1" smtClean="0"/>
              <a:t>指句内三看，句外三看。</a:t>
            </a:r>
          </a:p>
          <a:p>
            <a:pPr>
              <a:buFont typeface="Arial"/>
              <a:buNone/>
            </a:pPr>
            <a:r>
              <a:rPr lang="zh-CN" altLang="en-US" b="1" smtClean="0">
                <a:solidFill>
                  <a:srgbClr val="0000FF"/>
                </a:solidFill>
              </a:rPr>
              <a:t>句内三看</a:t>
            </a:r>
          </a:p>
          <a:p>
            <a:pPr>
              <a:buFont typeface="Arial"/>
              <a:buNone/>
            </a:pPr>
            <a:r>
              <a:rPr lang="zh-CN" altLang="en-US" b="1" smtClean="0"/>
              <a:t>一看句子关键词语；</a:t>
            </a:r>
          </a:p>
          <a:p>
            <a:pPr>
              <a:buFont typeface="Arial"/>
              <a:buNone/>
            </a:pPr>
            <a:r>
              <a:rPr lang="zh-CN" altLang="en-US" b="1" smtClean="0"/>
              <a:t>二看句子内部结构关系三看句子。</a:t>
            </a:r>
          </a:p>
          <a:p>
            <a:pPr>
              <a:buFont typeface="Arial"/>
              <a:buNone/>
            </a:pPr>
            <a:r>
              <a:rPr lang="zh-CN" altLang="en-US" b="1" smtClean="0"/>
              <a:t>三看本身表达特点。</a:t>
            </a:r>
          </a:p>
          <a:p>
            <a:pPr>
              <a:buFont typeface="Arial"/>
              <a:buNone/>
            </a:pPr>
            <a:r>
              <a:rPr lang="zh-CN" altLang="en-US" b="1" smtClean="0">
                <a:solidFill>
                  <a:srgbClr val="0000FF"/>
                </a:solidFill>
              </a:rPr>
              <a:t>句外三看</a:t>
            </a:r>
          </a:p>
          <a:p>
            <a:pPr>
              <a:buFont typeface="Arial"/>
              <a:buNone/>
            </a:pPr>
            <a:r>
              <a:rPr lang="zh-CN" altLang="en-US" b="1" smtClean="0"/>
              <a:t>一看该句位置特点（或在段首、开头，或在段尾、文末等）；</a:t>
            </a:r>
          </a:p>
          <a:p>
            <a:pPr>
              <a:buFont typeface="Arial"/>
              <a:buNone/>
            </a:pPr>
            <a:r>
              <a:rPr lang="zh-CN" altLang="en-US" b="1" smtClean="0"/>
              <a:t>二看相邻句；</a:t>
            </a:r>
          </a:p>
          <a:p>
            <a:pPr>
              <a:buFont typeface="Arial"/>
              <a:buNone/>
            </a:pPr>
            <a:r>
              <a:rPr lang="zh-CN" altLang="en-US" b="1" smtClean="0"/>
              <a:t>三看段、章的中心。</a:t>
            </a:r>
          </a:p>
          <a:p>
            <a:endParaRPr lang="zh-CN" altLang="en-US" smtClean="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buFont typeface="Arial"/>
              <a:buNone/>
            </a:pPr>
            <a:r>
              <a:rPr lang="zh-CN" altLang="en-US" sz="4400" b="1" smtClean="0">
                <a:solidFill>
                  <a:srgbClr val="FF0000"/>
                </a:solidFill>
              </a:rPr>
              <a:t>江苏卷《窗子以外》：结合全文，说明文中词语</a:t>
            </a:r>
            <a:r>
              <a:rPr lang="en-US" altLang="zh-CN" sz="4400" b="1" smtClean="0">
                <a:solidFill>
                  <a:srgbClr val="FF0000"/>
                </a:solidFill>
              </a:rPr>
              <a:t>“</a:t>
            </a:r>
            <a:r>
              <a:rPr lang="zh-CN" altLang="en-US" sz="4400" b="1" smtClean="0">
                <a:solidFill>
                  <a:srgbClr val="FF0000"/>
                </a:solidFill>
              </a:rPr>
              <a:t>窗子</a:t>
            </a:r>
            <a:r>
              <a:rPr lang="en-US" altLang="zh-CN" sz="4400" b="1" smtClean="0">
                <a:solidFill>
                  <a:srgbClr val="FF0000"/>
                </a:solidFill>
              </a:rPr>
              <a:t>”</a:t>
            </a:r>
            <a:r>
              <a:rPr lang="zh-CN" altLang="en-US" sz="4400" b="1" smtClean="0">
                <a:solidFill>
                  <a:srgbClr val="FF0000"/>
                </a:solidFill>
              </a:rPr>
              <a:t>的含义。</a:t>
            </a:r>
            <a:endParaRPr lang="en-US" altLang="zh-CN" sz="4400" b="1" smtClean="0">
              <a:solidFill>
                <a:srgbClr val="FF0000"/>
              </a:solidFill>
              <a:latin typeface="微软雅黑" panose="020B0503020204020204" pitchFamily="34" charset="-122"/>
            </a:endParaRPr>
          </a:p>
          <a:p>
            <a:pPr eaLnBrk="1" hangingPunct="1">
              <a:buFont typeface="Arial"/>
              <a:buNone/>
            </a:pPr>
            <a:r>
              <a:rPr lang="en-US" altLang="en-US" sz="4400" b="1" noProof="1" smtClean="0">
                <a:latin typeface="微软雅黑" panose="020B0503020204020204" pitchFamily="34" charset="-122"/>
                <a:ea typeface="宋体" charset="-122"/>
              </a:rPr>
              <a:t>（</a:t>
            </a:r>
            <a:r>
              <a:rPr lang="en-US" altLang="zh-CN" sz="4400" b="1" noProof="1" smtClean="0">
                <a:latin typeface="微软雅黑" panose="020B0503020204020204" pitchFamily="34" charset="-122"/>
              </a:rPr>
              <a:t>1</a:t>
            </a:r>
            <a:r>
              <a:rPr lang="zh-CN" altLang="en-US" sz="4400" b="1" noProof="1" smtClean="0">
                <a:latin typeface="微软雅黑" panose="020B0503020204020204" pitchFamily="34" charset="-122"/>
              </a:rPr>
              <a:t>）指具体的窗子，如铁纱窗、玻璃窗，分隔了不同的生活场景；</a:t>
            </a:r>
            <a:r>
              <a:rPr lang="zh-CN" altLang="en-US" sz="4400" b="1" noProof="1" smtClean="0">
                <a:solidFill>
                  <a:schemeClr val="accent1"/>
                </a:solidFill>
                <a:effectLst>
                  <a:outerShdw blurRad="38100" dist="38100" dir="2700000" algn="tl">
                    <a:srgbClr val="C0C0C0"/>
                  </a:outerShdw>
                </a:effectLst>
                <a:latin typeface="微软雅黑" panose="020B0503020204020204" pitchFamily="34" charset="-122"/>
              </a:rPr>
              <a:t>【本义】</a:t>
            </a:r>
          </a:p>
          <a:p>
            <a:pPr eaLnBrk="1" hangingPunct="1">
              <a:buFont typeface="Arial"/>
              <a:buNone/>
            </a:pPr>
            <a:r>
              <a:rPr lang="zh-CN" altLang="en-US" sz="4400" b="1" noProof="1" smtClean="0">
                <a:effectLst>
                  <a:outerShdw blurRad="38100" dist="38100" dir="2700000" algn="tl">
                    <a:srgbClr val="C0C0C0"/>
                  </a:outerShdw>
                </a:effectLst>
                <a:latin typeface="微软雅黑" panose="020B0503020204020204" pitchFamily="34" charset="-122"/>
              </a:rPr>
              <a:t>（</a:t>
            </a:r>
            <a:r>
              <a:rPr lang="zh-CN" altLang="zh-CN" sz="4400" b="1" noProof="1" smtClean="0">
                <a:effectLst>
                  <a:outerShdw blurRad="38100" dist="38100" dir="2700000" algn="tl">
                    <a:srgbClr val="C0C0C0"/>
                  </a:outerShdw>
                </a:effectLst>
                <a:latin typeface="微软雅黑" panose="020B0503020204020204" pitchFamily="34" charset="-122"/>
              </a:rPr>
              <a:t>2</a:t>
            </a:r>
            <a:r>
              <a:rPr lang="zh-CN" altLang="en-US" sz="4400" b="1" noProof="1" smtClean="0">
                <a:effectLst>
                  <a:outerShdw blurRad="38100" dist="38100" dir="2700000" algn="tl">
                    <a:srgbClr val="C0C0C0"/>
                  </a:outerShdw>
                </a:effectLst>
                <a:latin typeface="微软雅黑" panose="020B0503020204020204" pitchFamily="34" charset="-122"/>
              </a:rPr>
              <a:t>）指</a:t>
            </a:r>
            <a:r>
              <a:rPr lang="zh-CN" altLang="zh-CN" sz="4400" b="1" noProof="1" smtClean="0">
                <a:effectLst>
                  <a:outerShdw blurRad="38100" dist="38100" dir="2700000" algn="tl">
                    <a:srgbClr val="C0C0C0"/>
                  </a:outerShdw>
                </a:effectLst>
                <a:latin typeface="微软雅黑" panose="020B0503020204020204" pitchFamily="34" charset="-122"/>
              </a:rPr>
              <a:t>“</a:t>
            </a:r>
            <a:r>
              <a:rPr lang="zh-CN" altLang="en-US" sz="4400" b="1" noProof="1" smtClean="0">
                <a:effectLst>
                  <a:outerShdw blurRad="38100" dist="38100" dir="2700000" algn="tl">
                    <a:srgbClr val="C0C0C0"/>
                  </a:outerShdw>
                </a:effectLst>
                <a:latin typeface="微软雅黑" panose="020B0503020204020204" pitchFamily="34" charset="-122"/>
              </a:rPr>
              <a:t>无形的窗子</a:t>
            </a:r>
            <a:r>
              <a:rPr lang="zh-CN" altLang="zh-CN" sz="4400" b="1" noProof="1" smtClean="0">
                <a:effectLst>
                  <a:outerShdw blurRad="38100" dist="38100" dir="2700000" algn="tl">
                    <a:srgbClr val="C0C0C0"/>
                  </a:outerShdw>
                </a:effectLst>
                <a:latin typeface="微软雅黑" panose="020B0503020204020204" pitchFamily="34" charset="-122"/>
              </a:rPr>
              <a:t>”</a:t>
            </a:r>
            <a:r>
              <a:rPr lang="zh-CN" altLang="en-US" sz="4400" b="1" noProof="1" smtClean="0">
                <a:effectLst>
                  <a:outerShdw blurRad="38100" dist="38100" dir="2700000" algn="tl">
                    <a:srgbClr val="C0C0C0"/>
                  </a:outerShdw>
                </a:effectLst>
                <a:latin typeface="微软雅黑" panose="020B0503020204020204" pitchFamily="34" charset="-122"/>
              </a:rPr>
              <a:t>。即心态与观念的限制，造成自我与外部世界的隔膜。</a:t>
            </a:r>
            <a:r>
              <a:rPr lang="zh-CN" altLang="en-US" sz="4400" b="1" noProof="1" smtClean="0">
                <a:solidFill>
                  <a:schemeClr val="accent1"/>
                </a:solidFill>
                <a:effectLst>
                  <a:outerShdw blurRad="38100" dist="38100" dir="2700000" algn="tl">
                    <a:srgbClr val="C0C0C0"/>
                  </a:outerShdw>
                </a:effectLst>
                <a:latin typeface="微软雅黑" panose="020B0503020204020204" pitchFamily="34" charset="-122"/>
              </a:rPr>
              <a:t>【语境义】</a:t>
            </a:r>
          </a:p>
          <a:p>
            <a:pPr>
              <a:buFont typeface="Arial"/>
              <a:buNone/>
            </a:pPr>
            <a:endParaRPr lang="zh-CN" altLang="en-US" sz="4400" smtClean="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lnSpc>
                <a:spcPct val="90000"/>
              </a:lnSpc>
              <a:buFont typeface="Arial"/>
              <a:buNone/>
            </a:pPr>
            <a:r>
              <a:rPr lang="zh-CN" altLang="en-US" sz="4000" b="1" noProof="1" smtClean="0"/>
              <a:t>（</a:t>
            </a:r>
            <a:r>
              <a:rPr lang="zh-CN" altLang="zh-CN" sz="4000" b="1" noProof="1" smtClean="0"/>
              <a:t>2015</a:t>
            </a:r>
            <a:r>
              <a:rPr lang="zh-CN" altLang="en-US" sz="4000" b="1" noProof="1" smtClean="0"/>
              <a:t>年广东）</a:t>
            </a:r>
          </a:p>
          <a:p>
            <a:pPr eaLnBrk="1" hangingPunct="1">
              <a:lnSpc>
                <a:spcPct val="90000"/>
              </a:lnSpc>
              <a:buFont typeface="Arial"/>
              <a:buNone/>
            </a:pPr>
            <a:r>
              <a:rPr lang="en-US" altLang="zh-CN" sz="4000" b="1" smtClean="0"/>
              <a:t>            </a:t>
            </a:r>
            <a:r>
              <a:rPr lang="zh-CN" altLang="en-US" sz="4000" b="1" noProof="1" smtClean="0"/>
              <a:t>家中那只柯基犬，玲珑小巧，却爱运动，</a:t>
            </a:r>
            <a:r>
              <a:rPr lang="en-US" altLang="zh-CN" sz="4000" b="1" smtClean="0"/>
              <a:t>……</a:t>
            </a:r>
            <a:r>
              <a:rPr lang="zh-CN" altLang="en-US" sz="4000" b="1" noProof="1" smtClean="0"/>
              <a:t>。如果你跟随了，他会露出妩媚表情，即便是四肢肥短，小巷通衢，草地河畔，泥沙荒野，也回报给你足够的速度，让你已它为荣。</a:t>
            </a:r>
          </a:p>
          <a:p>
            <a:pPr eaLnBrk="1" hangingPunct="1">
              <a:lnSpc>
                <a:spcPct val="90000"/>
              </a:lnSpc>
              <a:buFont typeface="Arial"/>
              <a:buNone/>
            </a:pPr>
            <a:r>
              <a:rPr lang="en-US" altLang="zh-CN" sz="4000" b="1" smtClean="0"/>
              <a:t>             </a:t>
            </a:r>
            <a:r>
              <a:rPr lang="zh-CN" altLang="en-US" sz="4000" b="1" noProof="1" smtClean="0"/>
              <a:t>有个邻人也喜欢它的乖巧模样，</a:t>
            </a:r>
            <a:r>
              <a:rPr lang="en-US" altLang="zh-CN" sz="4000" b="1" smtClean="0"/>
              <a:t>……</a:t>
            </a:r>
            <a:r>
              <a:rPr lang="zh-CN" altLang="en-US" sz="4000" b="1" noProof="1" smtClean="0"/>
              <a:t>做鼓弄食物的形状，且不停地呼唤。它自然是兴冲冲地奔跑过去，但邻人摊开的却是空空的手掌，它期盼的眼睛里，便弥散出一片迷惘。被捉弄过几次，</a:t>
            </a:r>
            <a:r>
              <a:rPr lang="en-US" altLang="zh-CN" sz="4000" b="1" smtClean="0"/>
              <a:t>……</a:t>
            </a:r>
            <a:r>
              <a:rPr lang="zh-CN" altLang="en-US" sz="4000" b="1" noProof="1" smtClean="0"/>
              <a:t>徒让邻人的手</a:t>
            </a:r>
            <a:r>
              <a:rPr lang="zh-CN" altLang="en-US" sz="4000" b="1" u="sng" noProof="1" smtClean="0">
                <a:solidFill>
                  <a:schemeClr val="accent1"/>
                </a:solidFill>
                <a:effectLst>
                  <a:outerShdw blurRad="38100" dist="38100" dir="2700000" algn="tl">
                    <a:srgbClr val="C0C0C0"/>
                  </a:outerShdw>
                </a:effectLst>
              </a:rPr>
              <a:t>凝固</a:t>
            </a:r>
            <a:r>
              <a:rPr lang="zh-CN" altLang="en-US" sz="4000" b="1" noProof="1" smtClean="0"/>
              <a:t>在半空之中。它则在远处眺望，不停地吐弄着它粉红色的舌头，表达着一种顽皮的嘲笑。</a:t>
            </a:r>
          </a:p>
          <a:p>
            <a:pPr>
              <a:lnSpc>
                <a:spcPct val="90000"/>
              </a:lnSpc>
            </a:pPr>
            <a:endParaRPr lang="zh-CN" altLang="en-US" smtClean="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buFont typeface="Arial"/>
              <a:buNone/>
            </a:pPr>
            <a:r>
              <a:rPr lang="zh-CN" altLang="en-US" sz="4400" b="1" smtClean="0"/>
              <a:t>赏析画线词语</a:t>
            </a:r>
          </a:p>
          <a:p>
            <a:pPr eaLnBrk="1" hangingPunct="1">
              <a:buFont typeface="Arial"/>
              <a:buNone/>
            </a:pPr>
            <a:r>
              <a:rPr lang="en-US" altLang="zh-CN" sz="4400" b="1" smtClean="0"/>
              <a:t>1</a:t>
            </a:r>
            <a:r>
              <a:rPr lang="zh-CN" altLang="en-US" sz="4400" b="1" smtClean="0"/>
              <a:t>、</a:t>
            </a:r>
            <a:r>
              <a:rPr lang="en-US" sz="4400" b="1" smtClean="0">
                <a:ea typeface="宋体" charset="-122"/>
              </a:rPr>
              <a:t>本指液体变成固体</a:t>
            </a:r>
            <a:r>
              <a:rPr lang="zh-CN" altLang="en-US" sz="4400" b="1" noProof="1" smtClean="0">
                <a:solidFill>
                  <a:schemeClr val="accent1"/>
                </a:solidFill>
                <a:effectLst>
                  <a:outerShdw blurRad="38100" dist="38100" dir="2700000" algn="tl">
                    <a:srgbClr val="C0C0C0"/>
                  </a:outerShdw>
                </a:effectLst>
                <a:latin typeface="华文楷体"/>
                <a:ea typeface="华文楷体"/>
                <a:cs typeface="华文楷体"/>
              </a:rPr>
              <a:t>【本义】</a:t>
            </a:r>
            <a:endParaRPr lang="zh-CN" altLang="en-US" sz="4400" b="1" noProof="1" smtClean="0"/>
          </a:p>
          <a:p>
            <a:pPr eaLnBrk="1" hangingPunct="1">
              <a:buFont typeface="Arial"/>
              <a:buNone/>
            </a:pPr>
            <a:r>
              <a:rPr lang="en-US" altLang="zh-CN" sz="4400" b="1" smtClean="0"/>
              <a:t>2</a:t>
            </a:r>
            <a:r>
              <a:rPr lang="zh-CN" altLang="en-US" sz="4400" b="1" smtClean="0"/>
              <a:t>、</a:t>
            </a:r>
            <a:r>
              <a:rPr lang="en-US" sz="4400" b="1" smtClean="0">
                <a:ea typeface="宋体" charset="-122"/>
              </a:rPr>
              <a:t>文中指邻人的手停在半空不动的状态</a:t>
            </a:r>
            <a:endParaRPr lang="en-US" altLang="zh-CN" sz="4400" b="1" smtClean="0"/>
          </a:p>
          <a:p>
            <a:pPr eaLnBrk="1" hangingPunct="1">
              <a:buFont typeface="Arial"/>
              <a:buNone/>
            </a:pPr>
            <a:r>
              <a:rPr lang="zh-CN" altLang="en-US" sz="4400" b="1" noProof="1" smtClean="0">
                <a:solidFill>
                  <a:schemeClr val="accent1"/>
                </a:solidFill>
                <a:effectLst>
                  <a:outerShdw blurRad="38100" dist="38100" dir="2700000" algn="tl">
                    <a:srgbClr val="C0C0C0"/>
                  </a:outerShdw>
                </a:effectLst>
                <a:latin typeface="华文楷体"/>
                <a:ea typeface="华文楷体"/>
                <a:cs typeface="华文楷体"/>
              </a:rPr>
              <a:t>【语境义】</a:t>
            </a:r>
            <a:endParaRPr lang="zh-CN" altLang="en-US" sz="4400" b="1" noProof="1" smtClean="0"/>
          </a:p>
          <a:p>
            <a:pPr eaLnBrk="1" hangingPunct="1">
              <a:buFont typeface="Arial"/>
              <a:buNone/>
            </a:pPr>
            <a:r>
              <a:rPr lang="en-US" altLang="zh-CN" sz="4400" b="1" smtClean="0"/>
              <a:t>3</a:t>
            </a:r>
            <a:r>
              <a:rPr lang="zh-CN" altLang="en-US" sz="4400" b="1" smtClean="0"/>
              <a:t>、</a:t>
            </a:r>
            <a:r>
              <a:rPr lang="en-US" sz="4400" b="1" smtClean="0">
                <a:ea typeface="宋体" charset="-122"/>
              </a:rPr>
              <a:t>形容邻人想要抚摸小狗的手落空，形象地表现出邻人反被小狗愚弄的诧异与尴尬。</a:t>
            </a:r>
            <a:endParaRPr lang="en-US" altLang="zh-CN" sz="4400" b="1" smtClean="0"/>
          </a:p>
          <a:p>
            <a:pPr eaLnBrk="1" hangingPunct="1">
              <a:buFont typeface="Arial"/>
              <a:buNone/>
            </a:pPr>
            <a:r>
              <a:rPr lang="zh-CN" altLang="en-US" sz="4400" b="1" noProof="1" smtClean="0">
                <a:solidFill>
                  <a:schemeClr val="accent1"/>
                </a:solidFill>
                <a:effectLst>
                  <a:outerShdw blurRad="38100" dist="38100" dir="2700000" algn="tl">
                    <a:srgbClr val="C0C0C0"/>
                  </a:outerShdw>
                </a:effectLst>
                <a:latin typeface="华文楷体"/>
                <a:ea typeface="华文楷体"/>
                <a:cs typeface="华文楷体"/>
              </a:rPr>
              <a:t>【表达效果】</a:t>
            </a:r>
          </a:p>
          <a:p>
            <a:endParaRPr lang="zh-CN" altLang="en-US" sz="4400" smtClean="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buFont typeface="Arial"/>
              <a:buNone/>
            </a:pPr>
            <a:r>
              <a:rPr lang="zh-CN" altLang="en-US" b="1" smtClean="0"/>
              <a:t> 江苏卷            </a:t>
            </a:r>
            <a:r>
              <a:rPr lang="zh-CN" altLang="en-US" sz="2800" b="1" smtClean="0"/>
              <a:t>“丰富的精神生活把他推到一个波涛汹涌的极致的境界，可渐渐衰竭的体力却把一个血肉之躯慢慢地推向上帝的虎口。”请解释这句话的含意。</a:t>
            </a:r>
            <a:br>
              <a:rPr lang="zh-CN" altLang="en-US" sz="2800" b="1" smtClean="0"/>
            </a:br>
            <a:r>
              <a:rPr lang="zh-CN" altLang="en-US" sz="2800" b="1" smtClean="0">
                <a:solidFill>
                  <a:srgbClr val="FF0000"/>
                </a:solidFill>
              </a:rPr>
              <a:t>理解关键词</a:t>
            </a:r>
            <a:endParaRPr lang="en-US" altLang="zh-CN" sz="2800" b="1" smtClean="0">
              <a:solidFill>
                <a:srgbClr val="FF0000"/>
              </a:solidFill>
            </a:endParaRPr>
          </a:p>
          <a:p>
            <a:pPr eaLnBrk="1" hangingPunct="1">
              <a:buFont typeface="Arial"/>
              <a:buNone/>
            </a:pPr>
            <a:r>
              <a:rPr lang="en-US" altLang="zh-CN" sz="2800" b="1" smtClean="0">
                <a:latin typeface="华文楷体"/>
                <a:ea typeface="华文楷体"/>
                <a:cs typeface="华文楷体"/>
              </a:rPr>
              <a:t>“</a:t>
            </a:r>
            <a:r>
              <a:rPr lang="zh-CN" altLang="en-US" sz="2800" b="1" smtClean="0">
                <a:latin typeface="华文楷体"/>
                <a:ea typeface="华文楷体"/>
                <a:cs typeface="华文楷体"/>
              </a:rPr>
              <a:t>波涛汹涌的极致境界</a:t>
            </a:r>
            <a:r>
              <a:rPr lang="en-US" altLang="zh-CN" sz="2800" b="1" smtClean="0">
                <a:latin typeface="华文楷体"/>
                <a:ea typeface="华文楷体"/>
                <a:cs typeface="华文楷体"/>
              </a:rPr>
              <a:t>”——</a:t>
            </a:r>
            <a:r>
              <a:rPr lang="zh-CN" altLang="en-US" sz="2800" b="1" smtClean="0">
                <a:solidFill>
                  <a:schemeClr val="tx2"/>
                </a:solidFill>
                <a:latin typeface="华文楷体"/>
                <a:ea typeface="华文楷体"/>
                <a:cs typeface="华文楷体"/>
              </a:rPr>
              <a:t>精神生活的丰富充盈</a:t>
            </a:r>
          </a:p>
          <a:p>
            <a:pPr eaLnBrk="1" hangingPunct="1">
              <a:buFont typeface="Arial"/>
              <a:buNone/>
            </a:pPr>
            <a:r>
              <a:rPr lang="en-US" altLang="zh-CN" sz="2800" b="1" smtClean="0">
                <a:latin typeface="华文楷体"/>
                <a:ea typeface="华文楷体"/>
                <a:cs typeface="华文楷体"/>
              </a:rPr>
              <a:t>“</a:t>
            </a:r>
            <a:r>
              <a:rPr lang="zh-CN" altLang="en-US" sz="2800" b="1" smtClean="0">
                <a:latin typeface="华文楷体"/>
                <a:ea typeface="华文楷体"/>
                <a:cs typeface="华文楷体"/>
              </a:rPr>
              <a:t>血肉之躯推向上帝的虎口</a:t>
            </a:r>
            <a:r>
              <a:rPr lang="en-US" altLang="zh-CN" sz="2800" b="1" smtClean="0">
                <a:latin typeface="华文楷体"/>
                <a:ea typeface="华文楷体"/>
                <a:cs typeface="华文楷体"/>
              </a:rPr>
              <a:t>”——</a:t>
            </a:r>
            <a:r>
              <a:rPr lang="zh-CN" altLang="en-US" sz="2800" b="1" smtClean="0">
                <a:solidFill>
                  <a:schemeClr val="tx2"/>
                </a:solidFill>
                <a:latin typeface="华文楷体"/>
                <a:ea typeface="华文楷体"/>
                <a:cs typeface="华文楷体"/>
              </a:rPr>
              <a:t>身体逐渐衰竭</a:t>
            </a:r>
            <a:endParaRPr lang="zh-CN" altLang="en-US" sz="2800" b="1" smtClean="0">
              <a:solidFill>
                <a:schemeClr val="tx2"/>
              </a:solidFill>
            </a:endParaRPr>
          </a:p>
          <a:p>
            <a:pPr eaLnBrk="1" hangingPunct="1">
              <a:buFont typeface="Arial"/>
              <a:buNone/>
            </a:pPr>
            <a:r>
              <a:rPr lang="zh-CN" altLang="en-US" sz="2800" b="1" smtClean="0">
                <a:solidFill>
                  <a:srgbClr val="FF0000"/>
                </a:solidFill>
              </a:rPr>
              <a:t>联系上下文</a:t>
            </a:r>
          </a:p>
          <a:p>
            <a:pPr eaLnBrk="1" hangingPunct="1">
              <a:buFont typeface="Arial"/>
              <a:buNone/>
            </a:pPr>
            <a:r>
              <a:rPr lang="en-US" altLang="zh-CN" sz="2800" b="1" smtClean="0">
                <a:latin typeface="华文楷体"/>
                <a:ea typeface="华文楷体"/>
                <a:cs typeface="华文楷体"/>
              </a:rPr>
              <a:t>“</a:t>
            </a:r>
            <a:r>
              <a:rPr lang="zh-CN" altLang="en-US" sz="2800" b="1" smtClean="0">
                <a:latin typeface="华文楷体"/>
                <a:ea typeface="华文楷体"/>
                <a:cs typeface="华文楷体"/>
              </a:rPr>
              <a:t>他创作的欲望和情绪在膨胀，而他的身体却在一天天垮了下去</a:t>
            </a:r>
            <a:r>
              <a:rPr lang="en-US" altLang="zh-CN" sz="2800" b="1" smtClean="0">
                <a:latin typeface="华文楷体"/>
                <a:ea typeface="华文楷体"/>
                <a:cs typeface="华文楷体"/>
              </a:rPr>
              <a:t>”</a:t>
            </a:r>
          </a:p>
          <a:p>
            <a:pPr eaLnBrk="1" hangingPunct="1">
              <a:buFont typeface="Arial"/>
              <a:buNone/>
            </a:pPr>
            <a:r>
              <a:rPr lang="en-US" altLang="zh-CN" sz="2800" b="1" smtClean="0">
                <a:latin typeface="华文楷体"/>
                <a:ea typeface="华文楷体"/>
                <a:cs typeface="华文楷体"/>
              </a:rPr>
              <a:t>——</a:t>
            </a:r>
            <a:r>
              <a:rPr lang="zh-CN" altLang="en-US" sz="2800" b="1" smtClean="0">
                <a:solidFill>
                  <a:schemeClr val="tx2"/>
                </a:solidFill>
                <a:latin typeface="华文楷体"/>
                <a:ea typeface="华文楷体"/>
                <a:cs typeface="华文楷体"/>
              </a:rPr>
              <a:t>创作中获得精神的充盈，也消耗了身体的健康</a:t>
            </a:r>
            <a:endParaRPr lang="zh-CN" altLang="en-US" sz="2800" b="1" smtClean="0">
              <a:solidFill>
                <a:schemeClr val="tx2"/>
              </a:solidFill>
            </a:endParaRPr>
          </a:p>
          <a:p>
            <a:pPr eaLnBrk="1" hangingPunct="1">
              <a:buFont typeface="Arial"/>
              <a:buNone/>
            </a:pPr>
            <a:r>
              <a:rPr lang="zh-CN" altLang="en-US" sz="2800" b="1" smtClean="0">
                <a:solidFill>
                  <a:srgbClr val="FF0000"/>
                </a:solidFill>
              </a:rPr>
              <a:t>联系主旨</a:t>
            </a:r>
          </a:p>
          <a:p>
            <a:pPr eaLnBrk="1" hangingPunct="1">
              <a:buFont typeface="Arial"/>
              <a:buNone/>
            </a:pPr>
            <a:r>
              <a:rPr lang="zh-CN" altLang="en-US" sz="2800" b="1" smtClean="0">
                <a:latin typeface="华文楷体"/>
                <a:ea typeface="华文楷体"/>
                <a:cs typeface="华文楷体"/>
              </a:rPr>
              <a:t>巴尔扎克的这个例子是为了说明</a:t>
            </a:r>
            <a:r>
              <a:rPr lang="en-US" altLang="zh-CN" sz="2800" b="1" smtClean="0">
                <a:latin typeface="华文楷体"/>
                <a:ea typeface="华文楷体"/>
                <a:cs typeface="华文楷体"/>
              </a:rPr>
              <a:t>——“</a:t>
            </a:r>
            <a:r>
              <a:rPr lang="zh-CN" altLang="en-US" sz="2800" b="1" smtClean="0">
                <a:solidFill>
                  <a:schemeClr val="tx2"/>
                </a:solidFill>
                <a:latin typeface="华文楷体"/>
                <a:ea typeface="华文楷体"/>
                <a:cs typeface="华文楷体"/>
              </a:rPr>
              <a:t>创作是一种自我完善的过程，也是一种自我消蚀的过程</a:t>
            </a:r>
            <a:r>
              <a:rPr lang="en-US" altLang="zh-CN" sz="2800" b="1" smtClean="0">
                <a:solidFill>
                  <a:schemeClr val="tx2"/>
                </a:solidFill>
                <a:latin typeface="华文楷体"/>
                <a:ea typeface="华文楷体"/>
                <a:cs typeface="华文楷体"/>
              </a:rPr>
              <a:t>”</a:t>
            </a:r>
          </a:p>
          <a:p>
            <a:endParaRPr lang="zh-CN" altLang="en-US" sz="2800" smtClean="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buFont typeface="Arial"/>
              <a:buNone/>
            </a:pPr>
            <a:r>
              <a:rPr lang="zh-CN" altLang="en-US" sz="4000" b="1" noProof="1" smtClean="0">
                <a:solidFill>
                  <a:srgbClr val="0510EB"/>
                </a:solidFill>
                <a:effectLst>
                  <a:outerShdw blurRad="38100" dist="38100" dir="2700000" algn="tl">
                    <a:srgbClr val="C0C0C0"/>
                  </a:outerShdw>
                </a:effectLst>
              </a:rPr>
              <a:t>答案：</a:t>
            </a:r>
            <a:endParaRPr lang="zh-CN" altLang="en-US" sz="4000" b="1" noProof="1" smtClean="0">
              <a:solidFill>
                <a:schemeClr val="accent1"/>
              </a:solidFill>
              <a:effectLst>
                <a:outerShdw blurRad="38100" dist="38100" dir="2700000" algn="tl">
                  <a:srgbClr val="C0C0C0"/>
                </a:outerShdw>
              </a:effectLst>
            </a:endParaRPr>
          </a:p>
          <a:p>
            <a:pPr eaLnBrk="1" hangingPunct="1">
              <a:buFont typeface="Arial"/>
              <a:buNone/>
            </a:pPr>
            <a:r>
              <a:rPr lang="zh-CN" altLang="en-US" sz="4000" b="1" noProof="1" smtClean="0">
                <a:solidFill>
                  <a:schemeClr val="accent1"/>
                </a:solidFill>
                <a:effectLst>
                  <a:outerShdw blurRad="38100" dist="38100" dir="2700000" algn="tl">
                    <a:srgbClr val="C0C0C0"/>
                  </a:outerShdw>
                </a:effectLst>
              </a:rPr>
              <a:t>（</a:t>
            </a:r>
            <a:r>
              <a:rPr lang="zh-CN" altLang="zh-CN" sz="4000" b="1" noProof="1" smtClean="0">
                <a:solidFill>
                  <a:schemeClr val="accent1"/>
                </a:solidFill>
                <a:effectLst>
                  <a:outerShdw blurRad="38100" dist="38100" dir="2700000" algn="tl">
                    <a:srgbClr val="C0C0C0"/>
                  </a:outerShdw>
                </a:effectLst>
              </a:rPr>
              <a:t>1</a:t>
            </a:r>
            <a:r>
              <a:rPr lang="zh-CN" altLang="en-US" sz="4000" b="1" noProof="1" smtClean="0">
                <a:solidFill>
                  <a:schemeClr val="accent1"/>
                </a:solidFill>
                <a:effectLst>
                  <a:outerShdw blurRad="38100" dist="38100" dir="2700000" algn="tl">
                    <a:srgbClr val="C0C0C0"/>
                  </a:outerShdw>
                </a:effectLst>
              </a:rPr>
              <a:t>）作者以“波涛汹涌的极致的境界”</a:t>
            </a:r>
            <a:r>
              <a:rPr lang="zh-CN" altLang="en-US" sz="4000" b="1" noProof="1" smtClean="0">
                <a:solidFill>
                  <a:srgbClr val="FF0000"/>
                </a:solidFill>
                <a:effectLst>
                  <a:outerShdw blurRad="38100" dist="38100" dir="2700000" algn="tl">
                    <a:srgbClr val="C0C0C0"/>
                  </a:outerShdw>
                </a:effectLst>
              </a:rPr>
              <a:t>表现</a:t>
            </a:r>
            <a:r>
              <a:rPr lang="zh-CN" altLang="en-US" sz="4000" b="1" noProof="1" smtClean="0">
                <a:solidFill>
                  <a:schemeClr val="accent1"/>
                </a:solidFill>
                <a:effectLst>
                  <a:outerShdw blurRad="38100" dist="38100" dir="2700000" algn="tl">
                    <a:srgbClr val="C0C0C0"/>
                  </a:outerShdw>
                </a:effectLst>
              </a:rPr>
              <a:t>“精神生活”的富足与丰盈，以“一个血肉之躯慢慢地推向上帝的虎日”</a:t>
            </a:r>
            <a:r>
              <a:rPr lang="zh-CN" altLang="en-US" sz="4000" b="1" noProof="1" smtClean="0">
                <a:solidFill>
                  <a:srgbClr val="FF0000"/>
                </a:solidFill>
                <a:effectLst>
                  <a:outerShdw blurRad="38100" dist="38100" dir="2700000" algn="tl">
                    <a:srgbClr val="C0C0C0"/>
                  </a:outerShdw>
                </a:effectLst>
              </a:rPr>
              <a:t>表现</a:t>
            </a:r>
            <a:r>
              <a:rPr lang="zh-CN" altLang="en-US" sz="4000" b="1" noProof="1" smtClean="0">
                <a:solidFill>
                  <a:schemeClr val="accent1"/>
                </a:solidFill>
                <a:effectLst>
                  <a:outerShdw blurRad="38100" dist="38100" dir="2700000" algn="tl">
                    <a:srgbClr val="C0C0C0"/>
                  </a:outerShdw>
                </a:effectLst>
              </a:rPr>
              <a:t>体力的“渐渐衰竭”，</a:t>
            </a:r>
          </a:p>
          <a:p>
            <a:pPr eaLnBrk="1" hangingPunct="1">
              <a:buFont typeface="Arial"/>
              <a:buNone/>
            </a:pPr>
            <a:r>
              <a:rPr lang="zh-CN" altLang="en-US" sz="4000" b="1" noProof="1" smtClean="0">
                <a:solidFill>
                  <a:schemeClr val="accent1"/>
                </a:solidFill>
                <a:effectLst>
                  <a:outerShdw blurRad="38100" dist="38100" dir="2700000" algn="tl">
                    <a:srgbClr val="C0C0C0"/>
                  </a:outerShdw>
                </a:effectLst>
              </a:rPr>
              <a:t>（</a:t>
            </a:r>
            <a:r>
              <a:rPr lang="zh-CN" altLang="zh-CN" sz="4000" b="1" noProof="1" smtClean="0">
                <a:solidFill>
                  <a:schemeClr val="accent1"/>
                </a:solidFill>
                <a:effectLst>
                  <a:outerShdw blurRad="38100" dist="38100" dir="2700000" algn="tl">
                    <a:srgbClr val="C0C0C0"/>
                  </a:outerShdw>
                </a:effectLst>
              </a:rPr>
              <a:t>2</a:t>
            </a:r>
            <a:r>
              <a:rPr lang="zh-CN" altLang="en-US" sz="4000" b="1" noProof="1" smtClean="0">
                <a:solidFill>
                  <a:schemeClr val="accent1"/>
                </a:solidFill>
                <a:effectLst>
                  <a:outerShdw blurRad="38100" dist="38100" dir="2700000" algn="tl">
                    <a:srgbClr val="C0C0C0"/>
                  </a:outerShdw>
                </a:effectLst>
              </a:rPr>
              <a:t>）</a:t>
            </a:r>
            <a:r>
              <a:rPr lang="zh-CN" altLang="en-US" sz="4000" b="1" noProof="1" smtClean="0">
                <a:solidFill>
                  <a:srgbClr val="FF0000"/>
                </a:solidFill>
                <a:effectLst>
                  <a:outerShdw blurRad="38100" dist="38100" dir="2700000" algn="tl">
                    <a:srgbClr val="C0C0C0"/>
                  </a:outerShdw>
                </a:effectLst>
              </a:rPr>
              <a:t>表明</a:t>
            </a:r>
            <a:r>
              <a:rPr lang="zh-CN" altLang="en-US" sz="4000" b="1" noProof="1" smtClean="0">
                <a:solidFill>
                  <a:schemeClr val="accent1"/>
                </a:solidFill>
                <a:effectLst>
                  <a:outerShdw blurRad="38100" dist="38100" dir="2700000" algn="tl">
                    <a:srgbClr val="C0C0C0"/>
                  </a:outerShdw>
                </a:effectLst>
              </a:rPr>
              <a:t>巴尔扎克在创作中获得精神富足的</a:t>
            </a:r>
            <a:r>
              <a:rPr lang="zh-CN" altLang="en-US" sz="4000" b="1" u="sng" noProof="1" smtClean="0">
                <a:solidFill>
                  <a:srgbClr val="0000FF"/>
                </a:solidFill>
                <a:effectLst>
                  <a:outerShdw blurRad="38100" dist="38100" dir="2700000" algn="tl">
                    <a:srgbClr val="C0C0C0"/>
                  </a:outerShdw>
                </a:effectLst>
              </a:rPr>
              <a:t>同时也</a:t>
            </a:r>
            <a:r>
              <a:rPr lang="zh-CN" altLang="en-US" sz="4000" b="1" noProof="1" smtClean="0">
                <a:solidFill>
                  <a:schemeClr val="accent1"/>
                </a:solidFill>
                <a:effectLst>
                  <a:outerShdw blurRad="38100" dist="38100" dir="2700000" algn="tl">
                    <a:srgbClr val="C0C0C0"/>
                  </a:outerShdw>
                </a:effectLst>
              </a:rPr>
              <a:t>失去了健康的身体；</a:t>
            </a:r>
          </a:p>
          <a:p>
            <a:pPr eaLnBrk="1" hangingPunct="1">
              <a:buFont typeface="Arial"/>
              <a:buNone/>
            </a:pPr>
            <a:r>
              <a:rPr lang="zh-CN" altLang="en-US" sz="4000" b="1" noProof="1" smtClean="0">
                <a:solidFill>
                  <a:schemeClr val="accent1"/>
                </a:solidFill>
                <a:effectLst>
                  <a:outerShdw blurRad="38100" dist="38100" dir="2700000" algn="tl">
                    <a:srgbClr val="C0C0C0"/>
                  </a:outerShdw>
                </a:effectLst>
              </a:rPr>
              <a:t>（</a:t>
            </a:r>
            <a:r>
              <a:rPr lang="zh-CN" altLang="zh-CN" sz="4000" b="1" noProof="1" smtClean="0">
                <a:solidFill>
                  <a:schemeClr val="accent1"/>
                </a:solidFill>
                <a:effectLst>
                  <a:outerShdw blurRad="38100" dist="38100" dir="2700000" algn="tl">
                    <a:srgbClr val="C0C0C0"/>
                  </a:outerShdw>
                </a:effectLst>
              </a:rPr>
              <a:t>3</a:t>
            </a:r>
            <a:r>
              <a:rPr lang="zh-CN" altLang="en-US" sz="4000" b="1" noProof="1" smtClean="0">
                <a:solidFill>
                  <a:schemeClr val="accent1"/>
                </a:solidFill>
                <a:effectLst>
                  <a:outerShdw blurRad="38100" dist="38100" dir="2700000" algn="tl">
                    <a:srgbClr val="C0C0C0"/>
                  </a:outerShdw>
                </a:effectLst>
              </a:rPr>
              <a:t>）</a:t>
            </a:r>
            <a:r>
              <a:rPr lang="zh-CN" altLang="en-US" sz="4000" b="1" noProof="1" smtClean="0">
                <a:solidFill>
                  <a:srgbClr val="FF0000"/>
                </a:solidFill>
                <a:effectLst>
                  <a:outerShdw blurRad="38100" dist="38100" dir="2700000" algn="tl">
                    <a:srgbClr val="C0C0C0"/>
                  </a:outerShdw>
                </a:effectLst>
              </a:rPr>
              <a:t>突出</a:t>
            </a:r>
            <a:r>
              <a:rPr lang="zh-CN" altLang="en-US" sz="4000" b="1" noProof="1" smtClean="0">
                <a:solidFill>
                  <a:schemeClr val="accent1"/>
                </a:solidFill>
                <a:effectLst>
                  <a:outerShdw blurRad="38100" dist="38100" dir="2700000" algn="tl">
                    <a:srgbClr val="C0C0C0"/>
                  </a:outerShdw>
                </a:effectLst>
              </a:rPr>
              <a:t>了创作是一种</a:t>
            </a:r>
            <a:r>
              <a:rPr lang="zh-CN" altLang="en-US" sz="4000" b="1" u="sng" noProof="1" smtClean="0">
                <a:solidFill>
                  <a:schemeClr val="accent1"/>
                </a:solidFill>
                <a:effectLst>
                  <a:outerShdw blurRad="38100" dist="38100" dir="2700000" algn="tl">
                    <a:srgbClr val="C0C0C0"/>
                  </a:outerShdw>
                </a:effectLst>
              </a:rPr>
              <a:t>自我完善和</a:t>
            </a:r>
            <a:r>
              <a:rPr lang="zh-CN" altLang="en-US" sz="4000" b="1" u="sng" noProof="1" smtClean="0">
                <a:solidFill>
                  <a:srgbClr val="0000FF"/>
                </a:solidFill>
                <a:effectLst>
                  <a:outerShdw blurRad="38100" dist="38100" dir="2700000" algn="tl">
                    <a:srgbClr val="C0C0C0"/>
                  </a:outerShdw>
                </a:effectLst>
              </a:rPr>
              <a:t>自我销蚀</a:t>
            </a:r>
            <a:r>
              <a:rPr lang="zh-CN" altLang="en-US" sz="4000" b="1" noProof="1" smtClean="0">
                <a:solidFill>
                  <a:srgbClr val="0000FF"/>
                </a:solidFill>
                <a:effectLst>
                  <a:outerShdw blurRad="38100" dist="38100" dir="2700000" algn="tl">
                    <a:srgbClr val="C0C0C0"/>
                  </a:outerShdw>
                </a:effectLst>
              </a:rPr>
              <a:t>的过程</a:t>
            </a:r>
            <a:r>
              <a:rPr lang="zh-CN" altLang="en-US" sz="4000" b="1" noProof="1" smtClean="0">
                <a:solidFill>
                  <a:schemeClr val="accent1"/>
                </a:solidFill>
                <a:effectLst>
                  <a:outerShdw blurRad="38100" dist="38100" dir="2700000" algn="tl">
                    <a:srgbClr val="C0C0C0"/>
                  </a:outerShdw>
                </a:effectLst>
              </a:rPr>
              <a:t>。</a:t>
            </a:r>
            <a:endParaRPr lang="zh-CN" altLang="en-US" sz="4000" b="1" smtClean="0">
              <a:solidFill>
                <a:schemeClr val="accent1"/>
              </a:solidFill>
              <a:effectLst>
                <a:outerShdw blurRad="38100" dist="38100" dir="2700000" algn="tl">
                  <a:srgbClr val="C0C0C0"/>
                </a:outerShdw>
              </a:effectLst>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en-US" b="1" smtClean="0">
                <a:solidFill>
                  <a:srgbClr val="FF0000"/>
                </a:solidFill>
              </a:rPr>
              <a:t>行文思路  布局结构</a:t>
            </a:r>
          </a:p>
          <a:p>
            <a:pPr eaLnBrk="1" hangingPunct="1">
              <a:buFont typeface="Arial"/>
              <a:buNone/>
            </a:pPr>
            <a:r>
              <a:rPr lang="zh-CN" altLang="en-US" b="1" smtClean="0"/>
              <a:t>            文章的</a:t>
            </a:r>
            <a:r>
              <a:rPr lang="zh-CN" altLang="en-US" b="1" smtClean="0">
                <a:solidFill>
                  <a:srgbClr val="FF0000"/>
                </a:solidFill>
              </a:rPr>
              <a:t>思路</a:t>
            </a:r>
            <a:r>
              <a:rPr lang="zh-CN" altLang="en-US" b="1" smtClean="0"/>
              <a:t>和</a:t>
            </a:r>
            <a:r>
              <a:rPr lang="zh-CN" altLang="en-US" b="1" smtClean="0">
                <a:solidFill>
                  <a:srgbClr val="FF0000"/>
                </a:solidFill>
              </a:rPr>
              <a:t>结构</a:t>
            </a:r>
            <a:r>
              <a:rPr lang="zh-CN" altLang="en-US" b="1" smtClean="0"/>
              <a:t>是彼此对立又互相联系的两个概念。思路是内在的，结构是外在的，结构的内容反映着意义，意义的序列构成思路。</a:t>
            </a:r>
          </a:p>
          <a:p>
            <a:pPr eaLnBrk="1" hangingPunct="1">
              <a:buFont typeface="Arial"/>
              <a:buNone/>
            </a:pPr>
            <a:r>
              <a:rPr lang="zh-CN" altLang="en-US" b="1" smtClean="0"/>
              <a:t>              根据</a:t>
            </a:r>
            <a:r>
              <a:rPr lang="zh-CN" altLang="en-US" b="1" smtClean="0">
                <a:solidFill>
                  <a:srgbClr val="FF0000"/>
                </a:solidFill>
              </a:rPr>
              <a:t>写作意图</a:t>
            </a:r>
            <a:r>
              <a:rPr lang="zh-CN" altLang="en-US" b="1" smtClean="0"/>
              <a:t>和</a:t>
            </a:r>
            <a:r>
              <a:rPr lang="zh-CN" altLang="en-US" b="1" smtClean="0">
                <a:solidFill>
                  <a:srgbClr val="FF0000"/>
                </a:solidFill>
              </a:rPr>
              <a:t>表现主旨</a:t>
            </a:r>
            <a:r>
              <a:rPr lang="zh-CN" altLang="en-US" b="1" smtClean="0"/>
              <a:t>的要求，如何选择组织材料，如何使写进文章的材料条理化、有序化、整体化。</a:t>
            </a:r>
          </a:p>
          <a:p>
            <a:pPr eaLnBrk="1" hangingPunct="1">
              <a:buFont typeface="Arial"/>
              <a:buNone/>
            </a:pPr>
            <a:r>
              <a:rPr lang="zh-CN" altLang="en-US" b="1" smtClean="0"/>
              <a:t>             文章的思路通常表现在文章的</a:t>
            </a:r>
            <a:r>
              <a:rPr lang="zh-CN" altLang="en-US" b="1" smtClean="0">
                <a:solidFill>
                  <a:srgbClr val="FF0000"/>
                </a:solidFill>
              </a:rPr>
              <a:t>取材、线索、顺序、开头、结尾、过渡、照应、段落层次</a:t>
            </a:r>
            <a:r>
              <a:rPr lang="zh-CN" altLang="en-US" b="1" smtClean="0"/>
              <a:t>的关系等方面。</a:t>
            </a:r>
            <a:r>
              <a:rPr lang="zh-CN" altLang="en-US" b="1" smtClean="0">
                <a:solidFill>
                  <a:srgbClr val="FF0000"/>
                </a:solidFill>
              </a:rPr>
              <a:t>结构</a:t>
            </a:r>
            <a:r>
              <a:rPr lang="zh-CN" altLang="en-US" b="1" smtClean="0"/>
              <a:t>的考查，即考查段落之间的结构关系。</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en-US" sz="3600" b="1" smtClean="0"/>
              <a:t>重庆卷</a:t>
            </a:r>
            <a:r>
              <a:rPr lang="en-US" altLang="zh-CN" sz="3600" b="1" smtClean="0"/>
              <a:t>《</a:t>
            </a:r>
            <a:r>
              <a:rPr lang="zh-CN" altLang="en-US" sz="3600" b="1" smtClean="0"/>
              <a:t>在春天里观察两只鸟</a:t>
            </a:r>
            <a:r>
              <a:rPr lang="en-US" altLang="zh-CN" sz="3600" b="1" smtClean="0"/>
              <a:t>》</a:t>
            </a:r>
            <a:r>
              <a:rPr lang="zh-CN" altLang="en-US" sz="3600" b="1" smtClean="0"/>
              <a:t>文章是围绕“我观察两只鸟”展开的，</a:t>
            </a:r>
            <a:r>
              <a:rPr lang="zh-CN" altLang="en-US" sz="3600" b="1" smtClean="0">
                <a:solidFill>
                  <a:srgbClr val="FF0000"/>
                </a:solidFill>
              </a:rPr>
              <a:t>请梳理作者的思路。</a:t>
            </a:r>
          </a:p>
          <a:p>
            <a:pPr eaLnBrk="1" hangingPunct="1">
              <a:buFont typeface="Arial"/>
              <a:buNone/>
            </a:pPr>
            <a:endParaRPr lang="zh-CN" altLang="en-US" sz="3600" b="1" smtClean="0">
              <a:solidFill>
                <a:srgbClr val="FF0000"/>
              </a:solidFill>
            </a:endParaRPr>
          </a:p>
          <a:p>
            <a:pPr eaLnBrk="1" hangingPunct="1">
              <a:buFont typeface="Arial"/>
              <a:buNone/>
            </a:pPr>
            <a:r>
              <a:rPr lang="zh-CN" altLang="en-US" sz="3600" b="1" smtClean="0">
                <a:solidFill>
                  <a:srgbClr val="FF0000"/>
                </a:solidFill>
              </a:rPr>
              <a:t>参考答案：</a:t>
            </a:r>
          </a:p>
          <a:p>
            <a:pPr eaLnBrk="1" hangingPunct="1">
              <a:buFont typeface="Arial"/>
              <a:buNone/>
            </a:pPr>
            <a:r>
              <a:rPr lang="zh-CN" altLang="en-US" sz="3600" b="1" smtClean="0"/>
              <a:t>文章以“我”观察两只鸟为</a:t>
            </a:r>
            <a:r>
              <a:rPr lang="zh-CN" altLang="en-US" sz="3600" b="1" smtClean="0">
                <a:solidFill>
                  <a:srgbClr val="FF0000"/>
                </a:solidFill>
              </a:rPr>
              <a:t>线索</a:t>
            </a:r>
            <a:r>
              <a:rPr lang="zh-CN" altLang="en-US" sz="3600" b="1" smtClean="0"/>
              <a:t>，</a:t>
            </a:r>
          </a:p>
          <a:p>
            <a:pPr eaLnBrk="1" hangingPunct="1">
              <a:buFont typeface="Arial"/>
              <a:buNone/>
            </a:pPr>
            <a:r>
              <a:rPr lang="zh-CN" altLang="en-US" sz="3600" b="1" smtClean="0">
                <a:solidFill>
                  <a:srgbClr val="FF0000"/>
                </a:solidFill>
              </a:rPr>
              <a:t>先写</a:t>
            </a:r>
            <a:r>
              <a:rPr lang="zh-CN" altLang="en-US" sz="3600" b="1" smtClean="0"/>
              <a:t>两只鸟寻找和放弃旧巢与“我”的观察和猜测，</a:t>
            </a:r>
          </a:p>
          <a:p>
            <a:pPr eaLnBrk="1" hangingPunct="1">
              <a:buFont typeface="Arial"/>
              <a:buNone/>
            </a:pPr>
            <a:r>
              <a:rPr lang="zh-CN" altLang="en-US" sz="3600" b="1" smtClean="0">
                <a:solidFill>
                  <a:srgbClr val="FF0000"/>
                </a:solidFill>
              </a:rPr>
              <a:t>再写</a:t>
            </a:r>
            <a:r>
              <a:rPr lang="zh-CN" altLang="en-US" sz="3600" b="1" smtClean="0"/>
              <a:t>两只鸟在旧巢不远不近处筑新巢与“我”的观察和思考； </a:t>
            </a:r>
          </a:p>
          <a:p>
            <a:pPr eaLnBrk="1" hangingPunct="1">
              <a:buFont typeface="Arial"/>
              <a:buNone/>
            </a:pPr>
            <a:r>
              <a:rPr lang="zh-CN" altLang="en-US" sz="3600" b="1" smtClean="0">
                <a:solidFill>
                  <a:srgbClr val="FF0000"/>
                </a:solidFill>
              </a:rPr>
              <a:t> 最后</a:t>
            </a:r>
            <a:r>
              <a:rPr lang="zh-CN" altLang="en-US" sz="3600" b="1" smtClean="0"/>
              <a:t>写两只鸟把巢建在树梢引发的“我”对人类自身的反省。</a:t>
            </a:r>
          </a:p>
          <a:p>
            <a:pPr eaLnBrk="1" hangingPunct="1">
              <a:buFont typeface="Arial"/>
              <a:buNone/>
            </a:pPr>
            <a:endParaRPr lang="zh-CN" altLang="en-US" sz="3600" b="1" smtClean="0">
              <a:solidFill>
                <a:srgbClr val="FF0000"/>
              </a:solidFill>
            </a:endParaRPr>
          </a:p>
          <a:p>
            <a:pPr eaLnBrk="1" hangingPunct="1"/>
            <a:endParaRPr lang="zh-CN" altLang="en-US" sz="3600" smtClean="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en-US" sz="2800" b="1" smtClean="0">
                <a:solidFill>
                  <a:srgbClr val="FF0000"/>
                </a:solidFill>
              </a:rPr>
              <a:t>局部段落知识清单</a:t>
            </a:r>
          </a:p>
          <a:p>
            <a:pPr eaLnBrk="1" hangingPunct="1">
              <a:buFont typeface="Arial"/>
              <a:buNone/>
            </a:pPr>
            <a:r>
              <a:rPr lang="zh-CN" altLang="en-US" sz="2800" b="1" smtClean="0"/>
              <a:t>根据内容所处</a:t>
            </a:r>
            <a:r>
              <a:rPr lang="zh-CN" altLang="en-US" sz="2800" b="1" smtClean="0">
                <a:solidFill>
                  <a:srgbClr val="FF0000"/>
                </a:solidFill>
              </a:rPr>
              <a:t>位置</a:t>
            </a:r>
            <a:r>
              <a:rPr lang="zh-CN" altLang="en-US" sz="2800" b="1" smtClean="0"/>
              <a:t>的不同通常有如下结构作用：</a:t>
            </a:r>
          </a:p>
          <a:p>
            <a:pPr eaLnBrk="1" hangingPunct="1">
              <a:buFont typeface="Arial"/>
              <a:buNone/>
            </a:pPr>
            <a:r>
              <a:rPr lang="en-US" altLang="zh-CN" sz="2800" b="1" smtClean="0">
                <a:solidFill>
                  <a:srgbClr val="FF0000"/>
                </a:solidFill>
              </a:rPr>
              <a:t>【</a:t>
            </a:r>
            <a:r>
              <a:rPr lang="zh-CN" altLang="en-US" sz="2800" b="1" smtClean="0">
                <a:solidFill>
                  <a:srgbClr val="FF0000"/>
                </a:solidFill>
              </a:rPr>
              <a:t>开头</a:t>
            </a:r>
            <a:r>
              <a:rPr lang="en-US" altLang="zh-CN" sz="2800" b="1" smtClean="0">
                <a:solidFill>
                  <a:srgbClr val="FF0000"/>
                </a:solidFill>
              </a:rPr>
              <a:t>】</a:t>
            </a:r>
          </a:p>
          <a:p>
            <a:pPr eaLnBrk="1" hangingPunct="1">
              <a:buFont typeface="Arial"/>
              <a:buNone/>
            </a:pPr>
            <a:r>
              <a:rPr lang="en-US" altLang="zh-CN" sz="2800" b="1" smtClean="0"/>
              <a:t>1</a:t>
            </a:r>
            <a:r>
              <a:rPr lang="zh-CN" altLang="en-US" sz="2800" b="1" smtClean="0"/>
              <a:t>、照应题目（紧扣标题）；</a:t>
            </a:r>
          </a:p>
          <a:p>
            <a:pPr eaLnBrk="1" hangingPunct="1">
              <a:buFont typeface="Arial"/>
              <a:buNone/>
            </a:pPr>
            <a:r>
              <a:rPr lang="en-US" altLang="zh-CN" sz="2800" b="1" smtClean="0"/>
              <a:t>2</a:t>
            </a:r>
            <a:r>
              <a:rPr lang="zh-CN" altLang="en-US" sz="2800" b="1" smtClean="0"/>
              <a:t>、交待主要形象；</a:t>
            </a:r>
          </a:p>
          <a:p>
            <a:pPr eaLnBrk="1" hangingPunct="1">
              <a:buFont typeface="Arial"/>
              <a:buNone/>
            </a:pPr>
            <a:r>
              <a:rPr lang="en-US" altLang="zh-CN" sz="2800" b="1" smtClean="0"/>
              <a:t>3</a:t>
            </a:r>
            <a:r>
              <a:rPr lang="zh-CN" altLang="en-US" sz="2800" b="1" smtClean="0"/>
              <a:t>、交待写作缘起、故事发生的时间、地点等；</a:t>
            </a:r>
          </a:p>
          <a:p>
            <a:pPr eaLnBrk="1" hangingPunct="1">
              <a:buFont typeface="Arial"/>
              <a:buNone/>
            </a:pPr>
            <a:r>
              <a:rPr lang="en-US" altLang="zh-CN" sz="2800" b="1" smtClean="0"/>
              <a:t>4</a:t>
            </a:r>
            <a:r>
              <a:rPr lang="zh-CN" altLang="en-US" sz="2800" b="1" smtClean="0"/>
              <a:t>、统领全文、提纲挈领；</a:t>
            </a:r>
          </a:p>
          <a:p>
            <a:pPr eaLnBrk="1" hangingPunct="1">
              <a:buFont typeface="Arial"/>
              <a:buNone/>
            </a:pPr>
            <a:r>
              <a:rPr lang="en-US" altLang="zh-CN" sz="2800" b="1" smtClean="0"/>
              <a:t>5</a:t>
            </a:r>
            <a:r>
              <a:rPr lang="zh-CN" altLang="en-US" sz="2800" b="1" smtClean="0"/>
              <a:t>、引出下文，为下文作铺垫、埋伏笔或与下文构成对比；</a:t>
            </a:r>
          </a:p>
          <a:p>
            <a:pPr eaLnBrk="1" hangingPunct="1">
              <a:buFont typeface="Arial"/>
              <a:buNone/>
            </a:pPr>
            <a:r>
              <a:rPr lang="en-US" altLang="zh-CN" sz="2800" b="1" smtClean="0"/>
              <a:t>6</a:t>
            </a:r>
            <a:r>
              <a:rPr lang="zh-CN" altLang="en-US" sz="2800" b="1" smtClean="0"/>
              <a:t>、点明中心、主题（作者观点态度，文章主旨）；</a:t>
            </a:r>
          </a:p>
          <a:p>
            <a:pPr eaLnBrk="1" hangingPunct="1">
              <a:buFont typeface="Arial"/>
              <a:buNone/>
            </a:pPr>
            <a:r>
              <a:rPr lang="en-US" altLang="zh-CN" sz="2800" b="1" smtClean="0"/>
              <a:t>7</a:t>
            </a:r>
            <a:r>
              <a:rPr lang="zh-CN" altLang="en-US" sz="2800" b="1" smtClean="0"/>
              <a:t>、提出问题，引人思考；</a:t>
            </a:r>
          </a:p>
          <a:p>
            <a:pPr eaLnBrk="1" hangingPunct="1">
              <a:buFont typeface="Arial"/>
              <a:buNone/>
            </a:pPr>
            <a:r>
              <a:rPr lang="en-US" altLang="zh-CN" sz="2800" b="1" smtClean="0"/>
              <a:t>8</a:t>
            </a:r>
            <a:r>
              <a:rPr lang="zh-CN" altLang="en-US" sz="2800" b="1" smtClean="0"/>
              <a:t>、设置悬念，激发读者阅读兴趣；</a:t>
            </a:r>
          </a:p>
          <a:p>
            <a:pPr eaLnBrk="1" hangingPunct="1">
              <a:buFont typeface="Arial"/>
              <a:buNone/>
            </a:pPr>
            <a:r>
              <a:rPr lang="en-US" altLang="zh-CN" sz="2800" b="1" smtClean="0"/>
              <a:t>9</a:t>
            </a:r>
            <a:r>
              <a:rPr lang="zh-CN" altLang="en-US" sz="2800" b="1" smtClean="0"/>
              <a:t>、渲染气氛，奠定感情基调；</a:t>
            </a:r>
          </a:p>
          <a:p>
            <a:pPr eaLnBrk="1" hangingPunct="1">
              <a:buFont typeface="Arial"/>
              <a:buNone/>
            </a:pPr>
            <a:r>
              <a:rPr lang="en-US" altLang="zh-CN" sz="2800" b="1" smtClean="0"/>
              <a:t>10</a:t>
            </a:r>
            <a:r>
              <a:rPr lang="zh-CN" altLang="en-US" sz="2800" b="1" smtClean="0"/>
              <a:t>、欲扬先抑。</a:t>
            </a:r>
          </a:p>
          <a:p>
            <a:pPr eaLnBrk="1" hangingPunct="1">
              <a:buFont typeface="Arial"/>
              <a:buNone/>
            </a:pPr>
            <a:endParaRPr lang="zh-CN" altLang="en-US" sz="2800" b="1" smtClean="0"/>
          </a:p>
          <a:p>
            <a:pPr eaLnBrk="1" hangingPunct="1"/>
            <a:endParaRPr lang="zh-CN" altLang="en-US" sz="2800" smtClean="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矩形 14"/>
          <p:cNvSpPr>
            <a:spLocks noChangeArrowheads="1"/>
          </p:cNvSpPr>
          <p:nvPr/>
        </p:nvSpPr>
        <p:spPr bwMode="auto">
          <a:xfrm>
            <a:off x="20638" y="0"/>
            <a:ext cx="12169775" cy="5888038"/>
          </a:xfrm>
          <a:prstGeom prst="rect">
            <a:avLst/>
          </a:prstGeom>
          <a:noFill/>
          <a:ln w="9525">
            <a:noFill/>
            <a:miter lim="800000"/>
          </a:ln>
        </p:spPr>
        <p:txBody>
          <a:bodyPr lIns="121898" tIns="60948" rIns="121898" bIns="60948">
            <a:spAutoFit/>
          </a:bodyPr>
          <a:lstStyle/>
          <a:p>
            <a:pPr indent="714375" algn="just" defTabSz="914400">
              <a:lnSpc>
                <a:spcPct val="150000"/>
              </a:lnSpc>
            </a:pPr>
            <a:r>
              <a:rPr lang="zh-CN" altLang="zh-CN" sz="3600" b="1">
                <a:solidFill>
                  <a:srgbClr val="0000FF"/>
                </a:solidFill>
                <a:latin typeface="Times New Roman" pitchFamily="18" charset="0"/>
                <a:ea typeface="华文细黑"/>
                <a:cs typeface="Times New Roman" pitchFamily="18" charset="0"/>
              </a:rPr>
              <a:t>一、散文概念</a:t>
            </a:r>
            <a:endParaRPr lang="zh-CN" altLang="zh-CN" sz="3600" b="1">
              <a:solidFill>
                <a:srgbClr val="0000FF"/>
              </a:solidFill>
              <a:latin typeface="宋体" charset="-122"/>
              <a:ea typeface="华文细黑"/>
              <a:cs typeface="Courier New" pitchFamily="49" charset="0"/>
            </a:endParaRPr>
          </a:p>
          <a:p>
            <a:pPr indent="714375" algn="just" defTabSz="914400">
              <a:lnSpc>
                <a:spcPct val="150000"/>
              </a:lnSpc>
            </a:pPr>
            <a:r>
              <a:rPr lang="zh-CN" altLang="zh-CN" sz="3600" b="1">
                <a:solidFill>
                  <a:srgbClr val="FF0000"/>
                </a:solidFill>
                <a:latin typeface="Times New Roman" pitchFamily="18" charset="0"/>
                <a:ea typeface="华文细黑"/>
                <a:cs typeface="Times New Roman" pitchFamily="18" charset="0"/>
              </a:rPr>
              <a:t>在古代指的是</a:t>
            </a:r>
            <a:r>
              <a:rPr lang="zh-CN" altLang="zh-CN" sz="3600" b="1">
                <a:latin typeface="Times New Roman" pitchFamily="18" charset="0"/>
                <a:ea typeface="华文细黑"/>
                <a:cs typeface="Times New Roman" pitchFamily="18" charset="0"/>
              </a:rPr>
              <a:t>一切</a:t>
            </a:r>
            <a:r>
              <a:rPr lang="zh-CN" altLang="zh-CN" sz="3600" b="1" u="sng">
                <a:solidFill>
                  <a:srgbClr val="FF0000"/>
                </a:solidFill>
                <a:latin typeface="Times New Roman" pitchFamily="18" charset="0"/>
                <a:ea typeface="华文细黑"/>
                <a:cs typeface="Times New Roman" pitchFamily="18" charset="0"/>
              </a:rPr>
              <a:t>不押韵</a:t>
            </a:r>
            <a:r>
              <a:rPr lang="zh-CN" altLang="zh-CN" sz="3600" b="1">
                <a:latin typeface="Times New Roman" pitchFamily="18" charset="0"/>
                <a:ea typeface="华文细黑"/>
                <a:cs typeface="Times New Roman" pitchFamily="18" charset="0"/>
              </a:rPr>
              <a:t>的文章</a:t>
            </a:r>
            <a:r>
              <a:rPr lang="en-US" altLang="zh-CN" sz="3600" b="1">
                <a:latin typeface="Times New Roman" pitchFamily="18" charset="0"/>
                <a:ea typeface="华文细黑"/>
                <a:cs typeface="Courier New" pitchFamily="49" charset="0"/>
              </a:rPr>
              <a:t>(</a:t>
            </a:r>
            <a:r>
              <a:rPr lang="zh-CN" altLang="zh-CN" sz="3600" b="1">
                <a:latin typeface="Times New Roman" pitchFamily="18" charset="0"/>
                <a:ea typeface="华文细黑"/>
                <a:cs typeface="Times New Roman" pitchFamily="18" charset="0"/>
              </a:rPr>
              <a:t>古代无</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散文</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名称，</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散文</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这个名称是</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五四</a:t>
            </a:r>
            <a:r>
              <a:rPr lang="en-US" altLang="zh-CN" sz="3600" b="1">
                <a:latin typeface="宋体" charset="-122"/>
                <a:ea typeface="华文细黑"/>
                <a:cs typeface="Times New Roman" pitchFamily="18" charset="0"/>
              </a:rPr>
              <a:t>”</a:t>
            </a:r>
            <a:r>
              <a:rPr lang="zh-CN" altLang="zh-CN" sz="3600" b="1">
                <a:latin typeface="Times New Roman" pitchFamily="18" charset="0"/>
                <a:ea typeface="华文细黑"/>
                <a:cs typeface="Times New Roman" pitchFamily="18" charset="0"/>
              </a:rPr>
              <a:t>时期才有的</a:t>
            </a:r>
            <a:r>
              <a:rPr lang="en-US" altLang="zh-CN" sz="3600" b="1">
                <a:latin typeface="Times New Roman" pitchFamily="18" charset="0"/>
                <a:ea typeface="华文细黑"/>
                <a:cs typeface="Courier New" pitchFamily="49" charset="0"/>
              </a:rPr>
              <a:t>)</a:t>
            </a:r>
            <a:r>
              <a:rPr lang="zh-CN" altLang="zh-CN" sz="3600" b="1">
                <a:latin typeface="Times New Roman" pitchFamily="18" charset="0"/>
                <a:ea typeface="华文细黑"/>
                <a:cs typeface="Times New Roman" pitchFamily="18" charset="0"/>
              </a:rPr>
              <a:t>；</a:t>
            </a:r>
            <a:endParaRPr lang="zh-CN" altLang="en-US" sz="3600" b="1">
              <a:latin typeface="Times New Roman" pitchFamily="18" charset="0"/>
              <a:ea typeface="华文细黑"/>
              <a:cs typeface="Times New Roman" pitchFamily="18" charset="0"/>
            </a:endParaRPr>
          </a:p>
          <a:p>
            <a:pPr indent="714375" algn="just" defTabSz="914400">
              <a:lnSpc>
                <a:spcPct val="150000"/>
              </a:lnSpc>
            </a:pPr>
            <a:r>
              <a:rPr lang="zh-CN" altLang="zh-CN" sz="3600" b="1">
                <a:latin typeface="Times New Roman" pitchFamily="18" charset="0"/>
                <a:ea typeface="华文细黑"/>
                <a:cs typeface="Times New Roman" pitchFamily="18" charset="0"/>
              </a:rPr>
              <a:t>在现代，</a:t>
            </a:r>
            <a:r>
              <a:rPr lang="zh-CN" altLang="zh-CN" sz="3600" b="1">
                <a:solidFill>
                  <a:srgbClr val="FF0000"/>
                </a:solidFill>
                <a:latin typeface="Times New Roman" pitchFamily="18" charset="0"/>
                <a:ea typeface="华文细黑"/>
                <a:cs typeface="Times New Roman" pitchFamily="18" charset="0"/>
              </a:rPr>
              <a:t>广义的散文</a:t>
            </a:r>
            <a:r>
              <a:rPr lang="zh-CN" altLang="zh-CN" sz="3600" b="1">
                <a:latin typeface="Times New Roman" pitchFamily="18" charset="0"/>
                <a:ea typeface="华文细黑"/>
                <a:cs typeface="Times New Roman" pitchFamily="18" charset="0"/>
              </a:rPr>
              <a:t>指的是与诗歌、小说、戏剧并列的文学体裁，是一种自由灵活、短小精悍、表现真人真事真情的文体，这一概念广为公众所接受。</a:t>
            </a:r>
            <a:r>
              <a:rPr lang="zh-CN" altLang="zh-CN" sz="3600" b="1">
                <a:solidFill>
                  <a:srgbClr val="FF0000"/>
                </a:solidFill>
                <a:latin typeface="Times New Roman" pitchFamily="18" charset="0"/>
                <a:ea typeface="华文细黑"/>
                <a:cs typeface="Times New Roman" pitchFamily="18" charset="0"/>
              </a:rPr>
              <a:t>狭义的散文</a:t>
            </a:r>
            <a:r>
              <a:rPr lang="zh-CN" altLang="zh-CN" sz="3600" b="1">
                <a:latin typeface="Times New Roman" pitchFamily="18" charset="0"/>
                <a:ea typeface="华文细黑"/>
                <a:cs typeface="Times New Roman" pitchFamily="18" charset="0"/>
              </a:rPr>
              <a:t>专指抒情散文。</a:t>
            </a:r>
            <a:endParaRPr lang="zh-CN" altLang="zh-CN" sz="3600" b="1">
              <a:latin typeface="宋体" charset="-122"/>
              <a:cs typeface="Courier New"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en-US" altLang="zh-CN" b="1" smtClean="0">
                <a:solidFill>
                  <a:srgbClr val="FF0000"/>
                </a:solidFill>
              </a:rPr>
              <a:t>【</a:t>
            </a:r>
            <a:r>
              <a:rPr lang="zh-CN" altLang="en-US" b="1" smtClean="0">
                <a:solidFill>
                  <a:srgbClr val="FF0000"/>
                </a:solidFill>
              </a:rPr>
              <a:t>中间</a:t>
            </a:r>
            <a:r>
              <a:rPr lang="en-US" altLang="zh-CN" b="1" smtClean="0">
                <a:solidFill>
                  <a:srgbClr val="FF0000"/>
                </a:solidFill>
              </a:rPr>
              <a:t>】</a:t>
            </a:r>
          </a:p>
          <a:p>
            <a:pPr eaLnBrk="1" hangingPunct="1">
              <a:buFont typeface="Arial"/>
              <a:buNone/>
            </a:pPr>
            <a:r>
              <a:rPr lang="en-US" altLang="zh-CN" b="1" smtClean="0">
                <a:solidFill>
                  <a:schemeClr val="tx2"/>
                </a:solidFill>
              </a:rPr>
              <a:t> </a:t>
            </a:r>
            <a:r>
              <a:rPr lang="zh-CN" altLang="en-US" b="1" smtClean="0">
                <a:solidFill>
                  <a:schemeClr val="tx2"/>
                </a:solidFill>
              </a:rPr>
              <a:t>承上启下；前后呼应；</a:t>
            </a:r>
          </a:p>
          <a:p>
            <a:pPr eaLnBrk="1" hangingPunct="1">
              <a:buFont typeface="Arial"/>
              <a:buNone/>
            </a:pPr>
            <a:r>
              <a:rPr lang="zh-CN" altLang="en-US" b="1" smtClean="0">
                <a:solidFill>
                  <a:schemeClr val="tx2"/>
                </a:solidFill>
              </a:rPr>
              <a:t>由写景转向抒情；</a:t>
            </a:r>
          </a:p>
          <a:p>
            <a:pPr eaLnBrk="1" hangingPunct="1">
              <a:buFont typeface="Arial"/>
              <a:buNone/>
            </a:pPr>
            <a:r>
              <a:rPr lang="zh-CN" altLang="en-US" b="1" smtClean="0">
                <a:solidFill>
                  <a:schemeClr val="tx2"/>
                </a:solidFill>
              </a:rPr>
              <a:t>由正面到反面；</a:t>
            </a:r>
          </a:p>
          <a:p>
            <a:pPr eaLnBrk="1" hangingPunct="1">
              <a:buFont typeface="Arial"/>
              <a:buNone/>
            </a:pPr>
            <a:r>
              <a:rPr lang="zh-CN" altLang="en-US" b="1" smtClean="0">
                <a:solidFill>
                  <a:schemeClr val="tx2"/>
                </a:solidFill>
              </a:rPr>
              <a:t>由</a:t>
            </a:r>
            <a:r>
              <a:rPr lang="en-US" altLang="zh-CN" b="1" smtClean="0">
                <a:solidFill>
                  <a:schemeClr val="tx2"/>
                </a:solidFill>
              </a:rPr>
              <a:t>……</a:t>
            </a:r>
            <a:r>
              <a:rPr lang="zh-CN" altLang="en-US" b="1" smtClean="0">
                <a:solidFill>
                  <a:schemeClr val="tx2"/>
                </a:solidFill>
              </a:rPr>
              <a:t>到</a:t>
            </a:r>
            <a:r>
              <a:rPr lang="en-US" altLang="zh-CN" b="1" smtClean="0">
                <a:solidFill>
                  <a:schemeClr val="tx2"/>
                </a:solidFill>
              </a:rPr>
              <a:t>……</a:t>
            </a:r>
            <a:r>
              <a:rPr lang="zh-CN" altLang="en-US" b="1" smtClean="0">
                <a:solidFill>
                  <a:schemeClr val="tx2"/>
                </a:solidFill>
              </a:rPr>
              <a:t>；层层深入；</a:t>
            </a:r>
          </a:p>
          <a:p>
            <a:pPr eaLnBrk="1" hangingPunct="1">
              <a:buFont typeface="Arial"/>
              <a:buNone/>
            </a:pPr>
            <a:r>
              <a:rPr lang="zh-CN" altLang="en-US" b="1" smtClean="0">
                <a:solidFill>
                  <a:schemeClr val="tx2"/>
                </a:solidFill>
              </a:rPr>
              <a:t>总领下文，总结上文等。</a:t>
            </a:r>
          </a:p>
          <a:p>
            <a:pPr eaLnBrk="1" hangingPunct="1">
              <a:spcBef>
                <a:spcPct val="0"/>
              </a:spcBef>
              <a:buFont typeface="Arial"/>
              <a:buNone/>
            </a:pPr>
            <a:r>
              <a:rPr lang="en-US" altLang="zh-CN" b="1" smtClean="0">
                <a:solidFill>
                  <a:srgbClr val="FF0000"/>
                </a:solidFill>
              </a:rPr>
              <a:t>【</a:t>
            </a:r>
            <a:r>
              <a:rPr lang="zh-CN" altLang="en-US" b="1" smtClean="0">
                <a:solidFill>
                  <a:srgbClr val="FF0000"/>
                </a:solidFill>
              </a:rPr>
              <a:t>结尾</a:t>
            </a:r>
            <a:r>
              <a:rPr lang="en-US" altLang="zh-CN" b="1" smtClean="0">
                <a:solidFill>
                  <a:srgbClr val="FF0000"/>
                </a:solidFill>
              </a:rPr>
              <a:t>】</a:t>
            </a:r>
          </a:p>
          <a:p>
            <a:pPr eaLnBrk="1" hangingPunct="1">
              <a:spcBef>
                <a:spcPct val="0"/>
              </a:spcBef>
              <a:buFont typeface="Arial"/>
              <a:buNone/>
            </a:pPr>
            <a:r>
              <a:rPr lang="zh-CN" altLang="en-US" b="1" smtClean="0">
                <a:solidFill>
                  <a:schemeClr val="tx2"/>
                </a:solidFill>
              </a:rPr>
              <a:t>卒章显志；</a:t>
            </a:r>
          </a:p>
          <a:p>
            <a:pPr eaLnBrk="1" hangingPunct="1">
              <a:spcBef>
                <a:spcPct val="0"/>
              </a:spcBef>
              <a:buFont typeface="Arial"/>
              <a:buNone/>
            </a:pPr>
            <a:r>
              <a:rPr lang="zh-CN" altLang="en-US" b="1" smtClean="0">
                <a:solidFill>
                  <a:schemeClr val="tx2"/>
                </a:solidFill>
              </a:rPr>
              <a:t>总结全文；戛然而止，言有尽而意无穷；</a:t>
            </a:r>
          </a:p>
          <a:p>
            <a:pPr eaLnBrk="1" hangingPunct="1">
              <a:spcBef>
                <a:spcPct val="0"/>
              </a:spcBef>
              <a:buFont typeface="Arial"/>
              <a:buNone/>
            </a:pPr>
            <a:r>
              <a:rPr lang="zh-CN" altLang="en-US" b="1" smtClean="0">
                <a:solidFill>
                  <a:schemeClr val="tx2"/>
                </a:solidFill>
              </a:rPr>
              <a:t>委婉含蓄，回味深长；点明中心；</a:t>
            </a:r>
          </a:p>
          <a:p>
            <a:pPr eaLnBrk="1" hangingPunct="1">
              <a:spcBef>
                <a:spcPct val="0"/>
              </a:spcBef>
              <a:buFont typeface="Arial"/>
              <a:buNone/>
            </a:pPr>
            <a:r>
              <a:rPr lang="zh-CN" altLang="en-US" b="1" smtClean="0">
                <a:solidFill>
                  <a:schemeClr val="tx2"/>
                </a:solidFill>
              </a:rPr>
              <a:t>升华、深化主题；</a:t>
            </a:r>
          </a:p>
          <a:p>
            <a:pPr eaLnBrk="1" hangingPunct="1">
              <a:spcBef>
                <a:spcPct val="0"/>
              </a:spcBef>
              <a:buFont typeface="Arial"/>
              <a:buNone/>
            </a:pPr>
            <a:r>
              <a:rPr lang="zh-CN" altLang="en-US" b="1" smtClean="0">
                <a:solidFill>
                  <a:schemeClr val="tx2"/>
                </a:solidFill>
              </a:rPr>
              <a:t>照应开头使文章结构首尾照应。</a:t>
            </a:r>
          </a:p>
          <a:p>
            <a:pPr eaLnBrk="1" hangingPunct="1">
              <a:buFont typeface="Arial"/>
              <a:buNone/>
            </a:pPr>
            <a:endParaRPr lang="zh-CN" altLang="en-US" b="1" smtClean="0">
              <a:solidFill>
                <a:schemeClr val="tx2"/>
              </a:solidFill>
            </a:endParaRPr>
          </a:p>
          <a:p>
            <a:pPr eaLnBrk="1" hangingPunct="1"/>
            <a:endParaRPr lang="zh-CN" altLang="en-US" smtClean="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首句（段）</a:t>
            </a:r>
            <a:r>
              <a:rPr lang="zh-CN" altLang="en-US" sz="2800" b="1" smtClean="0">
                <a:solidFill>
                  <a:srgbClr val="000099"/>
                </a:solidFill>
                <a:latin typeface="微软雅黑" panose="020B0503020204020204" pitchFamily="34" charset="-122"/>
                <a:ea typeface="微软雅黑" panose="020B0503020204020204" pitchFamily="34" charset="-122"/>
              </a:rPr>
              <a:t>统领全文，提纲挈领，引出下文，为后文铺垫，埋下伏笔。</a:t>
            </a: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尾句（段）</a:t>
            </a:r>
            <a:r>
              <a:rPr lang="zh-CN" altLang="en-US" sz="2800" b="1" smtClean="0">
                <a:solidFill>
                  <a:srgbClr val="000099"/>
                </a:solidFill>
                <a:latin typeface="微软雅黑" panose="020B0503020204020204" pitchFamily="34" charset="-122"/>
                <a:ea typeface="微软雅黑" panose="020B0503020204020204" pitchFamily="34" charset="-122"/>
              </a:rPr>
              <a:t>总结全文，深化主题，照应上文，前后呼应，言有尽而意无穷。</a:t>
            </a:r>
          </a:p>
          <a:p>
            <a:pPr eaLnBrk="1" hangingPunct="1">
              <a:buFont typeface="Arial"/>
              <a:buNone/>
            </a:pPr>
            <a:endParaRPr lang="zh-CN" altLang="en-US" sz="2800" b="1" smtClean="0">
              <a:solidFill>
                <a:srgbClr val="FF0000"/>
              </a:solidFill>
              <a:latin typeface="微软雅黑" panose="020B0503020204020204" pitchFamily="34" charset="-122"/>
              <a:ea typeface="微软雅黑" panose="020B0503020204020204" pitchFamily="34" charset="-122"/>
            </a:endParaRP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转承句（段）</a:t>
            </a:r>
            <a:r>
              <a:rPr lang="zh-CN" altLang="en-US" sz="2800" b="1" smtClean="0">
                <a:solidFill>
                  <a:srgbClr val="000099"/>
                </a:solidFill>
                <a:latin typeface="微软雅黑" panose="020B0503020204020204" pitchFamily="34" charset="-122"/>
                <a:ea typeface="微软雅黑" panose="020B0503020204020204" pitchFamily="34" charset="-122"/>
              </a:rPr>
              <a:t>承上启下，过渡，承接上文，引出下文。</a:t>
            </a: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中心句（段）</a:t>
            </a:r>
            <a:r>
              <a:rPr lang="zh-CN" altLang="en-US" sz="2800" b="1" smtClean="0">
                <a:solidFill>
                  <a:srgbClr val="000099"/>
                </a:solidFill>
                <a:latin typeface="微软雅黑" panose="020B0503020204020204" pitchFamily="34" charset="-122"/>
                <a:ea typeface="微软雅黑" panose="020B0503020204020204" pitchFamily="34" charset="-122"/>
              </a:rPr>
              <a:t>点明中心，揭示主旨。</a:t>
            </a:r>
          </a:p>
          <a:p>
            <a:pPr eaLnBrk="1" hangingPunct="1">
              <a:buFont typeface="Arial"/>
              <a:buNone/>
            </a:pPr>
            <a:endParaRPr lang="zh-CN" altLang="en-US" sz="2800" b="1" smtClean="0">
              <a:solidFill>
                <a:srgbClr val="FF0000"/>
              </a:solidFill>
              <a:latin typeface="微软雅黑" panose="020B0503020204020204" pitchFamily="34" charset="-122"/>
              <a:ea typeface="微软雅黑" panose="020B0503020204020204" pitchFamily="34" charset="-122"/>
            </a:endParaRP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点睛句（段）</a:t>
            </a:r>
            <a:r>
              <a:rPr lang="zh-CN" altLang="en-US" sz="2800" b="1" smtClean="0">
                <a:solidFill>
                  <a:srgbClr val="000099"/>
                </a:solidFill>
                <a:latin typeface="微软雅黑" panose="020B0503020204020204" pitchFamily="34" charset="-122"/>
                <a:ea typeface="微软雅黑" panose="020B0503020204020204" pitchFamily="34" charset="-122"/>
              </a:rPr>
              <a:t>点明全文中心，统领下文；句子含意深刻，耐人寻味，读后能给人以启迪。</a:t>
            </a: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情感句（段）</a:t>
            </a:r>
            <a:r>
              <a:rPr lang="zh-CN" altLang="en-US" sz="2800" b="1" smtClean="0">
                <a:solidFill>
                  <a:srgbClr val="000099"/>
                </a:solidFill>
                <a:latin typeface="微软雅黑" panose="020B0503020204020204" pitchFamily="34" charset="-122"/>
                <a:ea typeface="微软雅黑" panose="020B0503020204020204" pitchFamily="34" charset="-122"/>
              </a:rPr>
              <a:t>抒发强烈内在情感，直抒胸臆。</a:t>
            </a:r>
          </a:p>
          <a:p>
            <a:pPr eaLnBrk="1" hangingPunct="1">
              <a:buFont typeface="Arial"/>
              <a:buNone/>
            </a:pPr>
            <a:endParaRPr lang="zh-CN" altLang="en-US" sz="2800" b="1" smtClean="0">
              <a:solidFill>
                <a:srgbClr val="FF0000"/>
              </a:solidFill>
              <a:latin typeface="微软雅黑" panose="020B0503020204020204" pitchFamily="34" charset="-122"/>
              <a:ea typeface="微软雅黑" panose="020B0503020204020204" pitchFamily="34" charset="-122"/>
            </a:endParaRPr>
          </a:p>
          <a:p>
            <a:pPr eaLnBrk="1" hangingPunct="1">
              <a:buFont typeface="Arial"/>
              <a:buNone/>
            </a:pPr>
            <a:r>
              <a:rPr lang="zh-CN" altLang="en-US" sz="2800" b="1" smtClean="0">
                <a:solidFill>
                  <a:srgbClr val="FF0000"/>
                </a:solidFill>
                <a:latin typeface="微软雅黑" panose="020B0503020204020204" pitchFamily="34" charset="-122"/>
                <a:ea typeface="微软雅黑" panose="020B0503020204020204" pitchFamily="34" charset="-122"/>
              </a:rPr>
              <a:t>矛盾句（段</a:t>
            </a:r>
            <a:r>
              <a:rPr lang="zh-CN" altLang="en-US" sz="2800" b="1" smtClean="0">
                <a:solidFill>
                  <a:srgbClr val="000099"/>
                </a:solidFill>
                <a:latin typeface="微软雅黑" panose="020B0503020204020204" pitchFamily="34" charset="-122"/>
                <a:ea typeface="微软雅黑" panose="020B0503020204020204" pitchFamily="34" charset="-122"/>
              </a:rPr>
              <a:t>）从字面上看自相矛盾，但作者却寄寓了深刻的用意。揭示深刻内涵，表达深刻见解。</a:t>
            </a:r>
          </a:p>
          <a:p>
            <a:pPr>
              <a:buFont typeface="Arial"/>
              <a:buNone/>
            </a:pPr>
            <a:endParaRPr lang="zh-CN" altLang="en-US"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spcBef>
                <a:spcPct val="0"/>
              </a:spcBef>
              <a:buFont typeface="Arial"/>
              <a:buNone/>
            </a:pPr>
            <a:r>
              <a:rPr lang="zh-CN" altLang="en-US" b="1" smtClean="0"/>
              <a:t>例一，全国卷</a:t>
            </a:r>
            <a:r>
              <a:rPr lang="en-US" altLang="zh-CN" b="1" smtClean="0"/>
              <a:t>Ⅱ《</a:t>
            </a:r>
            <a:r>
              <a:rPr lang="zh-CN" altLang="en-US" b="1" smtClean="0"/>
              <a:t>大河家</a:t>
            </a:r>
            <a:r>
              <a:rPr lang="en-US" altLang="zh-CN" b="1" smtClean="0"/>
              <a:t>》14</a:t>
            </a:r>
            <a:r>
              <a:rPr lang="zh-CN" altLang="en-US" b="1" smtClean="0"/>
              <a:t>题：结合全文来看，开头三段在文章中有哪些作用？（</a:t>
            </a:r>
            <a:r>
              <a:rPr lang="en-US" altLang="zh-CN" b="1" smtClean="0"/>
              <a:t>6</a:t>
            </a:r>
            <a:r>
              <a:rPr lang="zh-CN" altLang="en-US" b="1" smtClean="0"/>
              <a:t>分）</a:t>
            </a:r>
            <a:endParaRPr lang="zh-CN" altLang="en-US" smtClean="0"/>
          </a:p>
          <a:p>
            <a:pPr eaLnBrk="1" hangingPunct="1">
              <a:buFont typeface="Arial"/>
              <a:buNone/>
            </a:pPr>
            <a:r>
              <a:rPr lang="zh-CN" altLang="en-US" b="1" smtClean="0"/>
              <a:t>答案：</a:t>
            </a:r>
            <a:endParaRPr lang="zh-CN" altLang="en-US" smtClean="0"/>
          </a:p>
          <a:p>
            <a:pPr eaLnBrk="1" hangingPunct="1">
              <a:buFont typeface="Arial"/>
              <a:buNone/>
            </a:pPr>
            <a:r>
              <a:rPr lang="zh-CN" altLang="en-US" b="1" smtClean="0"/>
              <a:t>①开门见山，交代</a:t>
            </a:r>
            <a:r>
              <a:rPr lang="zh-CN" altLang="en-US" b="1" smtClean="0">
                <a:solidFill>
                  <a:srgbClr val="FF0000"/>
                </a:solidFill>
              </a:rPr>
              <a:t>主要对象</a:t>
            </a:r>
            <a:r>
              <a:rPr lang="zh-CN" altLang="en-US" b="1" smtClean="0"/>
              <a:t>；</a:t>
            </a:r>
          </a:p>
          <a:p>
            <a:pPr eaLnBrk="1" hangingPunct="1">
              <a:buFont typeface="Arial"/>
              <a:buNone/>
            </a:pPr>
            <a:r>
              <a:rPr lang="zh-CN" altLang="en-US" b="1" smtClean="0"/>
              <a:t>②强调大河家的重要性，</a:t>
            </a:r>
            <a:r>
              <a:rPr lang="zh-CN" altLang="en-US" b="1" smtClean="0">
                <a:solidFill>
                  <a:srgbClr val="FF0000"/>
                </a:solidFill>
              </a:rPr>
              <a:t>激发读者的阅读兴趣</a:t>
            </a:r>
            <a:r>
              <a:rPr lang="zh-CN" altLang="en-US" b="1" smtClean="0"/>
              <a:t>；</a:t>
            </a:r>
          </a:p>
          <a:p>
            <a:pPr eaLnBrk="1" hangingPunct="1">
              <a:buFont typeface="Arial"/>
              <a:buNone/>
            </a:pPr>
            <a:r>
              <a:rPr lang="zh-CN" altLang="en-US" b="1" smtClean="0"/>
              <a:t>③表达依恋之情，奠定文章的抒情基调，</a:t>
            </a:r>
            <a:r>
              <a:rPr lang="zh-CN" altLang="en-US" b="1" smtClean="0">
                <a:solidFill>
                  <a:srgbClr val="FF0000"/>
                </a:solidFill>
              </a:rPr>
              <a:t>点出文章的主题；</a:t>
            </a:r>
          </a:p>
          <a:p>
            <a:pPr eaLnBrk="1" hangingPunct="1">
              <a:buFont typeface="Arial"/>
              <a:buNone/>
            </a:pPr>
            <a:r>
              <a:rPr lang="zh-CN" altLang="en-US" b="1" smtClean="0"/>
              <a:t>④</a:t>
            </a:r>
            <a:r>
              <a:rPr lang="zh-CN" altLang="en-US" b="1" smtClean="0">
                <a:solidFill>
                  <a:srgbClr val="FF0000"/>
                </a:solidFill>
              </a:rPr>
              <a:t>总领下文</a:t>
            </a:r>
            <a:r>
              <a:rPr lang="zh-CN" altLang="en-US" b="1" smtClean="0"/>
              <a:t>，预示行文的内在结构，当下的感念与往昔的情景相互交织。</a:t>
            </a:r>
          </a:p>
          <a:p>
            <a:pPr eaLnBrk="1" hangingPunct="1">
              <a:buFont typeface="Arial"/>
              <a:buNone/>
            </a:pPr>
            <a:endParaRPr lang="zh-CN" altLang="en-US" smtClean="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图片 27" descr="009 (2)"/>
          <p:cNvPicPr>
            <a:picLocks noGrp="1" noChangeAspect="1" noChangeArrowheads="1"/>
          </p:cNvPicPr>
          <p:nvPr>
            <p:ph type="body" idx="1"/>
          </p:nvPr>
        </p:nvPicPr>
        <p:blipFill>
          <a:blip r:embed="rId2"/>
          <a:srcRect t="1128"/>
          <a:stretch>
            <a:fillRect/>
          </a:stretch>
        </p:blipFill>
        <p:spPr bwMode="auto">
          <a:xfrm>
            <a:off x="0" y="0"/>
            <a:ext cx="12190413" cy="6859588"/>
          </a:xfrm>
          <a:noFill/>
          <a:ln>
            <a:miter lim="800000"/>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图片 24" descr="010 (2)"/>
          <p:cNvPicPr>
            <a:picLocks noGrp="1" noChangeAspect="1" noChangeArrowheads="1"/>
          </p:cNvPicPr>
          <p:nvPr>
            <p:ph type="body" idx="1"/>
          </p:nvPr>
        </p:nvPicPr>
        <p:blipFill>
          <a:blip r:embed="rId2"/>
          <a:srcRect t="1038"/>
          <a:stretch>
            <a:fillRect/>
          </a:stretch>
        </p:blipFill>
        <p:spPr bwMode="auto">
          <a:xfrm>
            <a:off x="0" y="0"/>
            <a:ext cx="12190413" cy="6859588"/>
          </a:xfrm>
          <a:noFill/>
          <a:ln>
            <a:miter lim="800000"/>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7" name="矩形 14"/>
          <p:cNvSpPr>
            <a:spLocks noChangeArrowheads="1"/>
          </p:cNvSpPr>
          <p:nvPr/>
        </p:nvSpPr>
        <p:spPr bwMode="auto">
          <a:xfrm>
            <a:off x="25400" y="0"/>
            <a:ext cx="12165013" cy="5251450"/>
          </a:xfrm>
          <a:prstGeom prst="rect">
            <a:avLst/>
          </a:prstGeom>
          <a:noFill/>
          <a:ln w="9525">
            <a:noFill/>
            <a:miter lim="800000"/>
          </a:ln>
        </p:spPr>
        <p:txBody>
          <a:bodyPr lIns="121898" tIns="60948" rIns="121898" bIns="60948">
            <a:spAutoFit/>
          </a:bodyPr>
          <a:lstStyle/>
          <a:p>
            <a:pPr indent="714375" algn="just" defTabSz="914400">
              <a:lnSpc>
                <a:spcPct val="150000"/>
              </a:lnSpc>
            </a:pPr>
            <a:r>
              <a:rPr lang="zh-CN" altLang="zh-CN" sz="2800" b="1">
                <a:solidFill>
                  <a:srgbClr val="0000FF"/>
                </a:solidFill>
                <a:latin typeface="Times New Roman" pitchFamily="18" charset="0"/>
                <a:ea typeface="华文细黑"/>
                <a:cs typeface="Times New Roman" pitchFamily="18" charset="0"/>
              </a:rPr>
              <a:t>三、散文的种类</a:t>
            </a:r>
          </a:p>
          <a:p>
            <a:pPr indent="714375" algn="just" defTabSz="914400">
              <a:lnSpc>
                <a:spcPct val="150000"/>
              </a:lnSpc>
            </a:pPr>
            <a:r>
              <a:rPr lang="en-US" altLang="zh-CN" sz="2800" b="1">
                <a:latin typeface="Times New Roman" pitchFamily="18" charset="0"/>
                <a:ea typeface="华文细黑"/>
                <a:cs typeface="Courier New" pitchFamily="49" charset="0"/>
              </a:rPr>
              <a:t>1.</a:t>
            </a:r>
            <a:r>
              <a:rPr lang="zh-CN" altLang="zh-CN" sz="2800" b="1">
                <a:latin typeface="Times New Roman" pitchFamily="18" charset="0"/>
                <a:ea typeface="华文细黑"/>
                <a:cs typeface="Times New Roman" pitchFamily="18" charset="0"/>
              </a:rPr>
              <a:t>写人记事类散文</a:t>
            </a:r>
            <a:endParaRPr lang="zh-CN" altLang="zh-CN" sz="1000" b="1">
              <a:latin typeface="宋体" charset="-122"/>
              <a:cs typeface="Courier New" pitchFamily="49" charset="0"/>
            </a:endParaRPr>
          </a:p>
          <a:p>
            <a:pPr indent="714375" algn="just" defTabSz="914400">
              <a:lnSpc>
                <a:spcPct val="150000"/>
              </a:lnSpc>
            </a:pPr>
            <a:r>
              <a:rPr lang="en-US" altLang="zh-CN" sz="2800" b="1" u="sng">
                <a:solidFill>
                  <a:srgbClr val="FF0000"/>
                </a:solidFill>
                <a:latin typeface="Times New Roman" pitchFamily="18" charset="0"/>
                <a:ea typeface="华文细黑"/>
                <a:cs typeface="华文细黑"/>
              </a:rPr>
              <a:t>(1)</a:t>
            </a:r>
            <a:r>
              <a:rPr lang="zh-CN" altLang="zh-CN" sz="2800" b="1" u="sng">
                <a:solidFill>
                  <a:srgbClr val="FF0000"/>
                </a:solidFill>
                <a:latin typeface="Times New Roman" pitchFamily="18" charset="0"/>
                <a:ea typeface="华文细黑"/>
                <a:cs typeface="华文细黑"/>
              </a:rPr>
              <a:t>以记叙人、事为主要内容</a:t>
            </a:r>
            <a:r>
              <a:rPr lang="zh-CN" altLang="zh-CN" sz="2800" b="1">
                <a:latin typeface="Times New Roman" pitchFamily="18" charset="0"/>
                <a:ea typeface="华文细黑"/>
                <a:cs typeface="华文细黑"/>
              </a:rPr>
              <a:t>。这类散文以对人和事物的具体叙述和描绘为突出特色，侧重于从叙述人物和事件的发展变化过程中反映事物的本质。</a:t>
            </a:r>
            <a:endParaRPr lang="zh-CN" altLang="zh-CN" sz="1000" b="1">
              <a:latin typeface="宋体" charset="-122"/>
              <a:cs typeface="Courier New" pitchFamily="49" charset="0"/>
            </a:endParaRPr>
          </a:p>
          <a:p>
            <a:pPr indent="714375" algn="just" defTabSz="914400">
              <a:lnSpc>
                <a:spcPct val="150000"/>
              </a:lnSpc>
            </a:pPr>
            <a:r>
              <a:rPr lang="en-US" altLang="zh-CN" sz="2800" b="1" u="sng">
                <a:solidFill>
                  <a:srgbClr val="FF0000"/>
                </a:solidFill>
                <a:latin typeface="Times New Roman" pitchFamily="18" charset="0"/>
                <a:ea typeface="华文细黑"/>
                <a:cs typeface="华文细黑"/>
              </a:rPr>
              <a:t>(2)</a:t>
            </a:r>
            <a:r>
              <a:rPr lang="zh-CN" altLang="zh-CN" sz="2800" b="1" u="sng">
                <a:solidFill>
                  <a:srgbClr val="FF0000"/>
                </a:solidFill>
                <a:latin typeface="Times New Roman" pitchFamily="18" charset="0"/>
                <a:ea typeface="华文细黑"/>
                <a:cs typeface="华文细黑"/>
              </a:rPr>
              <a:t>带有浓厚的抒情成分</a:t>
            </a:r>
            <a:r>
              <a:rPr lang="zh-CN" altLang="zh-CN" sz="2800" b="1">
                <a:latin typeface="Times New Roman" pitchFamily="18" charset="0"/>
                <a:ea typeface="华文细黑"/>
                <a:cs typeface="华文细黑"/>
              </a:rPr>
              <a:t>。这是因为叙事散文所写的人和事大都与作者有密切的关系。所写的人，或是亲人，或是师长，或是战友，或是所敬仰爱戴的人；所写的事，或是亲身经历，或是对人教育大、影响深的事。因此，作者写这些人和事必然带有饱满的感情。</a:t>
            </a:r>
            <a:endParaRPr lang="zh-CN" altLang="zh-CN" sz="1000" b="1">
              <a:latin typeface="宋体" charset="-122"/>
              <a:cs typeface="Courier New"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5" name="矩形 14"/>
          <p:cNvSpPr>
            <a:spLocks noChangeArrowheads="1"/>
          </p:cNvSpPr>
          <p:nvPr/>
        </p:nvSpPr>
        <p:spPr bwMode="auto">
          <a:xfrm>
            <a:off x="0" y="0"/>
            <a:ext cx="12145963" cy="5892800"/>
          </a:xfrm>
          <a:prstGeom prst="rect">
            <a:avLst/>
          </a:prstGeom>
          <a:noFill/>
          <a:ln w="9525">
            <a:noFill/>
            <a:miter lim="800000"/>
          </a:ln>
        </p:spPr>
        <p:txBody>
          <a:bodyPr lIns="121898" tIns="60948" rIns="121898" bIns="60948">
            <a:spAutoFit/>
          </a:bodyPr>
          <a:lstStyle/>
          <a:p>
            <a:pPr indent="714375" algn="just" defTabSz="914400">
              <a:lnSpc>
                <a:spcPct val="150000"/>
              </a:lnSpc>
            </a:pPr>
            <a:r>
              <a:rPr lang="en-US" altLang="zh-CN" sz="2800" b="1" u="sng">
                <a:solidFill>
                  <a:srgbClr val="FF0000"/>
                </a:solidFill>
                <a:latin typeface="Times New Roman" pitchFamily="18" charset="0"/>
                <a:ea typeface="华文细黑"/>
                <a:cs typeface="Courier New" pitchFamily="49" charset="0"/>
              </a:rPr>
              <a:t>(3)</a:t>
            </a:r>
            <a:r>
              <a:rPr lang="zh-CN" altLang="zh-CN" sz="2800" b="1" u="sng">
                <a:solidFill>
                  <a:srgbClr val="FF0000"/>
                </a:solidFill>
                <a:latin typeface="Times New Roman" pitchFamily="18" charset="0"/>
                <a:ea typeface="华文细黑"/>
                <a:cs typeface="Times New Roman" pitchFamily="18" charset="0"/>
              </a:rPr>
              <a:t>故事情节不一定完整，人物形象不一定深刻</a:t>
            </a:r>
            <a:r>
              <a:rPr lang="zh-CN" altLang="zh-CN" sz="2800" b="1">
                <a:latin typeface="Times New Roman" pitchFamily="18" charset="0"/>
                <a:ea typeface="华文细黑"/>
                <a:cs typeface="Times New Roman" pitchFamily="18" charset="0"/>
              </a:rPr>
              <a:t>。写人叙事散文具有一定的故事情节和人物形象，但是很少有单一、完整、曲折的故事情节，常以若干零碎、琐屑之事来反映一个主题，记叙事件常常只是选取生活中的某一侧面或片段，讲究以小见大。</a:t>
            </a:r>
            <a:r>
              <a:rPr lang="zh-CN" altLang="zh-CN" sz="2800" b="1">
                <a:solidFill>
                  <a:srgbClr val="FF0000"/>
                </a:solidFill>
                <a:latin typeface="Times New Roman" pitchFamily="18" charset="0"/>
                <a:ea typeface="华文细黑"/>
                <a:cs typeface="Times New Roman" pitchFamily="18" charset="0"/>
              </a:rPr>
              <a:t>描述人物</a:t>
            </a:r>
            <a:r>
              <a:rPr lang="zh-CN" altLang="zh-CN" sz="2800" b="1">
                <a:latin typeface="Times New Roman" pitchFamily="18" charset="0"/>
                <a:ea typeface="华文细黑"/>
                <a:cs typeface="Times New Roman" pitchFamily="18" charset="0"/>
              </a:rPr>
              <a:t>，只选择最突出其性格的某一方面。</a:t>
            </a:r>
            <a:endParaRPr lang="zh-CN" altLang="zh-CN" sz="2800" b="1">
              <a:latin typeface="宋体" charset="-122"/>
              <a:cs typeface="Courier New" pitchFamily="49" charset="0"/>
            </a:endParaRPr>
          </a:p>
          <a:p>
            <a:pPr indent="714375" algn="just" defTabSz="914400">
              <a:lnSpc>
                <a:spcPct val="150000"/>
              </a:lnSpc>
            </a:pPr>
            <a:r>
              <a:rPr lang="en-US" altLang="zh-CN" sz="2800" b="1" u="sng">
                <a:solidFill>
                  <a:srgbClr val="FF0000"/>
                </a:solidFill>
                <a:latin typeface="Times New Roman" pitchFamily="18" charset="0"/>
                <a:ea typeface="华文细黑"/>
                <a:cs typeface="华文细黑"/>
              </a:rPr>
              <a:t>(4)</a:t>
            </a:r>
            <a:r>
              <a:rPr lang="zh-CN" altLang="zh-CN" sz="2800" b="1" u="sng">
                <a:solidFill>
                  <a:srgbClr val="FF0000"/>
                </a:solidFill>
                <a:latin typeface="Times New Roman" pitchFamily="18" charset="0"/>
                <a:ea typeface="华文细黑"/>
                <a:cs typeface="华文细黑"/>
              </a:rPr>
              <a:t>刻画人物形象的方法以记叙、描写为主。</a:t>
            </a:r>
            <a:endParaRPr lang="zh-CN" altLang="zh-CN" sz="2800" b="1" u="sng">
              <a:solidFill>
                <a:srgbClr val="FF0000"/>
              </a:solidFill>
              <a:latin typeface="宋体" charset="-122"/>
              <a:cs typeface="Courier New" pitchFamily="49" charset="0"/>
            </a:endParaRPr>
          </a:p>
          <a:p>
            <a:pPr indent="714375" algn="just" defTabSz="914400">
              <a:lnSpc>
                <a:spcPct val="150000"/>
              </a:lnSpc>
            </a:pPr>
            <a:r>
              <a:rPr lang="en-US" altLang="zh-CN" sz="2800" b="1" u="sng">
                <a:solidFill>
                  <a:srgbClr val="FF0000"/>
                </a:solidFill>
                <a:latin typeface="Times New Roman" pitchFamily="18" charset="0"/>
                <a:ea typeface="华文细黑"/>
                <a:cs typeface="华文细黑"/>
              </a:rPr>
              <a:t>(5)</a:t>
            </a:r>
            <a:r>
              <a:rPr lang="zh-CN" altLang="zh-CN" sz="2800" b="1" u="sng">
                <a:solidFill>
                  <a:srgbClr val="FF0000"/>
                </a:solidFill>
                <a:latin typeface="Times New Roman" pitchFamily="18" charset="0"/>
                <a:ea typeface="华文细黑"/>
                <a:cs typeface="华文细黑"/>
              </a:rPr>
              <a:t>情感多含蓄或通过场景渲染、环境烘托、人物描写流露出来。</a:t>
            </a:r>
            <a:endParaRPr lang="zh-CN" altLang="zh-CN" sz="2800" b="1" u="sng">
              <a:solidFill>
                <a:srgbClr val="FF0000"/>
              </a:solidFill>
              <a:latin typeface="宋体" charset="-122"/>
              <a:cs typeface="Courier New" pitchFamily="49" charset="0"/>
            </a:endParaRPr>
          </a:p>
          <a:p>
            <a:pPr indent="714375" algn="just" defTabSz="914400">
              <a:lnSpc>
                <a:spcPct val="150000"/>
              </a:lnSpc>
            </a:pPr>
            <a:r>
              <a:rPr lang="en-US" altLang="zh-CN" sz="2800" b="1" u="sng">
                <a:solidFill>
                  <a:srgbClr val="FF0000"/>
                </a:solidFill>
                <a:latin typeface="Times New Roman" pitchFamily="18" charset="0"/>
                <a:ea typeface="华文细黑"/>
                <a:cs typeface="华文细黑"/>
              </a:rPr>
              <a:t>(6)</a:t>
            </a:r>
            <a:r>
              <a:rPr lang="zh-CN" altLang="zh-CN" sz="2800" b="1" u="sng">
                <a:solidFill>
                  <a:srgbClr val="FF0000"/>
                </a:solidFill>
                <a:latin typeface="Times New Roman" pitchFamily="18" charset="0"/>
                <a:ea typeface="华文细黑"/>
                <a:cs typeface="华文细黑"/>
              </a:rPr>
              <a:t>注重行文的技巧。</a:t>
            </a:r>
            <a:r>
              <a:rPr lang="zh-CN" altLang="zh-CN" sz="2800" b="1">
                <a:latin typeface="Times New Roman" pitchFamily="18" charset="0"/>
                <a:ea typeface="华文细黑"/>
                <a:cs typeface="华文细黑"/>
              </a:rPr>
              <a:t>叙事散文取材于真人真事，而不是借助虚构，因而更加重视行文的技巧，其构思之精妙、结构之严谨、感情之细微尤其耐人寻味。</a:t>
            </a:r>
            <a:endParaRPr lang="zh-CN" altLang="zh-CN" sz="2800" b="1">
              <a:latin typeface="宋体" charset="-122"/>
              <a:cs typeface="Courier New"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矩形 14"/>
          <p:cNvSpPr>
            <a:spLocks noChangeArrowheads="1"/>
          </p:cNvSpPr>
          <p:nvPr/>
        </p:nvSpPr>
        <p:spPr bwMode="auto">
          <a:xfrm>
            <a:off x="-1588" y="0"/>
            <a:ext cx="12192001" cy="5892800"/>
          </a:xfrm>
          <a:prstGeom prst="rect">
            <a:avLst/>
          </a:prstGeom>
          <a:noFill/>
          <a:ln w="9525">
            <a:noFill/>
            <a:miter lim="800000"/>
          </a:ln>
        </p:spPr>
        <p:txBody>
          <a:bodyPr lIns="121898" tIns="60948" rIns="121898" bIns="60948">
            <a:spAutoFit/>
          </a:bodyPr>
          <a:lstStyle/>
          <a:p>
            <a:pPr indent="714375" algn="just" defTabSz="914400">
              <a:lnSpc>
                <a:spcPct val="150000"/>
              </a:lnSpc>
            </a:pPr>
            <a:r>
              <a:rPr lang="en-US" altLang="zh-CN" sz="2800" b="1">
                <a:solidFill>
                  <a:srgbClr val="FF0000"/>
                </a:solidFill>
                <a:latin typeface="Times New Roman" pitchFamily="18" charset="0"/>
                <a:ea typeface="华文细黑"/>
                <a:cs typeface="Courier New" pitchFamily="49" charset="0"/>
              </a:rPr>
              <a:t>2.</a:t>
            </a:r>
            <a:r>
              <a:rPr lang="zh-CN" altLang="zh-CN" sz="2800" b="1">
                <a:solidFill>
                  <a:srgbClr val="FF0000"/>
                </a:solidFill>
                <a:latin typeface="Times New Roman" pitchFamily="18" charset="0"/>
                <a:ea typeface="华文细黑"/>
                <a:cs typeface="Times New Roman" pitchFamily="18" charset="0"/>
              </a:rPr>
              <a:t>写景状物类散文</a:t>
            </a:r>
            <a:endParaRPr lang="zh-CN" altLang="zh-CN" sz="1000" b="1">
              <a:solidFill>
                <a:srgbClr val="FF0000"/>
              </a:solidFill>
              <a:latin typeface="宋体" charset="-122"/>
              <a:ea typeface="华文细黑"/>
              <a:cs typeface="Courier New" pitchFamily="49" charset="0"/>
            </a:endParaRPr>
          </a:p>
          <a:p>
            <a:pPr indent="714375" algn="just" defTabSz="914400">
              <a:lnSpc>
                <a:spcPct val="150000"/>
              </a:lnSpc>
            </a:pPr>
            <a:r>
              <a:rPr lang="en-US" altLang="zh-CN" sz="2800" b="1">
                <a:solidFill>
                  <a:srgbClr val="FF0000"/>
                </a:solidFill>
                <a:latin typeface="Times New Roman" pitchFamily="18" charset="0"/>
                <a:ea typeface="华文细黑"/>
                <a:cs typeface="华文细黑"/>
              </a:rPr>
              <a:t>(1)</a:t>
            </a:r>
            <a:r>
              <a:rPr lang="zh-CN" altLang="zh-CN" sz="2800" b="1">
                <a:solidFill>
                  <a:srgbClr val="FF0000"/>
                </a:solidFill>
                <a:latin typeface="Times New Roman" pitchFamily="18" charset="0"/>
                <a:ea typeface="华文细黑"/>
                <a:cs typeface="华文细黑"/>
              </a:rPr>
              <a:t>文眼鲜明，凸显主旨</a:t>
            </a:r>
            <a:endParaRPr lang="zh-CN" altLang="zh-CN" sz="1000" b="1">
              <a:solidFill>
                <a:srgbClr val="FF0000"/>
              </a:solidFill>
              <a:latin typeface="宋体" charset="-122"/>
              <a:cs typeface="Courier New" pitchFamily="49" charset="0"/>
            </a:endParaRPr>
          </a:p>
          <a:p>
            <a:pPr indent="714375" algn="just" defTabSz="914400">
              <a:lnSpc>
                <a:spcPct val="150000"/>
              </a:lnSpc>
            </a:pPr>
            <a:r>
              <a:rPr lang="zh-CN" altLang="zh-CN" sz="2800" b="1">
                <a:latin typeface="Times New Roman" pitchFamily="18" charset="0"/>
                <a:ea typeface="华文细黑"/>
                <a:cs typeface="华文细黑"/>
              </a:rPr>
              <a:t>散文中表达作者思想感情，反映作品主旨的词句使写景散文的这一点睛之笔更为鲜明，能透视文章的</a:t>
            </a:r>
            <a:r>
              <a:rPr lang="en-US" altLang="zh-CN" sz="2800" b="1">
                <a:latin typeface="宋体" charset="-122"/>
                <a:ea typeface="华文细黑"/>
                <a:cs typeface="华文细黑"/>
              </a:rPr>
              <a:t>“</a:t>
            </a:r>
            <a:r>
              <a:rPr lang="zh-CN" altLang="zh-CN" sz="2800" b="1">
                <a:latin typeface="Times New Roman" pitchFamily="18" charset="0"/>
                <a:ea typeface="华文细黑"/>
                <a:cs typeface="华文细黑"/>
              </a:rPr>
              <a:t>心灵</a:t>
            </a:r>
            <a:r>
              <a:rPr lang="en-US" altLang="zh-CN" sz="2800" b="1">
                <a:latin typeface="宋体" charset="-122"/>
                <a:ea typeface="华文细黑"/>
                <a:cs typeface="华文细黑"/>
              </a:rPr>
              <a:t>”</a:t>
            </a:r>
            <a:r>
              <a:rPr lang="zh-CN" altLang="zh-CN" sz="2800" b="1">
                <a:latin typeface="Times New Roman" pitchFamily="18" charset="0"/>
                <a:ea typeface="华文细黑"/>
                <a:cs typeface="华文细黑"/>
              </a:rPr>
              <a:t>，理解作者的写作意图。</a:t>
            </a:r>
            <a:endParaRPr lang="zh-CN" altLang="zh-CN" sz="1000" b="1">
              <a:latin typeface="宋体" charset="-122"/>
              <a:cs typeface="Courier New" pitchFamily="49" charset="0"/>
            </a:endParaRPr>
          </a:p>
          <a:p>
            <a:pPr indent="714375" algn="just" defTabSz="914400">
              <a:lnSpc>
                <a:spcPct val="150000"/>
              </a:lnSpc>
            </a:pPr>
            <a:r>
              <a:rPr lang="en-US" altLang="zh-CN" sz="2800" b="1">
                <a:solidFill>
                  <a:srgbClr val="FF0000"/>
                </a:solidFill>
                <a:latin typeface="Times New Roman" pitchFamily="18" charset="0"/>
                <a:ea typeface="华文细黑"/>
                <a:cs typeface="华文细黑"/>
              </a:rPr>
              <a:t>(2)</a:t>
            </a:r>
            <a:r>
              <a:rPr lang="zh-CN" altLang="zh-CN" sz="2800" b="1">
                <a:solidFill>
                  <a:srgbClr val="FF0000"/>
                </a:solidFill>
                <a:latin typeface="Times New Roman" pitchFamily="18" charset="0"/>
                <a:ea typeface="华文细黑"/>
                <a:cs typeface="华文细黑"/>
              </a:rPr>
              <a:t>以游踪或某一景物为线索</a:t>
            </a:r>
            <a:endParaRPr lang="zh-CN" altLang="zh-CN" sz="1000" b="1">
              <a:solidFill>
                <a:srgbClr val="FF0000"/>
              </a:solidFill>
              <a:latin typeface="宋体" charset="-122"/>
              <a:cs typeface="Courier New" pitchFamily="49" charset="0"/>
            </a:endParaRPr>
          </a:p>
          <a:p>
            <a:pPr indent="714375" algn="just" defTabSz="914400">
              <a:lnSpc>
                <a:spcPct val="150000"/>
              </a:lnSpc>
            </a:pPr>
            <a:r>
              <a:rPr lang="zh-CN" altLang="zh-CN" sz="2800" b="1">
                <a:latin typeface="Times New Roman" pitchFamily="18" charset="0"/>
                <a:ea typeface="华文细黑"/>
                <a:cs typeface="华文细黑"/>
              </a:rPr>
              <a:t>写景散文一般以游踪或某一景物为线索。</a:t>
            </a:r>
            <a:endParaRPr lang="zh-CN" altLang="zh-CN" sz="1000" b="1">
              <a:latin typeface="宋体" charset="-122"/>
              <a:cs typeface="Courier New" pitchFamily="49" charset="0"/>
            </a:endParaRPr>
          </a:p>
          <a:p>
            <a:pPr indent="714375" algn="just" defTabSz="914400">
              <a:lnSpc>
                <a:spcPct val="150000"/>
              </a:lnSpc>
            </a:pPr>
            <a:r>
              <a:rPr lang="en-US" altLang="zh-CN" sz="2800" b="1">
                <a:solidFill>
                  <a:srgbClr val="FF0000"/>
                </a:solidFill>
                <a:latin typeface="Times New Roman" pitchFamily="18" charset="0"/>
                <a:ea typeface="华文细黑"/>
                <a:cs typeface="华文细黑"/>
              </a:rPr>
              <a:t>(3)</a:t>
            </a:r>
            <a:r>
              <a:rPr lang="zh-CN" altLang="zh-CN" sz="2800" b="1">
                <a:solidFill>
                  <a:srgbClr val="FF0000"/>
                </a:solidFill>
                <a:latin typeface="Times New Roman" pitchFamily="18" charset="0"/>
                <a:ea typeface="华文细黑"/>
                <a:cs typeface="华文细黑"/>
              </a:rPr>
              <a:t>融情于景</a:t>
            </a:r>
            <a:endParaRPr lang="zh-CN" altLang="zh-CN" sz="1000" b="1">
              <a:solidFill>
                <a:srgbClr val="FF0000"/>
              </a:solidFill>
              <a:latin typeface="宋体" charset="-122"/>
              <a:cs typeface="Courier New" pitchFamily="49" charset="0"/>
            </a:endParaRPr>
          </a:p>
          <a:p>
            <a:pPr indent="714375" algn="just" defTabSz="914400">
              <a:lnSpc>
                <a:spcPct val="150000"/>
              </a:lnSpc>
            </a:pPr>
            <a:r>
              <a:rPr lang="zh-CN" altLang="zh-CN" sz="2800" b="1">
                <a:latin typeface="Times New Roman" pitchFamily="18" charset="0"/>
                <a:ea typeface="华文细黑"/>
                <a:cs typeface="华文细黑"/>
              </a:rPr>
              <a:t>大凡散文都要采用借景抒情、寄情于物、托物言志或象征等手法来含蓄、形象而具体地表情达意。</a:t>
            </a:r>
            <a:endParaRPr lang="zh-CN" altLang="zh-CN" sz="1000" b="1">
              <a:latin typeface="宋体" charset="-122"/>
              <a:cs typeface="Courier New"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1" name="矩形 14"/>
          <p:cNvSpPr>
            <a:spLocks noChangeArrowheads="1"/>
          </p:cNvSpPr>
          <p:nvPr/>
        </p:nvSpPr>
        <p:spPr bwMode="auto">
          <a:xfrm>
            <a:off x="26988" y="55563"/>
            <a:ext cx="12157075" cy="6704012"/>
          </a:xfrm>
          <a:prstGeom prst="rect">
            <a:avLst/>
          </a:prstGeom>
          <a:noFill/>
          <a:ln w="9525">
            <a:noFill/>
            <a:miter lim="800000"/>
          </a:ln>
        </p:spPr>
        <p:txBody>
          <a:bodyPr lIns="121898" tIns="60948" rIns="121898" bIns="60948">
            <a:spAutoFit/>
          </a:bodyPr>
          <a:lstStyle/>
          <a:p>
            <a:pPr indent="719138" algn="just" defTabSz="914400">
              <a:lnSpc>
                <a:spcPct val="140000"/>
              </a:lnSpc>
            </a:pPr>
            <a:r>
              <a:rPr lang="en-US" altLang="zh-CN" sz="2800" b="1">
                <a:solidFill>
                  <a:srgbClr val="FF0000"/>
                </a:solidFill>
                <a:latin typeface="Times New Roman" pitchFamily="18" charset="0"/>
                <a:ea typeface="华文细黑"/>
                <a:cs typeface="Courier New" pitchFamily="49" charset="0"/>
              </a:rPr>
              <a:t>(4)</a:t>
            </a:r>
            <a:r>
              <a:rPr lang="zh-CN" altLang="zh-CN" sz="2800" b="1">
                <a:solidFill>
                  <a:srgbClr val="FF0000"/>
                </a:solidFill>
                <a:latin typeface="Times New Roman" pitchFamily="18" charset="0"/>
                <a:ea typeface="华文细黑"/>
                <a:cs typeface="Times New Roman" pitchFamily="18" charset="0"/>
              </a:rPr>
              <a:t>语言美妙，风格各异</a:t>
            </a:r>
            <a:endParaRPr lang="zh-CN" altLang="zh-CN" sz="1000" b="1">
              <a:solidFill>
                <a:srgbClr val="FF0000"/>
              </a:solidFill>
              <a:latin typeface="宋体" charset="-122"/>
              <a:cs typeface="Courier New" pitchFamily="49" charset="0"/>
            </a:endParaRPr>
          </a:p>
          <a:p>
            <a:pPr indent="719138" algn="just" defTabSz="914400">
              <a:lnSpc>
                <a:spcPct val="140000"/>
              </a:lnSpc>
            </a:pPr>
            <a:r>
              <a:rPr lang="zh-CN" altLang="zh-CN" sz="2800" b="1">
                <a:latin typeface="Times New Roman" pitchFamily="18" charset="0"/>
                <a:ea typeface="华文细黑"/>
                <a:cs typeface="华文细黑"/>
              </a:rPr>
              <a:t>写景散文不仅语言美妙，还风格各异。每个作家都有自己独特的语言风格，如朱自清的清新真挚、巴金的含蓄深沉、黄河浪的活泼轻灵等。</a:t>
            </a:r>
            <a:endParaRPr lang="zh-CN" altLang="zh-CN" sz="1000" b="1">
              <a:latin typeface="宋体" charset="-122"/>
              <a:cs typeface="Courier New" pitchFamily="49" charset="0"/>
            </a:endParaRPr>
          </a:p>
          <a:p>
            <a:pPr indent="719138" algn="just" defTabSz="914400">
              <a:lnSpc>
                <a:spcPct val="140000"/>
              </a:lnSpc>
            </a:pPr>
            <a:r>
              <a:rPr lang="en-US" altLang="zh-CN" sz="2800" b="1">
                <a:solidFill>
                  <a:srgbClr val="FF0000"/>
                </a:solidFill>
                <a:latin typeface="Times New Roman" pitchFamily="18" charset="0"/>
                <a:ea typeface="华文细黑"/>
                <a:cs typeface="华文细黑"/>
              </a:rPr>
              <a:t>(5)</a:t>
            </a:r>
            <a:r>
              <a:rPr lang="zh-CN" altLang="zh-CN" sz="2800" b="1">
                <a:solidFill>
                  <a:srgbClr val="FF0000"/>
                </a:solidFill>
                <a:latin typeface="Times New Roman" pitchFamily="18" charset="0"/>
                <a:ea typeface="华文细黑"/>
                <a:cs typeface="华文细黑"/>
              </a:rPr>
              <a:t>运用多种表达技巧</a:t>
            </a:r>
            <a:endParaRPr lang="zh-CN" altLang="zh-CN" sz="1000" b="1">
              <a:solidFill>
                <a:srgbClr val="FF0000"/>
              </a:solidFill>
              <a:latin typeface="宋体" charset="-122"/>
              <a:cs typeface="Courier New" pitchFamily="49" charset="0"/>
            </a:endParaRPr>
          </a:p>
          <a:p>
            <a:pPr indent="719138" algn="just" defTabSz="914400">
              <a:lnSpc>
                <a:spcPct val="140000"/>
              </a:lnSpc>
            </a:pPr>
            <a:r>
              <a:rPr lang="en-US" altLang="zh-CN" sz="2800" b="1">
                <a:latin typeface="宋体" charset="-122"/>
                <a:ea typeface="华文细黑"/>
                <a:cs typeface="华文细黑"/>
              </a:rPr>
              <a:t>①</a:t>
            </a:r>
            <a:r>
              <a:rPr lang="zh-CN" altLang="zh-CN" sz="2800" b="1">
                <a:latin typeface="Times New Roman" pitchFamily="18" charset="0"/>
                <a:ea typeface="华文细黑"/>
                <a:cs typeface="华文细黑"/>
              </a:rPr>
              <a:t>运用多种修辞手法，使得景物特征更加突出。例如：对比法。把两个相对或相反的景物，或者一景一物的两个不同方面并列写，形成反差对比，目的是突出作者所要描述的景色。再如：拟人法。为了达到更好的表达效果，作者把所描述的景物直接当作人来叙述，赋予其动作、行为、语言等，来反映景物的变化运动过程。</a:t>
            </a:r>
            <a:endParaRPr lang="zh-CN" altLang="zh-CN" sz="1000" b="1">
              <a:latin typeface="宋体" charset="-122"/>
              <a:cs typeface="Courier New" pitchFamily="49" charset="0"/>
            </a:endParaRPr>
          </a:p>
          <a:p>
            <a:pPr indent="719138" algn="just" defTabSz="914400">
              <a:lnSpc>
                <a:spcPct val="140000"/>
              </a:lnSpc>
            </a:pPr>
            <a:r>
              <a:rPr lang="en-US" altLang="zh-CN" sz="2800" b="1">
                <a:solidFill>
                  <a:srgbClr val="FF0000"/>
                </a:solidFill>
                <a:latin typeface="宋体" charset="-122"/>
                <a:ea typeface="华文细黑"/>
                <a:cs typeface="华文细黑"/>
              </a:rPr>
              <a:t>②</a:t>
            </a:r>
            <a:r>
              <a:rPr lang="zh-CN" altLang="zh-CN" sz="2800" b="1">
                <a:solidFill>
                  <a:srgbClr val="FF0000"/>
                </a:solidFill>
                <a:latin typeface="Times New Roman" pitchFamily="18" charset="0"/>
                <a:ea typeface="华文细黑"/>
                <a:cs typeface="华文细黑"/>
              </a:rPr>
              <a:t>写景顺序</a:t>
            </a:r>
            <a:r>
              <a:rPr lang="zh-CN" altLang="zh-CN" sz="2800" b="1">
                <a:latin typeface="Times New Roman" pitchFamily="18" charset="0"/>
                <a:ea typeface="华文细黑"/>
                <a:cs typeface="华文细黑"/>
              </a:rPr>
              <a:t>：空间顺序、时间顺序、观察的先后顺序、按景物的类别来写。</a:t>
            </a:r>
            <a:endParaRPr lang="zh-CN" altLang="zh-CN" sz="1000" b="1">
              <a:latin typeface="宋体" charset="-122"/>
              <a:cs typeface="Courier New"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矩形 14"/>
          <p:cNvSpPr>
            <a:spLocks noChangeArrowheads="1"/>
          </p:cNvSpPr>
          <p:nvPr/>
        </p:nvSpPr>
        <p:spPr bwMode="auto">
          <a:xfrm>
            <a:off x="12700" y="122238"/>
            <a:ext cx="12177713" cy="6534150"/>
          </a:xfrm>
          <a:prstGeom prst="rect">
            <a:avLst/>
          </a:prstGeom>
          <a:noFill/>
          <a:ln w="9525">
            <a:noFill/>
            <a:miter lim="800000"/>
          </a:ln>
        </p:spPr>
        <p:txBody>
          <a:bodyPr lIns="121898" tIns="60948" rIns="121898" bIns="60948">
            <a:spAutoFit/>
          </a:bodyPr>
          <a:lstStyle/>
          <a:p>
            <a:pPr indent="714375" algn="just" defTabSz="914400">
              <a:lnSpc>
                <a:spcPct val="150000"/>
              </a:lnSpc>
            </a:pPr>
            <a:r>
              <a:rPr lang="en-US" altLang="zh-CN" sz="2800" b="1">
                <a:solidFill>
                  <a:srgbClr val="FF0000"/>
                </a:solidFill>
                <a:latin typeface="Times New Roman" pitchFamily="18" charset="0"/>
                <a:ea typeface="华文细黑"/>
                <a:cs typeface="Courier New" pitchFamily="49" charset="0"/>
              </a:rPr>
              <a:t>3.</a:t>
            </a:r>
            <a:r>
              <a:rPr lang="zh-CN" altLang="zh-CN" sz="2800" b="1">
                <a:solidFill>
                  <a:srgbClr val="FF0000"/>
                </a:solidFill>
                <a:latin typeface="Times New Roman" pitchFamily="18" charset="0"/>
                <a:ea typeface="华文细黑"/>
                <a:cs typeface="Times New Roman" pitchFamily="18" charset="0"/>
              </a:rPr>
              <a:t>哲思文化类散文</a:t>
            </a:r>
            <a:endParaRPr lang="zh-CN" altLang="zh-CN" sz="1000" b="1">
              <a:solidFill>
                <a:srgbClr val="FF0000"/>
              </a:solidFill>
              <a:latin typeface="宋体" charset="-122"/>
              <a:cs typeface="Courier New" pitchFamily="49" charset="0"/>
            </a:endParaRPr>
          </a:p>
          <a:p>
            <a:pPr indent="714375" algn="just" defTabSz="914400">
              <a:lnSpc>
                <a:spcPct val="150000"/>
              </a:lnSpc>
            </a:pPr>
            <a:r>
              <a:rPr lang="zh-CN" altLang="zh-CN" sz="2800" b="1">
                <a:latin typeface="Times New Roman" pitchFamily="18" charset="0"/>
                <a:ea typeface="华文细黑"/>
                <a:cs typeface="华文细黑"/>
              </a:rPr>
              <a:t>哲思文化类散文以种种形象来参与生命的真理，从而揭露万物之间的永恒相似，它因其深邃性，给我们一种透过现象深入本质的、震撼性的审美效果。</a:t>
            </a:r>
            <a:endParaRPr lang="zh-CN" altLang="zh-CN" sz="1000" b="1">
              <a:latin typeface="宋体" charset="-122"/>
              <a:cs typeface="Courier New" pitchFamily="49" charset="0"/>
            </a:endParaRPr>
          </a:p>
          <a:p>
            <a:pPr indent="714375" algn="just" defTabSz="914400">
              <a:lnSpc>
                <a:spcPct val="150000"/>
              </a:lnSpc>
            </a:pPr>
            <a:r>
              <a:rPr lang="en-US" altLang="zh-CN" sz="2800" b="1">
                <a:latin typeface="Times New Roman" pitchFamily="18" charset="0"/>
                <a:ea typeface="华文细黑"/>
                <a:cs typeface="华文细黑"/>
              </a:rPr>
              <a:t>(1)</a:t>
            </a:r>
            <a:r>
              <a:rPr lang="zh-CN" altLang="zh-CN" sz="2800" b="1">
                <a:latin typeface="Times New Roman" pitchFamily="18" charset="0"/>
                <a:ea typeface="华文细黑"/>
                <a:cs typeface="华文细黑"/>
              </a:rPr>
              <a:t>达到与人的思想性情相通、灵气往来的境界，使读者获得理性的醒悟和精神的畅快。</a:t>
            </a:r>
            <a:endParaRPr lang="zh-CN" altLang="zh-CN" sz="1000" b="1">
              <a:latin typeface="宋体" charset="-122"/>
              <a:cs typeface="Courier New" pitchFamily="49" charset="0"/>
            </a:endParaRPr>
          </a:p>
          <a:p>
            <a:pPr indent="714375" algn="just" defTabSz="914400">
              <a:lnSpc>
                <a:spcPct val="150000"/>
              </a:lnSpc>
            </a:pPr>
            <a:r>
              <a:rPr lang="en-US" altLang="zh-CN" sz="2800" b="1">
                <a:latin typeface="Times New Roman" pitchFamily="18" charset="0"/>
                <a:ea typeface="华文细黑"/>
                <a:cs typeface="华文细黑"/>
              </a:rPr>
              <a:t>(2)</a:t>
            </a:r>
            <a:r>
              <a:rPr lang="zh-CN" altLang="zh-CN" sz="2800" b="1">
                <a:latin typeface="Times New Roman" pitchFamily="18" charset="0"/>
                <a:ea typeface="华文细黑"/>
                <a:cs typeface="华文细黑"/>
              </a:rPr>
              <a:t>哲思文化类散文经过联想，拥有丰富的内涵，把自然、社会、人生多个角度进行了融合。</a:t>
            </a:r>
            <a:endParaRPr lang="zh-CN" altLang="zh-CN" sz="1000" b="1">
              <a:latin typeface="宋体" charset="-122"/>
              <a:cs typeface="Courier New" pitchFamily="49" charset="0"/>
            </a:endParaRPr>
          </a:p>
          <a:p>
            <a:pPr indent="714375" algn="just" defTabSz="914400">
              <a:lnSpc>
                <a:spcPct val="150000"/>
              </a:lnSpc>
            </a:pPr>
            <a:r>
              <a:rPr lang="en-US" altLang="zh-CN" sz="2800" b="1">
                <a:latin typeface="Times New Roman" pitchFamily="18" charset="0"/>
                <a:ea typeface="华文细黑"/>
                <a:cs typeface="华文细黑"/>
              </a:rPr>
              <a:t>(3)</a:t>
            </a:r>
            <a:r>
              <a:rPr lang="zh-CN" altLang="zh-CN" sz="2800" b="1">
                <a:latin typeface="Times New Roman" pitchFamily="18" charset="0"/>
                <a:ea typeface="华文细黑"/>
                <a:cs typeface="华文细黑"/>
              </a:rPr>
              <a:t>哲思文化类散文寓含了生活情感的思想，蘸满了审美情感的汁液。</a:t>
            </a:r>
            <a:endParaRPr lang="zh-CN" altLang="zh-CN" sz="1000" b="1">
              <a:latin typeface="宋体" charset="-122"/>
              <a:cs typeface="Courier New" pitchFamily="49" charset="0"/>
            </a:endParaRPr>
          </a:p>
          <a:p>
            <a:pPr indent="714375" algn="just" defTabSz="914400">
              <a:lnSpc>
                <a:spcPct val="150000"/>
              </a:lnSpc>
            </a:pPr>
            <a:r>
              <a:rPr lang="en-US" altLang="zh-CN" sz="2800" b="1">
                <a:latin typeface="Times New Roman" pitchFamily="18" charset="0"/>
                <a:ea typeface="华文细黑"/>
                <a:cs typeface="华文细黑"/>
              </a:rPr>
              <a:t>(4)</a:t>
            </a:r>
            <a:r>
              <a:rPr lang="zh-CN" altLang="zh-CN" sz="2800" b="1">
                <a:latin typeface="Times New Roman" pitchFamily="18" charset="0"/>
                <a:ea typeface="华文细黑"/>
                <a:cs typeface="华文细黑"/>
              </a:rPr>
              <a:t>语言生动、形象，运用多种修辞手法，文学色彩浓厚。</a:t>
            </a:r>
            <a:endParaRPr lang="zh-CN" altLang="zh-CN" sz="1000" b="1">
              <a:latin typeface="宋体" charset="-122"/>
              <a:cs typeface="Courier New"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zh-CN" b="1" smtClean="0">
                <a:solidFill>
                  <a:srgbClr val="0000FF"/>
                </a:solidFill>
              </a:rPr>
              <a:t>二、散文的文体特征</a:t>
            </a:r>
          </a:p>
          <a:p>
            <a:pPr eaLnBrk="1" hangingPunct="1">
              <a:buFont typeface="Arial"/>
              <a:buNone/>
            </a:pPr>
            <a:r>
              <a:rPr lang="en-US" altLang="zh-CN" b="1" smtClean="0"/>
              <a:t>1.</a:t>
            </a:r>
            <a:r>
              <a:rPr lang="zh-CN" altLang="zh-CN" b="1" smtClean="0"/>
              <a:t>形散而神不散。</a:t>
            </a:r>
            <a:endParaRPr lang="zh-CN" altLang="en-US" b="1" smtClean="0"/>
          </a:p>
          <a:p>
            <a:pPr eaLnBrk="1" hangingPunct="1">
              <a:buFont typeface="Arial"/>
              <a:buNone/>
            </a:pPr>
            <a:r>
              <a:rPr lang="en-US" altLang="zh-CN" b="1" u="sng" smtClean="0">
                <a:solidFill>
                  <a:srgbClr val="FF0000"/>
                </a:solidFill>
              </a:rPr>
              <a:t>“</a:t>
            </a:r>
            <a:r>
              <a:rPr lang="zh-CN" altLang="zh-CN" b="1" u="sng" smtClean="0">
                <a:solidFill>
                  <a:srgbClr val="FF0000"/>
                </a:solidFill>
              </a:rPr>
              <a:t>形散</a:t>
            </a:r>
            <a:r>
              <a:rPr lang="en-US" altLang="zh-CN" b="1" u="sng" smtClean="0">
                <a:solidFill>
                  <a:srgbClr val="FF0000"/>
                </a:solidFill>
              </a:rPr>
              <a:t>”</a:t>
            </a:r>
            <a:r>
              <a:rPr lang="zh-CN" altLang="zh-CN" b="1" u="sng" smtClean="0">
                <a:solidFill>
                  <a:srgbClr val="FF0000"/>
                </a:solidFill>
              </a:rPr>
              <a:t>主要是说散文取材</a:t>
            </a:r>
            <a:r>
              <a:rPr lang="zh-CN" altLang="zh-CN" b="1" smtClean="0"/>
              <a:t>十分广泛自由，不受时间和空间的限制，表现手法不拘一格，可以叙述事件的发展，可以描写人物形象，可以托物抒情，可以发表议论，而且作者可以根据内容需要自由调整、随意变化。</a:t>
            </a:r>
            <a:endParaRPr lang="zh-CN" altLang="en-US" b="1" smtClean="0"/>
          </a:p>
          <a:p>
            <a:pPr eaLnBrk="1" hangingPunct="1">
              <a:buFont typeface="Arial"/>
              <a:buNone/>
            </a:pPr>
            <a:r>
              <a:rPr lang="en-US" altLang="zh-CN" b="1" u="sng" smtClean="0">
                <a:solidFill>
                  <a:srgbClr val="FF0000"/>
                </a:solidFill>
              </a:rPr>
              <a:t>“</a:t>
            </a:r>
            <a:r>
              <a:rPr lang="zh-CN" altLang="zh-CN" b="1" u="sng" smtClean="0">
                <a:solidFill>
                  <a:srgbClr val="FF0000"/>
                </a:solidFill>
              </a:rPr>
              <a:t>神不散</a:t>
            </a:r>
            <a:r>
              <a:rPr lang="en-US" altLang="zh-CN" b="1" u="sng" smtClean="0">
                <a:solidFill>
                  <a:srgbClr val="FF0000"/>
                </a:solidFill>
              </a:rPr>
              <a:t>”</a:t>
            </a:r>
            <a:r>
              <a:rPr lang="zh-CN" altLang="zh-CN" b="1" u="sng" smtClean="0">
                <a:solidFill>
                  <a:srgbClr val="FF0000"/>
                </a:solidFill>
              </a:rPr>
              <a:t>主要是从散文的立意方面说的</a:t>
            </a:r>
            <a:r>
              <a:rPr lang="zh-CN" altLang="zh-CN" b="1" smtClean="0"/>
              <a:t>，即散文所要表达的主题必须明确而集中，无论散文的内容多么广泛，表现手法多么灵活，无不是为更好地表现主题服务的。</a:t>
            </a:r>
            <a:endParaRPr lang="zh-CN" altLang="en-US" b="1" smtClean="0"/>
          </a:p>
          <a:p>
            <a:pPr eaLnBrk="1" hangingPunct="1">
              <a:buFont typeface="Arial"/>
              <a:buNone/>
            </a:pPr>
            <a:endParaRPr lang="en-US" altLang="zh-CN" b="1" smtClean="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lIns="91430" tIns="45715" rIns="91430" bIns="45715"/>
          <a:lstStyle/>
          <a:p>
            <a:pPr eaLnBrk="1" fontAlgn="auto" hangingPunct="1">
              <a:defRPr/>
            </a:pPr>
            <a:r>
              <a:rPr lang="zh-CN" altLang="en-US" b="1" noProof="1">
                <a:solidFill>
                  <a:schemeClr val="accent1"/>
                </a:solidFill>
                <a:effectLst>
                  <a:outerShdw blurRad="38100" dist="25400" dir="5400000" algn="ctr" rotWithShape="0">
                    <a:srgbClr val="6E747A">
                      <a:alpha val="43000"/>
                    </a:srgbClr>
                  </a:outerShdw>
                </a:effectLst>
              </a:rPr>
              <a:t>高考散文阅读</a:t>
            </a:r>
          </a:p>
        </p:txBody>
      </p:sp>
      <p:sp>
        <p:nvSpPr>
          <p:cNvPr id="101378" name="内容占位符 2"/>
          <p:cNvSpPr>
            <a:spLocks noGrp="1"/>
          </p:cNvSpPr>
          <p:nvPr>
            <p:ph idx="1"/>
          </p:nvPr>
        </p:nvSpPr>
        <p:spPr>
          <a:xfrm>
            <a:off x="190500" y="1485900"/>
            <a:ext cx="10514013" cy="4959350"/>
          </a:xfrm>
        </p:spPr>
        <p:txBody>
          <a:bodyPr lIns="91430" tIns="45715" rIns="91430" bIns="45715"/>
          <a:lstStyle/>
          <a:p>
            <a:pPr eaLnBrk="1" hangingPunct="1">
              <a:buFont typeface="Arial"/>
              <a:buNone/>
            </a:pPr>
            <a:r>
              <a:rPr lang="zh-CN" altLang="en-US" sz="3200" b="1" smtClean="0">
                <a:solidFill>
                  <a:srgbClr val="0510EB"/>
                </a:solidFill>
              </a:rPr>
              <a:t>考点</a:t>
            </a:r>
            <a:endParaRPr lang="zh-CN" altLang="en-US" sz="3200" b="1" smtClean="0"/>
          </a:p>
          <a:p>
            <a:pPr eaLnBrk="1" hangingPunct="1">
              <a:buFont typeface="Arial"/>
              <a:buNone/>
            </a:pPr>
            <a:r>
              <a:rPr lang="zh-CN" altLang="en-US" sz="3200" b="1" smtClean="0"/>
              <a:t>（一）词句含义的理解分析</a:t>
            </a:r>
          </a:p>
          <a:p>
            <a:pPr eaLnBrk="1" hangingPunct="1">
              <a:buFont typeface="Arial"/>
              <a:buNone/>
            </a:pPr>
            <a:r>
              <a:rPr lang="zh-CN" altLang="en-US" sz="3200" b="1" smtClean="0"/>
              <a:t>（二）形象的感知和概括</a:t>
            </a:r>
          </a:p>
          <a:p>
            <a:pPr eaLnBrk="1" hangingPunct="1">
              <a:buFont typeface="Arial"/>
              <a:buNone/>
            </a:pPr>
            <a:r>
              <a:rPr lang="zh-CN" altLang="en-US" sz="3200" b="1" smtClean="0"/>
              <a:t>（三）语言的品味和赏析</a:t>
            </a:r>
          </a:p>
          <a:p>
            <a:pPr eaLnBrk="1" hangingPunct="1">
              <a:buFont typeface="Arial"/>
              <a:buNone/>
            </a:pPr>
            <a:r>
              <a:rPr lang="zh-CN" altLang="en-US" sz="3200" b="1" smtClean="0"/>
              <a:t>（四）主旨的把握与评价</a:t>
            </a:r>
          </a:p>
          <a:p>
            <a:pPr eaLnBrk="1" hangingPunct="1">
              <a:buFont typeface="Arial"/>
              <a:buNone/>
            </a:pPr>
            <a:r>
              <a:rPr lang="zh-CN" altLang="en-US" sz="3200" b="1" smtClean="0"/>
              <a:t>（五）层次的分析和思路的理解</a:t>
            </a:r>
          </a:p>
          <a:p>
            <a:pPr eaLnBrk="1" hangingPunct="1">
              <a:buFont typeface="Arial"/>
              <a:buNone/>
            </a:pPr>
            <a:r>
              <a:rPr lang="zh-CN" altLang="en-US" sz="3200" b="1" smtClean="0"/>
              <a:t>（六）表现技巧的理解和赏析</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097338" y="2384425"/>
            <a:ext cx="7902575" cy="701675"/>
          </a:xfrm>
        </p:spPr>
        <p:txBody>
          <a:bodyPr lIns="91430" tIns="45715" rIns="91430" bIns="45715"/>
          <a:lstStyle/>
          <a:p>
            <a:pPr eaLnBrk="1" fontAlgn="auto" hangingPunct="1">
              <a:defRPr/>
            </a:pPr>
            <a:r>
              <a:rPr lang="zh-CN" altLang="en-US" b="1" noProof="1"/>
              <a:t>一、概括形象特点</a:t>
            </a:r>
          </a:p>
        </p:txBody>
      </p:sp>
      <p:sp>
        <p:nvSpPr>
          <p:cNvPr id="102402" name="文本占位符 2"/>
          <p:cNvSpPr>
            <a:spLocks noGrp="1"/>
          </p:cNvSpPr>
          <p:nvPr>
            <p:ph type="body" idx="1"/>
            <p:custDataLst>
              <p:tags r:id="rId3"/>
            </p:custDataLst>
          </p:nvPr>
        </p:nvSpPr>
        <p:spPr>
          <a:xfrm>
            <a:off x="4097338" y="3316288"/>
            <a:ext cx="7902575" cy="1176337"/>
          </a:xfrm>
        </p:spPr>
        <p:txBody>
          <a:bodyPr lIns="91430" tIns="45715" rIns="91430" bIns="45715"/>
          <a:lstStyle/>
          <a:p>
            <a:pPr eaLnBrk="1" hangingPunct="1"/>
            <a:r>
              <a:rPr lang="zh-CN" altLang="en-US" sz="3200" b="1" smtClean="0">
                <a:solidFill>
                  <a:srgbClr val="0510EB"/>
                </a:solidFill>
              </a:rPr>
              <a:t>人物形象    事物形象</a:t>
            </a:r>
            <a:r>
              <a:rPr lang="zh-CN" altLang="en-US" b="1" smtClean="0">
                <a:solidFill>
                  <a:srgbClr val="0510EB"/>
                </a:solidFill>
              </a:rPr>
              <a:t>   </a:t>
            </a:r>
          </a:p>
        </p:txBody>
      </p:sp>
      <p:sp>
        <p:nvSpPr>
          <p:cNvPr id="4" name="文本框 3"/>
          <p:cNvSpPr txBox="1"/>
          <p:nvPr>
            <p:custDataLst>
              <p:tags r:id="rId4"/>
            </p:custDataLst>
          </p:nvPr>
        </p:nvSpPr>
        <p:spPr>
          <a:xfrm>
            <a:off x="1931988" y="2154238"/>
            <a:ext cx="1968500" cy="1862137"/>
          </a:xfrm>
          <a:prstGeom prst="rect">
            <a:avLst/>
          </a:prstGeom>
          <a:noFill/>
        </p:spPr>
        <p:txBody>
          <a:bodyPr lIns="89990" tIns="46795" rIns="89990" bIns="46795" anchor="ctr">
            <a:normAutofit fontScale="65000" lnSpcReduction="20000"/>
          </a:bodyPr>
          <a:lstStyle/>
          <a:p>
            <a:pPr algn="r" defTabSz="914400" fontAlgn="auto">
              <a:defRPr/>
            </a:pPr>
            <a:r>
              <a:rPr lang="zh-CN" altLang="en-US" sz="11500" b="1" noProof="1">
                <a:solidFill>
                  <a:schemeClr val="tx2"/>
                </a:solidFill>
                <a:latin typeface="+mn-lt"/>
                <a:ea typeface="+mn-ea"/>
              </a:rPr>
              <a:t>形象</a:t>
            </a:r>
            <a:endParaRPr lang="zh-CN" altLang="en-US" sz="11500" b="1" noProof="1">
              <a:solidFill>
                <a:schemeClr val="tx2"/>
              </a:solidFill>
              <a:latin typeface="Arial" pitchFamily="34" charset="0"/>
              <a:ea typeface="微软雅黑" panose="020B0503020204020204" pitchFamily="34" charset="-122"/>
            </a:endParaRP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形状 6"/>
          <p:cNvSpPr/>
          <p:nvPr>
            <p:custDataLst>
              <p:tags r:id="rId2"/>
            </p:custDataLst>
          </p:nvPr>
        </p:nvSpPr>
        <p:spPr>
          <a:xfrm>
            <a:off x="3375025" y="2633663"/>
            <a:ext cx="4487863" cy="1379537"/>
          </a:xfrm>
          <a:custGeom>
            <a:avLst/>
            <a:gdLst/>
            <a:ahLst/>
            <a:cxnLst/>
            <a:rect l="0" t="0" r="0" b="0"/>
            <a:pathLst>
              <a:path>
                <a:moveTo>
                  <a:pt x="0" y="0"/>
                </a:moveTo>
                <a:lnTo>
                  <a:pt x="3105298" y="0"/>
                </a:lnTo>
                <a:lnTo>
                  <a:pt x="3105298" y="1027137"/>
                </a:lnTo>
                <a:lnTo>
                  <a:pt x="3344167" y="1027137"/>
                </a:lnTo>
              </a:path>
            </a:pathLst>
          </a:custGeom>
          <a:noFill/>
          <a:ln w="19050">
            <a:solidFill>
              <a:srgbClr val="7F7F7F"/>
            </a:solidFill>
          </a:ln>
        </p:spPr>
        <p:style>
          <a:lnRef idx="2">
            <a:srgbClr val="D3D3D3">
              <a:shade val="60000"/>
              <a:hueOff val="0"/>
              <a:satOff val="0"/>
              <a:lumOff val="0"/>
              <a:alphaOff val="0"/>
            </a:srgbClr>
          </a:lnRef>
          <a:fillRef idx="0">
            <a:scrgbClr r="0" g="0" b="0"/>
          </a:fillRef>
          <a:effectRef idx="0">
            <a:srgbClr val="D3D3D3">
              <a:hueOff val="0"/>
              <a:satOff val="0"/>
              <a:lumOff val="0"/>
              <a:alphaOff val="0"/>
            </a:srgbClr>
          </a:effectRef>
          <a:fontRef idx="minor">
            <a:srgbClr val="7F7F7F">
              <a:hueOff val="0"/>
              <a:satOff val="0"/>
              <a:lumOff val="0"/>
              <a:alphaOff val="0"/>
            </a:srgbClr>
          </a:fontRef>
        </p:style>
        <p:txBody>
          <a:bodyPr/>
          <a:lstStyle/>
          <a:p>
            <a:pPr defTabSz="914400" fontAlgn="auto">
              <a:buFont typeface="Arial" pitchFamily="34" charset="0"/>
              <a:buNone/>
              <a:defRPr/>
            </a:pPr>
            <a:endParaRPr lang="zh-CN" altLang="en-US" sz="1800" noProof="1"/>
          </a:p>
        </p:txBody>
      </p:sp>
      <p:sp>
        <p:nvSpPr>
          <p:cNvPr id="9" name="任意多边形: 形状 8"/>
          <p:cNvSpPr/>
          <p:nvPr>
            <p:custDataLst>
              <p:tags r:id="rId3"/>
            </p:custDataLst>
          </p:nvPr>
        </p:nvSpPr>
        <p:spPr>
          <a:xfrm>
            <a:off x="3375025" y="1254125"/>
            <a:ext cx="4487863" cy="1379538"/>
          </a:xfrm>
          <a:custGeom>
            <a:avLst/>
            <a:gdLst/>
            <a:ahLst/>
            <a:cxnLst/>
            <a:rect l="0" t="0" r="0" b="0"/>
            <a:pathLst>
              <a:path>
                <a:moveTo>
                  <a:pt x="0" y="1027137"/>
                </a:moveTo>
                <a:lnTo>
                  <a:pt x="3105298" y="1027137"/>
                </a:lnTo>
                <a:lnTo>
                  <a:pt x="3105298" y="0"/>
                </a:lnTo>
                <a:lnTo>
                  <a:pt x="3344167" y="0"/>
                </a:lnTo>
              </a:path>
            </a:pathLst>
          </a:custGeom>
          <a:noFill/>
          <a:ln w="19050">
            <a:solidFill>
              <a:srgbClr val="7F7F7F"/>
            </a:solidFill>
          </a:ln>
        </p:spPr>
        <p:style>
          <a:lnRef idx="2">
            <a:srgbClr val="D3D3D3">
              <a:shade val="60000"/>
              <a:hueOff val="0"/>
              <a:satOff val="0"/>
              <a:lumOff val="0"/>
              <a:alphaOff val="0"/>
            </a:srgbClr>
          </a:lnRef>
          <a:fillRef idx="0">
            <a:scrgbClr r="0" g="0" b="0"/>
          </a:fillRef>
          <a:effectRef idx="0">
            <a:srgbClr val="D3D3D3">
              <a:hueOff val="0"/>
              <a:satOff val="0"/>
              <a:lumOff val="0"/>
              <a:alphaOff val="0"/>
            </a:srgbClr>
          </a:effectRef>
          <a:fontRef idx="minor">
            <a:srgbClr val="7F7F7F">
              <a:hueOff val="0"/>
              <a:satOff val="0"/>
              <a:lumOff val="0"/>
              <a:alphaOff val="0"/>
            </a:srgbClr>
          </a:fontRef>
        </p:style>
        <p:txBody>
          <a:bodyPr/>
          <a:lstStyle/>
          <a:p>
            <a:pPr defTabSz="914400" fontAlgn="auto">
              <a:buFont typeface="Arial" pitchFamily="34" charset="0"/>
              <a:buNone/>
              <a:defRPr/>
            </a:pPr>
            <a:endParaRPr lang="zh-CN" altLang="en-US" sz="1800" noProof="1"/>
          </a:p>
        </p:txBody>
      </p:sp>
      <p:sp>
        <p:nvSpPr>
          <p:cNvPr id="10" name="任意多边形: 形状 9"/>
          <p:cNvSpPr/>
          <p:nvPr>
            <p:custDataLst>
              <p:tags r:id="rId4"/>
            </p:custDataLst>
          </p:nvPr>
        </p:nvSpPr>
        <p:spPr>
          <a:xfrm>
            <a:off x="166688" y="2144713"/>
            <a:ext cx="3208337" cy="977900"/>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11" name="任意多边形: 形状 10"/>
          <p:cNvSpPr/>
          <p:nvPr>
            <p:custDataLst>
              <p:tags r:id="rId5"/>
            </p:custDataLst>
          </p:nvPr>
        </p:nvSpPr>
        <p:spPr>
          <a:xfrm>
            <a:off x="6994525" y="765175"/>
            <a:ext cx="4652963" cy="977900"/>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13" name="任意多边形: 形状 12"/>
          <p:cNvSpPr/>
          <p:nvPr>
            <p:custDataLst>
              <p:tags r:id="rId6"/>
            </p:custDataLst>
          </p:nvPr>
        </p:nvSpPr>
        <p:spPr>
          <a:xfrm>
            <a:off x="6994525" y="2492375"/>
            <a:ext cx="4652963" cy="2174875"/>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24" name="文本框 23"/>
          <p:cNvSpPr txBox="1"/>
          <p:nvPr>
            <p:custDataLst>
              <p:tags r:id="rId7"/>
            </p:custDataLst>
          </p:nvPr>
        </p:nvSpPr>
        <p:spPr>
          <a:xfrm>
            <a:off x="700088" y="2311400"/>
            <a:ext cx="2058987" cy="644525"/>
          </a:xfrm>
          <a:prstGeom prst="rect">
            <a:avLst/>
          </a:prstGeom>
          <a:noFill/>
        </p:spPr>
        <p:txBody>
          <a:bodyPr lIns="0" rIns="0">
            <a:spAutoFit/>
          </a:bodyPr>
          <a:lstStyle/>
          <a:p>
            <a:pPr algn="ctr" defTabSz="914400" fontAlgn="auto">
              <a:defRPr/>
            </a:pPr>
            <a:r>
              <a:rPr lang="zh-CN" altLang="en-US" sz="3600" b="1" noProof="1">
                <a:solidFill>
                  <a:schemeClr val="accent1"/>
                </a:solidFill>
                <a:effectLst>
                  <a:outerShdw blurRad="38100" dist="25400" dir="5400000" algn="ctr" rotWithShape="0">
                    <a:srgbClr val="6E747A">
                      <a:alpha val="43000"/>
                    </a:srgbClr>
                  </a:outerShdw>
                </a:effectLst>
                <a:latin typeface="+mn-lt"/>
                <a:ea typeface="+mn-ea"/>
              </a:rPr>
              <a:t>人物形象</a:t>
            </a:r>
          </a:p>
        </p:txBody>
      </p:sp>
      <p:sp>
        <p:nvSpPr>
          <p:cNvPr id="70" name="任意多边形: 形状 69"/>
          <p:cNvSpPr/>
          <p:nvPr>
            <p:custDataLst>
              <p:tags r:id="rId8"/>
            </p:custDataLst>
          </p:nvPr>
        </p:nvSpPr>
        <p:spPr>
          <a:xfrm rot="3035990">
            <a:off x="293687" y="2493963"/>
            <a:ext cx="366713"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71" name="任意多边形: 形状 70"/>
          <p:cNvSpPr/>
          <p:nvPr>
            <p:custDataLst>
              <p:tags r:id="rId9"/>
            </p:custDataLst>
          </p:nvPr>
        </p:nvSpPr>
        <p:spPr>
          <a:xfrm rot="18564010" flipH="1">
            <a:off x="2882106" y="2493169"/>
            <a:ext cx="366713" cy="276225"/>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86" name="文本框 85"/>
          <p:cNvSpPr txBox="1"/>
          <p:nvPr>
            <p:custDataLst>
              <p:tags r:id="rId10"/>
            </p:custDataLst>
          </p:nvPr>
        </p:nvSpPr>
        <p:spPr>
          <a:xfrm>
            <a:off x="8356600" y="962025"/>
            <a:ext cx="2060575" cy="584200"/>
          </a:xfrm>
          <a:prstGeom prst="rect">
            <a:avLst/>
          </a:prstGeom>
          <a:noFill/>
        </p:spPr>
        <p:txBody>
          <a:bodyPr lIns="0" rIns="0">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具体事件</a:t>
            </a:r>
          </a:p>
        </p:txBody>
      </p:sp>
      <p:sp>
        <p:nvSpPr>
          <p:cNvPr id="87" name="任意多边形: 形状 86"/>
          <p:cNvSpPr/>
          <p:nvPr>
            <p:custDataLst>
              <p:tags r:id="rId11"/>
            </p:custDataLst>
          </p:nvPr>
        </p:nvSpPr>
        <p:spPr>
          <a:xfrm rot="3035990">
            <a:off x="7034212" y="1160463"/>
            <a:ext cx="366713"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88" name="任意多边形: 形状 87"/>
          <p:cNvSpPr/>
          <p:nvPr>
            <p:custDataLst>
              <p:tags r:id="rId12"/>
            </p:custDataLst>
          </p:nvPr>
        </p:nvSpPr>
        <p:spPr>
          <a:xfrm rot="18564010" flipH="1">
            <a:off x="11241087" y="1160463"/>
            <a:ext cx="366713"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94" name="文本框 93"/>
          <p:cNvSpPr txBox="1"/>
          <p:nvPr>
            <p:custDataLst>
              <p:tags r:id="rId13"/>
            </p:custDataLst>
          </p:nvPr>
        </p:nvSpPr>
        <p:spPr>
          <a:xfrm>
            <a:off x="7572375" y="2954338"/>
            <a:ext cx="3629025" cy="952500"/>
          </a:xfrm>
          <a:prstGeom prst="rect">
            <a:avLst/>
          </a:prstGeom>
          <a:noFill/>
        </p:spPr>
        <p:txBody>
          <a:bodyPr lIns="0" rIns="0">
            <a:spAutoFit/>
          </a:bodyPr>
          <a:lstStyle/>
          <a:p>
            <a:pPr algn="ctr" defTabSz="914400" fontAlgn="auto">
              <a:defRPr/>
            </a:pPr>
            <a:r>
              <a:rPr lang="zh-CN" altLang="en-US" sz="2800" b="1" noProof="1">
                <a:solidFill>
                  <a:schemeClr val="accent1"/>
                </a:solidFill>
                <a:effectLst>
                  <a:outerShdw blurRad="38100" dist="25400" dir="5400000" algn="ctr" rotWithShape="0">
                    <a:srgbClr val="6E747A">
                      <a:alpha val="43000"/>
                    </a:srgbClr>
                  </a:outerShdw>
                </a:effectLst>
                <a:latin typeface="+mn-lt"/>
                <a:ea typeface="+mn-ea"/>
              </a:rPr>
              <a:t>身份、外貌、神态、动作、语言、心理、性格</a:t>
            </a:r>
          </a:p>
        </p:txBody>
      </p:sp>
      <p:sp>
        <p:nvSpPr>
          <p:cNvPr id="95" name="任意多边形: 形状 94"/>
          <p:cNvSpPr/>
          <p:nvPr>
            <p:custDataLst>
              <p:tags r:id="rId14"/>
            </p:custDataLst>
          </p:nvPr>
        </p:nvSpPr>
        <p:spPr>
          <a:xfrm rot="3035990">
            <a:off x="7033419" y="3428206"/>
            <a:ext cx="368300"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96" name="任意多边形: 形状 95"/>
          <p:cNvSpPr/>
          <p:nvPr>
            <p:custDataLst>
              <p:tags r:id="rId15"/>
            </p:custDataLst>
          </p:nvPr>
        </p:nvSpPr>
        <p:spPr>
          <a:xfrm rot="18564010" flipH="1">
            <a:off x="11240294" y="3428206"/>
            <a:ext cx="368300"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图片 18" descr="IMG_7733"/>
          <p:cNvPicPr>
            <a:picLocks noGrp="1" noChangeAspect="1" noChangeArrowheads="1"/>
          </p:cNvPicPr>
          <p:nvPr>
            <p:ph type="body" idx="4294967295"/>
          </p:nvPr>
        </p:nvPicPr>
        <p:blipFill>
          <a:blip r:embed="rId2"/>
          <a:srcRect t="600"/>
          <a:stretch>
            <a:fillRect/>
          </a:stretch>
        </p:blipFill>
        <p:spPr>
          <a:xfrm>
            <a:off x="0" y="-1179513"/>
            <a:ext cx="12190413" cy="8039101"/>
          </a:xfr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3"/>
          <p:cNvSpPr>
            <a:spLocks noGrp="1"/>
          </p:cNvSpPr>
          <p:nvPr>
            <p:ph type="body" idx="4294967295"/>
          </p:nvPr>
        </p:nvSpPr>
        <p:spPr>
          <a:xfrm>
            <a:off x="0" y="0"/>
            <a:ext cx="12190413" cy="6859588"/>
          </a:xfrm>
        </p:spPr>
        <p:txBody>
          <a:bodyPr/>
          <a:lstStyle/>
          <a:p>
            <a:pPr eaLnBrk="1" hangingPunct="1">
              <a:spcBef>
                <a:spcPct val="0"/>
              </a:spcBef>
              <a:buFont typeface="Arial"/>
              <a:buNone/>
            </a:pPr>
            <a:r>
              <a:rPr lang="zh-CN" altLang="en-US" sz="2800" b="1" smtClean="0"/>
              <a:t>         散文中的次要形象是对主要形象的补充，和主要形象构成</a:t>
            </a:r>
            <a:r>
              <a:rPr lang="zh-CN" altLang="en-US" sz="2800" b="1" smtClean="0">
                <a:solidFill>
                  <a:srgbClr val="FF0000"/>
                </a:solidFill>
              </a:rPr>
              <a:t>对比</a:t>
            </a:r>
            <a:r>
              <a:rPr lang="zh-CN" altLang="en-US" sz="2800" b="1" smtClean="0"/>
              <a:t>、</a:t>
            </a:r>
            <a:r>
              <a:rPr lang="zh-CN" altLang="en-US" sz="2800" b="1" smtClean="0">
                <a:solidFill>
                  <a:srgbClr val="FF0000"/>
                </a:solidFill>
              </a:rPr>
              <a:t>衬托</a:t>
            </a:r>
            <a:r>
              <a:rPr lang="zh-CN" altLang="en-US" sz="2800" b="1" smtClean="0"/>
              <a:t>或</a:t>
            </a:r>
            <a:r>
              <a:rPr lang="zh-CN" altLang="en-US" sz="2800" b="1" smtClean="0">
                <a:solidFill>
                  <a:srgbClr val="FF0000"/>
                </a:solidFill>
              </a:rPr>
              <a:t>类比</a:t>
            </a:r>
            <a:r>
              <a:rPr lang="zh-CN" altLang="en-US" sz="2800" b="1" smtClean="0"/>
              <a:t>、</a:t>
            </a:r>
            <a:r>
              <a:rPr lang="zh-CN" altLang="en-US" sz="2800" b="1" smtClean="0">
                <a:solidFill>
                  <a:srgbClr val="FF0000"/>
                </a:solidFill>
              </a:rPr>
              <a:t>虚实相生</a:t>
            </a:r>
            <a:r>
              <a:rPr lang="zh-CN" altLang="en-US" sz="2800" b="1" smtClean="0"/>
              <a:t>等关系，使主要形象更加突出。</a:t>
            </a:r>
          </a:p>
          <a:p>
            <a:pPr eaLnBrk="1" hangingPunct="1">
              <a:spcBef>
                <a:spcPct val="0"/>
              </a:spcBef>
              <a:buFont typeface="Arial"/>
              <a:buNone/>
            </a:pPr>
            <a:endParaRPr lang="en-US" altLang="zh-CN" sz="2800" b="1" smtClean="0"/>
          </a:p>
          <a:p>
            <a:pPr eaLnBrk="1" hangingPunct="1">
              <a:spcBef>
                <a:spcPct val="0"/>
              </a:spcBef>
              <a:buFont typeface="Arial"/>
              <a:buNone/>
            </a:pPr>
            <a:r>
              <a:rPr lang="en-US" altLang="zh-CN" sz="2800" b="1" smtClean="0"/>
              <a:t>《</a:t>
            </a:r>
            <a:r>
              <a:rPr lang="zh-CN" altLang="en-US" sz="2800" b="1" smtClean="0"/>
              <a:t>洗染人生</a:t>
            </a:r>
            <a:r>
              <a:rPr lang="en-US" altLang="zh-CN" sz="2800" b="1" smtClean="0"/>
              <a:t>》</a:t>
            </a:r>
            <a:r>
              <a:rPr lang="zh-CN" altLang="en-US" sz="2800" b="1" smtClean="0"/>
              <a:t>中：刻画“甩手爷”这一形象有什么作用？</a:t>
            </a:r>
          </a:p>
          <a:p>
            <a:pPr>
              <a:buFont typeface="Arial"/>
              <a:buNone/>
            </a:pPr>
            <a:r>
              <a:rPr lang="zh-CN" altLang="en-US" sz="2800" b="1" smtClean="0">
                <a:solidFill>
                  <a:srgbClr val="000099"/>
                </a:solidFill>
              </a:rPr>
              <a:t>参考答案：</a:t>
            </a:r>
          </a:p>
          <a:p>
            <a:pPr>
              <a:buFont typeface="Arial"/>
              <a:buNone/>
            </a:pPr>
            <a:r>
              <a:rPr lang="en-US" altLang="zh-CN" sz="3600" b="1" smtClean="0">
                <a:solidFill>
                  <a:srgbClr val="000099"/>
                </a:solidFill>
              </a:rPr>
              <a:t>1</a:t>
            </a:r>
            <a:r>
              <a:rPr lang="zh-CN" altLang="en-US" sz="3600" b="1" smtClean="0">
                <a:solidFill>
                  <a:srgbClr val="000099"/>
                </a:solidFill>
              </a:rPr>
              <a:t>、甩手爷是个游手好闲、以坑蒙拐骗为生的地痞流氓。</a:t>
            </a:r>
          </a:p>
          <a:p>
            <a:pPr>
              <a:buFont typeface="Arial"/>
              <a:buNone/>
            </a:pPr>
            <a:r>
              <a:rPr lang="zh-CN" altLang="en-US" sz="3600" b="1" smtClean="0">
                <a:solidFill>
                  <a:srgbClr val="FF0000"/>
                </a:solidFill>
              </a:rPr>
              <a:t>次要形象</a:t>
            </a:r>
          </a:p>
          <a:p>
            <a:pPr>
              <a:buFont typeface="Arial"/>
              <a:buNone/>
            </a:pPr>
            <a:r>
              <a:rPr lang="en-US" altLang="zh-CN" sz="3600" b="1" smtClean="0">
                <a:solidFill>
                  <a:srgbClr val="000099"/>
                </a:solidFill>
              </a:rPr>
              <a:t>2</a:t>
            </a:r>
            <a:r>
              <a:rPr lang="zh-CN" altLang="en-US" sz="3600" b="1" smtClean="0">
                <a:solidFill>
                  <a:srgbClr val="000099"/>
                </a:solidFill>
              </a:rPr>
              <a:t>、他先是厚颜无耻地对王老板借机敲诈，在世事变化后又卑躬屈膝地向王老板求情。 </a:t>
            </a:r>
            <a:r>
              <a:rPr lang="zh-CN" altLang="en-US" sz="3600" b="1" smtClean="0">
                <a:solidFill>
                  <a:srgbClr val="FF0000"/>
                </a:solidFill>
              </a:rPr>
              <a:t>具体分析</a:t>
            </a:r>
          </a:p>
          <a:p>
            <a:pPr>
              <a:buFont typeface="Arial"/>
              <a:buNone/>
            </a:pPr>
            <a:r>
              <a:rPr lang="en-US" altLang="zh-CN" sz="3600" b="1" smtClean="0">
                <a:solidFill>
                  <a:srgbClr val="000099"/>
                </a:solidFill>
              </a:rPr>
              <a:t>3</a:t>
            </a:r>
            <a:r>
              <a:rPr lang="zh-CN" altLang="en-US" sz="3600" b="1" smtClean="0">
                <a:solidFill>
                  <a:srgbClr val="000099"/>
                </a:solidFill>
              </a:rPr>
              <a:t>、他与王老板形成鲜明对比，起到了反衬和烘托作用，赞美王老板坚持正道、清白做人的品格。</a:t>
            </a:r>
          </a:p>
          <a:p>
            <a:pPr>
              <a:buFont typeface="Arial"/>
              <a:buNone/>
            </a:pPr>
            <a:r>
              <a:rPr lang="zh-CN" altLang="en-US" sz="3600" b="1" smtClean="0">
                <a:solidFill>
                  <a:srgbClr val="000099"/>
                </a:solidFill>
              </a:rPr>
              <a:t>       </a:t>
            </a:r>
            <a:r>
              <a:rPr lang="zh-CN" altLang="en-US" sz="3600" b="1" smtClean="0">
                <a:solidFill>
                  <a:srgbClr val="FF0000"/>
                </a:solidFill>
              </a:rPr>
              <a:t>效果作用、情感主旨</a:t>
            </a:r>
          </a:p>
          <a:p>
            <a:endParaRPr lang="zh-CN" altLang="en-US" sz="3600" smtClean="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形状 6"/>
          <p:cNvSpPr/>
          <p:nvPr>
            <p:custDataLst>
              <p:tags r:id="rId2"/>
            </p:custDataLst>
          </p:nvPr>
        </p:nvSpPr>
        <p:spPr>
          <a:xfrm>
            <a:off x="3375025" y="4329113"/>
            <a:ext cx="331788" cy="3041650"/>
          </a:xfrm>
          <a:custGeom>
            <a:avLst/>
            <a:gdLst/>
            <a:ahLst/>
            <a:cxnLst/>
            <a:rect l="0" t="0" r="0" b="0"/>
            <a:pathLst>
              <a:path>
                <a:moveTo>
                  <a:pt x="0" y="0"/>
                </a:moveTo>
                <a:lnTo>
                  <a:pt x="3105298" y="0"/>
                </a:lnTo>
                <a:lnTo>
                  <a:pt x="3105298" y="1027137"/>
                </a:lnTo>
                <a:lnTo>
                  <a:pt x="3344167" y="1027137"/>
                </a:lnTo>
              </a:path>
            </a:pathLst>
          </a:custGeom>
          <a:noFill/>
          <a:ln w="19050">
            <a:solidFill>
              <a:srgbClr val="7F7F7F"/>
            </a:solidFill>
          </a:ln>
        </p:spPr>
        <p:style>
          <a:lnRef idx="2">
            <a:srgbClr val="D3D3D3">
              <a:shade val="60000"/>
              <a:hueOff val="0"/>
              <a:satOff val="0"/>
              <a:lumOff val="0"/>
              <a:alphaOff val="0"/>
            </a:srgbClr>
          </a:lnRef>
          <a:fillRef idx="0">
            <a:scrgbClr r="0" g="0" b="0"/>
          </a:fillRef>
          <a:effectRef idx="0">
            <a:srgbClr val="D3D3D3">
              <a:hueOff val="0"/>
              <a:satOff val="0"/>
              <a:lumOff val="0"/>
              <a:alphaOff val="0"/>
            </a:srgbClr>
          </a:effectRef>
          <a:fontRef idx="minor">
            <a:srgbClr val="7F7F7F">
              <a:hueOff val="0"/>
              <a:satOff val="0"/>
              <a:lumOff val="0"/>
              <a:alphaOff val="0"/>
            </a:srgbClr>
          </a:fontRef>
        </p:style>
        <p:txBody>
          <a:bodyPr/>
          <a:lstStyle/>
          <a:p>
            <a:pPr defTabSz="914400" fontAlgn="auto">
              <a:buFont typeface="Arial" pitchFamily="34" charset="0"/>
              <a:buNone/>
              <a:defRPr/>
            </a:pPr>
            <a:endParaRPr lang="zh-CN" altLang="en-US" sz="1800" noProof="1"/>
          </a:p>
        </p:txBody>
      </p:sp>
      <p:sp>
        <p:nvSpPr>
          <p:cNvPr id="9" name="任意多边形: 形状 8"/>
          <p:cNvSpPr/>
          <p:nvPr>
            <p:custDataLst>
              <p:tags r:id="rId3"/>
            </p:custDataLst>
          </p:nvPr>
        </p:nvSpPr>
        <p:spPr>
          <a:xfrm>
            <a:off x="3375025" y="1254125"/>
            <a:ext cx="4487863" cy="1379538"/>
          </a:xfrm>
          <a:custGeom>
            <a:avLst/>
            <a:gdLst/>
            <a:ahLst/>
            <a:cxnLst/>
            <a:rect l="0" t="0" r="0" b="0"/>
            <a:pathLst>
              <a:path>
                <a:moveTo>
                  <a:pt x="0" y="1027137"/>
                </a:moveTo>
                <a:lnTo>
                  <a:pt x="3105298" y="1027137"/>
                </a:lnTo>
                <a:lnTo>
                  <a:pt x="3105298" y="0"/>
                </a:lnTo>
                <a:lnTo>
                  <a:pt x="3344167" y="0"/>
                </a:lnTo>
              </a:path>
            </a:pathLst>
          </a:custGeom>
          <a:noFill/>
          <a:ln w="19050">
            <a:solidFill>
              <a:srgbClr val="7F7F7F"/>
            </a:solidFill>
          </a:ln>
        </p:spPr>
        <p:style>
          <a:lnRef idx="2">
            <a:srgbClr val="D3D3D3">
              <a:shade val="60000"/>
              <a:hueOff val="0"/>
              <a:satOff val="0"/>
              <a:lumOff val="0"/>
              <a:alphaOff val="0"/>
            </a:srgbClr>
          </a:lnRef>
          <a:fillRef idx="0">
            <a:scrgbClr r="0" g="0" b="0"/>
          </a:fillRef>
          <a:effectRef idx="0">
            <a:srgbClr val="D3D3D3">
              <a:hueOff val="0"/>
              <a:satOff val="0"/>
              <a:lumOff val="0"/>
              <a:alphaOff val="0"/>
            </a:srgbClr>
          </a:effectRef>
          <a:fontRef idx="minor">
            <a:srgbClr val="7F7F7F">
              <a:hueOff val="0"/>
              <a:satOff val="0"/>
              <a:lumOff val="0"/>
              <a:alphaOff val="0"/>
            </a:srgbClr>
          </a:fontRef>
        </p:style>
        <p:txBody>
          <a:bodyPr/>
          <a:lstStyle/>
          <a:p>
            <a:pPr defTabSz="914400" fontAlgn="auto">
              <a:buFont typeface="Arial" pitchFamily="34" charset="0"/>
              <a:buNone/>
              <a:defRPr/>
            </a:pPr>
            <a:endParaRPr lang="zh-CN" altLang="en-US" sz="1800" noProof="1"/>
          </a:p>
        </p:txBody>
      </p:sp>
      <p:sp>
        <p:nvSpPr>
          <p:cNvPr id="10" name="任意多边形: 形状 9"/>
          <p:cNvSpPr/>
          <p:nvPr>
            <p:custDataLst>
              <p:tags r:id="rId4"/>
            </p:custDataLst>
          </p:nvPr>
        </p:nvSpPr>
        <p:spPr>
          <a:xfrm>
            <a:off x="168275" y="2795588"/>
            <a:ext cx="3206750" cy="977900"/>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11" name="任意多边形: 形状 10"/>
          <p:cNvSpPr/>
          <p:nvPr>
            <p:custDataLst>
              <p:tags r:id="rId5"/>
            </p:custDataLst>
          </p:nvPr>
        </p:nvSpPr>
        <p:spPr>
          <a:xfrm>
            <a:off x="6819900" y="765175"/>
            <a:ext cx="4814888" cy="1196975"/>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13" name="任意多边形: 形状 12"/>
          <p:cNvSpPr/>
          <p:nvPr>
            <p:custDataLst>
              <p:tags r:id="rId6"/>
            </p:custDataLst>
          </p:nvPr>
        </p:nvSpPr>
        <p:spPr>
          <a:xfrm>
            <a:off x="6819900" y="2533650"/>
            <a:ext cx="4814888" cy="1500188"/>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24" name="文本框 23"/>
          <p:cNvSpPr txBox="1"/>
          <p:nvPr>
            <p:custDataLst>
              <p:tags r:id="rId7"/>
            </p:custDataLst>
          </p:nvPr>
        </p:nvSpPr>
        <p:spPr>
          <a:xfrm>
            <a:off x="700088" y="3086100"/>
            <a:ext cx="2060575" cy="644525"/>
          </a:xfrm>
          <a:prstGeom prst="rect">
            <a:avLst/>
          </a:prstGeom>
          <a:noFill/>
        </p:spPr>
        <p:txBody>
          <a:bodyPr lIns="0" rIns="0">
            <a:spAutoFit/>
          </a:bodyPr>
          <a:lstStyle/>
          <a:p>
            <a:pPr algn="ctr" defTabSz="914400" fontAlgn="auto">
              <a:defRPr/>
            </a:pPr>
            <a:r>
              <a:rPr lang="zh-CN" altLang="en-US" sz="3600" b="1" noProof="1">
                <a:solidFill>
                  <a:schemeClr val="accent1"/>
                </a:solidFill>
                <a:effectLst>
                  <a:outerShdw blurRad="38100" dist="25400" dir="5400000" algn="ctr" rotWithShape="0">
                    <a:srgbClr val="6E747A">
                      <a:alpha val="43000"/>
                    </a:srgbClr>
                  </a:outerShdw>
                </a:effectLst>
                <a:latin typeface="+mn-lt"/>
                <a:ea typeface="+mn-ea"/>
              </a:rPr>
              <a:t>事物形象</a:t>
            </a:r>
          </a:p>
        </p:txBody>
      </p:sp>
      <p:sp>
        <p:nvSpPr>
          <p:cNvPr id="70" name="任意多边形: 形状 69"/>
          <p:cNvSpPr/>
          <p:nvPr>
            <p:custDataLst>
              <p:tags r:id="rId8"/>
            </p:custDataLst>
          </p:nvPr>
        </p:nvSpPr>
        <p:spPr>
          <a:xfrm rot="3035990">
            <a:off x="293687" y="2493963"/>
            <a:ext cx="366713"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71" name="任意多边形: 形状 70"/>
          <p:cNvSpPr/>
          <p:nvPr>
            <p:custDataLst>
              <p:tags r:id="rId9"/>
            </p:custDataLst>
          </p:nvPr>
        </p:nvSpPr>
        <p:spPr>
          <a:xfrm rot="18564010" flipH="1">
            <a:off x="2882106" y="2493169"/>
            <a:ext cx="366713" cy="276225"/>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86" name="文本框 85"/>
          <p:cNvSpPr txBox="1"/>
          <p:nvPr>
            <p:custDataLst>
              <p:tags r:id="rId10"/>
            </p:custDataLst>
          </p:nvPr>
        </p:nvSpPr>
        <p:spPr>
          <a:xfrm>
            <a:off x="7392988" y="885825"/>
            <a:ext cx="3722687" cy="1076325"/>
          </a:xfrm>
          <a:prstGeom prst="rect">
            <a:avLst/>
          </a:prstGeom>
          <a:noFill/>
        </p:spPr>
        <p:txBody>
          <a:bodyPr lIns="0" rIns="0">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外部特点：形态、声音、色彩、气味</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
        <p:nvSpPr>
          <p:cNvPr id="87" name="任意多边形: 形状 86"/>
          <p:cNvSpPr/>
          <p:nvPr>
            <p:custDataLst>
              <p:tags r:id="rId11"/>
            </p:custDataLst>
          </p:nvPr>
        </p:nvSpPr>
        <p:spPr>
          <a:xfrm rot="3035990">
            <a:off x="6875462" y="1095376"/>
            <a:ext cx="366713" cy="315912"/>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88" name="任意多边形: 形状 87"/>
          <p:cNvSpPr/>
          <p:nvPr>
            <p:custDataLst>
              <p:tags r:id="rId12"/>
            </p:custDataLst>
          </p:nvPr>
        </p:nvSpPr>
        <p:spPr>
          <a:xfrm rot="18564010" flipH="1">
            <a:off x="11155362" y="1128713"/>
            <a:ext cx="366713"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94" name="文本框 93"/>
          <p:cNvSpPr txBox="1"/>
          <p:nvPr>
            <p:custDataLst>
              <p:tags r:id="rId13"/>
            </p:custDataLst>
          </p:nvPr>
        </p:nvSpPr>
        <p:spPr>
          <a:xfrm>
            <a:off x="7543800" y="2870200"/>
            <a:ext cx="3571875" cy="1076325"/>
          </a:xfrm>
          <a:prstGeom prst="rect">
            <a:avLst/>
          </a:prstGeom>
          <a:noFill/>
        </p:spPr>
        <p:txBody>
          <a:bodyPr lIns="0" rIns="0">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内部特点：象征意义、精神品质</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
        <p:nvSpPr>
          <p:cNvPr id="95" name="任意多边形: 形状 94"/>
          <p:cNvSpPr/>
          <p:nvPr>
            <p:custDataLst>
              <p:tags r:id="rId14"/>
            </p:custDataLst>
          </p:nvPr>
        </p:nvSpPr>
        <p:spPr>
          <a:xfrm rot="3035990">
            <a:off x="6985794" y="2951956"/>
            <a:ext cx="368300"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96" name="任意多边形: 形状 95"/>
          <p:cNvSpPr/>
          <p:nvPr>
            <p:custDataLst>
              <p:tags r:id="rId15"/>
            </p:custDataLst>
          </p:nvPr>
        </p:nvSpPr>
        <p:spPr>
          <a:xfrm rot="18564010" flipH="1">
            <a:off x="11154569" y="2951956"/>
            <a:ext cx="368300" cy="274638"/>
          </a:xfrm>
          <a:custGeom>
            <a:avLst/>
            <a:gdLst>
              <a:gd name="connsiteX0" fmla="*/ 31966 w 314030"/>
              <a:gd name="connsiteY0" fmla="*/ 33957 h 235052"/>
              <a:gd name="connsiteX1" fmla="*/ 167230 w 314030"/>
              <a:gd name="connsiteY1" fmla="*/ 0 h 235052"/>
              <a:gd name="connsiteX2" fmla="*/ 314030 w 314030"/>
              <a:gd name="connsiteY2" fmla="*/ 55598 h 235052"/>
              <a:gd name="connsiteX3" fmla="*/ 224371 w 314030"/>
              <a:gd name="connsiteY3" fmla="*/ 106827 h 235052"/>
              <a:gd name="connsiteX4" fmla="*/ 219154 w 314030"/>
              <a:gd name="connsiteY4" fmla="*/ 107226 h 235052"/>
              <a:gd name="connsiteX5" fmla="*/ 219530 w 314030"/>
              <a:gd name="connsiteY5" fmla="*/ 109468 h 235052"/>
              <a:gd name="connsiteX6" fmla="*/ 181790 w 314030"/>
              <a:gd name="connsiteY6" fmla="*/ 175605 h 235052"/>
              <a:gd name="connsiteX7" fmla="*/ 158067 w 314030"/>
              <a:gd name="connsiteY7" fmla="*/ 154712 h 235052"/>
              <a:gd name="connsiteX8" fmla="*/ 154893 w 314030"/>
              <a:gd name="connsiteY8" fmla="*/ 135765 h 235052"/>
              <a:gd name="connsiteX9" fmla="*/ 153182 w 314030"/>
              <a:gd name="connsiteY9" fmla="*/ 149960 h 235052"/>
              <a:gd name="connsiteX10" fmla="*/ 116459 w 314030"/>
              <a:gd name="connsiteY10" fmla="*/ 208288 h 235052"/>
              <a:gd name="connsiteX11" fmla="*/ 91543 w 314030"/>
              <a:gd name="connsiteY11" fmla="*/ 178455 h 235052"/>
              <a:gd name="connsiteX12" fmla="*/ 84340 w 314030"/>
              <a:gd name="connsiteY12" fmla="*/ 114125 h 235052"/>
              <a:gd name="connsiteX13" fmla="*/ 82367 w 314030"/>
              <a:gd name="connsiteY13" fmla="*/ 135874 h 235052"/>
              <a:gd name="connsiteX14" fmla="*/ 25447 w 314030"/>
              <a:gd name="connsiteY14" fmla="*/ 234845 h 235052"/>
              <a:gd name="connsiteX15" fmla="*/ 3783 w 314030"/>
              <a:gd name="connsiteY15" fmla="*/ 122748 h 235052"/>
              <a:gd name="connsiteX16" fmla="*/ 13733 w 314030"/>
              <a:gd name="connsiteY16" fmla="*/ 82185 h 235052"/>
              <a:gd name="connsiteX17" fmla="*/ 23127 w 314030"/>
              <a:gd name="connsiteY17" fmla="*/ 60657 h 235052"/>
              <a:gd name="connsiteX18" fmla="*/ 20430 w 314030"/>
              <a:gd name="connsiteY18" fmla="*/ 55598 h 235052"/>
              <a:gd name="connsiteX19" fmla="*/ 31966 w 314030"/>
              <a:gd name="connsiteY19" fmla="*/ 33957 h 2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030" h="235051">
                <a:moveTo>
                  <a:pt x="31966" y="33957"/>
                </a:moveTo>
                <a:cubicBezTo>
                  <a:pt x="54252" y="14002"/>
                  <a:pt x="106424" y="0"/>
                  <a:pt x="167230" y="0"/>
                </a:cubicBezTo>
                <a:cubicBezTo>
                  <a:pt x="248305" y="0"/>
                  <a:pt x="314030" y="24892"/>
                  <a:pt x="314030" y="55598"/>
                </a:cubicBezTo>
                <a:cubicBezTo>
                  <a:pt x="314030" y="78627"/>
                  <a:pt x="277060" y="98387"/>
                  <a:pt x="224371" y="106827"/>
                </a:cubicBezTo>
                <a:lnTo>
                  <a:pt x="219154" y="107226"/>
                </a:lnTo>
                <a:lnTo>
                  <a:pt x="219530" y="109468"/>
                </a:lnTo>
                <a:cubicBezTo>
                  <a:pt x="217893" y="146836"/>
                  <a:pt x="200997" y="176446"/>
                  <a:pt x="181790" y="175605"/>
                </a:cubicBezTo>
                <a:cubicBezTo>
                  <a:pt x="172187" y="175184"/>
                  <a:pt x="163825" y="167231"/>
                  <a:pt x="158067" y="154712"/>
                </a:cubicBezTo>
                <a:lnTo>
                  <a:pt x="154893" y="135765"/>
                </a:lnTo>
                <a:lnTo>
                  <a:pt x="153182" y="149960"/>
                </a:lnTo>
                <a:cubicBezTo>
                  <a:pt x="146025" y="184869"/>
                  <a:pt x="131791" y="208959"/>
                  <a:pt x="116459" y="208288"/>
                </a:cubicBezTo>
                <a:cubicBezTo>
                  <a:pt x="106238" y="207841"/>
                  <a:pt x="97465" y="196473"/>
                  <a:pt x="91543" y="178455"/>
                </a:cubicBezTo>
                <a:lnTo>
                  <a:pt x="84340" y="114125"/>
                </a:lnTo>
                <a:lnTo>
                  <a:pt x="82367" y="135874"/>
                </a:lnTo>
                <a:cubicBezTo>
                  <a:pt x="72631" y="194159"/>
                  <a:pt x="47148" y="238470"/>
                  <a:pt x="25447" y="234845"/>
                </a:cubicBezTo>
                <a:cubicBezTo>
                  <a:pt x="3747" y="231221"/>
                  <a:pt x="-5952" y="181033"/>
                  <a:pt x="3783" y="122748"/>
                </a:cubicBezTo>
                <a:cubicBezTo>
                  <a:pt x="6217" y="108177"/>
                  <a:pt x="9635" y="94479"/>
                  <a:pt x="13733" y="82185"/>
                </a:cubicBezTo>
                <a:lnTo>
                  <a:pt x="23127" y="60657"/>
                </a:lnTo>
                <a:lnTo>
                  <a:pt x="20430" y="55598"/>
                </a:lnTo>
                <a:cubicBezTo>
                  <a:pt x="20430" y="47921"/>
                  <a:pt x="24538" y="40608"/>
                  <a:pt x="31966" y="33957"/>
                </a:cubicBezTo>
                <a:close/>
              </a:path>
            </a:pathLst>
          </a:custGeom>
          <a:solidFill>
            <a:srgbClr val="FFFFFF"/>
          </a:solidFill>
          <a:ln>
            <a:noFill/>
          </a:ln>
        </p:spPr>
        <p:style>
          <a:lnRef idx="2">
            <a:srgbClr val="D3D3D3">
              <a:shade val="50000"/>
            </a:srgbClr>
          </a:lnRef>
          <a:fillRef idx="1">
            <a:srgbClr val="D3D3D3"/>
          </a:fillRef>
          <a:effectRef idx="0">
            <a:srgbClr val="D3D3D3"/>
          </a:effectRef>
          <a:fontRef idx="minor">
            <a:srgbClr val="FFFFFF"/>
          </a:fontRef>
        </p:style>
        <p:txBody>
          <a:bodyPr anchor="ctr"/>
          <a:lstStyle/>
          <a:p>
            <a:pPr algn="ctr" defTabSz="914400" fontAlgn="auto">
              <a:buFont typeface="Arial" pitchFamily="34" charset="0"/>
              <a:buNone/>
              <a:defRPr/>
            </a:pPr>
            <a:endParaRPr lang="zh-CN" altLang="en-US" sz="1800" noProof="1"/>
          </a:p>
        </p:txBody>
      </p:sp>
      <p:sp>
        <p:nvSpPr>
          <p:cNvPr id="2" name="任意多边形: 形状 12"/>
          <p:cNvSpPr/>
          <p:nvPr>
            <p:custDataLst>
              <p:tags r:id="rId16"/>
            </p:custDataLst>
          </p:nvPr>
        </p:nvSpPr>
        <p:spPr>
          <a:xfrm>
            <a:off x="6819900" y="4329113"/>
            <a:ext cx="4814888" cy="1347787"/>
          </a:xfrm>
          <a:custGeom>
            <a:avLst/>
            <a:gdLst>
              <a:gd name="connsiteX0" fmla="*/ 0 w 2388691"/>
              <a:gd name="connsiteY0" fmla="*/ 0 h 728550"/>
              <a:gd name="connsiteX1" fmla="*/ 2388691 w 2388691"/>
              <a:gd name="connsiteY1" fmla="*/ 0 h 728550"/>
              <a:gd name="connsiteX2" fmla="*/ 2388691 w 2388691"/>
              <a:gd name="connsiteY2" fmla="*/ 728550 h 728550"/>
              <a:gd name="connsiteX3" fmla="*/ 0 w 2388691"/>
              <a:gd name="connsiteY3" fmla="*/ 728550 h 728550"/>
              <a:gd name="connsiteX4" fmla="*/ 0 w 2388691"/>
              <a:gd name="connsiteY4" fmla="*/ 0 h 72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691" h="728550">
                <a:moveTo>
                  <a:pt x="0" y="0"/>
                </a:moveTo>
                <a:lnTo>
                  <a:pt x="2388691" y="0"/>
                </a:lnTo>
                <a:lnTo>
                  <a:pt x="2388691" y="728550"/>
                </a:lnTo>
                <a:lnTo>
                  <a:pt x="0" y="728550"/>
                </a:lnTo>
                <a:lnTo>
                  <a:pt x="0" y="0"/>
                </a:lnTo>
                <a:close/>
              </a:path>
            </a:pathLst>
          </a:custGeom>
          <a:solidFill>
            <a:srgbClr val="D3D3D3"/>
          </a:solidFill>
        </p:spPr>
        <p:style>
          <a:lnRef idx="2">
            <a:srgbClr val="FFFFFF">
              <a:hueOff val="0"/>
              <a:satOff val="0"/>
              <a:lumOff val="0"/>
              <a:alphaOff val="0"/>
            </a:srgbClr>
          </a:lnRef>
          <a:fillRef idx="1">
            <a:srgbClr val="D3D3D3">
              <a:hueOff val="0"/>
              <a:satOff val="0"/>
              <a:lumOff val="0"/>
              <a:alphaOff val="0"/>
            </a:srgbClr>
          </a:fillRef>
          <a:effectRef idx="0">
            <a:srgbClr val="D3D3D3">
              <a:hueOff val="0"/>
              <a:satOff val="0"/>
              <a:lumOff val="0"/>
              <a:alphaOff val="0"/>
            </a:srgbClr>
          </a:effectRef>
          <a:fontRef idx="minor">
            <a:srgbClr val="FFFFFF"/>
          </a:fontRef>
        </p:style>
        <p:txBody>
          <a:bodyPr lIns="26667" tIns="26667" rIns="26667" bIns="26667" anchor="ctr"/>
          <a:lstStyle/>
          <a:p>
            <a:pPr algn="ctr" defTabSz="1866900" fontAlgn="auto">
              <a:lnSpc>
                <a:spcPct val="90000"/>
              </a:lnSpc>
              <a:spcAft>
                <a:spcPct val="35000"/>
              </a:spcAft>
              <a:buFont typeface="Arial" pitchFamily="34" charset="0"/>
              <a:buNone/>
              <a:defRPr/>
            </a:pPr>
            <a:endParaRPr lang="zh-CN" altLang="en-US" sz="4200" noProof="1"/>
          </a:p>
        </p:txBody>
      </p:sp>
      <p:sp>
        <p:nvSpPr>
          <p:cNvPr id="3" name="文本框 2"/>
          <p:cNvSpPr txBox="1"/>
          <p:nvPr>
            <p:custDataLst>
              <p:tags r:id="rId17"/>
            </p:custDataLst>
          </p:nvPr>
        </p:nvSpPr>
        <p:spPr>
          <a:xfrm>
            <a:off x="7392988" y="4724400"/>
            <a:ext cx="3559175" cy="584200"/>
          </a:xfrm>
          <a:prstGeom prst="rect">
            <a:avLst/>
          </a:prstGeom>
          <a:noFill/>
        </p:spPr>
        <p:txBody>
          <a:bodyPr lIns="0" rIns="0">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蕴含的思想情感</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5" name="文本框 1"/>
          <p:cNvSpPr txBox="1">
            <a:spLocks noChangeArrowheads="1"/>
          </p:cNvSpPr>
          <p:nvPr/>
        </p:nvSpPr>
        <p:spPr bwMode="auto">
          <a:xfrm>
            <a:off x="0" y="0"/>
            <a:ext cx="12190413" cy="4478338"/>
          </a:xfrm>
          <a:prstGeom prst="rect">
            <a:avLst/>
          </a:prstGeom>
          <a:noFill/>
          <a:ln w="9525">
            <a:noFill/>
            <a:miter lim="800000"/>
          </a:ln>
        </p:spPr>
        <p:txBody>
          <a:bodyPr>
            <a:spAutoFit/>
          </a:bodyPr>
          <a:lstStyle/>
          <a:p>
            <a:r>
              <a:rPr lang="en-US" altLang="zh-CN" sz="3200"/>
              <a:t>      </a:t>
            </a:r>
            <a:r>
              <a:rPr lang="zh-CN" altLang="en-US" sz="3200" b="1">
                <a:solidFill>
                  <a:srgbClr val="0510EB"/>
                </a:solidFill>
              </a:rPr>
              <a:t>显然这位艺术家也误解了梅花。我怎么告诉他在万木萧瑟，大雪压境的</a:t>
            </a:r>
            <a:r>
              <a:rPr lang="zh-CN" altLang="en-US" sz="3200" b="1">
                <a:solidFill>
                  <a:srgbClr val="FF0000"/>
                </a:solidFill>
              </a:rPr>
              <a:t>冬天</a:t>
            </a:r>
            <a:r>
              <a:rPr lang="zh-CN" altLang="en-US" sz="3200" b="1">
                <a:solidFill>
                  <a:srgbClr val="0510EB"/>
                </a:solidFill>
              </a:rPr>
              <a:t>，忽然看到一树梅花迎雪吐艳时，那种惊心动魄。怎么才能告诉他，千年老梅，铁枝铜干，如枯若死，</a:t>
            </a:r>
            <a:r>
              <a:rPr lang="zh-CN" altLang="en-US" sz="3200" b="1">
                <a:solidFill>
                  <a:srgbClr val="FF0000"/>
                </a:solidFill>
              </a:rPr>
              <a:t>一夜风雪后</a:t>
            </a:r>
            <a:r>
              <a:rPr lang="zh-CN" altLang="en-US" sz="3200" b="1">
                <a:solidFill>
                  <a:srgbClr val="0510EB"/>
                </a:solidFill>
              </a:rPr>
              <a:t>，突然琼枝吐艳，那种绝处逢生的沧桑感。怎样才能告诉他，</a:t>
            </a:r>
            <a:r>
              <a:rPr lang="zh-CN" altLang="en-US" sz="3200" b="1">
                <a:solidFill>
                  <a:srgbClr val="FF0000"/>
                </a:solidFill>
              </a:rPr>
              <a:t>当你为情所困</a:t>
            </a:r>
            <a:r>
              <a:rPr lang="zh-CN" altLang="en-US" sz="3200" b="1">
                <a:solidFill>
                  <a:srgbClr val="0510EB"/>
                </a:solidFill>
              </a:rPr>
              <a:t>，辗转反侧时，突然一股梅香袭来，幽幽而来，又悄然而去，那种神魂颠倒。梅花的美是摄人魂魄的，</a:t>
            </a:r>
            <a:r>
              <a:rPr lang="zh-CN" altLang="en-US" sz="3200" b="1">
                <a:solidFill>
                  <a:srgbClr val="FF0000"/>
                </a:solidFill>
              </a:rPr>
              <a:t>如果赏梅在</a:t>
            </a:r>
            <a:r>
              <a:rPr lang="zh-CN" altLang="en-US" sz="3200" b="1">
                <a:solidFill>
                  <a:srgbClr val="0510EB"/>
                </a:solidFill>
              </a:rPr>
              <a:t>淡云，晓日，薄寒，细雨，或小桥，清溪，明窗，疏篱，再加上诗酒横琴，林间吹笛，这时候你很难再做凡人，梅花是人间尤物，人间与仙境的使者。</a:t>
            </a:r>
          </a:p>
        </p:txBody>
      </p:sp>
      <p:sp>
        <p:nvSpPr>
          <p:cNvPr id="3" name="文本框 2"/>
          <p:cNvSpPr txBox="1"/>
          <p:nvPr/>
        </p:nvSpPr>
        <p:spPr>
          <a:xfrm>
            <a:off x="222250" y="5159375"/>
            <a:ext cx="11747500" cy="1066800"/>
          </a:xfrm>
          <a:prstGeom prst="rect">
            <a:avLst/>
          </a:prstGeom>
          <a:noFill/>
        </p:spPr>
        <p:txBody>
          <a:bodyPr>
            <a:spAutoFit/>
          </a:bodyPr>
          <a:lstStyle/>
          <a:p>
            <a:pPr defTabSz="914400">
              <a:defRPr/>
            </a:pPr>
            <a:r>
              <a:rPr lang="zh-CN" altLang="en-US" sz="3200" b="1" noProof="1">
                <a:ea typeface="微软雅黑" panose="020B0503020204020204" pitchFamily="34" charset="-122"/>
                <a:sym typeface="+mn-ea"/>
              </a:rPr>
              <a:t>（</a:t>
            </a:r>
            <a:r>
              <a:rPr lang="zh-CN" altLang="zh-CN" sz="3200" b="1" noProof="1">
                <a:ea typeface="微软雅黑" panose="020B0503020204020204" pitchFamily="34" charset="-122"/>
                <a:sym typeface="+mn-ea"/>
              </a:rPr>
              <a:t>15</a:t>
            </a:r>
            <a:r>
              <a:rPr lang="zh-CN" altLang="en-US" sz="3200" b="1" noProof="1">
                <a:ea typeface="微软雅黑" panose="020B0503020204020204" pitchFamily="34" charset="-122"/>
                <a:sym typeface="+mn-ea"/>
              </a:rPr>
              <a:t>年北京卷</a:t>
            </a:r>
            <a:r>
              <a:rPr lang="zh-CN" altLang="zh-CN" sz="3200" b="1" noProof="1">
                <a:ea typeface="微软雅黑" panose="020B0503020204020204" pitchFamily="34" charset="-122"/>
                <a:sym typeface="+mn-ea"/>
              </a:rPr>
              <a:t> </a:t>
            </a:r>
            <a:r>
              <a:rPr lang="zh-CN" altLang="en-US" sz="3200" b="1" noProof="1">
                <a:ea typeface="微软雅黑" panose="020B0503020204020204" pitchFamily="34" charset="-122"/>
                <a:sym typeface="+mn-ea"/>
              </a:rPr>
              <a:t>）</a:t>
            </a:r>
            <a:r>
              <a:rPr lang="zh-CN" altLang="en-US" sz="3200" b="1" noProof="1">
                <a:solidFill>
                  <a:schemeClr val="accent1"/>
                </a:solidFill>
                <a:effectLst>
                  <a:outerShdw blurRad="38100" dist="38100" dir="2700000" algn="tl">
                    <a:srgbClr val="C0C0C0"/>
                  </a:outerShdw>
                </a:effectLst>
                <a:ea typeface="微软雅黑" panose="020B0503020204020204" pitchFamily="34" charset="-122"/>
              </a:rPr>
              <a:t>本段描写了哪些赏梅的情境？作者借此写出了梅花怎样的品质与格调？（6分）</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文本框 1"/>
          <p:cNvSpPr txBox="1">
            <a:spLocks noChangeArrowheads="1"/>
          </p:cNvSpPr>
          <p:nvPr/>
        </p:nvSpPr>
        <p:spPr bwMode="auto">
          <a:xfrm>
            <a:off x="0" y="0"/>
            <a:ext cx="12190413" cy="5940425"/>
          </a:xfrm>
          <a:prstGeom prst="rect">
            <a:avLst/>
          </a:prstGeom>
          <a:noFill/>
          <a:ln w="9525">
            <a:noFill/>
            <a:miter lim="800000"/>
          </a:ln>
        </p:spPr>
        <p:txBody>
          <a:bodyPr>
            <a:spAutoFit/>
          </a:bodyPr>
          <a:lstStyle/>
          <a:p>
            <a:r>
              <a:rPr lang="zh-CN" altLang="en-US" sz="3200" b="1">
                <a:latin typeface="微软雅黑" panose="020B0503020204020204" pitchFamily="34" charset="-122"/>
                <a:ea typeface="微软雅黑" panose="020B0503020204020204" pitchFamily="34" charset="-122"/>
              </a:rPr>
              <a:t>【参考答案】</a:t>
            </a:r>
          </a:p>
          <a:p>
            <a:r>
              <a:rPr lang="zh-CN" altLang="en-US" sz="3200" b="1">
                <a:latin typeface="微软雅黑" panose="020B0503020204020204" pitchFamily="34" charset="-122"/>
                <a:ea typeface="微软雅黑" panose="020B0503020204020204" pitchFamily="34" charset="-122"/>
              </a:rPr>
              <a:t>情境：</a:t>
            </a:r>
          </a:p>
          <a:p>
            <a:r>
              <a:rPr lang="zh-CN" altLang="en-US" sz="3200" b="1">
                <a:latin typeface="微软雅黑" panose="020B0503020204020204" pitchFamily="34" charset="-122"/>
                <a:ea typeface="微软雅黑" panose="020B0503020204020204" pitchFamily="34" charset="-122"/>
              </a:rPr>
              <a:t>（1） 在万木萧瑟，大雪压境的寒冬，欣赏梅的一树繁花。</a:t>
            </a:r>
          </a:p>
          <a:p>
            <a:r>
              <a:rPr lang="zh-CN" altLang="en-US" sz="3200" b="1">
                <a:latin typeface="微软雅黑" panose="020B0503020204020204" pitchFamily="34" charset="-122"/>
                <a:ea typeface="微软雅黑" panose="020B0503020204020204" pitchFamily="34" charset="-122"/>
              </a:rPr>
              <a:t>（2） 在风雪夜后，欣赏干枯老梅绝处逢生，琼枝吐艳。</a:t>
            </a:r>
          </a:p>
          <a:p>
            <a:r>
              <a:rPr lang="zh-CN" altLang="en-US" sz="3200" b="1">
                <a:latin typeface="微软雅黑" panose="020B0503020204020204" pitchFamily="34" charset="-122"/>
                <a:ea typeface="微软雅黑" panose="020B0503020204020204" pitchFamily="34" charset="-122"/>
              </a:rPr>
              <a:t>（3） 在为情所困，辗转反侧之时，欣赏梅幽香袭来。</a:t>
            </a:r>
          </a:p>
          <a:p>
            <a:r>
              <a:rPr lang="zh-CN" altLang="en-US" sz="3200" b="1">
                <a:latin typeface="微软雅黑" panose="020B0503020204020204" pitchFamily="34" charset="-122"/>
                <a:ea typeface="微软雅黑" panose="020B0503020204020204" pitchFamily="34" charset="-122"/>
              </a:rPr>
              <a:t>（4） 想象在不同的情境下赏梅，伴以诗酒琴笛，如临仙境。</a:t>
            </a:r>
          </a:p>
          <a:p>
            <a:endParaRPr lang="zh-CN" altLang="en-US" sz="3200" b="1">
              <a:latin typeface="微软雅黑" panose="020B0503020204020204" pitchFamily="34" charset="-122"/>
              <a:ea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rPr>
              <a:t>品质与格调：</a:t>
            </a:r>
          </a:p>
          <a:p>
            <a:r>
              <a:rPr lang="zh-CN" altLang="en-US" sz="3200" b="1">
                <a:solidFill>
                  <a:srgbClr val="FF0000"/>
                </a:solidFill>
                <a:latin typeface="微软雅黑" panose="020B0503020204020204" pitchFamily="34" charset="-122"/>
                <a:ea typeface="微软雅黑" panose="020B0503020204020204" pitchFamily="34" charset="-122"/>
              </a:rPr>
              <a:t>（1） 不畏风雪，坚忍不拔</a:t>
            </a:r>
          </a:p>
          <a:p>
            <a:r>
              <a:rPr lang="zh-CN" altLang="en-US" sz="3200" b="1">
                <a:solidFill>
                  <a:srgbClr val="FF0000"/>
                </a:solidFill>
                <a:latin typeface="微软雅黑" panose="020B0503020204020204" pitchFamily="34" charset="-122"/>
                <a:ea typeface="微软雅黑" panose="020B0503020204020204" pitchFamily="34" charset="-122"/>
              </a:rPr>
              <a:t>（2） 顽强不屈的生命力</a:t>
            </a:r>
          </a:p>
          <a:p>
            <a:r>
              <a:rPr lang="zh-CN" altLang="en-US" sz="3200" b="1">
                <a:solidFill>
                  <a:srgbClr val="FF0000"/>
                </a:solidFill>
                <a:latin typeface="微软雅黑" panose="020B0503020204020204" pitchFamily="34" charset="-122"/>
                <a:ea typeface="微软雅黑" panose="020B0503020204020204" pitchFamily="34" charset="-122"/>
              </a:rPr>
              <a:t>（3） 高洁淡然</a:t>
            </a:r>
          </a:p>
          <a:p>
            <a:r>
              <a:rPr lang="zh-CN" altLang="en-US" sz="3200" b="1">
                <a:solidFill>
                  <a:srgbClr val="FF0000"/>
                </a:solidFill>
                <a:latin typeface="微软雅黑" panose="020B0503020204020204" pitchFamily="34" charset="-122"/>
                <a:ea typeface="微软雅黑" panose="020B0503020204020204" pitchFamily="34" charset="-122"/>
              </a:rPr>
              <a:t>（4） 超凡脱俗</a:t>
            </a: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3" name="标题 1"/>
          <p:cNvSpPr>
            <a:spLocks noGrp="1"/>
          </p:cNvSpPr>
          <p:nvPr>
            <p:ph type="title"/>
            <p:custDataLst>
              <p:tags r:id="rId2"/>
            </p:custDataLst>
          </p:nvPr>
        </p:nvSpPr>
        <p:spPr>
          <a:xfrm>
            <a:off x="4097338" y="2384425"/>
            <a:ext cx="7902575" cy="701675"/>
          </a:xfrm>
        </p:spPr>
        <p:txBody>
          <a:bodyPr lIns="91430" tIns="45715" rIns="91430" bIns="45715"/>
          <a:lstStyle/>
          <a:p>
            <a:pPr eaLnBrk="1" hangingPunct="1"/>
            <a:r>
              <a:rPr lang="zh-CN" altLang="en-US" b="1" noProof="1" smtClean="0">
                <a:solidFill>
                  <a:srgbClr val="595959"/>
                </a:solidFill>
              </a:rPr>
              <a:t>形象（物象）作用</a:t>
            </a:r>
          </a:p>
        </p:txBody>
      </p:sp>
      <p:sp>
        <p:nvSpPr>
          <p:cNvPr id="110594" name="文本占位符 2"/>
          <p:cNvSpPr>
            <a:spLocks noGrp="1"/>
          </p:cNvSpPr>
          <p:nvPr>
            <p:ph type="body" idx="1"/>
            <p:custDataLst>
              <p:tags r:id="rId3"/>
            </p:custDataLst>
          </p:nvPr>
        </p:nvSpPr>
        <p:spPr>
          <a:xfrm>
            <a:off x="4097338" y="3316288"/>
            <a:ext cx="7902575" cy="871537"/>
          </a:xfrm>
        </p:spPr>
        <p:txBody>
          <a:bodyPr lIns="91430" tIns="45715" rIns="91430" bIns="45715"/>
          <a:lstStyle/>
          <a:p>
            <a:pPr eaLnBrk="1" hangingPunct="1"/>
            <a:r>
              <a:rPr lang="zh-CN" altLang="en-US" sz="3400" b="1" noProof="1" smtClean="0">
                <a:solidFill>
                  <a:srgbClr val="0510EB"/>
                </a:solidFill>
              </a:rPr>
              <a:t>主要物象   次要物象   </a:t>
            </a:r>
          </a:p>
        </p:txBody>
      </p:sp>
      <p:sp>
        <p:nvSpPr>
          <p:cNvPr id="4" name="文本框 3"/>
          <p:cNvSpPr txBox="1"/>
          <p:nvPr>
            <p:custDataLst>
              <p:tags r:id="rId4"/>
            </p:custDataLst>
          </p:nvPr>
        </p:nvSpPr>
        <p:spPr>
          <a:xfrm>
            <a:off x="1931988" y="2154238"/>
            <a:ext cx="1968500" cy="1862137"/>
          </a:xfrm>
          <a:prstGeom prst="rect">
            <a:avLst/>
          </a:prstGeom>
          <a:noFill/>
        </p:spPr>
        <p:txBody>
          <a:bodyPr lIns="89990" tIns="46795" rIns="89990" bIns="46795" anchor="ctr">
            <a:normAutofit fontScale="65000" lnSpcReduction="20000"/>
          </a:bodyPr>
          <a:lstStyle/>
          <a:p>
            <a:pPr algn="r" defTabSz="914400" fontAlgn="auto">
              <a:defRPr/>
            </a:pPr>
            <a:r>
              <a:rPr lang="zh-CN" altLang="en-US" sz="11500" b="1" noProof="1">
                <a:solidFill>
                  <a:schemeClr val="tx2"/>
                </a:solidFill>
                <a:latin typeface="+mn-lt"/>
                <a:ea typeface="+mn-ea"/>
              </a:rPr>
              <a:t>形象</a:t>
            </a:r>
            <a:endParaRPr lang="zh-CN" altLang="en-US" sz="11500" b="1" noProof="1">
              <a:solidFill>
                <a:schemeClr val="tx2"/>
              </a:solidFill>
              <a:latin typeface="Arial" pitchFamily="34" charset="0"/>
              <a:ea typeface="微软雅黑" panose="020B0503020204020204" pitchFamily="34" charset="-122"/>
            </a:endParaRPr>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 name=" 219"/>
          <p:cNvSpPr/>
          <p:nvPr/>
        </p:nvSpPr>
        <p:spPr>
          <a:xfrm>
            <a:off x="300038" y="5343525"/>
            <a:ext cx="3128962" cy="1163638"/>
          </a:xfrm>
          <a:prstGeom prst="roundRect">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ct val="0"/>
              </a:spcBef>
              <a:spcAft>
                <a:spcPct val="0"/>
              </a:spcAft>
              <a:buFont typeface="Arial" pitchFamily="34" charset="0"/>
              <a:buNone/>
              <a:defRPr/>
            </a:pPr>
            <a:endParaRPr lang="zh-CN" altLang="en-US" sz="1800" noProof="1">
              <a:solidFill>
                <a:srgbClr val="FFFFFF"/>
              </a:solidFill>
            </a:endParaRPr>
          </a:p>
        </p:txBody>
      </p:sp>
      <p:sp>
        <p:nvSpPr>
          <p:cNvPr id="11" name="矩形: 圆角 10"/>
          <p:cNvSpPr/>
          <p:nvPr>
            <p:custDataLst>
              <p:tags r:id="rId2"/>
            </p:custDataLst>
          </p:nvPr>
        </p:nvSpPr>
        <p:spPr>
          <a:xfrm>
            <a:off x="4070350" y="395288"/>
            <a:ext cx="2441575" cy="1550987"/>
          </a:xfrm>
          <a:prstGeom prst="roundRect">
            <a:avLst>
              <a:gd name="adj" fmla="val 10000"/>
            </a:avLst>
          </a:prstGeom>
          <a:solidFill>
            <a:srgbClr val="FFFFFF">
              <a:lumMod val="65000"/>
            </a:srgbClr>
          </a:solidFill>
          <a:ln w="19050">
            <a:solidFill>
              <a:srgbClr val="FFFFFF">
                <a:lumMod val="50000"/>
              </a:srgbClr>
            </a:solidFill>
          </a:ln>
        </p:spPr>
        <p:style>
          <a:lnRef idx="2">
            <a:sysClr val="window" lastClr="FFFFFF">
              <a:hueOff val="0"/>
              <a:satOff val="0"/>
              <a:lumOff val="0"/>
              <a:alphaOff val="0"/>
            </a:sysClr>
          </a:lnRef>
          <a:fillRef idx="1">
            <a:srgbClr val="FFFFFF">
              <a:hueOff val="0"/>
              <a:satOff val="0"/>
              <a:lumOff val="0"/>
              <a:alphaOff val="0"/>
            </a:srgbClr>
          </a:fillRef>
          <a:effectRef idx="0">
            <a:srgbClr val="FFFFFF">
              <a:hueOff val="0"/>
              <a:satOff val="0"/>
              <a:lumOff val="0"/>
              <a:alphaOff val="0"/>
            </a:srgbClr>
          </a:effectRef>
          <a:fontRef idx="minor">
            <a:sysClr val="window" lastClr="FFFFFF"/>
          </a:fontRef>
        </p:style>
        <p:txBody>
          <a:bodyPr/>
          <a:lstStyle/>
          <a:p>
            <a:pPr defTabSz="914400" fontAlgn="auto">
              <a:buFont typeface="Arial" pitchFamily="34" charset="0"/>
              <a:buNone/>
              <a:defRPr/>
            </a:pPr>
            <a:endParaRPr lang="zh-CN" altLang="en-US" sz="1800" noProof="1"/>
          </a:p>
        </p:txBody>
      </p:sp>
      <p:sp>
        <p:nvSpPr>
          <p:cNvPr id="12" name="任意多边形: 形状 11"/>
          <p:cNvSpPr/>
          <p:nvPr>
            <p:custDataLst>
              <p:tags r:id="rId3"/>
            </p:custDataLst>
          </p:nvPr>
        </p:nvSpPr>
        <p:spPr>
          <a:xfrm>
            <a:off x="4341813" y="654050"/>
            <a:ext cx="2441575" cy="1550988"/>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a:solidFill>
            <a:srgbClr val="FFFFFF">
              <a:alpha val="90000"/>
            </a:srgbClr>
          </a:solidFill>
          <a:ln w="19050">
            <a:solidFill>
              <a:srgbClr val="FFFFFF">
                <a:lumMod val="50000"/>
              </a:srgbClr>
            </a:solidFill>
          </a:ln>
        </p:spPr>
        <p:style>
          <a:lnRef idx="2">
            <a:srgbClr val="FFFFFF">
              <a:hueOff val="0"/>
              <a:satOff val="0"/>
              <a:lumOff val="0"/>
              <a:alphaOff val="0"/>
            </a:srgbClr>
          </a:lnRef>
          <a:fillRef idx="1">
            <a:sysClr val="window" lastClr="FFFFFF">
              <a:alpha val="90000"/>
              <a:hueOff val="0"/>
              <a:satOff val="0"/>
              <a:lumOff val="0"/>
              <a:alphaOff val="0"/>
            </a:sysClr>
          </a:fillRef>
          <a:effectRef idx="0">
            <a:sysClr val="window" lastClr="FFFFFF">
              <a:alpha val="90000"/>
              <a:hueOff val="0"/>
              <a:satOff val="0"/>
              <a:lumOff val="0"/>
              <a:alphaOff val="0"/>
            </a:sysClr>
          </a:effectRef>
          <a:fontRef idx="minor">
            <a:sysClr val="windowText" lastClr="000000">
              <a:hueOff val="0"/>
              <a:satOff val="0"/>
              <a:lumOff val="0"/>
              <a:alphaOff val="0"/>
            </a:sysClr>
          </a:fontRef>
        </p:style>
        <p:txBody>
          <a:bodyPr lIns="240766" tIns="240766" rIns="240766" bIns="240766" anchor="ctr"/>
          <a:lstStyle/>
          <a:p>
            <a:pPr algn="ctr" defTabSz="2355850" fontAlgn="auto">
              <a:lnSpc>
                <a:spcPct val="90000"/>
              </a:lnSpc>
              <a:spcAft>
                <a:spcPct val="35000"/>
              </a:spcAft>
              <a:buFont typeface="Arial" pitchFamily="34" charset="0"/>
              <a:buNone/>
              <a:defRPr/>
            </a:pPr>
            <a:endParaRPr lang="zh-CN" altLang="en-US" sz="5300" noProof="1"/>
          </a:p>
        </p:txBody>
      </p:sp>
      <p:sp>
        <p:nvSpPr>
          <p:cNvPr id="29" name="文本框 28"/>
          <p:cNvSpPr txBox="1"/>
          <p:nvPr>
            <p:custDataLst>
              <p:tags r:id="rId4"/>
            </p:custDataLst>
          </p:nvPr>
        </p:nvSpPr>
        <p:spPr>
          <a:xfrm>
            <a:off x="4340857" y="1149957"/>
            <a:ext cx="2442249" cy="1076325"/>
          </a:xfrm>
          <a:prstGeom prst="rect">
            <a:avLst/>
          </a:prstGeom>
          <a:noFill/>
        </p:spPr>
        <p:txBody>
          <a:bodyPr>
            <a:spAutoFit/>
            <a:scene3d>
              <a:camera prst="orthographicFront"/>
              <a:lightRig rig="threePt" dir="t"/>
            </a:scene3d>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次要形象</a:t>
            </a:r>
            <a:r>
              <a:rPr lang="en-US" altLang="zh-CN" sz="3200" b="1" noProof="1">
                <a:solidFill>
                  <a:schemeClr val="accent1"/>
                </a:solidFill>
                <a:effectLst>
                  <a:outerShdw blurRad="38100" dist="25400" dir="5400000" algn="ctr" rotWithShape="0">
                    <a:srgbClr val="6E747A">
                      <a:alpha val="43000"/>
                    </a:srgbClr>
                  </a:outerShdw>
                </a:effectLst>
                <a:latin typeface="+mn-lt"/>
                <a:ea typeface="+mn-ea"/>
              </a:rPr>
              <a:t>/</a:t>
            </a: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物象</a:t>
            </a:r>
          </a:p>
        </p:txBody>
      </p:sp>
      <p:sp>
        <p:nvSpPr>
          <p:cNvPr id="23" name="任意多边形: 形状 22"/>
          <p:cNvSpPr/>
          <p:nvPr>
            <p:custDataLst>
              <p:tags r:id="rId5"/>
            </p:custDataLst>
          </p:nvPr>
        </p:nvSpPr>
        <p:spPr>
          <a:xfrm>
            <a:off x="5507038" y="2212975"/>
            <a:ext cx="4264025" cy="950913"/>
          </a:xfrm>
          <a:custGeom>
            <a:avLst/>
            <a:gdLst/>
            <a:ahLst/>
            <a:cxnLst/>
            <a:rect l="0" t="0" r="0" b="0"/>
            <a:pathLst>
              <a:path>
                <a:moveTo>
                  <a:pt x="0" y="0"/>
                </a:moveTo>
                <a:lnTo>
                  <a:pt x="0" y="375629"/>
                </a:lnTo>
                <a:lnTo>
                  <a:pt x="2825825" y="375629"/>
                </a:lnTo>
                <a:lnTo>
                  <a:pt x="2825825" y="630088"/>
                </a:lnTo>
              </a:path>
            </a:pathLst>
          </a:custGeom>
          <a:noFill/>
          <a:ln w="28575">
            <a:solidFill>
              <a:srgbClr val="FFFFFF">
                <a:lumMod val="50000"/>
              </a:srgbClr>
            </a:solidFill>
          </a:ln>
        </p:spPr>
        <p:style>
          <a:lnRef idx="2">
            <a:srgbClr val="FFFFFF">
              <a:shade val="60000"/>
              <a:hueOff val="0"/>
              <a:satOff val="0"/>
              <a:lumOff val="0"/>
              <a:alphaOff val="0"/>
            </a:srgbClr>
          </a:lnRef>
          <a:fillRef idx="0">
            <a:scrgbClr r="0" g="0" b="0"/>
          </a:fillRef>
          <a:effectRef idx="0">
            <a:srgbClr val="FFFFFF">
              <a:hueOff val="0"/>
              <a:satOff val="0"/>
              <a:lumOff val="0"/>
              <a:alphaOff val="0"/>
            </a:srgbClr>
          </a:effectRef>
          <a:fontRef idx="minor">
            <a:sysClr val="windowText" lastClr="000000">
              <a:hueOff val="0"/>
              <a:satOff val="0"/>
              <a:lumOff val="0"/>
              <a:alphaOff val="0"/>
            </a:sysClr>
          </a:fontRef>
        </p:style>
        <p:txBody>
          <a:bodyPr/>
          <a:lstStyle/>
          <a:p>
            <a:pPr defTabSz="914400" fontAlgn="auto">
              <a:buFont typeface="Arial" pitchFamily="34" charset="0"/>
              <a:buNone/>
              <a:defRPr/>
            </a:pPr>
            <a:endParaRPr lang="zh-CN" altLang="en-US" sz="1800" noProof="1"/>
          </a:p>
        </p:txBody>
      </p:sp>
      <p:sp>
        <p:nvSpPr>
          <p:cNvPr id="26" name="任意多边形: 形状 25"/>
          <p:cNvSpPr/>
          <p:nvPr>
            <p:custDataLst>
              <p:tags r:id="rId6"/>
            </p:custDataLst>
          </p:nvPr>
        </p:nvSpPr>
        <p:spPr>
          <a:xfrm>
            <a:off x="5437188" y="2212975"/>
            <a:ext cx="138112" cy="950913"/>
          </a:xfrm>
          <a:custGeom>
            <a:avLst/>
            <a:gdLst/>
            <a:ahLst/>
            <a:cxnLst/>
            <a:rect l="0" t="0" r="0" b="0"/>
            <a:pathLst>
              <a:path>
                <a:moveTo>
                  <a:pt x="45720" y="0"/>
                </a:moveTo>
                <a:lnTo>
                  <a:pt x="45720" y="630088"/>
                </a:lnTo>
              </a:path>
            </a:pathLst>
          </a:custGeom>
          <a:noFill/>
          <a:ln w="28575">
            <a:solidFill>
              <a:srgbClr val="FFFFFF">
                <a:lumMod val="50000"/>
              </a:srgbClr>
            </a:solidFill>
          </a:ln>
        </p:spPr>
        <p:style>
          <a:lnRef idx="2">
            <a:srgbClr val="FFFFFF">
              <a:shade val="60000"/>
              <a:hueOff val="0"/>
              <a:satOff val="0"/>
              <a:lumOff val="0"/>
              <a:alphaOff val="0"/>
            </a:srgbClr>
          </a:lnRef>
          <a:fillRef idx="0">
            <a:scrgbClr r="0" g="0" b="0"/>
          </a:fillRef>
          <a:effectRef idx="0">
            <a:srgbClr val="FFFFFF">
              <a:hueOff val="0"/>
              <a:satOff val="0"/>
              <a:lumOff val="0"/>
              <a:alphaOff val="0"/>
            </a:srgbClr>
          </a:effectRef>
          <a:fontRef idx="minor">
            <a:sysClr val="windowText" lastClr="000000">
              <a:hueOff val="0"/>
              <a:satOff val="0"/>
              <a:lumOff val="0"/>
              <a:alphaOff val="0"/>
            </a:sysClr>
          </a:fontRef>
        </p:style>
        <p:txBody>
          <a:bodyPr/>
          <a:lstStyle/>
          <a:p>
            <a:pPr defTabSz="914400" fontAlgn="auto">
              <a:buFont typeface="Arial" pitchFamily="34" charset="0"/>
              <a:buNone/>
              <a:defRPr/>
            </a:pPr>
            <a:endParaRPr lang="zh-CN" altLang="en-US" sz="1800" noProof="1"/>
          </a:p>
        </p:txBody>
      </p:sp>
      <p:sp>
        <p:nvSpPr>
          <p:cNvPr id="27" name="任意多边形: 形状 26"/>
          <p:cNvSpPr/>
          <p:nvPr>
            <p:custDataLst>
              <p:tags r:id="rId7"/>
            </p:custDataLst>
          </p:nvPr>
        </p:nvSpPr>
        <p:spPr>
          <a:xfrm>
            <a:off x="1241425" y="2212975"/>
            <a:ext cx="4265613" cy="950913"/>
          </a:xfrm>
          <a:custGeom>
            <a:avLst/>
            <a:gdLst/>
            <a:ahLst/>
            <a:cxnLst/>
            <a:rect l="0" t="0" r="0" b="0"/>
            <a:pathLst>
              <a:path>
                <a:moveTo>
                  <a:pt x="2825825" y="0"/>
                </a:moveTo>
                <a:lnTo>
                  <a:pt x="2825825" y="375629"/>
                </a:lnTo>
                <a:lnTo>
                  <a:pt x="0" y="375629"/>
                </a:lnTo>
                <a:lnTo>
                  <a:pt x="0" y="630088"/>
                </a:lnTo>
              </a:path>
            </a:pathLst>
          </a:custGeom>
          <a:noFill/>
          <a:ln w="28575">
            <a:solidFill>
              <a:srgbClr val="FFFFFF">
                <a:lumMod val="50000"/>
              </a:srgbClr>
            </a:solidFill>
          </a:ln>
        </p:spPr>
        <p:style>
          <a:lnRef idx="2">
            <a:srgbClr val="FFFFFF">
              <a:shade val="60000"/>
              <a:hueOff val="0"/>
              <a:satOff val="0"/>
              <a:lumOff val="0"/>
              <a:alphaOff val="0"/>
            </a:srgbClr>
          </a:lnRef>
          <a:fillRef idx="0">
            <a:scrgbClr r="0" g="0" b="0"/>
          </a:fillRef>
          <a:effectRef idx="0">
            <a:srgbClr val="FFFFFF">
              <a:hueOff val="0"/>
              <a:satOff val="0"/>
              <a:lumOff val="0"/>
              <a:alphaOff val="0"/>
            </a:srgbClr>
          </a:effectRef>
          <a:fontRef idx="minor">
            <a:sysClr val="windowText" lastClr="000000">
              <a:hueOff val="0"/>
              <a:satOff val="0"/>
              <a:lumOff val="0"/>
              <a:alphaOff val="0"/>
            </a:sysClr>
          </a:fontRef>
        </p:style>
        <p:txBody>
          <a:bodyPr/>
          <a:lstStyle/>
          <a:p>
            <a:pPr defTabSz="914400" fontAlgn="auto">
              <a:buFont typeface="Arial" pitchFamily="34" charset="0"/>
              <a:buNone/>
              <a:defRPr/>
            </a:pPr>
            <a:endParaRPr lang="zh-CN" altLang="en-US" sz="1800" noProof="1"/>
          </a:p>
        </p:txBody>
      </p:sp>
      <p:sp>
        <p:nvSpPr>
          <p:cNvPr id="32" name="矩形: 圆角 31"/>
          <p:cNvSpPr/>
          <p:nvPr>
            <p:custDataLst>
              <p:tags r:id="rId8"/>
            </p:custDataLst>
          </p:nvPr>
        </p:nvSpPr>
        <p:spPr>
          <a:xfrm>
            <a:off x="4070350" y="3163888"/>
            <a:ext cx="2441575" cy="1550987"/>
          </a:xfrm>
          <a:prstGeom prst="roundRect">
            <a:avLst>
              <a:gd name="adj" fmla="val 10000"/>
            </a:avLst>
          </a:prstGeom>
          <a:solidFill>
            <a:srgbClr val="FFFFFF">
              <a:lumMod val="65000"/>
            </a:srgbClr>
          </a:solidFill>
          <a:ln w="19050">
            <a:solidFill>
              <a:srgbClr val="FFFFFF">
                <a:lumMod val="50000"/>
              </a:srgbClr>
            </a:solidFill>
          </a:ln>
        </p:spPr>
        <p:style>
          <a:lnRef idx="2">
            <a:sysClr val="window" lastClr="FFFFFF">
              <a:hueOff val="0"/>
              <a:satOff val="0"/>
              <a:lumOff val="0"/>
              <a:alphaOff val="0"/>
            </a:sysClr>
          </a:lnRef>
          <a:fillRef idx="1">
            <a:srgbClr val="FFFFFF">
              <a:hueOff val="0"/>
              <a:satOff val="0"/>
              <a:lumOff val="0"/>
              <a:alphaOff val="0"/>
            </a:srgbClr>
          </a:fillRef>
          <a:effectRef idx="0">
            <a:srgbClr val="FFFFFF">
              <a:hueOff val="0"/>
              <a:satOff val="0"/>
              <a:lumOff val="0"/>
              <a:alphaOff val="0"/>
            </a:srgbClr>
          </a:effectRef>
          <a:fontRef idx="minor">
            <a:sysClr val="window" lastClr="FFFFFF"/>
          </a:fontRef>
        </p:style>
        <p:txBody>
          <a:bodyPr/>
          <a:lstStyle/>
          <a:p>
            <a:pPr defTabSz="914400" fontAlgn="auto">
              <a:buFont typeface="Arial" pitchFamily="34" charset="0"/>
              <a:buNone/>
              <a:defRPr/>
            </a:pPr>
            <a:endParaRPr lang="zh-CN" altLang="en-US" sz="1800" noProof="1"/>
          </a:p>
        </p:txBody>
      </p:sp>
      <p:sp>
        <p:nvSpPr>
          <p:cNvPr id="33" name="任意多边形: 形状 32"/>
          <p:cNvSpPr/>
          <p:nvPr>
            <p:custDataLst>
              <p:tags r:id="rId9"/>
            </p:custDataLst>
          </p:nvPr>
        </p:nvSpPr>
        <p:spPr>
          <a:xfrm>
            <a:off x="4341813" y="3421063"/>
            <a:ext cx="2441575" cy="1549400"/>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a:solidFill>
            <a:srgbClr val="FFFFFF">
              <a:alpha val="90000"/>
            </a:srgbClr>
          </a:solidFill>
          <a:ln w="19050">
            <a:solidFill>
              <a:srgbClr val="FFFFFF">
                <a:lumMod val="50000"/>
              </a:srgbClr>
            </a:solidFill>
          </a:ln>
        </p:spPr>
        <p:style>
          <a:lnRef idx="2">
            <a:srgbClr val="FFFFFF">
              <a:hueOff val="0"/>
              <a:satOff val="0"/>
              <a:lumOff val="0"/>
              <a:alphaOff val="0"/>
            </a:srgbClr>
          </a:lnRef>
          <a:fillRef idx="1">
            <a:sysClr val="window" lastClr="FFFFFF">
              <a:alpha val="90000"/>
              <a:hueOff val="0"/>
              <a:satOff val="0"/>
              <a:lumOff val="0"/>
              <a:alphaOff val="0"/>
            </a:sysClr>
          </a:fillRef>
          <a:effectRef idx="0">
            <a:sysClr val="window" lastClr="FFFFFF">
              <a:alpha val="90000"/>
              <a:hueOff val="0"/>
              <a:satOff val="0"/>
              <a:lumOff val="0"/>
              <a:alphaOff val="0"/>
            </a:sysClr>
          </a:effectRef>
          <a:fontRef idx="minor">
            <a:sysClr val="windowText" lastClr="000000">
              <a:hueOff val="0"/>
              <a:satOff val="0"/>
              <a:lumOff val="0"/>
              <a:alphaOff val="0"/>
            </a:sysClr>
          </a:fontRef>
        </p:style>
        <p:txBody>
          <a:bodyPr lIns="240766" tIns="240766" rIns="240766" bIns="240766" anchor="ctr"/>
          <a:lstStyle/>
          <a:p>
            <a:pPr algn="ctr" defTabSz="2355850" fontAlgn="auto">
              <a:lnSpc>
                <a:spcPct val="90000"/>
              </a:lnSpc>
              <a:spcAft>
                <a:spcPct val="35000"/>
              </a:spcAft>
              <a:buFont typeface="Arial" pitchFamily="34" charset="0"/>
              <a:buNone/>
              <a:defRPr/>
            </a:pPr>
            <a:endParaRPr lang="zh-CN" altLang="en-US" sz="5300" noProof="1"/>
          </a:p>
        </p:txBody>
      </p:sp>
      <p:sp>
        <p:nvSpPr>
          <p:cNvPr id="34" name="文本框 33"/>
          <p:cNvSpPr txBox="1"/>
          <p:nvPr>
            <p:custDataLst>
              <p:tags r:id="rId10"/>
            </p:custDataLst>
          </p:nvPr>
        </p:nvSpPr>
        <p:spPr>
          <a:xfrm>
            <a:off x="4340857" y="3917521"/>
            <a:ext cx="2442249" cy="1076325"/>
          </a:xfrm>
          <a:prstGeom prst="rect">
            <a:avLst/>
          </a:prstGeom>
          <a:noFill/>
        </p:spPr>
        <p:txBody>
          <a:bodyPr>
            <a:spAutoFit/>
            <a:scene3d>
              <a:camera prst="orthographicFront"/>
              <a:lightRig rig="threePt" dir="t"/>
            </a:scene3d>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对内容主旨的作用</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
        <p:nvSpPr>
          <p:cNvPr id="35" name="矩形: 圆角 34"/>
          <p:cNvSpPr/>
          <p:nvPr>
            <p:custDataLst>
              <p:tags r:id="rId11"/>
            </p:custDataLst>
          </p:nvPr>
        </p:nvSpPr>
        <p:spPr>
          <a:xfrm>
            <a:off x="541338" y="3163888"/>
            <a:ext cx="2443162" cy="1550987"/>
          </a:xfrm>
          <a:prstGeom prst="roundRect">
            <a:avLst>
              <a:gd name="adj" fmla="val 10000"/>
            </a:avLst>
          </a:prstGeom>
          <a:solidFill>
            <a:srgbClr val="FFFFFF">
              <a:lumMod val="65000"/>
            </a:srgbClr>
          </a:solidFill>
          <a:ln w="19050">
            <a:solidFill>
              <a:srgbClr val="FFFFFF">
                <a:lumMod val="50000"/>
              </a:srgbClr>
            </a:solidFill>
          </a:ln>
        </p:spPr>
        <p:style>
          <a:lnRef idx="2">
            <a:sysClr val="window" lastClr="FFFFFF">
              <a:hueOff val="0"/>
              <a:satOff val="0"/>
              <a:lumOff val="0"/>
              <a:alphaOff val="0"/>
            </a:sysClr>
          </a:lnRef>
          <a:fillRef idx="1">
            <a:srgbClr val="FFFFFF">
              <a:hueOff val="0"/>
              <a:satOff val="0"/>
              <a:lumOff val="0"/>
              <a:alphaOff val="0"/>
            </a:srgbClr>
          </a:fillRef>
          <a:effectRef idx="0">
            <a:srgbClr val="FFFFFF">
              <a:hueOff val="0"/>
              <a:satOff val="0"/>
              <a:lumOff val="0"/>
              <a:alphaOff val="0"/>
            </a:srgbClr>
          </a:effectRef>
          <a:fontRef idx="minor">
            <a:sysClr val="window" lastClr="FFFFFF"/>
          </a:fontRef>
        </p:style>
        <p:txBody>
          <a:bodyPr/>
          <a:lstStyle/>
          <a:p>
            <a:pPr defTabSz="914400" fontAlgn="auto">
              <a:buFont typeface="Arial" pitchFamily="34" charset="0"/>
              <a:buNone/>
              <a:defRPr/>
            </a:pPr>
            <a:endParaRPr lang="zh-CN" altLang="en-US" sz="1800" noProof="1"/>
          </a:p>
        </p:txBody>
      </p:sp>
      <p:sp>
        <p:nvSpPr>
          <p:cNvPr id="36" name="任意多边形: 形状 35"/>
          <p:cNvSpPr/>
          <p:nvPr>
            <p:custDataLst>
              <p:tags r:id="rId12"/>
            </p:custDataLst>
          </p:nvPr>
        </p:nvSpPr>
        <p:spPr>
          <a:xfrm>
            <a:off x="812800" y="3421063"/>
            <a:ext cx="2443163" cy="1549400"/>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a:solidFill>
            <a:srgbClr val="FFFFFF">
              <a:alpha val="90000"/>
            </a:srgbClr>
          </a:solidFill>
          <a:ln w="19050">
            <a:solidFill>
              <a:srgbClr val="FFFFFF">
                <a:lumMod val="50000"/>
              </a:srgbClr>
            </a:solidFill>
          </a:ln>
        </p:spPr>
        <p:style>
          <a:lnRef idx="2">
            <a:srgbClr val="FFFFFF">
              <a:hueOff val="0"/>
              <a:satOff val="0"/>
              <a:lumOff val="0"/>
              <a:alphaOff val="0"/>
            </a:srgbClr>
          </a:lnRef>
          <a:fillRef idx="1">
            <a:sysClr val="window" lastClr="FFFFFF">
              <a:alpha val="90000"/>
              <a:hueOff val="0"/>
              <a:satOff val="0"/>
              <a:lumOff val="0"/>
              <a:alphaOff val="0"/>
            </a:sysClr>
          </a:fillRef>
          <a:effectRef idx="0">
            <a:sysClr val="window" lastClr="FFFFFF">
              <a:alpha val="90000"/>
              <a:hueOff val="0"/>
              <a:satOff val="0"/>
              <a:lumOff val="0"/>
              <a:alphaOff val="0"/>
            </a:sysClr>
          </a:effectRef>
          <a:fontRef idx="minor">
            <a:sysClr val="windowText" lastClr="000000">
              <a:hueOff val="0"/>
              <a:satOff val="0"/>
              <a:lumOff val="0"/>
              <a:alphaOff val="0"/>
            </a:sysClr>
          </a:fontRef>
        </p:style>
        <p:txBody>
          <a:bodyPr lIns="240766" tIns="240766" rIns="240766" bIns="240766" anchor="ctr"/>
          <a:lstStyle/>
          <a:p>
            <a:pPr algn="ctr" defTabSz="2355850" fontAlgn="auto">
              <a:lnSpc>
                <a:spcPct val="90000"/>
              </a:lnSpc>
              <a:spcAft>
                <a:spcPct val="35000"/>
              </a:spcAft>
              <a:buFont typeface="Arial" pitchFamily="34" charset="0"/>
              <a:buNone/>
              <a:defRPr/>
            </a:pPr>
            <a:endParaRPr lang="zh-CN" altLang="en-US" sz="5300" noProof="1"/>
          </a:p>
        </p:txBody>
      </p:sp>
      <p:sp>
        <p:nvSpPr>
          <p:cNvPr id="37" name="文本框 36"/>
          <p:cNvSpPr txBox="1"/>
          <p:nvPr>
            <p:custDataLst>
              <p:tags r:id="rId13"/>
            </p:custDataLst>
          </p:nvPr>
        </p:nvSpPr>
        <p:spPr>
          <a:xfrm>
            <a:off x="812800" y="3917950"/>
            <a:ext cx="2443163" cy="1076325"/>
          </a:xfrm>
          <a:prstGeom prst="rect">
            <a:avLst/>
          </a:prstGeom>
          <a:noFill/>
        </p:spPr>
        <p:txBody>
          <a:bodyPr>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对主要形象的作用</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
        <p:nvSpPr>
          <p:cNvPr id="42" name="矩形: 圆角 41"/>
          <p:cNvSpPr/>
          <p:nvPr>
            <p:custDataLst>
              <p:tags r:id="rId14"/>
            </p:custDataLst>
          </p:nvPr>
        </p:nvSpPr>
        <p:spPr>
          <a:xfrm>
            <a:off x="7867650" y="3163888"/>
            <a:ext cx="2443163" cy="1550987"/>
          </a:xfrm>
          <a:prstGeom prst="roundRect">
            <a:avLst>
              <a:gd name="adj" fmla="val 10000"/>
            </a:avLst>
          </a:prstGeom>
          <a:solidFill>
            <a:srgbClr val="FFFFFF">
              <a:lumMod val="65000"/>
            </a:srgbClr>
          </a:solidFill>
          <a:ln w="19050">
            <a:solidFill>
              <a:srgbClr val="FFFFFF">
                <a:lumMod val="50000"/>
              </a:srgbClr>
            </a:solidFill>
          </a:ln>
        </p:spPr>
        <p:style>
          <a:lnRef idx="2">
            <a:sysClr val="window" lastClr="FFFFFF">
              <a:hueOff val="0"/>
              <a:satOff val="0"/>
              <a:lumOff val="0"/>
              <a:alphaOff val="0"/>
            </a:sysClr>
          </a:lnRef>
          <a:fillRef idx="1">
            <a:srgbClr val="FFFFFF">
              <a:hueOff val="0"/>
              <a:satOff val="0"/>
              <a:lumOff val="0"/>
              <a:alphaOff val="0"/>
            </a:srgbClr>
          </a:fillRef>
          <a:effectRef idx="0">
            <a:srgbClr val="FFFFFF">
              <a:hueOff val="0"/>
              <a:satOff val="0"/>
              <a:lumOff val="0"/>
              <a:alphaOff val="0"/>
            </a:srgbClr>
          </a:effectRef>
          <a:fontRef idx="minor">
            <a:sysClr val="window" lastClr="FFFFFF"/>
          </a:fontRef>
        </p:style>
        <p:txBody>
          <a:bodyPr/>
          <a:lstStyle/>
          <a:p>
            <a:pPr defTabSz="914400" fontAlgn="auto">
              <a:buFont typeface="Arial" pitchFamily="34" charset="0"/>
              <a:buNone/>
              <a:defRPr/>
            </a:pPr>
            <a:endParaRPr lang="zh-CN" altLang="en-US" sz="1800" noProof="1"/>
          </a:p>
        </p:txBody>
      </p:sp>
      <p:sp>
        <p:nvSpPr>
          <p:cNvPr id="43" name="任意多边形: 形状 42"/>
          <p:cNvSpPr/>
          <p:nvPr>
            <p:custDataLst>
              <p:tags r:id="rId15"/>
            </p:custDataLst>
          </p:nvPr>
        </p:nvSpPr>
        <p:spPr>
          <a:xfrm>
            <a:off x="8139113" y="3421063"/>
            <a:ext cx="2443162" cy="1549400"/>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a:solidFill>
            <a:srgbClr val="FFFFFF">
              <a:alpha val="90000"/>
            </a:srgbClr>
          </a:solidFill>
          <a:ln w="19050">
            <a:solidFill>
              <a:srgbClr val="FFFFFF">
                <a:lumMod val="50000"/>
              </a:srgbClr>
            </a:solidFill>
          </a:ln>
        </p:spPr>
        <p:style>
          <a:lnRef idx="2">
            <a:srgbClr val="FFFFFF">
              <a:hueOff val="0"/>
              <a:satOff val="0"/>
              <a:lumOff val="0"/>
              <a:alphaOff val="0"/>
            </a:srgbClr>
          </a:lnRef>
          <a:fillRef idx="1">
            <a:sysClr val="window" lastClr="FFFFFF">
              <a:alpha val="90000"/>
              <a:hueOff val="0"/>
              <a:satOff val="0"/>
              <a:lumOff val="0"/>
              <a:alphaOff val="0"/>
            </a:sysClr>
          </a:fillRef>
          <a:effectRef idx="0">
            <a:sysClr val="window" lastClr="FFFFFF">
              <a:alpha val="90000"/>
              <a:hueOff val="0"/>
              <a:satOff val="0"/>
              <a:lumOff val="0"/>
              <a:alphaOff val="0"/>
            </a:sysClr>
          </a:effectRef>
          <a:fontRef idx="minor">
            <a:sysClr val="windowText" lastClr="000000">
              <a:hueOff val="0"/>
              <a:satOff val="0"/>
              <a:lumOff val="0"/>
              <a:alphaOff val="0"/>
            </a:sysClr>
          </a:fontRef>
        </p:style>
        <p:txBody>
          <a:bodyPr lIns="240766" tIns="240766" rIns="240766" bIns="240766" anchor="ctr"/>
          <a:lstStyle/>
          <a:p>
            <a:pPr algn="ctr" defTabSz="2355850" fontAlgn="auto">
              <a:lnSpc>
                <a:spcPct val="90000"/>
              </a:lnSpc>
              <a:spcAft>
                <a:spcPct val="35000"/>
              </a:spcAft>
              <a:buFont typeface="Arial" pitchFamily="34" charset="0"/>
              <a:buNone/>
              <a:defRPr/>
            </a:pPr>
            <a:endParaRPr lang="zh-CN" altLang="en-US" sz="5300" noProof="1"/>
          </a:p>
        </p:txBody>
      </p:sp>
      <p:sp>
        <p:nvSpPr>
          <p:cNvPr id="44" name="文本框 43"/>
          <p:cNvSpPr txBox="1"/>
          <p:nvPr>
            <p:custDataLst>
              <p:tags r:id="rId16"/>
            </p:custDataLst>
          </p:nvPr>
        </p:nvSpPr>
        <p:spPr>
          <a:xfrm>
            <a:off x="8139113" y="3917950"/>
            <a:ext cx="2443162" cy="1076325"/>
          </a:xfrm>
          <a:prstGeom prst="rect">
            <a:avLst/>
          </a:prstGeom>
          <a:noFill/>
        </p:spPr>
        <p:txBody>
          <a:bodyPr>
            <a:spAutoFit/>
          </a:bodyPr>
          <a:lstStyle/>
          <a:p>
            <a:pPr algn="ctr" defTabSz="914400" fontAlgn="auto">
              <a:defRPr/>
            </a:pPr>
            <a:r>
              <a:rPr lang="zh-CN" altLang="en-US" sz="3200" b="1" noProof="1">
                <a:solidFill>
                  <a:schemeClr val="accent1"/>
                </a:solidFill>
                <a:effectLst>
                  <a:outerShdw blurRad="38100" dist="25400" dir="5400000" algn="ctr" rotWithShape="0">
                    <a:srgbClr val="6E747A">
                      <a:alpha val="43000"/>
                    </a:srgbClr>
                  </a:outerShdw>
                </a:effectLst>
                <a:latin typeface="+mn-lt"/>
                <a:ea typeface="+mn-ea"/>
              </a:rPr>
              <a:t>对文章结构的作用</a:t>
            </a:r>
            <a:endParaRPr lang="zh-CN" altLang="en-US" sz="3200" b="1" noProof="1">
              <a:solidFill>
                <a:schemeClr val="accent1"/>
              </a:solidFill>
              <a:effectLst>
                <a:outerShdw blurRad="38100" dist="25400" dir="5400000" algn="ctr" rotWithShape="0">
                  <a:srgbClr val="6E747A">
                    <a:alpha val="43000"/>
                  </a:srgbClr>
                </a:outerShdw>
              </a:effectLst>
              <a:latin typeface="Arial" pitchFamily="34" charset="0"/>
              <a:ea typeface="微软雅黑" panose="020B0503020204020204" pitchFamily="34" charset="-122"/>
            </a:endParaRPr>
          </a:p>
        </p:txBody>
      </p:sp>
      <p:sp>
        <p:nvSpPr>
          <p:cNvPr id="2" name="文本框 1"/>
          <p:cNvSpPr txBox="1"/>
          <p:nvPr/>
        </p:nvSpPr>
        <p:spPr>
          <a:xfrm>
            <a:off x="349250" y="5448300"/>
            <a:ext cx="3079750" cy="952500"/>
          </a:xfrm>
          <a:prstGeom prst="rect">
            <a:avLst/>
          </a:prstGeom>
          <a:noFill/>
        </p:spPr>
        <p:txBody>
          <a:bodyPr>
            <a:spAutoFit/>
          </a:bodyPr>
          <a:lstStyle/>
          <a:p>
            <a:pPr defTabSz="914400">
              <a:defRPr/>
            </a:pPr>
            <a:r>
              <a:rPr lang="zh-CN" altLang="en-US" sz="2800" b="1" noProof="1">
                <a:effectLst>
                  <a:outerShdw blurRad="38100" dist="19050" dir="2700000" algn="tl" rotWithShape="0">
                    <a:schemeClr val="dk1">
                      <a:alpha val="40000"/>
                    </a:schemeClr>
                  </a:outerShdw>
                </a:effectLst>
                <a:latin typeface="Arial" pitchFamily="34" charset="0"/>
                <a:ea typeface="微软雅黑" panose="020B0503020204020204" pitchFamily="34" charset="-122"/>
              </a:rPr>
              <a:t>对比、衬托、类比、象征</a:t>
            </a:r>
            <a:r>
              <a:rPr lang="en-US" altLang="zh-CN" sz="2800" b="1" noProof="1">
                <a:effectLst>
                  <a:outerShdw blurRad="38100" dist="19050" dir="2700000" algn="tl" rotWithShape="0">
                    <a:schemeClr val="dk1">
                      <a:alpha val="40000"/>
                    </a:schemeClr>
                  </a:outerShdw>
                </a:effectLst>
                <a:latin typeface="Arial" pitchFamily="34" charset="0"/>
                <a:ea typeface="微软雅黑" panose="020B0503020204020204" pitchFamily="34" charset="-122"/>
              </a:rPr>
              <a:t>……</a:t>
            </a:r>
          </a:p>
        </p:txBody>
      </p:sp>
      <p:cxnSp>
        <p:nvCxnSpPr>
          <p:cNvPr id="3" name="直接连接符 2"/>
          <p:cNvCxnSpPr/>
          <p:nvPr/>
        </p:nvCxnSpPr>
        <p:spPr>
          <a:xfrm>
            <a:off x="6858000" y="1452563"/>
            <a:ext cx="1927225"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矩形: 圆角 10"/>
          <p:cNvSpPr/>
          <p:nvPr>
            <p:custDataLst>
              <p:tags r:id="rId17"/>
            </p:custDataLst>
          </p:nvPr>
        </p:nvSpPr>
        <p:spPr>
          <a:xfrm>
            <a:off x="8910638" y="485775"/>
            <a:ext cx="2441575" cy="1550988"/>
          </a:xfrm>
          <a:prstGeom prst="roundRect">
            <a:avLst>
              <a:gd name="adj" fmla="val 10000"/>
            </a:avLst>
          </a:prstGeom>
          <a:solidFill>
            <a:srgbClr val="FFFFFF">
              <a:lumMod val="65000"/>
            </a:srgbClr>
          </a:solidFill>
          <a:ln w="19050">
            <a:solidFill>
              <a:srgbClr val="FFFFFF">
                <a:lumMod val="50000"/>
              </a:srgbClr>
            </a:solidFill>
          </a:ln>
        </p:spPr>
        <p:style>
          <a:lnRef idx="2">
            <a:sysClr val="window" lastClr="FFFFFF">
              <a:hueOff val="0"/>
              <a:satOff val="0"/>
              <a:lumOff val="0"/>
              <a:alphaOff val="0"/>
            </a:sysClr>
          </a:lnRef>
          <a:fillRef idx="1">
            <a:srgbClr val="FFFFFF">
              <a:hueOff val="0"/>
              <a:satOff val="0"/>
              <a:lumOff val="0"/>
              <a:alphaOff val="0"/>
            </a:srgbClr>
          </a:fillRef>
          <a:effectRef idx="0">
            <a:srgbClr val="FFFFFF">
              <a:hueOff val="0"/>
              <a:satOff val="0"/>
              <a:lumOff val="0"/>
              <a:alphaOff val="0"/>
            </a:srgbClr>
          </a:effectRef>
          <a:fontRef idx="minor">
            <a:sysClr val="window" lastClr="FFFFFF"/>
          </a:fontRef>
        </p:style>
        <p:txBody>
          <a:bodyPr/>
          <a:lstStyle/>
          <a:p>
            <a:pPr defTabSz="914400" fontAlgn="auto">
              <a:buFont typeface="Arial" pitchFamily="34" charset="0"/>
              <a:buNone/>
              <a:defRPr/>
            </a:pPr>
            <a:endParaRPr lang="zh-CN" altLang="en-US" sz="1800" noProof="1"/>
          </a:p>
        </p:txBody>
      </p:sp>
      <p:sp>
        <p:nvSpPr>
          <p:cNvPr id="5" name="任意多边形: 形状 11"/>
          <p:cNvSpPr/>
          <p:nvPr>
            <p:custDataLst>
              <p:tags r:id="rId18"/>
            </p:custDataLst>
          </p:nvPr>
        </p:nvSpPr>
        <p:spPr>
          <a:xfrm>
            <a:off x="9086850" y="654050"/>
            <a:ext cx="2441575" cy="1550988"/>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a:solidFill>
            <a:srgbClr val="FFFFFF">
              <a:alpha val="90000"/>
            </a:srgbClr>
          </a:solidFill>
          <a:ln w="19050">
            <a:solidFill>
              <a:srgbClr val="FFFFFF">
                <a:lumMod val="50000"/>
              </a:srgbClr>
            </a:solidFill>
          </a:ln>
        </p:spPr>
        <p:style>
          <a:lnRef idx="2">
            <a:srgbClr val="FFFFFF">
              <a:hueOff val="0"/>
              <a:satOff val="0"/>
              <a:lumOff val="0"/>
              <a:alphaOff val="0"/>
            </a:srgbClr>
          </a:lnRef>
          <a:fillRef idx="1">
            <a:sysClr val="window" lastClr="FFFFFF">
              <a:alpha val="90000"/>
              <a:hueOff val="0"/>
              <a:satOff val="0"/>
              <a:lumOff val="0"/>
              <a:alphaOff val="0"/>
            </a:sysClr>
          </a:fillRef>
          <a:effectRef idx="0">
            <a:sysClr val="window" lastClr="FFFFFF">
              <a:alpha val="90000"/>
              <a:hueOff val="0"/>
              <a:satOff val="0"/>
              <a:lumOff val="0"/>
              <a:alphaOff val="0"/>
            </a:sysClr>
          </a:effectRef>
          <a:fontRef idx="minor">
            <a:sysClr val="windowText" lastClr="000000">
              <a:hueOff val="0"/>
              <a:satOff val="0"/>
              <a:lumOff val="0"/>
              <a:alphaOff val="0"/>
            </a:sysClr>
          </a:fontRef>
        </p:style>
        <p:txBody>
          <a:bodyPr lIns="240766" tIns="240766" rIns="240766" bIns="240766" anchor="ctr"/>
          <a:lstStyle/>
          <a:p>
            <a:pPr algn="ctr" defTabSz="2355850" fontAlgn="auto">
              <a:lnSpc>
                <a:spcPct val="90000"/>
              </a:lnSpc>
              <a:spcAft>
                <a:spcPct val="35000"/>
              </a:spcAft>
              <a:buFont typeface="Arial" pitchFamily="34" charset="0"/>
              <a:buNone/>
              <a:defRPr/>
            </a:pPr>
            <a:endParaRPr lang="zh-CN" altLang="en-US" sz="5300" noProof="1"/>
          </a:p>
        </p:txBody>
      </p:sp>
      <p:sp>
        <p:nvSpPr>
          <p:cNvPr id="113685" name="文本框 5"/>
          <p:cNvSpPr txBox="1">
            <a:spLocks noChangeArrowheads="1"/>
          </p:cNvSpPr>
          <p:nvPr/>
        </p:nvSpPr>
        <p:spPr bwMode="auto">
          <a:xfrm>
            <a:off x="9186863" y="738188"/>
            <a:ext cx="2165350" cy="1384300"/>
          </a:xfrm>
          <a:prstGeom prst="rect">
            <a:avLst/>
          </a:prstGeom>
          <a:noFill/>
          <a:ln w="9525">
            <a:noFill/>
            <a:miter lim="800000"/>
          </a:ln>
        </p:spPr>
        <p:txBody>
          <a:bodyPr>
            <a:spAutoFit/>
          </a:bodyPr>
          <a:lstStyle/>
          <a:p>
            <a:r>
              <a:rPr lang="zh-CN" altLang="en-US" sz="2800" b="1">
                <a:solidFill>
                  <a:srgbClr val="FF0000"/>
                </a:solidFill>
                <a:latin typeface="微软雅黑" panose="020B0503020204020204" pitchFamily="34" charset="-122"/>
                <a:ea typeface="微软雅黑" panose="020B0503020204020204" pitchFamily="34" charset="-122"/>
              </a:rPr>
              <a:t>自身作用：独到特点、审美价值</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zh-CN" altLang="zh-CN" sz="4800" b="1" smtClean="0">
                <a:solidFill>
                  <a:srgbClr val="FF0000"/>
                </a:solidFill>
              </a:rPr>
              <a:t>散文中常见的线索有</a:t>
            </a:r>
            <a:r>
              <a:rPr lang="zh-CN" altLang="zh-CN" sz="4800" b="1" smtClean="0"/>
              <a:t>：</a:t>
            </a:r>
            <a:endParaRPr lang="zh-CN" altLang="en-US" sz="4800" b="1" smtClean="0"/>
          </a:p>
          <a:p>
            <a:pPr eaLnBrk="1" hangingPunct="1">
              <a:buFont typeface="Arial"/>
              <a:buNone/>
            </a:pPr>
            <a:r>
              <a:rPr lang="zh-CN" altLang="en-US" sz="4800" b="1" smtClean="0"/>
              <a:t>1、</a:t>
            </a:r>
            <a:r>
              <a:rPr lang="zh-CN" altLang="zh-CN" sz="4800" b="1" smtClean="0"/>
              <a:t>以含有</a:t>
            </a:r>
            <a:r>
              <a:rPr lang="zh-CN" altLang="zh-CN" sz="4800" b="1" smtClean="0">
                <a:solidFill>
                  <a:srgbClr val="FF0000"/>
                </a:solidFill>
              </a:rPr>
              <a:t>深刻意义或象征意义的事物</a:t>
            </a:r>
            <a:r>
              <a:rPr lang="zh-CN" altLang="zh-CN" sz="4800" b="1" smtClean="0"/>
              <a:t>为线索；</a:t>
            </a:r>
            <a:endParaRPr lang="zh-CN" altLang="en-US" sz="4800" b="1" smtClean="0"/>
          </a:p>
          <a:p>
            <a:pPr eaLnBrk="1" hangingPunct="1">
              <a:buFont typeface="Arial"/>
              <a:buNone/>
            </a:pPr>
            <a:r>
              <a:rPr lang="zh-CN" altLang="en-US" sz="4800" b="1" smtClean="0"/>
              <a:t>2、</a:t>
            </a:r>
            <a:r>
              <a:rPr lang="zh-CN" altLang="zh-CN" sz="4800" b="1" smtClean="0"/>
              <a:t>以作品中的</a:t>
            </a:r>
            <a:r>
              <a:rPr lang="en-US" altLang="zh-CN" sz="4800" b="1" smtClean="0">
                <a:solidFill>
                  <a:srgbClr val="FF0000"/>
                </a:solidFill>
              </a:rPr>
              <a:t>“</a:t>
            </a:r>
            <a:r>
              <a:rPr lang="zh-CN" altLang="zh-CN" sz="4800" b="1" smtClean="0">
                <a:solidFill>
                  <a:srgbClr val="FF0000"/>
                </a:solidFill>
              </a:rPr>
              <a:t>我</a:t>
            </a:r>
            <a:r>
              <a:rPr lang="en-US" altLang="zh-CN" sz="4800" b="1" smtClean="0">
                <a:solidFill>
                  <a:srgbClr val="FF0000"/>
                </a:solidFill>
              </a:rPr>
              <a:t>”</a:t>
            </a:r>
            <a:r>
              <a:rPr lang="zh-CN" altLang="zh-CN" sz="4800" b="1" smtClean="0"/>
              <a:t> 的所见所闻所思所感为线索，使读者觉得更加真实可信，亲切感人。</a:t>
            </a:r>
          </a:p>
          <a:p>
            <a:pPr eaLnBrk="1" hangingPunct="1">
              <a:buFont typeface="Arial"/>
              <a:buNone/>
            </a:pPr>
            <a:r>
              <a:rPr lang="en-US" altLang="zh-CN" sz="4800" b="1" smtClean="0"/>
              <a:t>3</a:t>
            </a:r>
            <a:r>
              <a:rPr lang="zh-CN" altLang="en-US" sz="4800" b="1" smtClean="0"/>
              <a:t>、标题为线索。</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3"/>
          <p:cNvSpPr>
            <a:spLocks noGrp="1"/>
          </p:cNvSpPr>
          <p:nvPr>
            <p:ph type="body" idx="4294967295"/>
          </p:nvPr>
        </p:nvSpPr>
        <p:spPr>
          <a:xfrm>
            <a:off x="0" y="0"/>
            <a:ext cx="12190413" cy="6859588"/>
          </a:xfrm>
        </p:spPr>
        <p:txBody>
          <a:bodyPr/>
          <a:lstStyle/>
          <a:p>
            <a:pPr eaLnBrk="1" hangingPunct="1">
              <a:buFont typeface="Arial"/>
              <a:buNone/>
            </a:pPr>
            <a:r>
              <a:rPr lang="zh-CN" altLang="en-US" sz="4000" b="1" smtClean="0"/>
              <a:t>浙江卷    《我们失去了和自然交流的语言》：文章写梭梭树的作用？</a:t>
            </a:r>
            <a:r>
              <a:rPr lang="zh-CN" altLang="en-US" sz="4000" b="1" smtClean="0">
                <a:solidFill>
                  <a:srgbClr val="0510EB"/>
                </a:solidFill>
              </a:rPr>
              <a:t> </a:t>
            </a:r>
          </a:p>
          <a:p>
            <a:pPr eaLnBrk="1" hangingPunct="1">
              <a:buFont typeface="Arial"/>
              <a:buNone/>
            </a:pPr>
            <a:r>
              <a:rPr lang="zh-CN" altLang="en-US" sz="4000" b="1" smtClean="0">
                <a:solidFill>
                  <a:srgbClr val="0510EB"/>
                </a:solidFill>
              </a:rPr>
              <a:t>（</a:t>
            </a:r>
            <a:r>
              <a:rPr lang="en-US" altLang="zh-CN" sz="4000" b="1" smtClean="0">
                <a:solidFill>
                  <a:srgbClr val="0510EB"/>
                </a:solidFill>
              </a:rPr>
              <a:t>1</a:t>
            </a:r>
            <a:r>
              <a:rPr lang="zh-CN" altLang="en-US" sz="4000" b="1" smtClean="0">
                <a:solidFill>
                  <a:srgbClr val="0510EB"/>
                </a:solidFill>
              </a:rPr>
              <a:t>）</a:t>
            </a:r>
            <a:r>
              <a:rPr lang="zh-CN" altLang="en-US" sz="4000" b="1" smtClean="0">
                <a:solidFill>
                  <a:srgbClr val="FF0000"/>
                </a:solidFill>
              </a:rPr>
              <a:t>【结构上】</a:t>
            </a:r>
            <a:r>
              <a:rPr lang="zh-CN" altLang="en-US" sz="4000" b="1" smtClean="0">
                <a:solidFill>
                  <a:srgbClr val="0510EB"/>
                </a:solidFill>
              </a:rPr>
              <a:t>梭梭树是</a:t>
            </a:r>
            <a:r>
              <a:rPr lang="zh-CN" altLang="en-US" sz="4000" b="1" smtClean="0">
                <a:solidFill>
                  <a:srgbClr val="FF0000"/>
                </a:solidFill>
              </a:rPr>
              <a:t>全文的线索</a:t>
            </a:r>
            <a:r>
              <a:rPr lang="zh-CN" altLang="en-US" sz="4000" b="1" smtClean="0">
                <a:solidFill>
                  <a:srgbClr val="0510EB"/>
                </a:solidFill>
              </a:rPr>
              <a:t>，文章</a:t>
            </a:r>
            <a:r>
              <a:rPr lang="zh-CN" altLang="en-US" sz="4000" b="1" smtClean="0">
                <a:solidFill>
                  <a:srgbClr val="FF0000"/>
                </a:solidFill>
              </a:rPr>
              <a:t>起于</a:t>
            </a:r>
            <a:r>
              <a:rPr lang="zh-CN" altLang="en-US" sz="4000" b="1" smtClean="0">
                <a:solidFill>
                  <a:srgbClr val="0510EB"/>
                </a:solidFill>
              </a:rPr>
              <a:t>梭梭树，</a:t>
            </a:r>
            <a:r>
              <a:rPr lang="zh-CN" altLang="en-US" sz="4000" b="1" smtClean="0">
                <a:solidFill>
                  <a:srgbClr val="FF0000"/>
                </a:solidFill>
              </a:rPr>
              <a:t>终于</a:t>
            </a:r>
            <a:r>
              <a:rPr lang="zh-CN" altLang="en-US" sz="4000" b="1" smtClean="0">
                <a:solidFill>
                  <a:srgbClr val="0510EB"/>
                </a:solidFill>
              </a:rPr>
              <a:t>梭梭树，由梭梭树产生对人与自然关系的</a:t>
            </a:r>
            <a:r>
              <a:rPr lang="zh-CN" altLang="en-US" sz="4000" b="1" smtClean="0">
                <a:solidFill>
                  <a:srgbClr val="FF0000"/>
                </a:solidFill>
              </a:rPr>
              <a:t>联想和对比</a:t>
            </a:r>
            <a:r>
              <a:rPr lang="zh-CN" altLang="en-US" sz="4000" b="1" smtClean="0">
                <a:solidFill>
                  <a:srgbClr val="0510EB"/>
                </a:solidFill>
              </a:rPr>
              <a:t>。</a:t>
            </a:r>
          </a:p>
          <a:p>
            <a:pPr eaLnBrk="1" hangingPunct="1">
              <a:buFont typeface="Arial"/>
              <a:buNone/>
            </a:pPr>
            <a:endParaRPr lang="zh-CN" altLang="en-US" sz="4000" b="1" smtClean="0">
              <a:solidFill>
                <a:srgbClr val="0510EB"/>
              </a:solidFill>
            </a:endParaRPr>
          </a:p>
          <a:p>
            <a:pPr eaLnBrk="1" hangingPunct="1">
              <a:buFont typeface="Arial"/>
              <a:buNone/>
            </a:pPr>
            <a:r>
              <a:rPr lang="zh-CN" altLang="en-US" sz="4000" b="1" smtClean="0">
                <a:solidFill>
                  <a:srgbClr val="0510EB"/>
                </a:solidFill>
              </a:rPr>
              <a:t>（</a:t>
            </a:r>
            <a:r>
              <a:rPr lang="en-US" altLang="zh-CN" sz="4000" b="1" smtClean="0">
                <a:solidFill>
                  <a:srgbClr val="0510EB"/>
                </a:solidFill>
              </a:rPr>
              <a:t>2</a:t>
            </a:r>
            <a:r>
              <a:rPr lang="zh-CN" altLang="en-US" sz="4000" b="1" smtClean="0">
                <a:solidFill>
                  <a:srgbClr val="0510EB"/>
                </a:solidFill>
              </a:rPr>
              <a:t>）</a:t>
            </a:r>
            <a:r>
              <a:rPr lang="zh-CN" altLang="en-US" sz="4000" b="1" smtClean="0">
                <a:solidFill>
                  <a:srgbClr val="FF0000"/>
                </a:solidFill>
              </a:rPr>
              <a:t>【内容主旨上】</a:t>
            </a:r>
            <a:r>
              <a:rPr lang="zh-CN" altLang="en-US" sz="4000" b="1" smtClean="0">
                <a:solidFill>
                  <a:srgbClr val="0510EB"/>
                </a:solidFill>
              </a:rPr>
              <a:t>文章</a:t>
            </a:r>
            <a:r>
              <a:rPr lang="zh-CN" altLang="en-US" sz="4000" b="1" smtClean="0">
                <a:solidFill>
                  <a:srgbClr val="FF0000"/>
                </a:solidFill>
              </a:rPr>
              <a:t>通过</a:t>
            </a:r>
            <a:r>
              <a:rPr lang="zh-CN" altLang="en-US" sz="4000" b="1" smtClean="0">
                <a:solidFill>
                  <a:srgbClr val="0510EB"/>
                </a:solidFill>
              </a:rPr>
              <a:t>对梭梭树的生存状况和生存下来的原因的思考，</a:t>
            </a:r>
            <a:r>
              <a:rPr lang="zh-CN" altLang="en-US" sz="4000" b="1" smtClean="0">
                <a:solidFill>
                  <a:srgbClr val="FF0000"/>
                </a:solidFill>
              </a:rPr>
              <a:t>揭露</a:t>
            </a:r>
            <a:r>
              <a:rPr lang="zh-CN" altLang="en-US" sz="4000" b="1" smtClean="0">
                <a:solidFill>
                  <a:srgbClr val="0510EB"/>
                </a:solidFill>
              </a:rPr>
              <a:t>了现代人远离自然的现状，</a:t>
            </a:r>
            <a:r>
              <a:rPr lang="zh-CN" altLang="en-US" sz="4000" b="1" smtClean="0">
                <a:solidFill>
                  <a:srgbClr val="FF0000"/>
                </a:solidFill>
              </a:rPr>
              <a:t>寄托</a:t>
            </a:r>
            <a:r>
              <a:rPr lang="zh-CN" altLang="en-US" sz="4000" b="1" smtClean="0">
                <a:solidFill>
                  <a:srgbClr val="0510EB"/>
                </a:solidFill>
              </a:rPr>
              <a:t>了对自然的敬畏，</a:t>
            </a:r>
            <a:r>
              <a:rPr lang="zh-CN" altLang="en-US" sz="4000" b="1" smtClean="0">
                <a:solidFill>
                  <a:srgbClr val="FF0000"/>
                </a:solidFill>
              </a:rPr>
              <a:t>呼吁</a:t>
            </a:r>
            <a:r>
              <a:rPr lang="zh-CN" altLang="en-US" sz="4000" b="1" smtClean="0">
                <a:solidFill>
                  <a:srgbClr val="0510EB"/>
                </a:solidFill>
              </a:rPr>
              <a:t>人与自然和谐共处。</a:t>
            </a:r>
          </a:p>
          <a:p>
            <a:endParaRPr lang="zh-CN" altLang="en-US" sz="4000" smtClean="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9" name="标题 1"/>
          <p:cNvSpPr>
            <a:spLocks noGrp="1"/>
          </p:cNvSpPr>
          <p:nvPr>
            <p:ph type="title"/>
          </p:nvPr>
        </p:nvSpPr>
        <p:spPr>
          <a:xfrm>
            <a:off x="0" y="0"/>
            <a:ext cx="12190413" cy="1325563"/>
          </a:xfrm>
        </p:spPr>
        <p:txBody>
          <a:bodyPr lIns="91430" tIns="45715" rIns="91430" bIns="45715"/>
          <a:lstStyle/>
          <a:p>
            <a:pPr eaLnBrk="1" hangingPunct="1"/>
            <a:r>
              <a:rPr lang="zh-CN" altLang="en-US" b="1" smtClean="0"/>
              <a:t>《再见槐花》：联系全文，探究</a:t>
            </a:r>
            <a:r>
              <a:rPr lang="en-US" altLang="zh-CN" b="1" smtClean="0"/>
              <a:t>“</a:t>
            </a:r>
            <a:r>
              <a:rPr lang="zh-CN" altLang="en-US" b="1" smtClean="0"/>
              <a:t>槐花</a:t>
            </a:r>
            <a:r>
              <a:rPr lang="en-US" altLang="zh-CN" b="1" smtClean="0"/>
              <a:t>”</a:t>
            </a:r>
            <a:r>
              <a:rPr lang="zh-CN" altLang="en-US" b="1" smtClean="0"/>
              <a:t>在文中的意义。</a:t>
            </a:r>
          </a:p>
        </p:txBody>
      </p:sp>
      <p:sp>
        <p:nvSpPr>
          <p:cNvPr id="3" name="内容占位符 2"/>
          <p:cNvSpPr>
            <a:spLocks noGrp="1"/>
          </p:cNvSpPr>
          <p:nvPr>
            <p:ph idx="1"/>
          </p:nvPr>
        </p:nvSpPr>
        <p:spPr>
          <a:xfrm>
            <a:off x="0" y="1412875"/>
            <a:ext cx="12190413" cy="4537075"/>
          </a:xfrm>
        </p:spPr>
        <p:txBody>
          <a:bodyPr lIns="91430" tIns="45715" rIns="91430" bIns="45715"/>
          <a:lstStyle/>
          <a:p>
            <a:pPr eaLnBrk="1" hangingPunct="1">
              <a:buFont typeface="Arial"/>
              <a:buNone/>
            </a:pPr>
            <a:r>
              <a:rPr lang="zh-CN" altLang="en-US" sz="4000" b="1" noProof="1" smtClean="0"/>
              <a:t>（</a:t>
            </a:r>
            <a:r>
              <a:rPr lang="zh-CN" altLang="zh-CN" sz="4000" b="1" noProof="1" smtClean="0"/>
              <a:t>1</a:t>
            </a:r>
            <a:r>
              <a:rPr lang="zh-CN" altLang="en-US" sz="4000" b="1" noProof="1" smtClean="0"/>
              <a:t>）槐花是全文的线索</a:t>
            </a:r>
            <a:r>
              <a:rPr lang="zh-CN" altLang="en-US" sz="4000" b="1" noProof="1" smtClean="0">
                <a:solidFill>
                  <a:srgbClr val="FF0000"/>
                </a:solidFill>
                <a:effectLst>
                  <a:outerShdw blurRad="38100" dist="38100" dir="2700000" algn="tl">
                    <a:srgbClr val="C0C0C0"/>
                  </a:outerShdw>
                </a:effectLst>
              </a:rPr>
              <a:t>【结构上，贯穿全文】</a:t>
            </a:r>
          </a:p>
          <a:p>
            <a:pPr eaLnBrk="1" hangingPunct="1">
              <a:buFont typeface="Arial"/>
              <a:buNone/>
            </a:pPr>
            <a:r>
              <a:rPr lang="zh-CN" altLang="en-US" sz="4000" b="1" noProof="1" smtClean="0"/>
              <a:t>（</a:t>
            </a:r>
            <a:r>
              <a:rPr lang="zh-CN" altLang="zh-CN" sz="4000" b="1" noProof="1" smtClean="0"/>
              <a:t>2</a:t>
            </a:r>
            <a:r>
              <a:rPr lang="zh-CN" altLang="en-US" sz="4000" b="1" noProof="1" smtClean="0"/>
              <a:t>）写槐花就是写母亲，槐花象征了母亲平凡、朴实却高大的形象</a:t>
            </a:r>
            <a:r>
              <a:rPr lang="zh-CN" altLang="en-US" sz="4000" b="1" noProof="1" smtClean="0">
                <a:solidFill>
                  <a:srgbClr val="FF0000"/>
                </a:solidFill>
              </a:rPr>
              <a:t>【对主要形象的作用】</a:t>
            </a:r>
          </a:p>
          <a:p>
            <a:pPr eaLnBrk="1" hangingPunct="1">
              <a:buFont typeface="Arial"/>
              <a:buNone/>
            </a:pPr>
            <a:r>
              <a:rPr lang="zh-CN" altLang="en-US" sz="4000" b="1" noProof="1" smtClean="0"/>
              <a:t>（</a:t>
            </a:r>
            <a:r>
              <a:rPr lang="zh-CN" altLang="zh-CN" sz="4000" b="1" noProof="1" smtClean="0"/>
              <a:t>3</a:t>
            </a:r>
            <a:r>
              <a:rPr lang="zh-CN" altLang="en-US" sz="4000" b="1" noProof="1" smtClean="0"/>
              <a:t>）槐花寄予了作者对童年生活及母亲的深情回忆【</a:t>
            </a:r>
            <a:r>
              <a:rPr lang="zh-CN" altLang="en-US" sz="4000" b="1" noProof="1" smtClean="0">
                <a:solidFill>
                  <a:srgbClr val="FF0000"/>
                </a:solidFill>
              </a:rPr>
              <a:t>对内容主旨的作用】</a:t>
            </a: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3" name="标题 1"/>
          <p:cNvSpPr>
            <a:spLocks noGrp="1"/>
          </p:cNvSpPr>
          <p:nvPr>
            <p:ph type="title"/>
          </p:nvPr>
        </p:nvSpPr>
        <p:spPr>
          <a:xfrm>
            <a:off x="0" y="0"/>
            <a:ext cx="13584238" cy="1325563"/>
          </a:xfrm>
        </p:spPr>
        <p:txBody>
          <a:bodyPr lIns="91430" tIns="45715" rIns="91430" bIns="45715"/>
          <a:lstStyle/>
          <a:p>
            <a:pPr eaLnBrk="1" hangingPunct="1"/>
            <a:r>
              <a:rPr lang="zh-CN" altLang="en-US" b="1" smtClean="0"/>
              <a:t>《牛铃叮当》：文中多次写到</a:t>
            </a:r>
            <a:r>
              <a:rPr lang="en-US" altLang="zh-CN" b="1" smtClean="0"/>
              <a:t>“</a:t>
            </a:r>
            <a:r>
              <a:rPr lang="zh-CN" altLang="en-US" b="1" smtClean="0"/>
              <a:t>牛铃</a:t>
            </a:r>
            <a:r>
              <a:rPr lang="en-US" altLang="zh-CN" b="1" smtClean="0"/>
              <a:t>”</a:t>
            </a:r>
            <a:r>
              <a:rPr lang="zh-CN" altLang="en-US" b="1" smtClean="0"/>
              <a:t>，有什么效果？</a:t>
            </a:r>
          </a:p>
        </p:txBody>
      </p:sp>
      <p:sp>
        <p:nvSpPr>
          <p:cNvPr id="115714" name="内容占位符 2"/>
          <p:cNvSpPr>
            <a:spLocks noGrp="1"/>
          </p:cNvSpPr>
          <p:nvPr>
            <p:ph idx="1"/>
          </p:nvPr>
        </p:nvSpPr>
        <p:spPr>
          <a:xfrm>
            <a:off x="0" y="1485900"/>
            <a:ext cx="12190413" cy="4752975"/>
          </a:xfrm>
        </p:spPr>
        <p:txBody>
          <a:bodyPr lIns="91430" tIns="45715" rIns="91430" bIns="45715"/>
          <a:lstStyle/>
          <a:p>
            <a:pPr eaLnBrk="1" hangingPunct="1">
              <a:buFont typeface="Arial"/>
              <a:buNone/>
            </a:pPr>
            <a:r>
              <a:rPr lang="zh-CN" altLang="en-US" sz="3200" b="1" smtClean="0"/>
              <a:t>（</a:t>
            </a:r>
            <a:r>
              <a:rPr lang="en-US" altLang="zh-CN" sz="3200" b="1" smtClean="0"/>
              <a:t>1</a:t>
            </a:r>
            <a:r>
              <a:rPr lang="zh-CN" altLang="en-US" sz="3200" b="1" smtClean="0"/>
              <a:t>）呼应题目，作为线索，贯穿全文，使文章结构紧凑</a:t>
            </a:r>
            <a:r>
              <a:rPr lang="zh-CN" altLang="en-US" sz="3200" b="1" smtClean="0">
                <a:solidFill>
                  <a:srgbClr val="FF0000"/>
                </a:solidFill>
              </a:rPr>
              <a:t>【结构上】</a:t>
            </a:r>
            <a:endParaRPr lang="zh-CN" altLang="en-US" sz="3200" b="1" smtClean="0"/>
          </a:p>
          <a:p>
            <a:pPr eaLnBrk="1" hangingPunct="1">
              <a:buFont typeface="Arial"/>
              <a:buNone/>
            </a:pPr>
            <a:endParaRPr lang="zh-CN" altLang="en-US" sz="3200" b="1" smtClean="0"/>
          </a:p>
          <a:p>
            <a:pPr eaLnBrk="1" hangingPunct="1">
              <a:buFont typeface="Arial"/>
              <a:buNone/>
            </a:pPr>
            <a:r>
              <a:rPr lang="zh-CN" altLang="en-US" sz="3200" b="1" smtClean="0"/>
              <a:t>（</a:t>
            </a:r>
            <a:r>
              <a:rPr lang="en-US" altLang="zh-CN" sz="3200" b="1" smtClean="0"/>
              <a:t>2</a:t>
            </a:r>
            <a:r>
              <a:rPr lang="zh-CN" altLang="en-US" sz="3200" b="1" smtClean="0"/>
              <a:t>）形成背景音乐，增添文章的艺术感染力。</a:t>
            </a:r>
            <a:r>
              <a:rPr lang="zh-CN" altLang="en-US" sz="3200" b="1" smtClean="0">
                <a:solidFill>
                  <a:srgbClr val="FF0000"/>
                </a:solidFill>
              </a:rPr>
              <a:t>【自身特点上】</a:t>
            </a:r>
          </a:p>
          <a:p>
            <a:pPr eaLnBrk="1" hangingPunct="1">
              <a:buFont typeface="Arial"/>
              <a:buNone/>
            </a:pPr>
            <a:endParaRPr lang="zh-CN" altLang="en-US" sz="3200" b="1" smtClean="0"/>
          </a:p>
          <a:p>
            <a:pPr eaLnBrk="1" hangingPunct="1">
              <a:buFont typeface="Arial"/>
              <a:buNone/>
            </a:pPr>
            <a:r>
              <a:rPr lang="zh-CN" altLang="en-US" sz="3200" b="1" smtClean="0"/>
              <a:t>（</a:t>
            </a:r>
            <a:r>
              <a:rPr lang="en-US" altLang="zh-CN" sz="3200" b="1" smtClean="0"/>
              <a:t>3</a:t>
            </a:r>
            <a:r>
              <a:rPr lang="zh-CN" altLang="en-US" sz="3200" b="1" smtClean="0"/>
              <a:t>）象征农耕时代，承载了农耕时代的情感与记忆，表达了作者对淳朴诗意的乡村消逝的怅惘。</a:t>
            </a:r>
            <a:r>
              <a:rPr lang="zh-CN" altLang="en-US" sz="3200" b="1" smtClean="0">
                <a:solidFill>
                  <a:srgbClr val="FF0000"/>
                </a:solidFill>
              </a:rPr>
              <a:t>【主旨情感上】</a:t>
            </a:r>
            <a:endParaRPr lang="zh-CN" altLang="en-US" smtClean="0">
              <a:solidFill>
                <a:srgbClr val="FF0000"/>
              </a:solidFill>
            </a:endParaRPr>
          </a:p>
          <a:p>
            <a:pPr eaLnBrk="1" hangingPunct="1"/>
            <a:endParaRPr lang="zh-CN" altLang="en-US" smtClean="0">
              <a:solidFill>
                <a:srgbClr val="FF0000"/>
              </a:solidFill>
            </a:endParaRP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3" name="标题 3"/>
          <p:cNvSpPr>
            <a:spLocks noGrp="1"/>
          </p:cNvSpPr>
          <p:nvPr>
            <p:ph type="ctrTitle"/>
          </p:nvPr>
        </p:nvSpPr>
        <p:spPr>
          <a:xfrm>
            <a:off x="1198563" y="1630363"/>
            <a:ext cx="2540000" cy="1317625"/>
          </a:xfrm>
        </p:spPr>
        <p:txBody>
          <a:bodyPr lIns="91430" tIns="45715" rIns="91430" bIns="45715"/>
          <a:lstStyle/>
          <a:p>
            <a:pPr eaLnBrk="1" hangingPunct="1"/>
            <a:r>
              <a:rPr lang="zh-CN" altLang="en-US" sz="4400" b="1" noProof="1" smtClean="0"/>
              <a:t>赏析语言四大抓手</a:t>
            </a:r>
          </a:p>
        </p:txBody>
      </p:sp>
      <p:sp>
        <p:nvSpPr>
          <p:cNvPr id="8" name="文本框 7"/>
          <p:cNvSpPr txBox="1"/>
          <p:nvPr/>
        </p:nvSpPr>
        <p:spPr>
          <a:xfrm>
            <a:off x="4747899" y="1157510"/>
            <a:ext cx="4549058" cy="3233675"/>
          </a:xfrm>
          <a:prstGeom prst="rect">
            <a:avLst/>
          </a:prstGeom>
          <a:noFill/>
        </p:spPr>
        <p:txBody>
          <a:bodyPr>
            <a:spAutoFit/>
          </a:bodyPr>
          <a:lstStyle/>
          <a:p>
            <a:pPr defTabSz="914400">
              <a:defRPr/>
            </a:pPr>
            <a:r>
              <a:rPr lang="zh-CN" altLang="en-US" sz="3600" b="1" noProof="1">
                <a:ln w="10160">
                  <a:solidFill>
                    <a:schemeClr val="accent5"/>
                  </a:solidFill>
                  <a:prstDash val="solid"/>
                </a:ln>
                <a:solidFill>
                  <a:srgbClr val="3114AC"/>
                </a:solidFill>
                <a:effectLst>
                  <a:outerShdw blurRad="38100" dist="22860" dir="5400000" algn="tl" rotWithShape="0">
                    <a:srgbClr val="000000">
                      <a:alpha val="30000"/>
                    </a:srgbClr>
                  </a:outerShdw>
                </a:effectLst>
                <a:latin typeface="Arial" pitchFamily="34" charset="0"/>
                <a:ea typeface="微软雅黑" panose="020B0503020204020204" pitchFamily="34" charset="-122"/>
              </a:rPr>
              <a:t>词语</a:t>
            </a:r>
          </a:p>
          <a:p>
            <a:pPr defTabSz="914400">
              <a:defRPr/>
            </a:pPr>
            <a:r>
              <a:rPr lang="zh-CN" altLang="en-US" sz="3600" b="1" noProof="1">
                <a:ln w="10160">
                  <a:solidFill>
                    <a:schemeClr val="accent5"/>
                  </a:solidFill>
                  <a:prstDash val="solid"/>
                </a:ln>
                <a:solidFill>
                  <a:srgbClr val="3114AC"/>
                </a:solidFill>
                <a:effectLst>
                  <a:outerShdw blurRad="38100" dist="22860" dir="5400000" algn="tl" rotWithShape="0">
                    <a:srgbClr val="000000">
                      <a:alpha val="30000"/>
                    </a:srgbClr>
                  </a:outerShdw>
                </a:effectLst>
                <a:latin typeface="Arial" pitchFamily="34" charset="0"/>
                <a:ea typeface="微软雅黑" panose="020B0503020204020204" pitchFamily="34" charset="-122"/>
              </a:rPr>
              <a:t>句式</a:t>
            </a:r>
          </a:p>
          <a:p>
            <a:pPr defTabSz="914400">
              <a:defRPr/>
            </a:pPr>
            <a:r>
              <a:rPr lang="zh-CN" altLang="en-US" sz="3600" b="1" noProof="1">
                <a:ln w="10160">
                  <a:solidFill>
                    <a:schemeClr val="accent5"/>
                  </a:solidFill>
                  <a:prstDash val="solid"/>
                </a:ln>
                <a:solidFill>
                  <a:srgbClr val="3114AC"/>
                </a:solidFill>
                <a:effectLst>
                  <a:outerShdw blurRad="38100" dist="22860" dir="5400000" algn="tl" rotWithShape="0">
                    <a:srgbClr val="000000">
                      <a:alpha val="30000"/>
                    </a:srgbClr>
                  </a:outerShdw>
                </a:effectLst>
                <a:latin typeface="Arial" pitchFamily="34" charset="0"/>
                <a:ea typeface="微软雅黑" panose="020B0503020204020204" pitchFamily="34" charset="-122"/>
              </a:rPr>
              <a:t>修辞</a:t>
            </a:r>
          </a:p>
          <a:p>
            <a:pPr defTabSz="914400">
              <a:defRPr/>
            </a:pPr>
            <a:r>
              <a:rPr lang="zh-CN" altLang="en-US" sz="3600" b="1" noProof="1">
                <a:ln w="10160">
                  <a:solidFill>
                    <a:schemeClr val="accent5"/>
                  </a:solidFill>
                  <a:prstDash val="solid"/>
                </a:ln>
                <a:solidFill>
                  <a:srgbClr val="3114AC"/>
                </a:solidFill>
                <a:effectLst>
                  <a:outerShdw blurRad="38100" dist="22860" dir="5400000" algn="tl" rotWithShape="0">
                    <a:srgbClr val="000000">
                      <a:alpha val="30000"/>
                    </a:srgbClr>
                  </a:outerShdw>
                </a:effectLst>
                <a:latin typeface="Arial" pitchFamily="34" charset="0"/>
                <a:ea typeface="微软雅黑" panose="020B0503020204020204" pitchFamily="34" charset="-122"/>
              </a:rPr>
              <a:t>描写</a:t>
            </a: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6977" name="标题 3"/>
          <p:cNvSpPr>
            <a:spLocks noGrp="1"/>
          </p:cNvSpPr>
          <p:nvPr>
            <p:ph type="title"/>
          </p:nvPr>
        </p:nvSpPr>
        <p:spPr>
          <a:xfrm>
            <a:off x="87313" y="53975"/>
            <a:ext cx="10514012" cy="587375"/>
          </a:xfrm>
        </p:spPr>
        <p:txBody>
          <a:bodyPr lIns="91430" tIns="45715" rIns="91430" bIns="45715"/>
          <a:lstStyle/>
          <a:p>
            <a:pPr eaLnBrk="1" hangingPunct="1"/>
            <a:r>
              <a:rPr lang="en-US" altLang="zh-CN" b="1" smtClean="0"/>
              <a:t>1</a:t>
            </a:r>
            <a:r>
              <a:rPr lang="zh-CN" altLang="en-US" b="1" smtClean="0"/>
              <a:t>、关注词语</a:t>
            </a:r>
          </a:p>
        </p:txBody>
      </p:sp>
      <p:graphicFrame>
        <p:nvGraphicFramePr>
          <p:cNvPr id="127004" name="Group 28"/>
          <p:cNvGraphicFramePr>
            <a:graphicFrameLocks noGrp="1"/>
          </p:cNvGraphicFramePr>
          <p:nvPr>
            <p:ph idx="4294967295"/>
          </p:nvPr>
        </p:nvGraphicFramePr>
        <p:xfrm>
          <a:off x="87313" y="623888"/>
          <a:ext cx="12001500" cy="4878695"/>
        </p:xfrm>
        <a:graphic>
          <a:graphicData uri="http://schemas.openxmlformats.org/drawingml/2006/table">
            <a:tbl>
              <a:tblPr/>
              <a:tblGrid>
                <a:gridCol w="2305050"/>
                <a:gridCol w="9696450"/>
              </a:tblGrid>
              <a:tr h="13112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FFFFFF"/>
                          </a:solidFill>
                          <a:effectLst/>
                          <a:latin typeface="Arial"/>
                          <a:ea typeface="微软雅黑" panose="020B0503020204020204" pitchFamily="34" charset="-122"/>
                        </a:rPr>
                        <a:t>动词、</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FFFFFF"/>
                          </a:solidFill>
                          <a:effectLst/>
                          <a:latin typeface="Arial"/>
                          <a:ea typeface="微软雅黑" panose="020B0503020204020204" pitchFamily="34" charset="-122"/>
                        </a:rPr>
                        <a:t>形容词</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FFFF"/>
                          </a:solidFill>
                          <a:effectLst/>
                          <a:latin typeface="华文楷体"/>
                          <a:ea typeface="华文楷体"/>
                          <a:cs typeface="华文楷体"/>
                        </a:rPr>
                        <a:t>准确、简练、深刻、含蓄、直白、突出、生动、形象、传神、充满动感、充满想象</a:t>
                      </a:r>
                      <a:r>
                        <a:rPr kumimoji="0" lang="en-US" altLang="zh-CN" sz="3200" b="1" i="0" u="none" strike="noStrike" cap="none" normalizeH="0" baseline="0" smtClean="0">
                          <a:ln>
                            <a:noFill/>
                          </a:ln>
                          <a:solidFill>
                            <a:srgbClr val="FFFFFF"/>
                          </a:solidFill>
                          <a:effectLst/>
                          <a:latin typeface="华文楷体"/>
                          <a:ea typeface="华文楷体"/>
                          <a:cs typeface="华文楷体"/>
                        </a:rPr>
                        <a:t>……</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54163">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4000" b="1" i="0" u="none" strike="noStrike" cap="none" normalizeH="0" baseline="0" smtClean="0">
                        <a:ln>
                          <a:noFill/>
                        </a:ln>
                        <a:solidFill>
                          <a:srgbClr val="000000"/>
                        </a:solidFill>
                        <a:effectLst/>
                        <a:latin typeface="Arial"/>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000000"/>
                          </a:solidFill>
                          <a:effectLst/>
                          <a:latin typeface="Arial"/>
                          <a:ea typeface="微软雅黑" panose="020B0503020204020204" pitchFamily="34" charset="-122"/>
                        </a:rPr>
                        <a:t>叠词</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1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000000"/>
                          </a:solidFill>
                          <a:effectLst/>
                          <a:latin typeface="华文楷体"/>
                          <a:ea typeface="华文楷体"/>
                          <a:cs typeface="华文楷体"/>
                        </a:rPr>
                        <a:t>（</a:t>
                      </a:r>
                      <a:r>
                        <a:rPr kumimoji="0" lang="en-US" altLang="zh-CN" sz="3200" b="1" i="0" u="none" strike="noStrike" cap="none" normalizeH="0" baseline="0" smtClean="0">
                          <a:ln>
                            <a:noFill/>
                          </a:ln>
                          <a:solidFill>
                            <a:srgbClr val="000000"/>
                          </a:solidFill>
                          <a:effectLst/>
                          <a:latin typeface="华文楷体"/>
                          <a:ea typeface="华文楷体"/>
                          <a:cs typeface="华文楷体"/>
                        </a:rPr>
                        <a:t>1</a:t>
                      </a:r>
                      <a:r>
                        <a:rPr kumimoji="0" lang="zh-CN" altLang="en-US" sz="3200" b="1" i="0" u="none" strike="noStrike" cap="none" normalizeH="0" baseline="0" smtClean="0">
                          <a:ln>
                            <a:noFill/>
                          </a:ln>
                          <a:solidFill>
                            <a:srgbClr val="000000"/>
                          </a:solidFill>
                          <a:effectLst/>
                          <a:latin typeface="华文楷体"/>
                          <a:ea typeface="华文楷体"/>
                          <a:cs typeface="华文楷体"/>
                        </a:rPr>
                        <a:t>）使语言生动形象，增强语言感染力；（</a:t>
                      </a:r>
                      <a:r>
                        <a:rPr kumimoji="0" lang="en-US" altLang="zh-CN" sz="3200" b="1" i="0" u="none" strike="noStrike" cap="none" normalizeH="0" baseline="0" smtClean="0">
                          <a:ln>
                            <a:noFill/>
                          </a:ln>
                          <a:solidFill>
                            <a:srgbClr val="000000"/>
                          </a:solidFill>
                          <a:effectLst/>
                          <a:latin typeface="华文楷体"/>
                          <a:ea typeface="华文楷体"/>
                          <a:cs typeface="华文楷体"/>
                        </a:rPr>
                        <a:t>2</a:t>
                      </a:r>
                      <a:r>
                        <a:rPr kumimoji="0" lang="zh-CN" altLang="en-US" sz="3200" b="1" i="0" u="none" strike="noStrike" cap="none" normalizeH="0" baseline="0" smtClean="0">
                          <a:ln>
                            <a:noFill/>
                          </a:ln>
                          <a:solidFill>
                            <a:srgbClr val="000000"/>
                          </a:solidFill>
                          <a:effectLst/>
                          <a:latin typeface="华文楷体"/>
                          <a:ea typeface="华文楷体"/>
                          <a:cs typeface="华文楷体"/>
                        </a:rPr>
                        <a:t>）使语言韵律悦耳，具有音乐美；（</a:t>
                      </a:r>
                      <a:r>
                        <a:rPr kumimoji="0" lang="en-US" altLang="zh-CN" sz="3200" b="1" i="0" u="none" strike="noStrike" cap="none" normalizeH="0" baseline="0" smtClean="0">
                          <a:ln>
                            <a:noFill/>
                          </a:ln>
                          <a:solidFill>
                            <a:srgbClr val="000000"/>
                          </a:solidFill>
                          <a:effectLst/>
                          <a:latin typeface="华文楷体"/>
                          <a:ea typeface="华文楷体"/>
                          <a:cs typeface="华文楷体"/>
                        </a:rPr>
                        <a:t>3</a:t>
                      </a:r>
                      <a:r>
                        <a:rPr kumimoji="0" lang="zh-CN" altLang="en-US" sz="3200" b="1" i="0" u="none" strike="noStrike" cap="none" normalizeH="0" baseline="0" smtClean="0">
                          <a:ln>
                            <a:noFill/>
                          </a:ln>
                          <a:solidFill>
                            <a:srgbClr val="000000"/>
                          </a:solidFill>
                          <a:effectLst/>
                          <a:latin typeface="华文楷体"/>
                          <a:ea typeface="华文楷体"/>
                          <a:cs typeface="华文楷体"/>
                        </a:rPr>
                        <a:t>）使句式整齐，具有形式美；（</a:t>
                      </a:r>
                      <a:r>
                        <a:rPr kumimoji="0" lang="en-US" altLang="zh-CN" sz="3200" b="1" i="0" u="none" strike="noStrike" cap="none" normalizeH="0" baseline="0" smtClean="0">
                          <a:ln>
                            <a:noFill/>
                          </a:ln>
                          <a:solidFill>
                            <a:srgbClr val="000000"/>
                          </a:solidFill>
                          <a:effectLst/>
                          <a:latin typeface="华文楷体"/>
                          <a:ea typeface="华文楷体"/>
                          <a:cs typeface="华文楷体"/>
                        </a:rPr>
                        <a:t>4</a:t>
                      </a:r>
                      <a:r>
                        <a:rPr kumimoji="0" lang="zh-CN" altLang="en-US" sz="3200" b="1" i="0" u="none" strike="noStrike" cap="none" normalizeH="0" baseline="0" smtClean="0">
                          <a:ln>
                            <a:noFill/>
                          </a:ln>
                          <a:solidFill>
                            <a:srgbClr val="000000"/>
                          </a:solidFill>
                          <a:effectLst/>
                          <a:latin typeface="华文楷体"/>
                          <a:ea typeface="华文楷体"/>
                          <a:cs typeface="华文楷体"/>
                        </a:rPr>
                        <a:t>）起到突出强调，强化感情的作用</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1D2"/>
                    </a:solidFill>
                  </a:tcPr>
                </a:tc>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chemeClr val="tx2"/>
                          </a:solidFill>
                          <a:effectLst/>
                          <a:latin typeface="Arial"/>
                          <a:ea typeface="微软雅黑" panose="020B0503020204020204" pitchFamily="34" charset="-122"/>
                        </a:rPr>
                        <a:t>反复</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9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solidFill>
                          <a:effectLst/>
                          <a:latin typeface="华文楷体"/>
                          <a:ea typeface="华文楷体"/>
                          <a:cs typeface="华文楷体"/>
                        </a:rPr>
                        <a:t>突出某种意思，强调情感，增强抒情性和感染力</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9EA"/>
                    </a:solidFill>
                  </a:tcPr>
                </a:tc>
              </a:tr>
              <a:tr h="13112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002060"/>
                          </a:solidFill>
                          <a:effectLst/>
                          <a:latin typeface="Arial"/>
                          <a:ea typeface="微软雅黑" panose="020B0503020204020204" pitchFamily="34" charset="-122"/>
                        </a:rPr>
                        <a:t>成语、</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002060"/>
                          </a:solidFill>
                          <a:effectLst/>
                          <a:latin typeface="Arial"/>
                          <a:ea typeface="微软雅黑" panose="020B0503020204020204" pitchFamily="34" charset="-122"/>
                        </a:rPr>
                        <a:t>文言</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1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002060"/>
                          </a:solidFill>
                          <a:effectLst/>
                          <a:latin typeface="华文楷体"/>
                          <a:ea typeface="华文楷体"/>
                          <a:cs typeface="华文楷体"/>
                        </a:rPr>
                        <a:t>富有文采、文化意蕴，典雅优美</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1D2"/>
                    </a:solidFill>
                  </a:tcPr>
                </a:tc>
              </a:tr>
            </a:tbl>
          </a:graphicData>
        </a:graphic>
      </p:graphicFrame>
      <p:graphicFrame>
        <p:nvGraphicFramePr>
          <p:cNvPr id="2" name="表格 1"/>
          <p:cNvGraphicFramePr>
            <a:graphicFrameLocks noGrp="1"/>
          </p:cNvGraphicFramePr>
          <p:nvPr/>
        </p:nvGraphicFramePr>
        <p:xfrm>
          <a:off x="87313" y="5486400"/>
          <a:ext cx="12003405" cy="1188720"/>
        </p:xfrm>
        <a:graphic>
          <a:graphicData uri="http://schemas.openxmlformats.org/drawingml/2006/table">
            <a:tbl>
              <a:tblPr firstRow="1" bandRow="1">
                <a:tableStyleId>{5C22544A-7EE6-4342-B048-85BDC9FD1C3A}</a:tableStyleId>
              </a:tblPr>
              <a:tblGrid>
                <a:gridCol w="2284730">
                  <a:extLst>
                    <a:ext uri="{9D8B030D-6E8A-4147-A177-3AD203B41FA5}"/>
                  </a:extLst>
                </a:gridCol>
                <a:gridCol w="9718675">
                  <a:extLst>
                    <a:ext uri="{9D8B030D-6E8A-4147-A177-3AD203B41FA5}"/>
                  </a:extLst>
                </a:gridCol>
              </a:tblGrid>
              <a:tr h="1188720">
                <a:tc>
                  <a:txBody>
                    <a:bodyPr/>
                    <a:lstStyle/>
                    <a:p>
                      <a:pPr>
                        <a:buNone/>
                      </a:pPr>
                      <a:r>
                        <a:rPr lang="zh-CN" altLang="en-US" sz="3600" b="1"/>
                        <a:t>方言、俗语、口语</a:t>
                      </a:r>
                    </a:p>
                  </a:txBody>
                  <a:tcPr marL="91430" marR="91430" marT="45715" marB="45715"/>
                </a:tc>
                <a:tc>
                  <a:txBody>
                    <a:bodyPr/>
                    <a:lstStyle/>
                    <a:p>
                      <a:pPr>
                        <a:buNone/>
                      </a:pPr>
                      <a:r>
                        <a:rPr lang="zh-CN" altLang="en-US" sz="3200" b="1">
                          <a:latin typeface="华文楷体" pitchFamily="2" charset="-122"/>
                          <a:ea typeface="华文楷体" pitchFamily="2" charset="-122"/>
                          <a:cs typeface="华文楷体" pitchFamily="2" charset="-122"/>
                        </a:rPr>
                        <a:t>通俗易懂、亲切自然，具有生活气息</a:t>
                      </a:r>
                      <a:r>
                        <a:rPr lang="en-US" altLang="zh-CN" sz="3200" b="1">
                          <a:latin typeface="华文楷体" pitchFamily="2" charset="-122"/>
                          <a:ea typeface="华文楷体" pitchFamily="2" charset="-122"/>
                          <a:cs typeface="华文楷体" pitchFamily="2" charset="-122"/>
                        </a:rPr>
                        <a:t>/</a:t>
                      </a:r>
                      <a:r>
                        <a:rPr lang="zh-CN" altLang="en-US" sz="3200" b="1">
                          <a:latin typeface="华文楷体" pitchFamily="2" charset="-122"/>
                          <a:ea typeface="华文楷体" pitchFamily="2" charset="-122"/>
                          <a:cs typeface="华文楷体" pitchFamily="2" charset="-122"/>
                        </a:rPr>
                        <a:t>地域特色</a:t>
                      </a:r>
                    </a:p>
                  </a:txBody>
                  <a:tcPr marL="91430" marR="91430" marT="45715" marB="45715"/>
                </a:tc>
                <a:extLst>
                  <a:ext uri="{0D108BD9-81ED-4DB2-BD59-A6C34878D82A}"/>
                </a:extLst>
              </a:tr>
            </a:tbl>
          </a:graphicData>
        </a:graphic>
      </p:graphicFrame>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1" name="内容占位符 2"/>
          <p:cNvSpPr>
            <a:spLocks noGrp="1"/>
          </p:cNvSpPr>
          <p:nvPr>
            <p:ph idx="1"/>
          </p:nvPr>
        </p:nvSpPr>
        <p:spPr>
          <a:xfrm>
            <a:off x="0" y="0"/>
            <a:ext cx="12190413" cy="2725738"/>
          </a:xfrm>
        </p:spPr>
        <p:txBody>
          <a:bodyPr lIns="91430" tIns="45715" rIns="91430" bIns="45715"/>
          <a:lstStyle/>
          <a:p>
            <a:pPr eaLnBrk="1" hangingPunct="1">
              <a:buFont typeface="Arial"/>
              <a:buNone/>
            </a:pPr>
            <a:r>
              <a:rPr lang="zh-CN" altLang="en-US" sz="3200" b="1" smtClean="0">
                <a:latin typeface="微软雅黑" panose="020B0503020204020204" pitchFamily="34" charset="-122"/>
              </a:rPr>
              <a:t>         土混混出身，他晓得怎么对付穷人，什么时候该紧一把儿，哪里该松一步儿，他有善于调动的天才。车夫们没有敢跟他耍骨头（注：调皮捣乱）的。他一瞪眼，和他哈哈一笑，能把人弄得迷迷糊糊的，仿佛一脚登在天堂，一脚登在地狱，只好听他摆弄。 </a:t>
            </a:r>
            <a:r>
              <a:rPr lang="en-US" altLang="zh-CN" b="1" smtClean="0">
                <a:solidFill>
                  <a:srgbClr val="0000FF"/>
                </a:solidFill>
              </a:rPr>
              <a:t>2010</a:t>
            </a:r>
            <a:r>
              <a:rPr lang="zh-CN" altLang="en-US" b="1" smtClean="0">
                <a:solidFill>
                  <a:srgbClr val="0000FF"/>
                </a:solidFill>
              </a:rPr>
              <a:t>年山东高考题《骆驼祥子》节选</a:t>
            </a:r>
          </a:p>
        </p:txBody>
      </p:sp>
      <p:sp>
        <p:nvSpPr>
          <p:cNvPr id="128002" name="文本框 3"/>
          <p:cNvSpPr txBox="1">
            <a:spLocks noChangeArrowheads="1"/>
          </p:cNvSpPr>
          <p:nvPr/>
        </p:nvSpPr>
        <p:spPr bwMode="auto">
          <a:xfrm>
            <a:off x="0" y="2278063"/>
            <a:ext cx="12190413" cy="3749675"/>
          </a:xfrm>
          <a:prstGeom prst="rect">
            <a:avLst/>
          </a:prstGeom>
          <a:noFill/>
          <a:ln w="9525">
            <a:noFill/>
            <a:miter lim="800000"/>
          </a:ln>
        </p:spPr>
        <p:txBody>
          <a:bodyPr>
            <a:spAutoFit/>
          </a:bodyPr>
          <a:lstStyle/>
          <a:p>
            <a:r>
              <a:rPr lang="zh-CN" altLang="en-US" sz="4000" b="1">
                <a:latin typeface="宋体" charset="-122"/>
              </a:rPr>
              <a:t>突出的语言特色是什么？请举例分析（</a:t>
            </a:r>
            <a:r>
              <a:rPr lang="en-US" altLang="zh-CN" sz="4000" b="1">
                <a:latin typeface="宋体" charset="-122"/>
              </a:rPr>
              <a:t>4</a:t>
            </a:r>
            <a:r>
              <a:rPr lang="zh-CN" altLang="en-US" sz="4000" b="1">
                <a:latin typeface="宋体" charset="-122"/>
              </a:rPr>
              <a:t>分）</a:t>
            </a:r>
          </a:p>
          <a:p>
            <a:r>
              <a:rPr lang="zh-CN" altLang="en-US" sz="4000" b="1">
                <a:latin typeface="宋体" charset="-122"/>
              </a:rPr>
              <a:t>    参考答案：</a:t>
            </a:r>
          </a:p>
          <a:p>
            <a:r>
              <a:rPr lang="zh-CN" altLang="en-US" sz="4000" b="1">
                <a:latin typeface="宋体" charset="-122"/>
              </a:rPr>
              <a:t>    运用了口语方言（北京方言、浓郁地方色彩）</a:t>
            </a:r>
            <a:r>
              <a:rPr lang="zh-CN" altLang="en-US" sz="4000" b="1">
                <a:solidFill>
                  <a:srgbClr val="FF0000"/>
                </a:solidFill>
                <a:latin typeface="宋体" charset="-122"/>
              </a:rPr>
              <a:t>【明确术语】</a:t>
            </a:r>
            <a:r>
              <a:rPr lang="zh-CN" altLang="en-US" sz="4000" b="1">
                <a:latin typeface="宋体" charset="-122"/>
              </a:rPr>
              <a:t>，例如</a:t>
            </a:r>
            <a:r>
              <a:rPr lang="en-US" altLang="zh-CN" sz="4000" b="1">
                <a:latin typeface="宋体" charset="-122"/>
              </a:rPr>
              <a:t>“</a:t>
            </a:r>
            <a:r>
              <a:rPr lang="zh-CN" altLang="en-US" sz="4000" b="1">
                <a:latin typeface="宋体" charset="-122"/>
              </a:rPr>
              <a:t>土混混</a:t>
            </a:r>
            <a:r>
              <a:rPr lang="en-US" altLang="zh-CN" sz="4000" b="1">
                <a:latin typeface="宋体" charset="-122"/>
              </a:rPr>
              <a:t>”“</a:t>
            </a:r>
            <a:r>
              <a:rPr lang="zh-CN" altLang="en-US" sz="4000" b="1">
                <a:latin typeface="宋体" charset="-122"/>
              </a:rPr>
              <a:t>耍骨头</a:t>
            </a:r>
            <a:r>
              <a:rPr lang="en-US" altLang="zh-CN" sz="4000" b="1">
                <a:latin typeface="宋体" charset="-122"/>
              </a:rPr>
              <a:t>”“</a:t>
            </a:r>
            <a:r>
              <a:rPr lang="zh-CN" altLang="en-US" sz="4000" b="1">
                <a:latin typeface="宋体" charset="-122"/>
              </a:rPr>
              <a:t>紧一把儿</a:t>
            </a:r>
            <a:r>
              <a:rPr lang="en-US" altLang="zh-CN" sz="4000" b="1">
                <a:latin typeface="宋体" charset="-122"/>
              </a:rPr>
              <a:t>”“</a:t>
            </a:r>
            <a:r>
              <a:rPr lang="zh-CN" altLang="en-US" sz="4000" b="1">
                <a:latin typeface="宋体" charset="-122"/>
              </a:rPr>
              <a:t>松一步儿</a:t>
            </a:r>
            <a:r>
              <a:rPr lang="en-US" altLang="zh-CN" sz="4000" b="1">
                <a:latin typeface="宋体" charset="-122"/>
              </a:rPr>
              <a:t>”“</a:t>
            </a:r>
            <a:r>
              <a:rPr lang="zh-CN" altLang="en-US" sz="4000" b="1">
                <a:latin typeface="宋体" charset="-122"/>
              </a:rPr>
              <a:t>迷迷糊糊</a:t>
            </a:r>
            <a:r>
              <a:rPr lang="en-US" altLang="zh-CN" sz="4000" b="1">
                <a:latin typeface="宋体" charset="-122"/>
              </a:rPr>
              <a:t>”</a:t>
            </a:r>
            <a:r>
              <a:rPr lang="zh-CN" altLang="en-US" sz="4000" b="1">
                <a:latin typeface="宋体" charset="-122"/>
              </a:rPr>
              <a:t>等</a:t>
            </a:r>
            <a:r>
              <a:rPr lang="zh-CN" altLang="en-US" sz="4000" b="1">
                <a:solidFill>
                  <a:srgbClr val="FF0000"/>
                </a:solidFill>
                <a:latin typeface="宋体" charset="-122"/>
              </a:rPr>
              <a:t>【举例子</a:t>
            </a:r>
            <a:r>
              <a:rPr lang="zh-CN" altLang="en-US" sz="4000" b="1">
                <a:latin typeface="宋体" charset="-122"/>
              </a:rPr>
              <a:t>】，通俗质朴，形象生动</a:t>
            </a:r>
            <a:r>
              <a:rPr lang="zh-CN" altLang="en-US" sz="4000" b="1">
                <a:solidFill>
                  <a:srgbClr val="FF0000"/>
                </a:solidFill>
                <a:latin typeface="宋体" charset="-122"/>
              </a:rPr>
              <a:t>【明效果】</a:t>
            </a:r>
            <a:endParaRPr lang="zh-CN" altLang="en-US" sz="4000" b="1">
              <a:latin typeface="宋体" charset="-122"/>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4294967295"/>
          </p:nvPr>
        </p:nvGraphicFramePr>
        <p:xfrm>
          <a:off x="68263" y="641350"/>
          <a:ext cx="12066905" cy="6060440"/>
        </p:xfrm>
        <a:graphic>
          <a:graphicData uri="http://schemas.openxmlformats.org/drawingml/2006/table">
            <a:tbl>
              <a:tblPr firstRow="1" bandRow="1">
                <a:tableStyleId>{5C22544A-7EE6-4342-B048-85BDC9FD1C3A}</a:tableStyleId>
              </a:tblPr>
              <a:tblGrid>
                <a:gridCol w="2548255">
                  <a:extLst>
                    <a:ext uri="{9D8B030D-6E8A-4147-A177-3AD203B41FA5}"/>
                  </a:extLst>
                </a:gridCol>
                <a:gridCol w="9518650">
                  <a:extLst>
                    <a:ext uri="{9D8B030D-6E8A-4147-A177-3AD203B41FA5}"/>
                  </a:extLst>
                </a:gridCol>
              </a:tblGrid>
              <a:tr h="2313940">
                <a:tc>
                  <a:txBody>
                    <a:bodyPr/>
                    <a:lstStyle/>
                    <a:p>
                      <a:pPr>
                        <a:buNone/>
                      </a:pPr>
                      <a:r>
                        <a:rPr lang="zh-CN" altLang="en-US" sz="4000" b="1"/>
                        <a:t>长短句</a:t>
                      </a:r>
                    </a:p>
                  </a:txBody>
                  <a:tcPr marL="91430" marR="91430" marT="45715" marB="45715"/>
                </a:tc>
                <a:tc>
                  <a:txBody>
                    <a:bodyPr/>
                    <a:lstStyle/>
                    <a:p>
                      <a:pPr>
                        <a:buNone/>
                      </a:pPr>
                      <a:r>
                        <a:rPr lang="zh-CN" altLang="en-US" sz="3200" b="1">
                          <a:latin typeface="华文楷体" pitchFamily="2" charset="-122"/>
                          <a:ea typeface="华文楷体" pitchFamily="2" charset="-122"/>
                        </a:rPr>
                        <a:t>长句和短句是相对而言的，词语多，结构复杂的句子就</a:t>
                      </a:r>
                      <a:r>
                        <a:rPr lang="zh-CN" altLang="en-US" sz="3200" b="1" u="sng">
                          <a:latin typeface="华文楷体" pitchFamily="2" charset="-122"/>
                          <a:ea typeface="华文楷体" pitchFamily="2" charset="-122"/>
                        </a:rPr>
                        <a:t>是长句</a:t>
                      </a:r>
                      <a:r>
                        <a:rPr lang="zh-CN" altLang="en-US" sz="3200" b="1">
                          <a:latin typeface="华文楷体" pitchFamily="2" charset="-122"/>
                          <a:ea typeface="华文楷体" pitchFamily="2" charset="-122"/>
                        </a:rPr>
                        <a:t>，连续使用长句使表达严密，条理贯通，气势畅达词语少，结构简单的句子</a:t>
                      </a:r>
                      <a:r>
                        <a:rPr lang="zh-CN" altLang="en-US" sz="3200" b="1" u="sng">
                          <a:latin typeface="华文楷体" pitchFamily="2" charset="-122"/>
                          <a:ea typeface="华文楷体" pitchFamily="2" charset="-122"/>
                        </a:rPr>
                        <a:t>是短句</a:t>
                      </a:r>
                      <a:r>
                        <a:rPr lang="zh-CN" altLang="en-US" sz="3200" b="1">
                          <a:latin typeface="华文楷体" pitchFamily="2" charset="-122"/>
                          <a:ea typeface="华文楷体" pitchFamily="2" charset="-122"/>
                        </a:rPr>
                        <a:t>，连续使用短句使节奏紧凑，干脆利落，生动明快</a:t>
                      </a:r>
                    </a:p>
                  </a:txBody>
                  <a:tcPr marL="91430" marR="91430" marT="45715" marB="45715"/>
                </a:tc>
                <a:extLst>
                  <a:ext uri="{0D108BD9-81ED-4DB2-BD59-A6C34878D82A}"/>
                </a:extLst>
              </a:tr>
              <a:tr h="2159000">
                <a:tc>
                  <a:txBody>
                    <a:bodyPr/>
                    <a:lstStyle/>
                    <a:p>
                      <a:pPr>
                        <a:buNone/>
                      </a:pPr>
                      <a:r>
                        <a:rPr lang="zh-CN" altLang="en-US" sz="4000" b="1"/>
                        <a:t>整散句</a:t>
                      </a:r>
                    </a:p>
                  </a:txBody>
                  <a:tcPr marL="91430" marR="91430" marT="45715" marB="45715"/>
                </a:tc>
                <a:tc>
                  <a:txBody>
                    <a:bodyPr/>
                    <a:lstStyle/>
                    <a:p>
                      <a:pPr>
                        <a:buNone/>
                      </a:pPr>
                      <a:r>
                        <a:rPr lang="zh-CN" altLang="en-US" sz="3200" b="1" u="sng">
                          <a:latin typeface="华文楷体" pitchFamily="2" charset="-122"/>
                          <a:ea typeface="华文楷体" pitchFamily="2" charset="-122"/>
                          <a:sym typeface="+mn-ea"/>
                        </a:rPr>
                        <a:t>整句</a:t>
                      </a:r>
                      <a:r>
                        <a:rPr lang="zh-CN" altLang="en-US" sz="3200" b="1">
                          <a:latin typeface="华文楷体" pitchFamily="2" charset="-122"/>
                          <a:ea typeface="华文楷体" pitchFamily="2" charset="-122"/>
                          <a:sym typeface="+mn-ea"/>
                        </a:rPr>
                        <a:t>是结构相同或相似、字数大体相等，排列整齐的一组句子，如对偶句、排比句、四字格短语，形式整齐，增强语势；</a:t>
                      </a:r>
                      <a:r>
                        <a:rPr lang="zh-CN" altLang="en-US" sz="3200" b="1" u="sng">
                          <a:latin typeface="华文楷体" pitchFamily="2" charset="-122"/>
                          <a:ea typeface="华文楷体" pitchFamily="2" charset="-122"/>
                          <a:sym typeface="+mn-ea"/>
                        </a:rPr>
                        <a:t>散句</a:t>
                      </a:r>
                      <a:r>
                        <a:rPr lang="zh-CN" altLang="en-US" sz="3200" b="1">
                          <a:latin typeface="华文楷体" pitchFamily="2" charset="-122"/>
                          <a:ea typeface="华文楷体" pitchFamily="2" charset="-122"/>
                          <a:sym typeface="+mn-ea"/>
                        </a:rPr>
                        <a:t>是指结构不同、句式长短不齐、交错运用的句子，富于变化，生动灵活。</a:t>
                      </a:r>
                    </a:p>
                  </a:txBody>
                  <a:tcPr marL="91430" marR="91430" marT="45715" marB="45715"/>
                </a:tc>
                <a:extLst>
                  <a:ext uri="{0D108BD9-81ED-4DB2-BD59-A6C34878D82A}"/>
                </a:extLst>
              </a:tr>
              <a:tr h="1587500">
                <a:tc>
                  <a:txBody>
                    <a:bodyPr/>
                    <a:lstStyle/>
                    <a:p>
                      <a:pPr>
                        <a:buNone/>
                      </a:pPr>
                      <a:r>
                        <a:rPr lang="zh-CN" altLang="en-US" sz="3200" b="1">
                          <a:solidFill>
                            <a:srgbClr val="002060"/>
                          </a:solidFill>
                        </a:rPr>
                        <a:t>结合效果</a:t>
                      </a:r>
                    </a:p>
                  </a:txBody>
                  <a:tcPr marL="91430" marR="91430" marT="45715" marB="45715"/>
                </a:tc>
                <a:tc>
                  <a:txBody>
                    <a:bodyPr/>
                    <a:lstStyle/>
                    <a:p>
                      <a:pPr>
                        <a:buNone/>
                      </a:pPr>
                      <a:r>
                        <a:rPr lang="zh-CN" altLang="en-US" sz="3200" b="1">
                          <a:latin typeface="华文楷体" pitchFamily="2" charset="-122"/>
                          <a:ea typeface="华文楷体" pitchFamily="2" charset="-122"/>
                          <a:sym typeface="+mn-ea"/>
                        </a:rPr>
                        <a:t>长短句交错运用，整散句结合运用。</a:t>
                      </a:r>
                      <a:r>
                        <a:rPr lang="zh-CN" altLang="en-US" sz="3200" b="1">
                          <a:solidFill>
                            <a:srgbClr val="002060"/>
                          </a:solidFill>
                          <a:latin typeface="华文楷体" pitchFamily="2" charset="-122"/>
                          <a:ea typeface="华文楷体" pitchFamily="2" charset="-122"/>
                          <a:sym typeface="+mn-ea"/>
                        </a:rPr>
                        <a:t>使句式参差，错落有致，节奏顿挫，音韵和谐</a:t>
                      </a:r>
                    </a:p>
                    <a:p>
                      <a:pPr>
                        <a:buNone/>
                      </a:pPr>
                      <a:endParaRPr lang="zh-CN" altLang="en-US" sz="3200" b="1">
                        <a:solidFill>
                          <a:srgbClr val="002060"/>
                        </a:solidFill>
                        <a:latin typeface="华文楷体" pitchFamily="2" charset="-122"/>
                        <a:ea typeface="华文楷体" pitchFamily="2" charset="-122"/>
                        <a:sym typeface="+mn-ea"/>
                      </a:endParaRPr>
                    </a:p>
                  </a:txBody>
                  <a:tcPr marL="91430" marR="91430" marT="45715" marB="45715"/>
                </a:tc>
                <a:extLst>
                  <a:ext uri="{0D108BD9-81ED-4DB2-BD59-A6C34878D82A}"/>
                </a:extLst>
              </a:tr>
            </a:tbl>
          </a:graphicData>
        </a:graphic>
      </p:graphicFrame>
      <p:sp>
        <p:nvSpPr>
          <p:cNvPr id="129039" name="标题 3"/>
          <p:cNvSpPr>
            <a:spLocks noGrp="1"/>
          </p:cNvSpPr>
          <p:nvPr/>
        </p:nvSpPr>
        <p:spPr bwMode="auto">
          <a:xfrm>
            <a:off x="87313" y="53975"/>
            <a:ext cx="10514012" cy="587375"/>
          </a:xfrm>
          <a:prstGeom prst="rect">
            <a:avLst/>
          </a:prstGeom>
          <a:noFill/>
          <a:ln w="9525">
            <a:noFill/>
            <a:miter lim="800000"/>
          </a:ln>
        </p:spPr>
        <p:txBody>
          <a:bodyPr anchor="ctr"/>
          <a:lstStyle/>
          <a:p>
            <a:pPr>
              <a:lnSpc>
                <a:spcPct val="90000"/>
              </a:lnSpc>
            </a:pPr>
            <a:r>
              <a:rPr lang="en-US" altLang="zh-CN" sz="4000" b="1">
                <a:latin typeface="微软雅黑" panose="020B0503020204020204" pitchFamily="34" charset="-122"/>
                <a:ea typeface="微软雅黑" panose="020B0503020204020204" pitchFamily="34" charset="-122"/>
              </a:rPr>
              <a:t>2</a:t>
            </a:r>
            <a:r>
              <a:rPr lang="zh-CN" altLang="en-US" sz="4000" b="1">
                <a:latin typeface="微软雅黑" panose="020B0503020204020204" pitchFamily="34" charset="-122"/>
                <a:ea typeface="微软雅黑" panose="020B0503020204020204" pitchFamily="34" charset="-122"/>
              </a:rPr>
              <a:t>、关注句式</a:t>
            </a: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87350" y="25400"/>
            <a:ext cx="11641138" cy="1909763"/>
          </a:xfrm>
        </p:spPr>
        <p:txBody>
          <a:bodyPr lIns="91430" tIns="45715" rIns="91430" bIns="45715"/>
          <a:lstStyle/>
          <a:p>
            <a:pPr eaLnBrk="1" fontAlgn="auto" hangingPunct="1">
              <a:defRPr/>
            </a:pPr>
            <a:r>
              <a:rPr lang="zh-CN" altLang="en-US" b="1" noProof="1">
                <a:solidFill>
                  <a:schemeClr val="accent1"/>
                </a:solidFill>
                <a:effectLst>
                  <a:outerShdw blurRad="38100" dist="25400" dir="5400000" algn="ctr" rotWithShape="0">
                    <a:srgbClr val="6E747A">
                      <a:alpha val="43000"/>
                    </a:srgbClr>
                  </a:outerShdw>
                </a:effectLst>
              </a:rPr>
              <a:t>长句最常见的一种形式是把相关成分有次序地依附在一个中心词上，往往修饰语多、并列成分多、某一结构复杂。</a:t>
            </a:r>
          </a:p>
        </p:txBody>
      </p:sp>
      <p:sp>
        <p:nvSpPr>
          <p:cNvPr id="130050" name="内容占位符 2"/>
          <p:cNvSpPr>
            <a:spLocks noGrp="1"/>
          </p:cNvSpPr>
          <p:nvPr>
            <p:ph idx="1"/>
          </p:nvPr>
        </p:nvSpPr>
        <p:spPr>
          <a:xfrm>
            <a:off x="225425" y="2290763"/>
            <a:ext cx="11803063" cy="4349750"/>
          </a:xfrm>
        </p:spPr>
        <p:txBody>
          <a:bodyPr lIns="91430" tIns="45715" rIns="91430" bIns="45715"/>
          <a:lstStyle/>
          <a:p>
            <a:pPr eaLnBrk="1" hangingPunct="1"/>
            <a:r>
              <a:rPr lang="zh-CN" altLang="en-US" sz="3200" b="1" smtClean="0">
                <a:solidFill>
                  <a:srgbClr val="3114AC"/>
                </a:solidFill>
                <a:latin typeface="黑体" pitchFamily="49" charset="-122"/>
                <a:ea typeface="黑体" pitchFamily="49" charset="-122"/>
              </a:rPr>
              <a:t>长句：</a:t>
            </a:r>
            <a:r>
              <a:rPr lang="zh-CN" altLang="en-US" sz="3200" b="1" smtClean="0">
                <a:latin typeface="黑体" pitchFamily="49" charset="-122"/>
                <a:ea typeface="黑体" pitchFamily="49" charset="-122"/>
              </a:rPr>
              <a:t>地方法院今天推翻了那条严禁警方执行市长关于不允许在学校附近修建任何等级的剧场的指示的指令。</a:t>
            </a:r>
          </a:p>
          <a:p>
            <a:pPr eaLnBrk="1" hangingPunct="1"/>
            <a:endParaRPr lang="zh-CN" altLang="en-US" sz="3200" b="1" smtClean="0">
              <a:latin typeface="黑体" pitchFamily="49" charset="-122"/>
              <a:ea typeface="黑体" pitchFamily="49" charset="-122"/>
            </a:endParaRPr>
          </a:p>
          <a:p>
            <a:pPr eaLnBrk="1" hangingPunct="1"/>
            <a:r>
              <a:rPr lang="zh-CN" altLang="en-US" sz="3200" b="1" smtClean="0">
                <a:solidFill>
                  <a:srgbClr val="3114AC"/>
                </a:solidFill>
                <a:latin typeface="黑体" pitchFamily="49" charset="-122"/>
                <a:ea typeface="黑体" pitchFamily="49" charset="-122"/>
              </a:rPr>
              <a:t>短句：</a:t>
            </a:r>
            <a:r>
              <a:rPr lang="zh-CN" altLang="en-US" sz="3200" b="1" smtClean="0">
                <a:latin typeface="黑体" pitchFamily="49" charset="-122"/>
                <a:ea typeface="黑体" pitchFamily="49" charset="-122"/>
              </a:rPr>
              <a:t>市长发出了一条指示，不允许在学校附近修建任何等级的剧场。警方接到了严禁执行的指令。今天，地方法院推翻了这指令。</a:t>
            </a:r>
          </a:p>
        </p:txBody>
      </p:sp>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0413" cy="6859588"/>
          </a:xfrm>
        </p:spPr>
        <p:txBody>
          <a:bodyPr lIns="91430" tIns="45715" rIns="91430" bIns="45715"/>
          <a:lstStyle/>
          <a:p>
            <a:pPr eaLnBrk="1" hangingPunct="1">
              <a:buFont typeface="Arial"/>
              <a:buNone/>
              <a:defRPr/>
            </a:pPr>
            <a:r>
              <a:rPr lang="en-US" altLang="zh-CN" sz="3600" b="1" smtClean="0"/>
              <a:t>         </a:t>
            </a:r>
            <a:r>
              <a:rPr lang="zh-CN" altLang="en-US" sz="3600" b="1" noProof="1" smtClean="0"/>
              <a:t>散句：音乐家常把灵感变为跳跃的音符，文学家呢，他们优美的辞章往往缘于灵感，至于画家，他们完满的构图也常常与灵感相关，而一般人的灵感，则常是霎时的喜悦。</a:t>
            </a:r>
          </a:p>
          <a:p>
            <a:pPr eaLnBrk="1" hangingPunct="1">
              <a:defRPr/>
            </a:pPr>
            <a:endParaRPr lang="zh-CN" altLang="zh-CN" sz="3600" b="1" noProof="1" smtClean="0"/>
          </a:p>
          <a:p>
            <a:pPr eaLnBrk="1" hangingPunct="1">
              <a:buFont typeface="Arial"/>
              <a:buNone/>
              <a:defRPr/>
            </a:pPr>
            <a:r>
              <a:rPr lang="en-US" altLang="zh-CN" sz="3600" b="1" smtClean="0">
                <a:solidFill>
                  <a:schemeClr val="accent1"/>
                </a:solidFill>
                <a:effectLst>
                  <a:outerShdw blurRad="38100" dist="38100" dir="2700000" algn="tl">
                    <a:srgbClr val="C0C0C0"/>
                  </a:outerShdw>
                </a:effectLst>
              </a:rPr>
              <a:t>        </a:t>
            </a:r>
            <a:r>
              <a:rPr lang="zh-CN" altLang="en-US" sz="3600" b="1" noProof="1" smtClean="0">
                <a:solidFill>
                  <a:schemeClr val="accent1"/>
                </a:solidFill>
                <a:effectLst>
                  <a:outerShdw blurRad="38100" dist="38100" dir="2700000" algn="tl">
                    <a:srgbClr val="C0C0C0"/>
                  </a:outerShdw>
                </a:effectLst>
              </a:rPr>
              <a:t>整句：音乐家的灵感常常变成跳跃的音符，文学家的灵感往往化身优美的辞章，画家的灵感常常成为完满的构图，一般人的灵感却常是霎时的喜悦。</a:t>
            </a: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7" name="标题 1"/>
          <p:cNvSpPr>
            <a:spLocks noGrp="1"/>
          </p:cNvSpPr>
          <p:nvPr>
            <p:ph type="title"/>
          </p:nvPr>
        </p:nvSpPr>
        <p:spPr/>
        <p:txBody>
          <a:bodyPr lIns="91430" tIns="45715" rIns="91430" bIns="45715"/>
          <a:lstStyle/>
          <a:p>
            <a:pPr eaLnBrk="1" hangingPunct="1"/>
            <a:endParaRPr lang="zh-CN" altLang="en-US" smtClean="0"/>
          </a:p>
        </p:txBody>
      </p:sp>
      <p:graphicFrame>
        <p:nvGraphicFramePr>
          <p:cNvPr id="132110" name="Group 14"/>
          <p:cNvGraphicFramePr>
            <a:graphicFrameLocks noGrp="1"/>
          </p:cNvGraphicFramePr>
          <p:nvPr>
            <p:ph idx="4294967295"/>
          </p:nvPr>
        </p:nvGraphicFramePr>
        <p:xfrm>
          <a:off x="73025" y="365125"/>
          <a:ext cx="11984038" cy="3003550"/>
        </p:xfrm>
        <a:graphic>
          <a:graphicData uri="http://schemas.openxmlformats.org/drawingml/2006/table">
            <a:tbl>
              <a:tblPr/>
              <a:tblGrid>
                <a:gridCol w="2243138"/>
                <a:gridCol w="9740900"/>
              </a:tblGrid>
              <a:tr h="30035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rgbClr val="FFFFFF"/>
                          </a:solidFill>
                          <a:effectLst/>
                          <a:latin typeface="Arial"/>
                          <a:ea typeface="微软雅黑" panose="020B0503020204020204" pitchFamily="34" charset="-122"/>
                        </a:rPr>
                        <a:t>3</a:t>
                      </a:r>
                      <a:r>
                        <a:rPr kumimoji="0" lang="zh-CN" altLang="en-US" sz="4000" b="1" i="0" u="none" strike="noStrike" cap="none" normalizeH="0" baseline="0" smtClean="0">
                          <a:ln>
                            <a:noFill/>
                          </a:ln>
                          <a:solidFill>
                            <a:srgbClr val="FFFFFF"/>
                          </a:solidFill>
                          <a:effectLst/>
                          <a:latin typeface="Arial"/>
                          <a:ea typeface="微软雅黑" panose="020B0503020204020204" pitchFamily="34" charset="-122"/>
                        </a:rPr>
                        <a:t>、关注修辞</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FFFF"/>
                          </a:solidFill>
                          <a:effectLst/>
                          <a:latin typeface="华文楷体"/>
                          <a:ea typeface="华文楷体"/>
                          <a:cs typeface="华文楷体"/>
                        </a:rPr>
                        <a:t>比喻句、排比句、拟人句、对偶句、反问句</a:t>
                      </a:r>
                      <a:r>
                        <a:rPr kumimoji="0" lang="en-US" altLang="zh-CN" sz="3200" b="1" i="0" u="none" strike="noStrike" cap="none" normalizeH="0" baseline="0" smtClean="0">
                          <a:ln>
                            <a:noFill/>
                          </a:ln>
                          <a:solidFill>
                            <a:srgbClr val="FFFFFF"/>
                          </a:solidFill>
                          <a:effectLst/>
                          <a:latin typeface="华文楷体"/>
                          <a:ea typeface="华文楷体"/>
                          <a:cs typeface="华文楷体"/>
                        </a:rPr>
                        <a:t>……</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FFFF"/>
                          </a:solidFill>
                          <a:effectLst/>
                          <a:latin typeface="华文楷体"/>
                          <a:ea typeface="华文楷体"/>
                          <a:cs typeface="华文楷体"/>
                        </a:rPr>
                        <a:t>运用各种修辞手法，可以使语言准确生动、鲜明有力</a:t>
                      </a:r>
                    </a:p>
                  </a:txBody>
                  <a:tcPr marL="91430" marR="9143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Picture 3"/>
          <p:cNvPicPr>
            <a:picLocks noChangeAspect="1" noChangeArrowheads="1"/>
          </p:cNvPicPr>
          <p:nvPr/>
        </p:nvPicPr>
        <p:blipFill>
          <a:blip r:embed="rId2"/>
          <a:stretch>
            <a:fillRect/>
          </a:stretch>
        </p:blipFill>
        <p:spPr bwMode="auto">
          <a:xfrm>
            <a:off x="0" y="0"/>
            <a:ext cx="12190413" cy="6859588"/>
          </a:xfrm>
          <a:prstGeom prst="rect">
            <a:avLst/>
          </a:prstGeom>
          <a:noFill/>
          <a:ln w="9525">
            <a:noFill/>
            <a:miter lim="800000"/>
          </a:ln>
          <a:effec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3"/>
          <p:cNvSpPr>
            <a:spLocks noGrp="1"/>
          </p:cNvSpPr>
          <p:nvPr>
            <p:ph type="body" idx="4294967295"/>
          </p:nvPr>
        </p:nvSpPr>
        <p:spPr>
          <a:xfrm>
            <a:off x="0" y="0"/>
            <a:ext cx="12190413" cy="6859588"/>
          </a:xfrm>
        </p:spPr>
        <p:txBody>
          <a:bodyPr/>
          <a:lstStyle/>
          <a:p>
            <a:pPr eaLnBrk="1" hangingPunct="1">
              <a:buFont typeface="Arial"/>
              <a:buNone/>
            </a:pPr>
            <a:r>
              <a:rPr lang="zh-CN" altLang="en-US" sz="3200" b="1" smtClean="0">
                <a:solidFill>
                  <a:srgbClr val="FF0000"/>
                </a:solidFill>
              </a:rPr>
              <a:t>修辞手法：</a:t>
            </a:r>
          </a:p>
          <a:p>
            <a:pPr eaLnBrk="1" hangingPunct="1">
              <a:buFont typeface="Arial"/>
              <a:buNone/>
            </a:pPr>
            <a:r>
              <a:rPr lang="zh-CN" altLang="en-US" sz="3200" b="1" smtClean="0">
                <a:solidFill>
                  <a:srgbClr val="FF0000"/>
                </a:solidFill>
              </a:rPr>
              <a:t>比喻</a:t>
            </a:r>
            <a:r>
              <a:rPr lang="zh-CN" altLang="en-US" sz="3200" b="1" smtClean="0"/>
              <a:t>   化平淡为生动，化深奥为浅显，</a:t>
            </a:r>
          </a:p>
          <a:p>
            <a:pPr eaLnBrk="1" hangingPunct="1">
              <a:buFont typeface="Arial"/>
              <a:buNone/>
            </a:pPr>
            <a:r>
              <a:rPr lang="zh-CN" altLang="en-US" sz="3200" b="1" smtClean="0"/>
              <a:t>          化抽象为具体，化冗长为简洁。</a:t>
            </a:r>
          </a:p>
          <a:p>
            <a:pPr eaLnBrk="1" hangingPunct="1">
              <a:buFont typeface="Arial"/>
              <a:buNone/>
            </a:pPr>
            <a:r>
              <a:rPr lang="zh-CN" altLang="en-US" sz="3200" b="1" smtClean="0">
                <a:solidFill>
                  <a:srgbClr val="FF0000"/>
                </a:solidFill>
              </a:rPr>
              <a:t>拟人</a:t>
            </a:r>
            <a:r>
              <a:rPr lang="zh-CN" altLang="en-US" sz="3200" b="1" smtClean="0"/>
              <a:t>   具有人格化，富有情趣，表意丰富</a:t>
            </a:r>
          </a:p>
          <a:p>
            <a:pPr eaLnBrk="1" hangingPunct="1">
              <a:buFont typeface="Arial"/>
              <a:buNone/>
            </a:pPr>
            <a:r>
              <a:rPr lang="zh-CN" altLang="en-US" sz="3200" b="1" smtClean="0">
                <a:solidFill>
                  <a:srgbClr val="FF0000"/>
                </a:solidFill>
              </a:rPr>
              <a:t>夸张</a:t>
            </a:r>
            <a:r>
              <a:rPr lang="zh-CN" altLang="en-US" sz="3200" b="1" smtClean="0"/>
              <a:t>   揭示本质，给人以启示，</a:t>
            </a:r>
          </a:p>
          <a:p>
            <a:pPr eaLnBrk="1" hangingPunct="1">
              <a:buFont typeface="Arial"/>
              <a:buNone/>
            </a:pPr>
            <a:r>
              <a:rPr lang="zh-CN" altLang="en-US" sz="3200" b="1" smtClean="0"/>
              <a:t>          烘托气氛，增强感染力，增强联想；</a:t>
            </a:r>
            <a:endParaRPr lang="zh-CN" altLang="en-US" sz="3200" b="1" smtClean="0">
              <a:solidFill>
                <a:srgbClr val="FF0000"/>
              </a:solidFill>
            </a:endParaRPr>
          </a:p>
          <a:p>
            <a:pPr eaLnBrk="1" hangingPunct="1">
              <a:buFont typeface="Arial"/>
              <a:buNone/>
            </a:pPr>
            <a:r>
              <a:rPr lang="zh-CN" altLang="en-US" sz="3200" b="1" smtClean="0">
                <a:solidFill>
                  <a:srgbClr val="FF0000"/>
                </a:solidFill>
              </a:rPr>
              <a:t>对偶</a:t>
            </a:r>
            <a:r>
              <a:rPr lang="zh-CN" altLang="en-US" sz="3200" b="1" smtClean="0"/>
              <a:t>  形式整齐，结构对称；</a:t>
            </a:r>
          </a:p>
          <a:p>
            <a:pPr eaLnBrk="1" hangingPunct="1">
              <a:buFont typeface="Arial"/>
              <a:buNone/>
            </a:pPr>
            <a:r>
              <a:rPr lang="zh-CN" altLang="en-US" sz="3200" b="1" smtClean="0"/>
              <a:t>         节奏鲜明，音韵和谐；</a:t>
            </a:r>
            <a:endParaRPr lang="zh-CN" altLang="en-US" sz="3200" b="1" smtClean="0">
              <a:solidFill>
                <a:srgbClr val="FF0000"/>
              </a:solidFill>
            </a:endParaRPr>
          </a:p>
          <a:p>
            <a:pPr eaLnBrk="1" hangingPunct="1">
              <a:buFont typeface="Arial"/>
              <a:buNone/>
            </a:pPr>
            <a:r>
              <a:rPr lang="zh-CN" altLang="en-US" sz="3200" b="1" smtClean="0">
                <a:solidFill>
                  <a:srgbClr val="FF0000"/>
                </a:solidFill>
              </a:rPr>
              <a:t>排比</a:t>
            </a:r>
            <a:r>
              <a:rPr lang="zh-CN" altLang="en-US" sz="3200" b="1" smtClean="0"/>
              <a:t>  内容集中，增强气势；</a:t>
            </a:r>
          </a:p>
          <a:p>
            <a:pPr eaLnBrk="1" hangingPunct="1">
              <a:buFont typeface="Arial"/>
              <a:buNone/>
            </a:pPr>
            <a:r>
              <a:rPr lang="zh-CN" altLang="en-US" sz="3200" b="1" smtClean="0"/>
              <a:t>         节奏鲜明，强化情感</a:t>
            </a:r>
          </a:p>
          <a:p>
            <a:pPr eaLnBrk="1" hangingPunct="1">
              <a:buFont typeface="Arial"/>
              <a:buNone/>
            </a:pPr>
            <a:endParaRPr lang="zh-CN" altLang="en-US" sz="3200" b="1" smtClean="0">
              <a:solidFill>
                <a:srgbClr val="FF0000"/>
              </a:solidFill>
            </a:endParaRPr>
          </a:p>
          <a:p>
            <a:pPr>
              <a:buFont typeface="Arial"/>
              <a:buNone/>
            </a:pPr>
            <a:endParaRPr lang="zh-CN" altLang="en-US" smtClean="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3"/>
          <p:cNvSpPr>
            <a:spLocks noGrp="1"/>
          </p:cNvSpPr>
          <p:nvPr>
            <p:ph type="body" idx="4294967295"/>
          </p:nvPr>
        </p:nvSpPr>
        <p:spPr>
          <a:xfrm>
            <a:off x="0" y="0"/>
            <a:ext cx="12190413" cy="6859588"/>
          </a:xfrm>
        </p:spPr>
        <p:txBody>
          <a:bodyPr/>
          <a:lstStyle/>
          <a:p>
            <a:pPr eaLnBrk="1" hangingPunct="1">
              <a:buFont typeface="Arial"/>
              <a:buNone/>
            </a:pPr>
            <a:r>
              <a:rPr lang="zh-CN" altLang="en-US" sz="2800" b="1" smtClean="0">
                <a:solidFill>
                  <a:srgbClr val="FF0000"/>
                </a:solidFill>
              </a:rPr>
              <a:t>反问</a:t>
            </a:r>
            <a:r>
              <a:rPr lang="zh-CN" altLang="en-US" sz="2800" b="1" smtClean="0"/>
              <a:t>   语气强烈，加重语势，激发读者感情；</a:t>
            </a:r>
          </a:p>
          <a:p>
            <a:pPr eaLnBrk="1" hangingPunct="1">
              <a:buFont typeface="Arial"/>
              <a:buNone/>
            </a:pPr>
            <a:r>
              <a:rPr lang="zh-CN" altLang="en-US" sz="2800" b="1" smtClean="0"/>
              <a:t>          加深读者印象，起强化作用。</a:t>
            </a:r>
          </a:p>
          <a:p>
            <a:pPr eaLnBrk="1" hangingPunct="1">
              <a:buFont typeface="Arial"/>
              <a:buNone/>
            </a:pPr>
            <a:endParaRPr lang="zh-CN" altLang="en-US" sz="2800" b="1" smtClean="0">
              <a:solidFill>
                <a:srgbClr val="FF0000"/>
              </a:solidFill>
            </a:endParaRPr>
          </a:p>
          <a:p>
            <a:pPr eaLnBrk="1" hangingPunct="1">
              <a:buFont typeface="Arial"/>
              <a:buNone/>
            </a:pPr>
            <a:r>
              <a:rPr lang="zh-CN" altLang="en-US" sz="2800" b="1" smtClean="0">
                <a:solidFill>
                  <a:srgbClr val="FF0000"/>
                </a:solidFill>
              </a:rPr>
              <a:t>设问</a:t>
            </a:r>
            <a:r>
              <a:rPr lang="zh-CN" altLang="en-US" sz="2800" b="1" smtClean="0"/>
              <a:t>     提出问题，引起注意；</a:t>
            </a:r>
          </a:p>
          <a:p>
            <a:pPr eaLnBrk="1" hangingPunct="1">
              <a:buFont typeface="Arial"/>
              <a:buNone/>
            </a:pPr>
            <a:r>
              <a:rPr lang="zh-CN" altLang="en-US" sz="2800" b="1" smtClean="0"/>
              <a:t>            启发思考，加深理解。</a:t>
            </a:r>
          </a:p>
          <a:p>
            <a:pPr eaLnBrk="1" hangingPunct="1">
              <a:buFont typeface="Arial"/>
              <a:buNone/>
            </a:pPr>
            <a:endParaRPr lang="zh-CN" altLang="en-US" sz="2800" b="1" smtClean="0">
              <a:solidFill>
                <a:srgbClr val="FF0000"/>
              </a:solidFill>
            </a:endParaRPr>
          </a:p>
          <a:p>
            <a:pPr eaLnBrk="1" hangingPunct="1">
              <a:buFont typeface="Arial"/>
              <a:buNone/>
            </a:pPr>
            <a:r>
              <a:rPr lang="zh-CN" altLang="en-US" sz="2800" b="1" smtClean="0">
                <a:solidFill>
                  <a:srgbClr val="FF0000"/>
                </a:solidFill>
              </a:rPr>
              <a:t>借代</a:t>
            </a:r>
            <a:r>
              <a:rPr lang="zh-CN" altLang="en-US" sz="2800" b="1" smtClean="0"/>
              <a:t>      以简代繁，以实代虚，以奇代凡，以事代情。</a:t>
            </a:r>
          </a:p>
          <a:p>
            <a:pPr eaLnBrk="1" hangingPunct="1">
              <a:buFont typeface="Arial"/>
              <a:buNone/>
            </a:pPr>
            <a:endParaRPr lang="zh-CN" altLang="en-US" sz="2800" b="1" smtClean="0">
              <a:solidFill>
                <a:srgbClr val="FF0000"/>
              </a:solidFill>
            </a:endParaRPr>
          </a:p>
          <a:p>
            <a:pPr eaLnBrk="1" hangingPunct="1">
              <a:buFont typeface="Arial"/>
              <a:buNone/>
            </a:pPr>
            <a:r>
              <a:rPr lang="zh-CN" altLang="en-US" sz="2800" b="1" smtClean="0">
                <a:solidFill>
                  <a:srgbClr val="FF0000"/>
                </a:solidFill>
              </a:rPr>
              <a:t>反复</a:t>
            </a:r>
            <a:r>
              <a:rPr lang="zh-CN" altLang="en-US" sz="2800" b="1" smtClean="0"/>
              <a:t>      用于说理性文章，起强调作用；</a:t>
            </a:r>
          </a:p>
          <a:p>
            <a:pPr eaLnBrk="1" hangingPunct="1">
              <a:buFont typeface="Arial"/>
              <a:buNone/>
            </a:pPr>
            <a:r>
              <a:rPr lang="zh-CN" altLang="en-US" sz="2800" b="1" smtClean="0"/>
              <a:t>             抒情写景，感染力强；</a:t>
            </a:r>
          </a:p>
          <a:p>
            <a:pPr eaLnBrk="1" hangingPunct="1">
              <a:buFont typeface="Arial"/>
              <a:buNone/>
            </a:pPr>
            <a:r>
              <a:rPr lang="zh-CN" altLang="en-US" sz="2800" b="1" smtClean="0"/>
              <a:t>            承上启下，划段分层。</a:t>
            </a:r>
          </a:p>
          <a:p>
            <a:pPr eaLnBrk="1" hangingPunct="1">
              <a:buFont typeface="Arial"/>
              <a:buNone/>
            </a:pPr>
            <a:endParaRPr lang="zh-CN" altLang="en-US" sz="2800" b="1" smtClean="0">
              <a:solidFill>
                <a:srgbClr val="FF0000"/>
              </a:solidFill>
            </a:endParaRPr>
          </a:p>
          <a:p>
            <a:endParaRPr lang="zh-CN" altLang="en-US" sz="2800" smtClean="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3"/>
          <p:cNvSpPr>
            <a:spLocks noGrp="1"/>
          </p:cNvSpPr>
          <p:nvPr>
            <p:ph type="body" idx="4294967295"/>
          </p:nvPr>
        </p:nvSpPr>
        <p:spPr>
          <a:xfrm>
            <a:off x="0" y="0"/>
            <a:ext cx="12190413" cy="6859588"/>
          </a:xfrm>
        </p:spPr>
        <p:txBody>
          <a:bodyPr/>
          <a:lstStyle/>
          <a:p>
            <a:pPr>
              <a:buFont typeface="Arial"/>
              <a:buNone/>
            </a:pPr>
            <a:r>
              <a:rPr lang="en-US" altLang="zh-CN" sz="4400" b="1" smtClean="0">
                <a:solidFill>
                  <a:srgbClr val="FF0000"/>
                </a:solidFill>
              </a:rPr>
              <a:t>4</a:t>
            </a:r>
            <a:r>
              <a:rPr lang="zh-CN" altLang="en-US" sz="4400" b="1" smtClean="0">
                <a:solidFill>
                  <a:srgbClr val="FF0000"/>
                </a:solidFill>
              </a:rPr>
              <a:t>、关注描写、抒情等</a:t>
            </a:r>
            <a:r>
              <a:rPr lang="zh-CN" altLang="en-US" sz="4400" b="1" smtClean="0">
                <a:solidFill>
                  <a:srgbClr val="000000"/>
                </a:solidFill>
              </a:rPr>
              <a:t>	</a:t>
            </a:r>
            <a:endParaRPr lang="zh-CN" altLang="en-US" sz="2800" b="1" smtClean="0"/>
          </a:p>
          <a:p>
            <a:pPr>
              <a:buFont typeface="Arial"/>
              <a:buNone/>
            </a:pPr>
            <a:r>
              <a:rPr lang="zh-CN" altLang="en-US" sz="2800" b="1" smtClean="0"/>
              <a:t>①写景的</a:t>
            </a:r>
            <a:r>
              <a:rPr lang="zh-CN" altLang="en-US" sz="2800" b="1" smtClean="0">
                <a:solidFill>
                  <a:srgbClr val="0000FF"/>
                </a:solidFill>
              </a:rPr>
              <a:t>顺序</a:t>
            </a:r>
            <a:r>
              <a:rPr lang="zh-CN" altLang="en-US" sz="2800" b="1" smtClean="0"/>
              <a:t>：如由远到近、由高到低等</a:t>
            </a:r>
          </a:p>
          <a:p>
            <a:pPr>
              <a:buFont typeface="Arial"/>
              <a:buNone/>
            </a:pPr>
            <a:r>
              <a:rPr lang="zh-CN" altLang="en-US" sz="2800" b="1" smtClean="0"/>
              <a:t>②多</a:t>
            </a:r>
            <a:r>
              <a:rPr lang="zh-CN" altLang="en-US" sz="2800" b="1" smtClean="0">
                <a:solidFill>
                  <a:srgbClr val="0000FF"/>
                </a:solidFill>
              </a:rPr>
              <a:t>角度</a:t>
            </a:r>
            <a:r>
              <a:rPr lang="zh-CN" altLang="en-US" sz="2800" b="1" smtClean="0"/>
              <a:t>描写：视觉、听觉、嗅觉、触觉等</a:t>
            </a:r>
          </a:p>
          <a:p>
            <a:pPr>
              <a:buFont typeface="Arial"/>
              <a:buNone/>
            </a:pPr>
            <a:r>
              <a:rPr lang="zh-CN" altLang="en-US" sz="2800" b="1" smtClean="0"/>
              <a:t>③描写景物的手法技巧</a:t>
            </a:r>
          </a:p>
          <a:p>
            <a:pPr>
              <a:buFont typeface="Arial"/>
              <a:buNone/>
            </a:pPr>
            <a:r>
              <a:rPr lang="en-US" altLang="zh-CN" sz="2800" b="1" smtClean="0"/>
              <a:t>A</a:t>
            </a:r>
            <a:r>
              <a:rPr lang="zh-CN" altLang="en-US" sz="2800" b="1" smtClean="0"/>
              <a:t>、结合  </a:t>
            </a:r>
          </a:p>
          <a:p>
            <a:pPr>
              <a:buFont typeface="Arial"/>
              <a:buNone/>
            </a:pPr>
            <a:r>
              <a:rPr lang="zh-CN" altLang="en-US" sz="2800" b="1" smtClean="0">
                <a:solidFill>
                  <a:srgbClr val="0000CC"/>
                </a:solidFill>
              </a:rPr>
              <a:t>动静结合</a:t>
            </a:r>
            <a:r>
              <a:rPr lang="zh-CN" altLang="en-US" sz="2800" b="1" smtClean="0"/>
              <a:t> ：以动衬静、以声衬静</a:t>
            </a:r>
          </a:p>
          <a:p>
            <a:pPr>
              <a:buFont typeface="Arial"/>
              <a:buNone/>
            </a:pPr>
            <a:r>
              <a:rPr lang="zh-CN" altLang="en-US" sz="2800" b="1" smtClean="0">
                <a:solidFill>
                  <a:srgbClr val="0000CC"/>
                </a:solidFill>
              </a:rPr>
              <a:t>虚实结合</a:t>
            </a:r>
            <a:r>
              <a:rPr lang="zh-CN" altLang="en-US" sz="2800" b="1" smtClean="0"/>
              <a:t> ：如</a:t>
            </a:r>
            <a:r>
              <a:rPr lang="en-US" altLang="zh-CN" sz="2800" b="1" smtClean="0"/>
              <a:t>《</a:t>
            </a:r>
            <a:r>
              <a:rPr lang="zh-CN" altLang="en-US" sz="2800" b="1" smtClean="0"/>
              <a:t>雨霖铃</a:t>
            </a:r>
            <a:r>
              <a:rPr lang="en-US" altLang="zh-CN" sz="2800" b="1" smtClean="0"/>
              <a:t>》   </a:t>
            </a:r>
            <a:r>
              <a:rPr lang="zh-CN" altLang="en-US" sz="2800" b="1" smtClean="0"/>
              <a:t>正侧结合：如</a:t>
            </a:r>
            <a:r>
              <a:rPr lang="en-US" altLang="zh-CN" sz="2800" b="1" smtClean="0"/>
              <a:t>《</a:t>
            </a:r>
            <a:r>
              <a:rPr lang="zh-CN" altLang="en-US" sz="2800" b="1" smtClean="0"/>
              <a:t>口技</a:t>
            </a:r>
            <a:r>
              <a:rPr lang="en-US" altLang="zh-CN" sz="2800" b="1" smtClean="0"/>
              <a:t>》</a:t>
            </a:r>
          </a:p>
          <a:p>
            <a:pPr>
              <a:buFont typeface="Arial"/>
              <a:buNone/>
            </a:pPr>
            <a:r>
              <a:rPr lang="zh-CN" altLang="en-US" sz="2800" b="1" smtClean="0">
                <a:solidFill>
                  <a:srgbClr val="0000CC"/>
                </a:solidFill>
              </a:rPr>
              <a:t>点面结合</a:t>
            </a:r>
            <a:r>
              <a:rPr lang="zh-CN" altLang="en-US" sz="2800" b="1" smtClean="0"/>
              <a:t> ：  如</a:t>
            </a:r>
            <a:r>
              <a:rPr lang="en-US" altLang="zh-CN" sz="2800" b="1" smtClean="0"/>
              <a:t>《</a:t>
            </a:r>
            <a:r>
              <a:rPr lang="zh-CN" altLang="en-US" sz="2800" b="1" smtClean="0"/>
              <a:t>江雪</a:t>
            </a:r>
            <a:r>
              <a:rPr lang="en-US" altLang="zh-CN" sz="2800" b="1" smtClean="0"/>
              <a:t>》   </a:t>
            </a:r>
            <a:r>
              <a:rPr lang="zh-CN" altLang="en-US" sz="2800" b="1" smtClean="0"/>
              <a:t>声色结合</a:t>
            </a:r>
          </a:p>
          <a:p>
            <a:pPr>
              <a:buFont typeface="Arial"/>
              <a:buNone/>
            </a:pPr>
            <a:r>
              <a:rPr lang="zh-CN" altLang="en-US" sz="2800" b="1" smtClean="0"/>
              <a:t>Ｂ、</a:t>
            </a:r>
            <a:r>
              <a:rPr lang="zh-CN" altLang="en-US" sz="2800" b="1" smtClean="0">
                <a:solidFill>
                  <a:srgbClr val="0000CC"/>
                </a:solidFill>
              </a:rPr>
              <a:t>对比</a:t>
            </a:r>
            <a:r>
              <a:rPr lang="zh-CN" altLang="en-US" sz="2800" b="1" smtClean="0"/>
              <a:t>：明与暗、昔与今、</a:t>
            </a:r>
          </a:p>
          <a:p>
            <a:pPr>
              <a:buFont typeface="Arial"/>
              <a:buNone/>
            </a:pPr>
            <a:r>
              <a:rPr lang="zh-CN" altLang="en-US" sz="2800" b="1" smtClean="0"/>
              <a:t>Ｃ、</a:t>
            </a:r>
            <a:r>
              <a:rPr lang="zh-CN" altLang="en-US" sz="2800" b="1" smtClean="0">
                <a:solidFill>
                  <a:srgbClr val="0000CC"/>
                </a:solidFill>
              </a:rPr>
              <a:t>衬托</a:t>
            </a:r>
            <a:r>
              <a:rPr lang="zh-CN" altLang="en-US" sz="2800" b="1" smtClean="0"/>
              <a:t>：以动衬静、以声衬静、乐景写哀、哀景衬乐</a:t>
            </a:r>
          </a:p>
          <a:p>
            <a:pPr>
              <a:buFont typeface="Arial"/>
              <a:buNone/>
            </a:pPr>
            <a:r>
              <a:rPr lang="zh-CN" altLang="en-US" sz="2800" b="1" smtClean="0"/>
              <a:t>Ｄ、</a:t>
            </a:r>
            <a:r>
              <a:rPr lang="zh-CN" altLang="en-US" sz="2800" b="1" smtClean="0">
                <a:solidFill>
                  <a:srgbClr val="0000CC"/>
                </a:solidFill>
              </a:rPr>
              <a:t>白描</a:t>
            </a:r>
            <a:r>
              <a:rPr lang="zh-CN" altLang="en-US" sz="2800" b="1" smtClean="0"/>
              <a:t>（粗笔勾勒）与</a:t>
            </a:r>
            <a:r>
              <a:rPr lang="zh-CN" altLang="en-US" sz="2800" b="1" smtClean="0">
                <a:solidFill>
                  <a:srgbClr val="0000CC"/>
                </a:solidFill>
              </a:rPr>
              <a:t>工笔</a:t>
            </a:r>
            <a:r>
              <a:rPr lang="zh-CN" altLang="en-US" sz="2800" b="1" smtClean="0"/>
              <a:t>（精雕细刻）</a:t>
            </a:r>
          </a:p>
          <a:p>
            <a:endParaRPr lang="zh-CN" altLang="en-US" sz="2800" b="1" smtClean="0"/>
          </a:p>
          <a:p>
            <a:endParaRPr lang="zh-CN" altLang="en-US" smtClean="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3"/>
          <p:cNvSpPr>
            <a:spLocks noGrp="1"/>
          </p:cNvSpPr>
          <p:nvPr>
            <p:ph type="body" idx="4294967295"/>
          </p:nvPr>
        </p:nvSpPr>
        <p:spPr>
          <a:xfrm>
            <a:off x="0" y="0"/>
            <a:ext cx="12190413" cy="6859588"/>
          </a:xfrm>
        </p:spPr>
        <p:txBody>
          <a:bodyPr/>
          <a:lstStyle/>
          <a:p>
            <a:pPr>
              <a:buFont typeface="Arial"/>
              <a:buNone/>
            </a:pPr>
            <a:r>
              <a:rPr lang="zh-TW" altLang="en-US" sz="2800" b="1" smtClean="0">
                <a:solidFill>
                  <a:srgbClr val="0000CC"/>
                </a:solidFill>
                <a:latin typeface="宋体" charset="-122"/>
              </a:rPr>
              <a:t>景物描写</a:t>
            </a:r>
            <a:r>
              <a:rPr lang="zh-TW" altLang="en-US" sz="2800" b="1" smtClean="0">
                <a:latin typeface="宋体" charset="-122"/>
              </a:rPr>
              <a:t>：</a:t>
            </a:r>
            <a:r>
              <a:rPr lang="zh-TW" altLang="en-US" sz="2800" b="1" smtClean="0">
                <a:solidFill>
                  <a:srgbClr val="FF0000"/>
                </a:solidFill>
                <a:latin typeface="宋体" charset="-122"/>
              </a:rPr>
              <a:t>具体描写</a:t>
            </a:r>
            <a:r>
              <a:rPr lang="zh-TW" altLang="en-US" sz="2800" b="1" smtClean="0">
                <a:latin typeface="宋体" charset="-122"/>
              </a:rPr>
              <a:t>自然风光，</a:t>
            </a:r>
            <a:r>
              <a:rPr lang="zh-TW" altLang="en-US" sz="2800" b="1" smtClean="0">
                <a:solidFill>
                  <a:srgbClr val="FF0000"/>
                </a:solidFill>
                <a:latin typeface="宋体" charset="-122"/>
              </a:rPr>
              <a:t>生动再现</a:t>
            </a:r>
            <a:r>
              <a:rPr lang="zh-TW" altLang="en-US" sz="2800" b="1" smtClean="0">
                <a:latin typeface="宋体" charset="-122"/>
              </a:rPr>
              <a:t>景物特征， </a:t>
            </a:r>
            <a:r>
              <a:rPr lang="zh-TW" altLang="en-US" sz="2800" b="1" smtClean="0">
                <a:solidFill>
                  <a:srgbClr val="FF0000"/>
                </a:solidFill>
                <a:latin typeface="宋体" charset="-122"/>
              </a:rPr>
              <a:t>营造</a:t>
            </a:r>
            <a:r>
              <a:rPr lang="zh-TW" altLang="en-US" sz="2800" b="1" smtClean="0">
                <a:latin typeface="宋体" charset="-122"/>
              </a:rPr>
              <a:t>一种气氛，创造身临其境之感，</a:t>
            </a:r>
            <a:r>
              <a:rPr lang="zh-TW" altLang="en-US" sz="2800" b="1" smtClean="0">
                <a:solidFill>
                  <a:srgbClr val="FF0000"/>
                </a:solidFill>
                <a:latin typeface="宋体" charset="-122"/>
              </a:rPr>
              <a:t>烘托</a:t>
            </a:r>
            <a:r>
              <a:rPr lang="zh-TW" altLang="en-US" sz="2800" b="1" smtClean="0">
                <a:latin typeface="宋体" charset="-122"/>
              </a:rPr>
              <a:t>人物的形象、情感为下文议论、</a:t>
            </a:r>
            <a:r>
              <a:rPr lang="zh-TW" altLang="zh-CN" sz="2800" b="1" smtClean="0">
                <a:latin typeface="宋体" charset="-122"/>
              </a:rPr>
              <a:t> </a:t>
            </a:r>
            <a:r>
              <a:rPr lang="zh-TW" altLang="en-US" sz="2800" b="1" smtClean="0">
                <a:latin typeface="宋体" charset="-122"/>
              </a:rPr>
              <a:t>抒情</a:t>
            </a:r>
            <a:r>
              <a:rPr lang="zh-TW" altLang="en-US" sz="2800" b="1" smtClean="0">
                <a:solidFill>
                  <a:srgbClr val="FF0000"/>
                </a:solidFill>
                <a:latin typeface="宋体" charset="-122"/>
              </a:rPr>
              <a:t>作铺垫</a:t>
            </a:r>
            <a:r>
              <a:rPr lang="zh-TW" altLang="en-US" sz="2800" b="1" smtClean="0">
                <a:latin typeface="宋体" charset="-122"/>
              </a:rPr>
              <a:t>。</a:t>
            </a:r>
          </a:p>
          <a:p>
            <a:pPr>
              <a:buFont typeface="Arial"/>
              <a:buNone/>
            </a:pPr>
            <a:endParaRPr lang="zh-TW" altLang="zh-CN" sz="2800" b="1" smtClean="0">
              <a:solidFill>
                <a:srgbClr val="0000CC"/>
              </a:solidFill>
              <a:latin typeface="宋体" charset="-122"/>
            </a:endParaRPr>
          </a:p>
          <a:p>
            <a:pPr>
              <a:buFont typeface="Arial"/>
              <a:buNone/>
            </a:pPr>
            <a:r>
              <a:rPr lang="zh-TW" altLang="en-US" sz="2800" b="1" smtClean="0">
                <a:solidFill>
                  <a:srgbClr val="0000CC"/>
                </a:solidFill>
                <a:latin typeface="宋体" charset="-122"/>
              </a:rPr>
              <a:t>细节描写</a:t>
            </a:r>
            <a:r>
              <a:rPr lang="zh-TW" altLang="en-US" sz="2800" b="1" smtClean="0">
                <a:latin typeface="宋体" charset="-122"/>
              </a:rPr>
              <a:t>：</a:t>
            </a:r>
            <a:r>
              <a:rPr lang="zh-TW" altLang="en-US" sz="2800" b="1" smtClean="0">
                <a:solidFill>
                  <a:srgbClr val="FF0000"/>
                </a:solidFill>
                <a:latin typeface="宋体" charset="-122"/>
              </a:rPr>
              <a:t>刻画人物性格，反映人物心理活动，促进故事情节的发展</a:t>
            </a:r>
            <a:r>
              <a:rPr lang="zh-TW" altLang="en-US" sz="2800" b="1" smtClean="0">
                <a:solidFill>
                  <a:srgbClr val="008000"/>
                </a:solidFill>
                <a:latin typeface="宋体" charset="-122"/>
              </a:rPr>
              <a:t>。</a:t>
            </a:r>
            <a:endParaRPr lang="zh-TW" altLang="zh-CN" sz="2800" b="1" smtClean="0">
              <a:solidFill>
                <a:srgbClr val="008000"/>
              </a:solidFill>
              <a:latin typeface="宋体" charset="-122"/>
            </a:endParaRPr>
          </a:p>
          <a:p>
            <a:pPr>
              <a:buFont typeface="Arial"/>
              <a:buNone/>
            </a:pPr>
            <a:r>
              <a:rPr lang="zh-TW" altLang="en-US" sz="2800" b="1" smtClean="0">
                <a:solidFill>
                  <a:srgbClr val="008000"/>
                </a:solidFill>
                <a:latin typeface="宋体" charset="-122"/>
              </a:rPr>
              <a:t>既可用细描，精雕细</a:t>
            </a:r>
            <a:r>
              <a:rPr lang="zh-CN" altLang="en-US" sz="2800" b="1" smtClean="0">
                <a:solidFill>
                  <a:srgbClr val="008000"/>
                </a:solidFill>
                <a:latin typeface="宋体" charset="-122"/>
              </a:rPr>
              <a:t>刻  具</a:t>
            </a:r>
            <a:r>
              <a:rPr lang="zh-TW" altLang="en-US" sz="2800" b="1" smtClean="0">
                <a:solidFill>
                  <a:srgbClr val="008000"/>
                </a:solidFill>
                <a:latin typeface="宋体" charset="-122"/>
              </a:rPr>
              <a:t>体传神，纤毫毕现；</a:t>
            </a:r>
            <a:endParaRPr lang="zh-TW" altLang="zh-CN" sz="2800" b="1" smtClean="0">
              <a:solidFill>
                <a:srgbClr val="008000"/>
              </a:solidFill>
              <a:latin typeface="宋体" charset="-122"/>
            </a:endParaRPr>
          </a:p>
          <a:p>
            <a:pPr>
              <a:buFont typeface="Arial"/>
              <a:buNone/>
            </a:pPr>
            <a:r>
              <a:rPr lang="zh-TW" altLang="en-US" sz="2800" b="1" smtClean="0">
                <a:solidFill>
                  <a:srgbClr val="008000"/>
                </a:solidFill>
                <a:latin typeface="宋体" charset="-122"/>
              </a:rPr>
              <a:t>也可用白描，勾勒轮廓，简洁传神。</a:t>
            </a:r>
          </a:p>
          <a:p>
            <a:pPr>
              <a:buFont typeface="Arial"/>
              <a:buNone/>
            </a:pPr>
            <a:endParaRPr lang="zh-TW" altLang="zh-CN" sz="2800" b="1" smtClean="0">
              <a:solidFill>
                <a:srgbClr val="0000CC"/>
              </a:solidFill>
              <a:latin typeface="宋体" charset="-122"/>
            </a:endParaRPr>
          </a:p>
          <a:p>
            <a:pPr>
              <a:buFont typeface="Arial"/>
              <a:buNone/>
            </a:pPr>
            <a:r>
              <a:rPr lang="zh-TW" altLang="en-US" sz="2800" b="1" smtClean="0">
                <a:solidFill>
                  <a:srgbClr val="0000CC"/>
                </a:solidFill>
                <a:latin typeface="宋体" charset="-122"/>
              </a:rPr>
              <a:t>正面描写</a:t>
            </a:r>
            <a:r>
              <a:rPr lang="zh-TW" altLang="en-US" sz="2800" b="1" smtClean="0">
                <a:latin typeface="宋体" charset="-122"/>
              </a:rPr>
              <a:t>：</a:t>
            </a:r>
            <a:r>
              <a:rPr lang="zh-TW" altLang="en-US" sz="2800" b="1" smtClean="0">
                <a:solidFill>
                  <a:srgbClr val="FF0000"/>
                </a:solidFill>
                <a:latin typeface="宋体" charset="-122"/>
              </a:rPr>
              <a:t>也称直接描写，正面直接表现人物、事物。</a:t>
            </a:r>
          </a:p>
          <a:p>
            <a:pPr>
              <a:buFont typeface="Arial"/>
              <a:buNone/>
            </a:pPr>
            <a:r>
              <a:rPr lang="zh-TW" altLang="en-US" sz="2800" b="1" smtClean="0">
                <a:solidFill>
                  <a:srgbClr val="0000CC"/>
                </a:solidFill>
                <a:latin typeface="宋体" charset="-122"/>
              </a:rPr>
              <a:t>侧面描写</a:t>
            </a:r>
            <a:r>
              <a:rPr lang="zh-TW" altLang="en-US" sz="2800" b="1" smtClean="0">
                <a:latin typeface="宋体" charset="-122"/>
              </a:rPr>
              <a:t>：</a:t>
            </a:r>
            <a:r>
              <a:rPr lang="zh-TW" altLang="en-US" sz="2800" b="1" smtClean="0">
                <a:solidFill>
                  <a:srgbClr val="FF0000"/>
                </a:solidFill>
                <a:latin typeface="宋体" charset="-122"/>
              </a:rPr>
              <a:t>也称间接描写，侧面烘托突出人物、事物。</a:t>
            </a:r>
          </a:p>
          <a:p>
            <a:pPr>
              <a:buFont typeface="Arial"/>
              <a:buNone/>
            </a:pPr>
            <a:r>
              <a:rPr lang="zh-TW" altLang="en-US" sz="2800" b="1" smtClean="0">
                <a:solidFill>
                  <a:srgbClr val="008000"/>
                </a:solidFill>
                <a:latin typeface="宋体" charset="-122"/>
              </a:rPr>
              <a:t>侧面描写一般不单独出现，往往与正面描写结合起来。</a:t>
            </a:r>
          </a:p>
          <a:p>
            <a:pPr>
              <a:buFont typeface="Arial"/>
              <a:buNone/>
            </a:pPr>
            <a:r>
              <a:rPr lang="zh-TW" altLang="en-US" sz="2800" b="1" smtClean="0">
                <a:solidFill>
                  <a:srgbClr val="0000CC"/>
                </a:solidFill>
                <a:latin typeface="宋体" charset="-122"/>
              </a:rPr>
              <a:t>点面结合</a:t>
            </a:r>
            <a:r>
              <a:rPr lang="zh-TW" altLang="en-US" sz="2800" b="1" smtClean="0">
                <a:latin typeface="宋体" charset="-122"/>
              </a:rPr>
              <a:t>：</a:t>
            </a:r>
            <a:r>
              <a:rPr lang="zh-TW" altLang="en-US" sz="2800" b="1" smtClean="0">
                <a:solidFill>
                  <a:srgbClr val="FF0000"/>
                </a:solidFill>
                <a:latin typeface="宋体" charset="-122"/>
              </a:rPr>
              <a:t>详略得当，重点突出，共性与个性、总体情况与局部特点统一。</a:t>
            </a:r>
          </a:p>
          <a:p>
            <a:endParaRPr lang="zh-CN" altLang="en-US" sz="2800" b="1" smtClean="0">
              <a:solidFill>
                <a:srgbClr val="FF0000"/>
              </a:solidFill>
              <a:latin typeface="宋体"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Rectangle 3"/>
          <p:cNvSpPr>
            <a:spLocks noGrp="1"/>
          </p:cNvSpPr>
          <p:nvPr>
            <p:ph type="body" idx="4294967295"/>
          </p:nvPr>
        </p:nvSpPr>
        <p:spPr>
          <a:xfrm>
            <a:off x="0" y="0"/>
            <a:ext cx="12190413" cy="6859588"/>
          </a:xfrm>
        </p:spPr>
        <p:txBody>
          <a:bodyPr/>
          <a:lstStyle/>
          <a:p>
            <a:pPr>
              <a:buFont typeface="Arial"/>
              <a:buNone/>
            </a:pPr>
            <a:r>
              <a:rPr lang="zh-TW" altLang="en-US" sz="3600" b="1" smtClean="0">
                <a:latin typeface="宋体" charset="-122"/>
              </a:rPr>
              <a:t>抒情手段：</a:t>
            </a:r>
          </a:p>
          <a:p>
            <a:pPr>
              <a:buFont typeface="Arial"/>
              <a:buNone/>
            </a:pPr>
            <a:r>
              <a:rPr lang="zh-TW" altLang="en-US" sz="3600" b="1" smtClean="0">
                <a:latin typeface="宋体" charset="-122"/>
              </a:rPr>
              <a:t>①</a:t>
            </a:r>
            <a:r>
              <a:rPr lang="zh-TW" altLang="en-US" sz="3600" b="1" smtClean="0">
                <a:solidFill>
                  <a:srgbClr val="0000CC"/>
                </a:solidFill>
                <a:latin typeface="宋体" charset="-122"/>
              </a:rPr>
              <a:t>直接抒情（直抒胸臆）</a:t>
            </a:r>
          </a:p>
          <a:p>
            <a:pPr>
              <a:buFont typeface="Arial"/>
              <a:buNone/>
            </a:pPr>
            <a:r>
              <a:rPr lang="zh-TW" altLang="en-US" sz="3600" b="1" smtClean="0">
                <a:latin typeface="宋体" charset="-122"/>
              </a:rPr>
              <a:t>②</a:t>
            </a:r>
            <a:r>
              <a:rPr lang="zh-TW" altLang="en-US" sz="3600" b="1" smtClean="0">
                <a:solidFill>
                  <a:srgbClr val="0000CC"/>
                </a:solidFill>
                <a:latin typeface="宋体" charset="-122"/>
              </a:rPr>
              <a:t>间接抒情： </a:t>
            </a:r>
            <a:r>
              <a:rPr lang="zh-TW" altLang="en-US" sz="3600" b="1" smtClean="0">
                <a:latin typeface="宋体" charset="-122"/>
              </a:rPr>
              <a:t>（含蓄委婉）</a:t>
            </a:r>
            <a:endParaRPr lang="zh-TW" altLang="en-US" sz="3600" b="1" smtClean="0">
              <a:solidFill>
                <a:srgbClr val="0000CC"/>
              </a:solidFill>
              <a:latin typeface="宋体" charset="-122"/>
            </a:endParaRPr>
          </a:p>
          <a:p>
            <a:pPr>
              <a:buFont typeface="Arial"/>
              <a:buNone/>
            </a:pPr>
            <a:r>
              <a:rPr lang="zh-TW" altLang="en-US" sz="3600" b="1" smtClean="0">
                <a:solidFill>
                  <a:srgbClr val="008000"/>
                </a:solidFill>
                <a:latin typeface="宋体" charset="-122"/>
              </a:rPr>
              <a:t>借景抒情</a:t>
            </a:r>
            <a:r>
              <a:rPr lang="zh-TW" altLang="en-US" sz="3600" b="1" smtClean="0">
                <a:latin typeface="宋体" charset="-122"/>
              </a:rPr>
              <a:t>：寓情于景、情景交融  </a:t>
            </a:r>
            <a:endParaRPr lang="zh-TW" altLang="zh-CN" sz="3600" b="1" smtClean="0">
              <a:latin typeface="宋体" charset="-122"/>
            </a:endParaRPr>
          </a:p>
          <a:p>
            <a:pPr>
              <a:buFont typeface="Arial"/>
              <a:buNone/>
            </a:pPr>
            <a:r>
              <a:rPr lang="zh-TW" altLang="zh-CN" sz="3600" b="1" smtClean="0">
                <a:latin typeface="宋体" charset="-122"/>
              </a:rPr>
              <a:t> </a:t>
            </a:r>
            <a:r>
              <a:rPr lang="zh-TW" altLang="en-US" sz="3600" b="1" smtClean="0">
                <a:latin typeface="宋体" charset="-122"/>
              </a:rPr>
              <a:t> </a:t>
            </a:r>
            <a:r>
              <a:rPr lang="zh-TW" altLang="zh-CN" sz="3600" b="1" smtClean="0">
                <a:latin typeface="宋体" charset="-122"/>
              </a:rPr>
              <a:t> </a:t>
            </a:r>
            <a:r>
              <a:rPr lang="zh-TW" altLang="en-US" sz="3600" b="1" smtClean="0">
                <a:latin typeface="宋体" charset="-122"/>
              </a:rPr>
              <a:t> </a:t>
            </a:r>
            <a:r>
              <a:rPr lang="zh-TW" altLang="zh-CN" sz="3600" b="1" smtClean="0">
                <a:latin typeface="宋体" charset="-122"/>
              </a:rPr>
              <a:t> </a:t>
            </a:r>
            <a:r>
              <a:rPr lang="zh-TW" altLang="en-US" sz="3600" b="1" smtClean="0">
                <a:latin typeface="宋体" charset="-122"/>
              </a:rPr>
              <a:t> </a:t>
            </a:r>
            <a:r>
              <a:rPr lang="zh-TW" altLang="zh-CN" sz="3600" b="1" smtClean="0">
                <a:latin typeface="宋体" charset="-122"/>
              </a:rPr>
              <a:t> </a:t>
            </a:r>
            <a:r>
              <a:rPr lang="zh-TW" altLang="en-US" sz="3600" b="1" smtClean="0">
                <a:latin typeface="宋体" charset="-122"/>
              </a:rPr>
              <a:t> </a:t>
            </a:r>
            <a:r>
              <a:rPr lang="zh-TW" altLang="zh-CN" sz="3600" b="1" smtClean="0">
                <a:latin typeface="宋体" charset="-122"/>
              </a:rPr>
              <a:t> </a:t>
            </a:r>
            <a:r>
              <a:rPr lang="zh-TW" altLang="en-US" sz="3600" b="1" smtClean="0">
                <a:latin typeface="宋体" charset="-122"/>
              </a:rPr>
              <a:t> 以乐景衬哀情、以哀景衬乐情；</a:t>
            </a:r>
          </a:p>
          <a:p>
            <a:pPr>
              <a:buFont typeface="Arial"/>
              <a:buNone/>
            </a:pPr>
            <a:r>
              <a:rPr lang="zh-TW" altLang="en-US" sz="3600" b="1" smtClean="0">
                <a:solidFill>
                  <a:srgbClr val="008000"/>
                </a:solidFill>
                <a:latin typeface="宋体" charset="-122"/>
              </a:rPr>
              <a:t>借物抒情</a:t>
            </a:r>
            <a:r>
              <a:rPr lang="zh-TW" altLang="en-US" sz="3600" b="1" smtClean="0">
                <a:latin typeface="宋体" charset="-122"/>
              </a:rPr>
              <a:t>：借物喻人、托物言志；</a:t>
            </a:r>
          </a:p>
          <a:p>
            <a:pPr>
              <a:buFont typeface="Arial"/>
              <a:buNone/>
            </a:pPr>
            <a:r>
              <a:rPr lang="zh-TW" altLang="en-US" sz="3600" b="1" smtClean="0">
                <a:solidFill>
                  <a:srgbClr val="008000"/>
                </a:solidFill>
                <a:latin typeface="宋体" charset="-122"/>
              </a:rPr>
              <a:t>借事抒情</a:t>
            </a:r>
            <a:r>
              <a:rPr lang="zh-TW" altLang="en-US" sz="3600" b="1" smtClean="0">
                <a:latin typeface="宋体" charset="-122"/>
              </a:rPr>
              <a:t>：即事抒怀；   </a:t>
            </a:r>
          </a:p>
          <a:p>
            <a:pPr>
              <a:buFont typeface="Arial"/>
              <a:buNone/>
            </a:pPr>
            <a:r>
              <a:rPr lang="zh-TW" altLang="en-US" sz="3600" b="1" smtClean="0">
                <a:solidFill>
                  <a:srgbClr val="008000"/>
                </a:solidFill>
                <a:latin typeface="宋体" charset="-122"/>
              </a:rPr>
              <a:t>借古讽今</a:t>
            </a:r>
            <a:r>
              <a:rPr lang="zh-TW" altLang="en-US" sz="3600" b="1" smtClean="0">
                <a:latin typeface="宋体" charset="-122"/>
              </a:rPr>
              <a:t>：怀古伤今。</a:t>
            </a:r>
          </a:p>
          <a:p>
            <a:endParaRPr lang="zh-CN" altLang="en-US" smtClean="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5" name="标题 1"/>
          <p:cNvSpPr>
            <a:spLocks noGrp="1"/>
          </p:cNvSpPr>
          <p:nvPr>
            <p:ph type="title"/>
          </p:nvPr>
        </p:nvSpPr>
        <p:spPr>
          <a:xfrm>
            <a:off x="111125" y="50800"/>
            <a:ext cx="11941175" cy="1209675"/>
          </a:xfrm>
        </p:spPr>
        <p:txBody>
          <a:bodyPr lIns="91430" tIns="45715" rIns="91430" bIns="45715"/>
          <a:lstStyle/>
          <a:p>
            <a:pPr algn="ctr" eaLnBrk="1" hangingPunct="1"/>
            <a:r>
              <a:rPr lang="zh-CN" altLang="en-US" smtClean="0"/>
              <a:t/>
            </a:r>
            <a:br>
              <a:rPr lang="zh-CN" altLang="en-US" smtClean="0"/>
            </a:br>
            <a:r>
              <a:rPr lang="zh-CN" altLang="en-US" b="1" smtClean="0"/>
              <a:t>常见风格特点</a:t>
            </a:r>
            <a:br>
              <a:rPr lang="zh-CN" altLang="en-US" b="1" smtClean="0"/>
            </a:br>
            <a:endParaRPr lang="zh-CN" altLang="en-US" b="1" smtClean="0"/>
          </a:p>
        </p:txBody>
      </p:sp>
      <p:graphicFrame>
        <p:nvGraphicFramePr>
          <p:cNvPr id="5" name="内容占位符 4"/>
          <p:cNvGraphicFramePr>
            <a:graphicFrameLocks noGrp="1"/>
          </p:cNvGraphicFramePr>
          <p:nvPr>
            <p:ph idx="4294967295"/>
          </p:nvPr>
        </p:nvGraphicFramePr>
        <p:xfrm>
          <a:off x="111125" y="1260475"/>
          <a:ext cx="11941810" cy="2760980"/>
        </p:xfrm>
        <a:graphic>
          <a:graphicData uri="http://schemas.openxmlformats.org/drawingml/2006/table">
            <a:tbl>
              <a:tblPr firstRow="1" bandRow="1">
                <a:tableStyleId>{5C22544A-7EE6-4342-B048-85BDC9FD1C3A}</a:tableStyleId>
              </a:tblPr>
              <a:tblGrid>
                <a:gridCol w="2429510">
                  <a:extLst>
                    <a:ext uri="{9D8B030D-6E8A-4147-A177-3AD203B41FA5}"/>
                  </a:extLst>
                </a:gridCol>
                <a:gridCol w="9512300">
                  <a:extLst>
                    <a:ext uri="{9D8B030D-6E8A-4147-A177-3AD203B41FA5}"/>
                  </a:extLst>
                </a:gridCol>
              </a:tblGrid>
              <a:tr h="1380490">
                <a:tc>
                  <a:txBody>
                    <a:bodyPr/>
                    <a:lstStyle/>
                    <a:p>
                      <a:pPr>
                        <a:buNone/>
                      </a:pPr>
                      <a:r>
                        <a:rPr lang="zh-CN" altLang="en-US" sz="3600" b="1"/>
                        <a:t>豪放慷慨</a:t>
                      </a:r>
                    </a:p>
                  </a:txBody>
                  <a:tcPr marL="91430" marR="91430" marT="45715" marB="45715"/>
                </a:tc>
                <a:tc>
                  <a:txBody>
                    <a:bodyPr/>
                    <a:lstStyle/>
                    <a:p>
                      <a:pPr>
                        <a:buNone/>
                      </a:pPr>
                      <a:r>
                        <a:rPr lang="zh-CN" altLang="en-US" sz="3600" b="1">
                          <a:latin typeface="华文楷体" pitchFamily="2" charset="-122"/>
                          <a:ea typeface="华文楷体" pitchFamily="2" charset="-122"/>
                        </a:rPr>
                        <a:t>情感：慷慨激越，昂扬</a:t>
                      </a:r>
                    </a:p>
                    <a:p>
                      <a:pPr>
                        <a:buNone/>
                      </a:pPr>
                      <a:r>
                        <a:rPr lang="zh-CN" altLang="en-US" sz="3600" b="1">
                          <a:latin typeface="华文楷体" pitchFamily="2" charset="-122"/>
                          <a:ea typeface="华文楷体" pitchFamily="2" charset="-122"/>
                        </a:rPr>
                        <a:t>画面：境界开阔，色彩鲜明</a:t>
                      </a:r>
                    </a:p>
                  </a:txBody>
                  <a:tcPr marL="91430" marR="91430" marT="45715" marB="45715"/>
                </a:tc>
                <a:extLst>
                  <a:ext uri="{0D108BD9-81ED-4DB2-BD59-A6C34878D82A}"/>
                </a:extLst>
              </a:tr>
              <a:tr h="1380490">
                <a:tc>
                  <a:txBody>
                    <a:bodyPr/>
                    <a:lstStyle/>
                    <a:p>
                      <a:pPr>
                        <a:buNone/>
                      </a:pPr>
                      <a:r>
                        <a:rPr lang="zh-CN" altLang="en-US" sz="3600" b="1"/>
                        <a:t>柔婉缠绵</a:t>
                      </a:r>
                    </a:p>
                  </a:txBody>
                  <a:tcPr marL="91430" marR="91430" marT="45715" marB="45715"/>
                </a:tc>
                <a:tc>
                  <a:txBody>
                    <a:bodyPr/>
                    <a:lstStyle/>
                    <a:p>
                      <a:pPr>
                        <a:buNone/>
                      </a:pPr>
                      <a:r>
                        <a:rPr lang="zh-CN" altLang="en-US" sz="3600" b="1">
                          <a:latin typeface="华文楷体" pitchFamily="2" charset="-122"/>
                          <a:ea typeface="华文楷体" pitchFamily="2" charset="-122"/>
                        </a:rPr>
                        <a:t>情感：细腻纤柔</a:t>
                      </a:r>
                    </a:p>
                    <a:p>
                      <a:pPr>
                        <a:buNone/>
                      </a:pPr>
                      <a:r>
                        <a:rPr lang="zh-CN" altLang="en-US" sz="3600" b="1">
                          <a:latin typeface="华文楷体" pitchFamily="2" charset="-122"/>
                          <a:ea typeface="华文楷体" pitchFamily="2" charset="-122"/>
                        </a:rPr>
                        <a:t>画面：纤巧细致，色调柔和</a:t>
                      </a:r>
                    </a:p>
                  </a:txBody>
                  <a:tcPr marL="91430" marR="91430" marT="45715" marB="45715"/>
                </a:tc>
                <a:extLst>
                  <a:ext uri="{0D108BD9-81ED-4DB2-BD59-A6C34878D82A}"/>
                </a:extLst>
              </a:tr>
            </a:tbl>
          </a:graphicData>
        </a:graphic>
      </p:graphicFrame>
      <p:graphicFrame>
        <p:nvGraphicFramePr>
          <p:cNvPr id="6" name="表格 5"/>
          <p:cNvGraphicFramePr>
            <a:graphicFrameLocks noGrp="1"/>
          </p:cNvGraphicFramePr>
          <p:nvPr/>
        </p:nvGraphicFramePr>
        <p:xfrm>
          <a:off x="123825" y="4021138"/>
          <a:ext cx="11941810" cy="2760980"/>
        </p:xfrm>
        <a:graphic>
          <a:graphicData uri="http://schemas.openxmlformats.org/drawingml/2006/table">
            <a:tbl>
              <a:tblPr firstRow="1" bandRow="1">
                <a:tableStyleId>{5C22544A-7EE6-4342-B048-85BDC9FD1C3A}</a:tableStyleId>
              </a:tblPr>
              <a:tblGrid>
                <a:gridCol w="2429510">
                  <a:extLst>
                    <a:ext uri="{9D8B030D-6E8A-4147-A177-3AD203B41FA5}"/>
                  </a:extLst>
                </a:gridCol>
                <a:gridCol w="9512300">
                  <a:extLst>
                    <a:ext uri="{9D8B030D-6E8A-4147-A177-3AD203B41FA5}"/>
                  </a:extLst>
                </a:gridCol>
              </a:tblGrid>
              <a:tr h="1380490">
                <a:tc>
                  <a:txBody>
                    <a:bodyPr/>
                    <a:lstStyle/>
                    <a:p>
                      <a:pPr>
                        <a:buNone/>
                      </a:pPr>
                      <a:r>
                        <a:rPr lang="zh-CN" altLang="en-US" sz="3600" b="1"/>
                        <a:t>浅露直白</a:t>
                      </a:r>
                    </a:p>
                  </a:txBody>
                  <a:tcPr marL="91430" marR="91430" marT="45715" marB="45715"/>
                </a:tc>
                <a:tc>
                  <a:txBody>
                    <a:bodyPr/>
                    <a:lstStyle/>
                    <a:p>
                      <a:pPr>
                        <a:buNone/>
                      </a:pPr>
                      <a:r>
                        <a:rPr lang="zh-CN" altLang="en-US" sz="3600" b="1">
                          <a:latin typeface="华文楷体" pitchFamily="2" charset="-122"/>
                          <a:ea typeface="华文楷体" pitchFamily="2" charset="-122"/>
                        </a:rPr>
                        <a:t>直抒胸臆</a:t>
                      </a:r>
                    </a:p>
                  </a:txBody>
                  <a:tcPr marL="91430" marR="91430" marT="45715" marB="45715"/>
                </a:tc>
                <a:extLst>
                  <a:ext uri="{0D108BD9-81ED-4DB2-BD59-A6C34878D82A}"/>
                </a:extLst>
              </a:tr>
              <a:tr h="1380490">
                <a:tc>
                  <a:txBody>
                    <a:bodyPr/>
                    <a:lstStyle/>
                    <a:p>
                      <a:pPr>
                        <a:buNone/>
                      </a:pPr>
                      <a:r>
                        <a:rPr lang="zh-CN" altLang="en-US" sz="3600" b="1"/>
                        <a:t>含蓄蕴藉</a:t>
                      </a:r>
                    </a:p>
                  </a:txBody>
                  <a:tcPr marL="91430" marR="91430" marT="45715" marB="45715"/>
                </a:tc>
                <a:tc>
                  <a:txBody>
                    <a:bodyPr/>
                    <a:lstStyle/>
                    <a:p>
                      <a:pPr>
                        <a:buNone/>
                      </a:pPr>
                      <a:r>
                        <a:rPr lang="zh-CN" altLang="en-US" sz="3600" b="1">
                          <a:latin typeface="华文楷体" pitchFamily="2" charset="-122"/>
                          <a:ea typeface="华文楷体" pitchFamily="2" charset="-122"/>
                        </a:rPr>
                        <a:t>间接抒情</a:t>
                      </a:r>
                    </a:p>
                  </a:txBody>
                  <a:tcPr marL="91430" marR="91430" marT="45715" marB="45715"/>
                </a:tc>
                <a:extLst>
                  <a:ext uri="{0D108BD9-81ED-4DB2-BD59-A6C34878D82A}"/>
                </a:extLst>
              </a:tr>
            </a:tbl>
          </a:graphicData>
        </a:graphic>
      </p:graphicFrame>
    </p:spTree>
    <p:custDataLst>
      <p:tags r:id="rId1"/>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0289" name="标题 1"/>
          <p:cNvSpPr>
            <a:spLocks noGrp="1"/>
          </p:cNvSpPr>
          <p:nvPr>
            <p:ph type="title"/>
          </p:nvPr>
        </p:nvSpPr>
        <p:spPr/>
        <p:txBody>
          <a:bodyPr lIns="91430" tIns="45715" rIns="91430" bIns="45715"/>
          <a:lstStyle/>
          <a:p>
            <a:pPr eaLnBrk="1" hangingPunct="1"/>
            <a:endParaRPr lang="zh-CN" altLang="en-US" smtClean="0"/>
          </a:p>
        </p:txBody>
      </p:sp>
      <p:graphicFrame>
        <p:nvGraphicFramePr>
          <p:cNvPr id="5" name="内容占位符 4"/>
          <p:cNvGraphicFramePr>
            <a:graphicFrameLocks noGrp="1"/>
          </p:cNvGraphicFramePr>
          <p:nvPr>
            <p:ph idx="4294967295"/>
          </p:nvPr>
        </p:nvGraphicFramePr>
        <p:xfrm>
          <a:off x="111125" y="173038"/>
          <a:ext cx="11941810" cy="2439670"/>
        </p:xfrm>
        <a:graphic>
          <a:graphicData uri="http://schemas.openxmlformats.org/drawingml/2006/table">
            <a:tbl>
              <a:tblPr firstRow="1" bandRow="1">
                <a:tableStyleId>{5C22544A-7EE6-4342-B048-85BDC9FD1C3A}</a:tableStyleId>
              </a:tblPr>
              <a:tblGrid>
                <a:gridCol w="2429510">
                  <a:extLst>
                    <a:ext uri="{9D8B030D-6E8A-4147-A177-3AD203B41FA5}"/>
                  </a:extLst>
                </a:gridCol>
                <a:gridCol w="9512300">
                  <a:extLst>
                    <a:ext uri="{9D8B030D-6E8A-4147-A177-3AD203B41FA5}"/>
                  </a:extLst>
                </a:gridCol>
              </a:tblGrid>
              <a:tr h="1250950">
                <a:tc>
                  <a:txBody>
                    <a:bodyPr/>
                    <a:lstStyle/>
                    <a:p>
                      <a:pPr>
                        <a:buNone/>
                      </a:pPr>
                      <a:r>
                        <a:rPr lang="zh-CN" altLang="en-US" sz="3600" b="1"/>
                        <a:t>质朴平实</a:t>
                      </a:r>
                    </a:p>
                  </a:txBody>
                  <a:tcPr marL="91430" marR="91430" marT="45715" marB="45715"/>
                </a:tc>
                <a:tc>
                  <a:txBody>
                    <a:bodyPr/>
                    <a:lstStyle/>
                    <a:p>
                      <a:pPr>
                        <a:buNone/>
                      </a:pPr>
                      <a:r>
                        <a:rPr lang="zh-CN" altLang="en-US" sz="3600" b="1">
                          <a:latin typeface="华文楷体" pitchFamily="2" charset="-122"/>
                          <a:ea typeface="华文楷体" pitchFamily="2" charset="-122"/>
                        </a:rPr>
                        <a:t>少用修辞，少修辞性、描述性语言，语言使用口语，通俗易懂</a:t>
                      </a:r>
                    </a:p>
                  </a:txBody>
                  <a:tcPr marL="91430" marR="91430" marT="45715" marB="45715"/>
                </a:tc>
                <a:extLst>
                  <a:ext uri="{0D108BD9-81ED-4DB2-BD59-A6C34878D82A}"/>
                </a:extLst>
              </a:tr>
              <a:tr h="1188720">
                <a:tc>
                  <a:txBody>
                    <a:bodyPr/>
                    <a:lstStyle/>
                    <a:p>
                      <a:pPr>
                        <a:buNone/>
                      </a:pPr>
                      <a:r>
                        <a:rPr lang="zh-CN" altLang="en-US" sz="3600" b="1"/>
                        <a:t>典雅华丽</a:t>
                      </a:r>
                    </a:p>
                  </a:txBody>
                  <a:tcPr marL="91430" marR="91430" marT="45715" marB="45715"/>
                </a:tc>
                <a:tc>
                  <a:txBody>
                    <a:bodyPr/>
                    <a:lstStyle/>
                    <a:p>
                      <a:pPr>
                        <a:buNone/>
                      </a:pPr>
                      <a:r>
                        <a:rPr lang="zh-CN" altLang="en-US" sz="3600" b="1">
                          <a:latin typeface="华文楷体" pitchFamily="2" charset="-122"/>
                          <a:ea typeface="华文楷体" pitchFamily="2" charset="-122"/>
                        </a:rPr>
                        <a:t>辞藻文雅，采用四字格词、成语、文言词汇，运用引用、用典、排比、对偶等修辞手法</a:t>
                      </a:r>
                    </a:p>
                  </a:txBody>
                  <a:tcPr marL="91430" marR="91430" marT="45715" marB="45715"/>
                </a:tc>
                <a:extLst>
                  <a:ext uri="{0D108BD9-81ED-4DB2-BD59-A6C34878D82A}"/>
                </a:extLst>
              </a:tr>
            </a:tbl>
          </a:graphicData>
        </a:graphic>
      </p:graphicFrame>
      <p:graphicFrame>
        <p:nvGraphicFramePr>
          <p:cNvPr id="3" name="表格 2"/>
          <p:cNvGraphicFramePr>
            <a:graphicFrameLocks noGrp="1"/>
          </p:cNvGraphicFramePr>
          <p:nvPr/>
        </p:nvGraphicFramePr>
        <p:xfrm>
          <a:off x="111125" y="4429125"/>
          <a:ext cx="11941810" cy="2175510"/>
        </p:xfrm>
        <a:graphic>
          <a:graphicData uri="http://schemas.openxmlformats.org/drawingml/2006/table">
            <a:tbl>
              <a:tblPr firstRow="1" bandRow="1">
                <a:tableStyleId>{5C22544A-7EE6-4342-B048-85BDC9FD1C3A}</a:tableStyleId>
              </a:tblPr>
              <a:tblGrid>
                <a:gridCol w="2429510">
                  <a:extLst>
                    <a:ext uri="{9D8B030D-6E8A-4147-A177-3AD203B41FA5}"/>
                  </a:extLst>
                </a:gridCol>
                <a:gridCol w="9512300">
                  <a:extLst>
                    <a:ext uri="{9D8B030D-6E8A-4147-A177-3AD203B41FA5}"/>
                  </a:extLst>
                </a:gridCol>
              </a:tblGrid>
              <a:tr h="1087755">
                <a:tc>
                  <a:txBody>
                    <a:bodyPr/>
                    <a:lstStyle/>
                    <a:p>
                      <a:pPr>
                        <a:buNone/>
                      </a:pPr>
                      <a:r>
                        <a:rPr lang="zh-CN" altLang="en-US" sz="3600"/>
                        <a:t>简洁流畅</a:t>
                      </a:r>
                    </a:p>
                  </a:txBody>
                  <a:tcPr marL="91430" marR="91430" marT="45715" marB="45715"/>
                </a:tc>
                <a:tc>
                  <a:txBody>
                    <a:bodyPr/>
                    <a:lstStyle/>
                    <a:p>
                      <a:pPr>
                        <a:buNone/>
                      </a:pPr>
                      <a:r>
                        <a:rPr lang="zh-CN" altLang="en-US" sz="3600">
                          <a:latin typeface="华文楷体" pitchFamily="2" charset="-122"/>
                          <a:ea typeface="华文楷体" pitchFamily="2" charset="-122"/>
                        </a:rPr>
                        <a:t>多用短句</a:t>
                      </a:r>
                    </a:p>
                  </a:txBody>
                  <a:tcPr marL="91430" marR="91430" marT="45715" marB="45715"/>
                </a:tc>
                <a:extLst>
                  <a:ext uri="{0D108BD9-81ED-4DB2-BD59-A6C34878D82A}"/>
                </a:extLst>
              </a:tr>
              <a:tr h="1087755">
                <a:tc>
                  <a:txBody>
                    <a:bodyPr/>
                    <a:lstStyle/>
                    <a:p>
                      <a:pPr>
                        <a:buNone/>
                      </a:pPr>
                      <a:r>
                        <a:rPr lang="zh-CN" altLang="en-US" sz="3600"/>
                        <a:t>细腻详实</a:t>
                      </a:r>
                    </a:p>
                  </a:txBody>
                  <a:tcPr marL="91430" marR="91430" marT="45715" marB="45715"/>
                </a:tc>
                <a:tc>
                  <a:txBody>
                    <a:bodyPr/>
                    <a:lstStyle/>
                    <a:p>
                      <a:pPr>
                        <a:buNone/>
                      </a:pPr>
                      <a:r>
                        <a:rPr lang="zh-CN" altLang="en-US" sz="3600">
                          <a:latin typeface="华文楷体" pitchFamily="2" charset="-122"/>
                          <a:ea typeface="华文楷体" pitchFamily="2" charset="-122"/>
                        </a:rPr>
                        <a:t>多用长句</a:t>
                      </a:r>
                    </a:p>
                  </a:txBody>
                  <a:tcPr marL="91430" marR="91430" marT="45715" marB="45715"/>
                </a:tc>
                <a:extLst>
                  <a:ext uri="{0D108BD9-81ED-4DB2-BD59-A6C34878D82A}"/>
                </a:extLst>
              </a:tr>
            </a:tbl>
          </a:graphicData>
        </a:graphic>
      </p:graphicFrame>
      <p:graphicFrame>
        <p:nvGraphicFramePr>
          <p:cNvPr id="4" name="表格 3"/>
          <p:cNvGraphicFramePr>
            <a:graphicFrameLocks noGrp="1"/>
          </p:cNvGraphicFramePr>
          <p:nvPr/>
        </p:nvGraphicFramePr>
        <p:xfrm>
          <a:off x="111125" y="2614613"/>
          <a:ext cx="11941810" cy="1815465"/>
        </p:xfrm>
        <a:graphic>
          <a:graphicData uri="http://schemas.openxmlformats.org/drawingml/2006/table">
            <a:tbl>
              <a:tblPr firstRow="1" bandRow="1">
                <a:tableStyleId>{5C22544A-7EE6-4342-B048-85BDC9FD1C3A}</a:tableStyleId>
              </a:tblPr>
              <a:tblGrid>
                <a:gridCol w="2429510">
                  <a:extLst>
                    <a:ext uri="{9D8B030D-6E8A-4147-A177-3AD203B41FA5}"/>
                  </a:extLst>
                </a:gridCol>
                <a:gridCol w="9512300">
                  <a:extLst>
                    <a:ext uri="{9D8B030D-6E8A-4147-A177-3AD203B41FA5}"/>
                  </a:extLst>
                </a:gridCol>
              </a:tblGrid>
              <a:tr h="926465">
                <a:tc>
                  <a:txBody>
                    <a:bodyPr/>
                    <a:lstStyle/>
                    <a:p>
                      <a:pPr>
                        <a:buNone/>
                      </a:pPr>
                      <a:r>
                        <a:rPr lang="zh-CN" altLang="en-US" sz="3600" b="1"/>
                        <a:t>庄重严肃</a:t>
                      </a:r>
                    </a:p>
                  </a:txBody>
                  <a:tcPr marL="91430" marR="91430" marT="45715" marB="45715"/>
                </a:tc>
                <a:tc>
                  <a:txBody>
                    <a:bodyPr/>
                    <a:lstStyle/>
                    <a:p>
                      <a:pPr>
                        <a:buNone/>
                      </a:pPr>
                      <a:r>
                        <a:rPr lang="zh-CN" altLang="en-US" sz="3600" b="1">
                          <a:latin typeface="华文楷体" pitchFamily="2" charset="-122"/>
                          <a:ea typeface="华文楷体" pitchFamily="2" charset="-122"/>
                        </a:rPr>
                        <a:t>话题严肃，语言凝重，句式整齐</a:t>
                      </a:r>
                    </a:p>
                  </a:txBody>
                  <a:tcPr marL="91430" marR="91430" marT="45715" marB="45715"/>
                </a:tc>
                <a:extLst>
                  <a:ext uri="{0D108BD9-81ED-4DB2-BD59-A6C34878D82A}"/>
                </a:extLst>
              </a:tr>
              <a:tr h="889000">
                <a:tc>
                  <a:txBody>
                    <a:bodyPr/>
                    <a:lstStyle/>
                    <a:p>
                      <a:pPr>
                        <a:buNone/>
                      </a:pPr>
                      <a:r>
                        <a:rPr lang="zh-CN" altLang="en-US" sz="3600" b="1"/>
                        <a:t>诙谐幽默</a:t>
                      </a:r>
                    </a:p>
                  </a:txBody>
                  <a:tcPr marL="91430" marR="91430" marT="45715" marB="45715"/>
                </a:tc>
                <a:tc>
                  <a:txBody>
                    <a:bodyPr/>
                    <a:lstStyle/>
                    <a:p>
                      <a:pPr>
                        <a:buNone/>
                      </a:pPr>
                      <a:r>
                        <a:rPr lang="zh-CN" altLang="en-US" sz="3600" b="1">
                          <a:latin typeface="华文楷体" pitchFamily="2" charset="-122"/>
                          <a:ea typeface="华文楷体" pitchFamily="2" charset="-122"/>
                        </a:rPr>
                        <a:t>语气轻松，多用华章、反语、比喻（有趣味）</a:t>
                      </a:r>
                    </a:p>
                  </a:txBody>
                  <a:tcPr marL="91430" marR="91430" marT="45715" marB="45715"/>
                </a:tc>
                <a:extLst>
                  <a:ext uri="{0D108BD9-81ED-4DB2-BD59-A6C34878D82A}"/>
                </a:extLst>
              </a:tr>
            </a:tbl>
          </a:graphicData>
        </a:graphic>
      </p:graphicFrame>
    </p:spTree>
    <p:custDataLst>
      <p:tags r:id="rId1"/>
    </p:custData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标题 1"/>
          <p:cNvSpPr>
            <a:spLocks noGrp="1"/>
          </p:cNvSpPr>
          <p:nvPr>
            <p:ph type="title"/>
          </p:nvPr>
        </p:nvSpPr>
        <p:spPr>
          <a:xfrm>
            <a:off x="25400" y="22225"/>
            <a:ext cx="12165013" cy="1325563"/>
          </a:xfrm>
        </p:spPr>
        <p:txBody>
          <a:bodyPr lIns="91430" tIns="45715" rIns="91430" bIns="45715"/>
          <a:lstStyle/>
          <a:p>
            <a:pPr eaLnBrk="1" hangingPunct="1"/>
            <a:r>
              <a:rPr lang="zh-CN" altLang="en-US" b="1" smtClean="0"/>
              <a:t>《我们的裁缝店》：本文的语言充满生活气息，请结合全文对此加以赏析。（6分）</a:t>
            </a:r>
          </a:p>
        </p:txBody>
      </p:sp>
      <p:sp>
        <p:nvSpPr>
          <p:cNvPr id="141314" name="内容占位符 2"/>
          <p:cNvSpPr>
            <a:spLocks noGrp="1"/>
          </p:cNvSpPr>
          <p:nvPr>
            <p:ph idx="1"/>
          </p:nvPr>
        </p:nvSpPr>
        <p:spPr>
          <a:xfrm>
            <a:off x="0" y="1557338"/>
            <a:ext cx="12190413" cy="4919662"/>
          </a:xfrm>
        </p:spPr>
        <p:txBody>
          <a:bodyPr lIns="91430" tIns="45715" rIns="91430" bIns="45715"/>
          <a:lstStyle/>
          <a:p>
            <a:pPr eaLnBrk="1" hangingPunct="1">
              <a:buFont typeface="Arial"/>
              <a:buNone/>
            </a:pPr>
            <a:r>
              <a:rPr lang="zh-CN" altLang="en-US" sz="3200" b="1" smtClean="0">
                <a:latin typeface="黑体" pitchFamily="49" charset="-122"/>
                <a:ea typeface="黑体" pitchFamily="49" charset="-122"/>
              </a:rPr>
              <a:t>【叙述语言】</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响个没完没了</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墙皮似乎香得酥掉</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这身衣服多拍兹</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滋</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地一家伙下去</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烫糊一大片</a:t>
            </a:r>
            <a:r>
              <a:rPr lang="en-US" altLang="zh-CN" sz="3200" b="1" smtClean="0">
                <a:latin typeface="黑体" pitchFamily="49" charset="-122"/>
                <a:ea typeface="黑体" pitchFamily="49" charset="-122"/>
              </a:rPr>
              <a:t>“</a:t>
            </a:r>
          </a:p>
          <a:p>
            <a:pPr eaLnBrk="1" hangingPunct="1">
              <a:buFont typeface="Arial"/>
              <a:buNone/>
            </a:pPr>
            <a:r>
              <a:rPr lang="zh-CN" altLang="en-US" sz="3200" b="1" smtClean="0">
                <a:solidFill>
                  <a:srgbClr val="FF0000"/>
                </a:solidFill>
                <a:latin typeface="黑体" pitchFamily="49" charset="-122"/>
                <a:ea typeface="黑体" pitchFamily="49" charset="-122"/>
              </a:rPr>
              <a:t>①语言生活化、口语化，亲切自然；</a:t>
            </a:r>
            <a:endParaRPr lang="zh-CN" altLang="en-US" sz="3200" b="1" smtClean="0">
              <a:latin typeface="黑体" pitchFamily="49" charset="-122"/>
              <a:ea typeface="黑体" pitchFamily="49" charset="-122"/>
            </a:endParaRPr>
          </a:p>
          <a:p>
            <a:pPr eaLnBrk="1" hangingPunct="1">
              <a:buFont typeface="Arial"/>
              <a:buNone/>
            </a:pPr>
            <a:r>
              <a:rPr lang="zh-CN" altLang="en-US" sz="3200" b="1" smtClean="0">
                <a:latin typeface="黑体" pitchFamily="49" charset="-122"/>
                <a:ea typeface="黑体" pitchFamily="49" charset="-122"/>
              </a:rPr>
              <a:t>【人物语言】</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公公嘛，小气嘛，给他知道了嘛，要当当嘛</a:t>
            </a:r>
            <a:r>
              <a:rPr lang="en-US" altLang="zh-CN" sz="3200" b="1" smtClean="0">
                <a:latin typeface="黑体" pitchFamily="49" charset="-122"/>
                <a:ea typeface="黑体" pitchFamily="49" charset="-122"/>
              </a:rPr>
              <a:t>”</a:t>
            </a:r>
            <a:endParaRPr lang="zh-CN" altLang="en-US" sz="3200" b="1" smtClean="0">
              <a:latin typeface="黑体" pitchFamily="49" charset="-122"/>
              <a:ea typeface="黑体" pitchFamily="49" charset="-122"/>
            </a:endParaRPr>
          </a:p>
          <a:p>
            <a:pPr eaLnBrk="1" hangingPunct="1">
              <a:buFont typeface="Arial"/>
              <a:buNone/>
            </a:pPr>
            <a:r>
              <a:rPr lang="zh-CN" altLang="en-US" sz="3200" b="1" smtClean="0">
                <a:solidFill>
                  <a:srgbClr val="FF0000"/>
                </a:solidFill>
                <a:latin typeface="黑体" pitchFamily="49" charset="-122"/>
                <a:ea typeface="黑体" pitchFamily="49" charset="-122"/>
              </a:rPr>
              <a:t>②人物对话有地域特点，鲜活真实；</a:t>
            </a:r>
            <a:endParaRPr lang="zh-CN" altLang="en-US" sz="3200" b="1" smtClean="0">
              <a:latin typeface="黑体" pitchFamily="49" charset="-122"/>
              <a:ea typeface="黑体" pitchFamily="49" charset="-122"/>
            </a:endParaRPr>
          </a:p>
          <a:p>
            <a:pPr eaLnBrk="1" hangingPunct="1">
              <a:buFont typeface="Arial"/>
              <a:buNone/>
            </a:pPr>
            <a:r>
              <a:rPr lang="zh-CN" altLang="en-US" sz="3200" b="1" smtClean="0">
                <a:latin typeface="黑体" pitchFamily="49" charset="-122"/>
                <a:ea typeface="黑体" pitchFamily="49" charset="-122"/>
              </a:rPr>
              <a:t>【内容】试衣服的老头、买衣服的婆媳、挂念衣服的小女孩</a:t>
            </a:r>
          </a:p>
          <a:p>
            <a:pPr eaLnBrk="1" hangingPunct="1">
              <a:buFont typeface="Arial"/>
              <a:buNone/>
            </a:pPr>
            <a:r>
              <a:rPr lang="zh-CN" altLang="en-US" sz="3200" b="1" smtClean="0">
                <a:solidFill>
                  <a:srgbClr val="FF0000"/>
                </a:solidFill>
                <a:latin typeface="黑体" pitchFamily="49" charset="-122"/>
                <a:ea typeface="黑体" pitchFamily="49" charset="-122"/>
              </a:rPr>
              <a:t>③整体上形成了明快风趣的语言风格，率真不做作</a:t>
            </a:r>
          </a:p>
        </p:txBody>
      </p:sp>
    </p:spTree>
    <p:custDataLst>
      <p:tags r:id="rId1"/>
    </p:custData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3"/>
          <p:cNvSpPr>
            <a:spLocks noGrp="1"/>
          </p:cNvSpPr>
          <p:nvPr>
            <p:ph type="body" idx="4294967295"/>
          </p:nvPr>
        </p:nvSpPr>
        <p:spPr>
          <a:xfrm>
            <a:off x="0" y="0"/>
            <a:ext cx="12190413" cy="6859588"/>
          </a:xfrm>
        </p:spPr>
        <p:txBody>
          <a:bodyPr/>
          <a:lstStyle/>
          <a:p>
            <a:pPr eaLnBrk="1" hangingPunct="1">
              <a:buFontTx/>
              <a:buNone/>
            </a:pPr>
            <a:r>
              <a:rPr lang="en-US" altLang="zh-CN" sz="3600" b="1" smtClean="0">
                <a:solidFill>
                  <a:srgbClr val="FF0000"/>
                </a:solidFill>
                <a:latin typeface="微软雅黑" panose="020B0503020204020204" pitchFamily="34" charset="-122"/>
                <a:ea typeface="微软雅黑" panose="020B0503020204020204" pitchFamily="34" charset="-122"/>
              </a:rPr>
              <a:t>(2)</a:t>
            </a:r>
            <a:r>
              <a:rPr lang="zh-CN" altLang="en-US" sz="3600" b="1" smtClean="0">
                <a:solidFill>
                  <a:srgbClr val="FF0000"/>
                </a:solidFill>
                <a:latin typeface="微软雅黑" panose="020B0503020204020204" pitchFamily="34" charset="-122"/>
                <a:ea typeface="微软雅黑" panose="020B0503020204020204" pitchFamily="34" charset="-122"/>
              </a:rPr>
              <a:t>、散文主体材料及穿插性材料作用：</a:t>
            </a:r>
          </a:p>
          <a:p>
            <a:pPr eaLnBrk="1" hangingPunct="1">
              <a:buFontTx/>
              <a:buNone/>
            </a:pPr>
            <a:r>
              <a:rPr lang="zh-CN" altLang="en-US" sz="3600" b="1" smtClean="0">
                <a:latin typeface="微软雅黑" panose="020B0503020204020204" pitchFamily="34" charset="-122"/>
                <a:ea typeface="微软雅黑" panose="020B0503020204020204" pitchFamily="34" charset="-122"/>
              </a:rPr>
              <a:t>主体材料可更好地</a:t>
            </a:r>
            <a:r>
              <a:rPr lang="zh-CN" altLang="en-US" sz="3600" b="1" smtClean="0">
                <a:solidFill>
                  <a:srgbClr val="0000FF"/>
                </a:solidFill>
                <a:latin typeface="微软雅黑" panose="020B0503020204020204" pitchFamily="34" charset="-122"/>
                <a:ea typeface="微软雅黑" panose="020B0503020204020204" pitchFamily="34" charset="-122"/>
              </a:rPr>
              <a:t>表现主旨</a:t>
            </a:r>
            <a:r>
              <a:rPr lang="zh-CN" altLang="en-US" sz="3600" b="1" smtClean="0">
                <a:latin typeface="微软雅黑" panose="020B0503020204020204" pitchFamily="34" charset="-122"/>
                <a:ea typeface="微软雅黑" panose="020B0503020204020204" pitchFamily="34" charset="-122"/>
              </a:rPr>
              <a:t>；</a:t>
            </a:r>
          </a:p>
          <a:p>
            <a:pPr eaLnBrk="1" hangingPunct="1">
              <a:buFontTx/>
              <a:buNone/>
            </a:pPr>
            <a:r>
              <a:rPr lang="zh-CN" altLang="en-US" sz="3600" b="1" smtClean="0">
                <a:latin typeface="微软雅黑" panose="020B0503020204020204" pitchFamily="34" charset="-122"/>
                <a:ea typeface="微软雅黑" panose="020B0503020204020204" pitchFamily="34" charset="-122"/>
              </a:rPr>
              <a:t>穿插性材料对主体性材料起着</a:t>
            </a:r>
            <a:r>
              <a:rPr lang="zh-CN" altLang="en-US" sz="3600" b="1" smtClean="0">
                <a:solidFill>
                  <a:srgbClr val="0000FF"/>
                </a:solidFill>
                <a:latin typeface="微软雅黑" panose="020B0503020204020204" pitchFamily="34" charset="-122"/>
                <a:ea typeface="微软雅黑" panose="020B0503020204020204" pitchFamily="34" charset="-122"/>
              </a:rPr>
              <a:t>补充、丰富、拓展</a:t>
            </a:r>
            <a:r>
              <a:rPr lang="zh-CN" altLang="en-US" sz="3600" b="1" smtClean="0">
                <a:latin typeface="微软雅黑" panose="020B0503020204020204" pitchFamily="34" charset="-122"/>
                <a:ea typeface="微软雅黑" panose="020B0503020204020204" pitchFamily="34" charset="-122"/>
              </a:rPr>
              <a:t>的作用；</a:t>
            </a:r>
          </a:p>
          <a:p>
            <a:pPr eaLnBrk="1" hangingPunct="1">
              <a:buFontTx/>
              <a:buNone/>
            </a:pPr>
            <a:r>
              <a:rPr lang="zh-CN" altLang="en-US" sz="3600" b="1" smtClean="0">
                <a:solidFill>
                  <a:srgbClr val="0000FF"/>
                </a:solidFill>
                <a:latin typeface="微软雅黑" panose="020B0503020204020204" pitchFamily="34" charset="-122"/>
                <a:ea typeface="微软雅黑" panose="020B0503020204020204" pitchFamily="34" charset="-122"/>
              </a:rPr>
              <a:t>行文</a:t>
            </a:r>
            <a:r>
              <a:rPr lang="zh-CN" altLang="en-US" sz="3600" b="1" smtClean="0">
                <a:latin typeface="微软雅黑" panose="020B0503020204020204" pitchFamily="34" charset="-122"/>
                <a:ea typeface="微软雅黑" panose="020B0503020204020204" pitchFamily="34" charset="-122"/>
              </a:rPr>
              <a:t>更活泼，曲折有致；</a:t>
            </a:r>
          </a:p>
          <a:p>
            <a:pPr eaLnBrk="1" hangingPunct="1">
              <a:buFontTx/>
              <a:buNone/>
            </a:pPr>
            <a:r>
              <a:rPr lang="zh-CN" altLang="en-US" sz="3600" b="1" smtClean="0">
                <a:latin typeface="微软雅黑" panose="020B0503020204020204" pitchFamily="34" charset="-122"/>
                <a:ea typeface="微软雅黑" panose="020B0503020204020204" pitchFamily="34" charset="-122"/>
              </a:rPr>
              <a:t>丰富或深化</a:t>
            </a:r>
            <a:r>
              <a:rPr lang="zh-CN" altLang="en-US" sz="3600" b="1" smtClean="0">
                <a:solidFill>
                  <a:srgbClr val="0000FF"/>
                </a:solidFill>
                <a:latin typeface="微软雅黑" panose="020B0503020204020204" pitchFamily="34" charset="-122"/>
                <a:ea typeface="微软雅黑" panose="020B0503020204020204" pitchFamily="34" charset="-122"/>
              </a:rPr>
              <a:t>主旨</a:t>
            </a:r>
            <a:r>
              <a:rPr lang="zh-CN" altLang="en-US" sz="3600" b="1" smtClean="0">
                <a:latin typeface="微软雅黑" panose="020B0503020204020204" pitchFamily="34" charset="-122"/>
                <a:ea typeface="微软雅黑" panose="020B0503020204020204" pitchFamily="34" charset="-122"/>
              </a:rPr>
              <a:t>。</a:t>
            </a:r>
          </a:p>
          <a:p>
            <a:pPr eaLnBrk="1" hangingPunct="1">
              <a:buFontTx/>
              <a:buNone/>
            </a:pPr>
            <a:endParaRPr lang="zh-CN" altLang="en-US" sz="3600" smtClean="0">
              <a:latin typeface="微软雅黑" panose="020B0503020204020204" pitchFamily="34" charset="-122"/>
              <a:ea typeface="微软雅黑" panose="020B0503020204020204" pitchFamily="34" charset="-122"/>
            </a:endParaRPr>
          </a:p>
          <a:p>
            <a:pPr>
              <a:buFontTx/>
              <a:buNone/>
            </a:pPr>
            <a:endParaRPr lang="zh-CN" altLang="en-US" sz="3600" smtClean="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3"/>
          <p:cNvSpPr>
            <a:spLocks noGrp="1"/>
          </p:cNvSpPr>
          <p:nvPr>
            <p:ph type="body" idx="4294967295"/>
          </p:nvPr>
        </p:nvSpPr>
        <p:spPr>
          <a:xfrm>
            <a:off x="0" y="0"/>
            <a:ext cx="12190413" cy="6859588"/>
          </a:xfrm>
        </p:spPr>
        <p:txBody>
          <a:bodyPr/>
          <a:lstStyle/>
          <a:p>
            <a:pPr>
              <a:buFontTx/>
              <a:buNone/>
            </a:pPr>
            <a:r>
              <a:rPr lang="zh-CN" altLang="en-US" sz="3600" b="1" smtClean="0">
                <a:solidFill>
                  <a:srgbClr val="FF0000"/>
                </a:solidFill>
              </a:rPr>
              <a:t>引用</a:t>
            </a:r>
            <a:r>
              <a:rPr lang="zh-CN" altLang="en-US" sz="3600" b="1" smtClean="0"/>
              <a:t>的具体作用因文体和引文的类别而不同：</a:t>
            </a:r>
            <a:endParaRPr lang="en-US" sz="3600" b="1" smtClean="0"/>
          </a:p>
          <a:p>
            <a:pPr>
              <a:buFontTx/>
              <a:buNone/>
            </a:pPr>
            <a:r>
              <a:rPr lang="zh-CN" altLang="en-US" sz="3600" b="1" smtClean="0">
                <a:solidFill>
                  <a:srgbClr val="FF0000"/>
                </a:solidFill>
              </a:rPr>
              <a:t>①引用传说故事</a:t>
            </a:r>
            <a:r>
              <a:rPr lang="zh-CN" altLang="en-US" sz="3600" b="1" smtClean="0"/>
              <a:t>：增强文章的传奇性、事物的神秘性，丰富文章的内容；</a:t>
            </a:r>
          </a:p>
          <a:p>
            <a:pPr>
              <a:buFontTx/>
              <a:buNone/>
            </a:pPr>
            <a:r>
              <a:rPr lang="zh-CN" altLang="en-US" sz="3600" b="1" smtClean="0">
                <a:solidFill>
                  <a:srgbClr val="FF0000"/>
                </a:solidFill>
              </a:rPr>
              <a:t>②引用诗词</a:t>
            </a:r>
            <a:r>
              <a:rPr lang="zh-CN" altLang="en-US" sz="3600" b="1" smtClean="0"/>
              <a:t>：丰富（充实）文章内容，结合描写的景物，可增强文章的诗情画意，使文章具有意境美 增加文学性、文化性 。 </a:t>
            </a:r>
          </a:p>
          <a:p>
            <a:pPr>
              <a:buFontTx/>
              <a:buNone/>
            </a:pPr>
            <a:r>
              <a:rPr lang="zh-CN" altLang="en-US" sz="3600" b="1" smtClean="0">
                <a:solidFill>
                  <a:srgbClr val="FF0000"/>
                </a:solidFill>
              </a:rPr>
              <a:t>③引用名言</a:t>
            </a:r>
            <a:r>
              <a:rPr lang="zh-CN" altLang="en-US" sz="3600" b="1" smtClean="0"/>
              <a:t>： 增加权威性 ，使文章更具有说服力。</a:t>
            </a:r>
            <a:endParaRPr lang="zh-CN" altLang="en-US" sz="3600" b="1" smtClean="0">
              <a:latin typeface="微软雅黑" panose="020B0503020204020204" pitchFamily="34" charset="-122"/>
              <a:ea typeface="微软雅黑" panose="020B0503020204020204" pitchFamily="34" charset="-122"/>
            </a:endParaRPr>
          </a:p>
          <a:p>
            <a:pPr>
              <a:buFontTx/>
              <a:buNone/>
            </a:pPr>
            <a:endParaRPr lang="zh-CN" altLang="en-US" sz="3600" b="1" smtClean="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6" name="Picture 6"/>
          <p:cNvPicPr>
            <a:picLocks noGrp="1" noChangeAspect="1" noChangeArrowheads="1"/>
          </p:cNvPicPr>
          <p:nvPr>
            <p:ph type="body" idx="1"/>
          </p:nvPr>
        </p:nvPicPr>
        <p:blipFill>
          <a:blip r:embed="rId2"/>
          <a:stretch>
            <a:fillRect/>
          </a:stretch>
        </p:blipFill>
        <p:spPr bwMode="auto">
          <a:xfrm>
            <a:off x="0" y="0"/>
            <a:ext cx="12190413" cy="6859588"/>
          </a:xfrm>
          <a:noFill/>
          <a:ln>
            <a:miter lim="800000"/>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7" name="图片 29" descr="IMG_7737"/>
          <p:cNvPicPr>
            <a:picLocks noGrp="1" noChangeAspect="1" noChangeArrowheads="1"/>
          </p:cNvPicPr>
          <p:nvPr>
            <p:ph type="body" idx="4294967295"/>
          </p:nvPr>
        </p:nvPicPr>
        <p:blipFill>
          <a:blip r:embed="rId2"/>
          <a:stretch>
            <a:fillRect/>
          </a:stretch>
        </p:blipFill>
        <p:spPr>
          <a:xfrm>
            <a:off x="0" y="0"/>
            <a:ext cx="12190413" cy="6859588"/>
          </a:xfrm>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3"/>
          <p:cNvSpPr>
            <a:spLocks noGrp="1"/>
          </p:cNvSpPr>
          <p:nvPr>
            <p:ph type="body" idx="4294967295"/>
          </p:nvPr>
        </p:nvSpPr>
        <p:spPr>
          <a:xfrm>
            <a:off x="0" y="0"/>
            <a:ext cx="12190413" cy="6859588"/>
          </a:xfrm>
        </p:spPr>
        <p:txBody>
          <a:bodyPr/>
          <a:lstStyle/>
          <a:p>
            <a:pPr>
              <a:buFontTx/>
              <a:buNone/>
            </a:pPr>
            <a:r>
              <a:rPr lang="zh-CN" altLang="en-US" b="1" smtClean="0"/>
              <a:t>          文中在主体材料之外，经常穿插一些其他的材料，对</a:t>
            </a:r>
            <a:r>
              <a:rPr lang="zh-CN" altLang="en-US" b="1" smtClean="0">
                <a:solidFill>
                  <a:srgbClr val="000099"/>
                </a:solidFill>
              </a:rPr>
              <a:t>主要形象</a:t>
            </a:r>
            <a:r>
              <a:rPr lang="zh-CN" altLang="en-US" b="1" smtClean="0"/>
              <a:t>的塑造和</a:t>
            </a:r>
            <a:r>
              <a:rPr lang="zh-CN" altLang="en-US" b="1" smtClean="0">
                <a:solidFill>
                  <a:srgbClr val="000099"/>
                </a:solidFill>
              </a:rPr>
              <a:t>主旨</a:t>
            </a:r>
            <a:r>
              <a:rPr lang="zh-CN" altLang="en-US" b="1" smtClean="0"/>
              <a:t>的表达有着重要作用，答题时应着重从这两方面进行探讨。</a:t>
            </a:r>
          </a:p>
          <a:p>
            <a:pPr>
              <a:buFontTx/>
              <a:buNone/>
            </a:pPr>
            <a:r>
              <a:rPr lang="zh-CN" altLang="en-US" b="1" smtClean="0"/>
              <a:t>就其</a:t>
            </a:r>
            <a:r>
              <a:rPr lang="zh-CN" altLang="en-US" b="1" smtClean="0">
                <a:solidFill>
                  <a:srgbClr val="FF0000"/>
                </a:solidFill>
              </a:rPr>
              <a:t>类型</a:t>
            </a:r>
            <a:r>
              <a:rPr lang="zh-CN" altLang="en-US" b="1" smtClean="0"/>
              <a:t>而言，或是景物描写，或是事件叙述，或是诗词引用，或是细节描写，不一而足；</a:t>
            </a:r>
          </a:p>
          <a:p>
            <a:pPr>
              <a:buFontTx/>
              <a:buNone/>
            </a:pPr>
            <a:r>
              <a:rPr lang="zh-CN" altLang="en-US" b="1" smtClean="0"/>
              <a:t>就其</a:t>
            </a:r>
            <a:r>
              <a:rPr lang="zh-CN" altLang="en-US" b="1" smtClean="0">
                <a:solidFill>
                  <a:srgbClr val="FF0000"/>
                </a:solidFill>
              </a:rPr>
              <a:t>位置</a:t>
            </a:r>
            <a:r>
              <a:rPr lang="zh-CN" altLang="en-US" b="1" smtClean="0"/>
              <a:t>而言，或开头，或结尾，或中间，视需要而定；</a:t>
            </a:r>
          </a:p>
          <a:p>
            <a:pPr>
              <a:buFontTx/>
              <a:buNone/>
            </a:pPr>
            <a:r>
              <a:rPr lang="zh-CN" altLang="en-US" b="1" smtClean="0"/>
              <a:t>就其</a:t>
            </a:r>
            <a:r>
              <a:rPr lang="zh-CN" altLang="en-US" b="1" smtClean="0">
                <a:solidFill>
                  <a:srgbClr val="FF0000"/>
                </a:solidFill>
              </a:rPr>
              <a:t>作用</a:t>
            </a:r>
            <a:r>
              <a:rPr lang="zh-CN" altLang="en-US" b="1" smtClean="0"/>
              <a:t>而言，或对比，或铺垫，或象征，或暗示，或烘托，或渲染，或正衬，或反衬，或营造氛围，或表现风格，或丰富内蕴，或深化主旨，各尽其妙。 </a:t>
            </a:r>
          </a:p>
          <a:p>
            <a:endParaRPr lang="zh-CN" altLang="en-US" smtClean="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3"/>
          <p:cNvSpPr>
            <a:spLocks noGrp="1"/>
          </p:cNvSpPr>
          <p:nvPr>
            <p:ph type="body" idx="4294967295"/>
          </p:nvPr>
        </p:nvSpPr>
        <p:spPr>
          <a:xfrm>
            <a:off x="0" y="0"/>
            <a:ext cx="12190413" cy="6859588"/>
          </a:xfrm>
        </p:spPr>
        <p:txBody>
          <a:bodyPr/>
          <a:lstStyle/>
          <a:p>
            <a:pPr>
              <a:buFontTx/>
              <a:buNone/>
            </a:pPr>
            <a:r>
              <a:rPr lang="zh-CN" altLang="en-US" b="1" smtClean="0">
                <a:solidFill>
                  <a:srgbClr val="FF0000"/>
                </a:solidFill>
              </a:rPr>
              <a:t>例</a:t>
            </a:r>
            <a:r>
              <a:rPr lang="en-US" altLang="zh-CN" b="1" smtClean="0">
                <a:solidFill>
                  <a:srgbClr val="FF0000"/>
                </a:solidFill>
              </a:rPr>
              <a:t>:《</a:t>
            </a:r>
            <a:r>
              <a:rPr lang="zh-CN" altLang="en-US" b="1" smtClean="0">
                <a:solidFill>
                  <a:srgbClr val="FF0000"/>
                </a:solidFill>
              </a:rPr>
              <a:t>老街灯</a:t>
            </a:r>
            <a:r>
              <a:rPr lang="en-US" altLang="zh-CN" b="1" smtClean="0">
                <a:solidFill>
                  <a:srgbClr val="FF0000"/>
                </a:solidFill>
              </a:rPr>
              <a:t>》</a:t>
            </a:r>
            <a:r>
              <a:rPr lang="zh-CN" altLang="en-US" b="1" smtClean="0">
                <a:solidFill>
                  <a:srgbClr val="FF0000"/>
                </a:solidFill>
              </a:rPr>
              <a:t>文章题目是“老街灯”，作者为什么要写到“守夜人”和“旧习作”？（</a:t>
            </a:r>
            <a:r>
              <a:rPr lang="en-US" altLang="zh-CN" b="1" smtClean="0">
                <a:solidFill>
                  <a:srgbClr val="FF0000"/>
                </a:solidFill>
              </a:rPr>
              <a:t>4</a:t>
            </a:r>
            <a:r>
              <a:rPr lang="zh-CN" altLang="en-US" b="1" smtClean="0">
                <a:solidFill>
                  <a:srgbClr val="FF0000"/>
                </a:solidFill>
              </a:rPr>
              <a:t>分）</a:t>
            </a:r>
          </a:p>
          <a:p>
            <a:pPr>
              <a:buFontTx/>
              <a:buNone/>
            </a:pPr>
            <a:r>
              <a:rPr lang="zh-CN" altLang="en-US" b="1" smtClean="0">
                <a:solidFill>
                  <a:srgbClr val="000099"/>
                </a:solidFill>
              </a:rPr>
              <a:t>    答案：</a:t>
            </a:r>
          </a:p>
          <a:p>
            <a:pPr>
              <a:buFontTx/>
              <a:buNone/>
            </a:pPr>
            <a:r>
              <a:rPr lang="zh-CN" altLang="en-US" b="1" smtClean="0">
                <a:solidFill>
                  <a:srgbClr val="000099"/>
                </a:solidFill>
              </a:rPr>
              <a:t>   </a:t>
            </a:r>
            <a:r>
              <a:rPr lang="en-US" altLang="zh-CN" b="1" smtClean="0">
                <a:solidFill>
                  <a:srgbClr val="000099"/>
                </a:solidFill>
              </a:rPr>
              <a:t>1</a:t>
            </a:r>
            <a:r>
              <a:rPr lang="zh-CN" altLang="en-US" b="1" smtClean="0">
                <a:solidFill>
                  <a:srgbClr val="000099"/>
                </a:solidFill>
              </a:rPr>
              <a:t>、 二者对老街灯起到了</a:t>
            </a:r>
            <a:r>
              <a:rPr lang="zh-CN" altLang="en-US" b="1" smtClean="0">
                <a:solidFill>
                  <a:srgbClr val="6600CC"/>
                </a:solidFill>
              </a:rPr>
              <a:t>补充说明</a:t>
            </a:r>
            <a:r>
              <a:rPr lang="zh-CN" altLang="en-US" b="1" smtClean="0">
                <a:solidFill>
                  <a:srgbClr val="000099"/>
                </a:solidFill>
              </a:rPr>
              <a:t>和</a:t>
            </a:r>
            <a:r>
              <a:rPr lang="zh-CN" altLang="en-US" b="1" smtClean="0">
                <a:solidFill>
                  <a:srgbClr val="6600CC"/>
                </a:solidFill>
              </a:rPr>
              <a:t>烘托映衬</a:t>
            </a:r>
            <a:r>
              <a:rPr lang="zh-CN" altLang="en-US" b="1" smtClean="0">
                <a:solidFill>
                  <a:srgbClr val="000099"/>
                </a:solidFill>
              </a:rPr>
              <a:t>的作用；</a:t>
            </a:r>
          </a:p>
          <a:p>
            <a:pPr>
              <a:buFontTx/>
              <a:buNone/>
            </a:pPr>
            <a:r>
              <a:rPr lang="zh-CN" altLang="en-US" b="1" smtClean="0">
                <a:solidFill>
                  <a:srgbClr val="000099"/>
                </a:solidFill>
              </a:rPr>
              <a:t>（</a:t>
            </a:r>
            <a:r>
              <a:rPr lang="en-US" altLang="zh-CN" b="1" smtClean="0">
                <a:solidFill>
                  <a:srgbClr val="000099"/>
                </a:solidFill>
              </a:rPr>
              <a:t>1</a:t>
            </a:r>
            <a:r>
              <a:rPr lang="zh-CN" altLang="en-US" b="1" smtClean="0">
                <a:solidFill>
                  <a:srgbClr val="000099"/>
                </a:solidFill>
              </a:rPr>
              <a:t>分）</a:t>
            </a:r>
            <a:r>
              <a:rPr lang="zh-CN" altLang="en-US" b="1" smtClean="0">
                <a:solidFill>
                  <a:srgbClr val="FF0000"/>
                </a:solidFill>
              </a:rPr>
              <a:t>（技巧手法、对主要形象的作用）</a:t>
            </a:r>
          </a:p>
          <a:p>
            <a:pPr>
              <a:buFontTx/>
              <a:buNone/>
            </a:pPr>
            <a:r>
              <a:rPr lang="zh-CN" altLang="en-US" b="1" smtClean="0">
                <a:solidFill>
                  <a:srgbClr val="000099"/>
                </a:solidFill>
              </a:rPr>
              <a:t>   </a:t>
            </a:r>
            <a:r>
              <a:rPr lang="en-US" altLang="zh-CN" b="1" smtClean="0">
                <a:solidFill>
                  <a:srgbClr val="000099"/>
                </a:solidFill>
              </a:rPr>
              <a:t>2</a:t>
            </a:r>
            <a:r>
              <a:rPr lang="zh-CN" altLang="en-US" b="1" smtClean="0">
                <a:solidFill>
                  <a:srgbClr val="000099"/>
                </a:solidFill>
              </a:rPr>
              <a:t>、 借写守夜人和旧习作充分肯定了老街灯存在的</a:t>
            </a:r>
            <a:r>
              <a:rPr lang="zh-CN" altLang="en-US" b="1" smtClean="0">
                <a:solidFill>
                  <a:srgbClr val="6600CC"/>
                </a:solidFill>
              </a:rPr>
              <a:t>时代价值</a:t>
            </a:r>
            <a:r>
              <a:rPr lang="zh-CN" altLang="en-US" b="1" smtClean="0">
                <a:solidFill>
                  <a:srgbClr val="000099"/>
                </a:solidFill>
              </a:rPr>
              <a:t>和其特有的</a:t>
            </a:r>
            <a:r>
              <a:rPr lang="zh-CN" altLang="en-US" b="1" smtClean="0">
                <a:solidFill>
                  <a:srgbClr val="6600CC"/>
                </a:solidFill>
              </a:rPr>
              <a:t>精神内涵</a:t>
            </a:r>
            <a:r>
              <a:rPr lang="zh-CN" altLang="en-US" b="1" smtClean="0">
                <a:solidFill>
                  <a:srgbClr val="000099"/>
                </a:solidFill>
              </a:rPr>
              <a:t>；（</a:t>
            </a:r>
            <a:r>
              <a:rPr lang="en-US" altLang="zh-CN" b="1" smtClean="0">
                <a:solidFill>
                  <a:srgbClr val="000099"/>
                </a:solidFill>
              </a:rPr>
              <a:t>1</a:t>
            </a:r>
            <a:r>
              <a:rPr lang="zh-CN" altLang="en-US" b="1" smtClean="0">
                <a:solidFill>
                  <a:srgbClr val="000099"/>
                </a:solidFill>
              </a:rPr>
              <a:t>分）</a:t>
            </a:r>
            <a:r>
              <a:rPr lang="zh-CN" altLang="en-US" b="1" smtClean="0">
                <a:solidFill>
                  <a:srgbClr val="FF0000"/>
                </a:solidFill>
              </a:rPr>
              <a:t>（内容分析）</a:t>
            </a:r>
          </a:p>
          <a:p>
            <a:pPr>
              <a:buFontTx/>
              <a:buNone/>
            </a:pPr>
            <a:r>
              <a:rPr lang="zh-CN" altLang="en-US" b="1" smtClean="0">
                <a:solidFill>
                  <a:srgbClr val="000099"/>
                </a:solidFill>
              </a:rPr>
              <a:t>   </a:t>
            </a:r>
            <a:r>
              <a:rPr lang="en-US" altLang="zh-CN" b="1" smtClean="0">
                <a:solidFill>
                  <a:srgbClr val="000099"/>
                </a:solidFill>
              </a:rPr>
              <a:t>3</a:t>
            </a:r>
            <a:r>
              <a:rPr lang="zh-CN" altLang="en-US" b="1" smtClean="0">
                <a:solidFill>
                  <a:srgbClr val="000099"/>
                </a:solidFill>
              </a:rPr>
              <a:t>、 揭示了老街灯所具有的不可忽略的</a:t>
            </a:r>
            <a:r>
              <a:rPr lang="zh-CN" altLang="en-US" b="1" smtClean="0">
                <a:solidFill>
                  <a:srgbClr val="6600CC"/>
                </a:solidFill>
              </a:rPr>
              <a:t>精神作用</a:t>
            </a:r>
            <a:r>
              <a:rPr lang="zh-CN" altLang="en-US" b="1" smtClean="0">
                <a:solidFill>
                  <a:srgbClr val="000099"/>
                </a:solidFill>
              </a:rPr>
              <a:t>和</a:t>
            </a:r>
            <a:r>
              <a:rPr lang="zh-CN" altLang="en-US" b="1" smtClean="0">
                <a:solidFill>
                  <a:srgbClr val="6600CC"/>
                </a:solidFill>
              </a:rPr>
              <a:t>文化价值</a:t>
            </a:r>
            <a:r>
              <a:rPr lang="zh-CN" altLang="en-US" b="1" smtClean="0">
                <a:solidFill>
                  <a:srgbClr val="000099"/>
                </a:solidFill>
              </a:rPr>
              <a:t>。</a:t>
            </a:r>
          </a:p>
          <a:p>
            <a:pPr>
              <a:buFontTx/>
              <a:buNone/>
            </a:pPr>
            <a:r>
              <a:rPr lang="zh-CN" altLang="en-US" b="1" smtClean="0">
                <a:solidFill>
                  <a:srgbClr val="000099"/>
                </a:solidFill>
              </a:rPr>
              <a:t>（</a:t>
            </a:r>
            <a:r>
              <a:rPr lang="en-US" altLang="zh-CN" b="1" smtClean="0">
                <a:solidFill>
                  <a:srgbClr val="000099"/>
                </a:solidFill>
              </a:rPr>
              <a:t>2</a:t>
            </a:r>
            <a:r>
              <a:rPr lang="zh-CN" altLang="en-US" b="1" smtClean="0">
                <a:solidFill>
                  <a:srgbClr val="000099"/>
                </a:solidFill>
              </a:rPr>
              <a:t>分）</a:t>
            </a:r>
            <a:r>
              <a:rPr lang="zh-CN" altLang="en-US" b="1" smtClean="0">
                <a:solidFill>
                  <a:srgbClr val="FF0000"/>
                </a:solidFill>
              </a:rPr>
              <a:t>（主旨表现）</a:t>
            </a:r>
          </a:p>
          <a:p>
            <a:endParaRPr lang="zh-CN" altLang="en-US" b="1" smtClean="0">
              <a:solidFill>
                <a:srgbClr val="000099"/>
              </a:solidFill>
            </a:endParaRPr>
          </a:p>
          <a:p>
            <a:endParaRPr lang="zh-CN" altLang="en-US" smtClean="0"/>
          </a:p>
        </p:txBody>
      </p:sp>
      <p:pic>
        <p:nvPicPr>
          <p:cNvPr id="149506" name="New picture"/>
          <p:cNvPicPr/>
          <p:nvPr/>
        </p:nvPicPr>
        <p:blipFill>
          <a:blip r:embed="rId2"/>
          <a:stretch>
            <a:fillRect/>
          </a:stretch>
        </p:blipFill>
        <p:spPr>
          <a:xfrm>
            <a:off x="11315700" y="11417300"/>
            <a:ext cx="304800" cy="215900"/>
          </a:xfrm>
          <a:prstGeom prst="cube">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3"/>
          <p:cNvSpPr>
            <a:spLocks noGrp="1" noChangeArrowheads="1"/>
          </p:cNvSpPr>
          <p:nvPr>
            <p:ph type="body" idx="1"/>
          </p:nvPr>
        </p:nvSpPr>
        <p:spPr bwMode="auto">
          <a:xfrm>
            <a:off x="0" y="0"/>
            <a:ext cx="12190413" cy="6859588"/>
          </a:xfrm>
          <a:noFill/>
          <a:ln>
            <a:miter lim="800000"/>
          </a:ln>
        </p:spPr>
        <p:txBody>
          <a:bodyPr vert="horz" wrap="square" lIns="91440" tIns="45720" rIns="91440" bIns="45720" numCol="1" anchor="t" anchorCtr="0" compatLnSpc="1">
            <a:prstTxWarp prst="textNoShape">
              <a:avLst/>
            </a:prstTxWarp>
          </a:bodyPr>
          <a:lstStyle/>
          <a:p>
            <a:pPr eaLnBrk="1" hangingPunct="1">
              <a:spcBef>
                <a:spcPct val="0"/>
              </a:spcBef>
              <a:buFont typeface="Arial"/>
              <a:buNone/>
            </a:pPr>
            <a:r>
              <a:rPr lang="zh-CN" altLang="en-US" sz="4400" b="1" u="sng" smtClean="0">
                <a:solidFill>
                  <a:srgbClr val="FF0000"/>
                </a:solidFill>
              </a:rPr>
              <a:t>标题的作用</a:t>
            </a:r>
            <a:r>
              <a:rPr lang="zh-CN" altLang="en-US" b="1" smtClean="0">
                <a:solidFill>
                  <a:srgbClr val="FF0000"/>
                </a:solidFill>
              </a:rPr>
              <a:t>，</a:t>
            </a:r>
            <a:r>
              <a:rPr lang="zh-CN" altLang="en-US" b="1" smtClean="0"/>
              <a:t>可以从</a:t>
            </a:r>
            <a:r>
              <a:rPr lang="zh-CN" altLang="en-US" b="1" smtClean="0">
                <a:solidFill>
                  <a:srgbClr val="FF0000"/>
                </a:solidFill>
              </a:rPr>
              <a:t>内容、情感、修辞、结构</a:t>
            </a:r>
            <a:r>
              <a:rPr lang="zh-CN" altLang="en-US" b="1" smtClean="0"/>
              <a:t>四方面考虑：</a:t>
            </a:r>
          </a:p>
          <a:p>
            <a:pPr eaLnBrk="1" hangingPunct="1">
              <a:spcBef>
                <a:spcPct val="0"/>
              </a:spcBef>
              <a:buFont typeface="Arial"/>
              <a:buNone/>
            </a:pPr>
            <a:r>
              <a:rPr lang="en-US" altLang="zh-CN" b="1" smtClean="0"/>
              <a:t>1</a:t>
            </a:r>
            <a:r>
              <a:rPr lang="zh-CN" altLang="en-US" b="1" smtClean="0"/>
              <a:t>、交待主要人物形象。</a:t>
            </a:r>
            <a:r>
              <a:rPr lang="en-US" altLang="zh-CN" b="1" smtClean="0"/>
              <a:t>《</a:t>
            </a:r>
            <a:r>
              <a:rPr lang="zh-CN" altLang="en-US" b="1" smtClean="0"/>
              <a:t>数学奇才华罗庚</a:t>
            </a:r>
            <a:r>
              <a:rPr lang="en-US" altLang="zh-CN" b="1" smtClean="0"/>
              <a:t>》</a:t>
            </a:r>
            <a:r>
              <a:rPr lang="zh-CN" altLang="en-US" b="1" smtClean="0"/>
              <a:t>辽宁卷</a:t>
            </a:r>
          </a:p>
          <a:p>
            <a:pPr eaLnBrk="1" hangingPunct="1">
              <a:spcBef>
                <a:spcPct val="0"/>
              </a:spcBef>
              <a:buFont typeface="Arial"/>
              <a:buNone/>
            </a:pPr>
            <a:r>
              <a:rPr lang="en-US" altLang="zh-CN" b="1" smtClean="0"/>
              <a:t>2</a:t>
            </a:r>
            <a:r>
              <a:rPr lang="zh-CN" altLang="en-US" b="1" smtClean="0"/>
              <a:t>、概括主要情节、事件</a:t>
            </a:r>
            <a:r>
              <a:rPr lang="en-US" altLang="zh-CN" b="1" smtClean="0"/>
              <a:t>《</a:t>
            </a:r>
            <a:r>
              <a:rPr lang="zh-CN" altLang="en-US" b="1" smtClean="0"/>
              <a:t>在春天里观察两只鸟</a:t>
            </a:r>
            <a:r>
              <a:rPr lang="en-US" altLang="zh-CN" b="1" smtClean="0"/>
              <a:t>》</a:t>
            </a:r>
            <a:r>
              <a:rPr lang="zh-CN" altLang="en-US" b="1" smtClean="0"/>
              <a:t>重庆</a:t>
            </a:r>
            <a:endParaRPr lang="zh-CN" altLang="en-US" smtClean="0"/>
          </a:p>
          <a:p>
            <a:pPr eaLnBrk="1" hangingPunct="1">
              <a:buFont typeface="Arial"/>
              <a:buNone/>
            </a:pPr>
            <a:r>
              <a:rPr lang="en-US" altLang="zh-CN" b="1" smtClean="0"/>
              <a:t>3</a:t>
            </a:r>
            <a:r>
              <a:rPr lang="zh-CN" altLang="en-US" b="1" smtClean="0"/>
              <a:t>、点明时间、地点，创设故事背景，渲染环境氛围。                     </a:t>
            </a:r>
          </a:p>
          <a:p>
            <a:pPr eaLnBrk="1" hangingPunct="1">
              <a:buFont typeface="Arial"/>
              <a:buNone/>
            </a:pPr>
            <a:r>
              <a:rPr lang="zh-CN" altLang="en-US" b="1" smtClean="0"/>
              <a:t>                    </a:t>
            </a:r>
            <a:r>
              <a:rPr lang="en-US" altLang="zh-CN" b="1" smtClean="0"/>
              <a:t>《</a:t>
            </a:r>
            <a:r>
              <a:rPr lang="zh-CN" altLang="en-US" b="1" smtClean="0"/>
              <a:t>阳关古道苍凉美</a:t>
            </a:r>
            <a:r>
              <a:rPr lang="en-US" altLang="zh-CN" b="1" smtClean="0"/>
              <a:t>》</a:t>
            </a:r>
            <a:r>
              <a:rPr lang="zh-CN" altLang="en-US" b="1" smtClean="0"/>
              <a:t>全国</a:t>
            </a:r>
            <a:r>
              <a:rPr lang="en-US" altLang="zh-CN" b="1" smtClean="0"/>
              <a:t>Ⅰ</a:t>
            </a:r>
          </a:p>
          <a:p>
            <a:pPr eaLnBrk="1" hangingPunct="1">
              <a:spcBef>
                <a:spcPct val="0"/>
              </a:spcBef>
              <a:buFont typeface="Arial"/>
              <a:buNone/>
            </a:pPr>
            <a:r>
              <a:rPr lang="en-US" altLang="zh-CN" b="1" smtClean="0"/>
              <a:t>4</a:t>
            </a:r>
            <a:r>
              <a:rPr lang="zh-CN" altLang="en-US" b="1" smtClean="0"/>
              <a:t>、作为全文的</a:t>
            </a:r>
            <a:r>
              <a:rPr lang="zh-CN" altLang="en-US" b="1" smtClean="0">
                <a:solidFill>
                  <a:srgbClr val="FF0000"/>
                </a:solidFill>
              </a:rPr>
              <a:t>线索</a:t>
            </a:r>
            <a:r>
              <a:rPr lang="zh-CN" altLang="en-US" b="1" smtClean="0"/>
              <a:t>。 </a:t>
            </a:r>
            <a:r>
              <a:rPr lang="en-US" altLang="zh-CN" b="1" smtClean="0"/>
              <a:t>《</a:t>
            </a:r>
            <a:r>
              <a:rPr lang="zh-CN" altLang="en-US" b="1" smtClean="0"/>
              <a:t>锈损了的铁铃铛</a:t>
            </a:r>
            <a:r>
              <a:rPr lang="en-US" altLang="zh-CN" b="1" smtClean="0"/>
              <a:t>》</a:t>
            </a:r>
            <a:r>
              <a:rPr lang="zh-CN" altLang="en-US" b="1" smtClean="0"/>
              <a:t>四川卷</a:t>
            </a:r>
          </a:p>
          <a:p>
            <a:pPr eaLnBrk="1" hangingPunct="1">
              <a:buFont typeface="Arial"/>
              <a:buNone/>
            </a:pPr>
            <a:r>
              <a:rPr lang="en-US" altLang="zh-CN" b="1" smtClean="0"/>
              <a:t>5</a:t>
            </a:r>
            <a:r>
              <a:rPr lang="zh-CN" altLang="en-US" b="1" smtClean="0"/>
              <a:t>、设置悬念，吸引读者兴趣。</a:t>
            </a:r>
            <a:r>
              <a:rPr lang="en-US" altLang="zh-CN" b="1" smtClean="0"/>
              <a:t>《</a:t>
            </a:r>
            <a:r>
              <a:rPr lang="zh-CN" altLang="en-US" b="1" smtClean="0"/>
              <a:t>塔上的树</a:t>
            </a:r>
            <a:r>
              <a:rPr lang="en-US" altLang="zh-CN" b="1" smtClean="0"/>
              <a:t>》</a:t>
            </a:r>
            <a:r>
              <a:rPr lang="zh-CN" altLang="en-US" b="1" smtClean="0"/>
              <a:t>天津卷</a:t>
            </a:r>
            <a:endParaRPr lang="en-US" altLang="zh-CN" b="1" smtClean="0"/>
          </a:p>
          <a:p>
            <a:pPr eaLnBrk="1" hangingPunct="1">
              <a:spcBef>
                <a:spcPct val="0"/>
              </a:spcBef>
              <a:buFont typeface="Arial"/>
              <a:buNone/>
            </a:pPr>
            <a:r>
              <a:rPr lang="en-US" altLang="zh-CN" b="1" smtClean="0"/>
              <a:t>6</a:t>
            </a:r>
            <a:r>
              <a:rPr lang="zh-CN" altLang="en-US" b="1" smtClean="0"/>
              <a:t>、点明中心、主旨。 </a:t>
            </a:r>
            <a:r>
              <a:rPr lang="en-US" altLang="zh-CN" b="1" smtClean="0"/>
              <a:t>《</a:t>
            </a:r>
            <a:r>
              <a:rPr lang="zh-CN" altLang="en-US" b="1" smtClean="0"/>
              <a:t>想飞</a:t>
            </a:r>
            <a:r>
              <a:rPr lang="en-US" altLang="zh-CN" b="1" smtClean="0"/>
              <a:t>》</a:t>
            </a:r>
            <a:r>
              <a:rPr lang="zh-CN" altLang="en-US" b="1" smtClean="0"/>
              <a:t>湖南卷</a:t>
            </a:r>
          </a:p>
          <a:p>
            <a:pPr eaLnBrk="1" hangingPunct="1">
              <a:spcBef>
                <a:spcPct val="0"/>
              </a:spcBef>
              <a:buFont typeface="Arial"/>
              <a:buNone/>
            </a:pPr>
            <a:r>
              <a:rPr lang="zh-CN" altLang="en-US" b="1" smtClean="0"/>
              <a:t>7、生动形象或</a:t>
            </a:r>
            <a:r>
              <a:rPr lang="zh-CN" altLang="en-US" b="1" smtClean="0">
                <a:solidFill>
                  <a:srgbClr val="FF0000"/>
                </a:solidFill>
              </a:rPr>
              <a:t>含蓄蕴藉。</a:t>
            </a:r>
            <a:r>
              <a:rPr lang="zh-CN" altLang="en-US" b="1" smtClean="0"/>
              <a:t> 《秋日里对春风的怀念》               </a:t>
            </a:r>
          </a:p>
          <a:p>
            <a:pPr eaLnBrk="1" hangingPunct="1">
              <a:spcBef>
                <a:spcPct val="0"/>
              </a:spcBef>
              <a:buFont typeface="Arial"/>
              <a:buNone/>
            </a:pPr>
            <a:r>
              <a:rPr lang="zh-CN" altLang="en-US" b="1" smtClean="0"/>
              <a:t>        </a:t>
            </a:r>
            <a:endParaRPr lang="zh-CN" altLang="en-US" smtClean="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en-US" altLang="zh-CN" sz="5400" b="1" smtClean="0">
                <a:solidFill>
                  <a:srgbClr val="FF0000"/>
                </a:solidFill>
              </a:rPr>
              <a:t>2.</a:t>
            </a:r>
            <a:r>
              <a:rPr lang="zh-CN" altLang="zh-CN" sz="5400" b="1" smtClean="0">
                <a:solidFill>
                  <a:srgbClr val="FF0000"/>
                </a:solidFill>
              </a:rPr>
              <a:t>意境深远</a:t>
            </a:r>
            <a:r>
              <a:rPr lang="zh-CN" altLang="zh-CN" sz="5400" b="1" smtClean="0"/>
              <a:t>，注重表现作者的生活感受，抒情性强，情感真挚。作者借助想象与联想，由此及彼，由浅入深，由实而虚地依次写来，可以</a:t>
            </a:r>
            <a:r>
              <a:rPr lang="zh-CN" altLang="zh-CN" sz="5400" b="1" u="sng" smtClean="0">
                <a:solidFill>
                  <a:srgbClr val="FF0000"/>
                </a:solidFill>
              </a:rPr>
              <a:t>融情于景，寄情于事，寓情于物，托物言志</a:t>
            </a:r>
            <a:r>
              <a:rPr lang="zh-CN" altLang="en-US" sz="5400" b="1" smtClean="0"/>
              <a:t>,</a:t>
            </a:r>
            <a:r>
              <a:rPr lang="zh-CN" altLang="zh-CN" sz="5400" b="1" smtClean="0"/>
              <a:t>使读者领会更深的道理。</a:t>
            </a:r>
          </a:p>
          <a:p>
            <a:pPr eaLnBrk="1" hangingPunct="1">
              <a:buFont typeface="Arial"/>
              <a:buNone/>
            </a:pPr>
            <a:endParaRPr lang="zh-CN" altLang="en-US" sz="5400" smtClean="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type="body" idx="4294967295"/>
          </p:nvPr>
        </p:nvSpPr>
        <p:spPr bwMode="auto">
          <a:xfrm>
            <a:off x="0" y="0"/>
            <a:ext cx="12190413" cy="6859588"/>
          </a:xfrm>
          <a:prstGeom prst="rect">
            <a:avLst/>
          </a:prstGeom>
          <a:noFill/>
          <a:ln>
            <a:miter lim="800000"/>
          </a:ln>
        </p:spPr>
        <p:txBody>
          <a:bodyPr/>
          <a:lstStyle/>
          <a:p>
            <a:pPr eaLnBrk="1" hangingPunct="1">
              <a:buFont typeface="Arial"/>
              <a:buNone/>
            </a:pPr>
            <a:r>
              <a:rPr lang="en-US" altLang="zh-CN" sz="4000" b="1" smtClean="0">
                <a:solidFill>
                  <a:srgbClr val="FF0000"/>
                </a:solidFill>
              </a:rPr>
              <a:t>3.</a:t>
            </a:r>
            <a:r>
              <a:rPr lang="zh-CN" altLang="zh-CN" sz="4000" b="1" smtClean="0">
                <a:solidFill>
                  <a:srgbClr val="FF0000"/>
                </a:solidFill>
              </a:rPr>
              <a:t>语言优美凝练，富于文采。</a:t>
            </a:r>
            <a:endParaRPr lang="zh-CN" altLang="en-US" sz="4000" b="1" smtClean="0">
              <a:solidFill>
                <a:srgbClr val="FF0000"/>
              </a:solidFill>
            </a:endParaRPr>
          </a:p>
          <a:p>
            <a:pPr eaLnBrk="1" hangingPunct="1">
              <a:buFont typeface="Arial"/>
              <a:buNone/>
            </a:pPr>
            <a:r>
              <a:rPr lang="zh-CN" altLang="zh-CN" sz="4000" b="1" u="sng" smtClean="0">
                <a:solidFill>
                  <a:srgbClr val="FF0000"/>
                </a:solidFill>
              </a:rPr>
              <a:t>所谓优美</a:t>
            </a:r>
            <a:r>
              <a:rPr lang="zh-CN" altLang="zh-CN" sz="4000" b="1" smtClean="0"/>
              <a:t>，是指散文的语言</a:t>
            </a:r>
            <a:r>
              <a:rPr lang="zh-CN" altLang="zh-CN" sz="4000" b="1" smtClean="0">
                <a:solidFill>
                  <a:srgbClr val="0000FF"/>
                </a:solidFill>
              </a:rPr>
              <a:t>清新明丽</a:t>
            </a:r>
            <a:r>
              <a:rPr lang="zh-CN" altLang="zh-CN" sz="4000" b="1" smtClean="0"/>
              <a:t>，生动活泼，富于</a:t>
            </a:r>
            <a:r>
              <a:rPr lang="zh-CN" altLang="zh-CN" sz="4000" b="1" smtClean="0">
                <a:solidFill>
                  <a:srgbClr val="0000FF"/>
                </a:solidFill>
              </a:rPr>
              <a:t>韵律美</a:t>
            </a:r>
            <a:r>
              <a:rPr lang="zh-CN" altLang="zh-CN" sz="4000" b="1" smtClean="0"/>
              <a:t>，行文如涓涓流水，叮咚有声，如娓娓而谈，</a:t>
            </a:r>
            <a:r>
              <a:rPr lang="zh-CN" altLang="zh-CN" sz="4000" b="1" smtClean="0">
                <a:solidFill>
                  <a:srgbClr val="0000FF"/>
                </a:solidFill>
              </a:rPr>
              <a:t>情真意切</a:t>
            </a:r>
            <a:r>
              <a:rPr lang="zh-CN" altLang="zh-CN" sz="4000" b="1" smtClean="0"/>
              <a:t>。</a:t>
            </a:r>
            <a:endParaRPr lang="zh-CN" altLang="en-US" sz="4000" b="1" smtClean="0"/>
          </a:p>
          <a:p>
            <a:pPr eaLnBrk="1" hangingPunct="1">
              <a:buFont typeface="Arial"/>
              <a:buNone/>
            </a:pPr>
            <a:r>
              <a:rPr lang="zh-CN" altLang="zh-CN" sz="4000" b="1" u="sng" smtClean="0">
                <a:solidFill>
                  <a:srgbClr val="FF0000"/>
                </a:solidFill>
              </a:rPr>
              <a:t>所谓凝练</a:t>
            </a:r>
            <a:r>
              <a:rPr lang="zh-CN" altLang="zh-CN" sz="4000" b="1" smtClean="0"/>
              <a:t>，是说散文的语言</a:t>
            </a:r>
            <a:r>
              <a:rPr lang="zh-CN" altLang="zh-CN" sz="4000" b="1" smtClean="0">
                <a:solidFill>
                  <a:srgbClr val="0000FF"/>
                </a:solidFill>
              </a:rPr>
              <a:t>简洁质朴</a:t>
            </a:r>
            <a:r>
              <a:rPr lang="zh-CN" altLang="zh-CN" sz="4000" b="1" smtClean="0"/>
              <a:t>，自然流畅，寥寥数语就可以描绘出</a:t>
            </a:r>
            <a:r>
              <a:rPr lang="zh-CN" altLang="zh-CN" sz="4000" b="1" smtClean="0">
                <a:solidFill>
                  <a:srgbClr val="0000FF"/>
                </a:solidFill>
              </a:rPr>
              <a:t>生动的形象</a:t>
            </a:r>
            <a:r>
              <a:rPr lang="zh-CN" altLang="zh-CN" sz="4000" b="1" smtClean="0"/>
              <a:t>，勾勒出</a:t>
            </a:r>
            <a:r>
              <a:rPr lang="zh-CN" altLang="zh-CN" sz="4000" b="1" smtClean="0">
                <a:solidFill>
                  <a:srgbClr val="0000FF"/>
                </a:solidFill>
              </a:rPr>
              <a:t>动人的场景</a:t>
            </a:r>
            <a:r>
              <a:rPr lang="zh-CN" altLang="zh-CN" sz="4000" b="1" smtClean="0"/>
              <a:t>，显示出</a:t>
            </a:r>
            <a:r>
              <a:rPr lang="zh-CN" altLang="zh-CN" sz="4000" b="1" smtClean="0">
                <a:solidFill>
                  <a:srgbClr val="0000FF"/>
                </a:solidFill>
              </a:rPr>
              <a:t>深远的意境</a:t>
            </a:r>
            <a:r>
              <a:rPr lang="zh-CN" altLang="zh-CN" sz="4000" b="1" smtClean="0"/>
              <a:t>。散文力求写景如在眼前，写情沁人心脾。</a:t>
            </a:r>
          </a:p>
          <a:p>
            <a:pPr eaLnBrk="1" hangingPunct="1"/>
            <a:endParaRPr lang="zh-CN" altLang="en-US" sz="4000" smtClean="0"/>
          </a:p>
          <a:p>
            <a:pPr eaLnBrk="1" hangingPunct="1"/>
            <a:endParaRPr lang="zh-CN" altLang="en-US" sz="4000" smtClean="0"/>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0"/>
  <p:tag name="KSO_WM_UNIT_HIGHLIGHT" val="0"/>
  <p:tag name="KSO_WM_UNIT_ID" val="custom20189028_3*a*1"/>
  <p:tag name="KSO_WM_UNIT_INDEX" val="1"/>
  <p:tag name="KSO_WM_UNIT_ISCONTENTSTITLE" val="0"/>
  <p:tag name="KSO_WM_UNIT_LAYERLEVEL" val="1"/>
  <p:tag name="KSO_WM_UNIT_PRESET_TEXT" val="公司概况"/>
  <p:tag name="KSO_WM_UNIT_TYPE" val="a"/>
  <p:tag name="KSO_WM_UNIT_VALUE" val="15"/>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0"/>
  <p:tag name="KSO_WM_UNIT_HIGHLIGHT" val="0"/>
  <p:tag name="KSO_WM_UNIT_ID" val="custom20189028_3*b*1"/>
  <p:tag name="KSO_WM_UNIT_INDEX" val="1"/>
  <p:tag name="KSO_WM_UNIT_ISCONTENTSTITLE" val="0"/>
  <p:tag name="KSO_WM_UNIT_LAYERLEVEL" val="1"/>
  <p:tag name="KSO_WM_UNIT_PRESET_TEXT" val="公司简介   发展历程   团队介绍   主营业务"/>
  <p:tag name="KSO_WM_UNIT_TYPE" val="b"/>
  <p:tag name="KSO_WM_UNIT_VALUE" val="43"/>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1"/>
  <p:tag name="KSO_WM_UNIT_HIGHLIGHT" val="0"/>
  <p:tag name="KSO_WM_UNIT_ID" val="custom20189028_3*e*1"/>
  <p:tag name="KSO_WM_UNIT_INDEX" val="1"/>
  <p:tag name="KSO_WM_UNIT_LAYERLEVEL" val="1"/>
  <p:tag name="KSO_WM_UNIT_PRESET_TEXT" val="01"/>
  <p:tag name="KSO_WM_UNIT_TYPE" val="e"/>
  <p:tag name="KSO_WM_UNIT_VALUE"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1"/>
  <p:tag name="KSO_WM_UNIT_INDEX" val="1_1"/>
  <p:tag name="KSO_WM_UNIT_LAYERLEVEL" val="1_1"/>
  <p:tag name="KSO_WM_UNIT_LINE_FILL_TYPE" val="2"/>
  <p:tag name="KSO_WM_UNIT_LINE_FORE_SCHEMECOLOR_INDEX" val="5"/>
  <p:tag name="KSO_WM_UNIT_TEXT_FILL_FORE_SCHEMECOLOR_INDEX" val="2"/>
  <p:tag name="KSO_WM_UNIT_TEXT_FILL_TYPE" val="1"/>
  <p:tag name="KSO_WM_UNIT_TYPE" val="p_i"/>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2"/>
  <p:tag name="KSO_WM_UNIT_INDEX" val="1_2"/>
  <p:tag name="KSO_WM_UNIT_LAYERLEVEL" val="1_1"/>
  <p:tag name="KSO_WM_UNIT_LINE_FILL_TYPE" val="2"/>
  <p:tag name="KSO_WM_UNIT_LINE_FORE_SCHEMECOLOR_INDEX" val="5"/>
  <p:tag name="KSO_WM_UNIT_TEXT_FILL_FORE_SCHEMECOLOR_INDEX" val="1"/>
  <p:tag name="KSO_WM_UNIT_TEXT_FILL_TYPE" val="1"/>
  <p:tag name="KSO_WM_UNIT_TYPE" val="p_i"/>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BIND_DECORATION_IDS" val="diagram20165066_2*p_i*1_2;diagram20165066_2*p_i*1_1"/>
  <p:tag name="KSO_WM_UNIT_CLEAR" val="0"/>
  <p:tag name="KSO_WM_UNIT_COMPATIBLE" val="0"/>
  <p:tag name="KSO_WM_UNIT_HIGHLIGHT" val="0"/>
  <p:tag name="KSO_WM_UNIT_ID" val="diagram20165066_2*p_h_f*1_1_1"/>
  <p:tag name="KSO_WM_UNIT_INDEX" val="1_1_1"/>
  <p:tag name="KSO_WM_UNIT_LAYERLEVEL" val="1_1_1"/>
  <p:tag name="KSO_WM_UNIT_PRESET_TEXT_INDEX" val="4"/>
  <p:tag name="KSO_WM_UNIT_PRESET_TEXT_LEN" val="12"/>
  <p:tag name="KSO_WM_UNIT_TEXT_FILL_FORE_SCHEMECOLOR_INDEX" val="14"/>
  <p:tag name="KSO_WM_UNIT_TEXT_FILL_TYPE" val="1"/>
  <p:tag name="KSO_WM_UNIT_TYPE" val="p_h_f"/>
  <p:tag name="KSO_WM_UNIT_VALUE" val="6"/>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ID" val="diagram20165066_2*p_i*1_3"/>
  <p:tag name="KSO_WM_UNIT_INDEX" val="1_3"/>
  <p:tag name="KSO_WM_UNIT_LAYERLEVEL" val="1_1"/>
  <p:tag name="KSO_WM_UNIT_LINE_FILL_TYPE" val="2"/>
  <p:tag name="KSO_WM_UNIT_LINE_FORE_SCHEMECOLOR_INDEX" val="5"/>
  <p:tag name="KSO_WM_UNIT_TEXT_FILL_FORE_SCHEMECOLOR_INDEX" val="13"/>
  <p:tag name="KSO_WM_UNIT_TEXT_FILL_TYPE" val="1"/>
  <p:tag name="KSO_WM_UNIT_TYPE" val="p_i"/>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ID" val="diagram20165066_2*p_i*1_4"/>
  <p:tag name="KSO_WM_UNIT_INDEX" val="1_4"/>
  <p:tag name="KSO_WM_UNIT_LAYERLEVEL" val="1_1"/>
  <p:tag name="KSO_WM_UNIT_LINE_FILL_TYPE" val="2"/>
  <p:tag name="KSO_WM_UNIT_LINE_FORE_SCHEMECOLOR_INDEX" val="5"/>
  <p:tag name="KSO_WM_UNIT_TEXT_FILL_FORE_SCHEMECOLOR_INDEX" val="13"/>
  <p:tag name="KSO_WM_UNIT_TEXT_FILL_TYPE" val="1"/>
  <p:tag name="KSO_WM_UNIT_TYPE" val="p_i"/>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ID" val="diagram20165066_2*p_i*1_5"/>
  <p:tag name="KSO_WM_UNIT_INDEX" val="1_5"/>
  <p:tag name="KSO_WM_UNIT_LAYERLEVEL" val="1_1"/>
  <p:tag name="KSO_WM_UNIT_LINE_FILL_TYPE" val="2"/>
  <p:tag name="KSO_WM_UNIT_LINE_FORE_SCHEMECOLOR_INDEX" val="5"/>
  <p:tag name="KSO_WM_UNIT_TEXT_FILL_FORE_SCHEMECOLOR_INDEX" val="13"/>
  <p:tag name="KSO_WM_UNIT_TEXT_FILL_TYPE" val="1"/>
  <p:tag name="KSO_WM_UNIT_TYPE" val="p_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9051_1"/>
  <p:tag name="KSO_WM_TAG_VERSION" val="1.0"/>
  <p:tag name="KSO_WM_TEMPLATE_CATEGORY" val="custom"/>
  <p:tag name="KSO_WM_TEMPLATE_INDEX" val="20182110"/>
  <p:tag name="KSO_WM_TEMPLATE_JOB_ID" val="2"/>
  <p:tag name="KSO_WM_TEMPLATE_OUTLINE_ID" val="15"/>
  <p:tag name="KSO_WM_TEMPLATE_SCENE_ID" val="1"/>
  <p:tag name="KSO_WM_TEMPLATE_SUBCATEGORY" val="0"/>
  <p:tag name="KSO_WM_TEMPLATE_THUMBS_INDEX" val="1、4、5、10、11、16、21、24、25、26、30"/>
  <p:tag name="KSO_WM_TEMPLATE_TOPIC_DEFAULT" val="1"/>
  <p:tag name="KSO_WM_TEMPLATE_TOPIC_ID" val="2869567"/>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6"/>
  <p:tag name="KSO_WM_UNIT_INDEX" val="1_6"/>
  <p:tag name="KSO_WM_UNIT_LAYERLEVEL" val="1_1"/>
  <p:tag name="KSO_WM_UNIT_LINE_FILL_TYPE" val="2"/>
  <p:tag name="KSO_WM_UNIT_LINE_FORE_SCHEMECOLOR_INDEX" val="5"/>
  <p:tag name="KSO_WM_UNIT_TEXT_FILL_FORE_SCHEMECOLOR_INDEX" val="2"/>
  <p:tag name="KSO_WM_UNIT_TEXT_FILL_TYPE" val="1"/>
  <p:tag name="KSO_WM_UNIT_TYPE" val="p_i"/>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7"/>
  <p:tag name="KSO_WM_UNIT_INDEX" val="1_7"/>
  <p:tag name="KSO_WM_UNIT_LAYERLEVEL" val="1_1"/>
  <p:tag name="KSO_WM_UNIT_LINE_FILL_TYPE" val="2"/>
  <p:tag name="KSO_WM_UNIT_LINE_FORE_SCHEMECOLOR_INDEX" val="5"/>
  <p:tag name="KSO_WM_UNIT_TEXT_FILL_FORE_SCHEMECOLOR_INDEX" val="1"/>
  <p:tag name="KSO_WM_UNIT_TEXT_FILL_TYPE" val="1"/>
  <p:tag name="KSO_WM_UNIT_TYPE" val="p_i"/>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BIND_DECORATION_IDS" val="diagram20165066_2*p_i*1_6;diagram20165066_2*p_i*1_7"/>
  <p:tag name="KSO_WM_UNIT_CLEAR" val="0"/>
  <p:tag name="KSO_WM_UNIT_COMPATIBLE" val="0"/>
  <p:tag name="KSO_WM_UNIT_HIGHLIGHT" val="0"/>
  <p:tag name="KSO_WM_UNIT_ID" val="diagram20165066_2*p_h_f*1_2_2"/>
  <p:tag name="KSO_WM_UNIT_INDEX" val="1_2_2"/>
  <p:tag name="KSO_WM_UNIT_LAYERLEVEL" val="1_1_1"/>
  <p:tag name="KSO_WM_UNIT_PRESET_TEXT_INDEX" val="4"/>
  <p:tag name="KSO_WM_UNIT_PRESET_TEXT_LEN" val="12"/>
  <p:tag name="KSO_WM_UNIT_TEXT_FILL_FORE_SCHEMECOLOR_INDEX" val="14"/>
  <p:tag name="KSO_WM_UNIT_TEXT_FILL_TYPE" val="1"/>
  <p:tag name="KSO_WM_UNIT_TYPE" val="p_h_f"/>
  <p:tag name="KSO_WM_UNIT_VALUE" val="6"/>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8"/>
  <p:tag name="KSO_WM_UNIT_INDEX" val="1_8"/>
  <p:tag name="KSO_WM_UNIT_LAYERLEVEL" val="1_1"/>
  <p:tag name="KSO_WM_UNIT_LINE_FILL_TYPE" val="2"/>
  <p:tag name="KSO_WM_UNIT_LINE_FORE_SCHEMECOLOR_INDEX" val="5"/>
  <p:tag name="KSO_WM_UNIT_TEXT_FILL_FORE_SCHEMECOLOR_INDEX" val="2"/>
  <p:tag name="KSO_WM_UNIT_TEXT_FILL_TYPE" val="1"/>
  <p:tag name="KSO_WM_UNIT_TYPE" val="p_i"/>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9"/>
  <p:tag name="KSO_WM_UNIT_INDEX" val="1_9"/>
  <p:tag name="KSO_WM_UNIT_LAYERLEVEL" val="1_1"/>
  <p:tag name="KSO_WM_UNIT_LINE_FILL_TYPE" val="2"/>
  <p:tag name="KSO_WM_UNIT_LINE_FORE_SCHEMECOLOR_INDEX" val="5"/>
  <p:tag name="KSO_WM_UNIT_TEXT_FILL_FORE_SCHEMECOLOR_INDEX" val="1"/>
  <p:tag name="KSO_WM_UNIT_TEXT_FILL_TYPE" val="1"/>
  <p:tag name="KSO_WM_UNIT_TYPE" val="p_i"/>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BIND_DECORATION_IDS" val="diagram20165066_2*p_i*1_9;diagram20165066_2*p_i*1_8"/>
  <p:tag name="KSO_WM_UNIT_CLEAR" val="0"/>
  <p:tag name="KSO_WM_UNIT_COMPATIBLE" val="0"/>
  <p:tag name="KSO_WM_UNIT_HIGHLIGHT" val="0"/>
  <p:tag name="KSO_WM_UNIT_ID" val="diagram20165066_2*p_h_f*1_2_1"/>
  <p:tag name="KSO_WM_UNIT_INDEX" val="1_2_1"/>
  <p:tag name="KSO_WM_UNIT_LAYERLEVEL" val="1_1_1"/>
  <p:tag name="KSO_WM_UNIT_PRESET_TEXT_INDEX" val="4"/>
  <p:tag name="KSO_WM_UNIT_PRESET_TEXT_LEN" val="12"/>
  <p:tag name="KSO_WM_UNIT_TEXT_FILL_FORE_SCHEMECOLOR_INDEX" val="14"/>
  <p:tag name="KSO_WM_UNIT_TEXT_FILL_TYPE" val="1"/>
  <p:tag name="KSO_WM_UNIT_TYPE" val="p_h_f"/>
  <p:tag name="KSO_WM_UNIT_VALUE" val="6"/>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10"/>
  <p:tag name="KSO_WM_UNIT_INDEX" val="1_10"/>
  <p:tag name="KSO_WM_UNIT_LAYERLEVEL" val="1_1"/>
  <p:tag name="KSO_WM_UNIT_LINE_FILL_TYPE" val="2"/>
  <p:tag name="KSO_WM_UNIT_LINE_FORE_SCHEMECOLOR_INDEX" val="5"/>
  <p:tag name="KSO_WM_UNIT_TEXT_FILL_FORE_SCHEMECOLOR_INDEX" val="2"/>
  <p:tag name="KSO_WM_UNIT_TEXT_FILL_TYPE" val="1"/>
  <p:tag name="KSO_WM_UNIT_TYPE" val="p_i"/>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11"/>
  <p:tag name="KSO_WM_UNIT_INDEX" val="1_11"/>
  <p:tag name="KSO_WM_UNIT_LAYERLEVEL" val="1_1"/>
  <p:tag name="KSO_WM_UNIT_LINE_FILL_TYPE" val="2"/>
  <p:tag name="KSO_WM_UNIT_LINE_FORE_SCHEMECOLOR_INDEX" val="5"/>
  <p:tag name="KSO_WM_UNIT_TEXT_FILL_FORE_SCHEMECOLOR_INDEX" val="1"/>
  <p:tag name="KSO_WM_UNIT_TEXT_FILL_TYPE" val="1"/>
  <p:tag name="KSO_WM_UNIT_TYPE" val="p_i"/>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BIND_DECORATION_IDS" val="diagram20165066_2*p_i*1_11;diagram20165066_2*p_i*1_10"/>
  <p:tag name="KSO_WM_UNIT_CLEAR" val="0"/>
  <p:tag name="KSO_WM_UNIT_COMPATIBLE" val="0"/>
  <p:tag name="KSO_WM_UNIT_HIGHLIGHT" val="0"/>
  <p:tag name="KSO_WM_UNIT_ID" val="diagram20165066_2*p_h_f*1_2_3"/>
  <p:tag name="KSO_WM_UNIT_INDEX" val="1_2_3"/>
  <p:tag name="KSO_WM_UNIT_LAYERLEVEL" val="1_1_1"/>
  <p:tag name="KSO_WM_UNIT_PRESET_TEXT_INDEX" val="4"/>
  <p:tag name="KSO_WM_UNIT_PRESET_TEXT_LEN" val="12"/>
  <p:tag name="KSO_WM_UNIT_TEXT_FILL_FORE_SCHEMECOLOR_INDEX" val="14"/>
  <p:tag name="KSO_WM_UNIT_TEXT_FILL_TYPE" val="1"/>
  <p:tag name="KSO_WM_UNIT_TYPE" val="p_h_f"/>
  <p:tag name="KSO_WM_UNIT_VALUE" val="6"/>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1"/>
  <p:tag name="KSO_WM_UNIT_INDEX" val="1_1"/>
  <p:tag name="KSO_WM_UNIT_LAYERLEVEL" val="1_1"/>
  <p:tag name="KSO_WM_UNIT_LINE_FILL_TYPE" val="2"/>
  <p:tag name="KSO_WM_UNIT_LINE_FORE_SCHEMECOLOR_INDEX" val="5"/>
  <p:tag name="KSO_WM_UNIT_TEXT_FILL_FORE_SCHEMECOLOR_INDEX" val="2"/>
  <p:tag name="KSO_WM_UNIT_TEXT_FILL_TYPE" val="1"/>
  <p:tag name="KSO_WM_UNIT_TYPE" val="p_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66"/>
  <p:tag name="KSO_WM_UNIT_FILL_FORE_SCHEMECOLOR_INDEX" val="5"/>
  <p:tag name="KSO_WM_UNIT_FILL_TYPE" val="1"/>
  <p:tag name="KSO_WM_UNIT_ID" val="diagram20165066_2*p_i*1_2"/>
  <p:tag name="KSO_WM_UNIT_INDEX" val="1_2"/>
  <p:tag name="KSO_WM_UNIT_LAYERLEVEL" val="1_1"/>
  <p:tag name="KSO_WM_UNIT_LINE_FILL_TYPE" val="2"/>
  <p:tag name="KSO_WM_UNIT_LINE_FORE_SCHEMECOLOR_INDEX" val="5"/>
  <p:tag name="KSO_WM_UNIT_TEXT_FILL_FORE_SCHEMECOLOR_INDEX" val="1"/>
  <p:tag name="KSO_WM_UNIT_TEXT_FILL_TYPE" val="1"/>
  <p:tag name="KSO_WM_UNIT_TYPE" val="p_i"/>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9028"/>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RGE_SHAPE" val="1"/>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9028"/>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85109_1"/>
  <p:tag name="KSO_WM_TAG_VERSION" val="1.0"/>
  <p:tag name="KSO_WM_TEMPLATE_CATEGORY" val="custom"/>
  <p:tag name="KSO_WM_TEMPLATE_INDEX" val="20189028"/>
  <p:tag name="KSO_WM_TEMPLATE_SUBCATEGORY" val="combine"/>
  <p:tag name="KSO_WM_TEMPLATE_THUMBS_INDEX" val="1、2、3、4、6、8、9、10"/>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5101"/>
  <p:tag name="KSO_WM_UNIT_ID" val="custom20185101_20*i*1"/>
  <p:tag name="KSO_WM_UNIT_INDEX" val="1"/>
  <p:tag name="KSO_WM_UNIT_TYPE" val="i"/>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9051_1"/>
  <p:tag name="KSO_WM_SLIDE_ID" val="custom20182110_1"/>
  <p:tag name="KSO_WM_SLIDE_INDEX" val="1"/>
  <p:tag name="KSO_WM_SLIDE_ITEM_CNT" val="0"/>
  <p:tag name="KSO_WM_SLIDE_LAYOUT" val="a_f"/>
  <p:tag name="KSO_WM_SLIDE_LAYOUT_CNT" val="1_1"/>
  <p:tag name="KSO_WM_SLIDE_MODEL_TYPE" val="cover"/>
  <p:tag name="KSO_WM_SLIDE_SUBTYPE" val="pureTxt"/>
  <p:tag name="KSO_WM_SLIDE_TYPE" val="title"/>
  <p:tag name="KSO_WM_TAG_VERSION" val="1.0"/>
  <p:tag name="KSO_WM_TEMPLATE_CATEGORY" val="custom"/>
  <p:tag name="KSO_WM_TEMPLATE_INDEX" val="20182110"/>
  <p:tag name="KSO_WM_TEMPLATE_JOB_ID" val="2"/>
  <p:tag name="KSO_WM_TEMPLATE_OUTLINE_ID" val="15"/>
  <p:tag name="KSO_WM_TEMPLATE_SCENE_ID" val="1"/>
  <p:tag name="KSO_WM_TEMPLATE_SUBCATEGORY" val="0"/>
  <p:tag name="KSO_WM_TEMPLATE_THUMBS_INDEX" val="1、4、5、10、11、16、21、24、25、26、30"/>
  <p:tag name="KSO_WM_TEMPLATE_TOPIC_DEFAULT" val="1"/>
  <p:tag name="KSO_WM_TEMPLATE_TOPIC_ID" val="2869567"/>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85109_3"/>
  <p:tag name="KSO_WM_SLIDE_ID" val="custom20189028_3"/>
  <p:tag name="KSO_WM_SLIDE_INDEX" val="3"/>
  <p:tag name="KSO_WM_SLIDE_ITEM_CNT" val="2"/>
  <p:tag name="KSO_WM_SLIDE_LAYOUT" val="a_b_e"/>
  <p:tag name="KSO_WM_SLIDE_LAYOUT_CNT" val="1_1_1"/>
  <p:tag name="KSO_WM_SLIDE_SUBTYPE" val="pureTxt"/>
  <p:tag name="KSO_WM_SLIDE_TYPE" val="sectionTitle"/>
  <p:tag name="KSO_WM_TAG_VERSION" val="1.0"/>
  <p:tag name="KSO_WM_TEMPLATE_CATEGORY" val="custom"/>
  <p:tag name="KSO_WM_TEMPLATE_INDEX" val="20189028"/>
  <p:tag name="KSO_WM_TEMPLATE_SUBCATEGORY" val="combine"/>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0"/>
  <p:tag name="KSO_WM_UNIT_HIGHLIGHT" val="0"/>
  <p:tag name="KSO_WM_UNIT_ID" val="custom20189028_3*a*1"/>
  <p:tag name="KSO_WM_UNIT_INDEX" val="1"/>
  <p:tag name="KSO_WM_UNIT_ISCONTENTSTITLE" val="0"/>
  <p:tag name="KSO_WM_UNIT_LAYERLEVEL" val="1"/>
  <p:tag name="KSO_WM_UNIT_PRESET_TEXT" val="公司概况"/>
  <p:tag name="KSO_WM_UNIT_TYPE" val="a"/>
  <p:tag name="KSO_WM_UNIT_VALUE" val="15"/>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0"/>
  <p:tag name="KSO_WM_UNIT_HIGHLIGHT" val="0"/>
  <p:tag name="KSO_WM_UNIT_ID" val="custom20189028_3*b*1"/>
  <p:tag name="KSO_WM_UNIT_INDEX" val="1"/>
  <p:tag name="KSO_WM_UNIT_ISCONTENTSTITLE" val="0"/>
  <p:tag name="KSO_WM_UNIT_LAYERLEVEL" val="1"/>
  <p:tag name="KSO_WM_UNIT_PRESET_TEXT" val="公司简介   发展历程   团队介绍   主营业务"/>
  <p:tag name="KSO_WM_UNIT_TYPE" val="b"/>
  <p:tag name="KSO_WM_UNIT_VALUE" val="43"/>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28"/>
  <p:tag name="KSO_WM_UNIT_CLEAR" val="0"/>
  <p:tag name="KSO_WM_UNIT_COMPATIBLE" val="1"/>
  <p:tag name="KSO_WM_UNIT_HIGHLIGHT" val="0"/>
  <p:tag name="KSO_WM_UNIT_ID" val="custom20189028_3*e*1"/>
  <p:tag name="KSO_WM_UNIT_INDEX" val="1"/>
  <p:tag name="KSO_WM_UNIT_LAYERLEVEL" val="1"/>
  <p:tag name="KSO_WM_UNIT_PRESET_TEXT" val="01"/>
  <p:tag name="KSO_WM_UNIT_TYPE" val="e"/>
  <p:tag name="KSO_WM_UNIT_VALUE"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ID" val="diagram20165053_1*p_i*1_1"/>
  <p:tag name="KSO_WM_UNIT_INDEX" val="1_1"/>
  <p:tag name="KSO_WM_UNIT_LAYERLEVEL" val="1_1"/>
  <p:tag name="KSO_WM_UNIT_LINE_FILL_TYPE" val="2"/>
  <p:tag name="KSO_WM_UNIT_LINE_FORE_SCHEMECOLOR_INDEX" val="6"/>
  <p:tag name="KSO_WM_UNIT_TEXT_FILL_FORE_SCHEMECOLOR_INDEX" val="13"/>
  <p:tag name="KSO_WM_UNIT_TEXT_FILL_TYPE" val="1"/>
  <p:tag name="KSO_WM_UNIT_TYPE" val="p_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ID" val="diagram20165053_1*p_i*1_2"/>
  <p:tag name="KSO_WM_UNIT_INDEX" val="1_2"/>
  <p:tag name="KSO_WM_UNIT_LAYERLEVEL" val="1_1"/>
  <p:tag name="KSO_WM_UNIT_LINE_FILL_TYPE" val="2"/>
  <p:tag name="KSO_WM_UNIT_LINE_FORE_SCHEMECOLOR_INDEX" val="6"/>
  <p:tag name="KSO_WM_UNIT_TEXT_FILL_FORE_SCHEMECOLOR_INDEX" val="13"/>
  <p:tag name="KSO_WM_UNIT_TEXT_FILL_TYPE" val="1"/>
  <p:tag name="KSO_WM_UNIT_TYPE" val="p_i"/>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3"/>
  <p:tag name="KSO_WM_UNIT_INDEX" val="1_3"/>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4"/>
  <p:tag name="KSO_WM_UNIT_INDEX" val="1_4"/>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5"/>
  <p:tag name="KSO_WM_UNIT_INDEX" val="1_5"/>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7;diagram20165053_1*p_i*1_6;diagram20165053_1*p_i*1_3"/>
  <p:tag name="KSO_WM_UNIT_CLEAR" val="0"/>
  <p:tag name="KSO_WM_UNIT_COMPATIBLE" val="0"/>
  <p:tag name="KSO_WM_UNIT_HIGHLIGHT" val="0"/>
  <p:tag name="KSO_WM_UNIT_ID" val="diagram20165053_1*p_h_f*1_1_1"/>
  <p:tag name="KSO_WM_UNIT_INDEX" val="1_1_1"/>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6"/>
  <p:tag name="KSO_WM_UNIT_INDEX" val="1_6"/>
  <p:tag name="KSO_WM_UNIT_LAYERLEVEL" val="1_1"/>
  <p:tag name="KSO_WM_UNIT_TEXT_FILL_FORE_SCHEMECOLOR_INDEX" val="2"/>
  <p:tag name="KSO_WM_UNIT_TEXT_FILL_TYPE" val="1"/>
  <p:tag name="KSO_WM_UNIT_TYPE" val="p_i"/>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7"/>
  <p:tag name="KSO_WM_UNIT_INDEX" val="1_7"/>
  <p:tag name="KSO_WM_UNIT_LAYERLEVEL" val="1_1"/>
  <p:tag name="KSO_WM_UNIT_TEXT_FILL_FORE_SCHEMECOLOR_INDEX" val="2"/>
  <p:tag name="KSO_WM_UNIT_TEXT_FILL_TYPE" val="1"/>
  <p:tag name="KSO_WM_UNIT_TYPE" val="p_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8;diagram20165053_1*p_i*1_9;diagram20165053_1*p_i*1_4"/>
  <p:tag name="KSO_WM_UNIT_CLEAR" val="0"/>
  <p:tag name="KSO_WM_UNIT_COMPATIBLE" val="0"/>
  <p:tag name="KSO_WM_UNIT_HIGHLIGHT" val="0"/>
  <p:tag name="KSO_WM_UNIT_ID" val="diagram20165053_1*p_h_f*1_2_1"/>
  <p:tag name="KSO_WM_UNIT_INDEX" val="1_2_1"/>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8"/>
  <p:tag name="KSO_WM_UNIT_INDEX" val="1_8"/>
  <p:tag name="KSO_WM_UNIT_LAYERLEVEL" val="1_1"/>
  <p:tag name="KSO_WM_UNIT_TEXT_FILL_FORE_SCHEMECOLOR_INDEX" val="2"/>
  <p:tag name="KSO_WM_UNIT_TEXT_FILL_TYPE" val="1"/>
  <p:tag name="KSO_WM_UNIT_TYPE" val="p_i"/>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9"/>
  <p:tag name="KSO_WM_UNIT_INDEX" val="1_9"/>
  <p:tag name="KSO_WM_UNIT_LAYERLEVEL" val="1_1"/>
  <p:tag name="KSO_WM_UNIT_TEXT_FILL_FORE_SCHEMECOLOR_INDEX" val="2"/>
  <p:tag name="KSO_WM_UNIT_TEXT_FILL_TYPE" val="1"/>
  <p:tag name="KSO_WM_UNIT_TYPE" val="p_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10;diagram20165053_1*p_i*1_11;diagram20165053_1*p_i*1_5"/>
  <p:tag name="KSO_WM_UNIT_CLEAR" val="0"/>
  <p:tag name="KSO_WM_UNIT_COMPATIBLE" val="0"/>
  <p:tag name="KSO_WM_UNIT_HIGHLIGHT" val="0"/>
  <p:tag name="KSO_WM_UNIT_ID" val="diagram20165053_1*p_h_f*1_2_2"/>
  <p:tag name="KSO_WM_UNIT_INDEX" val="1_2_2"/>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10"/>
  <p:tag name="KSO_WM_UNIT_INDEX" val="1_10"/>
  <p:tag name="KSO_WM_UNIT_LAYERLEVEL" val="1_1"/>
  <p:tag name="KSO_WM_UNIT_TEXT_FILL_FORE_SCHEMECOLOR_INDEX" val="2"/>
  <p:tag name="KSO_WM_UNIT_TEXT_FILL_TYPE" val="1"/>
  <p:tag name="KSO_WM_UNIT_TYPE" val="p_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11"/>
  <p:tag name="KSO_WM_UNIT_INDEX" val="1_11"/>
  <p:tag name="KSO_WM_UNIT_LAYERLEVEL" val="1_1"/>
  <p:tag name="KSO_WM_UNIT_TEXT_FILL_FORE_SCHEMECOLOR_INDEX" val="2"/>
  <p:tag name="KSO_WM_UNIT_TEXT_FILL_TYPE" val="1"/>
  <p:tag name="KSO_WM_UNIT_TYPE" val="p_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ID" val="diagram20165053_1*p_i*1_1"/>
  <p:tag name="KSO_WM_UNIT_INDEX" val="1_1"/>
  <p:tag name="KSO_WM_UNIT_LAYERLEVEL" val="1_1"/>
  <p:tag name="KSO_WM_UNIT_LINE_FILL_TYPE" val="2"/>
  <p:tag name="KSO_WM_UNIT_LINE_FORE_SCHEMECOLOR_INDEX" val="6"/>
  <p:tag name="KSO_WM_UNIT_TEXT_FILL_FORE_SCHEMECOLOR_INDEX" val="13"/>
  <p:tag name="KSO_WM_UNIT_TEXT_FILL_TYPE" val="1"/>
  <p:tag name="KSO_WM_UNIT_TYPE" val="p_i"/>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ID" val="diagram20165053_1*p_i*1_2"/>
  <p:tag name="KSO_WM_UNIT_INDEX" val="1_2"/>
  <p:tag name="KSO_WM_UNIT_LAYERLEVEL" val="1_1"/>
  <p:tag name="KSO_WM_UNIT_LINE_FILL_TYPE" val="2"/>
  <p:tag name="KSO_WM_UNIT_LINE_FORE_SCHEMECOLOR_INDEX" val="6"/>
  <p:tag name="KSO_WM_UNIT_TEXT_FILL_FORE_SCHEMECOLOR_INDEX" val="13"/>
  <p:tag name="KSO_WM_UNIT_TEXT_FILL_TYPE" val="1"/>
  <p:tag name="KSO_WM_UNIT_TYPE" val="p_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3"/>
  <p:tag name="KSO_WM_UNIT_INDEX" val="1_3"/>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4"/>
  <p:tag name="KSO_WM_UNIT_INDEX" val="1_4"/>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5"/>
  <p:tag name="KSO_WM_UNIT_INDEX" val="1_5"/>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7;diagram20165053_1*p_i*1_6;diagram20165053_1*p_i*1_3"/>
  <p:tag name="KSO_WM_UNIT_CLEAR" val="0"/>
  <p:tag name="KSO_WM_UNIT_COMPATIBLE" val="0"/>
  <p:tag name="KSO_WM_UNIT_HIGHLIGHT" val="0"/>
  <p:tag name="KSO_WM_UNIT_ID" val="diagram20165053_1*p_h_f*1_1_1"/>
  <p:tag name="KSO_WM_UNIT_INDEX" val="1_1_1"/>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6"/>
  <p:tag name="KSO_WM_UNIT_INDEX" val="1_6"/>
  <p:tag name="KSO_WM_UNIT_LAYERLEVEL" val="1_1"/>
  <p:tag name="KSO_WM_UNIT_TEXT_FILL_FORE_SCHEMECOLOR_INDEX" val="2"/>
  <p:tag name="KSO_WM_UNIT_TEXT_FILL_TYPE" val="1"/>
  <p:tag name="KSO_WM_UNIT_TYPE" val="p_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7"/>
  <p:tag name="KSO_WM_UNIT_INDEX" val="1_7"/>
  <p:tag name="KSO_WM_UNIT_LAYERLEVEL" val="1_1"/>
  <p:tag name="KSO_WM_UNIT_TEXT_FILL_FORE_SCHEMECOLOR_INDEX" val="2"/>
  <p:tag name="KSO_WM_UNIT_TEXT_FILL_TYPE" val="1"/>
  <p:tag name="KSO_WM_UNIT_TYPE" val="p_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8;diagram20165053_1*p_i*1_9;diagram20165053_1*p_i*1_4"/>
  <p:tag name="KSO_WM_UNIT_CLEAR" val="0"/>
  <p:tag name="KSO_WM_UNIT_COMPATIBLE" val="0"/>
  <p:tag name="KSO_WM_UNIT_HIGHLIGHT" val="0"/>
  <p:tag name="KSO_WM_UNIT_ID" val="diagram20165053_1*p_h_f*1_2_1"/>
  <p:tag name="KSO_WM_UNIT_INDEX" val="1_2_1"/>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8"/>
  <p:tag name="KSO_WM_UNIT_INDEX" val="1_8"/>
  <p:tag name="KSO_WM_UNIT_LAYERLEVEL" val="1_1"/>
  <p:tag name="KSO_WM_UNIT_TEXT_FILL_FORE_SCHEMECOLOR_INDEX" val="2"/>
  <p:tag name="KSO_WM_UNIT_TEXT_FILL_TYPE" val="1"/>
  <p:tag name="KSO_WM_UNIT_TYPE" val="p_i"/>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9"/>
  <p:tag name="KSO_WM_UNIT_INDEX" val="1_9"/>
  <p:tag name="KSO_WM_UNIT_LAYERLEVEL" val="1_1"/>
  <p:tag name="KSO_WM_UNIT_TEXT_FILL_FORE_SCHEMECOLOR_INDEX" val="2"/>
  <p:tag name="KSO_WM_UNIT_TEXT_FILL_TYPE" val="1"/>
  <p:tag name="KSO_WM_UNIT_TYPE" val="p_i"/>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10;diagram20165053_1*p_i*1_11;diagram20165053_1*p_i*1_5"/>
  <p:tag name="KSO_WM_UNIT_CLEAR" val="0"/>
  <p:tag name="KSO_WM_UNIT_COMPATIBLE" val="0"/>
  <p:tag name="KSO_WM_UNIT_HIGHLIGHT" val="0"/>
  <p:tag name="KSO_WM_UNIT_ID" val="diagram20165053_1*p_h_f*1_2_2"/>
  <p:tag name="KSO_WM_UNIT_INDEX" val="1_2_2"/>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10"/>
  <p:tag name="KSO_WM_UNIT_INDEX" val="1_10"/>
  <p:tag name="KSO_WM_UNIT_LAYERLEVEL" val="1_1"/>
  <p:tag name="KSO_WM_UNIT_TEXT_FILL_FORE_SCHEMECOLOR_INDEX" val="2"/>
  <p:tag name="KSO_WM_UNIT_TEXT_FILL_TYPE" val="1"/>
  <p:tag name="KSO_WM_UNIT_TYPE" val="p_i"/>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7"/>
  <p:tag name="KSO_WM_UNIT_FILL_TYPE" val="1"/>
  <p:tag name="KSO_WM_UNIT_ID" val="diagram20165053_1*p_i*1_11"/>
  <p:tag name="KSO_WM_UNIT_INDEX" val="1_11"/>
  <p:tag name="KSO_WM_UNIT_LAYERLEVEL" val="1_1"/>
  <p:tag name="KSO_WM_UNIT_TEXT_FILL_FORE_SCHEMECOLOR_INDEX" val="2"/>
  <p:tag name="KSO_WM_UNIT_TEXT_FILL_TYPE" val="1"/>
  <p:tag name="KSO_WM_UNIT_TYPE" val="p_i"/>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FILL_FORE_SCHEMECOLOR_INDEX" val="5"/>
  <p:tag name="KSO_WM_UNIT_FILL_TYPE" val="1"/>
  <p:tag name="KSO_WM_UNIT_ID" val="diagram20165053_1*p_i*1_5"/>
  <p:tag name="KSO_WM_UNIT_INDEX" val="1_5"/>
  <p:tag name="KSO_WM_UNIT_LAYERLEVEL" val="1_1"/>
  <p:tag name="KSO_WM_UNIT_LINE_FILL_TYPE" val="2"/>
  <p:tag name="KSO_WM_UNIT_LINE_FORE_SCHEMECOLOR_INDEX" val="2"/>
  <p:tag name="KSO_WM_UNIT_TEXT_FILL_FORE_SCHEMECOLOR_INDEX" val="2"/>
  <p:tag name="KSO_WM_UNIT_TEXT_FILL_TYPE" val="1"/>
  <p:tag name="KSO_WM_UNIT_TYPE" val="p_i"/>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p1-1"/>
  <p:tag name="KSO_WM_TAG_VERSION" val="1.0"/>
  <p:tag name="KSO_WM_TEMPLATE_CATEGORY" val="diagram"/>
  <p:tag name="KSO_WM_TEMPLATE_INDEX" val="20165053"/>
  <p:tag name="KSO_WM_UNIT_BIND_DECORATION_IDS" val="diagram20165053_1*p_i*1_10;diagram20165053_1*p_i*1_11;diagram20165053_1*p_i*1_5"/>
  <p:tag name="KSO_WM_UNIT_CLEAR" val="0"/>
  <p:tag name="KSO_WM_UNIT_COMPATIBLE" val="0"/>
  <p:tag name="KSO_WM_UNIT_HIGHLIGHT" val="0"/>
  <p:tag name="KSO_WM_UNIT_ID" val="diagram20165053_1*p_h_f*1_2_2"/>
  <p:tag name="KSO_WM_UNIT_INDEX" val="1_2_2"/>
  <p:tag name="KSO_WM_UNIT_LAYERLEVEL" val="1_1_1"/>
  <p:tag name="KSO_WM_UNIT_PRESET_TEXT_INDEX" val="3"/>
  <p:tag name="KSO_WM_UNIT_PRESET_TEXT_LEN" val="12"/>
  <p:tag name="KSO_WM_UNIT_TEXT_FILL_FORE_SCHEMECOLOR_INDEX" val="14"/>
  <p:tag name="KSO_WM_UNIT_TEXT_FILL_TYPE" val="1"/>
  <p:tag name="KSO_WM_UNIT_TYPE" val="p_h_f"/>
  <p:tag name="KSO_WM_UNIT_VALUE" val="6"/>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28"/>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85109_3"/>
  <p:tag name="KSO_WM_SLIDE_ID" val="custom20189028_3"/>
  <p:tag name="KSO_WM_SLIDE_INDEX" val="3"/>
  <p:tag name="KSO_WM_SLIDE_ITEM_CNT" val="2"/>
  <p:tag name="KSO_WM_SLIDE_LAYOUT" val="a_b_e"/>
  <p:tag name="KSO_WM_SLIDE_LAYOUT_CNT" val="1_1_1"/>
  <p:tag name="KSO_WM_SLIDE_SUBTYPE" val="pureTxt"/>
  <p:tag name="KSO_WM_SLIDE_TYPE" val="sectionTitle"/>
  <p:tag name="KSO_WM_TAG_VERSION" val="1.0"/>
  <p:tag name="KSO_WM_TEMPLATE_CATEGORY" val="custom"/>
  <p:tag name="KSO_WM_TEMPLATE_INDEX" val="20189028"/>
  <p:tag name="KSO_WM_TEMPLATE_SUBCATEGORY" val="comb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18">
      <a:dk1>
        <a:srgbClr val="000000"/>
      </a:dk1>
      <a:lt1>
        <a:srgbClr val="FFFFFF"/>
      </a:lt1>
      <a:dk2>
        <a:srgbClr val="E0545D"/>
      </a:dk2>
      <a:lt2>
        <a:srgbClr val="F7F5F3"/>
      </a:lt2>
      <a:accent1>
        <a:srgbClr val="E0545D"/>
      </a:accent1>
      <a:accent2>
        <a:srgbClr val="595959"/>
      </a:accent2>
      <a:accent3>
        <a:srgbClr val="FFFFFF"/>
      </a:accent3>
      <a:accent4>
        <a:srgbClr val="F7F5F3"/>
      </a:accent4>
      <a:accent5>
        <a:srgbClr val="5B9BD5"/>
      </a:accent5>
      <a:accent6>
        <a:srgbClr val="70AD47"/>
      </a:accent6>
      <a:hlink>
        <a:srgbClr val="0563C1"/>
      </a:hlink>
      <a:folHlink>
        <a:srgbClr val="954F72"/>
      </a:folHlink>
    </a:clrScheme>
    <a:fontScheme name="自定义 4">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charset="-122"/>
        <a:cs typeface="Arial"/>
      </a:majorFont>
      <a:minorFont>
        <a:latin typeface="Arial"/>
        <a:ea typeface="宋体"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charset="-122"/>
        <a:cs typeface="Arial"/>
      </a:majorFont>
      <a:minorFont>
        <a:latin typeface="Arial"/>
        <a:ea typeface="宋体"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5.xml><?xml version="1.0" encoding="utf-8"?>
<a:theme xmlns:a="http://schemas.openxmlformats.org/drawingml/2006/main" name="2_Office 主题​​">
  <a:themeElements>
    <a:clrScheme name="20182110">
      <a:dk1>
        <a:srgbClr val="000000"/>
      </a:dk1>
      <a:lt1>
        <a:srgbClr val="FFFFFF"/>
      </a:lt1>
      <a:dk2>
        <a:srgbClr val="4D4D4D"/>
      </a:dk2>
      <a:lt2>
        <a:srgbClr val="FFFFFF"/>
      </a:lt2>
      <a:accent1>
        <a:srgbClr val="E76265"/>
      </a:accent1>
      <a:accent2>
        <a:srgbClr val="4E617A"/>
      </a:accent2>
      <a:accent3>
        <a:srgbClr val="ED818F"/>
      </a:accent3>
      <a:accent4>
        <a:srgbClr val="CD8FA5"/>
      </a:accent4>
      <a:accent5>
        <a:srgbClr val="A8B6C2"/>
      </a:accent5>
      <a:accent6>
        <a:srgbClr val="4A4166"/>
      </a:accent6>
      <a:hlink>
        <a:srgbClr val="4B5CC4"/>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4896</Words>
  <Application>Microsoft Office PowerPoint</Application>
  <PresentationFormat>自定义</PresentationFormat>
  <Paragraphs>364</Paragraphs>
  <Slides>62</Slides>
  <Notes>10</Notes>
  <HiddenSlides>0</HiddenSlides>
  <MMClips>0</MMClips>
  <ScaleCrop>false</ScaleCrop>
  <HeadingPairs>
    <vt:vector size="4" baseType="variant">
      <vt:variant>
        <vt:lpstr>主题</vt:lpstr>
      </vt:variant>
      <vt:variant>
        <vt:i4>5</vt:i4>
      </vt:variant>
      <vt:variant>
        <vt:lpstr>幻灯片标题</vt:lpstr>
      </vt:variant>
      <vt:variant>
        <vt:i4>62</vt:i4>
      </vt:variant>
    </vt:vector>
  </HeadingPairs>
  <TitlesOfParts>
    <vt:vector size="67" baseType="lpstr">
      <vt:lpstr>Office 主题</vt:lpstr>
      <vt:lpstr>1_Office 主题​​</vt:lpstr>
      <vt:lpstr>默认设计模板</vt:lpstr>
      <vt:lpstr>1_默认设计模板</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高考散文阅读</vt:lpstr>
      <vt:lpstr>一、概括形象特点</vt:lpstr>
      <vt:lpstr>PowerPoint 演示文稿</vt:lpstr>
      <vt:lpstr>PowerPoint 演示文稿</vt:lpstr>
      <vt:lpstr>PowerPoint 演示文稿</vt:lpstr>
      <vt:lpstr>PowerPoint 演示文稿</vt:lpstr>
      <vt:lpstr>PowerPoint 演示文稿</vt:lpstr>
      <vt:lpstr>PowerPoint 演示文稿</vt:lpstr>
      <vt:lpstr>形象（物象）作用</vt:lpstr>
      <vt:lpstr>PowerPoint 演示文稿</vt:lpstr>
      <vt:lpstr>PowerPoint 演示文稿</vt:lpstr>
      <vt:lpstr>《再见槐花》：联系全文，探究“槐花”在文中的意义。</vt:lpstr>
      <vt:lpstr>《牛铃叮当》：文中多次写到“牛铃”，有什么效果？</vt:lpstr>
      <vt:lpstr>赏析语言四大抓手</vt:lpstr>
      <vt:lpstr>1、关注词语</vt:lpstr>
      <vt:lpstr>PowerPoint 演示文稿</vt:lpstr>
      <vt:lpstr>PowerPoint 演示文稿</vt:lpstr>
      <vt:lpstr>长句最常见的一种形式是把相关成分有次序地依附在一个中心词上，往往修饰语多、并列成分多、某一结构复杂。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常见风格特点 </vt:lpstr>
      <vt:lpstr>PowerPoint 演示文稿</vt:lpstr>
      <vt:lpstr>《我们的裁缝店》：本文的语言充满生活气息，请结合全文对此加以赏析。（6分）</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2020-10-27T09:09:55Z</cp:lastPrinted>
  <dcterms:created xsi:type="dcterms:W3CDTF">2020-10-27T09:09:55Z</dcterms:created>
  <dcterms:modified xsi:type="dcterms:W3CDTF">2021-01-03T04:33:48Z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