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6"/>
  </p:notesMasterIdLst>
  <p:sldIdLst>
    <p:sldId id="369" r:id="rId2"/>
    <p:sldId id="288" r:id="rId3"/>
    <p:sldId id="393" r:id="rId4"/>
    <p:sldId id="394" r:id="rId5"/>
    <p:sldId id="349" r:id="rId6"/>
    <p:sldId id="395" r:id="rId7"/>
    <p:sldId id="396" r:id="rId8"/>
    <p:sldId id="397" r:id="rId9"/>
    <p:sldId id="398" r:id="rId10"/>
    <p:sldId id="399" r:id="rId11"/>
    <p:sldId id="400" r:id="rId12"/>
    <p:sldId id="401" r:id="rId13"/>
    <p:sldId id="402" r:id="rId14"/>
    <p:sldId id="403" r:id="rId15"/>
    <p:sldId id="404" r:id="rId16"/>
    <p:sldId id="405" r:id="rId17"/>
    <p:sldId id="406" r:id="rId18"/>
    <p:sldId id="407" r:id="rId19"/>
    <p:sldId id="332" r:id="rId20"/>
    <p:sldId id="408" r:id="rId21"/>
    <p:sldId id="409" r:id="rId22"/>
    <p:sldId id="410" r:id="rId23"/>
    <p:sldId id="411" r:id="rId24"/>
    <p:sldId id="392" r:id="rId25"/>
    <p:sldId id="412" r:id="rId26"/>
    <p:sldId id="413" r:id="rId27"/>
    <p:sldId id="414" r:id="rId28"/>
    <p:sldId id="415" r:id="rId29"/>
    <p:sldId id="416" r:id="rId30"/>
    <p:sldId id="417" r:id="rId31"/>
    <p:sldId id="418" r:id="rId32"/>
    <p:sldId id="419" r:id="rId33"/>
    <p:sldId id="420" r:id="rId34"/>
    <p:sldId id="421" r:id="rId35"/>
    <p:sldId id="422" r:id="rId36"/>
    <p:sldId id="423" r:id="rId37"/>
    <p:sldId id="424" r:id="rId38"/>
    <p:sldId id="425" r:id="rId39"/>
    <p:sldId id="426" r:id="rId40"/>
    <p:sldId id="427" r:id="rId41"/>
    <p:sldId id="428" r:id="rId42"/>
    <p:sldId id="429" r:id="rId43"/>
    <p:sldId id="430" r:id="rId44"/>
    <p:sldId id="431" r:id="rId45"/>
    <p:sldId id="432" r:id="rId46"/>
    <p:sldId id="433" r:id="rId47"/>
    <p:sldId id="434" r:id="rId48"/>
    <p:sldId id="435" r:id="rId49"/>
    <p:sldId id="436" r:id="rId50"/>
    <p:sldId id="437" r:id="rId51"/>
    <p:sldId id="438" r:id="rId52"/>
    <p:sldId id="439" r:id="rId53"/>
    <p:sldId id="440" r:id="rId54"/>
    <p:sldId id="441" r:id="rId55"/>
    <p:sldId id="442" r:id="rId56"/>
    <p:sldId id="443" r:id="rId57"/>
    <p:sldId id="444" r:id="rId58"/>
    <p:sldId id="445" r:id="rId59"/>
    <p:sldId id="446" r:id="rId60"/>
    <p:sldId id="447" r:id="rId61"/>
    <p:sldId id="448" r:id="rId62"/>
    <p:sldId id="449" r:id="rId63"/>
    <p:sldId id="450" r:id="rId64"/>
    <p:sldId id="451" r:id="rId65"/>
    <p:sldId id="452" r:id="rId66"/>
    <p:sldId id="453" r:id="rId67"/>
    <p:sldId id="454" r:id="rId68"/>
    <p:sldId id="458" r:id="rId69"/>
    <p:sldId id="459" r:id="rId70"/>
    <p:sldId id="460" r:id="rId71"/>
    <p:sldId id="461" r:id="rId72"/>
    <p:sldId id="462" r:id="rId73"/>
    <p:sldId id="463" r:id="rId74"/>
    <p:sldId id="464" r:id="rId75"/>
    <p:sldId id="465" r:id="rId76"/>
    <p:sldId id="466" r:id="rId77"/>
    <p:sldId id="467" r:id="rId78"/>
    <p:sldId id="468" r:id="rId79"/>
    <p:sldId id="469" r:id="rId80"/>
    <p:sldId id="470" r:id="rId81"/>
    <p:sldId id="471" r:id="rId82"/>
    <p:sldId id="472" r:id="rId83"/>
    <p:sldId id="473" r:id="rId84"/>
    <p:sldId id="474" r:id="rId85"/>
    <p:sldId id="475" r:id="rId86"/>
    <p:sldId id="476" r:id="rId87"/>
    <p:sldId id="477" r:id="rId88"/>
    <p:sldId id="478" r:id="rId89"/>
    <p:sldId id="479" r:id="rId90"/>
    <p:sldId id="480" r:id="rId91"/>
    <p:sldId id="481" r:id="rId92"/>
    <p:sldId id="482" r:id="rId93"/>
    <p:sldId id="483" r:id="rId94"/>
    <p:sldId id="484" r:id="rId95"/>
    <p:sldId id="485" r:id="rId96"/>
    <p:sldId id="486" r:id="rId97"/>
    <p:sldId id="487" r:id="rId98"/>
    <p:sldId id="488" r:id="rId99"/>
    <p:sldId id="489" r:id="rId100"/>
    <p:sldId id="490" r:id="rId101"/>
    <p:sldId id="491" r:id="rId102"/>
    <p:sldId id="492" r:id="rId103"/>
    <p:sldId id="493" r:id="rId104"/>
    <p:sldId id="494" r:id="rId105"/>
    <p:sldId id="495" r:id="rId106"/>
    <p:sldId id="496" r:id="rId107"/>
    <p:sldId id="519" r:id="rId108"/>
    <p:sldId id="520" r:id="rId109"/>
    <p:sldId id="521" r:id="rId110"/>
    <p:sldId id="522" r:id="rId111"/>
    <p:sldId id="523" r:id="rId112"/>
    <p:sldId id="524" r:id="rId113"/>
    <p:sldId id="497" r:id="rId114"/>
    <p:sldId id="498" r:id="rId115"/>
    <p:sldId id="499" r:id="rId116"/>
    <p:sldId id="500" r:id="rId117"/>
    <p:sldId id="501" r:id="rId118"/>
    <p:sldId id="502" r:id="rId119"/>
    <p:sldId id="503" r:id="rId120"/>
    <p:sldId id="504" r:id="rId121"/>
    <p:sldId id="505" r:id="rId122"/>
    <p:sldId id="506" r:id="rId123"/>
    <p:sldId id="507" r:id="rId124"/>
    <p:sldId id="508" r:id="rId125"/>
    <p:sldId id="509" r:id="rId126"/>
    <p:sldId id="510" r:id="rId127"/>
    <p:sldId id="511" r:id="rId128"/>
    <p:sldId id="512" r:id="rId129"/>
    <p:sldId id="513" r:id="rId130"/>
    <p:sldId id="514" r:id="rId131"/>
    <p:sldId id="515" r:id="rId132"/>
    <p:sldId id="516" r:id="rId133"/>
    <p:sldId id="517" r:id="rId134"/>
    <p:sldId id="518" r:id="rId135"/>
    <p:sldId id="455" r:id="rId136"/>
    <p:sldId id="456" r:id="rId137"/>
    <p:sldId id="457" r:id="rId138"/>
    <p:sldId id="525" r:id="rId139"/>
    <p:sldId id="526" r:id="rId140"/>
    <p:sldId id="527" r:id="rId141"/>
    <p:sldId id="528" r:id="rId142"/>
    <p:sldId id="529" r:id="rId143"/>
    <p:sldId id="530" r:id="rId144"/>
    <p:sldId id="531" r:id="rId145"/>
    <p:sldId id="532" r:id="rId146"/>
    <p:sldId id="533" r:id="rId147"/>
    <p:sldId id="534" r:id="rId148"/>
    <p:sldId id="535" r:id="rId149"/>
    <p:sldId id="536" r:id="rId150"/>
    <p:sldId id="537" r:id="rId151"/>
    <p:sldId id="538" r:id="rId152"/>
    <p:sldId id="539" r:id="rId153"/>
    <p:sldId id="540" r:id="rId154"/>
    <p:sldId id="541" r:id="rId155"/>
    <p:sldId id="542" r:id="rId156"/>
    <p:sldId id="543" r:id="rId157"/>
    <p:sldId id="544" r:id="rId158"/>
    <p:sldId id="545" r:id="rId159"/>
    <p:sldId id="546" r:id="rId160"/>
    <p:sldId id="547" r:id="rId161"/>
    <p:sldId id="555" r:id="rId162"/>
    <p:sldId id="556" r:id="rId163"/>
    <p:sldId id="557" r:id="rId164"/>
    <p:sldId id="558" r:id="rId165"/>
    <p:sldId id="559" r:id="rId166"/>
    <p:sldId id="560" r:id="rId167"/>
    <p:sldId id="561" r:id="rId168"/>
    <p:sldId id="562" r:id="rId169"/>
    <p:sldId id="563" r:id="rId170"/>
    <p:sldId id="564" r:id="rId171"/>
    <p:sldId id="565" r:id="rId172"/>
    <p:sldId id="566" r:id="rId173"/>
    <p:sldId id="567" r:id="rId174"/>
    <p:sldId id="568" r:id="rId175"/>
    <p:sldId id="569" r:id="rId176"/>
    <p:sldId id="570" r:id="rId177"/>
    <p:sldId id="571" r:id="rId178"/>
    <p:sldId id="572" r:id="rId179"/>
    <p:sldId id="573" r:id="rId180"/>
    <p:sldId id="548" r:id="rId181"/>
    <p:sldId id="549" r:id="rId182"/>
    <p:sldId id="550" r:id="rId183"/>
    <p:sldId id="551" r:id="rId184"/>
    <p:sldId id="552" r:id="rId185"/>
    <p:sldId id="574" r:id="rId186"/>
    <p:sldId id="575" r:id="rId187"/>
    <p:sldId id="576" r:id="rId188"/>
    <p:sldId id="577" r:id="rId189"/>
    <p:sldId id="578" r:id="rId190"/>
    <p:sldId id="579" r:id="rId191"/>
    <p:sldId id="553" r:id="rId192"/>
    <p:sldId id="554" r:id="rId193"/>
    <p:sldId id="580" r:id="rId194"/>
    <p:sldId id="581" r:id="rId195"/>
    <p:sldId id="582" r:id="rId196"/>
    <p:sldId id="583" r:id="rId197"/>
    <p:sldId id="584" r:id="rId198"/>
    <p:sldId id="585" r:id="rId199"/>
    <p:sldId id="586" r:id="rId200"/>
    <p:sldId id="587" r:id="rId201"/>
    <p:sldId id="588" r:id="rId202"/>
    <p:sldId id="589" r:id="rId203"/>
    <p:sldId id="590" r:id="rId204"/>
    <p:sldId id="591" r:id="rId20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1344" y="84"/>
      </p:cViewPr>
      <p:guideLst>
        <p:guide orient="horz" pos="618"/>
        <p:guide pos="57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notesMaster" Target="notesMasters/notesMaster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presProps" Target="presProps.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theme" Target="theme/theme1.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88.e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9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2018-12-28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19198476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33002409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24723088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014601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22152335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2452298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2113926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4034743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2446316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3350499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3171417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3161302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3814238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3947803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1407764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23582509"/>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00B0F0"/>
                </a:solidFill>
                <a:latin typeface="微软雅黑" panose="020B0503020204020204" pitchFamily="34" charset="-122"/>
                <a:ea typeface="微软雅黑" panose="020B0503020204020204" pitchFamily="34" charset="-122"/>
              </a:rPr>
              <a:t>考纲解读</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真题汇集</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考题分析</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名著考点</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757654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9.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5.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第二模块</a:t>
            </a:r>
            <a:endParaRPr lang="zh-CN" altLang="en-US" b="1" dirty="0">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38554"/>
          </a:xfrm>
          <a:prstGeom prst="rect">
            <a:avLst/>
          </a:prstGeom>
          <a:noFill/>
        </p:spPr>
        <p:txBody>
          <a:bodyPr wrap="square" rtlCol="0">
            <a:spAutoFit/>
          </a:bodyPr>
          <a:lstStyle/>
          <a:p>
            <a:r>
              <a:rPr lang="zh-CN" altLang="zh-CN" sz="1600" b="1" dirty="0" smtClean="0"/>
              <a:t>第</a:t>
            </a:r>
            <a:r>
              <a:rPr lang="en-US" altLang="zh-CN" sz="1600" dirty="0" smtClean="0"/>
              <a:t>8</a:t>
            </a:r>
            <a:r>
              <a:rPr lang="zh-CN" altLang="zh-CN" sz="1600" b="1" dirty="0" smtClean="0"/>
              <a:t>部分</a:t>
            </a:r>
            <a:r>
              <a:rPr lang="zh-CN" altLang="zh-CN" sz="1600" dirty="0" smtClean="0"/>
              <a:t>　</a:t>
            </a:r>
            <a:r>
              <a:rPr lang="zh-CN" altLang="zh-CN" sz="1600" b="1" dirty="0" smtClean="0"/>
              <a:t>名著阅读</a:t>
            </a:r>
            <a:endParaRPr lang="zh-CN" altLang="en-US" sz="1700" dirty="0">
              <a:solidFill>
                <a:schemeClr val="tx1"/>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2" name="同侧圆角矩形 11">
            <a:hlinkClick r:id="rId16"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7"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真题汇集</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8"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考题分析</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9"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名著考点</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package" Target="../embeddings/Microsoft_Word___44.docx"/><Relationship Id="rId2" Type="http://schemas.openxmlformats.org/officeDocument/2006/relationships/slideLayout" Target="../slideLayouts/slideLayout5.xml"/><Relationship Id="rId1" Type="http://schemas.openxmlformats.org/officeDocument/2006/relationships/vmlDrawing" Target="../drawings/vmlDrawing44.vml"/><Relationship Id="rId4" Type="http://schemas.openxmlformats.org/officeDocument/2006/relationships/image" Target="../media/image44.emf"/></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3" Type="http://schemas.openxmlformats.org/officeDocument/2006/relationships/package" Target="../embeddings/Microsoft_Word___45.docx"/><Relationship Id="rId2" Type="http://schemas.openxmlformats.org/officeDocument/2006/relationships/slideLayout" Target="../slideLayouts/slideLayout5.xml"/><Relationship Id="rId1" Type="http://schemas.openxmlformats.org/officeDocument/2006/relationships/vmlDrawing" Target="../drawings/vmlDrawing45.vml"/><Relationship Id="rId4" Type="http://schemas.openxmlformats.org/officeDocument/2006/relationships/image" Target="../media/image45.emf"/></Relationships>
</file>

<file path=ppt/slides/_rels/slide122.xml.rels><?xml version="1.0" encoding="UTF-8" standalone="yes"?>
<Relationships xmlns="http://schemas.openxmlformats.org/package/2006/relationships"><Relationship Id="rId3" Type="http://schemas.openxmlformats.org/officeDocument/2006/relationships/package" Target="../embeddings/Microsoft_Word___46.docx"/><Relationship Id="rId2" Type="http://schemas.openxmlformats.org/officeDocument/2006/relationships/slideLayout" Target="../slideLayouts/slideLayout5.xml"/><Relationship Id="rId1" Type="http://schemas.openxmlformats.org/officeDocument/2006/relationships/vmlDrawing" Target="../drawings/vmlDrawing46.vml"/><Relationship Id="rId4" Type="http://schemas.openxmlformats.org/officeDocument/2006/relationships/image" Target="../media/image46.emf"/></Relationships>
</file>

<file path=ppt/slides/_rels/slide123.xml.rels><?xml version="1.0" encoding="UTF-8" standalone="yes"?>
<Relationships xmlns="http://schemas.openxmlformats.org/package/2006/relationships"><Relationship Id="rId3" Type="http://schemas.openxmlformats.org/officeDocument/2006/relationships/package" Target="../embeddings/Microsoft_Word___47.docx"/><Relationship Id="rId2" Type="http://schemas.openxmlformats.org/officeDocument/2006/relationships/slideLayout" Target="../slideLayouts/slideLayout5.xml"/><Relationship Id="rId1" Type="http://schemas.openxmlformats.org/officeDocument/2006/relationships/vmlDrawing" Target="../drawings/vmlDrawing47.vml"/><Relationship Id="rId4" Type="http://schemas.openxmlformats.org/officeDocument/2006/relationships/image" Target="../media/image47.emf"/></Relationships>
</file>

<file path=ppt/slides/_rels/slide124.xml.rels><?xml version="1.0" encoding="UTF-8" standalone="yes"?>
<Relationships xmlns="http://schemas.openxmlformats.org/package/2006/relationships"><Relationship Id="rId3" Type="http://schemas.openxmlformats.org/officeDocument/2006/relationships/package" Target="../embeddings/Microsoft_Word___48.docx"/><Relationship Id="rId2" Type="http://schemas.openxmlformats.org/officeDocument/2006/relationships/slideLayout" Target="../slideLayouts/slideLayout5.xml"/><Relationship Id="rId1" Type="http://schemas.openxmlformats.org/officeDocument/2006/relationships/vmlDrawing" Target="../drawings/vmlDrawing48.vml"/><Relationship Id="rId4" Type="http://schemas.openxmlformats.org/officeDocument/2006/relationships/image" Target="../media/image48.emf"/></Relationships>
</file>

<file path=ppt/slides/_rels/slide125.xml.rels><?xml version="1.0" encoding="UTF-8" standalone="yes"?>
<Relationships xmlns="http://schemas.openxmlformats.org/package/2006/relationships"><Relationship Id="rId3" Type="http://schemas.openxmlformats.org/officeDocument/2006/relationships/package" Target="../embeddings/Microsoft_Word___49.docx"/><Relationship Id="rId2" Type="http://schemas.openxmlformats.org/officeDocument/2006/relationships/slideLayout" Target="../slideLayouts/slideLayout5.xml"/><Relationship Id="rId1" Type="http://schemas.openxmlformats.org/officeDocument/2006/relationships/vmlDrawing" Target="../drawings/vmlDrawing49.vml"/><Relationship Id="rId4" Type="http://schemas.openxmlformats.org/officeDocument/2006/relationships/image" Target="../media/image49.emf"/></Relationships>
</file>

<file path=ppt/slides/_rels/slide126.xml.rels><?xml version="1.0" encoding="UTF-8" standalone="yes"?>
<Relationships xmlns="http://schemas.openxmlformats.org/package/2006/relationships"><Relationship Id="rId3" Type="http://schemas.openxmlformats.org/officeDocument/2006/relationships/package" Target="../embeddings/Microsoft_Word___50.docx"/><Relationship Id="rId2" Type="http://schemas.openxmlformats.org/officeDocument/2006/relationships/slideLayout" Target="../slideLayouts/slideLayout5.xml"/><Relationship Id="rId1" Type="http://schemas.openxmlformats.org/officeDocument/2006/relationships/vmlDrawing" Target="../drawings/vmlDrawing50.vml"/><Relationship Id="rId4" Type="http://schemas.openxmlformats.org/officeDocument/2006/relationships/image" Target="../media/image50.emf"/></Relationships>
</file>

<file path=ppt/slides/_rels/slide127.xml.rels><?xml version="1.0" encoding="UTF-8" standalone="yes"?>
<Relationships xmlns="http://schemas.openxmlformats.org/package/2006/relationships"><Relationship Id="rId3" Type="http://schemas.openxmlformats.org/officeDocument/2006/relationships/package" Target="../embeddings/Microsoft_Word___51.docx"/><Relationship Id="rId2" Type="http://schemas.openxmlformats.org/officeDocument/2006/relationships/slideLayout" Target="../slideLayouts/slideLayout5.xml"/><Relationship Id="rId1" Type="http://schemas.openxmlformats.org/officeDocument/2006/relationships/vmlDrawing" Target="../drawings/vmlDrawing51.vml"/><Relationship Id="rId4" Type="http://schemas.openxmlformats.org/officeDocument/2006/relationships/image" Target="../media/image51.emf"/></Relationships>
</file>

<file path=ppt/slides/_rels/slide128.xml.rels><?xml version="1.0" encoding="UTF-8" standalone="yes"?>
<Relationships xmlns="http://schemas.openxmlformats.org/package/2006/relationships"><Relationship Id="rId3" Type="http://schemas.openxmlformats.org/officeDocument/2006/relationships/package" Target="../embeddings/Microsoft_Word___52.docx"/><Relationship Id="rId2" Type="http://schemas.openxmlformats.org/officeDocument/2006/relationships/slideLayout" Target="../slideLayouts/slideLayout5.xml"/><Relationship Id="rId1" Type="http://schemas.openxmlformats.org/officeDocument/2006/relationships/vmlDrawing" Target="../drawings/vmlDrawing52.vml"/><Relationship Id="rId4" Type="http://schemas.openxmlformats.org/officeDocument/2006/relationships/image" Target="../media/image52.emf"/></Relationships>
</file>

<file path=ppt/slides/_rels/slide129.xml.rels><?xml version="1.0" encoding="UTF-8" standalone="yes"?>
<Relationships xmlns="http://schemas.openxmlformats.org/package/2006/relationships"><Relationship Id="rId3" Type="http://schemas.openxmlformats.org/officeDocument/2006/relationships/package" Target="../embeddings/Microsoft_Word___53.docx"/><Relationship Id="rId2" Type="http://schemas.openxmlformats.org/officeDocument/2006/relationships/slideLayout" Target="../slideLayouts/slideLayout5.xml"/><Relationship Id="rId1" Type="http://schemas.openxmlformats.org/officeDocument/2006/relationships/vmlDrawing" Target="../drawings/vmlDrawing53.vml"/><Relationship Id="rId4" Type="http://schemas.openxmlformats.org/officeDocument/2006/relationships/image" Target="../media/image53.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3" Type="http://schemas.openxmlformats.org/officeDocument/2006/relationships/package" Target="../embeddings/Microsoft_Word___54.docx"/><Relationship Id="rId2" Type="http://schemas.openxmlformats.org/officeDocument/2006/relationships/slideLayout" Target="../slideLayouts/slideLayout5.xml"/><Relationship Id="rId1" Type="http://schemas.openxmlformats.org/officeDocument/2006/relationships/vmlDrawing" Target="../drawings/vmlDrawing54.vml"/><Relationship Id="rId4" Type="http://schemas.openxmlformats.org/officeDocument/2006/relationships/image" Target="../media/image54.emf"/></Relationships>
</file>

<file path=ppt/slides/_rels/slide131.xml.rels><?xml version="1.0" encoding="UTF-8" standalone="yes"?>
<Relationships xmlns="http://schemas.openxmlformats.org/package/2006/relationships"><Relationship Id="rId3" Type="http://schemas.openxmlformats.org/officeDocument/2006/relationships/package" Target="../embeddings/Microsoft_Word___55.docx"/><Relationship Id="rId2" Type="http://schemas.openxmlformats.org/officeDocument/2006/relationships/slideLayout" Target="../slideLayouts/slideLayout5.xml"/><Relationship Id="rId1" Type="http://schemas.openxmlformats.org/officeDocument/2006/relationships/vmlDrawing" Target="../drawings/vmlDrawing55.vml"/><Relationship Id="rId4" Type="http://schemas.openxmlformats.org/officeDocument/2006/relationships/image" Target="../media/image55.emf"/></Relationships>
</file>

<file path=ppt/slides/_rels/slide132.xml.rels><?xml version="1.0" encoding="UTF-8" standalone="yes"?>
<Relationships xmlns="http://schemas.openxmlformats.org/package/2006/relationships"><Relationship Id="rId3" Type="http://schemas.openxmlformats.org/officeDocument/2006/relationships/package" Target="../embeddings/Microsoft_Word___56.docx"/><Relationship Id="rId2" Type="http://schemas.openxmlformats.org/officeDocument/2006/relationships/slideLayout" Target="../slideLayouts/slideLayout5.xml"/><Relationship Id="rId1" Type="http://schemas.openxmlformats.org/officeDocument/2006/relationships/vmlDrawing" Target="../drawings/vmlDrawing56.vml"/><Relationship Id="rId4" Type="http://schemas.openxmlformats.org/officeDocument/2006/relationships/image" Target="../media/image56.emf"/></Relationships>
</file>

<file path=ppt/slides/_rels/slide133.xml.rels><?xml version="1.0" encoding="UTF-8" standalone="yes"?>
<Relationships xmlns="http://schemas.openxmlformats.org/package/2006/relationships"><Relationship Id="rId3" Type="http://schemas.openxmlformats.org/officeDocument/2006/relationships/package" Target="../embeddings/Microsoft_Word___57.docx"/><Relationship Id="rId2" Type="http://schemas.openxmlformats.org/officeDocument/2006/relationships/slideLayout" Target="../slideLayouts/slideLayout5.xml"/><Relationship Id="rId1" Type="http://schemas.openxmlformats.org/officeDocument/2006/relationships/vmlDrawing" Target="../drawings/vmlDrawing57.vml"/><Relationship Id="rId4" Type="http://schemas.openxmlformats.org/officeDocument/2006/relationships/image" Target="../media/image57.emf"/></Relationships>
</file>

<file path=ppt/slides/_rels/slide134.xml.rels><?xml version="1.0" encoding="UTF-8" standalone="yes"?>
<Relationships xmlns="http://schemas.openxmlformats.org/package/2006/relationships"><Relationship Id="rId3" Type="http://schemas.openxmlformats.org/officeDocument/2006/relationships/package" Target="../embeddings/Microsoft_Word___58.docx"/><Relationship Id="rId2" Type="http://schemas.openxmlformats.org/officeDocument/2006/relationships/slideLayout" Target="../slideLayouts/slideLayout5.xml"/><Relationship Id="rId1" Type="http://schemas.openxmlformats.org/officeDocument/2006/relationships/vmlDrawing" Target="../drawings/vmlDrawing58.vml"/><Relationship Id="rId4" Type="http://schemas.openxmlformats.org/officeDocument/2006/relationships/image" Target="../media/image58.emf"/></Relationships>
</file>

<file path=ppt/slides/_rels/slide135.xml.rels><?xml version="1.0" encoding="UTF-8" standalone="yes"?>
<Relationships xmlns="http://schemas.openxmlformats.org/package/2006/relationships"><Relationship Id="rId3" Type="http://schemas.openxmlformats.org/officeDocument/2006/relationships/package" Target="../embeddings/Microsoft_Word___59.docx"/><Relationship Id="rId2" Type="http://schemas.openxmlformats.org/officeDocument/2006/relationships/slideLayout" Target="../slideLayouts/slideLayout5.xml"/><Relationship Id="rId1" Type="http://schemas.openxmlformats.org/officeDocument/2006/relationships/vmlDrawing" Target="../drawings/vmlDrawing59.vml"/><Relationship Id="rId4" Type="http://schemas.openxmlformats.org/officeDocument/2006/relationships/image" Target="../media/image59.emf"/></Relationships>
</file>

<file path=ppt/slides/_rels/slide136.xml.rels><?xml version="1.0" encoding="UTF-8" standalone="yes"?>
<Relationships xmlns="http://schemas.openxmlformats.org/package/2006/relationships"><Relationship Id="rId3" Type="http://schemas.openxmlformats.org/officeDocument/2006/relationships/package" Target="../embeddings/Microsoft_Word___60.docx"/><Relationship Id="rId2" Type="http://schemas.openxmlformats.org/officeDocument/2006/relationships/slideLayout" Target="../slideLayouts/slideLayout5.xml"/><Relationship Id="rId1" Type="http://schemas.openxmlformats.org/officeDocument/2006/relationships/vmlDrawing" Target="../drawings/vmlDrawing60.vml"/><Relationship Id="rId4" Type="http://schemas.openxmlformats.org/officeDocument/2006/relationships/image" Target="../media/image60.emf"/></Relationships>
</file>

<file path=ppt/slides/_rels/slide137.xml.rels><?xml version="1.0" encoding="UTF-8" standalone="yes"?>
<Relationships xmlns="http://schemas.openxmlformats.org/package/2006/relationships"><Relationship Id="rId3" Type="http://schemas.openxmlformats.org/officeDocument/2006/relationships/package" Target="../embeddings/Microsoft_Word___61.docx"/><Relationship Id="rId2" Type="http://schemas.openxmlformats.org/officeDocument/2006/relationships/slideLayout" Target="../slideLayouts/slideLayout5.xml"/><Relationship Id="rId1" Type="http://schemas.openxmlformats.org/officeDocument/2006/relationships/vmlDrawing" Target="../drawings/vmlDrawing61.vml"/><Relationship Id="rId4" Type="http://schemas.openxmlformats.org/officeDocument/2006/relationships/image" Target="../media/image61.emf"/></Relationships>
</file>

<file path=ppt/slides/_rels/slide138.xml.rels><?xml version="1.0" encoding="UTF-8" standalone="yes"?>
<Relationships xmlns="http://schemas.openxmlformats.org/package/2006/relationships"><Relationship Id="rId3" Type="http://schemas.openxmlformats.org/officeDocument/2006/relationships/package" Target="../embeddings/Microsoft_Word___62.docx"/><Relationship Id="rId2" Type="http://schemas.openxmlformats.org/officeDocument/2006/relationships/slideLayout" Target="../slideLayouts/slideLayout5.xml"/><Relationship Id="rId1" Type="http://schemas.openxmlformats.org/officeDocument/2006/relationships/vmlDrawing" Target="../drawings/vmlDrawing62.vml"/><Relationship Id="rId4" Type="http://schemas.openxmlformats.org/officeDocument/2006/relationships/image" Target="../media/image62.emf"/></Relationships>
</file>

<file path=ppt/slides/_rels/slide139.xml.rels><?xml version="1.0" encoding="UTF-8" standalone="yes"?>
<Relationships xmlns="http://schemas.openxmlformats.org/package/2006/relationships"><Relationship Id="rId3" Type="http://schemas.openxmlformats.org/officeDocument/2006/relationships/package" Target="../embeddings/Microsoft_Word___63.docx"/><Relationship Id="rId2" Type="http://schemas.openxmlformats.org/officeDocument/2006/relationships/slideLayout" Target="../slideLayouts/slideLayout5.xml"/><Relationship Id="rId1" Type="http://schemas.openxmlformats.org/officeDocument/2006/relationships/vmlDrawing" Target="../drawings/vmlDrawing63.vml"/><Relationship Id="rId4" Type="http://schemas.openxmlformats.org/officeDocument/2006/relationships/image" Target="../media/image63.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3" Type="http://schemas.openxmlformats.org/officeDocument/2006/relationships/package" Target="../embeddings/Microsoft_Word___64.docx"/><Relationship Id="rId2" Type="http://schemas.openxmlformats.org/officeDocument/2006/relationships/slideLayout" Target="../slideLayouts/slideLayout5.xml"/><Relationship Id="rId1" Type="http://schemas.openxmlformats.org/officeDocument/2006/relationships/vmlDrawing" Target="../drawings/vmlDrawing64.vml"/><Relationship Id="rId4" Type="http://schemas.openxmlformats.org/officeDocument/2006/relationships/image" Target="../media/image64.emf"/></Relationships>
</file>

<file path=ppt/slides/_rels/slide141.xml.rels><?xml version="1.0" encoding="UTF-8" standalone="yes"?>
<Relationships xmlns="http://schemas.openxmlformats.org/package/2006/relationships"><Relationship Id="rId3" Type="http://schemas.openxmlformats.org/officeDocument/2006/relationships/package" Target="../embeddings/Microsoft_Word___65.docx"/><Relationship Id="rId2" Type="http://schemas.openxmlformats.org/officeDocument/2006/relationships/slideLayout" Target="../slideLayouts/slideLayout5.xml"/><Relationship Id="rId1" Type="http://schemas.openxmlformats.org/officeDocument/2006/relationships/vmlDrawing" Target="../drawings/vmlDrawing65.vml"/><Relationship Id="rId4" Type="http://schemas.openxmlformats.org/officeDocument/2006/relationships/image" Target="../media/image65.emf"/></Relationships>
</file>

<file path=ppt/slides/_rels/slide142.xml.rels><?xml version="1.0" encoding="UTF-8" standalone="yes"?>
<Relationships xmlns="http://schemas.openxmlformats.org/package/2006/relationships"><Relationship Id="rId3" Type="http://schemas.openxmlformats.org/officeDocument/2006/relationships/package" Target="../embeddings/Microsoft_Word___66.docx"/><Relationship Id="rId2" Type="http://schemas.openxmlformats.org/officeDocument/2006/relationships/slideLayout" Target="../slideLayouts/slideLayout5.xml"/><Relationship Id="rId1" Type="http://schemas.openxmlformats.org/officeDocument/2006/relationships/vmlDrawing" Target="../drawings/vmlDrawing66.vml"/><Relationship Id="rId4" Type="http://schemas.openxmlformats.org/officeDocument/2006/relationships/image" Target="../media/image66.emf"/></Relationships>
</file>

<file path=ppt/slides/_rels/slide143.xml.rels><?xml version="1.0" encoding="UTF-8" standalone="yes"?>
<Relationships xmlns="http://schemas.openxmlformats.org/package/2006/relationships"><Relationship Id="rId3" Type="http://schemas.openxmlformats.org/officeDocument/2006/relationships/package" Target="../embeddings/Microsoft_Word___67.docx"/><Relationship Id="rId2" Type="http://schemas.openxmlformats.org/officeDocument/2006/relationships/slideLayout" Target="../slideLayouts/slideLayout5.xml"/><Relationship Id="rId1" Type="http://schemas.openxmlformats.org/officeDocument/2006/relationships/vmlDrawing" Target="../drawings/vmlDrawing67.vml"/><Relationship Id="rId4" Type="http://schemas.openxmlformats.org/officeDocument/2006/relationships/image" Target="../media/image67.emf"/></Relationships>
</file>

<file path=ppt/slides/_rels/slide144.xml.rels><?xml version="1.0" encoding="UTF-8" standalone="yes"?>
<Relationships xmlns="http://schemas.openxmlformats.org/package/2006/relationships"><Relationship Id="rId3" Type="http://schemas.openxmlformats.org/officeDocument/2006/relationships/package" Target="../embeddings/Microsoft_Word___68.docx"/><Relationship Id="rId2" Type="http://schemas.openxmlformats.org/officeDocument/2006/relationships/slideLayout" Target="../slideLayouts/slideLayout5.xml"/><Relationship Id="rId1" Type="http://schemas.openxmlformats.org/officeDocument/2006/relationships/vmlDrawing" Target="../drawings/vmlDrawing68.vml"/><Relationship Id="rId4" Type="http://schemas.openxmlformats.org/officeDocument/2006/relationships/image" Target="../media/image68.emf"/></Relationships>
</file>

<file path=ppt/slides/_rels/slide145.xml.rels><?xml version="1.0" encoding="UTF-8" standalone="yes"?>
<Relationships xmlns="http://schemas.openxmlformats.org/package/2006/relationships"><Relationship Id="rId3" Type="http://schemas.openxmlformats.org/officeDocument/2006/relationships/package" Target="../embeddings/Microsoft_Word___69.docx"/><Relationship Id="rId2" Type="http://schemas.openxmlformats.org/officeDocument/2006/relationships/slideLayout" Target="../slideLayouts/slideLayout5.xml"/><Relationship Id="rId1" Type="http://schemas.openxmlformats.org/officeDocument/2006/relationships/vmlDrawing" Target="../drawings/vmlDrawing69.vml"/><Relationship Id="rId4" Type="http://schemas.openxmlformats.org/officeDocument/2006/relationships/image" Target="../media/image69.emf"/></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3" Type="http://schemas.openxmlformats.org/officeDocument/2006/relationships/package" Target="../embeddings/Microsoft_Word___70.docx"/><Relationship Id="rId2" Type="http://schemas.openxmlformats.org/officeDocument/2006/relationships/slideLayout" Target="../slideLayouts/slideLayout5.xml"/><Relationship Id="rId1" Type="http://schemas.openxmlformats.org/officeDocument/2006/relationships/vmlDrawing" Target="../drawings/vmlDrawing70.vml"/><Relationship Id="rId4" Type="http://schemas.openxmlformats.org/officeDocument/2006/relationships/image" Target="../media/image70.emf"/></Relationships>
</file>

<file path=ppt/slides/_rels/slide169.xml.rels><?xml version="1.0" encoding="UTF-8" standalone="yes"?>
<Relationships xmlns="http://schemas.openxmlformats.org/package/2006/relationships"><Relationship Id="rId3" Type="http://schemas.openxmlformats.org/officeDocument/2006/relationships/package" Target="../embeddings/Microsoft_Word___71.docx"/><Relationship Id="rId2" Type="http://schemas.openxmlformats.org/officeDocument/2006/relationships/slideLayout" Target="../slideLayouts/slideLayout5.xml"/><Relationship Id="rId1" Type="http://schemas.openxmlformats.org/officeDocument/2006/relationships/vmlDrawing" Target="../drawings/vmlDrawing71.vml"/><Relationship Id="rId4" Type="http://schemas.openxmlformats.org/officeDocument/2006/relationships/image" Target="../media/image71.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3" Type="http://schemas.openxmlformats.org/officeDocument/2006/relationships/package" Target="../embeddings/Microsoft_Word___72.docx"/><Relationship Id="rId2" Type="http://schemas.openxmlformats.org/officeDocument/2006/relationships/slideLayout" Target="../slideLayouts/slideLayout5.xml"/><Relationship Id="rId1" Type="http://schemas.openxmlformats.org/officeDocument/2006/relationships/vmlDrawing" Target="../drawings/vmlDrawing72.vml"/><Relationship Id="rId4" Type="http://schemas.openxmlformats.org/officeDocument/2006/relationships/image" Target="../media/image72.emf"/></Relationships>
</file>

<file path=ppt/slides/_rels/slide171.xml.rels><?xml version="1.0" encoding="UTF-8" standalone="yes"?>
<Relationships xmlns="http://schemas.openxmlformats.org/package/2006/relationships"><Relationship Id="rId3" Type="http://schemas.openxmlformats.org/officeDocument/2006/relationships/package" Target="../embeddings/Microsoft_Word___73.docx"/><Relationship Id="rId2" Type="http://schemas.openxmlformats.org/officeDocument/2006/relationships/slideLayout" Target="../slideLayouts/slideLayout5.xml"/><Relationship Id="rId1" Type="http://schemas.openxmlformats.org/officeDocument/2006/relationships/vmlDrawing" Target="../drawings/vmlDrawing73.vml"/><Relationship Id="rId4" Type="http://schemas.openxmlformats.org/officeDocument/2006/relationships/image" Target="../media/image73.emf"/></Relationships>
</file>

<file path=ppt/slides/_rels/slide172.xml.rels><?xml version="1.0" encoding="UTF-8" standalone="yes"?>
<Relationships xmlns="http://schemas.openxmlformats.org/package/2006/relationships"><Relationship Id="rId3" Type="http://schemas.openxmlformats.org/officeDocument/2006/relationships/package" Target="../embeddings/Microsoft_Word___74.docx"/><Relationship Id="rId2" Type="http://schemas.openxmlformats.org/officeDocument/2006/relationships/slideLayout" Target="../slideLayouts/slideLayout5.xml"/><Relationship Id="rId1" Type="http://schemas.openxmlformats.org/officeDocument/2006/relationships/vmlDrawing" Target="../drawings/vmlDrawing74.vml"/><Relationship Id="rId4" Type="http://schemas.openxmlformats.org/officeDocument/2006/relationships/image" Target="../media/image74.emf"/></Relationships>
</file>

<file path=ppt/slides/_rels/slide173.xml.rels><?xml version="1.0" encoding="UTF-8" standalone="yes"?>
<Relationships xmlns="http://schemas.openxmlformats.org/package/2006/relationships"><Relationship Id="rId3" Type="http://schemas.openxmlformats.org/officeDocument/2006/relationships/package" Target="../embeddings/Microsoft_Word___75.docx"/><Relationship Id="rId2" Type="http://schemas.openxmlformats.org/officeDocument/2006/relationships/slideLayout" Target="../slideLayouts/slideLayout5.xml"/><Relationship Id="rId1" Type="http://schemas.openxmlformats.org/officeDocument/2006/relationships/vmlDrawing" Target="../drawings/vmlDrawing75.vml"/><Relationship Id="rId4" Type="http://schemas.openxmlformats.org/officeDocument/2006/relationships/image" Target="../media/image75.emf"/></Relationships>
</file>

<file path=ppt/slides/_rels/slide174.xml.rels><?xml version="1.0" encoding="UTF-8" standalone="yes"?>
<Relationships xmlns="http://schemas.openxmlformats.org/package/2006/relationships"><Relationship Id="rId3" Type="http://schemas.openxmlformats.org/officeDocument/2006/relationships/package" Target="../embeddings/Microsoft_Word___76.docx"/><Relationship Id="rId2" Type="http://schemas.openxmlformats.org/officeDocument/2006/relationships/slideLayout" Target="../slideLayouts/slideLayout5.xml"/><Relationship Id="rId1" Type="http://schemas.openxmlformats.org/officeDocument/2006/relationships/vmlDrawing" Target="../drawings/vmlDrawing76.vml"/><Relationship Id="rId4" Type="http://schemas.openxmlformats.org/officeDocument/2006/relationships/image" Target="../media/image76.emf"/></Relationships>
</file>

<file path=ppt/slides/_rels/slide175.xml.rels><?xml version="1.0" encoding="UTF-8" standalone="yes"?>
<Relationships xmlns="http://schemas.openxmlformats.org/package/2006/relationships"><Relationship Id="rId3" Type="http://schemas.openxmlformats.org/officeDocument/2006/relationships/package" Target="../embeddings/Microsoft_Word___77.docx"/><Relationship Id="rId2" Type="http://schemas.openxmlformats.org/officeDocument/2006/relationships/slideLayout" Target="../slideLayouts/slideLayout5.xml"/><Relationship Id="rId1" Type="http://schemas.openxmlformats.org/officeDocument/2006/relationships/vmlDrawing" Target="../drawings/vmlDrawing77.vml"/><Relationship Id="rId4" Type="http://schemas.openxmlformats.org/officeDocument/2006/relationships/image" Target="../media/image77.emf"/></Relationships>
</file>

<file path=ppt/slides/_rels/slide176.xml.rels><?xml version="1.0" encoding="UTF-8" standalone="yes"?>
<Relationships xmlns="http://schemas.openxmlformats.org/package/2006/relationships"><Relationship Id="rId3" Type="http://schemas.openxmlformats.org/officeDocument/2006/relationships/package" Target="../embeddings/Microsoft_Word___78.docx"/><Relationship Id="rId2" Type="http://schemas.openxmlformats.org/officeDocument/2006/relationships/slideLayout" Target="../slideLayouts/slideLayout5.xml"/><Relationship Id="rId1" Type="http://schemas.openxmlformats.org/officeDocument/2006/relationships/vmlDrawing" Target="../drawings/vmlDrawing78.vml"/><Relationship Id="rId4" Type="http://schemas.openxmlformats.org/officeDocument/2006/relationships/image" Target="../media/image78.emf"/></Relationships>
</file>

<file path=ppt/slides/_rels/slide177.xml.rels><?xml version="1.0" encoding="UTF-8" standalone="yes"?>
<Relationships xmlns="http://schemas.openxmlformats.org/package/2006/relationships"><Relationship Id="rId3" Type="http://schemas.openxmlformats.org/officeDocument/2006/relationships/package" Target="../embeddings/Microsoft_Word___79.docx"/><Relationship Id="rId2" Type="http://schemas.openxmlformats.org/officeDocument/2006/relationships/slideLayout" Target="../slideLayouts/slideLayout5.xml"/><Relationship Id="rId1" Type="http://schemas.openxmlformats.org/officeDocument/2006/relationships/vmlDrawing" Target="../drawings/vmlDrawing79.vml"/><Relationship Id="rId4" Type="http://schemas.openxmlformats.org/officeDocument/2006/relationships/image" Target="../media/image79.emf"/></Relationships>
</file>

<file path=ppt/slides/_rels/slide178.xml.rels><?xml version="1.0" encoding="UTF-8" standalone="yes"?>
<Relationships xmlns="http://schemas.openxmlformats.org/package/2006/relationships"><Relationship Id="rId3" Type="http://schemas.openxmlformats.org/officeDocument/2006/relationships/package" Target="../embeddings/Microsoft_Word___80.docx"/><Relationship Id="rId2" Type="http://schemas.openxmlformats.org/officeDocument/2006/relationships/slideLayout" Target="../slideLayouts/slideLayout5.xml"/><Relationship Id="rId1" Type="http://schemas.openxmlformats.org/officeDocument/2006/relationships/vmlDrawing" Target="../drawings/vmlDrawing80.vml"/><Relationship Id="rId4" Type="http://schemas.openxmlformats.org/officeDocument/2006/relationships/image" Target="../media/image80.emf"/></Relationships>
</file>

<file path=ppt/slides/_rels/slide179.xml.rels><?xml version="1.0" encoding="UTF-8" standalone="yes"?>
<Relationships xmlns="http://schemas.openxmlformats.org/package/2006/relationships"><Relationship Id="rId3" Type="http://schemas.openxmlformats.org/officeDocument/2006/relationships/package" Target="../embeddings/Microsoft_Word___81.docx"/><Relationship Id="rId2" Type="http://schemas.openxmlformats.org/officeDocument/2006/relationships/slideLayout" Target="../slideLayouts/slideLayout5.xml"/><Relationship Id="rId1" Type="http://schemas.openxmlformats.org/officeDocument/2006/relationships/vmlDrawing" Target="../drawings/vmlDrawing81.vml"/><Relationship Id="rId4" Type="http://schemas.openxmlformats.org/officeDocument/2006/relationships/image" Target="../media/image81.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3" Type="http://schemas.openxmlformats.org/officeDocument/2006/relationships/package" Target="../embeddings/Microsoft_Word___82.docx"/><Relationship Id="rId2" Type="http://schemas.openxmlformats.org/officeDocument/2006/relationships/slideLayout" Target="../slideLayouts/slideLayout5.xml"/><Relationship Id="rId1" Type="http://schemas.openxmlformats.org/officeDocument/2006/relationships/vmlDrawing" Target="../drawings/vmlDrawing82.vml"/><Relationship Id="rId4" Type="http://schemas.openxmlformats.org/officeDocument/2006/relationships/image" Target="../media/image82.emf"/></Relationships>
</file>

<file path=ppt/slides/_rels/slide181.xml.rels><?xml version="1.0" encoding="UTF-8" standalone="yes"?>
<Relationships xmlns="http://schemas.openxmlformats.org/package/2006/relationships"><Relationship Id="rId3" Type="http://schemas.openxmlformats.org/officeDocument/2006/relationships/package" Target="../embeddings/Microsoft_Word___83.docx"/><Relationship Id="rId2" Type="http://schemas.openxmlformats.org/officeDocument/2006/relationships/slideLayout" Target="../slideLayouts/slideLayout5.xml"/><Relationship Id="rId1" Type="http://schemas.openxmlformats.org/officeDocument/2006/relationships/vmlDrawing" Target="../drawings/vmlDrawing83.vml"/><Relationship Id="rId4" Type="http://schemas.openxmlformats.org/officeDocument/2006/relationships/image" Target="../media/image83.emf"/></Relationships>
</file>

<file path=ppt/slides/_rels/slide182.xml.rels><?xml version="1.0" encoding="UTF-8" standalone="yes"?>
<Relationships xmlns="http://schemas.openxmlformats.org/package/2006/relationships"><Relationship Id="rId3" Type="http://schemas.openxmlformats.org/officeDocument/2006/relationships/package" Target="../embeddings/Microsoft_Word___84.docx"/><Relationship Id="rId2" Type="http://schemas.openxmlformats.org/officeDocument/2006/relationships/slideLayout" Target="../slideLayouts/slideLayout5.xml"/><Relationship Id="rId1" Type="http://schemas.openxmlformats.org/officeDocument/2006/relationships/vmlDrawing" Target="../drawings/vmlDrawing84.vml"/><Relationship Id="rId4" Type="http://schemas.openxmlformats.org/officeDocument/2006/relationships/image" Target="../media/image84.emf"/></Relationships>
</file>

<file path=ppt/slides/_rels/slide183.xml.rels><?xml version="1.0" encoding="UTF-8" standalone="yes"?>
<Relationships xmlns="http://schemas.openxmlformats.org/package/2006/relationships"><Relationship Id="rId3" Type="http://schemas.openxmlformats.org/officeDocument/2006/relationships/package" Target="../embeddings/Microsoft_Word___85.docx"/><Relationship Id="rId2" Type="http://schemas.openxmlformats.org/officeDocument/2006/relationships/slideLayout" Target="../slideLayouts/slideLayout5.xml"/><Relationship Id="rId1" Type="http://schemas.openxmlformats.org/officeDocument/2006/relationships/vmlDrawing" Target="../drawings/vmlDrawing85.vml"/><Relationship Id="rId4" Type="http://schemas.openxmlformats.org/officeDocument/2006/relationships/image" Target="../media/image85.emf"/></Relationships>
</file>

<file path=ppt/slides/_rels/slide184.xml.rels><?xml version="1.0" encoding="UTF-8" standalone="yes"?>
<Relationships xmlns="http://schemas.openxmlformats.org/package/2006/relationships"><Relationship Id="rId3" Type="http://schemas.openxmlformats.org/officeDocument/2006/relationships/package" Target="../embeddings/Microsoft_Word___86.docx"/><Relationship Id="rId2" Type="http://schemas.openxmlformats.org/officeDocument/2006/relationships/slideLayout" Target="../slideLayouts/slideLayout5.xml"/><Relationship Id="rId1" Type="http://schemas.openxmlformats.org/officeDocument/2006/relationships/vmlDrawing" Target="../drawings/vmlDrawing86.vml"/><Relationship Id="rId4" Type="http://schemas.openxmlformats.org/officeDocument/2006/relationships/image" Target="../media/image86.emf"/></Relationships>
</file>

<file path=ppt/slides/_rels/slide185.xml.rels><?xml version="1.0" encoding="UTF-8" standalone="yes"?>
<Relationships xmlns="http://schemas.openxmlformats.org/package/2006/relationships"><Relationship Id="rId3" Type="http://schemas.openxmlformats.org/officeDocument/2006/relationships/package" Target="../embeddings/Microsoft_Word___87.docx"/><Relationship Id="rId2" Type="http://schemas.openxmlformats.org/officeDocument/2006/relationships/slideLayout" Target="../slideLayouts/slideLayout5.xml"/><Relationship Id="rId1" Type="http://schemas.openxmlformats.org/officeDocument/2006/relationships/vmlDrawing" Target="../drawings/vmlDrawing87.vml"/><Relationship Id="rId4" Type="http://schemas.openxmlformats.org/officeDocument/2006/relationships/image" Target="../media/image87.emf"/></Relationships>
</file>

<file path=ppt/slides/_rels/slide186.xml.rels><?xml version="1.0" encoding="UTF-8" standalone="yes"?>
<Relationships xmlns="http://schemas.openxmlformats.org/package/2006/relationships"><Relationship Id="rId3" Type="http://schemas.openxmlformats.org/officeDocument/2006/relationships/package" Target="../embeddings/Microsoft_Word___88.docx"/><Relationship Id="rId2" Type="http://schemas.openxmlformats.org/officeDocument/2006/relationships/slideLayout" Target="../slideLayouts/slideLayout5.xml"/><Relationship Id="rId1" Type="http://schemas.openxmlformats.org/officeDocument/2006/relationships/vmlDrawing" Target="../drawings/vmlDrawing88.vml"/><Relationship Id="rId4" Type="http://schemas.openxmlformats.org/officeDocument/2006/relationships/image" Target="../media/image88.emf"/></Relationships>
</file>

<file path=ppt/slides/_rels/slide187.xml.rels><?xml version="1.0" encoding="UTF-8" standalone="yes"?>
<Relationships xmlns="http://schemas.openxmlformats.org/package/2006/relationships"><Relationship Id="rId3" Type="http://schemas.openxmlformats.org/officeDocument/2006/relationships/package" Target="../embeddings/Microsoft_Word___89.docx"/><Relationship Id="rId2" Type="http://schemas.openxmlformats.org/officeDocument/2006/relationships/slideLayout" Target="../slideLayouts/slideLayout5.xml"/><Relationship Id="rId1" Type="http://schemas.openxmlformats.org/officeDocument/2006/relationships/vmlDrawing" Target="../drawings/vmlDrawing89.vml"/><Relationship Id="rId4" Type="http://schemas.openxmlformats.org/officeDocument/2006/relationships/image" Target="../media/image89.emf"/></Relationships>
</file>

<file path=ppt/slides/_rels/slide188.xml.rels><?xml version="1.0" encoding="UTF-8" standalone="yes"?>
<Relationships xmlns="http://schemas.openxmlformats.org/package/2006/relationships"><Relationship Id="rId3" Type="http://schemas.openxmlformats.org/officeDocument/2006/relationships/package" Target="../embeddings/Microsoft_Word___90.docx"/><Relationship Id="rId2" Type="http://schemas.openxmlformats.org/officeDocument/2006/relationships/slideLayout" Target="../slideLayouts/slideLayout5.xml"/><Relationship Id="rId1" Type="http://schemas.openxmlformats.org/officeDocument/2006/relationships/vmlDrawing" Target="../drawings/vmlDrawing90.vml"/><Relationship Id="rId4" Type="http://schemas.openxmlformats.org/officeDocument/2006/relationships/image" Target="../media/image90.emf"/></Relationships>
</file>

<file path=ppt/slides/_rels/slide189.xml.rels><?xml version="1.0" encoding="UTF-8" standalone="yes"?>
<Relationships xmlns="http://schemas.openxmlformats.org/package/2006/relationships"><Relationship Id="rId3" Type="http://schemas.openxmlformats.org/officeDocument/2006/relationships/package" Target="../embeddings/Microsoft_Word___91.docx"/><Relationship Id="rId2" Type="http://schemas.openxmlformats.org/officeDocument/2006/relationships/slideLayout" Target="../slideLayouts/slideLayout5.xml"/><Relationship Id="rId1" Type="http://schemas.openxmlformats.org/officeDocument/2006/relationships/vmlDrawing" Target="../drawings/vmlDrawing91.vml"/><Relationship Id="rId4" Type="http://schemas.openxmlformats.org/officeDocument/2006/relationships/image" Target="../media/image91.emf"/></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5.emf"/></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__6.docx"/><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image" Target="../media/image6.emf"/></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__7.docx"/><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image" Target="../media/image7.emf"/></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__8.docx"/><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image" Target="../media/image8.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5.xml"/><Relationship Id="rId1" Type="http://schemas.openxmlformats.org/officeDocument/2006/relationships/vmlDrawing" Target="../drawings/vmlDrawing9.vml"/><Relationship Id="rId4" Type="http://schemas.openxmlformats.org/officeDocument/2006/relationships/image" Target="../media/image9.emf"/></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Word___10.docx"/><Relationship Id="rId2" Type="http://schemas.openxmlformats.org/officeDocument/2006/relationships/slideLayout" Target="../slideLayouts/slideLayout5.xml"/><Relationship Id="rId1" Type="http://schemas.openxmlformats.org/officeDocument/2006/relationships/vmlDrawing" Target="../drawings/vmlDrawing10.vml"/><Relationship Id="rId4" Type="http://schemas.openxmlformats.org/officeDocument/2006/relationships/image" Target="../media/image10.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5.xml"/><Relationship Id="rId1" Type="http://schemas.openxmlformats.org/officeDocument/2006/relationships/vmlDrawing" Target="../drawings/vmlDrawing11.vml"/><Relationship Id="rId4" Type="http://schemas.openxmlformats.org/officeDocument/2006/relationships/image" Target="../media/image11.emf"/></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Word___12.docx"/><Relationship Id="rId2" Type="http://schemas.openxmlformats.org/officeDocument/2006/relationships/slideLayout" Target="../slideLayouts/slideLayout5.xml"/><Relationship Id="rId1" Type="http://schemas.openxmlformats.org/officeDocument/2006/relationships/vmlDrawing" Target="../drawings/vmlDrawing12.vml"/><Relationship Id="rId4" Type="http://schemas.openxmlformats.org/officeDocument/2006/relationships/image" Target="../media/image12.emf"/></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Word___13.docx"/><Relationship Id="rId2" Type="http://schemas.openxmlformats.org/officeDocument/2006/relationships/slideLayout" Target="../slideLayouts/slideLayout5.xml"/><Relationship Id="rId1" Type="http://schemas.openxmlformats.org/officeDocument/2006/relationships/vmlDrawing" Target="../drawings/vmlDrawing13.vml"/><Relationship Id="rId4" Type="http://schemas.openxmlformats.org/officeDocument/2006/relationships/image" Target="../media/image13.emf"/></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Word___14.docx"/><Relationship Id="rId2" Type="http://schemas.openxmlformats.org/officeDocument/2006/relationships/slideLayout" Target="../slideLayouts/slideLayout5.xml"/><Relationship Id="rId1" Type="http://schemas.openxmlformats.org/officeDocument/2006/relationships/vmlDrawing" Target="../drawings/vmlDrawing14.vml"/><Relationship Id="rId4" Type="http://schemas.openxmlformats.org/officeDocument/2006/relationships/image" Target="../media/image14.emf"/></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Word___15.docx"/><Relationship Id="rId2" Type="http://schemas.openxmlformats.org/officeDocument/2006/relationships/slideLayout" Target="../slideLayouts/slideLayout5.xml"/><Relationship Id="rId1" Type="http://schemas.openxmlformats.org/officeDocument/2006/relationships/vmlDrawing" Target="../drawings/vmlDrawing15.vml"/><Relationship Id="rId4" Type="http://schemas.openxmlformats.org/officeDocument/2006/relationships/image" Target="../media/image15.emf"/></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Word___16.docx"/><Relationship Id="rId2" Type="http://schemas.openxmlformats.org/officeDocument/2006/relationships/slideLayout" Target="../slideLayouts/slideLayout5.xml"/><Relationship Id="rId1" Type="http://schemas.openxmlformats.org/officeDocument/2006/relationships/vmlDrawing" Target="../drawings/vmlDrawing16.vml"/><Relationship Id="rId4" Type="http://schemas.openxmlformats.org/officeDocument/2006/relationships/image" Target="../media/image16.emf"/></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Word___17.docx"/><Relationship Id="rId2" Type="http://schemas.openxmlformats.org/officeDocument/2006/relationships/slideLayout" Target="../slideLayouts/slideLayout5.xml"/><Relationship Id="rId1" Type="http://schemas.openxmlformats.org/officeDocument/2006/relationships/vmlDrawing" Target="../drawings/vmlDrawing17.vml"/><Relationship Id="rId4" Type="http://schemas.openxmlformats.org/officeDocument/2006/relationships/image" Target="../media/image17.emf"/></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Word___18.docx"/><Relationship Id="rId2" Type="http://schemas.openxmlformats.org/officeDocument/2006/relationships/slideLayout" Target="../slideLayouts/slideLayout5.xml"/><Relationship Id="rId1" Type="http://schemas.openxmlformats.org/officeDocument/2006/relationships/vmlDrawing" Target="../drawings/vmlDrawing18.vml"/><Relationship Id="rId4" Type="http://schemas.openxmlformats.org/officeDocument/2006/relationships/image" Target="../media/image18.emf"/></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Word___19.docx"/><Relationship Id="rId2" Type="http://schemas.openxmlformats.org/officeDocument/2006/relationships/slideLayout" Target="../slideLayouts/slideLayout5.xml"/><Relationship Id="rId1" Type="http://schemas.openxmlformats.org/officeDocument/2006/relationships/vmlDrawing" Target="../drawings/vmlDrawing19.vml"/><Relationship Id="rId4" Type="http://schemas.openxmlformats.org/officeDocument/2006/relationships/image" Target="../media/image19.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package" Target="../embeddings/Microsoft_Word___20.docx"/><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20.emf"/></Relationships>
</file>

<file path=ppt/slides/_rels/slide55.xml.rels><?xml version="1.0" encoding="UTF-8" standalone="yes"?>
<Relationships xmlns="http://schemas.openxmlformats.org/package/2006/relationships"><Relationship Id="rId3" Type="http://schemas.openxmlformats.org/officeDocument/2006/relationships/package" Target="../embeddings/Microsoft_Word___21.docx"/><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21.emf"/></Relationships>
</file>

<file path=ppt/slides/_rels/slide56.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5.xml"/><Relationship Id="rId1" Type="http://schemas.openxmlformats.org/officeDocument/2006/relationships/vmlDrawing" Target="../drawings/vmlDrawing22.vml"/><Relationship Id="rId4" Type="http://schemas.openxmlformats.org/officeDocument/2006/relationships/image" Target="../media/image22.emf"/></Relationships>
</file>

<file path=ppt/slides/_rels/slide57.xml.rels><?xml version="1.0" encoding="UTF-8" standalone="yes"?>
<Relationships xmlns="http://schemas.openxmlformats.org/package/2006/relationships"><Relationship Id="rId3" Type="http://schemas.openxmlformats.org/officeDocument/2006/relationships/package" Target="../embeddings/Microsoft_Word___23.docx"/><Relationship Id="rId2" Type="http://schemas.openxmlformats.org/officeDocument/2006/relationships/slideLayout" Target="../slideLayouts/slideLayout5.xml"/><Relationship Id="rId1" Type="http://schemas.openxmlformats.org/officeDocument/2006/relationships/vmlDrawing" Target="../drawings/vmlDrawing23.vml"/><Relationship Id="rId4" Type="http://schemas.openxmlformats.org/officeDocument/2006/relationships/image" Target="../media/image23.emf"/></Relationships>
</file>

<file path=ppt/slides/_rels/slide58.xml.rels><?xml version="1.0" encoding="UTF-8" standalone="yes"?>
<Relationships xmlns="http://schemas.openxmlformats.org/package/2006/relationships"><Relationship Id="rId3" Type="http://schemas.openxmlformats.org/officeDocument/2006/relationships/package" Target="../embeddings/Microsoft_Word___24.docx"/><Relationship Id="rId2" Type="http://schemas.openxmlformats.org/officeDocument/2006/relationships/slideLayout" Target="../slideLayouts/slideLayout5.xml"/><Relationship Id="rId1" Type="http://schemas.openxmlformats.org/officeDocument/2006/relationships/vmlDrawing" Target="../drawings/vmlDrawing24.vml"/><Relationship Id="rId4" Type="http://schemas.openxmlformats.org/officeDocument/2006/relationships/image" Target="../media/image24.emf"/></Relationships>
</file>

<file path=ppt/slides/_rels/slide59.xml.rels><?xml version="1.0" encoding="UTF-8" standalone="yes"?>
<Relationships xmlns="http://schemas.openxmlformats.org/package/2006/relationships"><Relationship Id="rId3" Type="http://schemas.openxmlformats.org/officeDocument/2006/relationships/package" Target="../embeddings/Microsoft_Word___25.docx"/><Relationship Id="rId2" Type="http://schemas.openxmlformats.org/officeDocument/2006/relationships/slideLayout" Target="../slideLayouts/slideLayout5.xml"/><Relationship Id="rId1" Type="http://schemas.openxmlformats.org/officeDocument/2006/relationships/vmlDrawing" Target="../drawings/vmlDrawing25.vml"/><Relationship Id="rId4" Type="http://schemas.openxmlformats.org/officeDocument/2006/relationships/image" Target="../media/image25.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package" Target="../embeddings/Microsoft_Word___26.docx"/><Relationship Id="rId2" Type="http://schemas.openxmlformats.org/officeDocument/2006/relationships/slideLayout" Target="../slideLayouts/slideLayout5.xml"/><Relationship Id="rId1" Type="http://schemas.openxmlformats.org/officeDocument/2006/relationships/vmlDrawing" Target="../drawings/vmlDrawing26.vml"/><Relationship Id="rId4" Type="http://schemas.openxmlformats.org/officeDocument/2006/relationships/image" Target="../media/image26.emf"/></Relationships>
</file>

<file path=ppt/slides/_rels/slide61.xml.rels><?xml version="1.0" encoding="UTF-8" standalone="yes"?>
<Relationships xmlns="http://schemas.openxmlformats.org/package/2006/relationships"><Relationship Id="rId3" Type="http://schemas.openxmlformats.org/officeDocument/2006/relationships/package" Target="../embeddings/Microsoft_Word___27.docx"/><Relationship Id="rId2" Type="http://schemas.openxmlformats.org/officeDocument/2006/relationships/slideLayout" Target="../slideLayouts/slideLayout5.xml"/><Relationship Id="rId1" Type="http://schemas.openxmlformats.org/officeDocument/2006/relationships/vmlDrawing" Target="../drawings/vmlDrawing27.vml"/><Relationship Id="rId4" Type="http://schemas.openxmlformats.org/officeDocument/2006/relationships/image" Target="../media/image27.emf"/></Relationships>
</file>

<file path=ppt/slides/_rels/slide62.xml.rels><?xml version="1.0" encoding="UTF-8" standalone="yes"?>
<Relationships xmlns="http://schemas.openxmlformats.org/package/2006/relationships"><Relationship Id="rId3" Type="http://schemas.openxmlformats.org/officeDocument/2006/relationships/package" Target="../embeddings/Microsoft_Word___28.docx"/><Relationship Id="rId2" Type="http://schemas.openxmlformats.org/officeDocument/2006/relationships/slideLayout" Target="../slideLayouts/slideLayout5.xml"/><Relationship Id="rId1" Type="http://schemas.openxmlformats.org/officeDocument/2006/relationships/vmlDrawing" Target="../drawings/vmlDrawing28.vml"/><Relationship Id="rId4" Type="http://schemas.openxmlformats.org/officeDocument/2006/relationships/image" Target="../media/image28.emf"/></Relationships>
</file>

<file path=ppt/slides/_rels/slide63.xml.rels><?xml version="1.0" encoding="UTF-8" standalone="yes"?>
<Relationships xmlns="http://schemas.openxmlformats.org/package/2006/relationships"><Relationship Id="rId3" Type="http://schemas.openxmlformats.org/officeDocument/2006/relationships/package" Target="../embeddings/Microsoft_Word___29.docx"/><Relationship Id="rId2" Type="http://schemas.openxmlformats.org/officeDocument/2006/relationships/slideLayout" Target="../slideLayouts/slideLayout5.xml"/><Relationship Id="rId1" Type="http://schemas.openxmlformats.org/officeDocument/2006/relationships/vmlDrawing" Target="../drawings/vmlDrawing29.vml"/><Relationship Id="rId4" Type="http://schemas.openxmlformats.org/officeDocument/2006/relationships/image" Target="../media/image29.emf"/></Relationships>
</file>

<file path=ppt/slides/_rels/slide64.xml.rels><?xml version="1.0" encoding="UTF-8" standalone="yes"?>
<Relationships xmlns="http://schemas.openxmlformats.org/package/2006/relationships"><Relationship Id="rId3" Type="http://schemas.openxmlformats.org/officeDocument/2006/relationships/package" Target="../embeddings/Microsoft_Word___30.docx"/><Relationship Id="rId2" Type="http://schemas.openxmlformats.org/officeDocument/2006/relationships/slideLayout" Target="../slideLayouts/slideLayout5.xml"/><Relationship Id="rId1" Type="http://schemas.openxmlformats.org/officeDocument/2006/relationships/vmlDrawing" Target="../drawings/vmlDrawing30.vml"/><Relationship Id="rId4" Type="http://schemas.openxmlformats.org/officeDocument/2006/relationships/image" Target="../media/image30.emf"/></Relationships>
</file>

<file path=ppt/slides/_rels/slide65.xml.rels><?xml version="1.0" encoding="UTF-8" standalone="yes"?>
<Relationships xmlns="http://schemas.openxmlformats.org/package/2006/relationships"><Relationship Id="rId3" Type="http://schemas.openxmlformats.org/officeDocument/2006/relationships/package" Target="../embeddings/Microsoft_Word___31.docx"/><Relationship Id="rId2" Type="http://schemas.openxmlformats.org/officeDocument/2006/relationships/slideLayout" Target="../slideLayouts/slideLayout5.xml"/><Relationship Id="rId1" Type="http://schemas.openxmlformats.org/officeDocument/2006/relationships/vmlDrawing" Target="../drawings/vmlDrawing31.vml"/><Relationship Id="rId4" Type="http://schemas.openxmlformats.org/officeDocument/2006/relationships/image" Target="../media/image31.em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package" Target="../embeddings/Microsoft_Word___32.docx"/><Relationship Id="rId2" Type="http://schemas.openxmlformats.org/officeDocument/2006/relationships/slideLayout" Target="../slideLayouts/slideLayout5.xml"/><Relationship Id="rId1" Type="http://schemas.openxmlformats.org/officeDocument/2006/relationships/vmlDrawing" Target="../drawings/vmlDrawing32.vml"/><Relationship Id="rId4" Type="http://schemas.openxmlformats.org/officeDocument/2006/relationships/image" Target="../media/image32.emf"/></Relationships>
</file>

<file path=ppt/slides/_rels/slide86.xml.rels><?xml version="1.0" encoding="UTF-8" standalone="yes"?>
<Relationships xmlns="http://schemas.openxmlformats.org/package/2006/relationships"><Relationship Id="rId3" Type="http://schemas.openxmlformats.org/officeDocument/2006/relationships/package" Target="../embeddings/Microsoft_Word___33.docx"/><Relationship Id="rId2" Type="http://schemas.openxmlformats.org/officeDocument/2006/relationships/slideLayout" Target="../slideLayouts/slideLayout5.xml"/><Relationship Id="rId1" Type="http://schemas.openxmlformats.org/officeDocument/2006/relationships/vmlDrawing" Target="../drawings/vmlDrawing33.vml"/><Relationship Id="rId4" Type="http://schemas.openxmlformats.org/officeDocument/2006/relationships/image" Target="../media/image33.emf"/></Relationships>
</file>

<file path=ppt/slides/_rels/slide87.xml.rels><?xml version="1.0" encoding="UTF-8" standalone="yes"?>
<Relationships xmlns="http://schemas.openxmlformats.org/package/2006/relationships"><Relationship Id="rId3" Type="http://schemas.openxmlformats.org/officeDocument/2006/relationships/package" Target="../embeddings/Microsoft_Word___34.docx"/><Relationship Id="rId2" Type="http://schemas.openxmlformats.org/officeDocument/2006/relationships/slideLayout" Target="../slideLayouts/slideLayout5.xml"/><Relationship Id="rId1" Type="http://schemas.openxmlformats.org/officeDocument/2006/relationships/vmlDrawing" Target="../drawings/vmlDrawing34.vml"/><Relationship Id="rId4" Type="http://schemas.openxmlformats.org/officeDocument/2006/relationships/image" Target="../media/image34.emf"/></Relationships>
</file>

<file path=ppt/slides/_rels/slide88.xml.rels><?xml version="1.0" encoding="UTF-8" standalone="yes"?>
<Relationships xmlns="http://schemas.openxmlformats.org/package/2006/relationships"><Relationship Id="rId3" Type="http://schemas.openxmlformats.org/officeDocument/2006/relationships/package" Target="../embeddings/Microsoft_Word___35.docx"/><Relationship Id="rId2" Type="http://schemas.openxmlformats.org/officeDocument/2006/relationships/slideLayout" Target="../slideLayouts/slideLayout5.xml"/><Relationship Id="rId1" Type="http://schemas.openxmlformats.org/officeDocument/2006/relationships/vmlDrawing" Target="../drawings/vmlDrawing35.vml"/><Relationship Id="rId4" Type="http://schemas.openxmlformats.org/officeDocument/2006/relationships/image" Target="../media/image35.emf"/></Relationships>
</file>

<file path=ppt/slides/_rels/slide89.xml.rels><?xml version="1.0" encoding="UTF-8" standalone="yes"?>
<Relationships xmlns="http://schemas.openxmlformats.org/package/2006/relationships"><Relationship Id="rId3" Type="http://schemas.openxmlformats.org/officeDocument/2006/relationships/package" Target="../embeddings/Microsoft_Word___36.docx"/><Relationship Id="rId2" Type="http://schemas.openxmlformats.org/officeDocument/2006/relationships/slideLayout" Target="../slideLayouts/slideLayout5.xml"/><Relationship Id="rId1" Type="http://schemas.openxmlformats.org/officeDocument/2006/relationships/vmlDrawing" Target="../drawings/vmlDrawing36.vml"/><Relationship Id="rId4" Type="http://schemas.openxmlformats.org/officeDocument/2006/relationships/image" Target="../media/image36.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package" Target="../embeddings/Microsoft_Word___37.docx"/><Relationship Id="rId2" Type="http://schemas.openxmlformats.org/officeDocument/2006/relationships/slideLayout" Target="../slideLayouts/slideLayout5.xml"/><Relationship Id="rId1" Type="http://schemas.openxmlformats.org/officeDocument/2006/relationships/vmlDrawing" Target="../drawings/vmlDrawing37.vml"/><Relationship Id="rId4" Type="http://schemas.openxmlformats.org/officeDocument/2006/relationships/image" Target="../media/image37.emf"/></Relationships>
</file>

<file path=ppt/slides/_rels/slide91.xml.rels><?xml version="1.0" encoding="UTF-8" standalone="yes"?>
<Relationships xmlns="http://schemas.openxmlformats.org/package/2006/relationships"><Relationship Id="rId3" Type="http://schemas.openxmlformats.org/officeDocument/2006/relationships/package" Target="../embeddings/Microsoft_Word___38.docx"/><Relationship Id="rId2" Type="http://schemas.openxmlformats.org/officeDocument/2006/relationships/slideLayout" Target="../slideLayouts/slideLayout5.xml"/><Relationship Id="rId1" Type="http://schemas.openxmlformats.org/officeDocument/2006/relationships/vmlDrawing" Target="../drawings/vmlDrawing38.vml"/><Relationship Id="rId4" Type="http://schemas.openxmlformats.org/officeDocument/2006/relationships/image" Target="../media/image38.emf"/></Relationships>
</file>

<file path=ppt/slides/_rels/slide92.xml.rels><?xml version="1.0" encoding="UTF-8" standalone="yes"?>
<Relationships xmlns="http://schemas.openxmlformats.org/package/2006/relationships"><Relationship Id="rId3" Type="http://schemas.openxmlformats.org/officeDocument/2006/relationships/package" Target="../embeddings/Microsoft_Word___39.docx"/><Relationship Id="rId2" Type="http://schemas.openxmlformats.org/officeDocument/2006/relationships/slideLayout" Target="../slideLayouts/slideLayout5.xml"/><Relationship Id="rId1" Type="http://schemas.openxmlformats.org/officeDocument/2006/relationships/vmlDrawing" Target="../drawings/vmlDrawing39.vml"/><Relationship Id="rId4" Type="http://schemas.openxmlformats.org/officeDocument/2006/relationships/image" Target="../media/image39.emf"/></Relationships>
</file>

<file path=ppt/slides/_rels/slide93.xml.rels><?xml version="1.0" encoding="UTF-8" standalone="yes"?>
<Relationships xmlns="http://schemas.openxmlformats.org/package/2006/relationships"><Relationship Id="rId3" Type="http://schemas.openxmlformats.org/officeDocument/2006/relationships/package" Target="../embeddings/Microsoft_Word___40.docx"/><Relationship Id="rId2" Type="http://schemas.openxmlformats.org/officeDocument/2006/relationships/slideLayout" Target="../slideLayouts/slideLayout5.xml"/><Relationship Id="rId1" Type="http://schemas.openxmlformats.org/officeDocument/2006/relationships/vmlDrawing" Target="../drawings/vmlDrawing40.vml"/><Relationship Id="rId4" Type="http://schemas.openxmlformats.org/officeDocument/2006/relationships/image" Target="../media/image40.emf"/></Relationships>
</file>

<file path=ppt/slides/_rels/slide94.xml.rels><?xml version="1.0" encoding="UTF-8" standalone="yes"?>
<Relationships xmlns="http://schemas.openxmlformats.org/package/2006/relationships"><Relationship Id="rId3" Type="http://schemas.openxmlformats.org/officeDocument/2006/relationships/package" Target="../embeddings/Microsoft_Word___41.docx"/><Relationship Id="rId2" Type="http://schemas.openxmlformats.org/officeDocument/2006/relationships/slideLayout" Target="../slideLayouts/slideLayout5.xml"/><Relationship Id="rId1" Type="http://schemas.openxmlformats.org/officeDocument/2006/relationships/vmlDrawing" Target="../drawings/vmlDrawing41.vml"/><Relationship Id="rId4" Type="http://schemas.openxmlformats.org/officeDocument/2006/relationships/image" Target="../media/image41.emf"/></Relationships>
</file>

<file path=ppt/slides/_rels/slide95.xml.rels><?xml version="1.0" encoding="UTF-8" standalone="yes"?>
<Relationships xmlns="http://schemas.openxmlformats.org/package/2006/relationships"><Relationship Id="rId3" Type="http://schemas.openxmlformats.org/officeDocument/2006/relationships/package" Target="../embeddings/Microsoft_Word___42.docx"/><Relationship Id="rId2" Type="http://schemas.openxmlformats.org/officeDocument/2006/relationships/slideLayout" Target="../slideLayouts/slideLayout5.xml"/><Relationship Id="rId1" Type="http://schemas.openxmlformats.org/officeDocument/2006/relationships/vmlDrawing" Target="../drawings/vmlDrawing42.vml"/><Relationship Id="rId4" Type="http://schemas.openxmlformats.org/officeDocument/2006/relationships/image" Target="../media/image42.emf"/></Relationships>
</file>

<file path=ppt/slides/_rels/slide96.xml.rels><?xml version="1.0" encoding="UTF-8" standalone="yes"?>
<Relationships xmlns="http://schemas.openxmlformats.org/package/2006/relationships"><Relationship Id="rId3" Type="http://schemas.openxmlformats.org/officeDocument/2006/relationships/package" Target="../embeddings/Microsoft_Word___43.docx"/><Relationship Id="rId2" Type="http://schemas.openxmlformats.org/officeDocument/2006/relationships/slideLayout" Target="../slideLayouts/slideLayout5.xml"/><Relationship Id="rId1" Type="http://schemas.openxmlformats.org/officeDocument/2006/relationships/vmlDrawing" Target="../drawings/vmlDrawing43.vml"/><Relationship Id="rId4" Type="http://schemas.openxmlformats.org/officeDocument/2006/relationships/image" Target="../media/image43.emf"/></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dirty="0"/>
              <a:t>8</a:t>
            </a:r>
            <a:r>
              <a:rPr lang="zh-CN" altLang="zh-CN" b="1" dirty="0"/>
              <a:t>部分</a:t>
            </a:r>
            <a:r>
              <a:rPr lang="zh-CN" altLang="zh-CN" dirty="0"/>
              <a:t>　</a:t>
            </a:r>
            <a:r>
              <a:rPr lang="zh-CN" altLang="zh-CN" b="1" dirty="0"/>
              <a:t>名著阅读</a:t>
            </a:r>
            <a:endParaRPr lang="zh-CN" altLang="zh-CN" dirty="0"/>
          </a:p>
        </p:txBody>
      </p:sp>
    </p:spTree>
    <p:extLst>
      <p:ext uri="{BB962C8B-B14F-4D97-AF65-F5344CB8AC3E}">
        <p14:creationId xmlns:p14="http://schemas.microsoft.com/office/powerpoint/2010/main" val="147782591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假如给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三天光明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分别有哪些愿望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请结合原著回答。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看看使我生活有价值的朋友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看看人类和自然的历史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或了解世界的过去和现在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或看看人类进步的奇观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看看平凡的世界中人们最忙碌的地方。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为什么说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有点儿像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太阳出来之前天空中的云彩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运用比喻手法形象地道出了爱的真谛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爱像天上的云彩那样美丽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虽然触摸不到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却能够用心感受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云彩变成雨水滋润花草树木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爱能给人带来快乐和幸福。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455416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以上选段选自作品《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格列佛游记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斯威夫特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英国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的著名讽刺小说作家。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文学常识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请叙述格列佛流落到小人国的起因、经过和结果。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内容概括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在一次去往东印度群岛的途中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遭遇到了强风暴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和几个船员坐上救生小船逃生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结果连小船都被风暴掀翻了。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听天由命地在水里游着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后来被风浪推到了一个小岛上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被小人国里的人发现了。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上文充分展示了作者丰富的想象力。请在《格列佛游记》其他情节中再举一例来说明。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情节把握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格列佛在慧骃国时看到马能托着盘碟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穿堂入室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能飞针走线、缝补衣物等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充分显示了作者丰富的想象力。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831138" y="1126179"/>
            <a:ext cx="151216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937476" y="1126179"/>
            <a:ext cx="136894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80414" y="1523892"/>
            <a:ext cx="792088"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71614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虽然我过去有过种种不幸的遭遇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但我要看看这个世界的渴望还是和以前一样的强烈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我们航行还不到三天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海上就起了大风暴。我们向正北偏东方向漂流了五天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过后又被吹到了东边。这之后天气晴朗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但从西边刮来的风却仍然相当的猛烈。到了第十天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有两艘海盗的船在追赶我们。由于我们那单桅帆船负载重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航行很慢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我们也没有自卫的条件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所以海盗船不久就追上了我们。两艘海盗船上的人几乎同时上了我们的船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他们在海盗头的带领下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气势汹汹地爬了上来。可当他们看到我们全都脸朝下在那儿趴着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这是我下的命令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就用结实的绳子将我们的双臂捆绑起来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留下一人看守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其余的都搜刮船上的财物去了。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564541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我离开海盗船很远的一段距离之后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用袖珍望远镜看到东南方向有几座岛屿。当时正是顺风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我就扬起帆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打算把船开到最近的一座岛上去。我花了大约三个小时才好不容易到了那里。岛上全是岩石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不过我倒是拣到了不少鸟蛋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我划火点燃石南草和干海藻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将鸟蛋烤熟。晚饭我就只吃了鸟蛋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别的什么也没吃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因为我决意要尽可能地节省粮食。我在一块岩石下面找了个避风处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身底下铺上些石南草就过夜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睡得倒是相当的舒服。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335310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格列佛几次奇遇都是因为出海遇上了风暴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但每次碰到的情况都有所不同。你能说说此前两次遇到风暴的具体情形吗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情节概述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在一次去往东印度群岛的途中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遭遇到了强风暴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和几名船员坐上救生小船逃生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结果连小船都给风暴掀翻了。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听天由命地在水里游着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后来被风浪推到了一个小岛上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终于被小人国里的人给发现了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在前往北美时遭遇风暴被吹离航道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被困在海上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极度缺少淡水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于是和同伴去一个陆地上寻找淡水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不料却遇到了巨人追赶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同伴吓得划船逃走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流落到了大人国里</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24064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经历了上面文段中所说的事情之后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格列佛去到了哪个国家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请根据他的经历分析出他的性格特点。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人物性格评析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飞岛国。在那里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格列佛知晓了统治阶级镇压人民的手段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见识了语言学家们改进本国语言的做法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知道了拉格多科学院里各种名目的科学研究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还遇到了长生不老的人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并和死去的鬼魂对过话。这些经历表现出格列佛的勇敢、机智、坚强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具有冒险精神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为人善良正直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具有理性批判能力</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561093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依据选段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联系作品其他情节内容分析《格列佛游记》的艺术特色。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分析两点即可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艺术特色分析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将虚构情节、幻想故事和对现实的揭露巧妙结合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绝妙的想象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讽刺艺术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其一是运用反语进行讥讽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其二是以类似漫画的夸张技巧描写各种怪诞事物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如耶胡、勒皮他人和长生不老人等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以一本正经的严肃态度、细致逼真的细节描写刻画小人国的生活和斗争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叙述渺小无聊事情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反映英国现实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如叙述利立浦特的历史等。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33498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四、《朝花夕拾》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温馨的回忆与理性的批判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作家作品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原名周树人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字豫才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笔名鲁迅。中国现代作家、文学家、思想家、革命家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现代文学的奠基人。主要作品有小说集《呐喊》《彷徨》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散文集《朝花夕拾》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散文诗集《野草》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杂文集《热风》《华盖集》《南腔北调集》《三闲集》《二心集》《而已集》。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内容及主题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《朝花夕拾》是鲁迅回忆童年、少年和青年时期不同生活经历与体验的散文集。全书收录《狗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鼠》《阿长与</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山海经</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》《二十四孝图》《五猖会》《无常》《从百草园到三味书屋》《父亲的病》《琐记》《藤野先生》《范爱农》十篇文章。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573793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在这篇文章里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鲁迅先生清算猫的罪行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猫对自己捉到的猎物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总是尽情玩弄够了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才吃下去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它与狮、虎同族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却天生一副媚态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它老在交配时嗥叫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令人心烦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小时候心爱的一只小隐鼠。虽然后来证实并非猫所害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对猫是不会产生好感的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何况它后来确实吃了小隐鼠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这篇文章取了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这样一个类型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讽刺生活中与猫相似的所谓的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正人君子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表现对弱小者的同情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对暴虐者的憎恨。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《阿长与</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山海经</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阿长是鲁迅小时候的保姆。这篇文章记述儿时与阿长相处的情景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描写了长妈妈善良、朴实而又迷信、唠叨、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满肚子是麻烦的礼节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对她寻购并赠送自己渴求已久的绘图《山海经》之事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充满了尊敬和感激。文章用深情的语言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表达了对这位劳动妇女真诚的怀念。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30769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《二十四孝图》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所谓《二十四孝图》是一本讲中国古代二十四个孝子故事的书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配有图画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主要目的是宣扬封建的孝道。鲁迅先生从自己小时候阅读《二十四孝图》的感受入手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重点描写了在阅读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老莱娱亲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郭巨埋儿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两个故事时所引起的强烈反感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揭露批判封建孝道的虚伪、残酷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中国儿童的可怜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抨击反对白话文提倡复古的倾向。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《五猖会》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五猖会是一个迎神赛会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在童年的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的心目中是一个节日。文章记述儿时盼望观看迎神赛会的急切、兴奋的心情和被父亲强迫背诵《鉴略》的扫兴而痛苦的感受。指出强制的封建教育对儿童天性的压制和摧残。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《从百草园到三味书屋》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描述了儿时在家中百草园得到的乐趣和在三味书屋读书的乏味生活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揭示儿童广阔的生活趣味与束缚儿童天性的封建书橱教育的尖锐矛盾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表达了应让儿童健康活泼地成长的合理要求。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12521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《父亲的病》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父亲被庸医治死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一直是埋在鲁迅心中的痛苦。文章重点回忆儿时为父亲延医治病的情景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描述了几位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的行医态度、作风、开方等种种表现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揭示了这些人巫医不分、故弄玄虚、勒索钱财、草菅人命的实质。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《琐记》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鲁迅在这篇文章里主要回忆了自己离开绍兴去南京求学的过程。作品描述了当时的江南水师学堂和矿务铁路学堂的种种弊端和求知的艰难。批评了洋务派办学的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乌烟瘴气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表现作者探求真理的强烈欲望。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《藤野先生》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记录作者在日本留学时期的学习生活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叙述在仙台医专受日本学生歧视、侮辱和决定弃医从文的经过。作者突出地记述了日本老师藤野先生的严谨、正直、热诚、没有民族偏见的高尚品格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表达了对藤野先生的怀念。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294599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联系原著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概括海伦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凯勒的两种精神品质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并举例说明。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任选两点作答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热爱学习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爱书如命。如从七岁开始就如饥似渴地品尝着手指触摸到的一切书籍。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不怕困难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意志坚定。如用顽强的意志克服了视力和听力障碍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学会了开口说话。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热爱生活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兴趣广泛。如喜欢旅行、划船等户外运动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对自然地理和墨西哥文物等都兴趣十足。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4399108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《范爱农》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追叙作者在日留学时和回国后与范爱农接触的几个生活片段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描述了范爱农在革命前不满黑暗社会、追求革命的理想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他生性孤傲耿直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爱憎分明。辛亥革命后又备受打击迫害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表现了对旧民主革命的失望和对这位正直倔强的爱国者的同情和悼念。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《无常》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无常是个具有人情味的鬼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去勾魂的时候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看到母亲哭死去的儿子那么悲伤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决定放儿子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还阳半刻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结果被顶头上司阎罗王打了四十大棒。文章在写无常的时候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时不时加进几句对现实所谓正人君子的讽刺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虚幻的无常给予当时鲁迅寂寞悲凉的心些许的安慰。表现了作者对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正人君子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的辛辣嘲讽。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27128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主题思想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作品记叙作者的童年生活和青年的求学经历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追忆往昔那些难以忘怀的人和事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抒发了对往日亲友和师长的怀念之情。在夹叙夹议中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表现出对反动、守旧势力的抨击和嘲讽。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记叙、描写和议论相融合的杂文笔法。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注重细节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人物形象丰满。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反讽、对比手法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加强批判讽刺的效果。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828725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3" name="矩形 2"/>
          <p:cNvSpPr>
            <a:spLocks noChangeAspect="1"/>
          </p:cNvSpPr>
          <p:nvPr/>
        </p:nvSpPr>
        <p:spPr>
          <a:xfrm>
            <a:off x="508000" y="1186361"/>
            <a:ext cx="1661032" cy="458202"/>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人物</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形象</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767459635"/>
              </p:ext>
            </p:extLst>
          </p:nvPr>
        </p:nvGraphicFramePr>
        <p:xfrm>
          <a:off x="508000" y="1679165"/>
          <a:ext cx="8128000" cy="4691772"/>
        </p:xfrm>
        <a:graphic>
          <a:graphicData uri="http://schemas.openxmlformats.org/presentationml/2006/ole">
            <mc:AlternateContent xmlns:mc="http://schemas.openxmlformats.org/markup-compatibility/2006">
              <mc:Choice xmlns:v="urn:schemas-microsoft-com:vml" Requires="v">
                <p:oleObj spid="_x0000_s45068" name="文档" r:id="rId3" imgW="3905117" imgH="2254484" progId="Word.Document.12">
                  <p:embed/>
                </p:oleObj>
              </mc:Choice>
              <mc:Fallback>
                <p:oleObj name="文档" r:id="rId3" imgW="3905117" imgH="2254484" progId="Word.Document.12">
                  <p:embed/>
                  <p:pic>
                    <p:nvPicPr>
                      <p:cNvPr id="0" name=""/>
                      <p:cNvPicPr/>
                      <p:nvPr/>
                    </p:nvPicPr>
                    <p:blipFill>
                      <a:blip r:embed="rId4"/>
                      <a:stretch>
                        <a:fillRect/>
                      </a:stretch>
                    </p:blipFill>
                    <p:spPr>
                      <a:xfrm>
                        <a:off x="508000" y="1679165"/>
                        <a:ext cx="8128000" cy="4691772"/>
                      </a:xfrm>
                      <a:prstGeom prst="rect">
                        <a:avLst/>
                      </a:prstGeom>
                    </p:spPr>
                  </p:pic>
                </p:oleObj>
              </mc:Fallback>
            </mc:AlternateContent>
          </a:graphicData>
        </a:graphic>
      </p:graphicFrame>
    </p:spTree>
    <p:extLst>
      <p:ext uri="{BB962C8B-B14F-4D97-AF65-F5344CB8AC3E}">
        <p14:creationId xmlns:p14="http://schemas.microsoft.com/office/powerpoint/2010/main" val="205766106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模拟训练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因为东关离城远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大清早大家就起来。昨夜预定好的三道明瓦窗的大船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已经泊在河埠头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点心盒子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都在陆续搬下去了。我笑着跳着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催他们要搬得快。忽然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工人的脸色很谨肃了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我知道有些蹊跷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四面一看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父亲就站在我背后。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去拿你的书来。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他慢慢地说。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是指我开蒙时候所读的《鉴略》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因为我再没有第二本了。我们那里上学的岁数是多拣单数的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所以这使我记住我其时是七岁。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我忐忑着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拿了书来了。他使我同坐在堂中央的桌子前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教我一句一句地读下去。我担着心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一句一句地读下去。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大约读了二三十行罢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给我读熟。背不出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就不准去看赛会。</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90296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走进房里去了。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我似乎从头上浇了一盆冷水。但是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有什么法子呢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而且要背出来。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粤自盘古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生于太荒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首出御世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肇开混茫。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就是这样的书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我现在只记得前四句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别的都忘却了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那时所强记的二三十行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自然也一齐忘却在里面了。记得那时听人说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读《鉴略》比读《千字文》《百家姓》有用得多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因为可以知道从古到今的大概。知道从古到今的大概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那当然是很好的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然而我一字也不懂。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粤自盘古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粤自盘古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记住它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粤自盘古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生于太荒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呵</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966808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应用的物件已经搬完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家中由忙乱转成静肃了。朝阳照着西墙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天气很晴朗。母亲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长妈妈即阿长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都无法营救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只默默地静候着我读熟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而且背出来。在百静中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我似乎头里要伸出许多铁钳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生于太荒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之流夹住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也听到自己急急诵读的声音发着抖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仿佛深秋的蟋蟀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在夜中鸣叫似的。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他们都等候着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太阳也升得更高了。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66819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请概括《五猖会》的主要思想内容。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《五猖会》记述儿时盼望观看迎神赛会的急切、兴奋的心情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和被父亲强迫背诵《鉴略》的扫兴而痛苦的感受。指出强制的封建教育对儿童的伤害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批判了封建思想习俗的不合理。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选文开头写家人为看五猖会做准备的忙碌场景和结尾部分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家中由忙乱转成静肃了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烘托父亲让我背书给我带来的痛苦感受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突出文章的主题思想。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从选文中可以看出父亲是一个怎样的人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父亲是一个专制、不了解儿童心理的封建家长。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382499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其实人禽之辨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本不必这样严。在动物界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虽然并不如古人所幻想的那样舒适自由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可是噜苏做作的事总比人间少。它们适性任情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对就对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错就错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不说一句分辩话。虫蛆也许是不干净的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但它们并没有自命清高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鸷禽猛兽以较弱的动物为饵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不妨说是凶残的罢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但它们从来就没有竖过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使牺牲者直到被吃的时候为止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还是一味佩服赞叹它们。人呢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能直立了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自然是一大进步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自然又是一大进步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能写字作文了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自然又是一大进步。然而也就堕落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因为那时也开始了说空话。说空话尚无不可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甚至于连自己也不知道说着违心之论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则对于只能嗥叫的动物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实在免不得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颜厚有忸怩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。假使真有一位一视同仁的造物主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高高在上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对于人类的这些小聪明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也许倒以为多事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正如我们在万生园里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看见猴子翻筋斗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母象请安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虽然往往破颜一笑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但同时也觉得不舒服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甚至于感到悲哀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以为这些多余的聪明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倒不如没有的好罢</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296803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既经为人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便也只好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党同伐异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学着人们的说话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随俗来谈一谈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辩一辩了。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选段文字选自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《狗</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猫</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鼠》　</a:t>
            </a:r>
            <a:r>
              <a:rPr lang="zh-CN" altLang="zh-CN" sz="2200" dirty="0">
                <a:solidFill>
                  <a:srgbClr val="000000"/>
                </a:solidFill>
                <a:latin typeface="Times New Roman" panose="02020603050405020304" pitchFamily="18" charset="0"/>
                <a:cs typeface="Times New Roman" panose="02020603050405020304" pitchFamily="18" charset="0"/>
              </a:rPr>
              <a:t>。《朝花夕拾》是鲁迅描写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回忆童年生活　</a:t>
            </a:r>
            <a:r>
              <a:rPr lang="zh-CN" altLang="zh-CN" sz="2200" dirty="0">
                <a:solidFill>
                  <a:srgbClr val="000000"/>
                </a:solidFill>
                <a:latin typeface="Times New Roman" panose="02020603050405020304" pitchFamily="18" charset="0"/>
                <a:cs typeface="Times New Roman" panose="02020603050405020304" pitchFamily="18" charset="0"/>
              </a:rPr>
              <a:t>的散文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共十篇。</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作者在文中写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虫蛆、鸷禽猛兽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的目的是什么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虫蛆和鸷禽猛兽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正人君子们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虚伪、丑恶的灵魂暴露在光天化日之下。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段文字表达了作者怎样的思想感情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正人君子们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辛辣的嘲骂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表现了作者强烈的愤慨之情。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131840" y="2353477"/>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6709" y="2759953"/>
            <a:ext cx="18722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362275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五、《西游记》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一个奇幻的神话世界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作家作品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吴承恩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字汝忠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号射阳山人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明代著名小说家。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内容简介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《西游记》是我国首部章回体长篇神魔小说。全书</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由三部分组成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回写孙悟空出世至大闹天宫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表现的是孙悟空对自由的无限追求和斗争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但最终失败的悲剧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表现了孙悟空的反抗精神。体现出了人性的自由本质与现实生活约束的矛盾处境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回叙述了唐僧的来历、写如来说法、魏征斩龙、唐僧出世、唐太宗入冥府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交待取经的缘起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回是全书的主题部分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总写唐僧师徒历经八十一难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去西天大雷音寺取经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蕴含着人必须经历艰难才能获得幸福与成功的人生真谛。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240296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这是一个高大身材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眼球白多黑少的人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看人总像在渺视。他蹲在席子上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我发言大抵就反对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我早觉得奇怪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注意着他的了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到这时才打听别人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说这话的是谁呢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有那么冷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认识的人告诉我说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他叫范爱农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是徐伯荪的学生。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我非常愤怒了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觉得他简直不是人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自己的先生被杀了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连打一个电报还害怕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于是便坚执地主张要发电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同他争起来。结果是主张发电的居多数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他屈服了。其次要推出人来拟电稿。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何必推举呢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自然是主张发电的人啰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我觉得他的话又在针对我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无理倒也并非无理的。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从此我总觉得这范爱农离奇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而且很可恶。天下可恶的人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当初以为是满人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这时才知道还在其次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第一倒是范爱农。中国不革命则已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首先就必须将范爱农除去。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189506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主题思想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歌颂了以孙悟空为主的师徒四人不畏艰险、百折不挠、不畏强权、敢于斗争、善于斗争、乐观顽强的精神。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揭露和批判了封建社会的腐朽黑暗以及统治阶级的昏庸残暴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寄托了作者关于社会与人生的理想。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告诉人们必须经历艰难困苦才能最终获得幸福与成功的道理。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开创了浪漫主义的先河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充满天马行空的想象和大胆奇特的夸张。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故事情节曲折离奇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可读性强。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善于塑造人物形象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人物形象栩栩如生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个性十分鲜明。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多用口头语言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多用比喻、排比、对偶等修辞手法。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395630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3" name="矩形 2"/>
          <p:cNvSpPr>
            <a:spLocks noChangeAspect="1"/>
          </p:cNvSpPr>
          <p:nvPr/>
        </p:nvSpPr>
        <p:spPr>
          <a:xfrm>
            <a:off x="508000" y="1228109"/>
            <a:ext cx="1661032" cy="458202"/>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人物</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形象</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97188888"/>
              </p:ext>
            </p:extLst>
          </p:nvPr>
        </p:nvGraphicFramePr>
        <p:xfrm>
          <a:off x="508000" y="1731818"/>
          <a:ext cx="8128000" cy="4577502"/>
        </p:xfrm>
        <a:graphic>
          <a:graphicData uri="http://schemas.openxmlformats.org/presentationml/2006/ole">
            <mc:AlternateContent xmlns:mc="http://schemas.openxmlformats.org/markup-compatibility/2006">
              <mc:Choice xmlns:v="urn:schemas-microsoft-com:vml" Requires="v">
                <p:oleObj spid="_x0000_s46092" name="文档" r:id="rId3" imgW="3957084" imgH="2228935" progId="Word.Document.12">
                  <p:embed/>
                </p:oleObj>
              </mc:Choice>
              <mc:Fallback>
                <p:oleObj name="文档" r:id="rId3" imgW="3957084" imgH="2228935" progId="Word.Document.12">
                  <p:embed/>
                  <p:pic>
                    <p:nvPicPr>
                      <p:cNvPr id="0" name=""/>
                      <p:cNvPicPr/>
                      <p:nvPr/>
                    </p:nvPicPr>
                    <p:blipFill>
                      <a:blip r:embed="rId4"/>
                      <a:stretch>
                        <a:fillRect/>
                      </a:stretch>
                    </p:blipFill>
                    <p:spPr>
                      <a:xfrm>
                        <a:off x="508000" y="1731818"/>
                        <a:ext cx="8128000" cy="4577502"/>
                      </a:xfrm>
                      <a:prstGeom prst="rect">
                        <a:avLst/>
                      </a:prstGeom>
                    </p:spPr>
                  </p:pic>
                </p:oleObj>
              </mc:Fallback>
            </mc:AlternateContent>
          </a:graphicData>
        </a:graphic>
      </p:graphicFrame>
    </p:spTree>
    <p:extLst>
      <p:ext uri="{BB962C8B-B14F-4D97-AF65-F5344CB8AC3E}">
        <p14:creationId xmlns:p14="http://schemas.microsoft.com/office/powerpoint/2010/main" val="421727612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682814967"/>
              </p:ext>
            </p:extLst>
          </p:nvPr>
        </p:nvGraphicFramePr>
        <p:xfrm>
          <a:off x="508000" y="1444936"/>
          <a:ext cx="8128000" cy="4222128"/>
        </p:xfrm>
        <a:graphic>
          <a:graphicData uri="http://schemas.openxmlformats.org/presentationml/2006/ole">
            <mc:AlternateContent xmlns:mc="http://schemas.openxmlformats.org/markup-compatibility/2006">
              <mc:Choice xmlns:v="urn:schemas-microsoft-com:vml" Requires="v">
                <p:oleObj spid="_x0000_s47116" name="文档" r:id="rId3" imgW="3957084" imgH="2056205" progId="Word.Document.12">
                  <p:embed/>
                </p:oleObj>
              </mc:Choice>
              <mc:Fallback>
                <p:oleObj name="文档" r:id="rId3" imgW="3957084" imgH="2056205" progId="Word.Document.12">
                  <p:embed/>
                  <p:pic>
                    <p:nvPicPr>
                      <p:cNvPr id="0" name=""/>
                      <p:cNvPicPr/>
                      <p:nvPr/>
                    </p:nvPicPr>
                    <p:blipFill>
                      <a:blip r:embed="rId4"/>
                      <a:stretch>
                        <a:fillRect/>
                      </a:stretch>
                    </p:blipFill>
                    <p:spPr>
                      <a:xfrm>
                        <a:off x="508000" y="1444936"/>
                        <a:ext cx="8128000" cy="4222128"/>
                      </a:xfrm>
                      <a:prstGeom prst="rect">
                        <a:avLst/>
                      </a:prstGeom>
                    </p:spPr>
                  </p:pic>
                </p:oleObj>
              </mc:Fallback>
            </mc:AlternateContent>
          </a:graphicData>
        </a:graphic>
      </p:graphicFrame>
    </p:spTree>
    <p:extLst>
      <p:ext uri="{BB962C8B-B14F-4D97-AF65-F5344CB8AC3E}">
        <p14:creationId xmlns:p14="http://schemas.microsoft.com/office/powerpoint/2010/main" val="97925010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348975044"/>
              </p:ext>
            </p:extLst>
          </p:nvPr>
        </p:nvGraphicFramePr>
        <p:xfrm>
          <a:off x="508000" y="1444936"/>
          <a:ext cx="8128000" cy="4222128"/>
        </p:xfrm>
        <a:graphic>
          <a:graphicData uri="http://schemas.openxmlformats.org/presentationml/2006/ole">
            <mc:AlternateContent xmlns:mc="http://schemas.openxmlformats.org/markup-compatibility/2006">
              <mc:Choice xmlns:v="urn:schemas-microsoft-com:vml" Requires="v">
                <p:oleObj spid="_x0000_s48140" name="文档" r:id="rId3" imgW="3957084" imgH="2056205" progId="Word.Document.12">
                  <p:embed/>
                </p:oleObj>
              </mc:Choice>
              <mc:Fallback>
                <p:oleObj name="文档" r:id="rId3" imgW="3957084" imgH="2056205" progId="Word.Document.12">
                  <p:embed/>
                  <p:pic>
                    <p:nvPicPr>
                      <p:cNvPr id="0" name=""/>
                      <p:cNvPicPr/>
                      <p:nvPr/>
                    </p:nvPicPr>
                    <p:blipFill>
                      <a:blip r:embed="rId4"/>
                      <a:stretch>
                        <a:fillRect/>
                      </a:stretch>
                    </p:blipFill>
                    <p:spPr>
                      <a:xfrm>
                        <a:off x="508000" y="1444936"/>
                        <a:ext cx="8128000" cy="4222128"/>
                      </a:xfrm>
                      <a:prstGeom prst="rect">
                        <a:avLst/>
                      </a:prstGeom>
                    </p:spPr>
                  </p:pic>
                </p:oleObj>
              </mc:Fallback>
            </mc:AlternateContent>
          </a:graphicData>
        </a:graphic>
      </p:graphicFrame>
    </p:spTree>
    <p:extLst>
      <p:ext uri="{BB962C8B-B14F-4D97-AF65-F5344CB8AC3E}">
        <p14:creationId xmlns:p14="http://schemas.microsoft.com/office/powerpoint/2010/main" val="9991239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082892513"/>
              </p:ext>
            </p:extLst>
          </p:nvPr>
        </p:nvGraphicFramePr>
        <p:xfrm>
          <a:off x="508000" y="1444936"/>
          <a:ext cx="8128000" cy="4222128"/>
        </p:xfrm>
        <a:graphic>
          <a:graphicData uri="http://schemas.openxmlformats.org/presentationml/2006/ole">
            <mc:AlternateContent xmlns:mc="http://schemas.openxmlformats.org/markup-compatibility/2006">
              <mc:Choice xmlns:v="urn:schemas-microsoft-com:vml" Requires="v">
                <p:oleObj spid="_x0000_s49164" name="文档" r:id="rId3" imgW="3957084" imgH="2056205" progId="Word.Document.12">
                  <p:embed/>
                </p:oleObj>
              </mc:Choice>
              <mc:Fallback>
                <p:oleObj name="文档" r:id="rId3" imgW="3957084" imgH="2056205" progId="Word.Document.12">
                  <p:embed/>
                  <p:pic>
                    <p:nvPicPr>
                      <p:cNvPr id="0" name=""/>
                      <p:cNvPicPr/>
                      <p:nvPr/>
                    </p:nvPicPr>
                    <p:blipFill>
                      <a:blip r:embed="rId4"/>
                      <a:stretch>
                        <a:fillRect/>
                      </a:stretch>
                    </p:blipFill>
                    <p:spPr>
                      <a:xfrm>
                        <a:off x="508000" y="1444936"/>
                        <a:ext cx="8128000" cy="4222128"/>
                      </a:xfrm>
                      <a:prstGeom prst="rect">
                        <a:avLst/>
                      </a:prstGeom>
                    </p:spPr>
                  </p:pic>
                </p:oleObj>
              </mc:Fallback>
            </mc:AlternateContent>
          </a:graphicData>
        </a:graphic>
      </p:graphicFrame>
    </p:spTree>
    <p:extLst>
      <p:ext uri="{BB962C8B-B14F-4D97-AF65-F5344CB8AC3E}">
        <p14:creationId xmlns:p14="http://schemas.microsoft.com/office/powerpoint/2010/main" val="39716879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3" name="矩形 2"/>
          <p:cNvSpPr>
            <a:spLocks noChangeAspect="1"/>
          </p:cNvSpPr>
          <p:nvPr/>
        </p:nvSpPr>
        <p:spPr>
          <a:xfrm>
            <a:off x="508000" y="991119"/>
            <a:ext cx="1661032" cy="458202"/>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情节</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329088937"/>
              </p:ext>
            </p:extLst>
          </p:nvPr>
        </p:nvGraphicFramePr>
        <p:xfrm>
          <a:off x="508000" y="1478538"/>
          <a:ext cx="8128000" cy="5386064"/>
        </p:xfrm>
        <a:graphic>
          <a:graphicData uri="http://schemas.openxmlformats.org/presentationml/2006/ole">
            <mc:AlternateContent xmlns:mc="http://schemas.openxmlformats.org/markup-compatibility/2006">
              <mc:Choice xmlns:v="urn:schemas-microsoft-com:vml" Requires="v">
                <p:oleObj spid="_x0000_s50187" name="文档" r:id="rId3" imgW="3957084" imgH="2623334" progId="Word.Document.12">
                  <p:embed/>
                </p:oleObj>
              </mc:Choice>
              <mc:Fallback>
                <p:oleObj name="文档" r:id="rId3" imgW="3957084" imgH="2623334" progId="Word.Document.12">
                  <p:embed/>
                  <p:pic>
                    <p:nvPicPr>
                      <p:cNvPr id="0" name=""/>
                      <p:cNvPicPr/>
                      <p:nvPr/>
                    </p:nvPicPr>
                    <p:blipFill>
                      <a:blip r:embed="rId4"/>
                      <a:stretch>
                        <a:fillRect/>
                      </a:stretch>
                    </p:blipFill>
                    <p:spPr>
                      <a:xfrm>
                        <a:off x="508000" y="1478538"/>
                        <a:ext cx="8128000" cy="5386064"/>
                      </a:xfrm>
                      <a:prstGeom prst="rect">
                        <a:avLst/>
                      </a:prstGeom>
                    </p:spPr>
                  </p:pic>
                </p:oleObj>
              </mc:Fallback>
            </mc:AlternateContent>
          </a:graphicData>
        </a:graphic>
      </p:graphicFrame>
    </p:spTree>
    <p:extLst>
      <p:ext uri="{BB962C8B-B14F-4D97-AF65-F5344CB8AC3E}">
        <p14:creationId xmlns:p14="http://schemas.microsoft.com/office/powerpoint/2010/main" val="13251595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553281541"/>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51211"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38831617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174046150"/>
              </p:ext>
            </p:extLst>
          </p:nvPr>
        </p:nvGraphicFramePr>
        <p:xfrm>
          <a:off x="508000" y="1212584"/>
          <a:ext cx="8128000" cy="4880712"/>
        </p:xfrm>
        <a:graphic>
          <a:graphicData uri="http://schemas.openxmlformats.org/presentationml/2006/ole">
            <mc:AlternateContent xmlns:mc="http://schemas.openxmlformats.org/markup-compatibility/2006">
              <mc:Choice xmlns:v="urn:schemas-microsoft-com:vml" Requires="v">
                <p:oleObj spid="_x0000_s52235" name="文档" r:id="rId3" imgW="3957084" imgH="2376475" progId="Word.Document.12">
                  <p:embed/>
                </p:oleObj>
              </mc:Choice>
              <mc:Fallback>
                <p:oleObj name="文档" r:id="rId3" imgW="3957084" imgH="2376475" progId="Word.Document.12">
                  <p:embed/>
                  <p:pic>
                    <p:nvPicPr>
                      <p:cNvPr id="0" name=""/>
                      <p:cNvPicPr/>
                      <p:nvPr/>
                    </p:nvPicPr>
                    <p:blipFill>
                      <a:blip r:embed="rId4"/>
                      <a:stretch>
                        <a:fillRect/>
                      </a:stretch>
                    </p:blipFill>
                    <p:spPr>
                      <a:xfrm>
                        <a:off x="508000" y="1212584"/>
                        <a:ext cx="8128000" cy="4880712"/>
                      </a:xfrm>
                      <a:prstGeom prst="rect">
                        <a:avLst/>
                      </a:prstGeom>
                    </p:spPr>
                  </p:pic>
                </p:oleObj>
              </mc:Fallback>
            </mc:AlternateContent>
          </a:graphicData>
        </a:graphic>
      </p:graphicFrame>
    </p:spTree>
    <p:extLst>
      <p:ext uri="{BB962C8B-B14F-4D97-AF65-F5344CB8AC3E}">
        <p14:creationId xmlns:p14="http://schemas.microsoft.com/office/powerpoint/2010/main" val="171441794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880934480"/>
              </p:ext>
            </p:extLst>
          </p:nvPr>
        </p:nvGraphicFramePr>
        <p:xfrm>
          <a:off x="508000" y="1196465"/>
          <a:ext cx="8128000" cy="5236089"/>
        </p:xfrm>
        <a:graphic>
          <a:graphicData uri="http://schemas.openxmlformats.org/presentationml/2006/ole">
            <mc:AlternateContent xmlns:mc="http://schemas.openxmlformats.org/markup-compatibility/2006">
              <mc:Choice xmlns:v="urn:schemas-microsoft-com:vml" Requires="v">
                <p:oleObj spid="_x0000_s53259" name="文档" r:id="rId3" imgW="3957084" imgH="2549205" progId="Word.Document.12">
                  <p:embed/>
                </p:oleObj>
              </mc:Choice>
              <mc:Fallback>
                <p:oleObj name="文档" r:id="rId3" imgW="3957084" imgH="2549205" progId="Word.Document.12">
                  <p:embed/>
                  <p:pic>
                    <p:nvPicPr>
                      <p:cNvPr id="0" name=""/>
                      <p:cNvPicPr/>
                      <p:nvPr/>
                    </p:nvPicPr>
                    <p:blipFill>
                      <a:blip r:embed="rId4"/>
                      <a:stretch>
                        <a:fillRect/>
                      </a:stretch>
                    </p:blipFill>
                    <p:spPr>
                      <a:xfrm>
                        <a:off x="508000" y="1196465"/>
                        <a:ext cx="8128000" cy="5236089"/>
                      </a:xfrm>
                      <a:prstGeom prst="rect">
                        <a:avLst/>
                      </a:prstGeom>
                    </p:spPr>
                  </p:pic>
                </p:oleObj>
              </mc:Fallback>
            </mc:AlternateContent>
          </a:graphicData>
        </a:graphic>
      </p:graphicFrame>
    </p:spTree>
    <p:extLst>
      <p:ext uri="{BB962C8B-B14F-4D97-AF65-F5344CB8AC3E}">
        <p14:creationId xmlns:p14="http://schemas.microsoft.com/office/powerpoint/2010/main" val="372248641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40185874"/>
              </p:ext>
            </p:extLst>
          </p:nvPr>
        </p:nvGraphicFramePr>
        <p:xfrm>
          <a:off x="508000" y="1103038"/>
          <a:ext cx="8128000" cy="5617548"/>
        </p:xfrm>
        <a:graphic>
          <a:graphicData uri="http://schemas.openxmlformats.org/presentationml/2006/ole">
            <mc:AlternateContent xmlns:mc="http://schemas.openxmlformats.org/markup-compatibility/2006">
              <mc:Choice xmlns:v="urn:schemas-microsoft-com:vml" Requires="v">
                <p:oleObj spid="_x0000_s54283" name="文档" r:id="rId3" imgW="3957084" imgH="2734889" progId="Word.Document.12">
                  <p:embed/>
                </p:oleObj>
              </mc:Choice>
              <mc:Fallback>
                <p:oleObj name="文档" r:id="rId3" imgW="3957084" imgH="2734889" progId="Word.Document.12">
                  <p:embed/>
                  <p:pic>
                    <p:nvPicPr>
                      <p:cNvPr id="0" name=""/>
                      <p:cNvPicPr/>
                      <p:nvPr/>
                    </p:nvPicPr>
                    <p:blipFill>
                      <a:blip r:embed="rId4"/>
                      <a:stretch>
                        <a:fillRect/>
                      </a:stretch>
                    </p:blipFill>
                    <p:spPr>
                      <a:xfrm>
                        <a:off x="508000" y="1103038"/>
                        <a:ext cx="8128000" cy="5617548"/>
                      </a:xfrm>
                      <a:prstGeom prst="rect">
                        <a:avLst/>
                      </a:prstGeom>
                    </p:spPr>
                  </p:pic>
                </p:oleObj>
              </mc:Fallback>
            </mc:AlternateContent>
          </a:graphicData>
        </a:graphic>
      </p:graphicFrame>
    </p:spTree>
    <p:extLst>
      <p:ext uri="{BB962C8B-B14F-4D97-AF65-F5344CB8AC3E}">
        <p14:creationId xmlns:p14="http://schemas.microsoft.com/office/powerpoint/2010/main" val="61315731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然而这意见后来似乎逐渐淡薄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到底忘却了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我们从此也没有再见面。直到革命的前一年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我在故乡做教员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大概是春末时候罢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忽然在熟人的客座上看见了一个人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互相熟视了不过两三秒钟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我们便同时说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你是范爱农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你是鲁迅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不知怎地我们便都笑了起来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是互相的嘲笑和悲哀。他眼睛还是那样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只这几年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头上却有了白发了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但也许本来就有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我先前没有留心到。他穿着很旧的布马褂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破布鞋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显得很寒素。谈起自己的经历来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他说他后来没有了学费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不能再留学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便回来了。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27421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764556676"/>
              </p:ext>
            </p:extLst>
          </p:nvPr>
        </p:nvGraphicFramePr>
        <p:xfrm>
          <a:off x="508000" y="1471019"/>
          <a:ext cx="8128000" cy="4169962"/>
        </p:xfrm>
        <a:graphic>
          <a:graphicData uri="http://schemas.openxmlformats.org/presentationml/2006/ole">
            <mc:AlternateContent xmlns:mc="http://schemas.openxmlformats.org/markup-compatibility/2006">
              <mc:Choice xmlns:v="urn:schemas-microsoft-com:vml" Requires="v">
                <p:oleObj spid="_x0000_s55307" name="文档" r:id="rId3" imgW="3957084" imgH="2030655" progId="Word.Document.12">
                  <p:embed/>
                </p:oleObj>
              </mc:Choice>
              <mc:Fallback>
                <p:oleObj name="文档" r:id="rId3" imgW="3957084" imgH="2030655" progId="Word.Document.12">
                  <p:embed/>
                  <p:pic>
                    <p:nvPicPr>
                      <p:cNvPr id="0" name=""/>
                      <p:cNvPicPr/>
                      <p:nvPr/>
                    </p:nvPicPr>
                    <p:blipFill>
                      <a:blip r:embed="rId4"/>
                      <a:stretch>
                        <a:fillRect/>
                      </a:stretch>
                    </p:blipFill>
                    <p:spPr>
                      <a:xfrm>
                        <a:off x="508000" y="1471019"/>
                        <a:ext cx="8128000" cy="4169962"/>
                      </a:xfrm>
                      <a:prstGeom prst="rect">
                        <a:avLst/>
                      </a:prstGeom>
                    </p:spPr>
                  </p:pic>
                </p:oleObj>
              </mc:Fallback>
            </mc:AlternateContent>
          </a:graphicData>
        </a:graphic>
      </p:graphicFrame>
    </p:spTree>
    <p:extLst>
      <p:ext uri="{BB962C8B-B14F-4D97-AF65-F5344CB8AC3E}">
        <p14:creationId xmlns:p14="http://schemas.microsoft.com/office/powerpoint/2010/main" val="32059365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090903226"/>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56331"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39306869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431685148"/>
              </p:ext>
            </p:extLst>
          </p:nvPr>
        </p:nvGraphicFramePr>
        <p:xfrm>
          <a:off x="508000" y="1135135"/>
          <a:ext cx="8128000" cy="5591466"/>
        </p:xfrm>
        <a:graphic>
          <a:graphicData uri="http://schemas.openxmlformats.org/presentationml/2006/ole">
            <mc:AlternateContent xmlns:mc="http://schemas.openxmlformats.org/markup-compatibility/2006">
              <mc:Choice xmlns:v="urn:schemas-microsoft-com:vml" Requires="v">
                <p:oleObj spid="_x0000_s57355" name="文档" r:id="rId3" imgW="3957084" imgH="2722294" progId="Word.Document.12">
                  <p:embed/>
                </p:oleObj>
              </mc:Choice>
              <mc:Fallback>
                <p:oleObj name="文档" r:id="rId3" imgW="3957084" imgH="2722294" progId="Word.Document.12">
                  <p:embed/>
                  <p:pic>
                    <p:nvPicPr>
                      <p:cNvPr id="0" name=""/>
                      <p:cNvPicPr/>
                      <p:nvPr/>
                    </p:nvPicPr>
                    <p:blipFill>
                      <a:blip r:embed="rId4"/>
                      <a:stretch>
                        <a:fillRect/>
                      </a:stretch>
                    </p:blipFill>
                    <p:spPr>
                      <a:xfrm>
                        <a:off x="508000" y="1135135"/>
                        <a:ext cx="8128000" cy="5591466"/>
                      </a:xfrm>
                      <a:prstGeom prst="rect">
                        <a:avLst/>
                      </a:prstGeom>
                    </p:spPr>
                  </p:pic>
                </p:oleObj>
              </mc:Fallback>
            </mc:AlternateContent>
          </a:graphicData>
        </a:graphic>
      </p:graphicFrame>
    </p:spTree>
    <p:extLst>
      <p:ext uri="{BB962C8B-B14F-4D97-AF65-F5344CB8AC3E}">
        <p14:creationId xmlns:p14="http://schemas.microsoft.com/office/powerpoint/2010/main" val="266383492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594484713"/>
              </p:ext>
            </p:extLst>
          </p:nvPr>
        </p:nvGraphicFramePr>
        <p:xfrm>
          <a:off x="508000" y="1061777"/>
          <a:ext cx="8128000" cy="5946841"/>
        </p:xfrm>
        <a:graphic>
          <a:graphicData uri="http://schemas.openxmlformats.org/presentationml/2006/ole">
            <mc:AlternateContent xmlns:mc="http://schemas.openxmlformats.org/markup-compatibility/2006">
              <mc:Choice xmlns:v="urn:schemas-microsoft-com:vml" Requires="v">
                <p:oleObj spid="_x0000_s58379" name="文档" r:id="rId3" imgW="3957084" imgH="2895024" progId="Word.Document.12">
                  <p:embed/>
                </p:oleObj>
              </mc:Choice>
              <mc:Fallback>
                <p:oleObj name="文档" r:id="rId3" imgW="3957084" imgH="2895024" progId="Word.Document.12">
                  <p:embed/>
                  <p:pic>
                    <p:nvPicPr>
                      <p:cNvPr id="0" name=""/>
                      <p:cNvPicPr/>
                      <p:nvPr/>
                    </p:nvPicPr>
                    <p:blipFill>
                      <a:blip r:embed="rId4"/>
                      <a:stretch>
                        <a:fillRect/>
                      </a:stretch>
                    </p:blipFill>
                    <p:spPr>
                      <a:xfrm>
                        <a:off x="508000" y="1061777"/>
                        <a:ext cx="8128000" cy="5946841"/>
                      </a:xfrm>
                      <a:prstGeom prst="rect">
                        <a:avLst/>
                      </a:prstGeom>
                    </p:spPr>
                  </p:pic>
                </p:oleObj>
              </mc:Fallback>
            </mc:AlternateContent>
          </a:graphicData>
        </a:graphic>
      </p:graphicFrame>
    </p:spTree>
    <p:extLst>
      <p:ext uri="{BB962C8B-B14F-4D97-AF65-F5344CB8AC3E}">
        <p14:creationId xmlns:p14="http://schemas.microsoft.com/office/powerpoint/2010/main" val="142129476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373142007"/>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59403"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10466477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238194396"/>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60427"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210533227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52868470"/>
              </p:ext>
            </p:extLst>
          </p:nvPr>
        </p:nvGraphicFramePr>
        <p:xfrm>
          <a:off x="508000" y="1139511"/>
          <a:ext cx="8128000" cy="5591466"/>
        </p:xfrm>
        <a:graphic>
          <a:graphicData uri="http://schemas.openxmlformats.org/presentationml/2006/ole">
            <mc:AlternateContent xmlns:mc="http://schemas.openxmlformats.org/markup-compatibility/2006">
              <mc:Choice xmlns:v="urn:schemas-microsoft-com:vml" Requires="v">
                <p:oleObj spid="_x0000_s61451" name="文档" r:id="rId3" imgW="3957084" imgH="2722294" progId="Word.Document.12">
                  <p:embed/>
                </p:oleObj>
              </mc:Choice>
              <mc:Fallback>
                <p:oleObj name="文档" r:id="rId3" imgW="3957084" imgH="2722294" progId="Word.Document.12">
                  <p:embed/>
                  <p:pic>
                    <p:nvPicPr>
                      <p:cNvPr id="0" name=""/>
                      <p:cNvPicPr/>
                      <p:nvPr/>
                    </p:nvPicPr>
                    <p:blipFill>
                      <a:blip r:embed="rId4"/>
                      <a:stretch>
                        <a:fillRect/>
                      </a:stretch>
                    </p:blipFill>
                    <p:spPr>
                      <a:xfrm>
                        <a:off x="508000" y="1139511"/>
                        <a:ext cx="8128000" cy="5591466"/>
                      </a:xfrm>
                      <a:prstGeom prst="rect">
                        <a:avLst/>
                      </a:prstGeom>
                    </p:spPr>
                  </p:pic>
                </p:oleObj>
              </mc:Fallback>
            </mc:AlternateContent>
          </a:graphicData>
        </a:graphic>
      </p:graphicFrame>
    </p:spTree>
    <p:extLst>
      <p:ext uri="{BB962C8B-B14F-4D97-AF65-F5344CB8AC3E}">
        <p14:creationId xmlns:p14="http://schemas.microsoft.com/office/powerpoint/2010/main" val="420553406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2928012057"/>
              </p:ext>
            </p:extLst>
          </p:nvPr>
        </p:nvGraphicFramePr>
        <p:xfrm>
          <a:off x="508000" y="1088238"/>
          <a:ext cx="8128000" cy="5725138"/>
        </p:xfrm>
        <a:graphic>
          <a:graphicData uri="http://schemas.openxmlformats.org/presentationml/2006/ole">
            <mc:AlternateContent xmlns:mc="http://schemas.openxmlformats.org/markup-compatibility/2006">
              <mc:Choice xmlns:v="urn:schemas-microsoft-com:vml" Requires="v">
                <p:oleObj spid="_x0000_s62474" name="文档" r:id="rId3" imgW="3957084" imgH="2788148" progId="Word.Document.12">
                  <p:embed/>
                </p:oleObj>
              </mc:Choice>
              <mc:Fallback>
                <p:oleObj name="文档" r:id="rId3" imgW="3957084" imgH="2788148" progId="Word.Document.12">
                  <p:embed/>
                  <p:pic>
                    <p:nvPicPr>
                      <p:cNvPr id="0" name=""/>
                      <p:cNvPicPr/>
                      <p:nvPr/>
                    </p:nvPicPr>
                    <p:blipFill>
                      <a:blip r:embed="rId4"/>
                      <a:stretch>
                        <a:fillRect/>
                      </a:stretch>
                    </p:blipFill>
                    <p:spPr>
                      <a:xfrm>
                        <a:off x="508000" y="1088238"/>
                        <a:ext cx="8128000" cy="5725138"/>
                      </a:xfrm>
                      <a:prstGeom prst="rect">
                        <a:avLst/>
                      </a:prstGeom>
                    </p:spPr>
                  </p:pic>
                </p:oleObj>
              </mc:Fallback>
            </mc:AlternateContent>
          </a:graphicData>
        </a:graphic>
      </p:graphicFrame>
    </p:spTree>
    <p:extLst>
      <p:ext uri="{BB962C8B-B14F-4D97-AF65-F5344CB8AC3E}">
        <p14:creationId xmlns:p14="http://schemas.microsoft.com/office/powerpoint/2010/main" val="295488566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71816880"/>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63498"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15422930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335259037"/>
              </p:ext>
            </p:extLst>
          </p:nvPr>
        </p:nvGraphicFramePr>
        <p:xfrm>
          <a:off x="508000" y="1471019"/>
          <a:ext cx="8128000" cy="4169962"/>
        </p:xfrm>
        <a:graphic>
          <a:graphicData uri="http://schemas.openxmlformats.org/presentationml/2006/ole">
            <mc:AlternateContent xmlns:mc="http://schemas.openxmlformats.org/markup-compatibility/2006">
              <mc:Choice xmlns:v="urn:schemas-microsoft-com:vml" Requires="v">
                <p:oleObj spid="_x0000_s64522" name="文档" r:id="rId3" imgW="3957084" imgH="2030655" progId="Word.Document.12">
                  <p:embed/>
                </p:oleObj>
              </mc:Choice>
              <mc:Fallback>
                <p:oleObj name="文档" r:id="rId3" imgW="3957084" imgH="2030655" progId="Word.Document.12">
                  <p:embed/>
                  <p:pic>
                    <p:nvPicPr>
                      <p:cNvPr id="0" name=""/>
                      <p:cNvPicPr/>
                      <p:nvPr/>
                    </p:nvPicPr>
                    <p:blipFill>
                      <a:blip r:embed="rId4"/>
                      <a:stretch>
                        <a:fillRect/>
                      </a:stretch>
                    </p:blipFill>
                    <p:spPr>
                      <a:xfrm>
                        <a:off x="508000" y="1471019"/>
                        <a:ext cx="8128000" cy="4169962"/>
                      </a:xfrm>
                      <a:prstGeom prst="rect">
                        <a:avLst/>
                      </a:prstGeom>
                    </p:spPr>
                  </p:pic>
                </p:oleObj>
              </mc:Fallback>
            </mc:AlternateContent>
          </a:graphicData>
        </a:graphic>
      </p:graphicFrame>
    </p:spTree>
    <p:extLst>
      <p:ext uri="{BB962C8B-B14F-4D97-AF65-F5344CB8AC3E}">
        <p14:creationId xmlns:p14="http://schemas.microsoft.com/office/powerpoint/2010/main" val="18922974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联系原著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概括鲁迅与范爱农交往的三件事。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同乡会争执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东京初识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、故乡重逢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学校共事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辅助鲁迅教学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作者开篇从和范爱农的矛盾冲突写起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这是什么写法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先抑后扬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为下文写两人冰释前嫌埋下伏笔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为刻画范爱农的形象和突出他的悲剧命运起了重要的作用。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选文运用了什么描写方法来突出范爱农的性格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请举一例分析。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肖像描写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外貌描写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眼球白多黑少的人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看人总像在渺视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突出范爱农冷峻、孤傲、怪癖的性格特征。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语言描写。如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何必推举呢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自然是主张发电的人啰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突出范爱农孤傲、倔强的特征。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74845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2">
                                            <p:txEl>
                                              <p:pRg st="6" end="6"/>
                                            </p:txEl>
                                          </p:spTgt>
                                        </p:tgtEl>
                                        <p:attrNameLst>
                                          <p:attrName>style.visibility</p:attrName>
                                        </p:attrNameLst>
                                      </p:cBhvr>
                                      <p:to>
                                        <p:strVal val="visible"/>
                                      </p:to>
                                    </p:set>
                                    <p:animEffect transition="in" filter="wipe(down)">
                                      <p:cBhvr>
                                        <p:cTn id="20"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723111731"/>
              </p:ext>
            </p:extLst>
          </p:nvPr>
        </p:nvGraphicFramePr>
        <p:xfrm>
          <a:off x="508000" y="914145"/>
          <a:ext cx="8128000" cy="6403287"/>
        </p:xfrm>
        <a:graphic>
          <a:graphicData uri="http://schemas.openxmlformats.org/presentationml/2006/ole">
            <mc:AlternateContent xmlns:mc="http://schemas.openxmlformats.org/markup-compatibility/2006">
              <mc:Choice xmlns:v="urn:schemas-microsoft-com:vml" Requires="v">
                <p:oleObj spid="_x0000_s65546" name="文档" r:id="rId3" imgW="3957084" imgH="3117414" progId="Word.Document.12">
                  <p:embed/>
                </p:oleObj>
              </mc:Choice>
              <mc:Fallback>
                <p:oleObj name="文档" r:id="rId3" imgW="3957084" imgH="3117414" progId="Word.Document.12">
                  <p:embed/>
                  <p:pic>
                    <p:nvPicPr>
                      <p:cNvPr id="0" name=""/>
                      <p:cNvPicPr/>
                      <p:nvPr/>
                    </p:nvPicPr>
                    <p:blipFill>
                      <a:blip r:embed="rId4"/>
                      <a:stretch>
                        <a:fillRect/>
                      </a:stretch>
                    </p:blipFill>
                    <p:spPr>
                      <a:xfrm>
                        <a:off x="508000" y="914145"/>
                        <a:ext cx="8128000" cy="6403287"/>
                      </a:xfrm>
                      <a:prstGeom prst="rect">
                        <a:avLst/>
                      </a:prstGeom>
                    </p:spPr>
                  </p:pic>
                </p:oleObj>
              </mc:Fallback>
            </mc:AlternateContent>
          </a:graphicData>
        </a:graphic>
      </p:graphicFrame>
    </p:spTree>
    <p:extLst>
      <p:ext uri="{BB962C8B-B14F-4D97-AF65-F5344CB8AC3E}">
        <p14:creationId xmlns:p14="http://schemas.microsoft.com/office/powerpoint/2010/main" val="415586636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500255824"/>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66570"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316949659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743724658"/>
              </p:ext>
            </p:extLst>
          </p:nvPr>
        </p:nvGraphicFramePr>
        <p:xfrm>
          <a:off x="508000" y="1191164"/>
          <a:ext cx="8128000" cy="5262172"/>
        </p:xfrm>
        <a:graphic>
          <a:graphicData uri="http://schemas.openxmlformats.org/presentationml/2006/ole">
            <mc:AlternateContent xmlns:mc="http://schemas.openxmlformats.org/markup-compatibility/2006">
              <mc:Choice xmlns:v="urn:schemas-microsoft-com:vml" Requires="v">
                <p:oleObj spid="_x0000_s67594" name="文档" r:id="rId3" imgW="3957084" imgH="2562159" progId="Word.Document.12">
                  <p:embed/>
                </p:oleObj>
              </mc:Choice>
              <mc:Fallback>
                <p:oleObj name="文档" r:id="rId3" imgW="3957084" imgH="2562159" progId="Word.Document.12">
                  <p:embed/>
                  <p:pic>
                    <p:nvPicPr>
                      <p:cNvPr id="0" name=""/>
                      <p:cNvPicPr/>
                      <p:nvPr/>
                    </p:nvPicPr>
                    <p:blipFill>
                      <a:blip r:embed="rId4"/>
                      <a:stretch>
                        <a:fillRect/>
                      </a:stretch>
                    </p:blipFill>
                    <p:spPr>
                      <a:xfrm>
                        <a:off x="508000" y="1191164"/>
                        <a:ext cx="8128000" cy="5262172"/>
                      </a:xfrm>
                      <a:prstGeom prst="rect">
                        <a:avLst/>
                      </a:prstGeom>
                    </p:spPr>
                  </p:pic>
                </p:oleObj>
              </mc:Fallback>
            </mc:AlternateContent>
          </a:graphicData>
        </a:graphic>
      </p:graphicFrame>
    </p:spTree>
    <p:extLst>
      <p:ext uri="{BB962C8B-B14F-4D97-AF65-F5344CB8AC3E}">
        <p14:creationId xmlns:p14="http://schemas.microsoft.com/office/powerpoint/2010/main" val="22514269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291242245"/>
              </p:ext>
            </p:extLst>
          </p:nvPr>
        </p:nvGraphicFramePr>
        <p:xfrm>
          <a:off x="508000" y="1113429"/>
          <a:ext cx="8128000" cy="5617548"/>
        </p:xfrm>
        <a:graphic>
          <a:graphicData uri="http://schemas.openxmlformats.org/presentationml/2006/ole">
            <mc:AlternateContent xmlns:mc="http://schemas.openxmlformats.org/markup-compatibility/2006">
              <mc:Choice xmlns:v="urn:schemas-microsoft-com:vml" Requires="v">
                <p:oleObj spid="_x0000_s68618" name="文档" r:id="rId3" imgW="3957084" imgH="2734889" progId="Word.Document.12">
                  <p:embed/>
                </p:oleObj>
              </mc:Choice>
              <mc:Fallback>
                <p:oleObj name="文档" r:id="rId3" imgW="3957084" imgH="2734889" progId="Word.Document.12">
                  <p:embed/>
                  <p:pic>
                    <p:nvPicPr>
                      <p:cNvPr id="0" name=""/>
                      <p:cNvPicPr/>
                      <p:nvPr/>
                    </p:nvPicPr>
                    <p:blipFill>
                      <a:blip r:embed="rId4"/>
                      <a:stretch>
                        <a:fillRect/>
                      </a:stretch>
                    </p:blipFill>
                    <p:spPr>
                      <a:xfrm>
                        <a:off x="508000" y="1113429"/>
                        <a:ext cx="8128000" cy="5617548"/>
                      </a:xfrm>
                      <a:prstGeom prst="rect">
                        <a:avLst/>
                      </a:prstGeom>
                    </p:spPr>
                  </p:pic>
                </p:oleObj>
              </mc:Fallback>
            </mc:AlternateContent>
          </a:graphicData>
        </a:graphic>
      </p:graphicFrame>
    </p:spTree>
    <p:extLst>
      <p:ext uri="{BB962C8B-B14F-4D97-AF65-F5344CB8AC3E}">
        <p14:creationId xmlns:p14="http://schemas.microsoft.com/office/powerpoint/2010/main" val="4325666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05872573"/>
              </p:ext>
            </p:extLst>
          </p:nvPr>
        </p:nvGraphicFramePr>
        <p:xfrm>
          <a:off x="508000" y="1035695"/>
          <a:ext cx="8128000" cy="5972923"/>
        </p:xfrm>
        <a:graphic>
          <a:graphicData uri="http://schemas.openxmlformats.org/presentationml/2006/ole">
            <mc:AlternateContent xmlns:mc="http://schemas.openxmlformats.org/markup-compatibility/2006">
              <mc:Choice xmlns:v="urn:schemas-microsoft-com:vml" Requires="v">
                <p:oleObj spid="_x0000_s69642" name="文档" r:id="rId3" imgW="3957084" imgH="2907619" progId="Word.Document.12">
                  <p:embed/>
                </p:oleObj>
              </mc:Choice>
              <mc:Fallback>
                <p:oleObj name="文档" r:id="rId3" imgW="3957084" imgH="2907619" progId="Word.Document.12">
                  <p:embed/>
                  <p:pic>
                    <p:nvPicPr>
                      <p:cNvPr id="0" name=""/>
                      <p:cNvPicPr/>
                      <p:nvPr/>
                    </p:nvPicPr>
                    <p:blipFill>
                      <a:blip r:embed="rId4"/>
                      <a:stretch>
                        <a:fillRect/>
                      </a:stretch>
                    </p:blipFill>
                    <p:spPr>
                      <a:xfrm>
                        <a:off x="508000" y="1035695"/>
                        <a:ext cx="8128000" cy="5972923"/>
                      </a:xfrm>
                      <a:prstGeom prst="rect">
                        <a:avLst/>
                      </a:prstGeom>
                    </p:spPr>
                  </p:pic>
                </p:oleObj>
              </mc:Fallback>
            </mc:AlternateContent>
          </a:graphicData>
        </a:graphic>
      </p:graphicFrame>
    </p:spTree>
    <p:extLst>
      <p:ext uri="{BB962C8B-B14F-4D97-AF65-F5344CB8AC3E}">
        <p14:creationId xmlns:p14="http://schemas.microsoft.com/office/powerpoint/2010/main" val="22171158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260214057"/>
              </p:ext>
            </p:extLst>
          </p:nvPr>
        </p:nvGraphicFramePr>
        <p:xfrm>
          <a:off x="508000" y="1150329"/>
          <a:ext cx="8128000" cy="5262172"/>
        </p:xfrm>
        <a:graphic>
          <a:graphicData uri="http://schemas.openxmlformats.org/presentationml/2006/ole">
            <mc:AlternateContent xmlns:mc="http://schemas.openxmlformats.org/markup-compatibility/2006">
              <mc:Choice xmlns:v="urn:schemas-microsoft-com:vml" Requires="v">
                <p:oleObj spid="_x0000_s70666" name="文档" r:id="rId3" imgW="3957084" imgH="2562159" progId="Word.Document.12">
                  <p:embed/>
                </p:oleObj>
              </mc:Choice>
              <mc:Fallback>
                <p:oleObj name="文档" r:id="rId3" imgW="3957084" imgH="2562159" progId="Word.Document.12">
                  <p:embed/>
                  <p:pic>
                    <p:nvPicPr>
                      <p:cNvPr id="0" name=""/>
                      <p:cNvPicPr/>
                      <p:nvPr/>
                    </p:nvPicPr>
                    <p:blipFill>
                      <a:blip r:embed="rId4"/>
                      <a:stretch>
                        <a:fillRect/>
                      </a:stretch>
                    </p:blipFill>
                    <p:spPr>
                      <a:xfrm>
                        <a:off x="508000" y="1150329"/>
                        <a:ext cx="8128000" cy="5262172"/>
                      </a:xfrm>
                      <a:prstGeom prst="rect">
                        <a:avLst/>
                      </a:prstGeom>
                    </p:spPr>
                  </p:pic>
                </p:oleObj>
              </mc:Fallback>
            </mc:AlternateContent>
          </a:graphicData>
        </a:graphic>
      </p:graphicFrame>
    </p:spTree>
    <p:extLst>
      <p:ext uri="{BB962C8B-B14F-4D97-AF65-F5344CB8AC3E}">
        <p14:creationId xmlns:p14="http://schemas.microsoft.com/office/powerpoint/2010/main" val="131885541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sp>
        <p:nvSpPr>
          <p:cNvPr id="3" name="矩形 2"/>
          <p:cNvSpPr>
            <a:spLocks noChangeAspect="1"/>
          </p:cNvSpPr>
          <p:nvPr/>
        </p:nvSpPr>
        <p:spPr>
          <a:xfrm>
            <a:off x="508000" y="991119"/>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模拟训练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正嚷间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大圣到了。叫一声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掣开铁棒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幌一幌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碗来粗细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丈二长短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丢开架子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打将出来。九曜星那个敢抵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一时打退。那九曜星立住阵势道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你这不知死活的弼马温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你犯了十恶之罪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先偷桃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后偷酒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搅乱了蟠桃大会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又窃了老君仙丹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又将御酒偷来此处享乐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你罪上加罪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大圣笑道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这几桩事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但如今你怎么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九曜星道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吾奉玉帝金旨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帅众到此收降你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快早皈依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免教这些生灵纳命。不然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就髹平了此山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掀翻了此洞也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大圣大怒道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量你这些毛神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有何法力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敢出浪言。不要走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请吃老孙一棒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这九曜星一齐踊跃。那美猴王不惧分毫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轮起金箍棒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左遮右挡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把那九曜星战得筋疲力软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一个个倒拖器械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败阵而走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急入中军帐下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对托塔天王道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那猴王果十分骁勇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我等战他不过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败阵来了。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李天王即调四大天王与二十八宿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一路出师来斗</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926811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大圣也公然不惧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调出独脚鬼王、七十二洞妖王与四个健将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就于洞门外列成阵势。你看这场混战好惊人也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寒风飒飒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怪雾阴阴。那壁厢旌旗飞彩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这壁厢戈戟生辉。滚滚盔明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层层甲亮。滚滚盔明映太阳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如撞天的银磬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层层甲亮砌岩崖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似压地的冰山。大捍刀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飞云掣电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楮白枪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度雾穿云。方天戟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虎眼鞭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麻林摆列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青铜剑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四明铲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密树排阵。弯弓硬弩雕翎箭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短棍蛇矛挟了魂。大圣一条如意棒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翻来复去战天神。杀得那空中无鸟过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山内虎狼奔。扬砂走石乾坤黑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播土飞尘宇宙昏。只听兵兵扑扑惊天地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煞煞威威振鬼神。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895099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十万天兵天将对孙大圣兴师问罪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请用原文句子回答。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情节概述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那九曜星立住阵势道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你这不知死活的弼马温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你犯了十恶之罪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先偷桃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后偷酒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搅乱了蟠桃大会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又窃了老君仙丹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又将御酒偷来此处享乐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你罪上加罪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岂不知之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九曜星道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吾奉玉帝金旨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帅众到此收降你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快早皈依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免教这些生灵纳命。不然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就髹平了此山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掀翻了此洞也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在此种形势危急的情形下孙大圣是怎样处理的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从中表现了孙大圣的什么性格特点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与十万天兵天将斗个你死我活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天翻地覆。性格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孙大圣桀骜不驯、武艺高强、英勇过人。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192211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sp>
        <p:nvSpPr>
          <p:cNvPr id="3" name="矩形 2"/>
          <p:cNvSpPr>
            <a:spLocks noChangeAspect="1"/>
          </p:cNvSpPr>
          <p:nvPr/>
        </p:nvSpPr>
        <p:spPr>
          <a:xfrm>
            <a:off x="508000" y="109191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请以第二自然段为例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简析作品语言的一个特点。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语言特色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作者的想象力强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多用比喻、排比、对偶等修辞手法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大捍刀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飞云掣电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楮白枪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度雾穿云。方天戟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虎眼鞭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麻林摆列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青铜剑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四明铲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密树排阵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描写了孙大圣与十万天兵天将混战的激烈场面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同时也很好地突出了孙大圣的英雄形象。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孙悟空大闹天宫是《西游记》的经典情节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你如何看待孙悟空大闹天宫这件事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小说作者想通过这件事反映怎样的社会现实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体验看法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通过桀骜不驯、神通广大的孙悟空大闹天庭的故事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热情赞美了孙悟空的反抗精神和英雄主义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辛辣地嘲讽了貌似威严、实则无能的天宫玉帝及诸神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深刻地揭露、批判了封建社会的黑暗腐朽和统治阶级的昏庸残暴。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851814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小茨冈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也像年轻的马一样活泼地跳到她跟前。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你看它多聪明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真是一匹好马</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滚开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不要在我跟前摇尾巴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外婆一跺脚喝道。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我今天不喜欢你。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她手一挥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沉默了一会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然后看着打开的鼻烟壶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又唠叨起来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阿廖沙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人间的事就像花边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织花边的又是瞎眼婆子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我们还能看清楚花纹吗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人家要是抓住伊凡偷东西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会打死他的</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099122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sp>
        <p:nvSpPr>
          <p:cNvPr id="5" name="矩形 4"/>
          <p:cNvSpPr>
            <a:spLocks noChangeAspect="1"/>
          </p:cNvSpPr>
          <p:nvPr/>
        </p:nvSpPr>
        <p:spPr>
          <a:xfrm>
            <a:off x="508000" y="106718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孙行者在油锅底上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听得那呆子乱骂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忍不住现了本相。赤淋淋的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站在油锅底道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馕糟的夯货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你骂那个哩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唐僧见了道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唬杀我也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大哥干净推佯死惯了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慌得那两班文武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上前来奏道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那和尚不曾死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又打油锅里钻出来了。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监斩官恐怕虚诳朝廷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却又奏道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死是死了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只是日期犯凶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小和尚来显魂哩。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行者闻言大怒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跳出锅来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揩了油腻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穿上衣服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掣出棒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挝过监斩官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着头一下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打做了肉团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我显甚么魂哩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唬得多官连忙解了八戒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跪地哀告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恕罪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恕罪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国王走下龙座。行者上殿扯住道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陛下不要走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且教你三国师也下下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油锅去。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那皇帝战战兢兢道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三国师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你救朕之命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快下锅去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莫教和尚打我。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羊力下殿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照依行者脱了衣服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跳下油锅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也那般支吾洗浴。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495759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行者放了国王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近油锅边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叫烧火的添柴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却伸手探了一把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那滚油都冰冷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心中暗想道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我洗时滚热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他洗时却冷。我晓得了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这不知是那个龙王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在此护持他哩。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急纵身跳在空中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字咒语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把那北海龙王唤来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我把你这个带角的蚯蚓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有鳞的泥鳅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你怎么助道士冷龙护住锅底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教他显圣赢我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唬得那龙王喏喏连声道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敖顺不敢相助。大圣原来不知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这个孽畜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苦修行了一场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脱得本壳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却只是五雷法真受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其余都了旁门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难归仙道。这个是他在小茅山学来的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大开剥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。那两个已是大圣破了他法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现了本相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这一个也是他自己炼的冷龙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只好哄瞒世俗之人耍子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怎瞒得大圣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小龙如今收了他冷龙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管教他骨碎皮焦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显什么手段。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行者道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趁早收了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那龙王化一阵旋风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到油锅边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将冷龙捉下海去不题。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行者下来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与三藏、八戒、沙僧立在殿前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见那道士在滚油锅里打挣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爬不出来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滑了一跌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霎时间骨脱皮焦肉烂。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5736085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在车迟国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悟空与三位大仙进行了哪几场比赛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情节概述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首先是比赛求雨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接着是比赛让真龙显身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再次是比赛坐禅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隔板猜物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然后比赛砍头、剖腹和下油锅。结果由于悟空机智更胜一筹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又有神灵相助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取得了全胜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并将三位大仙一一处死。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本选段故事情节突出了悟空、三位大仙和国王各自怎样的性格特点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悟空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机智聪颖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除恶务尽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清高好胜。大仙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狠毒残暴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飞扬跋扈。国王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昏庸懦弱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是非莫辨。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车迟国国王和三位大仙的形象分别代表了封建社会的哪一类人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请结合作品综合概括。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体验看法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借车迟国国王隐喻当时社会上受到权臣蒙蔽的昏庸无能的国君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以三位为非作歹的国师讽刺当时把持朝政、祸乱国家的权臣。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23230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三藏闻言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大惊失色。八戒哈哈大笑道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应了这施主家婆婆之言了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他说有几起取经的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这却不又是一起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那家子老老小小的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都来问沙僧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你这几日往何处讨盘缠去的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沙僧笑道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我往东胜神洲花果山寻大师兄取讨行李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又到南海普陀山拜见观音菩萨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却又到花果山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方才转回至此。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那老者又问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往返有多少路程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约有二十馀万里。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老者道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似这几日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就走了这许多路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只除是驾云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方能彀得到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八戒道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不是驾云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如何过海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我们那算得走路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若是我大师兄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只消一二日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可往回也。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那家子听言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都说是神仙。八戒道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我们虽不是神仙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神仙还是我们的晚辈哩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925326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只听半空中喧哗人嚷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慌得都出来看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却是两个行者打将来。八戒见了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忍不住手痒道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等我去认认看。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急纵身跳起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望空高叫道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师兄莫嚷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我老猪来也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那两个一齐应道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来打妖精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来打妖精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那家子又惊又喜道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是几位腾云驾雾的罗汉歇在我家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就是发愿斋僧的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也斋不着这等好人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更不计较茶饭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愈加供养。又说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这两个行者只怕斗出不好来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地覆天翻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作祸在那里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三藏见那老者当面是喜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背后是忧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即开言道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老施主放心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莫生忧叹。贫僧收伏了徒弟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去恶归善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自然谢你。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那老者满口回答道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施主休讲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师父可坐在这里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等我和二哥去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一家扯一个来到你面前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你就念念那话儿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看那个害疼的就是真的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不疼的就是假的。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三藏道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言之极当。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580072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沙僧果起在半空道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二位住了手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我同你到师父面前辨个真假去。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这大圣放了手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那行者也放了手。沙僧搀住一个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你也搀住一个。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果然搀住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落下云头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径至草舍门外。三藏见了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紧箍儿咒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二人一齐叫苦道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我们这等苦斗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你还咒我怎的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那长老本心慈善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遂住了口不念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却也不认得真假。他两个挣脱手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依然又打。这大圣道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保着师父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等我与他到阎王前折辨去也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那行者也如此说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二人抓抓挜挜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又不见了。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067312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八戒道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你既到水帘洞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假八戒</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挑着行李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怎么不抢将来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那妖精见我使宝杖打他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假沙僧</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他就乱围上来要拿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是我顾性命走了。及告菩萨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与行者复至洞口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他两个在空中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是我去掀翻他的石凳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打散他的小妖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只见一股瀑布泉水流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竟不知洞门开在何处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寻不着行李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所以空手回复师命也。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八戒道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你原来不晓得。我前年请他去时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先在洞门外相见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后被我说泛了他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他就跳下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去洞里换衣来时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我看见他将身往水里一钻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那一股瀑布水流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就是洞门。想必那怪将我们包袱收在那里面也。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三藏道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你既知此门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你可趁他都不在家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可先到他洞里取出包袱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我们往西天去罢。他就来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我也不用他了。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八戒道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沙僧说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他那洞前有千数小猴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你一人恐弄他不过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反为不美。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八戒笑道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113790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选文叫做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真假美猴王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假猴王与真大圣难以分清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在这之前他们都去了哪里折辨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这之后又去了哪里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情节概述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之前去了观音菩萨处、玉帝处。之后去了阎王处、如来佛祖处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被如来说破本相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乃六耳猕猴是也。后被悟空一棒打死。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结合作品的其他情节说说孙悟空有怎样的性格特点。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无所畏惧、桀骜不驯、敢做敢当、敢于反抗压迫。对应情节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大闹天宫。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重情重义、好胜心强、喜欢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戴高帽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。对应情节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智激美猴王。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除恶务尽、疾恶如仇。对应情节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三打白骨精。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5508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down)">
                                      <p:cBhvr>
                                        <p:cTn id="15" dur="500"/>
                                        <p:tgtEl>
                                          <p:spTgt spid="3">
                                            <p:txEl>
                                              <p:pRg st="4" end="4"/>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wipe(down)">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选段文字体现了作品怎样的语言风格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语言特色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一是运用了人们生活中的口头语言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显得新鲜而有生命力、活泼而又准确。如选段中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沙僧笑道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我往东胜神洲花果山寻大师兄取讨行李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又到南海普陀山拜见观音菩萨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却又到花果山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方才转回至此。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语言口语化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使人读来亲切。二是人物语言个性化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使性格更加鲜明。如选段中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急纵身跳起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望空高叫道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师兄莫嚷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我老猪来也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突出了猪八戒的忠勇善战的个性。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真假猴王一波三折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作者刻意描绘有什么用意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从中我们可以获得怎样的人生启示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体验看法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突出悟空的勇敢顽强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嫉恶如仇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除恶务尽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也表现了取经路途的艰难。从中我们可以获得的启示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要实现共同的目标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团队成员必须精诚团结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假象掩盖不了事实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真相总会水落石出。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420646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【甲】这大圣果然欢喜。古人云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得胜的猫儿欢似虎也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只倚着强能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更不察来人的意思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见是个八戒的模样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便就叫道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你往那里去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牛魔王绰着经儿道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师父见你许久不回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恐牛魔王手段大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你斗他不过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难得他的宝贝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教我来迎你的。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行者笑道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不必费心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我已得了手了。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牛王又问道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行者道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那老牛与我战经百十合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不分胜负。他就撇了我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去那乱石山碧波潭底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与一伙蛟精、龙精饮酒。是我暗跟他去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变作个螃蟹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偷了他所骑的辟水金睛兽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变了老牛的模样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径至芭蕉洞哄那罗刹女。那女子与老孙结了一场干夫妻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是老孙设法骗将来的。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却是生受了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哥哥劳碌太甚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可把扇子我拿。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孙大圣那知真假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也虑不及此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遂将扇子递与他。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606291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 name="矩形 1"/>
          <p:cNvSpPr>
            <a:spLocks noChangeAspect="1"/>
          </p:cNvSpPr>
          <p:nvPr/>
        </p:nvSpPr>
        <p:spPr>
          <a:xfrm>
            <a:off x="508000" y="105679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我瞅酒馆女主人下地窖的时候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合上地窖的顶盖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我在上面跳了一通复仇者之舞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把钥匙扔到屋顶上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就一溜烟地跑到厨房里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外祖母正在那里做饭。她没有马上明白我为什么高兴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但当她弄明白后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狠狠地朝我的屁股拍了几巴掌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把我拖到院子里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叫我到房顶上去找钥匙。我对她的态度觉得很奇怪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我默默地把钥匙拿下来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躲到院子角落里看她释放被俘获的酒馆女主人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她们俩友善地一面走过院子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一面大笑。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她整天不理我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在没有祈祷以前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她在床沿上坐下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教训了我几句永志不忘的话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阿廖沙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你要记住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不要管大人的事。大人都学坏了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上帝正在考验他们呢。你还没有受考验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你应当照着孩子的想法生活。等上帝来开你的心窍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指示你应当做什么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领你走那应走的道路。懂不懂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至于什么人犯了什么过失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这不是你的事。这让上帝来判断、惩罚。这要他来管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不是我们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97326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【乙】石秀又挑了柴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只顾望大路先走。见前面一村人家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数处酒店肉店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石秀挑着柴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便望酒店门前歇了。只见店内把朴刀、枪又插在门前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每人身上穿一领黄背心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字。往来的人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亦各如此。石秀见了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便看着一个年老的人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唱个喏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拜揖道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请问此间是何风俗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为甚都把刀枪插在当门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你是那里来的客人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只可快走。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小人是山东贩枣子的客人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消折了本钱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回乡不得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因此担柴来这里卖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不知此间乡俗地理。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只可快走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别处躲避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这里早晚要大厮杀也。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此间这等好村坊去处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怎地了大厮杀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397840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你敢真个不知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我说与你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俺这里唤做祝家庄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村冈上便是祝朝奉衙里。如今恶了梁山泊好汉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见今引领军马在村口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要来厮杀。却怕我这村里路杂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未敢入来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见今驻扎在外面。如今祝家庄上行号令下来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每户人家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要我们精壮后生准备着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但有令传来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便要去策应。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村中总有多少人家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只我这祝家村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也有一二万人家。东西还有两村人接应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东村唤做扑天雕李应李大官人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西村唤扈太公庄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唤做扈三娘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绰号一丈青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似此如何却怕梁山泊做甚么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若是我们初来时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也要吃捉了。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怎地初来要吃捉了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我这村里的路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有首诗说道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好个祝家庄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尽是盘陀路。容易入得来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只是出不去。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石秀听罢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便哭起来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扑翻身便拜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向那老人道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小人是个江湖上折了本钱归乡不得的人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倘或卖了柴出去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撞见厮杀走不脱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却不是苦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怎地可怜见小人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情愿把这担柴相送爷爷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只指与小人出去的路罢。</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916405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我如何白要你的柴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我就买你的。你且入来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请你吃些酒饭。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石秀拜谢了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挑着柴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跟那老人入到屋里。那老人筛下两碗白酒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盛一碗糕糜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叫石秀吃了。石秀再拜谢道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指教出去的路径。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你便从村里走去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只看有白杨树便可转弯。不问路道阔狭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但有白杨树的转弯便是活路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没那树时都是死路。如有别的树木转弯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也不是活路。若还走差了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左来右去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只走不出去。更兼死路里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地下埋藏着竹签、铁蒺藜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若是走差了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踏着飞签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准定吃捉了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待走那里去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石秀拜谢了。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360731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根据文段内容填空。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文学常识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【甲】文选自《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西游记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芭蕉扇的主人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被人称作</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铁扇公主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【乙】文选自《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水浒传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施耐庵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三借芭蕉扇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三打祝家庄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这些都是原著中的著名片段。请用自己的话概述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的大致过程。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情节概述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一借芭蕉扇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孙悟空先被铁扇公主扇飞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后变成小虫进入铁扇公主的肚里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借来假扇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二借芭蕉扇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孙悟空变成牛魔王得到真扇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又被牛魔王骗回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三借芭蕉扇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孙悟空请来天兵天将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降伏牛魔王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终于借到芭蕉扇。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一打祝家庄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石秀、杨林受命探庄。杨林被擒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石秀探知盘陀路走法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使后来迷路的梁山人马得以安全退出。二打祝家庄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依旧失利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但活捉了扈三娘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剪去了祝家一翼。三打祝家庄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孙立利用师兄弟关系骗取信任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打入祝家庄作内应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后与梁山人马里应外合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攻破祝家庄。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255074" y="143355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956376" y="1433558"/>
            <a:ext cx="7560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1834433"/>
            <a:ext cx="10396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09481" y="2239905"/>
            <a:ext cx="9388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12349" y="2239905"/>
            <a:ext cx="9388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793771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wipe(down)">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选文中可以看出孙悟空和石秀各有怎样的特点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请结合选段简要分析。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【甲】文表现了孙悟空机智过人、好胜心强、喜欢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戴高帽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的性格特点。如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他就撇了我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去那乱石山碧波潭底</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孙大圣那知真假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也虑不及此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遂将扇子递与他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【乙】文体现了石秀机警、沉着、随机应变的特点。如伪装成卖柴的细作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骗取了钟离老人的信任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最终得到了重要的军事情报。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孙悟空两次借扇失败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宋江攻打祝家庄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也曾两次失利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从这些失败中我们可以获得怎样的人生经验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体验看法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做什么事不能操之过急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对敌人不可轻信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胜利时更要保持冷静的头脑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要讲求策略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智取远胜强攻。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326400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down)">
                                      <p:cBhvr>
                                        <p:cTn id="1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六、《水浒传》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反抗封建暴政的英雄传奇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作家作品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施耐庵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元末明初小说家。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内容简介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《水浒传》是我国第一部歌颂农民起义的长篇章回体小说。它描写了北宋末年以宋江为首的一支队伍在山东梁山泊聚义的故事。作品讲述了这支农民起义队伍从起义到兴盛到最后失败的全过程。成功塑造了天罡星</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cs typeface="Times New Roman" panose="02020603050405020304" pitchFamily="18" charset="0"/>
              </a:rPr>
              <a:t>人、地煞星</a:t>
            </a:r>
            <a:r>
              <a:rPr lang="en-US" altLang="zh-CN" sz="2200" dirty="0">
                <a:solidFill>
                  <a:srgbClr val="000000"/>
                </a:solidFill>
                <a:latin typeface="Times New Roman" panose="02020603050405020304" pitchFamily="18" charset="0"/>
                <a:cs typeface="Times New Roman" panose="02020603050405020304" pitchFamily="18" charset="0"/>
              </a:rPr>
              <a:t>72</a:t>
            </a:r>
            <a:r>
              <a:rPr lang="zh-CN" altLang="zh-CN" sz="2200" dirty="0">
                <a:solidFill>
                  <a:srgbClr val="000000"/>
                </a:solidFill>
                <a:latin typeface="Times New Roman" panose="02020603050405020304" pitchFamily="18" charset="0"/>
                <a:cs typeface="Times New Roman" panose="02020603050405020304" pitchFamily="18" charset="0"/>
              </a:rPr>
              <a:t>人共</a:t>
            </a:r>
            <a:r>
              <a:rPr lang="en-US" altLang="zh-CN" sz="2200" dirty="0">
                <a:solidFill>
                  <a:srgbClr val="000000"/>
                </a:solidFill>
                <a:latin typeface="Times New Roman" panose="02020603050405020304" pitchFamily="18" charset="0"/>
                <a:cs typeface="Times New Roman" panose="02020603050405020304" pitchFamily="18" charset="0"/>
              </a:rPr>
              <a:t>108</a:t>
            </a:r>
            <a:r>
              <a:rPr lang="zh-CN" altLang="zh-CN" sz="2200" dirty="0">
                <a:solidFill>
                  <a:srgbClr val="000000"/>
                </a:solidFill>
                <a:latin typeface="Times New Roman" panose="02020603050405020304" pitchFamily="18" charset="0"/>
                <a:cs typeface="Times New Roman" panose="02020603050405020304" pitchFamily="18" charset="0"/>
              </a:rPr>
              <a:t>名起义英雄的形象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歌颂了他们敢于反抗的精神。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082823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全书可分为三部分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讲述的是各个好汉的故事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他们既有独立性又有关联性。第二部分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cs typeface="Times New Roman" panose="02020603050405020304" pitchFamily="18" charset="0"/>
              </a:rPr>
              <a:t>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讲述的是好汉们在梁山集合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形成了以宋江为寨主的梁山山寨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并发动了一系列反对官僚恶霸及其他斗争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直到接受北宋朝廷的招安。第三部分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81</a:t>
            </a:r>
            <a:r>
              <a:rPr lang="zh-CN" altLang="zh-CN" sz="2200" dirty="0">
                <a:solidFill>
                  <a:srgbClr val="000000"/>
                </a:solidFill>
                <a:latin typeface="Times New Roman" panose="02020603050405020304" pitchFamily="18" charset="0"/>
                <a:cs typeface="Times New Roman" panose="02020603050405020304" pitchFamily="18" charset="0"/>
              </a:rPr>
              <a:t>回</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cs typeface="Times New Roman" panose="02020603050405020304" pitchFamily="18" charset="0"/>
              </a:rPr>
              <a:t>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讲述的是梁山好汉归顺朝廷后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开始镇压田虎、王庆、方腊等战争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到最后鸟尽弓藏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悲壮覆灭的故事。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9751449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主题思想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《水浒传》通过生动的艺术描写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深刻地揭露了封建统治的罪恶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特别是通过描写众多草莽英雄的反抗道路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官逼民反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深刻反映了广阔的社会生活。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善于运用多种手法来描写人物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展现人物鲜明的个性。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现实主义和浪漫主义相结合。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故事情节能够引人入胜。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语言简练明快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富有个性。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51521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168</a:t>
            </a:fld>
            <a:r>
              <a:rPr lang="en-US" altLang="zh-CN" smtClean="0"/>
              <a:t>-</a:t>
            </a:r>
            <a:endParaRPr lang="zh-CN" altLang="en-US" dirty="0"/>
          </a:p>
        </p:txBody>
      </p:sp>
      <p:sp>
        <p:nvSpPr>
          <p:cNvPr id="3" name="矩形 2"/>
          <p:cNvSpPr>
            <a:spLocks noChangeAspect="1"/>
          </p:cNvSpPr>
          <p:nvPr/>
        </p:nvSpPr>
        <p:spPr>
          <a:xfrm>
            <a:off x="508000" y="1412776"/>
            <a:ext cx="2507418"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人物形象及</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情节</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988800350"/>
              </p:ext>
            </p:extLst>
          </p:nvPr>
        </p:nvGraphicFramePr>
        <p:xfrm>
          <a:off x="508000" y="1927223"/>
          <a:ext cx="8128000" cy="4248210"/>
        </p:xfrm>
        <a:graphic>
          <a:graphicData uri="http://schemas.openxmlformats.org/presentationml/2006/ole">
            <mc:AlternateContent xmlns:mc="http://schemas.openxmlformats.org/markup-compatibility/2006">
              <mc:Choice xmlns:v="urn:schemas-microsoft-com:vml" Requires="v">
                <p:oleObj spid="_x0000_s71686" name="文档" r:id="rId3" imgW="3957084" imgH="2068800" progId="Word.Document.12">
                  <p:embed/>
                </p:oleObj>
              </mc:Choice>
              <mc:Fallback>
                <p:oleObj name="文档" r:id="rId3" imgW="3957084" imgH="2068800" progId="Word.Document.12">
                  <p:embed/>
                  <p:pic>
                    <p:nvPicPr>
                      <p:cNvPr id="0" name=""/>
                      <p:cNvPicPr/>
                      <p:nvPr/>
                    </p:nvPicPr>
                    <p:blipFill>
                      <a:blip r:embed="rId4"/>
                      <a:stretch>
                        <a:fillRect/>
                      </a:stretch>
                    </p:blipFill>
                    <p:spPr>
                      <a:xfrm>
                        <a:off x="508000" y="1927223"/>
                        <a:ext cx="8128000" cy="4248210"/>
                      </a:xfrm>
                      <a:prstGeom prst="rect">
                        <a:avLst/>
                      </a:prstGeom>
                    </p:spPr>
                  </p:pic>
                </p:oleObj>
              </mc:Fallback>
            </mc:AlternateContent>
          </a:graphicData>
        </a:graphic>
      </p:graphicFrame>
    </p:spTree>
    <p:extLst>
      <p:ext uri="{BB962C8B-B14F-4D97-AF65-F5344CB8AC3E}">
        <p14:creationId xmlns:p14="http://schemas.microsoft.com/office/powerpoint/2010/main" val="184573876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986595272"/>
              </p:ext>
            </p:extLst>
          </p:nvPr>
        </p:nvGraphicFramePr>
        <p:xfrm>
          <a:off x="508000" y="968352"/>
          <a:ext cx="8128000" cy="6328298"/>
        </p:xfrm>
        <a:graphic>
          <a:graphicData uri="http://schemas.openxmlformats.org/presentationml/2006/ole">
            <mc:AlternateContent xmlns:mc="http://schemas.openxmlformats.org/markup-compatibility/2006">
              <mc:Choice xmlns:v="urn:schemas-microsoft-com:vml" Requires="v">
                <p:oleObj spid="_x0000_s72710" name="文档" r:id="rId3" imgW="3957084" imgH="3080709" progId="Word.Document.12">
                  <p:embed/>
                </p:oleObj>
              </mc:Choice>
              <mc:Fallback>
                <p:oleObj name="文档" r:id="rId3" imgW="3957084" imgH="3080709" progId="Word.Document.12">
                  <p:embed/>
                  <p:pic>
                    <p:nvPicPr>
                      <p:cNvPr id="0" name=""/>
                      <p:cNvPicPr/>
                      <p:nvPr/>
                    </p:nvPicPr>
                    <p:blipFill>
                      <a:blip r:embed="rId4"/>
                      <a:stretch>
                        <a:fillRect/>
                      </a:stretch>
                    </p:blipFill>
                    <p:spPr>
                      <a:xfrm>
                        <a:off x="508000" y="968352"/>
                        <a:ext cx="8128000" cy="6328298"/>
                      </a:xfrm>
                      <a:prstGeom prst="rect">
                        <a:avLst/>
                      </a:prstGeom>
                    </p:spPr>
                  </p:pic>
                </p:oleObj>
              </mc:Fallback>
            </mc:AlternateContent>
          </a:graphicData>
        </a:graphic>
      </p:graphicFrame>
    </p:spTree>
    <p:extLst>
      <p:ext uri="{BB962C8B-B14F-4D97-AF65-F5344CB8AC3E}">
        <p14:creationId xmlns:p14="http://schemas.microsoft.com/office/powerpoint/2010/main" val="200729809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联系原著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中外祖母不喜欢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小茨冈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小茨冈</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到集市采买食物时</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偷东西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中外祖母整天不理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我</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把酒馆女主人锁在地窖里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联系原著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结合选文</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请说说外祖母的话为什么让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永志不忘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不要受外界不良影响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如暴力、欺诈、损人利己、辱骂斗殴等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要保持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真诚、善良和纯朴的本性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如不要学外祖父的贪婪残暴、舅舅的粗野自私等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要相信公平、正义。这些道理照亮了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的人生道路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在恶劣的环境中健康地成长</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671683" y="1742633"/>
            <a:ext cx="86075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1298" y="2136724"/>
            <a:ext cx="385467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67744" y="2541206"/>
            <a:ext cx="374099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618770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wipe(down)">
                                      <p:cBhvr>
                                        <p:cTn id="2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334307933"/>
              </p:ext>
            </p:extLst>
          </p:nvPr>
        </p:nvGraphicFramePr>
        <p:xfrm>
          <a:off x="508000" y="1108338"/>
          <a:ext cx="8128000" cy="5591466"/>
        </p:xfrm>
        <a:graphic>
          <a:graphicData uri="http://schemas.openxmlformats.org/presentationml/2006/ole">
            <mc:AlternateContent xmlns:mc="http://schemas.openxmlformats.org/markup-compatibility/2006">
              <mc:Choice xmlns:v="urn:schemas-microsoft-com:vml" Requires="v">
                <p:oleObj spid="_x0000_s73734" name="文档" r:id="rId3" imgW="3957084" imgH="2722294" progId="Word.Document.12">
                  <p:embed/>
                </p:oleObj>
              </mc:Choice>
              <mc:Fallback>
                <p:oleObj name="文档" r:id="rId3" imgW="3957084" imgH="2722294" progId="Word.Document.12">
                  <p:embed/>
                  <p:pic>
                    <p:nvPicPr>
                      <p:cNvPr id="0" name=""/>
                      <p:cNvPicPr/>
                      <p:nvPr/>
                    </p:nvPicPr>
                    <p:blipFill>
                      <a:blip r:embed="rId4"/>
                      <a:stretch>
                        <a:fillRect/>
                      </a:stretch>
                    </p:blipFill>
                    <p:spPr>
                      <a:xfrm>
                        <a:off x="508000" y="1108338"/>
                        <a:ext cx="8128000" cy="5591466"/>
                      </a:xfrm>
                      <a:prstGeom prst="rect">
                        <a:avLst/>
                      </a:prstGeom>
                    </p:spPr>
                  </p:pic>
                </p:oleObj>
              </mc:Fallback>
            </mc:AlternateContent>
          </a:graphicData>
        </a:graphic>
      </p:graphicFrame>
    </p:spTree>
    <p:extLst>
      <p:ext uri="{BB962C8B-B14F-4D97-AF65-F5344CB8AC3E}">
        <p14:creationId xmlns:p14="http://schemas.microsoft.com/office/powerpoint/2010/main" val="16227111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171</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947653045"/>
              </p:ext>
            </p:extLst>
          </p:nvPr>
        </p:nvGraphicFramePr>
        <p:xfrm>
          <a:off x="508000" y="1113429"/>
          <a:ext cx="8128000" cy="5617548"/>
        </p:xfrm>
        <a:graphic>
          <a:graphicData uri="http://schemas.openxmlformats.org/presentationml/2006/ole">
            <mc:AlternateContent xmlns:mc="http://schemas.openxmlformats.org/markup-compatibility/2006">
              <mc:Choice xmlns:v="urn:schemas-microsoft-com:vml" Requires="v">
                <p:oleObj spid="_x0000_s74758" name="文档" r:id="rId3" imgW="3957084" imgH="2734889" progId="Word.Document.12">
                  <p:embed/>
                </p:oleObj>
              </mc:Choice>
              <mc:Fallback>
                <p:oleObj name="文档" r:id="rId3" imgW="3957084" imgH="2734889" progId="Word.Document.12">
                  <p:embed/>
                  <p:pic>
                    <p:nvPicPr>
                      <p:cNvPr id="0" name=""/>
                      <p:cNvPicPr/>
                      <p:nvPr/>
                    </p:nvPicPr>
                    <p:blipFill>
                      <a:blip r:embed="rId4"/>
                      <a:stretch>
                        <a:fillRect/>
                      </a:stretch>
                    </p:blipFill>
                    <p:spPr>
                      <a:xfrm>
                        <a:off x="508000" y="1113429"/>
                        <a:ext cx="8128000" cy="5617548"/>
                      </a:xfrm>
                      <a:prstGeom prst="rect">
                        <a:avLst/>
                      </a:prstGeom>
                    </p:spPr>
                  </p:pic>
                </p:oleObj>
              </mc:Fallback>
            </mc:AlternateContent>
          </a:graphicData>
        </a:graphic>
      </p:graphicFrame>
    </p:spTree>
    <p:extLst>
      <p:ext uri="{BB962C8B-B14F-4D97-AF65-F5344CB8AC3E}">
        <p14:creationId xmlns:p14="http://schemas.microsoft.com/office/powerpoint/2010/main" val="23162227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172</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579379865"/>
              </p:ext>
            </p:extLst>
          </p:nvPr>
        </p:nvGraphicFramePr>
        <p:xfrm>
          <a:off x="508000" y="1196752"/>
          <a:ext cx="8128000" cy="4958960"/>
        </p:xfrm>
        <a:graphic>
          <a:graphicData uri="http://schemas.openxmlformats.org/presentationml/2006/ole">
            <mc:AlternateContent xmlns:mc="http://schemas.openxmlformats.org/markup-compatibility/2006">
              <mc:Choice xmlns:v="urn:schemas-microsoft-com:vml" Requires="v">
                <p:oleObj spid="_x0000_s75782" name="文档" r:id="rId3" imgW="3957084" imgH="2414619" progId="Word.Document.12">
                  <p:embed/>
                </p:oleObj>
              </mc:Choice>
              <mc:Fallback>
                <p:oleObj name="文档" r:id="rId3" imgW="3957084" imgH="2414619" progId="Word.Document.12">
                  <p:embed/>
                  <p:pic>
                    <p:nvPicPr>
                      <p:cNvPr id="0" name=""/>
                      <p:cNvPicPr/>
                      <p:nvPr/>
                    </p:nvPicPr>
                    <p:blipFill>
                      <a:blip r:embed="rId4"/>
                      <a:stretch>
                        <a:fillRect/>
                      </a:stretch>
                    </p:blipFill>
                    <p:spPr>
                      <a:xfrm>
                        <a:off x="508000" y="1196752"/>
                        <a:ext cx="8128000" cy="4958960"/>
                      </a:xfrm>
                      <a:prstGeom prst="rect">
                        <a:avLst/>
                      </a:prstGeom>
                    </p:spPr>
                  </p:pic>
                </p:oleObj>
              </mc:Fallback>
            </mc:AlternateContent>
          </a:graphicData>
        </a:graphic>
      </p:graphicFrame>
    </p:spTree>
    <p:extLst>
      <p:ext uri="{BB962C8B-B14F-4D97-AF65-F5344CB8AC3E}">
        <p14:creationId xmlns:p14="http://schemas.microsoft.com/office/powerpoint/2010/main" val="37823949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858819615"/>
              </p:ext>
            </p:extLst>
          </p:nvPr>
        </p:nvGraphicFramePr>
        <p:xfrm>
          <a:off x="508000" y="1051386"/>
          <a:ext cx="8128000" cy="5946841"/>
        </p:xfrm>
        <a:graphic>
          <a:graphicData uri="http://schemas.openxmlformats.org/presentationml/2006/ole">
            <mc:AlternateContent xmlns:mc="http://schemas.openxmlformats.org/markup-compatibility/2006">
              <mc:Choice xmlns:v="urn:schemas-microsoft-com:vml" Requires="v">
                <p:oleObj spid="_x0000_s76806" name="文档" r:id="rId3" imgW="3957084" imgH="2895024" progId="Word.Document.12">
                  <p:embed/>
                </p:oleObj>
              </mc:Choice>
              <mc:Fallback>
                <p:oleObj name="文档" r:id="rId3" imgW="3957084" imgH="2895024" progId="Word.Document.12">
                  <p:embed/>
                  <p:pic>
                    <p:nvPicPr>
                      <p:cNvPr id="0" name=""/>
                      <p:cNvPicPr/>
                      <p:nvPr/>
                    </p:nvPicPr>
                    <p:blipFill>
                      <a:blip r:embed="rId4"/>
                      <a:stretch>
                        <a:fillRect/>
                      </a:stretch>
                    </p:blipFill>
                    <p:spPr>
                      <a:xfrm>
                        <a:off x="508000" y="1051386"/>
                        <a:ext cx="8128000" cy="5946841"/>
                      </a:xfrm>
                      <a:prstGeom prst="rect">
                        <a:avLst/>
                      </a:prstGeom>
                    </p:spPr>
                  </p:pic>
                </p:oleObj>
              </mc:Fallback>
            </mc:AlternateContent>
          </a:graphicData>
        </a:graphic>
      </p:graphicFrame>
    </p:spTree>
    <p:extLst>
      <p:ext uri="{BB962C8B-B14F-4D97-AF65-F5344CB8AC3E}">
        <p14:creationId xmlns:p14="http://schemas.microsoft.com/office/powerpoint/2010/main" val="5245732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99423600"/>
              </p:ext>
            </p:extLst>
          </p:nvPr>
        </p:nvGraphicFramePr>
        <p:xfrm>
          <a:off x="508000" y="2015495"/>
          <a:ext cx="8128000" cy="3081010"/>
        </p:xfrm>
        <a:graphic>
          <a:graphicData uri="http://schemas.openxmlformats.org/presentationml/2006/ole">
            <mc:AlternateContent xmlns:mc="http://schemas.openxmlformats.org/markup-compatibility/2006">
              <mc:Choice xmlns:v="urn:schemas-microsoft-com:vml" Requires="v">
                <p:oleObj spid="_x0000_s77830" name="文档" r:id="rId3" imgW="3957084" imgH="1499511" progId="Word.Document.12">
                  <p:embed/>
                </p:oleObj>
              </mc:Choice>
              <mc:Fallback>
                <p:oleObj name="文档" r:id="rId3" imgW="3957084" imgH="1499511" progId="Word.Document.12">
                  <p:embed/>
                  <p:pic>
                    <p:nvPicPr>
                      <p:cNvPr id="0" name=""/>
                      <p:cNvPicPr/>
                      <p:nvPr/>
                    </p:nvPicPr>
                    <p:blipFill>
                      <a:blip r:embed="rId4"/>
                      <a:stretch>
                        <a:fillRect/>
                      </a:stretch>
                    </p:blipFill>
                    <p:spPr>
                      <a:xfrm>
                        <a:off x="508000" y="2015495"/>
                        <a:ext cx="8128000" cy="3081010"/>
                      </a:xfrm>
                      <a:prstGeom prst="rect">
                        <a:avLst/>
                      </a:prstGeom>
                    </p:spPr>
                  </p:pic>
                </p:oleObj>
              </mc:Fallback>
            </mc:AlternateContent>
          </a:graphicData>
        </a:graphic>
      </p:graphicFrame>
    </p:spTree>
    <p:extLst>
      <p:ext uri="{BB962C8B-B14F-4D97-AF65-F5344CB8AC3E}">
        <p14:creationId xmlns:p14="http://schemas.microsoft.com/office/powerpoint/2010/main" val="79040967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902460183"/>
              </p:ext>
            </p:extLst>
          </p:nvPr>
        </p:nvGraphicFramePr>
        <p:xfrm>
          <a:off x="508000" y="1201766"/>
          <a:ext cx="8128000" cy="5210006"/>
        </p:xfrm>
        <a:graphic>
          <a:graphicData uri="http://schemas.openxmlformats.org/presentationml/2006/ole">
            <mc:AlternateContent xmlns:mc="http://schemas.openxmlformats.org/markup-compatibility/2006">
              <mc:Choice xmlns:v="urn:schemas-microsoft-com:vml" Requires="v">
                <p:oleObj spid="_x0000_s78854" name="文档" r:id="rId3" imgW="3957084" imgH="2536610" progId="Word.Document.12">
                  <p:embed/>
                </p:oleObj>
              </mc:Choice>
              <mc:Fallback>
                <p:oleObj name="文档" r:id="rId3" imgW="3957084" imgH="2536610" progId="Word.Document.12">
                  <p:embed/>
                  <p:pic>
                    <p:nvPicPr>
                      <p:cNvPr id="0" name=""/>
                      <p:cNvPicPr/>
                      <p:nvPr/>
                    </p:nvPicPr>
                    <p:blipFill>
                      <a:blip r:embed="rId4"/>
                      <a:stretch>
                        <a:fillRect/>
                      </a:stretch>
                    </p:blipFill>
                    <p:spPr>
                      <a:xfrm>
                        <a:off x="508000" y="1201766"/>
                        <a:ext cx="8128000" cy="5210006"/>
                      </a:xfrm>
                      <a:prstGeom prst="rect">
                        <a:avLst/>
                      </a:prstGeom>
                    </p:spPr>
                  </p:pic>
                </p:oleObj>
              </mc:Fallback>
            </mc:AlternateContent>
          </a:graphicData>
        </a:graphic>
      </p:graphicFrame>
    </p:spTree>
    <p:extLst>
      <p:ext uri="{BB962C8B-B14F-4D97-AF65-F5344CB8AC3E}">
        <p14:creationId xmlns:p14="http://schemas.microsoft.com/office/powerpoint/2010/main" val="28617642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462280904"/>
              </p:ext>
            </p:extLst>
          </p:nvPr>
        </p:nvGraphicFramePr>
        <p:xfrm>
          <a:off x="508000" y="1051176"/>
          <a:ext cx="8128000" cy="5999006"/>
        </p:xfrm>
        <a:graphic>
          <a:graphicData uri="http://schemas.openxmlformats.org/presentationml/2006/ole">
            <mc:AlternateContent xmlns:mc="http://schemas.openxmlformats.org/markup-compatibility/2006">
              <mc:Choice xmlns:v="urn:schemas-microsoft-com:vml" Requires="v">
                <p:oleObj spid="_x0000_s79878" name="文档" r:id="rId3" imgW="3957084" imgH="2920574" progId="Word.Document.12">
                  <p:embed/>
                </p:oleObj>
              </mc:Choice>
              <mc:Fallback>
                <p:oleObj name="文档" r:id="rId3" imgW="3957084" imgH="2920574" progId="Word.Document.12">
                  <p:embed/>
                  <p:pic>
                    <p:nvPicPr>
                      <p:cNvPr id="0" name=""/>
                      <p:cNvPicPr/>
                      <p:nvPr/>
                    </p:nvPicPr>
                    <p:blipFill>
                      <a:blip r:embed="rId4"/>
                      <a:stretch>
                        <a:fillRect/>
                      </a:stretch>
                    </p:blipFill>
                    <p:spPr>
                      <a:xfrm>
                        <a:off x="508000" y="1051176"/>
                        <a:ext cx="8128000" cy="5999006"/>
                      </a:xfrm>
                      <a:prstGeom prst="rect">
                        <a:avLst/>
                      </a:prstGeom>
                    </p:spPr>
                  </p:pic>
                </p:oleObj>
              </mc:Fallback>
            </mc:AlternateContent>
          </a:graphicData>
        </a:graphic>
      </p:graphicFrame>
    </p:spTree>
    <p:extLst>
      <p:ext uri="{BB962C8B-B14F-4D97-AF65-F5344CB8AC3E}">
        <p14:creationId xmlns:p14="http://schemas.microsoft.com/office/powerpoint/2010/main" val="37053567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33170769"/>
              </p:ext>
            </p:extLst>
          </p:nvPr>
        </p:nvGraphicFramePr>
        <p:xfrm>
          <a:off x="508000" y="1134848"/>
          <a:ext cx="8128000" cy="5236089"/>
        </p:xfrm>
        <a:graphic>
          <a:graphicData uri="http://schemas.openxmlformats.org/presentationml/2006/ole">
            <mc:AlternateContent xmlns:mc="http://schemas.openxmlformats.org/markup-compatibility/2006">
              <mc:Choice xmlns:v="urn:schemas-microsoft-com:vml" Requires="v">
                <p:oleObj spid="_x0000_s80902" name="文档" r:id="rId3" imgW="3957084" imgH="2549205" progId="Word.Document.12">
                  <p:embed/>
                </p:oleObj>
              </mc:Choice>
              <mc:Fallback>
                <p:oleObj name="文档" r:id="rId3" imgW="3957084" imgH="2549205" progId="Word.Document.12">
                  <p:embed/>
                  <p:pic>
                    <p:nvPicPr>
                      <p:cNvPr id="0" name=""/>
                      <p:cNvPicPr/>
                      <p:nvPr/>
                    </p:nvPicPr>
                    <p:blipFill>
                      <a:blip r:embed="rId4"/>
                      <a:stretch>
                        <a:fillRect/>
                      </a:stretch>
                    </p:blipFill>
                    <p:spPr>
                      <a:xfrm>
                        <a:off x="508000" y="1134848"/>
                        <a:ext cx="8128000" cy="5236089"/>
                      </a:xfrm>
                      <a:prstGeom prst="rect">
                        <a:avLst/>
                      </a:prstGeom>
                    </p:spPr>
                  </p:pic>
                </p:oleObj>
              </mc:Fallback>
            </mc:AlternateContent>
          </a:graphicData>
        </a:graphic>
      </p:graphicFrame>
    </p:spTree>
    <p:extLst>
      <p:ext uri="{BB962C8B-B14F-4D97-AF65-F5344CB8AC3E}">
        <p14:creationId xmlns:p14="http://schemas.microsoft.com/office/powerpoint/2010/main" val="12631245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825619674"/>
              </p:ext>
            </p:extLst>
          </p:nvPr>
        </p:nvGraphicFramePr>
        <p:xfrm>
          <a:off x="508000" y="1175683"/>
          <a:ext cx="8128000" cy="5236089"/>
        </p:xfrm>
        <a:graphic>
          <a:graphicData uri="http://schemas.openxmlformats.org/presentationml/2006/ole">
            <mc:AlternateContent xmlns:mc="http://schemas.openxmlformats.org/markup-compatibility/2006">
              <mc:Choice xmlns:v="urn:schemas-microsoft-com:vml" Requires="v">
                <p:oleObj spid="_x0000_s81926" name="文档" r:id="rId3" imgW="3957084" imgH="2549205" progId="Word.Document.12">
                  <p:embed/>
                </p:oleObj>
              </mc:Choice>
              <mc:Fallback>
                <p:oleObj name="文档" r:id="rId3" imgW="3957084" imgH="2549205" progId="Word.Document.12">
                  <p:embed/>
                  <p:pic>
                    <p:nvPicPr>
                      <p:cNvPr id="0" name=""/>
                      <p:cNvPicPr/>
                      <p:nvPr/>
                    </p:nvPicPr>
                    <p:blipFill>
                      <a:blip r:embed="rId4"/>
                      <a:stretch>
                        <a:fillRect/>
                      </a:stretch>
                    </p:blipFill>
                    <p:spPr>
                      <a:xfrm>
                        <a:off x="508000" y="1175683"/>
                        <a:ext cx="8128000" cy="5236089"/>
                      </a:xfrm>
                      <a:prstGeom prst="rect">
                        <a:avLst/>
                      </a:prstGeom>
                    </p:spPr>
                  </p:pic>
                </p:oleObj>
              </mc:Fallback>
            </mc:AlternateContent>
          </a:graphicData>
        </a:graphic>
      </p:graphicFrame>
    </p:spTree>
    <p:extLst>
      <p:ext uri="{BB962C8B-B14F-4D97-AF65-F5344CB8AC3E}">
        <p14:creationId xmlns:p14="http://schemas.microsoft.com/office/powerpoint/2010/main" val="6913551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179</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459701054"/>
              </p:ext>
            </p:extLst>
          </p:nvPr>
        </p:nvGraphicFramePr>
        <p:xfrm>
          <a:off x="508000" y="1267249"/>
          <a:ext cx="8128000" cy="4577502"/>
        </p:xfrm>
        <a:graphic>
          <a:graphicData uri="http://schemas.openxmlformats.org/presentationml/2006/ole">
            <mc:AlternateContent xmlns:mc="http://schemas.openxmlformats.org/markup-compatibility/2006">
              <mc:Choice xmlns:v="urn:schemas-microsoft-com:vml" Requires="v">
                <p:oleObj spid="_x0000_s82950" name="文档" r:id="rId3" imgW="3957084" imgH="2228935" progId="Word.Document.12">
                  <p:embed/>
                </p:oleObj>
              </mc:Choice>
              <mc:Fallback>
                <p:oleObj name="文档" r:id="rId3" imgW="3957084" imgH="2228935" progId="Word.Document.12">
                  <p:embed/>
                  <p:pic>
                    <p:nvPicPr>
                      <p:cNvPr id="0" name=""/>
                      <p:cNvPicPr/>
                      <p:nvPr/>
                    </p:nvPicPr>
                    <p:blipFill>
                      <a:blip r:embed="rId4"/>
                      <a:stretch>
                        <a:fillRect/>
                      </a:stretch>
                    </p:blipFill>
                    <p:spPr>
                      <a:xfrm>
                        <a:off x="508000" y="1267249"/>
                        <a:ext cx="8128000" cy="4577502"/>
                      </a:xfrm>
                      <a:prstGeom prst="rect">
                        <a:avLst/>
                      </a:prstGeom>
                    </p:spPr>
                  </p:pic>
                </p:oleObj>
              </mc:Fallback>
            </mc:AlternateContent>
          </a:graphicData>
        </a:graphic>
      </p:graphicFrame>
    </p:spTree>
    <p:extLst>
      <p:ext uri="{BB962C8B-B14F-4D97-AF65-F5344CB8AC3E}">
        <p14:creationId xmlns:p14="http://schemas.microsoft.com/office/powerpoint/2010/main" val="6264360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结合选文</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分析外祖母这一人物形象。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正直、善良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不喜欢小茨冈的偷窃行为和担心小茨冈的安危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人家要是抓住伊凡偷东西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会打死他的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仁慈、宽容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把锁在地窖的酒馆女主人放了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友善地说笑</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关爱孩子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教导有方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利用伊凡偷窃事件和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锁酒馆女主人事件及时地对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进行教育。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303836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954870913"/>
              </p:ext>
            </p:extLst>
          </p:nvPr>
        </p:nvGraphicFramePr>
        <p:xfrm>
          <a:off x="508000" y="1484060"/>
          <a:ext cx="8128000" cy="4143880"/>
        </p:xfrm>
        <a:graphic>
          <a:graphicData uri="http://schemas.openxmlformats.org/presentationml/2006/ole">
            <mc:AlternateContent xmlns:mc="http://schemas.openxmlformats.org/markup-compatibility/2006">
              <mc:Choice xmlns:v="urn:schemas-microsoft-com:vml" Requires="v">
                <p:oleObj spid="_x0000_s83974" name="文档" r:id="rId3" imgW="3957084" imgH="2018060" progId="Word.Document.12">
                  <p:embed/>
                </p:oleObj>
              </mc:Choice>
              <mc:Fallback>
                <p:oleObj name="文档" r:id="rId3" imgW="3957084" imgH="2018060" progId="Word.Document.12">
                  <p:embed/>
                  <p:pic>
                    <p:nvPicPr>
                      <p:cNvPr id="0" name=""/>
                      <p:cNvPicPr/>
                      <p:nvPr/>
                    </p:nvPicPr>
                    <p:blipFill>
                      <a:blip r:embed="rId4"/>
                      <a:stretch>
                        <a:fillRect/>
                      </a:stretch>
                    </p:blipFill>
                    <p:spPr>
                      <a:xfrm>
                        <a:off x="508000" y="1484060"/>
                        <a:ext cx="8128000" cy="4143880"/>
                      </a:xfrm>
                      <a:prstGeom prst="rect">
                        <a:avLst/>
                      </a:prstGeom>
                    </p:spPr>
                  </p:pic>
                </p:oleObj>
              </mc:Fallback>
            </mc:AlternateContent>
          </a:graphicData>
        </a:graphic>
      </p:graphicFrame>
    </p:spTree>
    <p:extLst>
      <p:ext uri="{BB962C8B-B14F-4D97-AF65-F5344CB8AC3E}">
        <p14:creationId xmlns:p14="http://schemas.microsoft.com/office/powerpoint/2010/main" val="254532757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181</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930485827"/>
              </p:ext>
            </p:extLst>
          </p:nvPr>
        </p:nvGraphicFramePr>
        <p:xfrm>
          <a:off x="508000" y="1661749"/>
          <a:ext cx="8128000" cy="3788503"/>
        </p:xfrm>
        <a:graphic>
          <a:graphicData uri="http://schemas.openxmlformats.org/presentationml/2006/ole">
            <mc:AlternateContent xmlns:mc="http://schemas.openxmlformats.org/markup-compatibility/2006">
              <mc:Choice xmlns:v="urn:schemas-microsoft-com:vml" Requires="v">
                <p:oleObj spid="_x0000_s84998" name="文档" r:id="rId3" imgW="3957084" imgH="1845330" progId="Word.Document.12">
                  <p:embed/>
                </p:oleObj>
              </mc:Choice>
              <mc:Fallback>
                <p:oleObj name="文档" r:id="rId3" imgW="3957084" imgH="1845330" progId="Word.Document.12">
                  <p:embed/>
                  <p:pic>
                    <p:nvPicPr>
                      <p:cNvPr id="0" name=""/>
                      <p:cNvPicPr/>
                      <p:nvPr/>
                    </p:nvPicPr>
                    <p:blipFill>
                      <a:blip r:embed="rId4"/>
                      <a:stretch>
                        <a:fillRect/>
                      </a:stretch>
                    </p:blipFill>
                    <p:spPr>
                      <a:xfrm>
                        <a:off x="508000" y="1661749"/>
                        <a:ext cx="8128000" cy="3788503"/>
                      </a:xfrm>
                      <a:prstGeom prst="rect">
                        <a:avLst/>
                      </a:prstGeom>
                    </p:spPr>
                  </p:pic>
                </p:oleObj>
              </mc:Fallback>
            </mc:AlternateContent>
          </a:graphicData>
        </a:graphic>
      </p:graphicFrame>
    </p:spTree>
    <p:extLst>
      <p:ext uri="{BB962C8B-B14F-4D97-AF65-F5344CB8AC3E}">
        <p14:creationId xmlns:p14="http://schemas.microsoft.com/office/powerpoint/2010/main" val="276467226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182</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209006229"/>
              </p:ext>
            </p:extLst>
          </p:nvPr>
        </p:nvGraphicFramePr>
        <p:xfrm>
          <a:off x="508000" y="1484060"/>
          <a:ext cx="8128000" cy="4143880"/>
        </p:xfrm>
        <a:graphic>
          <a:graphicData uri="http://schemas.openxmlformats.org/presentationml/2006/ole">
            <mc:AlternateContent xmlns:mc="http://schemas.openxmlformats.org/markup-compatibility/2006">
              <mc:Choice xmlns:v="urn:schemas-microsoft-com:vml" Requires="v">
                <p:oleObj spid="_x0000_s86022" name="文档" r:id="rId3" imgW="3957084" imgH="2018060" progId="Word.Document.12">
                  <p:embed/>
                </p:oleObj>
              </mc:Choice>
              <mc:Fallback>
                <p:oleObj name="文档" r:id="rId3" imgW="3957084" imgH="2018060" progId="Word.Document.12">
                  <p:embed/>
                  <p:pic>
                    <p:nvPicPr>
                      <p:cNvPr id="0" name=""/>
                      <p:cNvPicPr/>
                      <p:nvPr/>
                    </p:nvPicPr>
                    <p:blipFill>
                      <a:blip r:embed="rId4"/>
                      <a:stretch>
                        <a:fillRect/>
                      </a:stretch>
                    </p:blipFill>
                    <p:spPr>
                      <a:xfrm>
                        <a:off x="508000" y="1484060"/>
                        <a:ext cx="8128000" cy="4143880"/>
                      </a:xfrm>
                      <a:prstGeom prst="rect">
                        <a:avLst/>
                      </a:prstGeom>
                    </p:spPr>
                  </p:pic>
                </p:oleObj>
              </mc:Fallback>
            </mc:AlternateContent>
          </a:graphicData>
        </a:graphic>
      </p:graphicFrame>
    </p:spTree>
    <p:extLst>
      <p:ext uri="{BB962C8B-B14F-4D97-AF65-F5344CB8AC3E}">
        <p14:creationId xmlns:p14="http://schemas.microsoft.com/office/powerpoint/2010/main" val="202709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633051645"/>
              </p:ext>
            </p:extLst>
          </p:nvPr>
        </p:nvGraphicFramePr>
        <p:xfrm>
          <a:off x="508000" y="1212584"/>
          <a:ext cx="8128000" cy="4880712"/>
        </p:xfrm>
        <a:graphic>
          <a:graphicData uri="http://schemas.openxmlformats.org/presentationml/2006/ole">
            <mc:AlternateContent xmlns:mc="http://schemas.openxmlformats.org/markup-compatibility/2006">
              <mc:Choice xmlns:v="urn:schemas-microsoft-com:vml" Requires="v">
                <p:oleObj spid="_x0000_s87046" name="文档" r:id="rId3" imgW="3957084" imgH="2376475" progId="Word.Document.12">
                  <p:embed/>
                </p:oleObj>
              </mc:Choice>
              <mc:Fallback>
                <p:oleObj name="文档" r:id="rId3" imgW="3957084" imgH="2376475" progId="Word.Document.12">
                  <p:embed/>
                  <p:pic>
                    <p:nvPicPr>
                      <p:cNvPr id="0" name=""/>
                      <p:cNvPicPr/>
                      <p:nvPr/>
                    </p:nvPicPr>
                    <p:blipFill>
                      <a:blip r:embed="rId4"/>
                      <a:stretch>
                        <a:fillRect/>
                      </a:stretch>
                    </p:blipFill>
                    <p:spPr>
                      <a:xfrm>
                        <a:off x="508000" y="1212584"/>
                        <a:ext cx="8128000" cy="4880712"/>
                      </a:xfrm>
                      <a:prstGeom prst="rect">
                        <a:avLst/>
                      </a:prstGeom>
                    </p:spPr>
                  </p:pic>
                </p:oleObj>
              </mc:Fallback>
            </mc:AlternateContent>
          </a:graphicData>
        </a:graphic>
      </p:graphicFrame>
    </p:spTree>
    <p:extLst>
      <p:ext uri="{BB962C8B-B14F-4D97-AF65-F5344CB8AC3E}">
        <p14:creationId xmlns:p14="http://schemas.microsoft.com/office/powerpoint/2010/main" val="30325006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184</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259782733"/>
              </p:ext>
            </p:extLst>
          </p:nvPr>
        </p:nvGraphicFramePr>
        <p:xfrm>
          <a:off x="508000" y="1117790"/>
          <a:ext cx="8128000" cy="5643631"/>
        </p:xfrm>
        <a:graphic>
          <a:graphicData uri="http://schemas.openxmlformats.org/presentationml/2006/ole">
            <mc:AlternateContent xmlns:mc="http://schemas.openxmlformats.org/markup-compatibility/2006">
              <mc:Choice xmlns:v="urn:schemas-microsoft-com:vml" Requires="v">
                <p:oleObj spid="_x0000_s88069" name="文档" r:id="rId3" imgW="3957084" imgH="2747484" progId="Word.Document.12">
                  <p:embed/>
                </p:oleObj>
              </mc:Choice>
              <mc:Fallback>
                <p:oleObj name="文档" r:id="rId3" imgW="3957084" imgH="2747484" progId="Word.Document.12">
                  <p:embed/>
                  <p:pic>
                    <p:nvPicPr>
                      <p:cNvPr id="0" name=""/>
                      <p:cNvPicPr/>
                      <p:nvPr/>
                    </p:nvPicPr>
                    <p:blipFill>
                      <a:blip r:embed="rId4"/>
                      <a:stretch>
                        <a:fillRect/>
                      </a:stretch>
                    </p:blipFill>
                    <p:spPr>
                      <a:xfrm>
                        <a:off x="508000" y="1117790"/>
                        <a:ext cx="8128000" cy="5643631"/>
                      </a:xfrm>
                      <a:prstGeom prst="rect">
                        <a:avLst/>
                      </a:prstGeom>
                    </p:spPr>
                  </p:pic>
                </p:oleObj>
              </mc:Fallback>
            </mc:AlternateContent>
          </a:graphicData>
        </a:graphic>
      </p:graphicFrame>
    </p:spTree>
    <p:extLst>
      <p:ext uri="{BB962C8B-B14F-4D97-AF65-F5344CB8AC3E}">
        <p14:creationId xmlns:p14="http://schemas.microsoft.com/office/powerpoint/2010/main" val="167331088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412557138"/>
              </p:ext>
            </p:extLst>
          </p:nvPr>
        </p:nvGraphicFramePr>
        <p:xfrm>
          <a:off x="508000" y="1263600"/>
          <a:ext cx="8128000" cy="4932877"/>
        </p:xfrm>
        <a:graphic>
          <a:graphicData uri="http://schemas.openxmlformats.org/presentationml/2006/ole">
            <mc:AlternateContent xmlns:mc="http://schemas.openxmlformats.org/markup-compatibility/2006">
              <mc:Choice xmlns:v="urn:schemas-microsoft-com:vml" Requires="v">
                <p:oleObj spid="_x0000_s89093" name="文档" r:id="rId3" imgW="3957084" imgH="2402024" progId="Word.Document.12">
                  <p:embed/>
                </p:oleObj>
              </mc:Choice>
              <mc:Fallback>
                <p:oleObj name="文档" r:id="rId3" imgW="3957084" imgH="2402024" progId="Word.Document.12">
                  <p:embed/>
                  <p:pic>
                    <p:nvPicPr>
                      <p:cNvPr id="0" name=""/>
                      <p:cNvPicPr/>
                      <p:nvPr/>
                    </p:nvPicPr>
                    <p:blipFill>
                      <a:blip r:embed="rId4"/>
                      <a:stretch>
                        <a:fillRect/>
                      </a:stretch>
                    </p:blipFill>
                    <p:spPr>
                      <a:xfrm>
                        <a:off x="508000" y="1263600"/>
                        <a:ext cx="8128000" cy="4932877"/>
                      </a:xfrm>
                      <a:prstGeom prst="rect">
                        <a:avLst/>
                      </a:prstGeom>
                    </p:spPr>
                  </p:pic>
                </p:oleObj>
              </mc:Fallback>
            </mc:AlternateContent>
          </a:graphicData>
        </a:graphic>
      </p:graphicFrame>
    </p:spTree>
    <p:extLst>
      <p:ext uri="{BB962C8B-B14F-4D97-AF65-F5344CB8AC3E}">
        <p14:creationId xmlns:p14="http://schemas.microsoft.com/office/powerpoint/2010/main" val="83992690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186</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011362837"/>
              </p:ext>
            </p:extLst>
          </p:nvPr>
        </p:nvGraphicFramePr>
        <p:xfrm>
          <a:off x="508000" y="1052736"/>
          <a:ext cx="8128000" cy="5972923"/>
        </p:xfrm>
        <a:graphic>
          <a:graphicData uri="http://schemas.openxmlformats.org/presentationml/2006/ole">
            <mc:AlternateContent xmlns:mc="http://schemas.openxmlformats.org/markup-compatibility/2006">
              <mc:Choice xmlns:v="urn:schemas-microsoft-com:vml" Requires="v">
                <p:oleObj spid="_x0000_s90117" name="文档" r:id="rId3" imgW="3957084" imgH="2907619" progId="Word.Document.12">
                  <p:embed/>
                </p:oleObj>
              </mc:Choice>
              <mc:Fallback>
                <p:oleObj name="文档" r:id="rId3" imgW="3957084" imgH="2907619" progId="Word.Document.12">
                  <p:embed/>
                  <p:pic>
                    <p:nvPicPr>
                      <p:cNvPr id="0" name=""/>
                      <p:cNvPicPr/>
                      <p:nvPr/>
                    </p:nvPicPr>
                    <p:blipFill>
                      <a:blip r:embed="rId4"/>
                      <a:stretch>
                        <a:fillRect/>
                      </a:stretch>
                    </p:blipFill>
                    <p:spPr>
                      <a:xfrm>
                        <a:off x="508000" y="1052736"/>
                        <a:ext cx="8128000" cy="5972923"/>
                      </a:xfrm>
                      <a:prstGeom prst="rect">
                        <a:avLst/>
                      </a:prstGeom>
                    </p:spPr>
                  </p:pic>
                </p:oleObj>
              </mc:Fallback>
            </mc:AlternateContent>
          </a:graphicData>
        </a:graphic>
      </p:graphicFrame>
    </p:spTree>
    <p:extLst>
      <p:ext uri="{BB962C8B-B14F-4D97-AF65-F5344CB8AC3E}">
        <p14:creationId xmlns:p14="http://schemas.microsoft.com/office/powerpoint/2010/main" val="24070454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033364931"/>
              </p:ext>
            </p:extLst>
          </p:nvPr>
        </p:nvGraphicFramePr>
        <p:xfrm>
          <a:off x="508000" y="1648708"/>
          <a:ext cx="8128000" cy="3814585"/>
        </p:xfrm>
        <a:graphic>
          <a:graphicData uri="http://schemas.openxmlformats.org/presentationml/2006/ole">
            <mc:AlternateContent xmlns:mc="http://schemas.openxmlformats.org/markup-compatibility/2006">
              <mc:Choice xmlns:v="urn:schemas-microsoft-com:vml" Requires="v">
                <p:oleObj spid="_x0000_s91141" name="文档" r:id="rId3" imgW="3957084" imgH="1857925" progId="Word.Document.12">
                  <p:embed/>
                </p:oleObj>
              </mc:Choice>
              <mc:Fallback>
                <p:oleObj name="文档" r:id="rId3" imgW="3957084" imgH="1857925" progId="Word.Document.12">
                  <p:embed/>
                  <p:pic>
                    <p:nvPicPr>
                      <p:cNvPr id="0" name=""/>
                      <p:cNvPicPr/>
                      <p:nvPr/>
                    </p:nvPicPr>
                    <p:blipFill>
                      <a:blip r:embed="rId4"/>
                      <a:stretch>
                        <a:fillRect/>
                      </a:stretch>
                    </p:blipFill>
                    <p:spPr>
                      <a:xfrm>
                        <a:off x="508000" y="1648708"/>
                        <a:ext cx="8128000" cy="3814585"/>
                      </a:xfrm>
                      <a:prstGeom prst="rect">
                        <a:avLst/>
                      </a:prstGeom>
                    </p:spPr>
                  </p:pic>
                </p:oleObj>
              </mc:Fallback>
            </mc:AlternateContent>
          </a:graphicData>
        </a:graphic>
      </p:graphicFrame>
    </p:spTree>
    <p:extLst>
      <p:ext uri="{BB962C8B-B14F-4D97-AF65-F5344CB8AC3E}">
        <p14:creationId xmlns:p14="http://schemas.microsoft.com/office/powerpoint/2010/main" val="199800615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554773126"/>
              </p:ext>
            </p:extLst>
          </p:nvPr>
        </p:nvGraphicFramePr>
        <p:xfrm>
          <a:off x="508000" y="1216735"/>
          <a:ext cx="8128000" cy="4958960"/>
        </p:xfrm>
        <a:graphic>
          <a:graphicData uri="http://schemas.openxmlformats.org/presentationml/2006/ole">
            <mc:AlternateContent xmlns:mc="http://schemas.openxmlformats.org/markup-compatibility/2006">
              <mc:Choice xmlns:v="urn:schemas-microsoft-com:vml" Requires="v">
                <p:oleObj spid="_x0000_s92165" name="文档" r:id="rId3" imgW="3957084" imgH="2414619" progId="Word.Document.12">
                  <p:embed/>
                </p:oleObj>
              </mc:Choice>
              <mc:Fallback>
                <p:oleObj name="文档" r:id="rId3" imgW="3957084" imgH="2414619" progId="Word.Document.12">
                  <p:embed/>
                  <p:pic>
                    <p:nvPicPr>
                      <p:cNvPr id="0" name=""/>
                      <p:cNvPicPr/>
                      <p:nvPr/>
                    </p:nvPicPr>
                    <p:blipFill>
                      <a:blip r:embed="rId4"/>
                      <a:stretch>
                        <a:fillRect/>
                      </a:stretch>
                    </p:blipFill>
                    <p:spPr>
                      <a:xfrm>
                        <a:off x="508000" y="1216735"/>
                        <a:ext cx="8128000" cy="4958960"/>
                      </a:xfrm>
                      <a:prstGeom prst="rect">
                        <a:avLst/>
                      </a:prstGeom>
                    </p:spPr>
                  </p:pic>
                </p:oleObj>
              </mc:Fallback>
            </mc:AlternateContent>
          </a:graphicData>
        </a:graphic>
      </p:graphicFrame>
    </p:spTree>
    <p:extLst>
      <p:ext uri="{BB962C8B-B14F-4D97-AF65-F5344CB8AC3E}">
        <p14:creationId xmlns:p14="http://schemas.microsoft.com/office/powerpoint/2010/main" val="78467635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85995652"/>
              </p:ext>
            </p:extLst>
          </p:nvPr>
        </p:nvGraphicFramePr>
        <p:xfrm>
          <a:off x="508000" y="1248118"/>
          <a:ext cx="8128000" cy="4906795"/>
        </p:xfrm>
        <a:graphic>
          <a:graphicData uri="http://schemas.openxmlformats.org/presentationml/2006/ole">
            <mc:AlternateContent xmlns:mc="http://schemas.openxmlformats.org/markup-compatibility/2006">
              <mc:Choice xmlns:v="urn:schemas-microsoft-com:vml" Requires="v">
                <p:oleObj spid="_x0000_s93189" name="文档" r:id="rId3" imgW="3957084" imgH="2389070" progId="Word.Document.12">
                  <p:embed/>
                </p:oleObj>
              </mc:Choice>
              <mc:Fallback>
                <p:oleObj name="文档" r:id="rId3" imgW="3957084" imgH="2389070" progId="Word.Document.12">
                  <p:embed/>
                  <p:pic>
                    <p:nvPicPr>
                      <p:cNvPr id="0" name=""/>
                      <p:cNvPicPr/>
                      <p:nvPr/>
                    </p:nvPicPr>
                    <p:blipFill>
                      <a:blip r:embed="rId4"/>
                      <a:stretch>
                        <a:fillRect/>
                      </a:stretch>
                    </p:blipFill>
                    <p:spPr>
                      <a:xfrm>
                        <a:off x="508000" y="1248118"/>
                        <a:ext cx="8128000" cy="4906795"/>
                      </a:xfrm>
                      <a:prstGeom prst="rect">
                        <a:avLst/>
                      </a:prstGeom>
                    </p:spPr>
                  </p:pic>
                </p:oleObj>
              </mc:Fallback>
            </mc:AlternateContent>
          </a:graphicData>
        </a:graphic>
      </p:graphicFrame>
    </p:spTree>
    <p:extLst>
      <p:ext uri="{BB962C8B-B14F-4D97-AF65-F5344CB8AC3E}">
        <p14:creationId xmlns:p14="http://schemas.microsoft.com/office/powerpoint/2010/main" val="172131400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2919143" y="991466"/>
            <a:ext cx="3305713" cy="444674"/>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一、近年名著考查</a:t>
            </a:r>
            <a:r>
              <a:rPr lang="zh-CN" altLang="zh-CN" sz="2200" b="1" dirty="0" smtClean="0">
                <a:solidFill>
                  <a:srgbClr val="000000"/>
                </a:solidFill>
                <a:latin typeface="Times New Roman" panose="02020603050405020304" pitchFamily="18" charset="0"/>
                <a:cs typeface="Times New Roman" panose="02020603050405020304" pitchFamily="18" charset="0"/>
              </a:rPr>
              <a:t>明细表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588427527"/>
              </p:ext>
            </p:extLst>
          </p:nvPr>
        </p:nvGraphicFramePr>
        <p:xfrm>
          <a:off x="508000" y="1483348"/>
          <a:ext cx="8128000" cy="5340419"/>
        </p:xfrm>
        <a:graphic>
          <a:graphicData uri="http://schemas.openxmlformats.org/presentationml/2006/ole">
            <mc:AlternateContent xmlns:mc="http://schemas.openxmlformats.org/markup-compatibility/2006">
              <mc:Choice xmlns:v="urn:schemas-microsoft-com:vml" Requires="v">
                <p:oleObj spid="_x0000_s4117" name="文档" r:id="rId3" imgW="3957084" imgH="2599944" progId="Word.Document.12">
                  <p:embed/>
                </p:oleObj>
              </mc:Choice>
              <mc:Fallback>
                <p:oleObj name="文档" r:id="rId3" imgW="3957084" imgH="2599944" progId="Word.Document.12">
                  <p:embed/>
                  <p:pic>
                    <p:nvPicPr>
                      <p:cNvPr id="0" name=""/>
                      <p:cNvPicPr/>
                      <p:nvPr/>
                    </p:nvPicPr>
                    <p:blipFill>
                      <a:blip r:embed="rId4"/>
                      <a:stretch>
                        <a:fillRect/>
                      </a:stretch>
                    </p:blipFill>
                    <p:spPr>
                      <a:xfrm>
                        <a:off x="508000" y="1483348"/>
                        <a:ext cx="8128000" cy="5340419"/>
                      </a:xfrm>
                      <a:prstGeom prst="rect">
                        <a:avLst/>
                      </a:prstGeom>
                    </p:spPr>
                  </p:pic>
                </p:oleObj>
              </mc:Fallback>
            </mc:AlternateContent>
          </a:graphicData>
        </a:graphic>
      </p:graphicFrame>
      <p:sp>
        <p:nvSpPr>
          <p:cNvPr id="6" name="矩形 5"/>
          <p:cNvSpPr/>
          <p:nvPr/>
        </p:nvSpPr>
        <p:spPr>
          <a:xfrm>
            <a:off x="5688105" y="2256090"/>
            <a:ext cx="70167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190</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模拟训练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武松大踏步赶将出来。那个捣子迳奔去报了蒋门神。蒋门神见说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吃了一惊。踢翻了交椅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丢去蝇拂子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便钻将来。武松恰好迎着。正在大阔路上撞见。蒋门神虽然长大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近因酒色所迷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淘虚了身子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先自吃了那一惊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奔将来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那步不曾停住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怎地及得武松虎一般似健的人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又有心来算他。蒋门神见了武松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心里先欺他醉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只顾赶将入来。说时迟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那时快。武松先把两个拳头去蒋门神脸上虚影一影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忽地转身便走。蒋门神大怒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抢将来。被武松一飞脚踢起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踢中蒋门神小腹上。双手按了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便蹲下去。武松一踅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踅将过来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那只右脚早踢起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直飞在蒋门神额角上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踢着正中。望后便倒。武松追入一步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踏住胸脯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提起这醋钵儿大小拳头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望蒋门神脸上便打。原来说过的打蒋门神扑手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先把拳头虚影一影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却先飞起左脚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踢中了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便转过身来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再飞起右脚。这一扑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有名唤做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玉环步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鸳鸯脚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27791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191</a:t>
            </a:fld>
            <a:r>
              <a:rPr lang="en-US" altLang="zh-CN" smtClean="0"/>
              <a:t>-</a:t>
            </a:r>
            <a:endParaRPr lang="zh-CN" altLang="en-US" dirty="0"/>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这是武松平生的真才实学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非同小可。打的蒋门神在地下叫饶。武松喝道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若要我饶你性命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只要依我三件事。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蒋门神在地下叫道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好汉饶我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休说三件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便是三百件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我也依得。</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147279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本文段节选自古典名著《水浒传》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作者是元末明初的小说家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施耐庵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文学常识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上文是该部小说中很有名的故事情节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这个故事叫作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醉打蒋门神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因为蒋门神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抢夺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强占、霸占</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施恩的快活林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所以才被武松痛打。</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请再写出原著中两个与武松有关的故事名称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武松景阳冈打虎、武松斗杀西门庆、武松大闹飞云浦、武松血溅鸳鸯楼等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选段表现了武松怎样的性格特点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人物评析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见义勇为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为帮施恩要回被霸占的快活林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痛打蒋门神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疾恶如仇、伸张正义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打得稳准狠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打得痛快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谨慎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有心计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计划好了才打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而且下手有分寸。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16318" y="1522457"/>
            <a:ext cx="10801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621635" y="1927223"/>
            <a:ext cx="1080120"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9118" y="2322020"/>
            <a:ext cx="972522" cy="3273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46673" y="2339195"/>
            <a:ext cx="389497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27335" y="3135661"/>
            <a:ext cx="209827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9118" y="3519985"/>
            <a:ext cx="7021194" cy="3339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800989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wipe(down)">
                                      <p:cBhvr>
                                        <p:cTn id="3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193</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今日得师父在这里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与我等众人做主。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智深大喜。吃到半酣里。也有唱的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也有拍手的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也有笑的。正在那里喧哄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只听门外老鸦哇哇的叫。众人有扣齿的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赤口上天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白舌入地。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智深道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你们做甚么鸟乱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老鸦叫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怕有口舌。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智深道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那里取这话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那种地道人笑道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墙角边绿杨树上新添了一个老鸦巢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每日直到晚。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把梯子去上面拆了那巢便了。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有几个道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我们便去。</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260700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194</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智深也乘着酒兴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都到外面看时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果然绿杨树上一个老鸦巢。众人道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把梯子上去拆了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也得耳根清净。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李四便道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我与你盘上去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智深相了一相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走到树前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把直裰脱了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用右手向下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把身倒缴着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却把左手拔住上截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把腰只一趁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将那株绿杨树带根拔起。众泼皮见了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一齐拜倒在地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师父非是凡人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正是真罗汉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身体无千万斤气力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如何拔得起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智深道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打甚鸟紧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明日都看洒家演武使器械。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众泼皮当晚各自散了。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544340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195</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请简要概括选段的主要内容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然后再写两个与选段中的主要人物有关的故事。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情节概括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鲁智深倒拔垂杨柳。其他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大闹五台山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野猪林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、鲁达拳打镇关西等。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从选段看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鲁智深是个怎样的人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从整部作品看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他还是一个怎样的人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人物评析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从选段看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鲁智深直爽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豪爽、直率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、脾气暴躁、力大无比。从整部作品看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鲁智深疾恶如仇、爱打抱不平、鲁莽暴躁、粗中有细。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15552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依据选段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分析出《水浒传》的一大艺术特色。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艺术特色赏析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通过对话塑造人物形象。选段主要写鲁智深和众泼皮的对话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从对话中刻画出鲁智深的豪爽与直率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通过细节描写刻画人物形象。如鲁智深拔杨柳树时的动作描写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表现出他的豪爽和力大无比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通过铺垫和渲染刻画人物形象。如在鲁智深倒拔杨柳树之前写乌鸦聒噪不吉利、用梯子上树拆鸟巢等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和鲁智深倒拔杨柳树后众泼皮跪拜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都表现出鲁智深豪爽直率、力大无比。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分析出一种即可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119773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197</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李逵回转头来看时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便是那人脱得赤条条地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匾扎起一条水裩儿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露出一身雪练也似白肉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头上除了巾帻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显出那个穿心一点红俏须儿来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在江边独自一个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把竹篙撑着一只渔船赶将来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口里大骂道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千刀万剐的黑杀才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老爷怕你的不算好汉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走的不是好男子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李逵听了大怒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吼了一声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撇了布衫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抢转身来。那人便把船略拢来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凑在岸边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一手把竹篙点定了船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口里大骂着。李逵也骂道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好汉便上岸来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那人把竹篙去李逵腿上便搠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撩拨得李逵火起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托地跳在船上。说时迟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那人只要诱得李逵上船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便把竹篙望岸边一点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双脚一蹬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那只渔船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一似狂风飘败叶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箭也似投江心里去了。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李逵虽然也识得水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却不甚高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当时慌了手脚。那人也不叫骂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撇了竹篙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今番和你定要见个输赢。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便把李逵胳膊拿住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口里说道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且不和你打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先教你吃些水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两只脚把船只一晃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船底朝天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英雄落水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两个好汉扑桶地都翻筋斗撞下江里去。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9429915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宋江、戴宗急赶至岸边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那只船已翻在江里。两个只在岸上叫苦。江岸边早拥上三五百人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在柳阴底下看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这黑大汉今番却着道儿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便挣扎得性命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也吃了一肚皮水。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宋江、戴宗在岸边看时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只见江面开处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那人把李逵提将起来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又淹将下去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两个正在江心里面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清波碧浪中间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一个显浑身黑肉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一个露遍体霜肤。两个打做一团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绞做一块。江岸上那三五百人没一个不喝采。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当时宋江、戴宗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看见李逵被那人在水里揪住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浸得眼白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又提起来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又纳下去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何止淹了数十遭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宋江见李逵吃亏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便叫戴宗央人去救。戴宗问众人道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这白大汉是谁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216421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白大汉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是《水浒传》里的英雄好汉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浪里白条</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张顺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绰号、名字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归纳</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段的故事内容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并结合原著说说两人打斗的原因。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宋江想要吃新鲜鱼辣汤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李逵就自告奋勇去江边买鱼。结果由于卖鱼的主人未到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和守船的人产生争执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李逵误把所养的鱼都放跑了。众渔夫很是气愤就拿篙来打他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被李逵打败。这时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张顺来到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两人扭打起来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张顺不敌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幸亏宋江、戴宗来劝阻。但张顺不服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用激将法引李逵上船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两人在江上打了起来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结果张顺把李逵拉下河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李逵不识水性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被张顺制服。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948264" y="1742633"/>
            <a:ext cx="16877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08814" y="2130992"/>
            <a:ext cx="89959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531591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graphicFrame>
        <p:nvGraphicFramePr>
          <p:cNvPr id="6" name="对象 5"/>
          <p:cNvGraphicFramePr>
            <a:graphicFrameLocks noChangeAspect="1"/>
          </p:cNvGraphicFramePr>
          <p:nvPr>
            <p:extLst>
              <p:ext uri="{D42A27DB-BD31-4B8C-83A1-F6EECF244321}">
                <p14:modId xmlns:p14="http://schemas.microsoft.com/office/powerpoint/2010/main" val="3090509443"/>
              </p:ext>
            </p:extLst>
          </p:nvPr>
        </p:nvGraphicFramePr>
        <p:xfrm>
          <a:off x="508000" y="1093571"/>
          <a:ext cx="8128000" cy="5643631"/>
        </p:xfrm>
        <a:graphic>
          <a:graphicData uri="http://schemas.openxmlformats.org/presentationml/2006/ole">
            <mc:AlternateContent xmlns:mc="http://schemas.openxmlformats.org/markup-compatibility/2006">
              <mc:Choice xmlns:v="urn:schemas-microsoft-com:vml" Requires="v">
                <p:oleObj spid="_x0000_s1050" name="文档" r:id="rId4" imgW="3957084" imgH="2747484" progId="Word.Document.12">
                  <p:embed/>
                </p:oleObj>
              </mc:Choice>
              <mc:Fallback>
                <p:oleObj name="文档" r:id="rId4" imgW="3957084" imgH="2747484" progId="Word.Document.12">
                  <p:embed/>
                  <p:pic>
                    <p:nvPicPr>
                      <p:cNvPr id="0" name=""/>
                      <p:cNvPicPr/>
                      <p:nvPr/>
                    </p:nvPicPr>
                    <p:blipFill>
                      <a:blip r:embed="rId5"/>
                      <a:stretch>
                        <a:fillRect/>
                      </a:stretch>
                    </p:blipFill>
                    <p:spPr>
                      <a:xfrm>
                        <a:off x="508000" y="1093571"/>
                        <a:ext cx="8128000" cy="5643631"/>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767064385"/>
              </p:ext>
            </p:extLst>
          </p:nvPr>
        </p:nvGraphicFramePr>
        <p:xfrm>
          <a:off x="508000" y="1030394"/>
          <a:ext cx="8128000" cy="5999006"/>
        </p:xfrm>
        <a:graphic>
          <a:graphicData uri="http://schemas.openxmlformats.org/presentationml/2006/ole">
            <mc:AlternateContent xmlns:mc="http://schemas.openxmlformats.org/markup-compatibility/2006">
              <mc:Choice xmlns:v="urn:schemas-microsoft-com:vml" Requires="v">
                <p:oleObj spid="_x0000_s5141" name="文档" r:id="rId3" imgW="3957084" imgH="2920574" progId="Word.Document.12">
                  <p:embed/>
                </p:oleObj>
              </mc:Choice>
              <mc:Fallback>
                <p:oleObj name="文档" r:id="rId3" imgW="3957084" imgH="2920574" progId="Word.Document.12">
                  <p:embed/>
                  <p:pic>
                    <p:nvPicPr>
                      <p:cNvPr id="0" name=""/>
                      <p:cNvPicPr/>
                      <p:nvPr/>
                    </p:nvPicPr>
                    <p:blipFill>
                      <a:blip r:embed="rId4"/>
                      <a:stretch>
                        <a:fillRect/>
                      </a:stretch>
                    </p:blipFill>
                    <p:spPr>
                      <a:xfrm>
                        <a:off x="508000" y="1030394"/>
                        <a:ext cx="8128000" cy="5999006"/>
                      </a:xfrm>
                      <a:prstGeom prst="rect">
                        <a:avLst/>
                      </a:prstGeom>
                    </p:spPr>
                  </p:pic>
                </p:oleObj>
              </mc:Fallback>
            </mc:AlternateContent>
          </a:graphicData>
        </a:graphic>
      </p:graphicFrame>
    </p:spTree>
    <p:extLst>
      <p:ext uri="{BB962C8B-B14F-4D97-AF65-F5344CB8AC3E}">
        <p14:creationId xmlns:p14="http://schemas.microsoft.com/office/powerpoint/2010/main" val="36242680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200</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李逵是《水浒传》里塑造的个性鲜明的人物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结合原著相关的情节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分析他的个性特点。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李逵性格具有农民的纯朴、粗豪的品质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反抗性很强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对正义事业和朋友很忠诚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但性情急躁、刚直、勇猛而又鲁莽。从斗浪里白条、沂岭杀四虎、扯诏骂钦差、砍倒梁山泊杏黄旗、要反攻到东京等情节都可以体现出来。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99784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201</a:t>
            </a:fld>
            <a:r>
              <a:rPr lang="en-US" altLang="zh-CN" smtClean="0"/>
              <a:t>-</a:t>
            </a:r>
            <a:endParaRPr lang="zh-CN" altLang="en-US" dirty="0"/>
          </a:p>
        </p:txBody>
      </p:sp>
      <p:sp>
        <p:nvSpPr>
          <p:cNvPr id="3" name="矩形 2"/>
          <p:cNvSpPr>
            <a:spLocks noChangeAspect="1"/>
          </p:cNvSpPr>
          <p:nvPr/>
        </p:nvSpPr>
        <p:spPr>
          <a:xfrm>
            <a:off x="508000" y="99111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石秀又挑了柴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只顾望大路先走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见前面一村人家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数处酒店肉店。石秀挑着柴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便望酒店门前歇了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只见各店内把朴刀、枪又插在门前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每人身上穿一领黄背心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字。往来的人亦各如此。石秀见了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便看着一个年老的人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唱个喏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拜揖道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请问此间是何风俗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为甚都把刀枪插在当门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你是那里来的客人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只可快走。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小人是山东贩枣子的客人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消折了本钱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回乡不得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因此担柴来这里卖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不知此间乡俗地理。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只可快走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别处躲避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这里早晚要大厮杀也。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此间这等好村坊去处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怎地了大厮杀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你敢真个不知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我说与你。俺这里唤做祝家庄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冈上便是祝朝奉衙里。如今恶了梁山泊好汉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现今引领军马在村口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要来厮杀。却怕我这村里路杂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未敢入来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见今驻扎在外面</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570536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202</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如今祝家庄上行号令下来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每户人家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要我们精壮后生准备着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但有令传来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便去策应。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丈人村中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总有多少人家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只我这祝家村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也有一二万人家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东西还有两村人接应。东村唤做扑天雕李应李大官人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西村唤扈太公庄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唤做扈三娘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绰号一丈青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如何却怕梁山泊做甚么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若是我们初来时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不知路的也要吃捉了。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怎地初来要吃捉了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我这村里的路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有首诗说道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好个祝家庄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尽是盘陀路。容易入得来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只是出不去。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石秀听罢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便哭起来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扑翻身便拜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向那老人道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小人是个江湖上折了本钱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归乡不得的人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倘或卖了柴出去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撞见厮杀走不脱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却不是苦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怎地可怜见小人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情愿把这担柴相送爷爷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只指与小人出去的路罢。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我如何白要你的柴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我就买你的。你且入来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请你吃些酒饭。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石秀便谢了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挑着柴跟那老人入到屋里。那老人筛下两碗白酒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盛一碗糕糜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叫石秀吃了。石秀再拜谢道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爷爷指教出去的路径。</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61858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203</a:t>
            </a:fld>
            <a:r>
              <a:rPr lang="en-US" altLang="zh-CN" smtClean="0"/>
              <a:t>-</a:t>
            </a:r>
            <a:endParaRPr lang="zh-CN" altLang="en-US" dirty="0"/>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你便从村里走去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只看有白杨树便可转弯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不问路道阔狭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但有白杨树的转弯便是活路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没那树时都是死路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如有别的树木转弯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也不是活路。若还走差了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左来右去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只走不出去。更兼死路里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地下埋藏着竹签、铁蒺藜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若是走差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踏着飞签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准定吃捉了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待走那里去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石秀拜谢了。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7957572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204</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结合原著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请说出石秀的绰号是什么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并说说宋江一众为何要攻打祝家庄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拼命三郎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杨雄、石秀带着时迁投奔梁山的路上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因为时迁偷鸡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被祝家庄捉了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祝家庄扣住时迁不放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杨雄、石秀上山求救。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石秀前去探路并不鲁莽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相反他机警、沉着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请就选文举例分析。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石秀化装成卖柴的商贩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获取了钟离老人的信任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再若无其事打听情况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当获知路径险恶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就机智应变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求老人指点路径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的老实、恐惧与求生本能真实地表现出来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引起老人的同情心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进而获取了他的信任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最终得到了重要的军事情报。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宋江攻打祝家庄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曾两次失利。请就石秀探听的情况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用简洁的语言概括祝家庄难于攻打的原因。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强大武装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地理环境复杂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易守难攻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机关重重。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711075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矩形 2"/>
          <p:cNvSpPr>
            <a:spLocks noChangeAspect="1"/>
          </p:cNvSpPr>
          <p:nvPr/>
        </p:nvSpPr>
        <p:spPr>
          <a:xfrm>
            <a:off x="3344741" y="1517932"/>
            <a:ext cx="2454518" cy="444674"/>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二、复习应考</a:t>
            </a:r>
            <a:r>
              <a:rPr lang="zh-CN" altLang="zh-CN" sz="2200" b="1" dirty="0" smtClean="0">
                <a:solidFill>
                  <a:srgbClr val="000000"/>
                </a:solidFill>
                <a:latin typeface="Times New Roman" panose="02020603050405020304" pitchFamily="18" charset="0"/>
                <a:cs typeface="Times New Roman" panose="02020603050405020304" pitchFamily="18" charset="0"/>
              </a:rPr>
              <a:t>策略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914213359"/>
              </p:ext>
            </p:extLst>
          </p:nvPr>
        </p:nvGraphicFramePr>
        <p:xfrm>
          <a:off x="508000" y="2011250"/>
          <a:ext cx="8128000" cy="3866751"/>
        </p:xfrm>
        <a:graphic>
          <a:graphicData uri="http://schemas.openxmlformats.org/presentationml/2006/ole">
            <mc:AlternateContent xmlns:mc="http://schemas.openxmlformats.org/markup-compatibility/2006">
              <mc:Choice xmlns:v="urn:schemas-microsoft-com:vml" Requires="v">
                <p:oleObj spid="_x0000_s6165" name="文档" r:id="rId3" imgW="3957084" imgH="1883115" progId="Word.Document.12">
                  <p:embed/>
                </p:oleObj>
              </mc:Choice>
              <mc:Fallback>
                <p:oleObj name="文档" r:id="rId3" imgW="3957084" imgH="1883115" progId="Word.Document.12">
                  <p:embed/>
                  <p:pic>
                    <p:nvPicPr>
                      <p:cNvPr id="0" name=""/>
                      <p:cNvPicPr/>
                      <p:nvPr/>
                    </p:nvPicPr>
                    <p:blipFill>
                      <a:blip r:embed="rId4"/>
                      <a:stretch>
                        <a:fillRect/>
                      </a:stretch>
                    </p:blipFill>
                    <p:spPr>
                      <a:xfrm>
                        <a:off x="508000" y="2011250"/>
                        <a:ext cx="8128000" cy="3866751"/>
                      </a:xfrm>
                      <a:prstGeom prst="rect">
                        <a:avLst/>
                      </a:prstGeom>
                    </p:spPr>
                  </p:pic>
                </p:oleObj>
              </mc:Fallback>
            </mc:AlternateContent>
          </a:graphicData>
        </a:graphic>
      </p:graphicFrame>
    </p:spTree>
    <p:extLst>
      <p:ext uri="{BB962C8B-B14F-4D97-AF65-F5344CB8AC3E}">
        <p14:creationId xmlns:p14="http://schemas.microsoft.com/office/powerpoint/2010/main" val="21323619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086287134"/>
              </p:ext>
            </p:extLst>
          </p:nvPr>
        </p:nvGraphicFramePr>
        <p:xfrm>
          <a:off x="508000" y="1813354"/>
          <a:ext cx="8128000" cy="3485291"/>
        </p:xfrm>
        <a:graphic>
          <a:graphicData uri="http://schemas.openxmlformats.org/presentationml/2006/ole">
            <mc:AlternateContent xmlns:mc="http://schemas.openxmlformats.org/markup-compatibility/2006">
              <mc:Choice xmlns:v="urn:schemas-microsoft-com:vml" Requires="v">
                <p:oleObj spid="_x0000_s7189" name="文档" r:id="rId3" imgW="3957084" imgH="1697790" progId="Word.Document.12">
                  <p:embed/>
                </p:oleObj>
              </mc:Choice>
              <mc:Fallback>
                <p:oleObj name="文档" r:id="rId3" imgW="3957084" imgH="1697790" progId="Word.Document.12">
                  <p:embed/>
                  <p:pic>
                    <p:nvPicPr>
                      <p:cNvPr id="0" name=""/>
                      <p:cNvPicPr/>
                      <p:nvPr/>
                    </p:nvPicPr>
                    <p:blipFill>
                      <a:blip r:embed="rId4"/>
                      <a:stretch>
                        <a:fillRect/>
                      </a:stretch>
                    </p:blipFill>
                    <p:spPr>
                      <a:xfrm>
                        <a:off x="508000" y="1813354"/>
                        <a:ext cx="8128000" cy="3485291"/>
                      </a:xfrm>
                      <a:prstGeom prst="rect">
                        <a:avLst/>
                      </a:prstGeom>
                    </p:spPr>
                  </p:pic>
                </p:oleObj>
              </mc:Fallback>
            </mc:AlternateContent>
          </a:graphicData>
        </a:graphic>
      </p:graphicFrame>
    </p:spTree>
    <p:extLst>
      <p:ext uri="{BB962C8B-B14F-4D97-AF65-F5344CB8AC3E}">
        <p14:creationId xmlns:p14="http://schemas.microsoft.com/office/powerpoint/2010/main" val="34358040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graphicFrame>
        <p:nvGraphicFramePr>
          <p:cNvPr id="6" name="对象 5"/>
          <p:cNvGraphicFramePr>
            <a:graphicFrameLocks noChangeAspect="1"/>
          </p:cNvGraphicFramePr>
          <p:nvPr>
            <p:extLst>
              <p:ext uri="{D42A27DB-BD31-4B8C-83A1-F6EECF244321}">
                <p14:modId xmlns:p14="http://schemas.microsoft.com/office/powerpoint/2010/main" val="2799241673"/>
              </p:ext>
            </p:extLst>
          </p:nvPr>
        </p:nvGraphicFramePr>
        <p:xfrm>
          <a:off x="627522" y="1004313"/>
          <a:ext cx="7888957" cy="6199147"/>
        </p:xfrm>
        <a:graphic>
          <a:graphicData uri="http://schemas.openxmlformats.org/presentationml/2006/ole">
            <mc:AlternateContent xmlns:mc="http://schemas.openxmlformats.org/markup-compatibility/2006">
              <mc:Choice xmlns:v="urn:schemas-microsoft-com:vml" Requires="v">
                <p:oleObj spid="_x0000_s8213" name="文档" r:id="rId3" imgW="3957084" imgH="3109137" progId="Word.Document.12">
                  <p:embed/>
                </p:oleObj>
              </mc:Choice>
              <mc:Fallback>
                <p:oleObj name="文档" r:id="rId3" imgW="3957084" imgH="3109137" progId="Word.Document.12">
                  <p:embed/>
                  <p:pic>
                    <p:nvPicPr>
                      <p:cNvPr id="0" name=""/>
                      <p:cNvPicPr/>
                      <p:nvPr/>
                    </p:nvPicPr>
                    <p:blipFill>
                      <a:blip r:embed="rId4"/>
                      <a:stretch>
                        <a:fillRect/>
                      </a:stretch>
                    </p:blipFill>
                    <p:spPr>
                      <a:xfrm>
                        <a:off x="627522" y="1004313"/>
                        <a:ext cx="7888957" cy="6199147"/>
                      </a:xfrm>
                      <a:prstGeom prst="rect">
                        <a:avLst/>
                      </a:prstGeom>
                    </p:spPr>
                  </p:pic>
                </p:oleObj>
              </mc:Fallback>
            </mc:AlternateContent>
          </a:graphicData>
        </a:graphic>
      </p:graphicFrame>
    </p:spTree>
    <p:extLst>
      <p:ext uri="{BB962C8B-B14F-4D97-AF65-F5344CB8AC3E}">
        <p14:creationId xmlns:p14="http://schemas.microsoft.com/office/powerpoint/2010/main" val="286321837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矩形 2"/>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一、《骆驼祥子》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北京人力车夫的辛酸故事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作家作品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原名舒庆春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字舍予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北京人。现代著名作家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老舍一生创作了许多脍炙人口的文学作品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如《四世同堂》《骆驼祥子》《茶馆》《龙须沟》等。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4" name="矩形 3"/>
          <p:cNvSpPr>
            <a:spLocks noChangeAspect="1"/>
          </p:cNvSpPr>
          <p:nvPr/>
        </p:nvSpPr>
        <p:spPr>
          <a:xfrm>
            <a:off x="508000" y="108225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内容简介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本书讲述了一个普通的人力车夫祥子的故事。他原是个破产农民</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岁时只身来到北京谋生。他为了实现自己最大的梦想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拥有一辆自己的车而努力工作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但是三起三落后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他的希望一次又一次破灭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他与命运的抗争最终以失败告终。第一次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他风里来雨里去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从饭里茶里省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攒了三年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终于买了一辆车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但这车很快就被大兵抢走了。第二次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车还没买上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钱就被孙侦探敲诈去了。第三次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他和虎妞结婚后用虎妞的钱买了一辆车。后来虎妞难产而死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祥子又只好把车卖掉去安葬虎妞。经历了这三起三落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祥子失去了生活的信心。正是通过祥子这个人物的变化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老舍无情地批判了这个旧社会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它不让好人有出路。开始他老实、健壮、坚忍、自尊好强、勤俭、吃苦耐劳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对生活充满希望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一心想买辆车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做一个独立自主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不受人气的洋车夫</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07460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但是经过三起三落后他变得麻木、潦倒、狡猾、好占便宜、吃喝嫖赌、自暴自弃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以堕落完成了他由人到兽的悲剧一生。虎妞是祥子的妻子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她大胆追求祥子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大胆泼辣而又有点变态。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主题思想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它有力地揭露和控诉了旧社会吃人的罪恶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黑暗的社会不仅摧残了人的肉体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还毁灭了人的灵魂。不让好人有出路。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祥子的悲剧也是对个人奋斗道路的有力批判。作为一个城市个体劳动者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祥子那要强好胜的心胸是隶属于他那个体小生产者的狭隘范畴的。他以为自己描绘的蓝图是没有别人在内的虚幻的个人小天地。他的挣扎和反抗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是孤立无援的个人奋斗。祥子悲剧的意义也正是这部小说所要表现的主题。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49258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老舍长于写人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善于调动各种手法塑造人物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具有强烈的艺术感染力。在《骆驼祥子》中既有人物肖像描写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又有人物心理刻画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从不同角度对人物性格和命运展开叙述。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老舍是语言大师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他创造性地运用北京市民的口语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给通俗的文字又增添了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亲切、新鲜、恰当、活泼的味儿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使人一读就能感受到小说的民族风格和地方特色。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结构缜密、线索分明。通过祥子的变化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无情地批判了那个黑暗的社会。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188515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矩形 2"/>
          <p:cNvSpPr>
            <a:spLocks noChangeAspect="1"/>
          </p:cNvSpPr>
          <p:nvPr/>
        </p:nvSpPr>
        <p:spPr>
          <a:xfrm>
            <a:off x="508000" y="991466"/>
            <a:ext cx="1661032" cy="458202"/>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人物</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形象</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059428807"/>
              </p:ext>
            </p:extLst>
          </p:nvPr>
        </p:nvGraphicFramePr>
        <p:xfrm>
          <a:off x="508000" y="1463078"/>
          <a:ext cx="8128000" cy="5617548"/>
        </p:xfrm>
        <a:graphic>
          <a:graphicData uri="http://schemas.openxmlformats.org/presentationml/2006/ole">
            <mc:AlternateContent xmlns:mc="http://schemas.openxmlformats.org/markup-compatibility/2006">
              <mc:Choice xmlns:v="urn:schemas-microsoft-com:vml" Requires="v">
                <p:oleObj spid="_x0000_s9235" name="文档" r:id="rId3" imgW="3957084" imgH="2734889" progId="Word.Document.12">
                  <p:embed/>
                </p:oleObj>
              </mc:Choice>
              <mc:Fallback>
                <p:oleObj name="文档" r:id="rId3" imgW="3957084" imgH="2734889" progId="Word.Document.12">
                  <p:embed/>
                  <p:pic>
                    <p:nvPicPr>
                      <p:cNvPr id="0" name=""/>
                      <p:cNvPicPr/>
                      <p:nvPr/>
                    </p:nvPicPr>
                    <p:blipFill>
                      <a:blip r:embed="rId4"/>
                      <a:stretch>
                        <a:fillRect/>
                      </a:stretch>
                    </p:blipFill>
                    <p:spPr>
                      <a:xfrm>
                        <a:off x="508000" y="1463078"/>
                        <a:ext cx="8128000" cy="5617548"/>
                      </a:xfrm>
                      <a:prstGeom prst="rect">
                        <a:avLst/>
                      </a:prstGeom>
                    </p:spPr>
                  </p:pic>
                </p:oleObj>
              </mc:Fallback>
            </mc:AlternateContent>
          </a:graphicData>
        </a:graphic>
      </p:graphicFrame>
    </p:spTree>
    <p:extLst>
      <p:ext uri="{BB962C8B-B14F-4D97-AF65-F5344CB8AC3E}">
        <p14:creationId xmlns:p14="http://schemas.microsoft.com/office/powerpoint/2010/main" val="169489429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666612933"/>
              </p:ext>
            </p:extLst>
          </p:nvPr>
        </p:nvGraphicFramePr>
        <p:xfrm>
          <a:off x="508000" y="1635666"/>
          <a:ext cx="8128000" cy="3840668"/>
        </p:xfrm>
        <a:graphic>
          <a:graphicData uri="http://schemas.openxmlformats.org/presentationml/2006/ole">
            <mc:AlternateContent xmlns:mc="http://schemas.openxmlformats.org/markup-compatibility/2006">
              <mc:Choice xmlns:v="urn:schemas-microsoft-com:vml" Requires="v">
                <p:oleObj spid="_x0000_s10259" name="文档" r:id="rId3" imgW="3957084" imgH="1870520" progId="Word.Document.12">
                  <p:embed/>
                </p:oleObj>
              </mc:Choice>
              <mc:Fallback>
                <p:oleObj name="文档" r:id="rId3" imgW="3957084" imgH="1870520" progId="Word.Document.12">
                  <p:embed/>
                  <p:pic>
                    <p:nvPicPr>
                      <p:cNvPr id="0" name=""/>
                      <p:cNvPicPr/>
                      <p:nvPr/>
                    </p:nvPicPr>
                    <p:blipFill>
                      <a:blip r:embed="rId4"/>
                      <a:stretch>
                        <a:fillRect/>
                      </a:stretch>
                    </p:blipFill>
                    <p:spPr>
                      <a:xfrm>
                        <a:off x="508000" y="1635666"/>
                        <a:ext cx="8128000" cy="3840668"/>
                      </a:xfrm>
                      <a:prstGeom prst="rect">
                        <a:avLst/>
                      </a:prstGeom>
                    </p:spPr>
                  </p:pic>
                </p:oleObj>
              </mc:Fallback>
            </mc:AlternateContent>
          </a:graphicData>
        </a:graphic>
      </p:graphicFrame>
    </p:spTree>
    <p:extLst>
      <p:ext uri="{BB962C8B-B14F-4D97-AF65-F5344CB8AC3E}">
        <p14:creationId xmlns:p14="http://schemas.microsoft.com/office/powerpoint/2010/main" val="265368848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2570871200"/>
              </p:ext>
            </p:extLst>
          </p:nvPr>
        </p:nvGraphicFramePr>
        <p:xfrm>
          <a:off x="508000" y="1471019"/>
          <a:ext cx="8128000" cy="4169962"/>
        </p:xfrm>
        <a:graphic>
          <a:graphicData uri="http://schemas.openxmlformats.org/presentationml/2006/ole">
            <mc:AlternateContent xmlns:mc="http://schemas.openxmlformats.org/markup-compatibility/2006">
              <mc:Choice xmlns:v="urn:schemas-microsoft-com:vml" Requires="v">
                <p:oleObj spid="_x0000_s2074" name="文档" r:id="rId4" imgW="3957084" imgH="2030655" progId="Word.Document.12">
                  <p:embed/>
                </p:oleObj>
              </mc:Choice>
              <mc:Fallback>
                <p:oleObj name="文档" r:id="rId4" imgW="3957084" imgH="2030655" progId="Word.Document.12">
                  <p:embed/>
                  <p:pic>
                    <p:nvPicPr>
                      <p:cNvPr id="0" name=""/>
                      <p:cNvPicPr/>
                      <p:nvPr/>
                    </p:nvPicPr>
                    <p:blipFill>
                      <a:blip r:embed="rId5"/>
                      <a:stretch>
                        <a:fillRect/>
                      </a:stretch>
                    </p:blipFill>
                    <p:spPr>
                      <a:xfrm>
                        <a:off x="508000" y="1471019"/>
                        <a:ext cx="8128000" cy="4169962"/>
                      </a:xfrm>
                      <a:prstGeom prst="rect">
                        <a:avLst/>
                      </a:prstGeom>
                    </p:spPr>
                  </p:pic>
                </p:oleObj>
              </mc:Fallback>
            </mc:AlternateContent>
          </a:graphicData>
        </a:graphic>
      </p:graphicFrame>
    </p:spTree>
    <p:extLst>
      <p:ext uri="{BB962C8B-B14F-4D97-AF65-F5344CB8AC3E}">
        <p14:creationId xmlns:p14="http://schemas.microsoft.com/office/powerpoint/2010/main" val="26896266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756308493"/>
              </p:ext>
            </p:extLst>
          </p:nvPr>
        </p:nvGraphicFramePr>
        <p:xfrm>
          <a:off x="508000" y="1813354"/>
          <a:ext cx="8128000" cy="3485291"/>
        </p:xfrm>
        <a:graphic>
          <a:graphicData uri="http://schemas.openxmlformats.org/presentationml/2006/ole">
            <mc:AlternateContent xmlns:mc="http://schemas.openxmlformats.org/markup-compatibility/2006">
              <mc:Choice xmlns:v="urn:schemas-microsoft-com:vml" Requires="v">
                <p:oleObj spid="_x0000_s11283" name="文档" r:id="rId3" imgW="3957084" imgH="1697790" progId="Word.Document.12">
                  <p:embed/>
                </p:oleObj>
              </mc:Choice>
              <mc:Fallback>
                <p:oleObj name="文档" r:id="rId3" imgW="3957084" imgH="1697790" progId="Word.Document.12">
                  <p:embed/>
                  <p:pic>
                    <p:nvPicPr>
                      <p:cNvPr id="0" name=""/>
                      <p:cNvPicPr/>
                      <p:nvPr/>
                    </p:nvPicPr>
                    <p:blipFill>
                      <a:blip r:embed="rId4"/>
                      <a:stretch>
                        <a:fillRect/>
                      </a:stretch>
                    </p:blipFill>
                    <p:spPr>
                      <a:xfrm>
                        <a:off x="508000" y="1813354"/>
                        <a:ext cx="8128000" cy="3485291"/>
                      </a:xfrm>
                      <a:prstGeom prst="rect">
                        <a:avLst/>
                      </a:prstGeom>
                    </p:spPr>
                  </p:pic>
                </p:oleObj>
              </mc:Fallback>
            </mc:AlternateContent>
          </a:graphicData>
        </a:graphic>
      </p:graphicFrame>
    </p:spTree>
    <p:extLst>
      <p:ext uri="{BB962C8B-B14F-4D97-AF65-F5344CB8AC3E}">
        <p14:creationId xmlns:p14="http://schemas.microsoft.com/office/powerpoint/2010/main" val="44945917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矩形 2"/>
          <p:cNvSpPr>
            <a:spLocks noChangeAspect="1"/>
          </p:cNvSpPr>
          <p:nvPr/>
        </p:nvSpPr>
        <p:spPr>
          <a:xfrm>
            <a:off x="508000" y="991466"/>
            <a:ext cx="1661032" cy="458202"/>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重要</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情节</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528555645"/>
              </p:ext>
            </p:extLst>
          </p:nvPr>
        </p:nvGraphicFramePr>
        <p:xfrm>
          <a:off x="508000" y="1436995"/>
          <a:ext cx="8128000" cy="5643631"/>
        </p:xfrm>
        <a:graphic>
          <a:graphicData uri="http://schemas.openxmlformats.org/presentationml/2006/ole">
            <mc:AlternateContent xmlns:mc="http://schemas.openxmlformats.org/markup-compatibility/2006">
              <mc:Choice xmlns:v="urn:schemas-microsoft-com:vml" Requires="v">
                <p:oleObj spid="_x0000_s12307" name="文档" r:id="rId3" imgW="3957084" imgH="2747484" progId="Word.Document.12">
                  <p:embed/>
                </p:oleObj>
              </mc:Choice>
              <mc:Fallback>
                <p:oleObj name="文档" r:id="rId3" imgW="3957084" imgH="2747484" progId="Word.Document.12">
                  <p:embed/>
                  <p:pic>
                    <p:nvPicPr>
                      <p:cNvPr id="0" name=""/>
                      <p:cNvPicPr/>
                      <p:nvPr/>
                    </p:nvPicPr>
                    <p:blipFill>
                      <a:blip r:embed="rId4"/>
                      <a:stretch>
                        <a:fillRect/>
                      </a:stretch>
                    </p:blipFill>
                    <p:spPr>
                      <a:xfrm>
                        <a:off x="508000" y="1436995"/>
                        <a:ext cx="8128000" cy="5643631"/>
                      </a:xfrm>
                      <a:prstGeom prst="rect">
                        <a:avLst/>
                      </a:prstGeom>
                    </p:spPr>
                  </p:pic>
                </p:oleObj>
              </mc:Fallback>
            </mc:AlternateContent>
          </a:graphicData>
        </a:graphic>
      </p:graphicFrame>
    </p:spTree>
    <p:extLst>
      <p:ext uri="{BB962C8B-B14F-4D97-AF65-F5344CB8AC3E}">
        <p14:creationId xmlns:p14="http://schemas.microsoft.com/office/powerpoint/2010/main" val="82741583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933532629"/>
              </p:ext>
            </p:extLst>
          </p:nvPr>
        </p:nvGraphicFramePr>
        <p:xfrm>
          <a:off x="508000" y="1397860"/>
          <a:ext cx="8128000" cy="4551420"/>
        </p:xfrm>
        <a:graphic>
          <a:graphicData uri="http://schemas.openxmlformats.org/presentationml/2006/ole">
            <mc:AlternateContent xmlns:mc="http://schemas.openxmlformats.org/markup-compatibility/2006">
              <mc:Choice xmlns:v="urn:schemas-microsoft-com:vml" Requires="v">
                <p:oleObj spid="_x0000_s13331" name="文档" r:id="rId3" imgW="3957084" imgH="2216340" progId="Word.Document.12">
                  <p:embed/>
                </p:oleObj>
              </mc:Choice>
              <mc:Fallback>
                <p:oleObj name="文档" r:id="rId3" imgW="3957084" imgH="2216340" progId="Word.Document.12">
                  <p:embed/>
                  <p:pic>
                    <p:nvPicPr>
                      <p:cNvPr id="0" name=""/>
                      <p:cNvPicPr/>
                      <p:nvPr/>
                    </p:nvPicPr>
                    <p:blipFill>
                      <a:blip r:embed="rId4"/>
                      <a:stretch>
                        <a:fillRect/>
                      </a:stretch>
                    </p:blipFill>
                    <p:spPr>
                      <a:xfrm>
                        <a:off x="508000" y="1397860"/>
                        <a:ext cx="8128000" cy="4551420"/>
                      </a:xfrm>
                      <a:prstGeom prst="rect">
                        <a:avLst/>
                      </a:prstGeom>
                    </p:spPr>
                  </p:pic>
                </p:oleObj>
              </mc:Fallback>
            </mc:AlternateContent>
          </a:graphicData>
        </a:graphic>
      </p:graphicFrame>
    </p:spTree>
    <p:extLst>
      <p:ext uri="{BB962C8B-B14F-4D97-AF65-F5344CB8AC3E}">
        <p14:creationId xmlns:p14="http://schemas.microsoft.com/office/powerpoint/2010/main" val="299965926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332992668"/>
              </p:ext>
            </p:extLst>
          </p:nvPr>
        </p:nvGraphicFramePr>
        <p:xfrm>
          <a:off x="508000" y="2002454"/>
          <a:ext cx="8128000" cy="3107093"/>
        </p:xfrm>
        <a:graphic>
          <a:graphicData uri="http://schemas.openxmlformats.org/presentationml/2006/ole">
            <mc:AlternateContent xmlns:mc="http://schemas.openxmlformats.org/markup-compatibility/2006">
              <mc:Choice xmlns:v="urn:schemas-microsoft-com:vml" Requires="v">
                <p:oleObj spid="_x0000_s14355" name="文档" r:id="rId3" imgW="3957084" imgH="1512106" progId="Word.Document.12">
                  <p:embed/>
                </p:oleObj>
              </mc:Choice>
              <mc:Fallback>
                <p:oleObj name="文档" r:id="rId3" imgW="3957084" imgH="1512106" progId="Word.Document.12">
                  <p:embed/>
                  <p:pic>
                    <p:nvPicPr>
                      <p:cNvPr id="0" name=""/>
                      <p:cNvPicPr/>
                      <p:nvPr/>
                    </p:nvPicPr>
                    <p:blipFill>
                      <a:blip r:embed="rId4"/>
                      <a:stretch>
                        <a:fillRect/>
                      </a:stretch>
                    </p:blipFill>
                    <p:spPr>
                      <a:xfrm>
                        <a:off x="508000" y="2002454"/>
                        <a:ext cx="8128000" cy="3107093"/>
                      </a:xfrm>
                      <a:prstGeom prst="rect">
                        <a:avLst/>
                      </a:prstGeom>
                    </p:spPr>
                  </p:pic>
                </p:oleObj>
              </mc:Fallback>
            </mc:AlternateContent>
          </a:graphicData>
        </a:graphic>
      </p:graphicFrame>
    </p:spTree>
    <p:extLst>
      <p:ext uri="{BB962C8B-B14F-4D97-AF65-F5344CB8AC3E}">
        <p14:creationId xmlns:p14="http://schemas.microsoft.com/office/powerpoint/2010/main" val="35639580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949236114"/>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15379"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277578373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92386109"/>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16403"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14881045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545571616"/>
              </p:ext>
            </p:extLst>
          </p:nvPr>
        </p:nvGraphicFramePr>
        <p:xfrm>
          <a:off x="508000" y="1196465"/>
          <a:ext cx="8128000" cy="5236089"/>
        </p:xfrm>
        <a:graphic>
          <a:graphicData uri="http://schemas.openxmlformats.org/presentationml/2006/ole">
            <mc:AlternateContent xmlns:mc="http://schemas.openxmlformats.org/markup-compatibility/2006">
              <mc:Choice xmlns:v="urn:schemas-microsoft-com:vml" Requires="v">
                <p:oleObj spid="_x0000_s17427" name="文档" r:id="rId3" imgW="3957084" imgH="2549205" progId="Word.Document.12">
                  <p:embed/>
                </p:oleObj>
              </mc:Choice>
              <mc:Fallback>
                <p:oleObj name="文档" r:id="rId3" imgW="3957084" imgH="2549205" progId="Word.Document.12">
                  <p:embed/>
                  <p:pic>
                    <p:nvPicPr>
                      <p:cNvPr id="0" name=""/>
                      <p:cNvPicPr/>
                      <p:nvPr/>
                    </p:nvPicPr>
                    <p:blipFill>
                      <a:blip r:embed="rId4"/>
                      <a:stretch>
                        <a:fillRect/>
                      </a:stretch>
                    </p:blipFill>
                    <p:spPr>
                      <a:xfrm>
                        <a:off x="508000" y="1196465"/>
                        <a:ext cx="8128000" cy="5236089"/>
                      </a:xfrm>
                      <a:prstGeom prst="rect">
                        <a:avLst/>
                      </a:prstGeom>
                    </p:spPr>
                  </p:pic>
                </p:oleObj>
              </mc:Fallback>
            </mc:AlternateContent>
          </a:graphicData>
        </a:graphic>
      </p:graphicFrame>
    </p:spTree>
    <p:extLst>
      <p:ext uri="{BB962C8B-B14F-4D97-AF65-F5344CB8AC3E}">
        <p14:creationId xmlns:p14="http://schemas.microsoft.com/office/powerpoint/2010/main" val="14849838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230173602"/>
              </p:ext>
            </p:extLst>
          </p:nvPr>
        </p:nvGraphicFramePr>
        <p:xfrm>
          <a:off x="508000" y="1471019"/>
          <a:ext cx="8128000" cy="4169962"/>
        </p:xfrm>
        <a:graphic>
          <a:graphicData uri="http://schemas.openxmlformats.org/presentationml/2006/ole">
            <mc:AlternateContent xmlns:mc="http://schemas.openxmlformats.org/markup-compatibility/2006">
              <mc:Choice xmlns:v="urn:schemas-microsoft-com:vml" Requires="v">
                <p:oleObj spid="_x0000_s18451" name="文档" r:id="rId3" imgW="3957084" imgH="2030655" progId="Word.Document.12">
                  <p:embed/>
                </p:oleObj>
              </mc:Choice>
              <mc:Fallback>
                <p:oleObj name="文档" r:id="rId3" imgW="3957084" imgH="2030655" progId="Word.Document.12">
                  <p:embed/>
                  <p:pic>
                    <p:nvPicPr>
                      <p:cNvPr id="0" name=""/>
                      <p:cNvPicPr/>
                      <p:nvPr/>
                    </p:nvPicPr>
                    <p:blipFill>
                      <a:blip r:embed="rId4"/>
                      <a:stretch>
                        <a:fillRect/>
                      </a:stretch>
                    </p:blipFill>
                    <p:spPr>
                      <a:xfrm>
                        <a:off x="508000" y="1471019"/>
                        <a:ext cx="8128000" cy="4169962"/>
                      </a:xfrm>
                      <a:prstGeom prst="rect">
                        <a:avLst/>
                      </a:prstGeom>
                    </p:spPr>
                  </p:pic>
                </p:oleObj>
              </mc:Fallback>
            </mc:AlternateContent>
          </a:graphicData>
        </a:graphic>
      </p:graphicFrame>
    </p:spTree>
    <p:extLst>
      <p:ext uri="{BB962C8B-B14F-4D97-AF65-F5344CB8AC3E}">
        <p14:creationId xmlns:p14="http://schemas.microsoft.com/office/powerpoint/2010/main" val="35161969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899771610"/>
              </p:ext>
            </p:extLst>
          </p:nvPr>
        </p:nvGraphicFramePr>
        <p:xfrm>
          <a:off x="508000" y="1035695"/>
          <a:ext cx="8128000" cy="5972923"/>
        </p:xfrm>
        <a:graphic>
          <a:graphicData uri="http://schemas.openxmlformats.org/presentationml/2006/ole">
            <mc:AlternateContent xmlns:mc="http://schemas.openxmlformats.org/markup-compatibility/2006">
              <mc:Choice xmlns:v="urn:schemas-microsoft-com:vml" Requires="v">
                <p:oleObj spid="_x0000_s19475" name="文档" r:id="rId3" imgW="3957084" imgH="2907619" progId="Word.Document.12">
                  <p:embed/>
                </p:oleObj>
              </mc:Choice>
              <mc:Fallback>
                <p:oleObj name="文档" r:id="rId3" imgW="3957084" imgH="2907619" progId="Word.Document.12">
                  <p:embed/>
                  <p:pic>
                    <p:nvPicPr>
                      <p:cNvPr id="0" name=""/>
                      <p:cNvPicPr/>
                      <p:nvPr/>
                    </p:nvPicPr>
                    <p:blipFill>
                      <a:blip r:embed="rId4"/>
                      <a:stretch>
                        <a:fillRect/>
                      </a:stretch>
                    </p:blipFill>
                    <p:spPr>
                      <a:xfrm>
                        <a:off x="508000" y="1035695"/>
                        <a:ext cx="8128000" cy="5972923"/>
                      </a:xfrm>
                      <a:prstGeom prst="rect">
                        <a:avLst/>
                      </a:prstGeom>
                    </p:spPr>
                  </p:pic>
                </p:oleObj>
              </mc:Fallback>
            </mc:AlternateContent>
          </a:graphicData>
        </a:graphic>
      </p:graphicFrame>
    </p:spTree>
    <p:extLst>
      <p:ext uri="{BB962C8B-B14F-4D97-AF65-F5344CB8AC3E}">
        <p14:creationId xmlns:p14="http://schemas.microsoft.com/office/powerpoint/2010/main" val="208900795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模拟训练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这么大的人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拉上那么美的车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他自己的车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弓子软得颤悠颤悠的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连车把都微微地动弹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车厢是那么亮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垫子是那么白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喇叭是那么响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跑得不快怎能对得起自己呢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怎能对得起那辆车呢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这一点不是虚荣心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而似乎是一种责任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非快跑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不足以充分发挥自己的力量与车的优美。那辆车也真是可爱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拉过了半年来的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仿佛处处都有了知觉与感情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祥子的一扭腰、一蹲腿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或一直脊背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它都马上应合着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给祥子以最顺心的帮助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他与它之间没有一点隔膜别扭的地方。赶到遇上地平人少的地方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祥子可以用一只手拢着把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微微轻响的皮轮像阵利飕的小风似的催着他跑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飞快而平稳。拉到了地点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祥子的衣裤都拧得出汗来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像刚从水盆里捞出来的。他感到疲乏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可是很痛快的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值得骄傲的一种疲乏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如同骑着名马跑了几十里那样。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933844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2927960" y="1361550"/>
            <a:ext cx="3288080" cy="444674"/>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考纲规定的考查篇目</a:t>
            </a:r>
            <a:r>
              <a:rPr lang="en-US" altLang="zh-CN" sz="2200" dirty="0" smtClean="0">
                <a:solidFill>
                  <a:srgbClr val="000000"/>
                </a:solidFill>
                <a:latin typeface="Times New Roman" panose="02020603050405020304" pitchFamily="18" charset="0"/>
                <a:ea typeface="NEU-BZ-S9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9638750"/>
              </p:ext>
            </p:extLst>
          </p:nvPr>
        </p:nvGraphicFramePr>
        <p:xfrm>
          <a:off x="508000" y="1889640"/>
          <a:ext cx="8128000" cy="4358063"/>
        </p:xfrm>
        <a:graphic>
          <a:graphicData uri="http://schemas.openxmlformats.org/presentationml/2006/ole">
            <mc:AlternateContent xmlns:mc="http://schemas.openxmlformats.org/markup-compatibility/2006">
              <mc:Choice xmlns:v="urn:schemas-microsoft-com:vml" Requires="v">
                <p:oleObj spid="_x0000_s3097" name="文档" r:id="rId4" imgW="3905117" imgH="2094349" progId="Word.Document.12">
                  <p:embed/>
                </p:oleObj>
              </mc:Choice>
              <mc:Fallback>
                <p:oleObj name="文档" r:id="rId4" imgW="3905117" imgH="2094349" progId="Word.Document.12">
                  <p:embed/>
                  <p:pic>
                    <p:nvPicPr>
                      <p:cNvPr id="0" name=""/>
                      <p:cNvPicPr/>
                      <p:nvPr/>
                    </p:nvPicPr>
                    <p:blipFill>
                      <a:blip r:embed="rId5"/>
                      <a:stretch>
                        <a:fillRect/>
                      </a:stretch>
                    </p:blipFill>
                    <p:spPr>
                      <a:xfrm>
                        <a:off x="508000" y="1889640"/>
                        <a:ext cx="8128000" cy="4358063"/>
                      </a:xfrm>
                      <a:prstGeom prst="rect">
                        <a:avLst/>
                      </a:prstGeom>
                    </p:spPr>
                  </p:pic>
                </p:oleObj>
              </mc:Fallback>
            </mc:AlternateContent>
          </a:graphicData>
        </a:graphic>
      </p:graphicFrame>
    </p:spTree>
    <p:extLst>
      <p:ext uri="{BB962C8B-B14F-4D97-AF65-F5344CB8AC3E}">
        <p14:creationId xmlns:p14="http://schemas.microsoft.com/office/powerpoint/2010/main" val="38078361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冬天又来到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从沙漠吹来的黄风一夜的工夫能冻死许多人。听着风声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祥子把头往被子里埋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不敢再起来。直到风停止住那狼嗥鬼叫的响声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他才无可奈何地起来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打不定主意是出去好呢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还是歇一天。他懒得去拿那冰凉的车把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怕那噎得使人恶心的风。狂风怕日落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直到四点多钟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风才完全静止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昏黄的天上透出些夕照的微红。他强打精神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把车拉出来。揣着手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用胸部顶着车把的头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无精打采地慢慢地晃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嘴中叼着半根烟卷。一会儿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天便黑了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他想快拉上俩买卖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好早些收车。懒得去点灯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直到沿路的巡警催了他四五次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才把它们点上。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150219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以上选段选自名著《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《骆驼祥子》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作者是我国现代著名作家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老舍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原名舒庆春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人民艺术家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的美誉。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文学常识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a:t>
            </a:r>
            <a:r>
              <a:rPr lang="zh-CN" altLang="zh-CN" sz="2200" dirty="0">
                <a:solidFill>
                  <a:srgbClr val="000000"/>
                </a:solidFill>
                <a:latin typeface="Times New Roman" panose="02020603050405020304" pitchFamily="18" charset="0"/>
                <a:cs typeface="Times New Roman" panose="02020603050405020304" pitchFamily="18" charset="0"/>
              </a:rPr>
              <a:t>段写祥子意气风发</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段写祥子萎靡不振。请根据小说的内容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说说哪些大事导致祥子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萎靡不振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情节概述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祥子自己辛苦攒钱买的车子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被兵抢了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好不容易结了婚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老婆又难产死了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大病几场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原本强壮的身体也垮了。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923928" y="2145736"/>
            <a:ext cx="165618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91680" y="2544122"/>
            <a:ext cx="230425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76067" y="2544122"/>
            <a:ext cx="159455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15354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矩形 2"/>
          <p:cNvSpPr>
            <a:spLocks noChangeAspect="1"/>
          </p:cNvSpPr>
          <p:nvPr/>
        </p:nvSpPr>
        <p:spPr>
          <a:xfrm>
            <a:off x="508000" y="105108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请以选段中的语句为例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简析作品语言的一个特点。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艺术特色赏析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老舍善于运用口语化的语言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车厢是那么亮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垫子是那么白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喇叭是那么响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亲切自然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俗白易懂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活泼流畅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朗朗上口。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老舍的语言充满感情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细致准确、生动形象。如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跑得不快怎能对得起自己呢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怎能对得起那辆车呢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非快跑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不足以充分发挥自己的力量与车的优美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十分切合人物的情感和性格。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老舍善于运用各种修辞手法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如用拟人手法描写车子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把车写得很有感情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好像成了又一个祥子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也和祥子一样愉快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一样积极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一样强健有力。又如把拉车比为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骑着名马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十分贴切地表达了祥子拉自己车的感受。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96121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这样计划好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他的眼亮得像个老鹰的眼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发着光向四外扫射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看见个座儿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他飞也似跑过去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还没讲好价钱便脱了大棉袄。跑起来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腿确是不似先前了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可是一股热气支撑着全身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他拼了命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祥子到底是祥子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祥子拼命跑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还是没有别人的份儿。见一辆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他开一辆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好像发了狂。汗痛快的往外流。跑完一趟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他觉得身上轻了许多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腿又有了那种弹力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还想再跑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像名马没有跑足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立定之后还踢腾着蹄儿那样。他一直跑到夜里一点才收车。回到厂中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除了车份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他还落下九毛多钱。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41997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人把自己从野兽中提拔出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可是到现在人还把自己的同类驱逐到野兽里去。祥子还在那文化之城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可是变成了走兽</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。一点也不是他自己的过错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多么体面的祥子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变成个又瘦又脏的低等车夫。脸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他都不洗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头发有时候一个多月不剃一回。他的车也不讲究了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什么新车旧车的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只要车份儿小就好。拉上买卖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稍微有点甜头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他就中途倒出去。坐车的不答应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他会瞪眼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打起架来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到警区去住两天才不算一回事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独自拉着车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他走得很慢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他心疼自己的汗。及至走上帮儿车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要是高兴的话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他还肯跑一气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专为把别人落在后边。在这种时候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他也很会掏坏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什么横切别的车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什么故意拐硬弯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什么别扭着后面的车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什么抽冷子搡前面的车一把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他都会。原先他以为拉车是拉着条人命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一不小心便有摔死人的危险。现在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他故意的耍坏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摔死谁也没大关系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人都该死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943217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【甲】段中加点的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这样计划好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是指祥子在什么情况下设计的什么样的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情节勾连概述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这样计划好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是指祥子在从他并不真爱的虎妞难产去世后的难过中解脱出来后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决定去找曹先生帮忙找一份工作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然后和他心爱的小福子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一同齐心努力地往前奔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790473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依据选段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分析【甲】段和【乙】段中祥子的性格特点。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【甲】段中的祥子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【甲】段中的祥子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精神、能干、勤劳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对生活充满希望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他的眼亮得像个老鹰的眼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发着光向四外扫射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和拼命拉车挣钱可看出。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【乙】段中的祥子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【乙】段中的祥子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懒惰、奸猾、无赖和不负责任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对生活彻底失望的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从他不洗澡、不洗衣服、不剃发、不讲究车、倒客、打架进警局、故意耍坏等可看出。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27756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依据选段【乙】中的画线句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结合小说中祥子的命运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简要分析《骆驼祥子》主题的深刻性。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主题理解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祥子从农村来到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文化之城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决定用自己强壮的身体和勤劳朴实的品质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买一辆车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过上美好生活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可残酷的现实却让他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三起三落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车没有买成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媳妇虎妞难产去世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心爱的小福子上吊死亡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最终使他彻底失望并堕落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沦为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作者由此不仅揭露出当时社会的腐朽和黑暗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更揭示出在当时的社会背景下仅靠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个人奋斗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个人力量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是不会成功的这一深刻主题。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52171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】祥子是这样的一个人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在新的环境里还能保持着旧的习惯。假若他去当了兵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他决不会一穿上那套虎皮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马上就不傻装傻的去欺侮人。在车厂子里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他不闲着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把汗一落下去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他就找点事儿作。他去擦车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晒雨布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抹油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用不着谁支使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他自己愿意干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干得高高兴兴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仿佛是一种极好的娱乐。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661808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厂子里靠常总住着二十来个车夫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收了车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大家不是坐着闲谈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便是蒙头大睡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只有祥子的手不闲着。初上来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大家以为他是向刘四爷献殷勤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狗事巴结人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他们看出来他一点没有卖好讨俏的意思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他是那么真诚自然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也就无话可说了。刘老头子没有夸奖过他一句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没有格外多看过他一眼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老头子心里有数儿。他晓得祥子是把好手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即使不拉他的车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他也还愿意祥子在厂子里。有祥子在这儿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先不提别的院子与门口永远扫得干干净净。虎妞更喜欢这个傻大个儿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祥子老用心听着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不和她争辩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别的车夫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因为受尽苦楚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说话总是横着来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她一点不怕他们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可是也不愿多搭理他们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都留给祥子听。当祥子去拉包月的时候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刘家父女都仿佛失去一个朋友。赶到他一回来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连老头子骂人也似乎更痛快而慈善一些。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567145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07685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阅读下列名著选段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宋江听罢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肚里寻思道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晁盖是我心腹弟兄。他如今犯了迷天大罪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我不救他时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捕获将去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性命便休了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心内自慌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却答应道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晁盖这厮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奸顽役户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本县内上下人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没一个不怪他。今番做出来了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好教他受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何涛道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相烦押司便行此事。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宋江道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瓮中捉鳖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手到拿来。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这实封公文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须是观察自己当厅投下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本官看了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便好施行发落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差人去捉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小吏如何敢私下擅开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这件公事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非是小可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不当轻泄于人。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何涛道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押司高见极明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相烦引进。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宋江道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本官发放一早晨事务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倦怠了少歇。观察略待一时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少刻坐厅时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小吏来请。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何涛道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望押司千万作成。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宋江道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理之当然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休这等说话。小吏略到寒舍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分拨了些家务便到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观察少坐一坐。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何涛道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押司尊便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小弟只在此专等。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3" name="矩形 2"/>
          <p:cNvSpPr>
            <a:spLocks noChangeAspect="1"/>
          </p:cNvSpPr>
          <p:nvPr/>
        </p:nvSpPr>
        <p:spPr>
          <a:xfrm>
            <a:off x="508000" y="108225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他讨厌拉车。自然他一时不能完全和车断绝关系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可是只要有法子能暂时对付三餐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他便不肯去摸车把。他的身子懒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而耳朵很尖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他就跑到前面去。什么公民团咧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什么请愿团咧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凡是有人出钱的事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他全干。三毛也好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两毛也好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他乐意去打一天旗子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随着人群乱走。他觉得这无论怎样也比拉车强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挣钱不多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可是不用卖力气呢。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打着面小旗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他低着头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嘴里叼着烟卷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似笑非笑地随着大家走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一声也不出。到非喊叫几声不可的时候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他会张开大嘴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而完全没声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他爱惜自己的嗓子。对什么事他也不想用力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因为以前卖过力气而并没有分毫的好处。在这种打旗呐喊的时候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设若遇见点什么危险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他头一个先跑开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而且跑得很快。他的命可以毁在自己手里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再也不为任何人牺牲什么。为个人努力的也知道怎样毁灭个人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这是个人主义的两端。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403542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细读【</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】两个选段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指出祥子有哪些变化。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祥子不会装傻去欺侮人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在车厂子里不闲着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自己愿意干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干得高高兴兴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对于虎妞的话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老是用心听着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不和她争辩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祥子身子懒讨厌拉车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但凡是有人出钱的事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他全干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甚至于乐意去打一天旗子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如果遇见点什么危险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他会头一个跑开。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祥子为什么会发生这么大的变化呢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在当时的社会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凭借个人的要强和努力不能改变他作为一个人力车夫的命运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反而在接踵而来的打击面前自暴自弃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不能自拔。这说明了旧社会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将人变成鬼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的黑暗现实。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049794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二、《钢铁是怎样炼成的》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理想主义的旗帜与人生的教科书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作家作品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尼古拉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奥斯特洛夫斯基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苏联著名的无产阶级革命作家。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内容简介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《钢铁是怎样炼成的》通过描写主人公保尔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柯察金在革命斗争中成长的历程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真实而艺术地反映了十月革命、国内战争到恢复国民经济各个时期苏联社会的特点和时代气氛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热情歌颂了为祖国而战的苏联青年一代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展示了他们的成长历程和精神风貌。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主题思想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作品通过写保尔从普通工人的子弟成长为无产阶级英雄的故事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展现了青年人在血与火的洗礼中大无畏的革命英雄主义和乐观精神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以及在和平建设时期的无私奉献精神和忘我的工作热情。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10050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以叙事和描写为主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穿插内心独白、书信和日记、格言警句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使人物有血有肉。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小说的景物描写、心理描写、环境描写也相当出色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语言简洁优美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富有表现力。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写实与虚构相结合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既有强烈的自传性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又是小说。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1659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矩形 2"/>
          <p:cNvSpPr>
            <a:spLocks noChangeAspect="1"/>
          </p:cNvSpPr>
          <p:nvPr/>
        </p:nvSpPr>
        <p:spPr>
          <a:xfrm>
            <a:off x="508000" y="1713999"/>
            <a:ext cx="1661032" cy="458202"/>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人物</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形象</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881434781"/>
              </p:ext>
            </p:extLst>
          </p:nvPr>
        </p:nvGraphicFramePr>
        <p:xfrm>
          <a:off x="508000" y="2222093"/>
          <a:ext cx="8128000" cy="3459208"/>
        </p:xfrm>
        <a:graphic>
          <a:graphicData uri="http://schemas.openxmlformats.org/presentationml/2006/ole">
            <mc:AlternateContent xmlns:mc="http://schemas.openxmlformats.org/markup-compatibility/2006">
              <mc:Choice xmlns:v="urn:schemas-microsoft-com:vml" Requires="v">
                <p:oleObj spid="_x0000_s20498" name="文档" r:id="rId3" imgW="3957084" imgH="1684836" progId="Word.Document.12">
                  <p:embed/>
                </p:oleObj>
              </mc:Choice>
              <mc:Fallback>
                <p:oleObj name="文档" r:id="rId3" imgW="3957084" imgH="1684836" progId="Word.Document.12">
                  <p:embed/>
                  <p:pic>
                    <p:nvPicPr>
                      <p:cNvPr id="0" name=""/>
                      <p:cNvPicPr/>
                      <p:nvPr/>
                    </p:nvPicPr>
                    <p:blipFill>
                      <a:blip r:embed="rId4"/>
                      <a:stretch>
                        <a:fillRect/>
                      </a:stretch>
                    </p:blipFill>
                    <p:spPr>
                      <a:xfrm>
                        <a:off x="508000" y="2222093"/>
                        <a:ext cx="8128000" cy="3459208"/>
                      </a:xfrm>
                      <a:prstGeom prst="rect">
                        <a:avLst/>
                      </a:prstGeom>
                    </p:spPr>
                  </p:pic>
                </p:oleObj>
              </mc:Fallback>
            </mc:AlternateContent>
          </a:graphicData>
        </a:graphic>
      </p:graphicFrame>
    </p:spTree>
    <p:extLst>
      <p:ext uri="{BB962C8B-B14F-4D97-AF65-F5344CB8AC3E}">
        <p14:creationId xmlns:p14="http://schemas.microsoft.com/office/powerpoint/2010/main" val="307830516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506225633"/>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21522"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193169509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579687088"/>
              </p:ext>
            </p:extLst>
          </p:nvPr>
        </p:nvGraphicFramePr>
        <p:xfrm>
          <a:off x="508000" y="1113429"/>
          <a:ext cx="8128000" cy="5617548"/>
        </p:xfrm>
        <a:graphic>
          <a:graphicData uri="http://schemas.openxmlformats.org/presentationml/2006/ole">
            <mc:AlternateContent xmlns:mc="http://schemas.openxmlformats.org/markup-compatibility/2006">
              <mc:Choice xmlns:v="urn:schemas-microsoft-com:vml" Requires="v">
                <p:oleObj spid="_x0000_s22546" name="文档" r:id="rId3" imgW="3957084" imgH="2734889" progId="Word.Document.12">
                  <p:embed/>
                </p:oleObj>
              </mc:Choice>
              <mc:Fallback>
                <p:oleObj name="文档" r:id="rId3" imgW="3957084" imgH="2734889" progId="Word.Document.12">
                  <p:embed/>
                  <p:pic>
                    <p:nvPicPr>
                      <p:cNvPr id="0" name=""/>
                      <p:cNvPicPr/>
                      <p:nvPr/>
                    </p:nvPicPr>
                    <p:blipFill>
                      <a:blip r:embed="rId4"/>
                      <a:stretch>
                        <a:fillRect/>
                      </a:stretch>
                    </p:blipFill>
                    <p:spPr>
                      <a:xfrm>
                        <a:off x="508000" y="1113429"/>
                        <a:ext cx="8128000" cy="5617548"/>
                      </a:xfrm>
                      <a:prstGeom prst="rect">
                        <a:avLst/>
                      </a:prstGeom>
                    </p:spPr>
                  </p:pic>
                </p:oleObj>
              </mc:Fallback>
            </mc:AlternateContent>
          </a:graphicData>
        </a:graphic>
      </p:graphicFrame>
    </p:spTree>
    <p:extLst>
      <p:ext uri="{BB962C8B-B14F-4D97-AF65-F5344CB8AC3E}">
        <p14:creationId xmlns:p14="http://schemas.microsoft.com/office/powerpoint/2010/main" val="314378908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263891103"/>
              </p:ext>
            </p:extLst>
          </p:nvPr>
        </p:nvGraphicFramePr>
        <p:xfrm>
          <a:off x="508000" y="1122880"/>
          <a:ext cx="8128000" cy="5669714"/>
        </p:xfrm>
        <a:graphic>
          <a:graphicData uri="http://schemas.openxmlformats.org/presentationml/2006/ole">
            <mc:AlternateContent xmlns:mc="http://schemas.openxmlformats.org/markup-compatibility/2006">
              <mc:Choice xmlns:v="urn:schemas-microsoft-com:vml" Requires="v">
                <p:oleObj spid="_x0000_s23570" name="文档" r:id="rId3" imgW="3957084" imgH="2760439" progId="Word.Document.12">
                  <p:embed/>
                </p:oleObj>
              </mc:Choice>
              <mc:Fallback>
                <p:oleObj name="文档" r:id="rId3" imgW="3957084" imgH="2760439" progId="Word.Document.12">
                  <p:embed/>
                  <p:pic>
                    <p:nvPicPr>
                      <p:cNvPr id="0" name=""/>
                      <p:cNvPicPr/>
                      <p:nvPr/>
                    </p:nvPicPr>
                    <p:blipFill>
                      <a:blip r:embed="rId4"/>
                      <a:stretch>
                        <a:fillRect/>
                      </a:stretch>
                    </p:blipFill>
                    <p:spPr>
                      <a:xfrm>
                        <a:off x="508000" y="1122880"/>
                        <a:ext cx="8128000" cy="5669714"/>
                      </a:xfrm>
                      <a:prstGeom prst="rect">
                        <a:avLst/>
                      </a:prstGeom>
                    </p:spPr>
                  </p:pic>
                </p:oleObj>
              </mc:Fallback>
            </mc:AlternateContent>
          </a:graphicData>
        </a:graphic>
      </p:graphicFrame>
    </p:spTree>
    <p:extLst>
      <p:ext uri="{BB962C8B-B14F-4D97-AF65-F5344CB8AC3E}">
        <p14:creationId xmlns:p14="http://schemas.microsoft.com/office/powerpoint/2010/main" val="15642220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4244296932"/>
              </p:ext>
            </p:extLst>
          </p:nvPr>
        </p:nvGraphicFramePr>
        <p:xfrm>
          <a:off x="508000" y="1635666"/>
          <a:ext cx="8128000" cy="3840668"/>
        </p:xfrm>
        <a:graphic>
          <a:graphicData uri="http://schemas.openxmlformats.org/presentationml/2006/ole">
            <mc:AlternateContent xmlns:mc="http://schemas.openxmlformats.org/markup-compatibility/2006">
              <mc:Choice xmlns:v="urn:schemas-microsoft-com:vml" Requires="v">
                <p:oleObj spid="_x0000_s24594" name="文档" r:id="rId3" imgW="3957084" imgH="1870520" progId="Word.Document.12">
                  <p:embed/>
                </p:oleObj>
              </mc:Choice>
              <mc:Fallback>
                <p:oleObj name="文档" r:id="rId3" imgW="3957084" imgH="1870520" progId="Word.Document.12">
                  <p:embed/>
                  <p:pic>
                    <p:nvPicPr>
                      <p:cNvPr id="0" name=""/>
                      <p:cNvPicPr/>
                      <p:nvPr/>
                    </p:nvPicPr>
                    <p:blipFill>
                      <a:blip r:embed="rId4"/>
                      <a:stretch>
                        <a:fillRect/>
                      </a:stretch>
                    </p:blipFill>
                    <p:spPr>
                      <a:xfrm>
                        <a:off x="508000" y="1635666"/>
                        <a:ext cx="8128000" cy="3840668"/>
                      </a:xfrm>
                      <a:prstGeom prst="rect">
                        <a:avLst/>
                      </a:prstGeom>
                    </p:spPr>
                  </p:pic>
                </p:oleObj>
              </mc:Fallback>
            </mc:AlternateContent>
          </a:graphicData>
        </a:graphic>
      </p:graphicFrame>
    </p:spTree>
    <p:extLst>
      <p:ext uri="{BB962C8B-B14F-4D97-AF65-F5344CB8AC3E}">
        <p14:creationId xmlns:p14="http://schemas.microsoft.com/office/powerpoint/2010/main" val="4018794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880541549"/>
              </p:ext>
            </p:extLst>
          </p:nvPr>
        </p:nvGraphicFramePr>
        <p:xfrm>
          <a:off x="508000" y="1648708"/>
          <a:ext cx="8128000" cy="3814585"/>
        </p:xfrm>
        <a:graphic>
          <a:graphicData uri="http://schemas.openxmlformats.org/presentationml/2006/ole">
            <mc:AlternateContent xmlns:mc="http://schemas.openxmlformats.org/markup-compatibility/2006">
              <mc:Choice xmlns:v="urn:schemas-microsoft-com:vml" Requires="v">
                <p:oleObj spid="_x0000_s25618" name="文档" r:id="rId3" imgW="3957084" imgH="1857925" progId="Word.Document.12">
                  <p:embed/>
                </p:oleObj>
              </mc:Choice>
              <mc:Fallback>
                <p:oleObj name="文档" r:id="rId3" imgW="3957084" imgH="1857925" progId="Word.Document.12">
                  <p:embed/>
                  <p:pic>
                    <p:nvPicPr>
                      <p:cNvPr id="0" name=""/>
                      <p:cNvPicPr/>
                      <p:nvPr/>
                    </p:nvPicPr>
                    <p:blipFill>
                      <a:blip r:embed="rId4"/>
                      <a:stretch>
                        <a:fillRect/>
                      </a:stretch>
                    </p:blipFill>
                    <p:spPr>
                      <a:xfrm>
                        <a:off x="508000" y="1648708"/>
                        <a:ext cx="8128000" cy="3814585"/>
                      </a:xfrm>
                      <a:prstGeom prst="rect">
                        <a:avLst/>
                      </a:prstGeom>
                    </p:spPr>
                  </p:pic>
                </p:oleObj>
              </mc:Fallback>
            </mc:AlternateContent>
          </a:graphicData>
        </a:graphic>
      </p:graphicFrame>
    </p:spTree>
    <p:extLst>
      <p:ext uri="{BB962C8B-B14F-4D97-AF65-F5344CB8AC3E}">
        <p14:creationId xmlns:p14="http://schemas.microsoft.com/office/powerpoint/2010/main" val="24326135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宋江起身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出得阁儿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分付茶博士道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那官人要再用茶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一发我还茶钱。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离了茶坊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飞也似跑到下处。先分付伴当去叫直司在茶坊门前伺候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若知县坐衙时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便可去茶坊里安抚那公人道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押司稳便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叫他略待一待。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却自槽上鞁了马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牵出后门外去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拿了鞭子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慌忙的跳上马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慢慢的离了县治。出得东门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打上两鞭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那马拨喇喇的望东溪村撺将去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没半个时辰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早到晁盖庄上。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节选自《水浒传》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结合原著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选文中晁盖犯的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迷天大罪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在黄泥冈劫走梁中书送给蔡京的生辰纲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宋江为救晁盖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具体是怎样做的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请结合选文加以分析。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用谎言骗取何涛的信任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表明协力办差的决心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以知县未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拖延何涛与知县相见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以分拨家务为由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脱身去给晁盖报信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安排直司见机行事稳住何涛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拖延时间。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125003" y="3933056"/>
            <a:ext cx="28803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528" y="4333931"/>
            <a:ext cx="28803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4469469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ipe(down)">
                                      <p:cBhvr>
                                        <p:cTn id="1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矩形 2"/>
          <p:cNvSpPr>
            <a:spLocks noChangeAspect="1"/>
          </p:cNvSpPr>
          <p:nvPr/>
        </p:nvSpPr>
        <p:spPr>
          <a:xfrm>
            <a:off x="508000" y="991119"/>
            <a:ext cx="1661032" cy="458202"/>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重要</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情节</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45266556"/>
              </p:ext>
            </p:extLst>
          </p:nvPr>
        </p:nvGraphicFramePr>
        <p:xfrm>
          <a:off x="508000" y="1443025"/>
          <a:ext cx="8128000" cy="5617548"/>
        </p:xfrm>
        <a:graphic>
          <a:graphicData uri="http://schemas.openxmlformats.org/presentationml/2006/ole">
            <mc:AlternateContent xmlns:mc="http://schemas.openxmlformats.org/markup-compatibility/2006">
              <mc:Choice xmlns:v="urn:schemas-microsoft-com:vml" Requires="v">
                <p:oleObj spid="_x0000_s26642" name="文档" r:id="rId3" imgW="3957084" imgH="2734889" progId="Word.Document.12">
                  <p:embed/>
                </p:oleObj>
              </mc:Choice>
              <mc:Fallback>
                <p:oleObj name="文档" r:id="rId3" imgW="3957084" imgH="2734889" progId="Word.Document.12">
                  <p:embed/>
                  <p:pic>
                    <p:nvPicPr>
                      <p:cNvPr id="0" name=""/>
                      <p:cNvPicPr/>
                      <p:nvPr/>
                    </p:nvPicPr>
                    <p:blipFill>
                      <a:blip r:embed="rId4"/>
                      <a:stretch>
                        <a:fillRect/>
                      </a:stretch>
                    </p:blipFill>
                    <p:spPr>
                      <a:xfrm>
                        <a:off x="508000" y="1443025"/>
                        <a:ext cx="8128000" cy="5617548"/>
                      </a:xfrm>
                      <a:prstGeom prst="rect">
                        <a:avLst/>
                      </a:prstGeom>
                    </p:spPr>
                  </p:pic>
                </p:oleObj>
              </mc:Fallback>
            </mc:AlternateContent>
          </a:graphicData>
        </a:graphic>
      </p:graphicFrame>
    </p:spTree>
    <p:extLst>
      <p:ext uri="{BB962C8B-B14F-4D97-AF65-F5344CB8AC3E}">
        <p14:creationId xmlns:p14="http://schemas.microsoft.com/office/powerpoint/2010/main" val="14850380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702761141"/>
              </p:ext>
            </p:extLst>
          </p:nvPr>
        </p:nvGraphicFramePr>
        <p:xfrm>
          <a:off x="508000" y="1258509"/>
          <a:ext cx="8128000" cy="4906795"/>
        </p:xfrm>
        <a:graphic>
          <a:graphicData uri="http://schemas.openxmlformats.org/presentationml/2006/ole">
            <mc:AlternateContent xmlns:mc="http://schemas.openxmlformats.org/markup-compatibility/2006">
              <mc:Choice xmlns:v="urn:schemas-microsoft-com:vml" Requires="v">
                <p:oleObj spid="_x0000_s27666" name="文档" r:id="rId3" imgW="3957084" imgH="2389070" progId="Word.Document.12">
                  <p:embed/>
                </p:oleObj>
              </mc:Choice>
              <mc:Fallback>
                <p:oleObj name="文档" r:id="rId3" imgW="3957084" imgH="2389070" progId="Word.Document.12">
                  <p:embed/>
                  <p:pic>
                    <p:nvPicPr>
                      <p:cNvPr id="0" name=""/>
                      <p:cNvPicPr/>
                      <p:nvPr/>
                    </p:nvPicPr>
                    <p:blipFill>
                      <a:blip r:embed="rId4"/>
                      <a:stretch>
                        <a:fillRect/>
                      </a:stretch>
                    </p:blipFill>
                    <p:spPr>
                      <a:xfrm>
                        <a:off x="508000" y="1258509"/>
                        <a:ext cx="8128000" cy="4906795"/>
                      </a:xfrm>
                      <a:prstGeom prst="rect">
                        <a:avLst/>
                      </a:prstGeom>
                    </p:spPr>
                  </p:pic>
                </p:oleObj>
              </mc:Fallback>
            </mc:AlternateContent>
          </a:graphicData>
        </a:graphic>
      </p:graphicFrame>
    </p:spTree>
    <p:extLst>
      <p:ext uri="{BB962C8B-B14F-4D97-AF65-F5344CB8AC3E}">
        <p14:creationId xmlns:p14="http://schemas.microsoft.com/office/powerpoint/2010/main" val="17482672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408792765"/>
              </p:ext>
            </p:extLst>
          </p:nvPr>
        </p:nvGraphicFramePr>
        <p:xfrm>
          <a:off x="508000" y="1258509"/>
          <a:ext cx="8128000" cy="4906795"/>
        </p:xfrm>
        <a:graphic>
          <a:graphicData uri="http://schemas.openxmlformats.org/presentationml/2006/ole">
            <mc:AlternateContent xmlns:mc="http://schemas.openxmlformats.org/markup-compatibility/2006">
              <mc:Choice xmlns:v="urn:schemas-microsoft-com:vml" Requires="v">
                <p:oleObj spid="_x0000_s28690" name="文档" r:id="rId3" imgW="3957084" imgH="2389070" progId="Word.Document.12">
                  <p:embed/>
                </p:oleObj>
              </mc:Choice>
              <mc:Fallback>
                <p:oleObj name="文档" r:id="rId3" imgW="3957084" imgH="2389070" progId="Word.Document.12">
                  <p:embed/>
                  <p:pic>
                    <p:nvPicPr>
                      <p:cNvPr id="0" name=""/>
                      <p:cNvPicPr/>
                      <p:nvPr/>
                    </p:nvPicPr>
                    <p:blipFill>
                      <a:blip r:embed="rId4"/>
                      <a:stretch>
                        <a:fillRect/>
                      </a:stretch>
                    </p:blipFill>
                    <p:spPr>
                      <a:xfrm>
                        <a:off x="508000" y="1258509"/>
                        <a:ext cx="8128000" cy="4906795"/>
                      </a:xfrm>
                      <a:prstGeom prst="rect">
                        <a:avLst/>
                      </a:prstGeom>
                    </p:spPr>
                  </p:pic>
                </p:oleObj>
              </mc:Fallback>
            </mc:AlternateContent>
          </a:graphicData>
        </a:graphic>
      </p:graphicFrame>
    </p:spTree>
    <p:extLst>
      <p:ext uri="{BB962C8B-B14F-4D97-AF65-F5344CB8AC3E}">
        <p14:creationId xmlns:p14="http://schemas.microsoft.com/office/powerpoint/2010/main" val="8791218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923066196"/>
              </p:ext>
            </p:extLst>
          </p:nvPr>
        </p:nvGraphicFramePr>
        <p:xfrm>
          <a:off x="508000" y="1186803"/>
          <a:ext cx="8128000" cy="5236089"/>
        </p:xfrm>
        <a:graphic>
          <a:graphicData uri="http://schemas.openxmlformats.org/presentationml/2006/ole">
            <mc:AlternateContent xmlns:mc="http://schemas.openxmlformats.org/markup-compatibility/2006">
              <mc:Choice xmlns:v="urn:schemas-microsoft-com:vml" Requires="v">
                <p:oleObj spid="_x0000_s29714" name="文档" r:id="rId3" imgW="3957084" imgH="2549205" progId="Word.Document.12">
                  <p:embed/>
                </p:oleObj>
              </mc:Choice>
              <mc:Fallback>
                <p:oleObj name="文档" r:id="rId3" imgW="3957084" imgH="2549205" progId="Word.Document.12">
                  <p:embed/>
                  <p:pic>
                    <p:nvPicPr>
                      <p:cNvPr id="0" name=""/>
                      <p:cNvPicPr/>
                      <p:nvPr/>
                    </p:nvPicPr>
                    <p:blipFill>
                      <a:blip r:embed="rId4"/>
                      <a:stretch>
                        <a:fillRect/>
                      </a:stretch>
                    </p:blipFill>
                    <p:spPr>
                      <a:xfrm>
                        <a:off x="508000" y="1186803"/>
                        <a:ext cx="8128000" cy="5236089"/>
                      </a:xfrm>
                      <a:prstGeom prst="rect">
                        <a:avLst/>
                      </a:prstGeom>
                    </p:spPr>
                  </p:pic>
                </p:oleObj>
              </mc:Fallback>
            </mc:AlternateContent>
          </a:graphicData>
        </a:graphic>
      </p:graphicFrame>
    </p:spTree>
    <p:extLst>
      <p:ext uri="{BB962C8B-B14F-4D97-AF65-F5344CB8AC3E}">
        <p14:creationId xmlns:p14="http://schemas.microsoft.com/office/powerpoint/2010/main" val="21505716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003488029"/>
              </p:ext>
            </p:extLst>
          </p:nvPr>
        </p:nvGraphicFramePr>
        <p:xfrm>
          <a:off x="508000" y="1103038"/>
          <a:ext cx="8128000" cy="5617548"/>
        </p:xfrm>
        <a:graphic>
          <a:graphicData uri="http://schemas.openxmlformats.org/presentationml/2006/ole">
            <mc:AlternateContent xmlns:mc="http://schemas.openxmlformats.org/markup-compatibility/2006">
              <mc:Choice xmlns:v="urn:schemas-microsoft-com:vml" Requires="v">
                <p:oleObj spid="_x0000_s30738" name="文档" r:id="rId3" imgW="3957084" imgH="2734889" progId="Word.Document.12">
                  <p:embed/>
                </p:oleObj>
              </mc:Choice>
              <mc:Fallback>
                <p:oleObj name="文档" r:id="rId3" imgW="3957084" imgH="2734889" progId="Word.Document.12">
                  <p:embed/>
                  <p:pic>
                    <p:nvPicPr>
                      <p:cNvPr id="0" name=""/>
                      <p:cNvPicPr/>
                      <p:nvPr/>
                    </p:nvPicPr>
                    <p:blipFill>
                      <a:blip r:embed="rId4"/>
                      <a:stretch>
                        <a:fillRect/>
                      </a:stretch>
                    </p:blipFill>
                    <p:spPr>
                      <a:xfrm>
                        <a:off x="508000" y="1103038"/>
                        <a:ext cx="8128000" cy="5617548"/>
                      </a:xfrm>
                      <a:prstGeom prst="rect">
                        <a:avLst/>
                      </a:prstGeom>
                    </p:spPr>
                  </p:pic>
                </p:oleObj>
              </mc:Fallback>
            </mc:AlternateContent>
          </a:graphicData>
        </a:graphic>
      </p:graphicFrame>
    </p:spTree>
    <p:extLst>
      <p:ext uri="{BB962C8B-B14F-4D97-AF65-F5344CB8AC3E}">
        <p14:creationId xmlns:p14="http://schemas.microsoft.com/office/powerpoint/2010/main" val="148221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352851310"/>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31762"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405013287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模拟训练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】跟前大多是些庸俗乏味的男孩和土里土气、却又高傲自大的蠢女孩。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在这淫雨连绵、泥泞遍地的深秋季节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在这寂寞无聊的小城里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我对这个邋里邋遢的小火夫的突发之情竟充满了我的全部身心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装点着周围灰蒙蒙一片的生活。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我熟悉的那些年轻人中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没有一个有他那样坚强的意志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那样明确无误而又别具一格的生活见解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没有一个。而我和他的友谊本身也是非同一般的。正是因为追求夺目的光彩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也因为我异想天开地要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考验考验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有一次我差点没要了他的小命。这件事眼下回想起来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我都觉得十分惭愧。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1995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保夫鲁沙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坦白地说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我没想到你会弄成这个样子。难道你不能在政府里搞到一个比挖土强一点的差事吗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我还以为你早就当上了委员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或者委员一类的首长呢。你的生活怎么这样不顺心哪</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我也没想到你会变得这么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保尔想了想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才找到了这个比较温和的字眼。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冬妮娅的脸一下子红到了耳根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你还是这么粗鲁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保尔把木锨往肩上一扛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迈开大步向前走去。走了几步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说句不客气的话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我的粗鲁比起您的彬彬有礼来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要好得多。我的生活用不着担心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一切都正常。但是您的生活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却比我原来想象的还要糟。两年前你还好一些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还敢跟一个工人握手。可现在呢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你浑身都是臭樟脑丸味。说实在的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我跟你已经没什么可谈的了。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97143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请结合原著简要概述【</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】段中冬妮娅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差点没要了他的小命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】段中让冬妮娅觉得保尔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生活怎么这样不顺心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这两个情节的内容。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情节勾连概括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差点没要了他的小命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是指冬妮娅为了考验保尔对自己的感情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让他从悬崖上跳进湖里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保尔毫不犹豫地照办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生活怎么这样不顺心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是指保尔为了保证城市木材供应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带领队友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冒着严寒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修筑简易铁路。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保尔和冬妮娅这两个曾经亲密无间的恋人为什么会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已经没什么可谈的了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可见保尔有怎样的个性特点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因为保尔已成长为一个平凡而刚强的革命战士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但冬妮娅却变成一个只顾个人利益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瞧不起劳动人民的小资产阶级分子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所以保尔同她决裂。从【</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】段可见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保尔具有爱憎分明的阶级立场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崇高的道德风貌、高昂的革命激情、冷静坚决的革命态度。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69495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简要分析原著的一个艺术特色。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艺术特色赏析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在叙事和描写中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穿插内心独白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使人物形象有血有肉。如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】段中冬妮娅的心理活动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表现了她对保尔的爱慕和赞许。</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通过精彩的语言、动作描写展示人物个性。如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】段中通过保尔和冬妮娅针锋相对的语言交锋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展现了两人因思想变化而产生的严重隔阂。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136437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《水浒传》</a:t>
            </a:r>
            <a:r>
              <a:rPr lang="en-US" altLang="zh-CN" sz="2200" dirty="0">
                <a:solidFill>
                  <a:srgbClr val="000000"/>
                </a:solidFill>
                <a:latin typeface="Times New Roman" panose="02020603050405020304" pitchFamily="18" charset="0"/>
                <a:cs typeface="Times New Roman" panose="02020603050405020304" pitchFamily="18" charset="0"/>
              </a:rPr>
              <a:t>108</a:t>
            </a:r>
            <a:r>
              <a:rPr lang="zh-CN" altLang="zh-CN" sz="2200" dirty="0">
                <a:solidFill>
                  <a:srgbClr val="000000"/>
                </a:solidFill>
                <a:latin typeface="Times New Roman" panose="02020603050405020304" pitchFamily="18" charset="0"/>
                <a:cs typeface="Times New Roman" panose="02020603050405020304" pitchFamily="18" charset="0"/>
              </a:rPr>
              <a:t>将聚义梁山的原因有多种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请结合原著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写出其中的四种及对应的一个人物。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因吃了官司或逃避官司而被逼上梁山的。如林冲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宋江、武松、鲁智深、杨志、柴进、雷横、石秀等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原来就分散在各山头做寨主强人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自愿加入的。如王矮虎等。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本就在江湖上作偷盗打劫勾当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主动投奔的。如孙二娘等。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因与梁山泊或其他山头好汉结交而随之上山的。如李逵等。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第五种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被梁山用计赚来的或硬拉上山的。如秦明等。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第六种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被梁山打败后拉去入伙的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如扈三娘等。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62142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down)">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3" name="矩形 2"/>
          <p:cNvSpPr>
            <a:spLocks noChangeAspect="1"/>
          </p:cNvSpPr>
          <p:nvPr/>
        </p:nvSpPr>
        <p:spPr>
          <a:xfrm>
            <a:off x="508000" y="1081527"/>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生活还是和从前一样。达雅做工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保尔学习。他刚要着手小组工作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一个新的不幸又偷偷地向他袭来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他双腿瘫痪了。现在只有右手还能活动。他做了许多努力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他知道再也不能行动了。这时候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他把嘴唇都咬出了血。达雅勇敢地掩饰着她的绝望和由于无力帮助他而产生的痛苦。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他抱歉地微笑着说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咱们俩离婚吧。反正也没约定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碰到这种倒霉事还要一起过下去。这件事今天我要好好想一想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我亲爱的小姑娘。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达雅不让他说下去。她忍不住放声痛哭起来。她哽咽着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把保尔的头紧紧搂在怀里。阿尔焦姆知道弟弟又遭到新的不幸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写信告诉了母亲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玛丽亚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雅科夫列夫娜扔下一切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立刻到儿子这里来了。老太太、保尔和达雅住在一起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婆媳俩处得很和睦。保尔继续在学习。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3368426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在一个阴湿的冬天的晚上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达雅带回来她获得第一个胜利的好消息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她当选为市苏维埃委员了。从那时起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保尔就很少见到她。下班以后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达雅经常从她工作的那个疗养院食堂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径直到妇女部或苏维埃去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深夜才回到家里。她虽然很疲劳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脑子里却装满了新鲜事物。吸收她为预备党员的日子临近了。她怀着十分激动的心情迎接这一天的到来。可是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偏偏在这个时候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一个新的不幸又突然袭来。保尔的病情在继续发展。他的右眼发炎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火烧火燎的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疼得难以忍受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接着左眼也感染了。保尔有生以来第一次尝到了失明的滋味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周围的一切都蒙上了一层黑纱。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88349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联系小说其他情节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说明保尔一生遭遇了哪些不幸。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情节概述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被捕入狱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得过伤寒病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战斗中受伤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全身瘫痪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双目失明。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面对不幸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保尔是怎样做的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他身上哪些高贵的精神值得我们学习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内容理解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保尔冷静、坚强、勇敢地面对人生所遭遇的种种困难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就是在最困难的时候也没有放弃学习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读了大量的古典文学作品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坚持创作。值得学习的精神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不屈于命运的打击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顽强、坚毅地生活、学习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不言放弃。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162860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从选段可看出达雅是怎样的人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联系原著说说达雅在保尔的生命中所起的作用。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人物性格分析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从选段看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达雅深爱着保尔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能和保尔的家人和睦相处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热爱革命工作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充满热情。从作品内容看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她和保尔一起进步成长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追随革命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并始终鼓励、帮助保尔战胜病痛和困难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是保尔生活的伴侣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精神上的重要支柱。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482297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】圣经这门课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神甫总是给保尔打满分。新约、旧约和所有的祈祷词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他都背得滚瓜烂熟。上帝哪一天创造了什么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他也都记得一清二楚。保尔打定主意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要向瓦西里神甫问个明白。等到上圣经课的时候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神甫刚坐到椅子上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保尔就举起手来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得到允许以后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他站起来说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为什么高年级老师说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地球已经存在好几百万年了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并不像圣经上说的五千</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他刚说到这里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就被瓦西里神甫的尖叫声打断了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混账东西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你胡说什么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圣经课你是怎么学的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保尔还没有来得及分辩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神甫就揪住他的两只耳朵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把他的头往墙上撞。一分钟之后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保尔已经鼻青脸肿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吓得半死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被神甫推到走廊上去了。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03227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】保尔以后又受到瓦西里神甫多次小的侮辱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往往为了鸡毛蒜皮的小事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把他赶出教室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一连几个星期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天天罚他站墙角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而且从来不问他功课。因此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他不得不在复活节前和几个不及格的同学一起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到神甫家里去补考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就在神甫家的厨房里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他把一把烟末撒到过复活节用的发面里了。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这件事谁也没有看到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可是神甫马上就猜出了是谁干的。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850028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3" name="矩形 2"/>
          <p:cNvSpPr>
            <a:spLocks noChangeAspect="1"/>
          </p:cNvSpPr>
          <p:nvPr/>
        </p:nvSpPr>
        <p:spPr>
          <a:xfrm>
            <a:off x="508000" y="108225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上面两个文段选自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《钢铁是怎样炼成的》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前苏联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尼古拉</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奥斯特洛夫斯基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请简要说说保尔被神甫发现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把一把烟末撒到过复活节用的发面里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生活发生了什么变化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保尔被学校开除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去车站食堂做小工。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这部作品中人物性格非常鲜明。请你从上面两个文段中任选一个人物形象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结合文段的具体内容分析人物形象。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为了报复他憎恨的人冒着被开除的危险撒烟末在神甫的发面里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可以看出保尔爱憎分明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不屈不挠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富有反抗精神。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保尔质疑神父虚伪的圣经讲义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神甫非常气愤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记恨在心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从神甫对待保尔的态度可以看出神甫是一个古板的教徒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他虚伪、保守、顽固、心胸狭窄。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707904" y="1123820"/>
            <a:ext cx="26642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01969" y="1123820"/>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536" y="1519825"/>
            <a:ext cx="6796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89401" y="1520894"/>
            <a:ext cx="30963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859412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wipe(down)">
                                      <p:cBhvr>
                                        <p:cTn id="30" dur="500"/>
                                        <p:tgtEl>
                                          <p:spTgt spid="3">
                                            <p:txEl>
                                              <p:pRg st="4" end="4"/>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wipe(down)">
                                      <p:cBhvr>
                                        <p:cTn id="3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】古老的郊区公园里静悄悄的。秋风扫下的枯黄的枫叶缓缓地落在已经很久无人清理、杂草丛生的小径上。公园里空寂无人。保尔在海边找了张长凳坐下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把脸对着阳光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太阳已不那么晒人了。他坐车来到这个僻静的地方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为的是考虑如何安排他今后的生活。是该进行总结和做出决定的时候了。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柯察金双手抱头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陷入沉思之中。他的一生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从童年时代一直到现在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一幕幕地在他眼前闪过。他这二十四年生活得怎么样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他一年又一年地回顾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像一个铁面无私的法官检查着自己的一生。结果他十分满意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他这辈子过得还挺不错。但最主要的一点是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在火热的斗争年代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他没有睡大觉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在夺取政权的残酷搏斗中找到了自己的岗位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而且在革命的红旗上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也有他的几滴鲜血。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10081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在精力全部耗尽之前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他没有离开过队伍。现在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他的身体彻底垮了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归队已经无望。他应当如何处置自己呢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他终于从巴扎诺娃口中了解到了真实病情。</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应当有思想准备</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将来他还会遇到更可怕的事。那么</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究竟应该怎么办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这个没有解决的问题犹如阴森森的黑洞摆在他的面前。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974641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】从这一天起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保尔把整个身心扑在这部书的创作上。他缓慢地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一行又一行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一页又一页地写着。他忘却一切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全部身心都沉浸在书中的人物形象当中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也初次尝到了创作的艰辛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有时候那些鲜明生动、难忘的景象清晰地重新浮现在他的脑海里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但他无法用笔墨表达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写出来的字句显得那样苍白无力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缺少生气和激情。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已经写好的部分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他必须逐字逐句全部记住。否则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线索一断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工作就要受到阻碍。母亲忐忑不安地注视着儿子的工作。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在工作过程中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他必须凭记忆整页整页、甚至整章整章地背诵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因此母亲有时觉得他疯了。保尔写字的时候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她不敢走近他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只在趁着替他捡起滑落在地上的手稿时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才怯生生地说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保夫鲁沙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你最好还是做点别的什么事吧。哪里见过像你这样的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老写个没完没了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保尔见母亲如此不安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不由得笑了起来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并安慰老太太说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他还没到完全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67138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107685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阅读下列名著选段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那天清晨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我在花园里摘了几朵刚刚开放的紫罗兰送给莎莉文老师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她高兴地想吻我的额头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可那时候除了母亲外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我不习惯其他的任何人吻我。于是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莎莉文小姐就轻轻把我搂在怀里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在我手上拼写出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我爱海伦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我不解地问。她把我搂得更紧了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用手指着我的心告诉我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爱在这里。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这是我第一次感觉到心脏的跳动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可是对她的话我依然迷惑不解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因为当时除了那些具体的、能触摸的东西外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对于抽象的东西我还无法理解。我闻了闻她手里的紫罗兰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又是拼写又是打手势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爱是花的香味吗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莎莉文老师回答。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57229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联系原著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说说画线语句中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更可怕的事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保尔对今后生活做出了怎样的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安排和决定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全身瘫痪、双目失明。</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用写作继续为革命做贡献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以文学为武器继续战斗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阅读【</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分析保尔的性格特点。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保尔在全身几乎瘫痪、困难重重的情况下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仍然坚持写作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可见其身残志坚、顽强拼搏、永不放弃的性格特点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母亲看见保尔艰难地写作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心痛地劝说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保尔却笑着安慰她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可见其乐观豁达的性格特点。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77366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阅读【</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分析心理描写和环境描写的运用。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选文写了保尔坐在公园里对自己从童年到现在生活的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用一连串的问句来审问自己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进行深刻地反思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写得细腻感人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展示人物矛盾的内心世界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表现人物善于反思、不向命运屈服、珍惜生命、为理想而献身的性格特点。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选文开头描绘了公园的偏僻、静寂、落寞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渲染了悲戚的气氛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烘托了人物失落的心情。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681561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三、《格列佛游记》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奇异的想象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辛辣的讽刺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作家作品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乔纳森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斯威夫特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世纪前期最优秀的讽刺作家和政论家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被高尔基誉为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世界上伟大的语言学创造者。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内容简介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本书讲述的是英国船医格列佛因海难等原因流落到小人国、大人国、飞岛以及马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慧骃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国等地的经历。作者借托船长格列佛之口逼真地描述了在四次航海中的奇异经历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通过这种幻想旅行的方式来影射现实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极尽讽刺之能事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对英国的君主政体、司法制度、殖民政策和社会风尚进行了揭露。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描写小人国利立浦特的党派之争以鞋跟高低划分阵营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高跟党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低跟党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尔虞我诈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争权夺利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实际上是挖苦英国两个争斗不休的政党。讲述小人国利立浦特与邻国兵戎相见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是影射当时英法两国之间的连年征战。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377342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在大人国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格列佛洋洋自得的介绍却招来质问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大人国制度古朴、民风淳朴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他们认为英国近百年来的历史充斥着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贪婪、党争、伪善、无信、残暴、愤怒、疯狂、怨恨、嫉妒、淫欲、阴险和野心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及其产生的恶果。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小说第三卷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通过对飞岛国等国的描述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表达了对现代科技的怀疑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并严词痛斥了殖民统治。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第四卷更是以恣肆的笔调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展示了人兽颠倒的怪诞现象。在这个乌托邦国度里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马是理性的载体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而人形动物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耶胡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则是邪恶、肮脏的畜生。格列佛和慧骃之间的对话成了对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社会背信弃义、无知浅薄、为非作歹、懒散腐败的无情鞭笞。他通过对慧骃的描绘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寄托了自己对理想的人性和道德的追求。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265580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3" name="矩形 2"/>
          <p:cNvSpPr>
            <a:spLocks noChangeAspect="1"/>
          </p:cNvSpPr>
          <p:nvPr/>
        </p:nvSpPr>
        <p:spPr>
          <a:xfrm>
            <a:off x="508000" y="106645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主题思想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小说通过格列佛在小人国、大人国、飞岛国和马国的奇遇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反映了十八世纪前半期英国社会的一些矛盾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揭露批判了英国统治阶级的腐败和罪恶以及英国资产阶级在资本主义原始积累时期的疯狂掠夺和残酷剥削。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充满奇异的想象和尖锐辛辣的讽刺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尖锐辛辣的讽刺是这部作品的灵魂。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情节的幻想性与现实的真实性有机结合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也给小说增添了独特的艺术魅力。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采用夸张、对比、反语等修辞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使文章语言更幽默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富有讽刺力量。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文笔朴素而简练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没有过多华丽的辞藻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但事件脉络清晰可见。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58610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3" name="矩形 2"/>
          <p:cNvSpPr>
            <a:spLocks noChangeAspect="1"/>
          </p:cNvSpPr>
          <p:nvPr/>
        </p:nvSpPr>
        <p:spPr>
          <a:xfrm>
            <a:off x="508000" y="991119"/>
            <a:ext cx="1661032" cy="458202"/>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人物</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形象</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035804082"/>
              </p:ext>
            </p:extLst>
          </p:nvPr>
        </p:nvGraphicFramePr>
        <p:xfrm>
          <a:off x="508000" y="1444586"/>
          <a:ext cx="8128000" cy="5643631"/>
        </p:xfrm>
        <a:graphic>
          <a:graphicData uri="http://schemas.openxmlformats.org/presentationml/2006/ole">
            <mc:AlternateContent xmlns:mc="http://schemas.openxmlformats.org/markup-compatibility/2006">
              <mc:Choice xmlns:v="urn:schemas-microsoft-com:vml" Requires="v">
                <p:oleObj spid="_x0000_s32784" name="文档" r:id="rId3" imgW="3957084" imgH="2747484" progId="Word.Document.12">
                  <p:embed/>
                </p:oleObj>
              </mc:Choice>
              <mc:Fallback>
                <p:oleObj name="文档" r:id="rId3" imgW="3957084" imgH="2747484" progId="Word.Document.12">
                  <p:embed/>
                  <p:pic>
                    <p:nvPicPr>
                      <p:cNvPr id="0" name=""/>
                      <p:cNvPicPr/>
                      <p:nvPr/>
                    </p:nvPicPr>
                    <p:blipFill>
                      <a:blip r:embed="rId4"/>
                      <a:stretch>
                        <a:fillRect/>
                      </a:stretch>
                    </p:blipFill>
                    <p:spPr>
                      <a:xfrm>
                        <a:off x="508000" y="1444586"/>
                        <a:ext cx="8128000" cy="5643631"/>
                      </a:xfrm>
                      <a:prstGeom prst="rect">
                        <a:avLst/>
                      </a:prstGeom>
                    </p:spPr>
                  </p:pic>
                </p:oleObj>
              </mc:Fallback>
            </mc:AlternateContent>
          </a:graphicData>
        </a:graphic>
      </p:graphicFrame>
    </p:spTree>
    <p:extLst>
      <p:ext uri="{BB962C8B-B14F-4D97-AF65-F5344CB8AC3E}">
        <p14:creationId xmlns:p14="http://schemas.microsoft.com/office/powerpoint/2010/main" val="19018959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413787246"/>
              </p:ext>
            </p:extLst>
          </p:nvPr>
        </p:nvGraphicFramePr>
        <p:xfrm>
          <a:off x="508000" y="1471019"/>
          <a:ext cx="8128000" cy="4169962"/>
        </p:xfrm>
        <a:graphic>
          <a:graphicData uri="http://schemas.openxmlformats.org/presentationml/2006/ole">
            <mc:AlternateContent xmlns:mc="http://schemas.openxmlformats.org/markup-compatibility/2006">
              <mc:Choice xmlns:v="urn:schemas-microsoft-com:vml" Requires="v">
                <p:oleObj spid="_x0000_s33808" name="文档" r:id="rId3" imgW="3957084" imgH="2030655" progId="Word.Document.12">
                  <p:embed/>
                </p:oleObj>
              </mc:Choice>
              <mc:Fallback>
                <p:oleObj name="文档" r:id="rId3" imgW="3957084" imgH="2030655" progId="Word.Document.12">
                  <p:embed/>
                  <p:pic>
                    <p:nvPicPr>
                      <p:cNvPr id="0" name=""/>
                      <p:cNvPicPr/>
                      <p:nvPr/>
                    </p:nvPicPr>
                    <p:blipFill>
                      <a:blip r:embed="rId4"/>
                      <a:stretch>
                        <a:fillRect/>
                      </a:stretch>
                    </p:blipFill>
                    <p:spPr>
                      <a:xfrm>
                        <a:off x="508000" y="1471019"/>
                        <a:ext cx="8128000" cy="4169962"/>
                      </a:xfrm>
                      <a:prstGeom prst="rect">
                        <a:avLst/>
                      </a:prstGeom>
                    </p:spPr>
                  </p:pic>
                </p:oleObj>
              </mc:Fallback>
            </mc:AlternateContent>
          </a:graphicData>
        </a:graphic>
      </p:graphicFrame>
    </p:spTree>
    <p:extLst>
      <p:ext uri="{BB962C8B-B14F-4D97-AF65-F5344CB8AC3E}">
        <p14:creationId xmlns:p14="http://schemas.microsoft.com/office/powerpoint/2010/main" val="231589991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713132791"/>
              </p:ext>
            </p:extLst>
          </p:nvPr>
        </p:nvGraphicFramePr>
        <p:xfrm>
          <a:off x="508000" y="1293332"/>
          <a:ext cx="8128000" cy="4525337"/>
        </p:xfrm>
        <a:graphic>
          <a:graphicData uri="http://schemas.openxmlformats.org/presentationml/2006/ole">
            <mc:AlternateContent xmlns:mc="http://schemas.openxmlformats.org/markup-compatibility/2006">
              <mc:Choice xmlns:v="urn:schemas-microsoft-com:vml" Requires="v">
                <p:oleObj spid="_x0000_s34832" name="文档" r:id="rId3" imgW="3957084" imgH="2203745" progId="Word.Document.12">
                  <p:embed/>
                </p:oleObj>
              </mc:Choice>
              <mc:Fallback>
                <p:oleObj name="文档" r:id="rId3" imgW="3957084" imgH="2203745" progId="Word.Document.12">
                  <p:embed/>
                  <p:pic>
                    <p:nvPicPr>
                      <p:cNvPr id="0" name=""/>
                      <p:cNvPicPr/>
                      <p:nvPr/>
                    </p:nvPicPr>
                    <p:blipFill>
                      <a:blip r:embed="rId4"/>
                      <a:stretch>
                        <a:fillRect/>
                      </a:stretch>
                    </p:blipFill>
                    <p:spPr>
                      <a:xfrm>
                        <a:off x="508000" y="1293332"/>
                        <a:ext cx="8128000" cy="4525337"/>
                      </a:xfrm>
                      <a:prstGeom prst="rect">
                        <a:avLst/>
                      </a:prstGeom>
                    </p:spPr>
                  </p:pic>
                </p:oleObj>
              </mc:Fallback>
            </mc:AlternateContent>
          </a:graphicData>
        </a:graphic>
      </p:graphicFrame>
    </p:spTree>
    <p:extLst>
      <p:ext uri="{BB962C8B-B14F-4D97-AF65-F5344CB8AC3E}">
        <p14:creationId xmlns:p14="http://schemas.microsoft.com/office/powerpoint/2010/main" val="114112580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998825101"/>
              </p:ext>
            </p:extLst>
          </p:nvPr>
        </p:nvGraphicFramePr>
        <p:xfrm>
          <a:off x="508000" y="1129120"/>
          <a:ext cx="8128000" cy="5591466"/>
        </p:xfrm>
        <a:graphic>
          <a:graphicData uri="http://schemas.openxmlformats.org/presentationml/2006/ole">
            <mc:AlternateContent xmlns:mc="http://schemas.openxmlformats.org/markup-compatibility/2006">
              <mc:Choice xmlns:v="urn:schemas-microsoft-com:vml" Requires="v">
                <p:oleObj spid="_x0000_s35856" name="文档" r:id="rId3" imgW="3957084" imgH="2722294" progId="Word.Document.12">
                  <p:embed/>
                </p:oleObj>
              </mc:Choice>
              <mc:Fallback>
                <p:oleObj name="文档" r:id="rId3" imgW="3957084" imgH="2722294" progId="Word.Document.12">
                  <p:embed/>
                  <p:pic>
                    <p:nvPicPr>
                      <p:cNvPr id="0" name=""/>
                      <p:cNvPicPr/>
                      <p:nvPr/>
                    </p:nvPicPr>
                    <p:blipFill>
                      <a:blip r:embed="rId4"/>
                      <a:stretch>
                        <a:fillRect/>
                      </a:stretch>
                    </p:blipFill>
                    <p:spPr>
                      <a:xfrm>
                        <a:off x="508000" y="1129120"/>
                        <a:ext cx="8128000" cy="5591466"/>
                      </a:xfrm>
                      <a:prstGeom prst="rect">
                        <a:avLst/>
                      </a:prstGeom>
                    </p:spPr>
                  </p:pic>
                </p:oleObj>
              </mc:Fallback>
            </mc:AlternateContent>
          </a:graphicData>
        </a:graphic>
      </p:graphicFrame>
    </p:spTree>
    <p:extLst>
      <p:ext uri="{BB962C8B-B14F-4D97-AF65-F5344CB8AC3E}">
        <p14:creationId xmlns:p14="http://schemas.microsoft.com/office/powerpoint/2010/main" val="23434873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622708052"/>
              </p:ext>
            </p:extLst>
          </p:nvPr>
        </p:nvGraphicFramePr>
        <p:xfrm>
          <a:off x="508000" y="2357829"/>
          <a:ext cx="8128000" cy="2396343"/>
        </p:xfrm>
        <a:graphic>
          <a:graphicData uri="http://schemas.openxmlformats.org/presentationml/2006/ole">
            <mc:AlternateContent xmlns:mc="http://schemas.openxmlformats.org/markup-compatibility/2006">
              <mc:Choice xmlns:v="urn:schemas-microsoft-com:vml" Requires="v">
                <p:oleObj spid="_x0000_s36880" name="文档" r:id="rId3" imgW="3957084" imgH="1166286" progId="Word.Document.12">
                  <p:embed/>
                </p:oleObj>
              </mc:Choice>
              <mc:Fallback>
                <p:oleObj name="文档" r:id="rId3" imgW="3957084" imgH="1166286" progId="Word.Document.12">
                  <p:embed/>
                  <p:pic>
                    <p:nvPicPr>
                      <p:cNvPr id="0" name=""/>
                      <p:cNvPicPr/>
                      <p:nvPr/>
                    </p:nvPicPr>
                    <p:blipFill>
                      <a:blip r:embed="rId4"/>
                      <a:stretch>
                        <a:fillRect/>
                      </a:stretch>
                    </p:blipFill>
                    <p:spPr>
                      <a:xfrm>
                        <a:off x="508000" y="2357829"/>
                        <a:ext cx="8128000" cy="2396343"/>
                      </a:xfrm>
                      <a:prstGeom prst="rect">
                        <a:avLst/>
                      </a:prstGeom>
                    </p:spPr>
                  </p:pic>
                </p:oleObj>
              </mc:Fallback>
            </mc:AlternateContent>
          </a:graphicData>
        </a:graphic>
      </p:graphicFrame>
    </p:spTree>
    <p:extLst>
      <p:ext uri="{BB962C8B-B14F-4D97-AF65-F5344CB8AC3E}">
        <p14:creationId xmlns:p14="http://schemas.microsoft.com/office/powerpoint/2010/main" val="38286087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我感受到了温暖和煦的阳光正在照耀着我们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又想了想。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这是不是爱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我指着阳光射来的方向问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是太阳吗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当时在我看来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世界上再也没有比太阳更美好的东西了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它赐予人类温暖和光明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滋养着美丽的花草树木使其茁壮成长。可是莎莉文小姐仍然连连摇头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我既迷惑又失望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老师竟然没有办法让我明白爱的含义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爱究竟是什么呢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大约过了一两天</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我又问老师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爱是太阳吗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爱有点儿像太阳出来之前天空中的云彩。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老师回答说。也许她意识到我仍然无法理解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便用更浅显直白的话继续解释说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你虽然无法摸到云彩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可是你能够感觉到雨水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在经过一整天酷热日晒后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花草树木和干旱的大地得到雨水的滋润是多么幸福的事啊。爱也是这样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虽然你不能触摸到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但是你可以感受到爱带来的甜蜜和快乐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在爱的包围下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你才能快乐地成长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才会觉得幸福。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88437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3" name="矩形 2"/>
          <p:cNvSpPr>
            <a:spLocks noChangeAspect="1"/>
          </p:cNvSpPr>
          <p:nvPr/>
        </p:nvSpPr>
        <p:spPr>
          <a:xfrm>
            <a:off x="508000" y="992001"/>
            <a:ext cx="1661032" cy="458202"/>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重要</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情节</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353286659"/>
              </p:ext>
            </p:extLst>
          </p:nvPr>
        </p:nvGraphicFramePr>
        <p:xfrm>
          <a:off x="508000" y="1433558"/>
          <a:ext cx="8128000" cy="5818872"/>
        </p:xfrm>
        <a:graphic>
          <a:graphicData uri="http://schemas.openxmlformats.org/presentationml/2006/ole">
            <mc:AlternateContent xmlns:mc="http://schemas.openxmlformats.org/markup-compatibility/2006">
              <mc:Choice xmlns:v="urn:schemas-microsoft-com:vml" Requires="v">
                <p:oleObj spid="_x0000_s37903" name="文档" r:id="rId3" imgW="4062101" imgH="2907619" progId="Word.Document.12">
                  <p:embed/>
                </p:oleObj>
              </mc:Choice>
              <mc:Fallback>
                <p:oleObj name="文档" r:id="rId3" imgW="4062101" imgH="2907619" progId="Word.Document.12">
                  <p:embed/>
                  <p:pic>
                    <p:nvPicPr>
                      <p:cNvPr id="0" name=""/>
                      <p:cNvPicPr/>
                      <p:nvPr/>
                    </p:nvPicPr>
                    <p:blipFill>
                      <a:blip r:embed="rId4"/>
                      <a:stretch>
                        <a:fillRect/>
                      </a:stretch>
                    </p:blipFill>
                    <p:spPr>
                      <a:xfrm>
                        <a:off x="508000" y="1433558"/>
                        <a:ext cx="8128000" cy="5818872"/>
                      </a:xfrm>
                      <a:prstGeom prst="rect">
                        <a:avLst/>
                      </a:prstGeom>
                    </p:spPr>
                  </p:pic>
                </p:oleObj>
              </mc:Fallback>
            </mc:AlternateContent>
          </a:graphicData>
        </a:graphic>
      </p:graphicFrame>
    </p:spTree>
    <p:extLst>
      <p:ext uri="{BB962C8B-B14F-4D97-AF65-F5344CB8AC3E}">
        <p14:creationId xmlns:p14="http://schemas.microsoft.com/office/powerpoint/2010/main" val="34880560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875339460"/>
              </p:ext>
            </p:extLst>
          </p:nvPr>
        </p:nvGraphicFramePr>
        <p:xfrm>
          <a:off x="508000" y="2215626"/>
          <a:ext cx="8128000" cy="2680747"/>
        </p:xfrm>
        <a:graphic>
          <a:graphicData uri="http://schemas.openxmlformats.org/presentationml/2006/ole">
            <mc:AlternateContent xmlns:mc="http://schemas.openxmlformats.org/markup-compatibility/2006">
              <mc:Choice xmlns:v="urn:schemas-microsoft-com:vml" Requires="v">
                <p:oleObj spid="_x0000_s38927" name="文档" r:id="rId3" imgW="4062101" imgH="1339376" progId="Word.Document.12">
                  <p:embed/>
                </p:oleObj>
              </mc:Choice>
              <mc:Fallback>
                <p:oleObj name="文档" r:id="rId3" imgW="4062101" imgH="1339376" progId="Word.Document.12">
                  <p:embed/>
                  <p:pic>
                    <p:nvPicPr>
                      <p:cNvPr id="0" name=""/>
                      <p:cNvPicPr/>
                      <p:nvPr/>
                    </p:nvPicPr>
                    <p:blipFill>
                      <a:blip r:embed="rId4"/>
                      <a:stretch>
                        <a:fillRect/>
                      </a:stretch>
                    </p:blipFill>
                    <p:spPr>
                      <a:xfrm>
                        <a:off x="508000" y="2215626"/>
                        <a:ext cx="8128000" cy="2680747"/>
                      </a:xfrm>
                      <a:prstGeom prst="rect">
                        <a:avLst/>
                      </a:prstGeom>
                    </p:spPr>
                  </p:pic>
                </p:oleObj>
              </mc:Fallback>
            </mc:AlternateContent>
          </a:graphicData>
        </a:graphic>
      </p:graphicFrame>
    </p:spTree>
    <p:extLst>
      <p:ext uri="{BB962C8B-B14F-4D97-AF65-F5344CB8AC3E}">
        <p14:creationId xmlns:p14="http://schemas.microsoft.com/office/powerpoint/2010/main" val="13857759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588967258"/>
              </p:ext>
            </p:extLst>
          </p:nvPr>
        </p:nvGraphicFramePr>
        <p:xfrm>
          <a:off x="508000" y="1237587"/>
          <a:ext cx="8128000" cy="5101042"/>
        </p:xfrm>
        <a:graphic>
          <a:graphicData uri="http://schemas.openxmlformats.org/presentationml/2006/ole">
            <mc:AlternateContent xmlns:mc="http://schemas.openxmlformats.org/markup-compatibility/2006">
              <mc:Choice xmlns:v="urn:schemas-microsoft-com:vml" Requires="v">
                <p:oleObj spid="_x0000_s39951" name="文档" r:id="rId3" imgW="4062101" imgH="2549205" progId="Word.Document.12">
                  <p:embed/>
                </p:oleObj>
              </mc:Choice>
              <mc:Fallback>
                <p:oleObj name="文档" r:id="rId3" imgW="4062101" imgH="2549205" progId="Word.Document.12">
                  <p:embed/>
                  <p:pic>
                    <p:nvPicPr>
                      <p:cNvPr id="0" name=""/>
                      <p:cNvPicPr/>
                      <p:nvPr/>
                    </p:nvPicPr>
                    <p:blipFill>
                      <a:blip r:embed="rId4"/>
                      <a:stretch>
                        <a:fillRect/>
                      </a:stretch>
                    </p:blipFill>
                    <p:spPr>
                      <a:xfrm>
                        <a:off x="508000" y="1237587"/>
                        <a:ext cx="8128000" cy="5101042"/>
                      </a:xfrm>
                      <a:prstGeom prst="rect">
                        <a:avLst/>
                      </a:prstGeom>
                    </p:spPr>
                  </p:pic>
                </p:oleObj>
              </mc:Fallback>
            </mc:AlternateContent>
          </a:graphicData>
        </a:graphic>
      </p:graphicFrame>
    </p:spTree>
    <p:extLst>
      <p:ext uri="{BB962C8B-B14F-4D97-AF65-F5344CB8AC3E}">
        <p14:creationId xmlns:p14="http://schemas.microsoft.com/office/powerpoint/2010/main" val="1293822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4269755517"/>
              </p:ext>
            </p:extLst>
          </p:nvPr>
        </p:nvGraphicFramePr>
        <p:xfrm>
          <a:off x="508000" y="1197887"/>
          <a:ext cx="8128000" cy="5101042"/>
        </p:xfrm>
        <a:graphic>
          <a:graphicData uri="http://schemas.openxmlformats.org/presentationml/2006/ole">
            <mc:AlternateContent xmlns:mc="http://schemas.openxmlformats.org/markup-compatibility/2006">
              <mc:Choice xmlns:v="urn:schemas-microsoft-com:vml" Requires="v">
                <p:oleObj spid="_x0000_s40975" name="文档" r:id="rId3" imgW="4062101" imgH="2549205" progId="Word.Document.12">
                  <p:embed/>
                </p:oleObj>
              </mc:Choice>
              <mc:Fallback>
                <p:oleObj name="文档" r:id="rId3" imgW="4062101" imgH="2549205" progId="Word.Document.12">
                  <p:embed/>
                  <p:pic>
                    <p:nvPicPr>
                      <p:cNvPr id="0" name=""/>
                      <p:cNvPicPr/>
                      <p:nvPr/>
                    </p:nvPicPr>
                    <p:blipFill>
                      <a:blip r:embed="rId4"/>
                      <a:stretch>
                        <a:fillRect/>
                      </a:stretch>
                    </p:blipFill>
                    <p:spPr>
                      <a:xfrm>
                        <a:off x="508000" y="1197887"/>
                        <a:ext cx="8128000" cy="5101042"/>
                      </a:xfrm>
                      <a:prstGeom prst="rect">
                        <a:avLst/>
                      </a:prstGeom>
                    </p:spPr>
                  </p:pic>
                </p:oleObj>
              </mc:Fallback>
            </mc:AlternateContent>
          </a:graphicData>
        </a:graphic>
      </p:graphicFrame>
    </p:spTree>
    <p:extLst>
      <p:ext uri="{BB962C8B-B14F-4D97-AF65-F5344CB8AC3E}">
        <p14:creationId xmlns:p14="http://schemas.microsoft.com/office/powerpoint/2010/main" val="38956613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753534514"/>
              </p:ext>
            </p:extLst>
          </p:nvPr>
        </p:nvGraphicFramePr>
        <p:xfrm>
          <a:off x="508000" y="1139708"/>
          <a:ext cx="8128000" cy="5447253"/>
        </p:xfrm>
        <a:graphic>
          <a:graphicData uri="http://schemas.openxmlformats.org/presentationml/2006/ole">
            <mc:AlternateContent xmlns:mc="http://schemas.openxmlformats.org/markup-compatibility/2006">
              <mc:Choice xmlns:v="urn:schemas-microsoft-com:vml" Requires="v">
                <p:oleObj spid="_x0000_s41999" name="文档" r:id="rId3" imgW="4062101" imgH="2722294" progId="Word.Document.12">
                  <p:embed/>
                </p:oleObj>
              </mc:Choice>
              <mc:Fallback>
                <p:oleObj name="文档" r:id="rId3" imgW="4062101" imgH="2722294" progId="Word.Document.12">
                  <p:embed/>
                  <p:pic>
                    <p:nvPicPr>
                      <p:cNvPr id="0" name=""/>
                      <p:cNvPicPr/>
                      <p:nvPr/>
                    </p:nvPicPr>
                    <p:blipFill>
                      <a:blip r:embed="rId4"/>
                      <a:stretch>
                        <a:fillRect/>
                      </a:stretch>
                    </p:blipFill>
                    <p:spPr>
                      <a:xfrm>
                        <a:off x="508000" y="1139708"/>
                        <a:ext cx="8128000" cy="5447253"/>
                      </a:xfrm>
                      <a:prstGeom prst="rect">
                        <a:avLst/>
                      </a:prstGeom>
                    </p:spPr>
                  </p:pic>
                </p:oleObj>
              </mc:Fallback>
            </mc:AlternateContent>
          </a:graphicData>
        </a:graphic>
      </p:graphicFrame>
    </p:spTree>
    <p:extLst>
      <p:ext uri="{BB962C8B-B14F-4D97-AF65-F5344CB8AC3E}">
        <p14:creationId xmlns:p14="http://schemas.microsoft.com/office/powerpoint/2010/main" val="18802202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821875804"/>
              </p:ext>
            </p:extLst>
          </p:nvPr>
        </p:nvGraphicFramePr>
        <p:xfrm>
          <a:off x="508000" y="1524794"/>
          <a:ext cx="8128000" cy="4062412"/>
        </p:xfrm>
        <a:graphic>
          <a:graphicData uri="http://schemas.openxmlformats.org/presentationml/2006/ole">
            <mc:AlternateContent xmlns:mc="http://schemas.openxmlformats.org/markup-compatibility/2006">
              <mc:Choice xmlns:v="urn:schemas-microsoft-com:vml" Requires="v">
                <p:oleObj spid="_x0000_s43023" name="文档" r:id="rId3" imgW="4062101" imgH="2030655" progId="Word.Document.12">
                  <p:embed/>
                </p:oleObj>
              </mc:Choice>
              <mc:Fallback>
                <p:oleObj name="文档" r:id="rId3" imgW="4062101" imgH="2030655" progId="Word.Document.12">
                  <p:embed/>
                  <p:pic>
                    <p:nvPicPr>
                      <p:cNvPr id="0" name=""/>
                      <p:cNvPicPr/>
                      <p:nvPr/>
                    </p:nvPicPr>
                    <p:blipFill>
                      <a:blip r:embed="rId4"/>
                      <a:stretch>
                        <a:fillRect/>
                      </a:stretch>
                    </p:blipFill>
                    <p:spPr>
                      <a:xfrm>
                        <a:off x="508000" y="1524794"/>
                        <a:ext cx="8128000" cy="4062412"/>
                      </a:xfrm>
                      <a:prstGeom prst="rect">
                        <a:avLst/>
                      </a:prstGeom>
                    </p:spPr>
                  </p:pic>
                </p:oleObj>
              </mc:Fallback>
            </mc:AlternateContent>
          </a:graphicData>
        </a:graphic>
      </p:graphicFrame>
    </p:spTree>
    <p:extLst>
      <p:ext uri="{BB962C8B-B14F-4D97-AF65-F5344CB8AC3E}">
        <p14:creationId xmlns:p14="http://schemas.microsoft.com/office/powerpoint/2010/main" val="33719484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961807079"/>
              </p:ext>
            </p:extLst>
          </p:nvPr>
        </p:nvGraphicFramePr>
        <p:xfrm>
          <a:off x="508000" y="1155133"/>
          <a:ext cx="8128000" cy="5472663"/>
        </p:xfrm>
        <a:graphic>
          <a:graphicData uri="http://schemas.openxmlformats.org/presentationml/2006/ole">
            <mc:AlternateContent xmlns:mc="http://schemas.openxmlformats.org/markup-compatibility/2006">
              <mc:Choice xmlns:v="urn:schemas-microsoft-com:vml" Requires="v">
                <p:oleObj spid="_x0000_s44047" name="文档" r:id="rId3" imgW="4062101" imgH="2734889" progId="Word.Document.12">
                  <p:embed/>
                </p:oleObj>
              </mc:Choice>
              <mc:Fallback>
                <p:oleObj name="文档" r:id="rId3" imgW="4062101" imgH="2734889" progId="Word.Document.12">
                  <p:embed/>
                  <p:pic>
                    <p:nvPicPr>
                      <p:cNvPr id="0" name=""/>
                      <p:cNvPicPr/>
                      <p:nvPr/>
                    </p:nvPicPr>
                    <p:blipFill>
                      <a:blip r:embed="rId4"/>
                      <a:stretch>
                        <a:fillRect/>
                      </a:stretch>
                    </p:blipFill>
                    <p:spPr>
                      <a:xfrm>
                        <a:off x="508000" y="1155133"/>
                        <a:ext cx="8128000" cy="5472663"/>
                      </a:xfrm>
                      <a:prstGeom prst="rect">
                        <a:avLst/>
                      </a:prstGeom>
                    </p:spPr>
                  </p:pic>
                </p:oleObj>
              </mc:Fallback>
            </mc:AlternateContent>
          </a:graphicData>
        </a:graphic>
      </p:graphicFrame>
    </p:spTree>
    <p:extLst>
      <p:ext uri="{BB962C8B-B14F-4D97-AF65-F5344CB8AC3E}">
        <p14:creationId xmlns:p14="http://schemas.microsoft.com/office/powerpoint/2010/main" val="235940792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模拟训练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我睡了大约有九个小时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因为醒来时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太阳正好从东方升起。我想站起来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却动弹不得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由于我恰好是仰天躺着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这时我发现自己的胳膊和腿都被牢牢地绑在地上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我的头发又长又厚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也同样地绑着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从腋窝到大腿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我感觉身上也横绑着一些细细的带子。我只能朝上看。太阳开始热起来了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阳光刺痛了我的眼睛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我听到周围一片嘈杂声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可我躺着的姿势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除了天空什么也看不到。过了没多大一会儿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我觉得有个什么活的东西在我的左腿上蠕动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轻轻地向前移着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越过我胸脯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几乎到了我的下巴前。我尽力将眼睛往下看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竟发现一个身高不足六英寸、手持弓箭、背负箭袋的人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我估计至少有四十个他的同类随他而来。我大为惊奇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猛吼一声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结果吓得他们全部掉头就跑。后来有人告诉我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他们中有几个从我腰部往下跳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竟跌伤了。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16702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但是他们很快又回来了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其中的一个竟敢走到能看得清我整个面孔的地方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举起双手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抬起双眼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一副惊羡的样子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他用刺耳却很清晰的声音高喊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海琴那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德古尔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其他的人也把这几个字重复了几遍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可那时我还不明白那是什么意思。读者可以想象到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我一直那样。躺着是极不舒服的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我努力挣脱。侥幸的是我把绳子挣断了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拔出了将我的左臂绑到地上的木钉。我把左臂举到眼前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发现了他们绑缚我的方法。这时我又用力一扯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虽然十分疼痛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但还是将绑我左边头发的绳子扯松了一点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这样我才能稍稍将头转动两英寸光景。但是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我还没来得及将他们捉住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他们却又一次一溜烟地跑了。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94679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于是听到他们一阵尖声高喊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喊声过后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我听见其中的一个大叫道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奉纳克。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即刻就感觉有一百多支如针一样的箭射中了我的左臂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非常疼痛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他们又向空中射了一阵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仿佛我们欧洲人放炮弹一般。我猜想许多箭是落到我身上了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尽管我并没有感觉到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有些则落在我的脸上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我赶紧用左手去遮挡。一阵箭雨过后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我不胜悲痛地呻吟起来。接着再一次我挣扎着想脱身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他们就比刚才更猛烈地向我齐射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有几个还试图用矛来刺我的腰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幸亏我穿着一件米黄色的牛皮背心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他们刺不进去。我想最稳妥的办法就是安安静静地躺着。我的打算是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就这么挨到夜晚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因为既然我的左手已经松绑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我是可以很轻松地获得自由的。至于那些当地的居民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假如他们长得全和我看到的那一个一般大小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那么我没有理由不相信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就算他们将最强大的军队调来与我拼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我也是可以敌得过他们的。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974852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240</TotalTime>
  <Words>19716</Words>
  <PresentationFormat>全屏显示(4:3)</PresentationFormat>
  <Paragraphs>619</Paragraphs>
  <Slides>204</Slides>
  <Notes>17</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204</vt:i4>
      </vt:variant>
    </vt:vector>
  </HeadingPairs>
  <TitlesOfParts>
    <vt:vector size="216" baseType="lpstr">
      <vt:lpstr>Adobe 黑体 Std R</vt:lpstr>
      <vt:lpstr>NEU-BZ-S92</vt:lpstr>
      <vt:lpstr>方正书宋_GBK</vt:lpstr>
      <vt:lpstr>黑体</vt:lpstr>
      <vt:lpstr>楷体</vt:lpstr>
      <vt:lpstr>宋体</vt:lpstr>
      <vt:lpstr>微软雅黑</vt:lpstr>
      <vt:lpstr>Arial</vt:lpstr>
      <vt:lpstr>Calibri</vt:lpstr>
      <vt:lpstr>Times New Roman</vt:lpstr>
      <vt:lpstr>2014高优二轮模板</vt:lpstr>
      <vt:lpstr>Microsoft Word 文档</vt:lpstr>
      <vt:lpstr>第8部分　名著阅读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2014-12-26T02:01:49Z</dcterms:created>
  <dcterms:modified xsi:type="dcterms:W3CDTF">2018-12-28T07:57:32Z</dcterms:modified>
</cp:coreProperties>
</file>