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notesMasterIdLst>
    <p:notesMasterId r:id="rId27"/>
  </p:notesMasterIdLst>
  <p:sldIdLst>
    <p:sldId id="635" r:id="rId3"/>
    <p:sldId id="693" r:id="rId4"/>
    <p:sldId id="638" r:id="rId5"/>
    <p:sldId id="639" r:id="rId6"/>
    <p:sldId id="640" r:id="rId7"/>
    <p:sldId id="641" r:id="rId8"/>
    <p:sldId id="643" r:id="rId9"/>
    <p:sldId id="644" r:id="rId10"/>
    <p:sldId id="682" r:id="rId11"/>
    <p:sldId id="680" r:id="rId12"/>
    <p:sldId id="681" r:id="rId13"/>
    <p:sldId id="645" r:id="rId14"/>
    <p:sldId id="646" r:id="rId15"/>
    <p:sldId id="683" r:id="rId16"/>
    <p:sldId id="684" r:id="rId17"/>
    <p:sldId id="653" r:id="rId18"/>
    <p:sldId id="692" r:id="rId19"/>
    <p:sldId id="685" r:id="rId20"/>
    <p:sldId id="686" r:id="rId21"/>
    <p:sldId id="687" r:id="rId22"/>
    <p:sldId id="688" r:id="rId23"/>
    <p:sldId id="689" r:id="rId24"/>
    <p:sldId id="690" r:id="rId25"/>
    <p:sldId id="691"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0"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93" autoAdjust="0"/>
    <p:restoredTop sz="94660"/>
  </p:normalViewPr>
  <p:slideViewPr>
    <p:cSldViewPr snapToGrid="0">
      <p:cViewPr varScale="1">
        <p:scale>
          <a:sx n="62" d="100"/>
          <a:sy n="62" d="100"/>
        </p:scale>
        <p:origin x="-72" y="-480"/>
      </p:cViewPr>
      <p:guideLst>
        <p:guide orient="horz" pos="2137"/>
        <p:guide pos="3857"/>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2020-10-5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2636422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9"/>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D5CCDD7-6885-4367-AECD-7CCB9CA7710E}" type="datetimeFigureOut">
              <a:rPr lang="zh-CN" altLang="en-US" smtClean="0"/>
              <a:t>2020-10-5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761D37-E941-45DC-825E-E4C1BBB38F85}"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D5CCDD7-6885-4367-AECD-7CCB9CA7710E}" type="datetimeFigureOut">
              <a:rPr lang="zh-CN" altLang="en-US" smtClean="0"/>
              <a:t>2020-10-5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761D37-E941-45DC-825E-E4C1BBB38F85}"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2"/>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42"/>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D5CCDD7-6885-4367-AECD-7CCB9CA7710E}" type="datetimeFigureOut">
              <a:rPr lang="zh-CN" altLang="en-US" smtClean="0"/>
              <a:t>2020-10-5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761D37-E941-45DC-825E-E4C1BBB38F85}" type="slidenum">
              <a:rPr lang="zh-CN" altLang="en-US" smtClean="0"/>
              <a:t>‹#›</a:t>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cSld name="5_两栏内容">
    <p:spTree>
      <p:nvGrpSpPr>
        <p:cNvPr id="1" name=""/>
        <p:cNvGrpSpPr/>
        <p:nvPr/>
      </p:nvGrpSpPr>
      <p:grpSpPr>
        <a:xfrm>
          <a:off x="0" y="0"/>
          <a:ext cx="0" cy="0"/>
          <a:chOff x="0" y="0"/>
          <a:chExt cx="0" cy="0"/>
        </a:xfrm>
      </p:grpSpPr>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grpSp>
        <p:nvGrpSpPr>
          <p:cNvPr id="2" name="组合 8"/>
          <p:cNvGrpSpPr/>
          <p:nvPr userDrawn="1"/>
        </p:nvGrpSpPr>
        <p:grpSpPr>
          <a:xfrm>
            <a:off x="814919" y="914403"/>
            <a:ext cx="10562167" cy="59267"/>
            <a:chOff x="3060700" y="4724400"/>
            <a:chExt cx="5955507" cy="31432"/>
          </a:xfrm>
        </p:grpSpPr>
        <p:cxnSp>
          <p:nvCxnSpPr>
            <p:cNvPr id="3" name="直接连接符 2"/>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609600" y="1600205"/>
            <a:ext cx="10972800" cy="4525963"/>
          </a:xfrm>
          <a:prstGeom prst="rect">
            <a:avLst/>
          </a:prstGeo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2"/>
          </p:nvPr>
        </p:nvSpPr>
        <p:spPr>
          <a:xfrm>
            <a:off x="609600" y="6356351"/>
            <a:ext cx="2844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4165600" y="6356351"/>
            <a:ext cx="3860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8737600" y="6356351"/>
            <a:ext cx="2844800" cy="366184"/>
          </a:xfrm>
          <a:prstGeom prst="rect">
            <a:avLst/>
          </a:prstGeo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a:latin typeface="Calibri"/>
                <a:ea typeface="宋体" panose="02010600030101010101" pitchFamily="2" charset="-122"/>
                <a:cs typeface="+mn-cs"/>
              </a:rPr>
              <a:t>‹#›</a:t>
            </a:fld>
            <a:endParaRPr lang="zh-CN" altLang="en-US" strike="noStrike" noProof="1"/>
          </a:p>
        </p:txBody>
      </p:sp>
    </p:spTree>
  </p:cSld>
  <p:clrMapOvr>
    <a:masterClrMapping/>
  </p:clrMapOvr>
  <p:transition spd="slow">
    <p:pull/>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5"/>
            <a:ext cx="10363200" cy="1362075"/>
          </a:xfrm>
          <a:prstGeom prst="rect">
            <a:avLst/>
          </a:prstGeom>
        </p:spPr>
        <p:txBody>
          <a:bodyPr anchor="t"/>
          <a:lstStyle>
            <a:lvl1pPr algn="l">
              <a:defRPr sz="5335"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084" y="2906713"/>
            <a:ext cx="10363200" cy="1500187"/>
          </a:xfrm>
          <a:prstGeom prst="rect">
            <a:avLst/>
          </a:prstGeo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2"/>
          </p:nvPr>
        </p:nvSpPr>
        <p:spPr>
          <a:xfrm>
            <a:off x="609600" y="6356351"/>
            <a:ext cx="2844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4165600" y="6356351"/>
            <a:ext cx="3860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8737600" y="6356351"/>
            <a:ext cx="2844800" cy="366184"/>
          </a:xfrm>
          <a:prstGeom prst="rect">
            <a:avLst/>
          </a:prstGeo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a:latin typeface="Calibri"/>
                <a:ea typeface="宋体" panose="02010600030101010101" pitchFamily="2" charset="-122"/>
                <a:cs typeface="+mn-cs"/>
              </a:rPr>
              <a:t>‹#›</a:t>
            </a:fld>
            <a:endParaRPr lang="zh-CN" altLang="en-US" strike="noStrike" noProof="1"/>
          </a:p>
        </p:txBody>
      </p:sp>
    </p:spTree>
  </p:cSld>
  <p:clrMapOvr>
    <a:masterClrMapping/>
  </p:clrMapOvr>
  <p:transition spd="slow">
    <p:pull/>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200155"/>
            <a:ext cx="5384800" cy="3394075"/>
          </a:xfrm>
          <a:prstGeom prst="rect">
            <a:avLst/>
          </a:prstGeo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7600" y="1200155"/>
            <a:ext cx="5384800" cy="3394075"/>
          </a:xfrm>
          <a:prstGeom prst="rect">
            <a:avLst/>
          </a:prstGeo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2"/>
          </p:nvPr>
        </p:nvSpPr>
        <p:spPr>
          <a:xfrm>
            <a:off x="609600" y="6356351"/>
            <a:ext cx="2844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4165600" y="6356351"/>
            <a:ext cx="3860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4"/>
          </p:nvPr>
        </p:nvSpPr>
        <p:spPr>
          <a:xfrm>
            <a:off x="8737600" y="6356351"/>
            <a:ext cx="2844800" cy="366184"/>
          </a:xfrm>
          <a:prstGeom prst="rect">
            <a:avLst/>
          </a:prstGeo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a:latin typeface="Calibri"/>
                <a:ea typeface="宋体" panose="02010600030101010101" pitchFamily="2" charset="-122"/>
                <a:cs typeface="+mn-cs"/>
              </a:rPr>
              <a:t>‹#›</a:t>
            </a:fld>
            <a:endParaRPr lang="zh-CN" altLang="en-US" strike="noStrike" noProof="1"/>
          </a:p>
        </p:txBody>
      </p:sp>
    </p:spTree>
  </p:cSld>
  <p:clrMapOvr>
    <a:masterClrMapping/>
  </p:clrMapOvr>
  <p:transition spd="slow">
    <p:pull/>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a:prstGeom prst="rect">
            <a:avLst/>
          </a:prstGeo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7"/>
            <a:ext cx="5386917" cy="639763"/>
          </a:xfrm>
          <a:prstGeom prst="rect">
            <a:avLst/>
          </a:prstGeo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609600" y="2174875"/>
            <a:ext cx="5386917" cy="3951288"/>
          </a:xfrm>
          <a:prstGeom prst="rect">
            <a:avLst/>
          </a:prstGeo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3370" y="1535117"/>
            <a:ext cx="5389033" cy="639763"/>
          </a:xfrm>
          <a:prstGeom prst="rect">
            <a:avLst/>
          </a:prstGeo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6193370" y="2174875"/>
            <a:ext cx="5389033" cy="3951288"/>
          </a:xfrm>
          <a:prstGeom prst="rect">
            <a:avLst/>
          </a:prstGeo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2"/>
          </p:nvPr>
        </p:nvSpPr>
        <p:spPr>
          <a:xfrm>
            <a:off x="609600" y="6356351"/>
            <a:ext cx="2844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8" name="页脚占位符 7"/>
          <p:cNvSpPr>
            <a:spLocks noGrp="1"/>
          </p:cNvSpPr>
          <p:nvPr>
            <p:ph type="ftr" sz="quarter" idx="13"/>
          </p:nvPr>
        </p:nvSpPr>
        <p:spPr>
          <a:xfrm>
            <a:off x="4165600" y="6356351"/>
            <a:ext cx="3860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9" name="灯片编号占位符 8"/>
          <p:cNvSpPr>
            <a:spLocks noGrp="1"/>
          </p:cNvSpPr>
          <p:nvPr>
            <p:ph type="sldNum" sz="quarter" idx="14"/>
          </p:nvPr>
        </p:nvSpPr>
        <p:spPr>
          <a:xfrm>
            <a:off x="8737600" y="6356351"/>
            <a:ext cx="2844800" cy="366184"/>
          </a:xfrm>
          <a:prstGeom prst="rect">
            <a:avLst/>
          </a:prstGeo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a:latin typeface="Calibri"/>
                <a:ea typeface="宋体" panose="02010600030101010101" pitchFamily="2" charset="-122"/>
                <a:cs typeface="+mn-cs"/>
              </a:rPr>
              <a:t>‹#›</a:t>
            </a:fld>
            <a:endParaRPr lang="zh-CN" altLang="en-US" strike="noStrike" noProof="1"/>
          </a:p>
        </p:txBody>
      </p:sp>
    </p:spTree>
  </p:cSld>
  <p:clrMapOvr>
    <a:masterClrMapping/>
  </p:clrMapOvr>
  <p:transition spd="slow">
    <p:pull/>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2"/>
          </p:nvPr>
        </p:nvSpPr>
        <p:spPr>
          <a:xfrm>
            <a:off x="609600" y="6356351"/>
            <a:ext cx="2844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4" name="页脚占位符 3"/>
          <p:cNvSpPr>
            <a:spLocks noGrp="1"/>
          </p:cNvSpPr>
          <p:nvPr>
            <p:ph type="ftr" sz="quarter" idx="3"/>
          </p:nvPr>
        </p:nvSpPr>
        <p:spPr>
          <a:xfrm>
            <a:off x="4165600" y="6356351"/>
            <a:ext cx="3860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灯片编号占位符 4"/>
          <p:cNvSpPr>
            <a:spLocks noGrp="1"/>
          </p:cNvSpPr>
          <p:nvPr>
            <p:ph type="sldNum" sz="quarter" idx="4"/>
          </p:nvPr>
        </p:nvSpPr>
        <p:spPr>
          <a:xfrm>
            <a:off x="8737600" y="6356351"/>
            <a:ext cx="2844800" cy="366184"/>
          </a:xfrm>
          <a:prstGeom prst="rect">
            <a:avLst/>
          </a:prstGeo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a:latin typeface="Calibri"/>
                <a:ea typeface="宋体" panose="02010600030101010101" pitchFamily="2" charset="-122"/>
                <a:cs typeface="+mn-cs"/>
              </a:rPr>
              <a:t>‹#›</a:t>
            </a:fld>
            <a:endParaRPr lang="zh-CN" altLang="en-US" strike="noStrike" noProof="1"/>
          </a:p>
        </p:txBody>
      </p:sp>
    </p:spTree>
  </p:cSld>
  <p:clrMapOvr>
    <a:masterClrMapping/>
  </p:clrMapOvr>
  <p:transition spd="slow">
    <p:pull/>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2"/>
          </p:nvPr>
        </p:nvSpPr>
        <p:spPr>
          <a:xfrm>
            <a:off x="609600" y="6356351"/>
            <a:ext cx="2844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3" name="页脚占位符 2"/>
          <p:cNvSpPr>
            <a:spLocks noGrp="1"/>
          </p:cNvSpPr>
          <p:nvPr>
            <p:ph type="ftr" sz="quarter" idx="3"/>
          </p:nvPr>
        </p:nvSpPr>
        <p:spPr>
          <a:xfrm>
            <a:off x="4165600" y="6356351"/>
            <a:ext cx="3860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4" name="灯片编号占位符 3"/>
          <p:cNvSpPr>
            <a:spLocks noGrp="1"/>
          </p:cNvSpPr>
          <p:nvPr>
            <p:ph type="sldNum" sz="quarter" idx="4"/>
          </p:nvPr>
        </p:nvSpPr>
        <p:spPr>
          <a:xfrm>
            <a:off x="8737600" y="6356351"/>
            <a:ext cx="2844800" cy="366184"/>
          </a:xfrm>
          <a:prstGeom prst="rect">
            <a:avLst/>
          </a:prstGeo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a:latin typeface="Calibri"/>
                <a:ea typeface="宋体" panose="02010600030101010101" pitchFamily="2" charset="-122"/>
                <a:cs typeface="+mn-cs"/>
              </a:rPr>
              <a:t>‹#›</a:t>
            </a:fld>
            <a:endParaRPr lang="zh-CN" altLang="en-US" strike="noStrike" noProof="1"/>
          </a:p>
        </p:txBody>
      </p:sp>
    </p:spTree>
  </p:cSld>
  <p:clrMapOvr>
    <a:masterClrMapping/>
  </p:clrMapOvr>
  <p:transition spd="slow">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D5CCDD7-6885-4367-AECD-7CCB9CA7710E}" type="datetimeFigureOut">
              <a:rPr lang="zh-CN" altLang="en-US" smtClean="0"/>
              <a:t>2020-10-5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761D37-E941-45DC-825E-E4C1BBB38F85}"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53"/>
            <a:ext cx="4011084" cy="1162051"/>
          </a:xfrm>
          <a:prstGeom prst="rect">
            <a:avLst/>
          </a:prstGeom>
        </p:spPr>
        <p:txBody>
          <a:bodyPr anchor="b"/>
          <a:lstStyle>
            <a:lvl1pPr algn="l">
              <a:defRPr sz="2665"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6733" y="273055"/>
            <a:ext cx="6815667" cy="5853113"/>
          </a:xfrm>
          <a:prstGeom prst="rect">
            <a:avLst/>
          </a:prstGeo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3" y="1435103"/>
            <a:ext cx="4011084" cy="4691063"/>
          </a:xfrm>
          <a:prstGeom prst="rect">
            <a:avLst/>
          </a:prstGeo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fontAlgn="base"/>
            <a:r>
              <a:rPr lang="zh-CN" altLang="en-US" strike="noStrike" noProof="1" smtClean="0"/>
              <a:t>单击此处编辑母版文本样式</a:t>
            </a:r>
          </a:p>
        </p:txBody>
      </p:sp>
      <p:sp>
        <p:nvSpPr>
          <p:cNvPr id="5" name="日期占位符 4"/>
          <p:cNvSpPr>
            <a:spLocks noGrp="1"/>
          </p:cNvSpPr>
          <p:nvPr>
            <p:ph type="dt" sz="half" idx="12"/>
          </p:nvPr>
        </p:nvSpPr>
        <p:spPr>
          <a:xfrm>
            <a:off x="609600" y="6356351"/>
            <a:ext cx="2844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4165600" y="6356351"/>
            <a:ext cx="3860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4"/>
          </p:nvPr>
        </p:nvSpPr>
        <p:spPr>
          <a:xfrm>
            <a:off x="8737600" y="6356351"/>
            <a:ext cx="2844800" cy="366184"/>
          </a:xfrm>
          <a:prstGeom prst="rect">
            <a:avLst/>
          </a:prstGeo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a:latin typeface="Calibri"/>
                <a:ea typeface="宋体" panose="02010600030101010101" pitchFamily="2" charset="-122"/>
                <a:cs typeface="+mn-cs"/>
              </a:rPr>
              <a:t>‹#›</a:t>
            </a:fld>
            <a:endParaRPr lang="zh-CN" altLang="en-US" strike="noStrike" noProof="1"/>
          </a:p>
        </p:txBody>
      </p:sp>
    </p:spTree>
  </p:cSld>
  <p:clrMapOvr>
    <a:masterClrMapping/>
  </p:clrMapOvr>
  <p:transition spd="slow">
    <p:pull/>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4"/>
            <a:ext cx="7315200" cy="566739"/>
          </a:xfrm>
          <a:prstGeom prst="rect">
            <a:avLst/>
          </a:prstGeom>
        </p:spPr>
        <p:txBody>
          <a:bodyPr anchor="b"/>
          <a:lstStyle>
            <a:lvl1pPr algn="l">
              <a:defRPr sz="2665"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717" y="612775"/>
            <a:ext cx="7315200" cy="4114800"/>
          </a:xfrm>
          <a:prstGeom prst="rect">
            <a:avLst/>
          </a:prstGeom>
        </p:spPr>
        <p:txBody>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41"/>
            <a:ext cx="7315200" cy="804863"/>
          </a:xfrm>
          <a:prstGeom prst="rect">
            <a:avLst/>
          </a:prstGeo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fontAlgn="base"/>
            <a:r>
              <a:rPr lang="zh-CN" altLang="en-US" strike="noStrike" noProof="1" smtClean="0"/>
              <a:t>单击此处编辑母版文本样式</a:t>
            </a:r>
          </a:p>
        </p:txBody>
      </p:sp>
      <p:sp>
        <p:nvSpPr>
          <p:cNvPr id="5" name="日期占位符 4"/>
          <p:cNvSpPr>
            <a:spLocks noGrp="1"/>
          </p:cNvSpPr>
          <p:nvPr>
            <p:ph type="dt" sz="half" idx="12"/>
          </p:nvPr>
        </p:nvSpPr>
        <p:spPr>
          <a:xfrm>
            <a:off x="609600" y="6356351"/>
            <a:ext cx="2844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4165600" y="6356351"/>
            <a:ext cx="3860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4"/>
          </p:nvPr>
        </p:nvSpPr>
        <p:spPr>
          <a:xfrm>
            <a:off x="8737600" y="6356351"/>
            <a:ext cx="2844800" cy="366184"/>
          </a:xfrm>
          <a:prstGeom prst="rect">
            <a:avLst/>
          </a:prstGeo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a:latin typeface="Calibri"/>
                <a:ea typeface="宋体" panose="02010600030101010101" pitchFamily="2" charset="-122"/>
                <a:cs typeface="+mn-cs"/>
              </a:rPr>
              <a:t>‹#›</a:t>
            </a:fld>
            <a:endParaRPr lang="zh-CN" altLang="en-US" strike="noStrike" noProof="1"/>
          </a:p>
        </p:txBody>
      </p:sp>
    </p:spTree>
  </p:cSld>
  <p:clrMapOvr>
    <a:masterClrMapping/>
  </p:clrMapOvr>
  <p:transition spd="slow">
    <p:pull/>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1600205"/>
            <a:ext cx="10972800" cy="4525963"/>
          </a:xfrm>
          <a:prstGeom prst="rect">
            <a:avLst/>
          </a:prstGeo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2"/>
          </p:nvPr>
        </p:nvSpPr>
        <p:spPr>
          <a:xfrm>
            <a:off x="609600" y="6356351"/>
            <a:ext cx="2844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4165600" y="6356351"/>
            <a:ext cx="3860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8737600" y="6356351"/>
            <a:ext cx="2844800" cy="366184"/>
          </a:xfrm>
          <a:prstGeom prst="rect">
            <a:avLst/>
          </a:prstGeo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a:latin typeface="Calibri"/>
                <a:ea typeface="宋体" panose="02010600030101010101" pitchFamily="2" charset="-122"/>
                <a:cs typeface="+mn-cs"/>
              </a:rPr>
              <a:t>‹#›</a:t>
            </a:fld>
            <a:endParaRPr lang="zh-CN" altLang="en-US" strike="noStrike" noProof="1"/>
          </a:p>
        </p:txBody>
      </p:sp>
    </p:spTree>
  </p:cSld>
  <p:clrMapOvr>
    <a:masterClrMapping/>
  </p:clrMapOvr>
  <p:transition spd="slow">
    <p:pull/>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06379"/>
            <a:ext cx="2743200" cy="4387851"/>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06379"/>
            <a:ext cx="8026400" cy="4387851"/>
          </a:xfrm>
          <a:prstGeom prst="rect">
            <a:avLst/>
          </a:prstGeo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2"/>
          </p:nvPr>
        </p:nvSpPr>
        <p:spPr>
          <a:xfrm>
            <a:off x="609600" y="6356351"/>
            <a:ext cx="2844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4165600" y="6356351"/>
            <a:ext cx="3860800" cy="366184"/>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8737600" y="6356351"/>
            <a:ext cx="2844800" cy="366184"/>
          </a:xfrm>
          <a:prstGeom prst="rect">
            <a:avLst/>
          </a:prstGeom>
        </p:spPr>
        <p:txBody>
          <a:bodyPr vert="horz" wrap="square" lIns="91440" tIns="45720" rIns="91440" bIns="45720" numCol="1" anchor="t" anchorCtr="0" compatLnSpc="1"/>
          <a:lstStyle/>
          <a:p>
            <a:pPr lvl="0" eaLnBrk="1" fontAlgn="base" hangingPunct="1"/>
            <a:fld id="{9A0DB2DC-4C9A-4742-B13C-FB6460FD3503}" type="slidenum">
              <a:rPr lang="zh-CN" altLang="en-US" strike="noStrike" noProof="1">
                <a:latin typeface="Calibri"/>
                <a:ea typeface="宋体" panose="02010600030101010101" pitchFamily="2" charset="-122"/>
                <a:cs typeface="+mn-cs"/>
              </a:rPr>
              <a:t>‹#›</a:t>
            </a:fld>
            <a:endParaRPr lang="zh-CN" altLang="en-US" strike="noStrike" noProof="1"/>
          </a:p>
        </p:txBody>
      </p:sp>
    </p:spTree>
  </p:cSld>
  <p:clrMapOvr>
    <a:masterClrMapping/>
  </p:clrMapOvr>
  <p:transition spd="slow">
    <p:pull/>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标题和内容">
    <p:spTree>
      <p:nvGrpSpPr>
        <p:cNvPr id="1" name=""/>
        <p:cNvGrpSpPr/>
        <p:nvPr/>
      </p:nvGrpSpPr>
      <p:grpSpPr>
        <a:xfrm>
          <a:off x="0" y="0"/>
          <a:ext cx="0" cy="0"/>
          <a:chOff x="0" y="0"/>
          <a:chExt cx="0" cy="0"/>
        </a:xfrm>
      </p:grpSpPr>
      <p:cxnSp>
        <p:nvCxnSpPr>
          <p:cNvPr id="2" name="直接连接符 1"/>
          <p:cNvCxnSpPr/>
          <p:nvPr/>
        </p:nvCxnSpPr>
        <p:spPr>
          <a:xfrm>
            <a:off x="687920" y="831855"/>
            <a:ext cx="4256617" cy="63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7247467" y="838200"/>
            <a:ext cx="4353984"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ll/>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2_标题和内容">
    <p:spTree>
      <p:nvGrpSpPr>
        <p:cNvPr id="1" name=""/>
        <p:cNvGrpSpPr/>
        <p:nvPr/>
      </p:nvGrpSpPr>
      <p:grpSpPr>
        <a:xfrm>
          <a:off x="0" y="0"/>
          <a:ext cx="0" cy="0"/>
          <a:chOff x="0" y="0"/>
          <a:chExt cx="0" cy="0"/>
        </a:xfrm>
      </p:grpSpPr>
    </p:spTree>
  </p:cSld>
  <p:clrMapOvr>
    <a:masterClrMapping/>
  </p:clrMapOvr>
  <p:transition spd="slow">
    <p:pull/>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2_标题幻灯片">
    <p:spTree>
      <p:nvGrpSpPr>
        <p:cNvPr id="1" name=""/>
        <p:cNvGrpSpPr/>
        <p:nvPr/>
      </p:nvGrpSpPr>
      <p:grpSpPr>
        <a:xfrm>
          <a:off x="0" y="0"/>
          <a:ext cx="0" cy="0"/>
          <a:chOff x="0" y="0"/>
          <a:chExt cx="0" cy="0"/>
        </a:xfrm>
      </p:grpSpPr>
      <p:sp>
        <p:nvSpPr>
          <p:cNvPr id="2" name="矩形 1"/>
          <p:cNvSpPr/>
          <p:nvPr/>
        </p:nvSpPr>
        <p:spPr>
          <a:xfrm>
            <a:off x="0" y="4"/>
            <a:ext cx="12192000" cy="933451"/>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schemeClr val="lt1"/>
              </a:solidFill>
              <a:effectLst/>
              <a:uLnTx/>
              <a:uFillTx/>
              <a:latin typeface="+mn-lt"/>
              <a:ea typeface="+mn-ea"/>
              <a:cs typeface="+mn-cs"/>
            </a:endParaRPr>
          </a:p>
        </p:txBody>
      </p:sp>
      <p:pic>
        <p:nvPicPr>
          <p:cNvPr id="15363" name="图片 2"/>
          <p:cNvPicPr>
            <a:picLocks noChangeAspect="1"/>
          </p:cNvPicPr>
          <p:nvPr userDrawn="1"/>
        </p:nvPicPr>
        <p:blipFill>
          <a:blip r:embed="rId2"/>
          <a:stretch>
            <a:fillRect/>
          </a:stretch>
        </p:blipFill>
        <p:spPr>
          <a:xfrm>
            <a:off x="239186" y="-27516"/>
            <a:ext cx="2273300" cy="960967"/>
          </a:xfrm>
          <a:prstGeom prst="rect">
            <a:avLst/>
          </a:prstGeom>
          <a:noFill/>
          <a:ln w="9525">
            <a:noFill/>
          </a:ln>
        </p:spPr>
      </p:pic>
    </p:spTree>
  </p:cSld>
  <p:clrMapOvr>
    <a:masterClrMapping/>
  </p:clrMapOvr>
  <p:transition spd="slow">
    <p:pull/>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320"/>
            <a:ext cx="109728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spd="slow">
    <p:pull/>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3_标题和内容">
    <p:spTree>
      <p:nvGrpSpPr>
        <p:cNvPr id="1" name=""/>
        <p:cNvGrpSpPr/>
        <p:nvPr/>
      </p:nvGrpSpPr>
      <p:grpSpPr>
        <a:xfrm>
          <a:off x="0" y="0"/>
          <a:ext cx="0" cy="0"/>
          <a:chOff x="0" y="0"/>
          <a:chExt cx="0" cy="0"/>
        </a:xfrm>
      </p:grpSpPr>
    </p:spTree>
  </p:cSld>
  <p:clrMapOvr>
    <a:masterClrMapping/>
  </p:clrMapOvr>
  <p:transition spd="slow">
    <p:pull/>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4_标题和内容">
    <p:spTree>
      <p:nvGrpSpPr>
        <p:cNvPr id="1" name=""/>
        <p:cNvGrpSpPr/>
        <p:nvPr/>
      </p:nvGrpSpPr>
      <p:grpSpPr>
        <a:xfrm>
          <a:off x="0" y="0"/>
          <a:ext cx="0" cy="0"/>
          <a:chOff x="0" y="0"/>
          <a:chExt cx="0" cy="0"/>
        </a:xfrm>
      </p:grpSpPr>
    </p:spTree>
  </p:cSld>
  <p:clrMapOvr>
    <a:masterClrMapping/>
  </p:clrMapOvr>
  <p:transition spd="slow">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4"/>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D5CCDD7-6885-4367-AECD-7CCB9CA7710E}" type="datetimeFigureOut">
              <a:rPr lang="zh-CN" altLang="en-US" smtClean="0"/>
              <a:t>2020-10-5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761D37-E941-45DC-825E-E4C1BBB38F85}" type="slidenum">
              <a:rPr lang="zh-CN" altLang="en-US" smtClean="0"/>
              <a:t>‹#›</a:t>
            </a:fld>
            <a:endParaRPr lang="zh-CN"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5_标题和内容">
    <p:spTree>
      <p:nvGrpSpPr>
        <p:cNvPr id="1" name=""/>
        <p:cNvGrpSpPr/>
        <p:nvPr/>
      </p:nvGrpSpPr>
      <p:grpSpPr>
        <a:xfrm>
          <a:off x="0" y="0"/>
          <a:ext cx="0" cy="0"/>
          <a:chOff x="0" y="0"/>
          <a:chExt cx="0" cy="0"/>
        </a:xfrm>
      </p:grpSpPr>
    </p:spTree>
  </p:cSld>
  <p:clrMapOvr>
    <a:masterClrMapping/>
  </p:clrMapOvr>
  <p:transition spd="slow">
    <p:pull/>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6_标题和内容">
    <p:spTree>
      <p:nvGrpSpPr>
        <p:cNvPr id="1" name=""/>
        <p:cNvGrpSpPr/>
        <p:nvPr/>
      </p:nvGrpSpPr>
      <p:grpSpPr>
        <a:xfrm>
          <a:off x="0" y="0"/>
          <a:ext cx="0" cy="0"/>
          <a:chOff x="0" y="0"/>
          <a:chExt cx="0" cy="0"/>
        </a:xfrm>
      </p:grpSpPr>
    </p:spTree>
  </p:cSld>
  <p:clrMapOvr>
    <a:masterClrMapping/>
  </p:clrMapOvr>
  <p:transition spd="slow">
    <p:pull/>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7_标题和内容">
    <p:spTree>
      <p:nvGrpSpPr>
        <p:cNvPr id="1" name=""/>
        <p:cNvGrpSpPr/>
        <p:nvPr/>
      </p:nvGrpSpPr>
      <p:grpSpPr>
        <a:xfrm>
          <a:off x="0" y="0"/>
          <a:ext cx="0" cy="0"/>
          <a:chOff x="0" y="0"/>
          <a:chExt cx="0" cy="0"/>
        </a:xfrm>
      </p:grpSpPr>
    </p:spTree>
  </p:cSld>
  <p:clrMapOvr>
    <a:masterClrMapping/>
  </p:clrMapOvr>
  <p:transition spd="slow">
    <p:pull/>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cSld>
  <p:clrMapOvr>
    <a:masterClrMapping/>
  </p:clrMapOvr>
  <p:transition spd="slow">
    <p:pull/>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02167" y="685800"/>
            <a:ext cx="11391900" cy="51816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xAndMedia" preserve="1">
  <p:cSld name="标题，文本与媒体剪辑">
    <p:spTree>
      <p:nvGrpSpPr>
        <p:cNvPr id="1" name=""/>
        <p:cNvGrpSpPr/>
        <p:nvPr/>
      </p:nvGrpSpPr>
      <p:grpSpPr>
        <a:xfrm>
          <a:off x="0" y="0"/>
          <a:ext cx="0" cy="0"/>
          <a:chOff x="0" y="0"/>
          <a:chExt cx="0" cy="0"/>
        </a:xfrm>
      </p:grpSpPr>
      <p:sp>
        <p:nvSpPr>
          <p:cNvPr id="2" name="标题 1"/>
          <p:cNvSpPr>
            <a:spLocks noGrp="1"/>
          </p:cNvSpPr>
          <p:nvPr>
            <p:ph type="title"/>
          </p:nvPr>
        </p:nvSpPr>
        <p:spPr>
          <a:xfrm>
            <a:off x="398504" y="228600"/>
            <a:ext cx="11386736" cy="114300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838200" y="1825625"/>
            <a:ext cx="5181600" cy="4351339"/>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媒体占位符 3"/>
          <p:cNvSpPr>
            <a:spLocks noGrp="1"/>
          </p:cNvSpPr>
          <p:nvPr>
            <p:ph type="media" sz="half" idx="2"/>
          </p:nvPr>
        </p:nvSpPr>
        <p:spPr>
          <a:xfrm>
            <a:off x="6172200" y="1825625"/>
            <a:ext cx="5181600" cy="4351339"/>
          </a:xfrm>
        </p:spPr>
        <p:txBody>
          <a:bodyPr/>
          <a:lstStyle/>
          <a:p>
            <a:pPr fontAlgn="base"/>
            <a:endParaRPr lang="zh-CN" altLang="en-US" strike="noStrike" noProof="1"/>
          </a:p>
        </p:txBody>
      </p:sp>
      <p:sp>
        <p:nvSpPr>
          <p:cNvPr id="5" name="日期占位符 4"/>
          <p:cNvSpPr>
            <a:spLocks noGrp="1"/>
          </p:cNvSpPr>
          <p:nvPr>
            <p:ph type="dt" sz="half" idx="10"/>
          </p:nvPr>
        </p:nvSpPr>
        <p:spPr>
          <a:xfrm>
            <a:off x="397936" y="6246288"/>
            <a:ext cx="3052233" cy="476251"/>
          </a:xfrm>
        </p:spPr>
        <p:txBody>
          <a:bodyPr/>
          <a:lstStyle/>
          <a:p>
            <a:pPr lvl="0" fontAlgn="base"/>
            <a:endParaRPr lang="en-US" strike="noStrike" noProof="1">
              <a:latin typeface="Arial" panose="020B0604020202020204" pitchFamily="34" charset="0"/>
            </a:endParaRPr>
          </a:p>
        </p:txBody>
      </p:sp>
      <p:sp>
        <p:nvSpPr>
          <p:cNvPr id="6" name="页脚占位符 5"/>
          <p:cNvSpPr>
            <a:spLocks noGrp="1"/>
          </p:cNvSpPr>
          <p:nvPr>
            <p:ph type="ftr" sz="quarter" idx="11"/>
          </p:nvPr>
        </p:nvSpPr>
        <p:spPr>
          <a:xfrm>
            <a:off x="4161367" y="6246288"/>
            <a:ext cx="3860800" cy="476251"/>
          </a:xfrm>
        </p:spPr>
        <p:txBody>
          <a:bodyPr/>
          <a:lstStyle/>
          <a:p>
            <a:pPr lvl="0" fontAlgn="base"/>
            <a:endParaRPr lang="en-US" strike="noStrike" noProof="1">
              <a:latin typeface="Arial" panose="020B0604020202020204" pitchFamily="34" charset="0"/>
            </a:endParaRPr>
          </a:p>
        </p:txBody>
      </p:sp>
      <p:sp>
        <p:nvSpPr>
          <p:cNvPr id="7" name="灯片编号占位符 6"/>
          <p:cNvSpPr>
            <a:spLocks noGrp="1"/>
          </p:cNvSpPr>
          <p:nvPr>
            <p:ph type="sldNum" sz="quarter" idx="12"/>
          </p:nvPr>
        </p:nvSpPr>
        <p:spPr>
          <a:xfrm>
            <a:off x="8733369" y="6246288"/>
            <a:ext cx="3052233" cy="476251"/>
          </a:xfrm>
        </p:spPr>
        <p:txBody>
          <a:bodyPr/>
          <a:lstStyle/>
          <a:p>
            <a:pPr lvl="0" fontAlgn="base"/>
            <a:fld id="{9A0DB2DC-4C9A-4742-B13C-FB6460FD3503}" type="slidenum">
              <a:rPr lang="en-US" strike="noStrike" noProof="1">
                <a:latin typeface="Arial" panose="020B0604020202020204" pitchFamily="34" charset="0"/>
                <a:ea typeface="宋体" panose="02010600030101010101" pitchFamily="2" charset="-122"/>
                <a:cs typeface="+mn-cs"/>
              </a:rPr>
              <a:t>‹#›</a:t>
            </a:fld>
            <a:endParaRPr lang="en-US" strike="noStrike" noProof="1">
              <a:latin typeface="Arial" panose="020B0604020202020204" pitchFamily="34" charset="0"/>
            </a:endParaRPr>
          </a:p>
        </p:txBody>
      </p:sp>
    </p:spTree>
  </p:cSld>
  <p:clrMapOvr>
    <a:masterClrMapping/>
  </p:clrMapOvr>
  <p:transition spd="slow">
    <p:pull/>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02169" y="609604"/>
            <a:ext cx="11387667" cy="947739"/>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719668" y="1905003"/>
            <a:ext cx="5274733" cy="4194175"/>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7600" y="1905003"/>
            <a:ext cx="5274733" cy="4194175"/>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页脚占位符 4"/>
          <p:cNvSpPr>
            <a:spLocks noGrp="1"/>
          </p:cNvSpPr>
          <p:nvPr>
            <p:ph type="ftr" sz="quarter" idx="10"/>
          </p:nvPr>
        </p:nvSpPr>
        <p:spPr>
          <a:xfrm>
            <a:off x="0" y="6381755"/>
            <a:ext cx="6479117" cy="476251"/>
          </a:xfrm>
        </p:spPr>
        <p:txBody>
          <a:bodyPr/>
          <a:lstStyle/>
          <a:p>
            <a:pPr lvl="0" fontAlgn="base"/>
            <a:r>
              <a:rPr lang="zh-CN" altLang="en-US" strike="noStrike" noProof="1">
                <a:latin typeface="隶书" panose="02010509060101010101" pitchFamily="49" charset="-122"/>
                <a:ea typeface="隶书" panose="02010509060101010101" pitchFamily="49" charset="-122"/>
                <a:cs typeface="+mn-cs"/>
              </a:rPr>
              <a:t>天长地久有时尽，此恨绵绵无绝期</a:t>
            </a:r>
            <a:endParaRPr lang="zh-CN" altLang="en-US" strike="noStrike" noProof="1"/>
          </a:p>
        </p:txBody>
      </p:sp>
    </p:spTree>
  </p:cSld>
  <p:clrMapOvr>
    <a:masterClrMapping/>
  </p:clrMapOvr>
  <p:transition spd="slow">
    <p:pull/>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9"/>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09600" y="6356354"/>
            <a:ext cx="2844800" cy="365125"/>
          </a:xfrm>
          <a:prstGeom prst="rect">
            <a:avLst/>
          </a:prstGeom>
        </p:spPr>
        <p:txBody>
          <a:bodyPr/>
          <a:lstStyle/>
          <a:p>
            <a:fld id="{0D5CCDD7-6885-4367-AECD-7CCB9CA7710E}" type="datetimeFigureOut">
              <a:rPr lang="zh-CN" altLang="en-US" smtClean="0"/>
              <a:t>2020-10-5</a:t>
            </a:fld>
            <a:endParaRPr lang="zh-CN" altLang="en-US"/>
          </a:p>
        </p:txBody>
      </p:sp>
      <p:sp>
        <p:nvSpPr>
          <p:cNvPr id="5" name="页脚占位符 4"/>
          <p:cNvSpPr>
            <a:spLocks noGrp="1"/>
          </p:cNvSpPr>
          <p:nvPr>
            <p:ph type="ftr" sz="quarter" idx="11"/>
          </p:nvPr>
        </p:nvSpPr>
        <p:spPr>
          <a:xfrm>
            <a:off x="4165600" y="6356354"/>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4"/>
            <a:ext cx="2844800" cy="365125"/>
          </a:xfrm>
          <a:prstGeom prst="rect">
            <a:avLst/>
          </a:prstGeom>
        </p:spPr>
        <p:txBody>
          <a:bodyPr/>
          <a:lstStyle/>
          <a:p>
            <a:fld id="{10761D37-E941-45DC-825E-E4C1BBB38F85}" type="slidenum">
              <a:rPr lang="zh-CN" altLang="en-US" smtClean="0"/>
              <a:t>‹#›</a:t>
            </a:fld>
            <a:endParaRPr lang="zh-CN" altLang="en-US"/>
          </a:p>
        </p:txBody>
      </p:sp>
    </p:spTree>
  </p:cSld>
  <p:clrMapOvr>
    <a:masterClrMapping/>
  </p:clrMapOvr>
  <p:transition spd="slow">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4"/>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4"/>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D5CCDD7-6885-4367-AECD-7CCB9CA7710E}" type="datetimeFigureOut">
              <a:rPr lang="zh-CN" altLang="en-US" smtClean="0"/>
              <a:t>2020-10-5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0761D37-E941-45DC-825E-E4C1BBB38F85}"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2"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2"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7"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7"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D5CCDD7-6885-4367-AECD-7CCB9CA7710E}" type="datetimeFigureOut">
              <a:rPr lang="zh-CN" altLang="en-US" smtClean="0"/>
              <a:t>2020-10-5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0761D37-E941-45DC-825E-E4C1BBB38F85}"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D5CCDD7-6885-4367-AECD-7CCB9CA7710E}" type="datetimeFigureOut">
              <a:rPr lang="zh-CN" altLang="en-US" smtClean="0"/>
              <a:t>2020-10-5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0761D37-E941-45DC-825E-E4C1BBB38F85}"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D5CCDD7-6885-4367-AECD-7CCB9CA7710E}" type="datetimeFigureOut">
              <a:rPr lang="zh-CN" altLang="en-US" smtClean="0"/>
              <a:t>2020-10-5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0761D37-E941-45DC-825E-E4C1BBB38F85}"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6" y="273054"/>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3"/>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D5CCDD7-6885-4367-AECD-7CCB9CA7710E}" type="datetimeFigureOut">
              <a:rPr lang="zh-CN" altLang="en-US" smtClean="0"/>
              <a:t>2020-10-5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0761D37-E941-45DC-825E-E4C1BBB38F85}"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D5CCDD7-6885-4367-AECD-7CCB9CA7710E}" type="datetimeFigureOut">
              <a:rPr lang="zh-CN" altLang="en-US" smtClean="0"/>
              <a:t>2020-10-5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0761D37-E941-45DC-825E-E4C1BBB38F85}"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26" Type="http://schemas.openxmlformats.org/officeDocument/2006/relationships/theme" Target="../theme/theme2.xml"/><Relationship Id="rId3" Type="http://schemas.openxmlformats.org/officeDocument/2006/relationships/slideLayout" Target="../slideLayouts/slideLayout15.xml"/><Relationship Id="rId21" Type="http://schemas.openxmlformats.org/officeDocument/2006/relationships/slideLayout" Target="../slideLayouts/slideLayout33.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5" Type="http://schemas.openxmlformats.org/officeDocument/2006/relationships/slideLayout" Target="../slideLayouts/slideLayout37.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slideLayout" Target="../slideLayouts/slideLayout3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24" Type="http://schemas.openxmlformats.org/officeDocument/2006/relationships/slideLayout" Target="../slideLayouts/slideLayout36.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23" Type="http://schemas.openxmlformats.org/officeDocument/2006/relationships/slideLayout" Target="../slideLayouts/slideLayout35.xml"/><Relationship Id="rId10" Type="http://schemas.openxmlformats.org/officeDocument/2006/relationships/slideLayout" Target="../slideLayouts/slideLayout22.xml"/><Relationship Id="rId19" Type="http://schemas.openxmlformats.org/officeDocument/2006/relationships/slideLayout" Target="../slideLayouts/slideLayout31.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 Id="rId22"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4"/>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4"/>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5CCDD7-6885-4367-AECD-7CCB9CA7710E}" type="datetimeFigureOut">
              <a:rPr lang="zh-CN" altLang="en-US" smtClean="0"/>
              <a:t>2020-10-5</a:t>
            </a:fld>
            <a:endParaRPr lang="zh-CN" altLang="en-US"/>
          </a:p>
        </p:txBody>
      </p:sp>
      <p:sp>
        <p:nvSpPr>
          <p:cNvPr id="5" name="页脚占位符 4"/>
          <p:cNvSpPr>
            <a:spLocks noGrp="1"/>
          </p:cNvSpPr>
          <p:nvPr>
            <p:ph type="ftr" sz="quarter" idx="3"/>
          </p:nvPr>
        </p:nvSpPr>
        <p:spPr>
          <a:xfrm>
            <a:off x="4165600" y="6356354"/>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4"/>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761D37-E941-45DC-825E-E4C1BBB38F8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 id="2147483682" r:id="rId21"/>
    <p:sldLayoutId id="2147483683" r:id="rId22"/>
    <p:sldLayoutId id="2147483684" r:id="rId23"/>
    <p:sldLayoutId id="2147483685" r:id="rId24"/>
    <p:sldLayoutId id="2147483686" r:id="rId25"/>
  </p:sldLayoutIdLst>
  <p:transition spd="slow">
    <p:pull/>
  </p:transition>
  <p:txStyles>
    <p:titleStyle>
      <a:lvl1pPr algn="ctr" rtl="0" eaLnBrk="0" fontAlgn="base" hangingPunct="0">
        <a:spcBef>
          <a:spcPct val="0"/>
        </a:spcBef>
        <a:spcAft>
          <a:spcPct val="0"/>
        </a:spcAft>
        <a:defRPr sz="5865"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a:ea typeface="宋体" panose="02010600030101010101" pitchFamily="2" charset="-122"/>
        </a:defRPr>
      </a:lvl5pPr>
      <a:lvl6pPr marL="457200" algn="ctr" rtl="0" fontAlgn="base">
        <a:spcBef>
          <a:spcPct val="0"/>
        </a:spcBef>
        <a:spcAft>
          <a:spcPct val="0"/>
        </a:spcAft>
        <a:defRPr sz="4400">
          <a:solidFill>
            <a:schemeClr val="tx1"/>
          </a:solidFill>
          <a:latin typeface="Calibri"/>
          <a:ea typeface="宋体" panose="02010600030101010101" pitchFamily="2" charset="-122"/>
        </a:defRPr>
      </a:lvl6pPr>
      <a:lvl7pPr marL="914400" algn="ctr" rtl="0" fontAlgn="base">
        <a:spcBef>
          <a:spcPct val="0"/>
        </a:spcBef>
        <a:spcAft>
          <a:spcPct val="0"/>
        </a:spcAft>
        <a:defRPr sz="4400">
          <a:solidFill>
            <a:schemeClr val="tx1"/>
          </a:solidFill>
          <a:latin typeface="Calibri"/>
          <a:ea typeface="宋体" panose="02010600030101010101" pitchFamily="2" charset="-122"/>
        </a:defRPr>
      </a:lvl7pPr>
      <a:lvl8pPr marL="1371600" algn="ctr" rtl="0" fontAlgn="base">
        <a:spcBef>
          <a:spcPct val="0"/>
        </a:spcBef>
        <a:spcAft>
          <a:spcPct val="0"/>
        </a:spcAft>
        <a:defRPr sz="4400">
          <a:solidFill>
            <a:schemeClr val="tx1"/>
          </a:solidFill>
          <a:latin typeface="Calibri"/>
          <a:ea typeface="宋体" panose="02010600030101010101" pitchFamily="2" charset="-122"/>
        </a:defRPr>
      </a:lvl8pPr>
      <a:lvl9pPr marL="1828800" algn="ctr" rtl="0" fontAlgn="base">
        <a:spcBef>
          <a:spcPct val="0"/>
        </a:spcBef>
        <a:spcAft>
          <a:spcPct val="0"/>
        </a:spcAft>
        <a:defRPr sz="4400">
          <a:solidFill>
            <a:schemeClr val="tx1"/>
          </a:solidFill>
          <a:latin typeface="Calibri"/>
          <a:ea typeface="宋体" panose="02010600030101010101" pitchFamily="2" charset="-122"/>
        </a:defRPr>
      </a:lvl9pPr>
    </p:titleStyle>
    <p:bodyStyle>
      <a:lvl1pPr marL="457200" indent="-457200" algn="l" rtl="0" eaLnBrk="0" fontAlgn="base" hangingPunct="0">
        <a:spcBef>
          <a:spcPts val="130"/>
        </a:spcBef>
        <a:spcAft>
          <a:spcPct val="0"/>
        </a:spcAft>
        <a:buFont typeface="Arial" panose="020B0604020202020204" pitchFamily="34" charset="0"/>
        <a:buChar char="•"/>
        <a:defRPr sz="4265" kern="1200">
          <a:solidFill>
            <a:schemeClr val="tx1"/>
          </a:solidFill>
          <a:latin typeface="+mn-lt"/>
          <a:ea typeface="+mn-ea"/>
          <a:cs typeface="+mn-cs"/>
        </a:defRPr>
      </a:lvl1pPr>
      <a:lvl2pPr marL="990600" indent="-381000" algn="l" rtl="0" eaLnBrk="0" fontAlgn="base" hangingPunct="0">
        <a:spcBef>
          <a:spcPts val="130"/>
        </a:spcBef>
        <a:spcAft>
          <a:spcPct val="0"/>
        </a:spcAft>
        <a:buFont typeface="Arial" panose="020B0604020202020204" pitchFamily="34" charset="0"/>
        <a:buChar char="–"/>
        <a:defRPr sz="3735" kern="1200">
          <a:solidFill>
            <a:schemeClr val="tx1"/>
          </a:solidFill>
          <a:latin typeface="+mn-lt"/>
          <a:ea typeface="+mn-ea"/>
          <a:cs typeface="+mn-cs"/>
        </a:defRPr>
      </a:lvl2pPr>
      <a:lvl3pPr marL="1524000" indent="-304800" algn="l" rtl="0" eaLnBrk="0" fontAlgn="base" hangingPunct="0">
        <a:spcBef>
          <a:spcPts val="130"/>
        </a:spcBef>
        <a:spcAft>
          <a:spcPct val="0"/>
        </a:spcAft>
        <a:buFont typeface="Arial" panose="020B0604020202020204" pitchFamily="34" charset="0"/>
        <a:buChar char="•"/>
        <a:defRPr sz="3200" kern="1200">
          <a:solidFill>
            <a:schemeClr val="tx1"/>
          </a:solidFill>
          <a:latin typeface="+mn-lt"/>
          <a:ea typeface="+mn-ea"/>
          <a:cs typeface="+mn-cs"/>
        </a:defRPr>
      </a:lvl3pPr>
      <a:lvl4pPr marL="2133600" indent="-304800" algn="l" rtl="0" eaLnBrk="0" fontAlgn="base" hangingPunct="0">
        <a:spcBef>
          <a:spcPts val="130"/>
        </a:spcBef>
        <a:spcAft>
          <a:spcPct val="0"/>
        </a:spcAft>
        <a:buFont typeface="Arial" panose="020B0604020202020204" pitchFamily="34" charset="0"/>
        <a:buChar char="–"/>
        <a:defRPr sz="2665" kern="1200">
          <a:solidFill>
            <a:schemeClr val="tx1"/>
          </a:solidFill>
          <a:latin typeface="+mn-lt"/>
          <a:ea typeface="+mn-ea"/>
          <a:cs typeface="+mn-cs"/>
        </a:defRPr>
      </a:lvl4pPr>
      <a:lvl5pPr marL="2743200" indent="-304800" algn="l" rtl="0" eaLnBrk="0" fontAlgn="base" hangingPunct="0">
        <a:spcBef>
          <a:spcPts val="130"/>
        </a:spcBef>
        <a:spcAft>
          <a:spcPct val="0"/>
        </a:spcAft>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3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Layout" Target="../slideLayouts/slideLayout14.xml"/><Relationship Id="rId5" Type="http://schemas.openxmlformats.org/officeDocument/2006/relationships/image" Target="../media/image13.jpe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8.png"/><Relationship Id="rId1" Type="http://schemas.openxmlformats.org/officeDocument/2006/relationships/slideLayout" Target="../slideLayouts/slideLayout14.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37.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14.xml"/><Relationship Id="rId1" Type="http://schemas.openxmlformats.org/officeDocument/2006/relationships/tags" Target="../tags/tag3.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14.xml"/><Relationship Id="rId1" Type="http://schemas.openxmlformats.org/officeDocument/2006/relationships/tags" Target="../tags/tag4.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14.xml"/><Relationship Id="rId1" Type="http://schemas.openxmlformats.org/officeDocument/2006/relationships/tags" Target="../tags/tag5.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37.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14.xml"/><Relationship Id="rId1" Type="http://schemas.openxmlformats.org/officeDocument/2006/relationships/tags" Target="../tags/tag6.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14.xml"/><Relationship Id="rId1" Type="http://schemas.openxmlformats.org/officeDocument/2006/relationships/tags" Target="../tags/tag7.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14.xml"/><Relationship Id="rId1" Type="http://schemas.openxmlformats.org/officeDocument/2006/relationships/tags" Target="../tags/tag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4.xml"/><Relationship Id="rId1" Type="http://schemas.openxmlformats.org/officeDocument/2006/relationships/tags" Target="../tags/tag2.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14.xml"/><Relationship Id="rId1" Type="http://schemas.openxmlformats.org/officeDocument/2006/relationships/tags" Target="../tags/tag9.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14.xml"/><Relationship Id="rId1" Type="http://schemas.openxmlformats.org/officeDocument/2006/relationships/tags" Target="../tags/tag10.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14.xml"/><Relationship Id="rId1" Type="http://schemas.openxmlformats.org/officeDocument/2006/relationships/tags" Target="../tags/tag11.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14.xml"/><Relationship Id="rId1" Type="http://schemas.openxmlformats.org/officeDocument/2006/relationships/tags" Target="../tags/tag12.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14.xml"/><Relationship Id="rId1" Type="http://schemas.openxmlformats.org/officeDocument/2006/relationships/tags" Target="../tags/tag13.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baidu.com/s?wd=%E6%9F%8F%E6%8B%89%E5%9B%BE&amp;tn=SE_PcZhidaonwhc_ngpagmjz&amp;rsv_dl=gh_pc_zhidao" TargetMode="External"/><Relationship Id="rId1" Type="http://schemas.openxmlformats.org/officeDocument/2006/relationships/slideLayout" Target="../slideLayouts/slideLayout14.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图片 5" descr="二维码2"/>
          <p:cNvPicPr>
            <a:picLocks noChangeAspect="1"/>
          </p:cNvPicPr>
          <p:nvPr/>
        </p:nvPicPr>
        <p:blipFill>
          <a:blip r:embed="rId3"/>
          <a:srcRect l="4423" t="7048" r="5333" b="4876"/>
          <a:stretch>
            <a:fillRect/>
          </a:stretch>
        </p:blipFill>
        <p:spPr>
          <a:xfrm>
            <a:off x="9819170" y="4192679"/>
            <a:ext cx="2356623" cy="2145847"/>
          </a:xfrm>
          <a:prstGeom prst="rect">
            <a:avLst/>
          </a:prstGeom>
        </p:spPr>
      </p:pic>
      <p:sp>
        <p:nvSpPr>
          <p:cNvPr id="5" name="文本框 4"/>
          <p:cNvSpPr txBox="1"/>
          <p:nvPr/>
        </p:nvSpPr>
        <p:spPr>
          <a:xfrm>
            <a:off x="2512259" y="5176424"/>
            <a:ext cx="7366119" cy="523220"/>
          </a:xfrm>
          <a:prstGeom prst="rect">
            <a:avLst/>
          </a:prstGeom>
          <a:noFill/>
        </p:spPr>
        <p:txBody>
          <a:bodyPr wrap="none" rtlCol="0">
            <a:spAutoFit/>
          </a:bodyPr>
          <a:lstStyle/>
          <a:p>
            <a:r>
              <a:rPr lang="zh-CN" altLang="zh-CN" sz="2800" b="1">
                <a:latin typeface="华文行楷" panose="02010800040101010101" charset="-122"/>
                <a:ea typeface="华文行楷" panose="02010800040101010101" charset="-122"/>
              </a:rPr>
              <a:t>课件制作：湖南省芙蓉教学名师杨华当工作室</a:t>
            </a:r>
          </a:p>
        </p:txBody>
      </p:sp>
      <p:sp>
        <p:nvSpPr>
          <p:cNvPr id="10" name="矩形 9"/>
          <p:cNvSpPr/>
          <p:nvPr/>
        </p:nvSpPr>
        <p:spPr>
          <a:xfrm>
            <a:off x="-9032" y="553494"/>
            <a:ext cx="12210063" cy="3498050"/>
          </a:xfrm>
          <a:prstGeom prst="rect">
            <a:avLst/>
          </a:prstGeom>
          <a:solidFill>
            <a:srgbClr val="3C8A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665" strike="noStrike" noProof="1"/>
          </a:p>
        </p:txBody>
      </p:sp>
      <p:sp>
        <p:nvSpPr>
          <p:cNvPr id="11" name="文本框 10"/>
          <p:cNvSpPr txBox="1"/>
          <p:nvPr/>
        </p:nvSpPr>
        <p:spPr>
          <a:xfrm>
            <a:off x="529281" y="1904540"/>
            <a:ext cx="11187678" cy="1107996"/>
          </a:xfrm>
          <a:prstGeom prst="rect">
            <a:avLst/>
          </a:prstGeom>
          <a:noFill/>
        </p:spPr>
        <p:txBody>
          <a:bodyPr wrap="none" rtlCol="0">
            <a:spAutoFit/>
          </a:bodyPr>
          <a:lstStyle/>
          <a:p>
            <a:r>
              <a:rPr lang="zh-CN" altLang="en-US" sz="6600" b="1">
                <a:solidFill>
                  <a:srgbClr val="FF0000"/>
                </a:solidFill>
                <a:latin typeface="微软雅黑" panose="020B0503020204020204" charset="-122"/>
                <a:ea typeface="微软雅黑" panose="020B0503020204020204" charset="-122"/>
              </a:rPr>
              <a:t>统编</a:t>
            </a:r>
            <a:r>
              <a:rPr lang="zh-CN" altLang="en-US" sz="6600" b="1" smtClean="0">
                <a:solidFill>
                  <a:srgbClr val="FF0000"/>
                </a:solidFill>
                <a:latin typeface="微软雅黑" panose="020B0503020204020204" charset="-122"/>
                <a:ea typeface="微软雅黑" panose="020B0503020204020204" charset="-122"/>
              </a:rPr>
              <a:t>新版选择性必修</a:t>
            </a:r>
            <a:r>
              <a:rPr lang="zh-CN" altLang="en-US" sz="6600" b="1">
                <a:solidFill>
                  <a:srgbClr val="FF0000"/>
                </a:solidFill>
                <a:latin typeface="微软雅黑" panose="020B0503020204020204" charset="-122"/>
                <a:ea typeface="微软雅黑" panose="020B0503020204020204" charset="-122"/>
              </a:rPr>
              <a:t>上册课件</a:t>
            </a:r>
          </a:p>
        </p:txBody>
      </p:sp>
      <p:pic>
        <p:nvPicPr>
          <p:cNvPr id="12" name="图片 11" descr="图片11"/>
          <p:cNvPicPr>
            <a:picLocks noChangeAspect="1"/>
          </p:cNvPicPr>
          <p:nvPr/>
        </p:nvPicPr>
        <p:blipFill>
          <a:blip r:embed="rId4"/>
          <a:stretch>
            <a:fillRect/>
          </a:stretch>
        </p:blipFill>
        <p:spPr>
          <a:xfrm>
            <a:off x="1581" y="4169491"/>
            <a:ext cx="2349267" cy="2169173"/>
          </a:xfrm>
          <a:prstGeom prst="rect">
            <a:avLst/>
          </a:prstGeom>
        </p:spPr>
      </p:pic>
      <p:pic>
        <p:nvPicPr>
          <p:cNvPr id="3" name="图片 2" descr="图片1"/>
          <p:cNvPicPr>
            <a:picLocks noChangeAspect="1"/>
          </p:cNvPicPr>
          <p:nvPr/>
        </p:nvPicPr>
        <p:blipFill>
          <a:blip r:embed="rId5"/>
          <a:stretch>
            <a:fillRect/>
          </a:stretch>
        </p:blipFill>
        <p:spPr>
          <a:xfrm>
            <a:off x="1809" y="188"/>
            <a:ext cx="12199225" cy="552704"/>
          </a:xfrm>
          <a:prstGeom prst="rect">
            <a:avLst/>
          </a:prstGeom>
        </p:spPr>
      </p:pic>
      <p:pic>
        <p:nvPicPr>
          <p:cNvPr id="4" name="图片 3" descr="图片2"/>
          <p:cNvPicPr>
            <a:picLocks noChangeAspect="1"/>
          </p:cNvPicPr>
          <p:nvPr/>
        </p:nvPicPr>
        <p:blipFill>
          <a:blip r:embed="rId6"/>
          <a:stretch>
            <a:fillRect/>
          </a:stretch>
        </p:blipFill>
        <p:spPr>
          <a:xfrm>
            <a:off x="1807" y="6397831"/>
            <a:ext cx="12190796" cy="459985"/>
          </a:xfrm>
          <a:prstGeom prst="rect">
            <a:avLst/>
          </a:prstGeom>
        </p:spPr>
      </p:pic>
    </p:spTree>
  </p:cSld>
  <p:clrMapOvr>
    <a:masterClrMapping/>
  </p:clrMapOvr>
  <p:transition spd="slow">
    <p:pull/>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263" y="10795"/>
            <a:ext cx="3361911" cy="781050"/>
          </a:xfrm>
          <a:prstGeom prst="rect">
            <a:avLst/>
          </a:prstGeom>
        </p:spPr>
      </p:pic>
      <p:sp>
        <p:nvSpPr>
          <p:cNvPr id="3" name="内容占位符 2"/>
          <p:cNvSpPr>
            <a:spLocks noGrp="1"/>
          </p:cNvSpPr>
          <p:nvPr>
            <p:ph idx="1"/>
          </p:nvPr>
        </p:nvSpPr>
        <p:spPr bwMode="auto">
          <a:xfrm>
            <a:off x="882651" y="90805"/>
            <a:ext cx="3097679" cy="5029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marL="0" indent="0">
              <a:buNone/>
            </a:pPr>
            <a:r>
              <a:rPr lang="zh-CN" altLang="en-US" sz="3200" b="1" smtClean="0">
                <a:solidFill>
                  <a:srgbClr val="FF0000"/>
                </a:solidFill>
                <a:latin typeface="微软雅黑" panose="020B0503020204020204" charset="-122"/>
                <a:ea typeface="微软雅黑" panose="020B0503020204020204" charset="-122"/>
              </a:rPr>
              <a:t>相容</a:t>
            </a:r>
            <a:r>
              <a:rPr lang="zh-CN" altLang="zh-CN" sz="3200" b="1" smtClean="0">
                <a:solidFill>
                  <a:srgbClr val="FF0000"/>
                </a:solidFill>
                <a:latin typeface="微软雅黑" panose="020B0503020204020204" charset="-122"/>
                <a:ea typeface="微软雅黑" panose="020B0503020204020204" charset="-122"/>
              </a:rPr>
              <a:t>关系</a:t>
            </a:r>
            <a:endParaRPr lang="zh-CN" altLang="en-US" sz="3200" b="1" smtClean="0">
              <a:solidFill>
                <a:srgbClr val="FF0000"/>
              </a:solidFill>
              <a:latin typeface="微软雅黑" panose="020B0503020204020204" charset="-122"/>
              <a:ea typeface="微软雅黑" panose="020B0503020204020204" charset="-122"/>
            </a:endParaRPr>
          </a:p>
          <a:p>
            <a:pPr marL="0" indent="0">
              <a:buNone/>
            </a:pPr>
            <a:endParaRPr lang="zh-CN" altLang="en-US" sz="3600" b="1" smtClean="0">
              <a:solidFill>
                <a:srgbClr val="FF0000"/>
              </a:solidFill>
              <a:latin typeface="微软雅黑" panose="020B0503020204020204" charset="-122"/>
              <a:ea typeface="微软雅黑" panose="020B0503020204020204" charset="-122"/>
            </a:endParaRPr>
          </a:p>
        </p:txBody>
      </p:sp>
      <p:grpSp>
        <p:nvGrpSpPr>
          <p:cNvPr id="14" name="组合 13"/>
          <p:cNvGrpSpPr/>
          <p:nvPr/>
        </p:nvGrpSpPr>
        <p:grpSpPr>
          <a:xfrm>
            <a:off x="882578" y="1486609"/>
            <a:ext cx="2463053" cy="3726180"/>
            <a:chOff x="129540" y="593725"/>
            <a:chExt cx="2463053" cy="3726180"/>
          </a:xfrm>
        </p:grpSpPr>
        <p:sp>
          <p:nvSpPr>
            <p:cNvPr id="2" name="矩形 1"/>
            <p:cNvSpPr/>
            <p:nvPr/>
          </p:nvSpPr>
          <p:spPr>
            <a:xfrm>
              <a:off x="258445" y="593725"/>
              <a:ext cx="2334148" cy="2306955"/>
            </a:xfrm>
            <a:prstGeom prst="rect">
              <a:avLst/>
            </a:prstGeom>
          </p:spPr>
          <p:txBody>
            <a:bodyPr wrap="square">
              <a:spAutoFit/>
            </a:bodyPr>
            <a:lstStyle/>
            <a:p>
              <a:pPr>
                <a:lnSpc>
                  <a:spcPct val="150000"/>
                </a:lnSpc>
              </a:pPr>
              <a:r>
                <a:rPr lang="zh-CN" altLang="zh-CN" sz="2400" b="1" smtClean="0">
                  <a:latin typeface="微软雅黑" panose="020B0503020204020204" charset="-122"/>
                  <a:ea typeface="微软雅黑" panose="020B0503020204020204" charset="-122"/>
                </a:rPr>
                <a:t>“全同关系”就是两个概念的外延完全相同。</a:t>
              </a:r>
              <a:endParaRPr lang="en-US" altLang="zh-CN" sz="2400" b="1" smtClean="0">
                <a:latin typeface="微软雅黑" panose="020B0503020204020204" charset="-122"/>
                <a:ea typeface="微软雅黑" panose="020B0503020204020204" charset="-122"/>
              </a:endParaRPr>
            </a:p>
            <a:p>
              <a:pPr>
                <a:lnSpc>
                  <a:spcPct val="150000"/>
                </a:lnSpc>
              </a:pPr>
              <a:endParaRPr sz="2400" b="1">
                <a:latin typeface="微软雅黑" panose="020B0503020204020204" charset="-122"/>
                <a:ea typeface="微软雅黑" panose="020B0503020204020204" charset="-122"/>
                <a:sym typeface="+mn-ea"/>
              </a:endParaRPr>
            </a:p>
          </p:txBody>
        </p:sp>
        <p:pic>
          <p:nvPicPr>
            <p:cNvPr id="1026" name="Picture 2"/>
            <p:cNvPicPr>
              <a:picLocks noChangeAspect="1" noChangeArrowheads="1"/>
            </p:cNvPicPr>
            <p:nvPr/>
          </p:nvPicPr>
          <p:blipFill>
            <a:blip r:embed="rId3"/>
            <a:stretch>
              <a:fillRect/>
            </a:stretch>
          </p:blipFill>
          <p:spPr bwMode="auto">
            <a:xfrm>
              <a:off x="129540" y="2431415"/>
              <a:ext cx="1811655" cy="1888490"/>
            </a:xfrm>
            <a:prstGeom prst="rect">
              <a:avLst/>
            </a:prstGeom>
            <a:noFill/>
            <a:ln w="9525">
              <a:noFill/>
              <a:miter lim="800000"/>
            </a:ln>
          </p:spPr>
        </p:pic>
      </p:grpSp>
      <p:grpSp>
        <p:nvGrpSpPr>
          <p:cNvPr id="15" name="组合 14"/>
          <p:cNvGrpSpPr/>
          <p:nvPr/>
        </p:nvGrpSpPr>
        <p:grpSpPr>
          <a:xfrm>
            <a:off x="4630611" y="1441530"/>
            <a:ext cx="2717165" cy="3943985"/>
            <a:chOff x="3188766" y="613186"/>
            <a:chExt cx="2729407" cy="3732894"/>
          </a:xfrm>
        </p:grpSpPr>
        <p:sp>
          <p:nvSpPr>
            <p:cNvPr id="12" name="TextBox 11"/>
            <p:cNvSpPr txBox="1"/>
            <p:nvPr/>
          </p:nvSpPr>
          <p:spPr>
            <a:xfrm>
              <a:off x="3259568" y="613186"/>
              <a:ext cx="2398956" cy="1659398"/>
            </a:xfrm>
            <a:prstGeom prst="rect">
              <a:avLst/>
            </a:prstGeom>
            <a:noFill/>
          </p:spPr>
          <p:txBody>
            <a:bodyPr wrap="square" rtlCol="0">
              <a:spAutoFit/>
            </a:bodyPr>
            <a:lstStyle/>
            <a:p>
              <a:pPr>
                <a:lnSpc>
                  <a:spcPct val="150000"/>
                </a:lnSpc>
              </a:pPr>
              <a:r>
                <a:rPr lang="zh-CN" altLang="zh-CN" sz="2400" smtClean="0">
                  <a:latin typeface="微软雅黑" panose="020B0503020204020204" charset="-122"/>
                  <a:ea typeface="微软雅黑" panose="020B0503020204020204" charset="-122"/>
                </a:rPr>
                <a:t>“</a:t>
              </a:r>
              <a:r>
                <a:rPr lang="zh-CN" altLang="zh-CN" sz="2400" b="1" smtClean="0">
                  <a:latin typeface="微软雅黑" panose="020B0503020204020204" charset="-122"/>
                  <a:ea typeface="微软雅黑" panose="020B0503020204020204" charset="-122"/>
                </a:rPr>
                <a:t>包含关系”中一个概念是另一个概念的一部分。</a:t>
              </a:r>
            </a:p>
          </p:txBody>
        </p:sp>
        <p:pic>
          <p:nvPicPr>
            <p:cNvPr id="1028" name="Picture 4"/>
            <p:cNvPicPr>
              <a:picLocks noChangeAspect="1" noChangeArrowheads="1"/>
            </p:cNvPicPr>
            <p:nvPr/>
          </p:nvPicPr>
          <p:blipFill>
            <a:blip r:embed="rId4"/>
            <a:stretch>
              <a:fillRect/>
            </a:stretch>
          </p:blipFill>
          <p:spPr bwMode="auto">
            <a:xfrm>
              <a:off x="3188766" y="2395191"/>
              <a:ext cx="2729407" cy="1950889"/>
            </a:xfrm>
            <a:prstGeom prst="rect">
              <a:avLst/>
            </a:prstGeom>
            <a:noFill/>
            <a:ln w="9525">
              <a:noFill/>
              <a:miter lim="800000"/>
            </a:ln>
          </p:spPr>
        </p:pic>
      </p:grpSp>
      <p:grpSp>
        <p:nvGrpSpPr>
          <p:cNvPr id="18" name="组合 17"/>
          <p:cNvGrpSpPr/>
          <p:nvPr/>
        </p:nvGrpSpPr>
        <p:grpSpPr>
          <a:xfrm>
            <a:off x="8821273" y="1409253"/>
            <a:ext cx="2323651" cy="3803650"/>
            <a:chOff x="6067313" y="548640"/>
            <a:chExt cx="2323651" cy="3803650"/>
          </a:xfrm>
        </p:grpSpPr>
        <p:sp>
          <p:nvSpPr>
            <p:cNvPr id="16" name="TextBox 15"/>
            <p:cNvSpPr txBox="1"/>
            <p:nvPr/>
          </p:nvSpPr>
          <p:spPr>
            <a:xfrm>
              <a:off x="6067313" y="548640"/>
              <a:ext cx="2323651" cy="2306955"/>
            </a:xfrm>
            <a:prstGeom prst="rect">
              <a:avLst/>
            </a:prstGeom>
            <a:noFill/>
          </p:spPr>
          <p:txBody>
            <a:bodyPr wrap="square" rtlCol="0">
              <a:spAutoFit/>
            </a:bodyPr>
            <a:lstStyle/>
            <a:p>
              <a:pPr>
                <a:lnSpc>
                  <a:spcPct val="150000"/>
                </a:lnSpc>
              </a:pPr>
              <a:r>
                <a:rPr lang="zh-CN" altLang="zh-CN" sz="2400" b="1" smtClean="0">
                  <a:latin typeface="微软雅黑" panose="020B0503020204020204" charset="-122"/>
                  <a:ea typeface="微软雅黑" panose="020B0503020204020204" charset="-122"/>
                </a:rPr>
                <a:t>“交叉关系”就是两个概念的外延有相同的部分，也有不同的部分。</a:t>
              </a:r>
              <a:endParaRPr lang="zh-CN" altLang="en-US" sz="2400" b="1" smtClean="0">
                <a:latin typeface="微软雅黑" panose="020B0503020204020204" charset="-122"/>
                <a:ea typeface="微软雅黑" panose="020B0503020204020204" charset="-122"/>
              </a:endParaRPr>
            </a:p>
          </p:txBody>
        </p:sp>
        <p:pic>
          <p:nvPicPr>
            <p:cNvPr id="1029" name="图片 2" descr="01000000000000119080385803794_s"/>
            <p:cNvPicPr>
              <a:picLocks noChangeAspect="1" noChangeArrowheads="1"/>
            </p:cNvPicPr>
            <p:nvPr/>
          </p:nvPicPr>
          <p:blipFill>
            <a:blip r:embed="rId5"/>
            <a:srcRect t="48793" r="53000" b="9662"/>
            <a:stretch>
              <a:fillRect/>
            </a:stretch>
          </p:blipFill>
          <p:spPr bwMode="auto">
            <a:xfrm>
              <a:off x="6067948" y="2732405"/>
              <a:ext cx="2322195" cy="1619885"/>
            </a:xfrm>
            <a:prstGeom prst="rect">
              <a:avLst/>
            </a:prstGeom>
            <a:noFill/>
            <a:ln w="9525">
              <a:noFill/>
              <a:miter lim="800000"/>
            </a:ln>
          </p:spPr>
        </p:pic>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amond(in)">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4" fill="hold" nodeType="click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ppt_x"/>
                                          </p:val>
                                        </p:tav>
                                        <p:tav tm="100000">
                                          <p:val>
                                            <p:strVal val="#ppt_x"/>
                                          </p:val>
                                        </p:tav>
                                      </p:tavLst>
                                    </p:anim>
                                    <p:anim calcmode="lin" valueType="num">
                                      <p:cBhvr additive="base">
                                        <p:cTn id="3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263" y="10795"/>
            <a:ext cx="3711575" cy="781050"/>
          </a:xfrm>
          <a:prstGeom prst="rect">
            <a:avLst/>
          </a:prstGeom>
        </p:spPr>
      </p:pic>
      <p:sp>
        <p:nvSpPr>
          <p:cNvPr id="3" name="内容占位符 2"/>
          <p:cNvSpPr>
            <a:spLocks noGrp="1"/>
          </p:cNvSpPr>
          <p:nvPr>
            <p:ph idx="1"/>
          </p:nvPr>
        </p:nvSpPr>
        <p:spPr bwMode="auto">
          <a:xfrm>
            <a:off x="882650" y="90805"/>
            <a:ext cx="2893283" cy="5029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marL="0" indent="0" eaLnBrk="1" hangingPunct="1">
              <a:buNone/>
            </a:pPr>
            <a:r>
              <a:rPr lang="zh-CN" altLang="en-US" sz="3200" b="1" smtClean="0">
                <a:solidFill>
                  <a:srgbClr val="FF0000"/>
                </a:solidFill>
                <a:latin typeface="微软雅黑" panose="020B0503020204020204" charset="-122"/>
                <a:ea typeface="微软雅黑" panose="020B0503020204020204" charset="-122"/>
              </a:rPr>
              <a:t>不相容关系</a:t>
            </a:r>
          </a:p>
        </p:txBody>
      </p:sp>
      <p:grpSp>
        <p:nvGrpSpPr>
          <p:cNvPr id="9" name="组合 8"/>
          <p:cNvGrpSpPr/>
          <p:nvPr/>
        </p:nvGrpSpPr>
        <p:grpSpPr>
          <a:xfrm>
            <a:off x="312233" y="959485"/>
            <a:ext cx="5152651" cy="3293745"/>
            <a:chOff x="355264" y="2013734"/>
            <a:chExt cx="5152651" cy="3293745"/>
          </a:xfrm>
        </p:grpSpPr>
        <p:sp>
          <p:nvSpPr>
            <p:cNvPr id="2" name="矩形 1"/>
            <p:cNvSpPr/>
            <p:nvPr/>
          </p:nvSpPr>
          <p:spPr>
            <a:xfrm>
              <a:off x="355264" y="2013734"/>
              <a:ext cx="5152651" cy="1198880"/>
            </a:xfrm>
            <a:prstGeom prst="rect">
              <a:avLst/>
            </a:prstGeom>
          </p:spPr>
          <p:txBody>
            <a:bodyPr wrap="square">
              <a:spAutoFit/>
            </a:bodyPr>
            <a:lstStyle/>
            <a:p>
              <a:pPr indent="457200">
                <a:lnSpc>
                  <a:spcPct val="150000"/>
                </a:lnSpc>
              </a:pPr>
              <a:r>
                <a:rPr lang="zh-CN" altLang="zh-CN" sz="2400" b="1" smtClean="0">
                  <a:latin typeface="微软雅黑" panose="020B0503020204020204" charset="-122"/>
                  <a:ea typeface="微软雅黑" panose="020B0503020204020204" charset="-122"/>
                </a:rPr>
                <a:t>“矛盾关系”就是两个概念的外延完全不同，而且非此即彼。</a:t>
              </a:r>
              <a:endParaRPr sz="2400" b="1">
                <a:latin typeface="微软雅黑" panose="020B0503020204020204" charset="-122"/>
                <a:ea typeface="微软雅黑" panose="020B0503020204020204" charset="-122"/>
                <a:sym typeface="+mn-ea"/>
              </a:endParaRPr>
            </a:p>
          </p:txBody>
        </p:sp>
        <p:pic>
          <p:nvPicPr>
            <p:cNvPr id="2050" name="Picture 2"/>
            <p:cNvPicPr>
              <a:picLocks noChangeAspect="1" noChangeArrowheads="1"/>
            </p:cNvPicPr>
            <p:nvPr/>
          </p:nvPicPr>
          <p:blipFill>
            <a:blip r:embed="rId3"/>
            <a:stretch>
              <a:fillRect/>
            </a:stretch>
          </p:blipFill>
          <p:spPr bwMode="auto">
            <a:xfrm>
              <a:off x="1251249" y="3194834"/>
              <a:ext cx="2051685" cy="2112645"/>
            </a:xfrm>
            <a:prstGeom prst="rect">
              <a:avLst/>
            </a:prstGeom>
            <a:noFill/>
            <a:ln w="9525">
              <a:noFill/>
              <a:miter lim="800000"/>
            </a:ln>
          </p:spPr>
        </p:pic>
      </p:grpSp>
      <p:grpSp>
        <p:nvGrpSpPr>
          <p:cNvPr id="10" name="组合 9"/>
          <p:cNvGrpSpPr/>
          <p:nvPr/>
        </p:nvGrpSpPr>
        <p:grpSpPr>
          <a:xfrm>
            <a:off x="6013787" y="1032740"/>
            <a:ext cx="5324775" cy="3221355"/>
            <a:chOff x="6390304" y="2011682"/>
            <a:chExt cx="5324774" cy="3221355"/>
          </a:xfrm>
        </p:grpSpPr>
        <p:sp>
          <p:nvSpPr>
            <p:cNvPr id="6" name="矩形 5"/>
            <p:cNvSpPr/>
            <p:nvPr/>
          </p:nvSpPr>
          <p:spPr>
            <a:xfrm>
              <a:off x="6390304" y="2011682"/>
              <a:ext cx="5324774" cy="1198880"/>
            </a:xfrm>
            <a:prstGeom prst="rect">
              <a:avLst/>
            </a:prstGeom>
          </p:spPr>
          <p:txBody>
            <a:bodyPr wrap="square">
              <a:spAutoFit/>
            </a:bodyPr>
            <a:lstStyle/>
            <a:p>
              <a:pPr indent="575945">
                <a:lnSpc>
                  <a:spcPct val="150000"/>
                </a:lnSpc>
              </a:pPr>
              <a:r>
                <a:rPr lang="en-US" sz="2400">
                  <a:latin typeface="微软雅黑" panose="020B0503020204020204" charset="-122"/>
                  <a:ea typeface="微软雅黑" panose="020B0503020204020204" charset="-122"/>
                </a:rPr>
                <a:t> </a:t>
              </a:r>
              <a:r>
                <a:rPr lang="zh-CN" altLang="zh-CN" sz="2400" b="1" smtClean="0">
                  <a:latin typeface="微软雅黑" panose="020B0503020204020204" charset="-122"/>
                  <a:ea typeface="微软雅黑" panose="020B0503020204020204" charset="-122"/>
                </a:rPr>
                <a:t>“反对关系”就是两个概念的外延完全不同，但不是非此即彼的关系。</a:t>
              </a:r>
            </a:p>
          </p:txBody>
        </p:sp>
        <p:pic>
          <p:nvPicPr>
            <p:cNvPr id="2051" name="Picture 3"/>
            <p:cNvPicPr>
              <a:picLocks noChangeAspect="1" noChangeArrowheads="1"/>
            </p:cNvPicPr>
            <p:nvPr/>
          </p:nvPicPr>
          <p:blipFill>
            <a:blip r:embed="rId4"/>
            <a:stretch>
              <a:fillRect/>
            </a:stretch>
          </p:blipFill>
          <p:spPr bwMode="auto">
            <a:xfrm>
              <a:off x="7671734" y="3237867"/>
              <a:ext cx="2280920" cy="1995170"/>
            </a:xfrm>
            <a:prstGeom prst="rect">
              <a:avLst/>
            </a:prstGeom>
            <a:noFill/>
            <a:ln w="9525">
              <a:noFill/>
              <a:miter lim="800000"/>
            </a:ln>
          </p:spPr>
        </p:pic>
      </p:grpSp>
      <p:sp>
        <p:nvSpPr>
          <p:cNvPr id="11" name="TextBox 10"/>
          <p:cNvSpPr txBox="1"/>
          <p:nvPr/>
        </p:nvSpPr>
        <p:spPr>
          <a:xfrm>
            <a:off x="430308" y="4475180"/>
            <a:ext cx="11112649" cy="2306955"/>
          </a:xfrm>
          <a:prstGeom prst="rect">
            <a:avLst/>
          </a:prstGeom>
          <a:noFill/>
        </p:spPr>
        <p:txBody>
          <a:bodyPr wrap="square" rtlCol="0">
            <a:spAutoFit/>
          </a:bodyPr>
          <a:lstStyle/>
          <a:p>
            <a:pPr indent="457200">
              <a:lnSpc>
                <a:spcPct val="150000"/>
              </a:lnSpc>
            </a:pPr>
            <a:r>
              <a:rPr lang="zh-CN" altLang="zh-CN" sz="2400" b="1" smtClean="0">
                <a:latin typeface="微软雅黑" panose="020B0503020204020204" charset="-122"/>
                <a:ea typeface="微软雅黑" panose="020B0503020204020204" charset="-122"/>
              </a:rPr>
              <a:t>注意：互为反义词的概念不一定是“矛盾关系”，但一定是“不相容关系”。比如“黑”与“白”互为反义词，但是它们两个概念是“反对关系”，因为除了“黑”“白”两种颜色外，我们还有其他很多种颜色。</a:t>
            </a:r>
          </a:p>
          <a:p>
            <a:pPr indent="457200">
              <a:lnSpc>
                <a:spcPct val="150000"/>
              </a:lnSpc>
            </a:pPr>
            <a:endParaRPr lang="zh-CN" altLang="en-US" sz="2400" b="1" smtClean="0">
              <a:latin typeface="微软雅黑" panose="020B0503020204020204" charset="-122"/>
              <a:ea typeface="微软雅黑" panose="020B050302020402020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amond(in)">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11">
                                            <p:txEl>
                                              <p:pRg st="0" end="0"/>
                                            </p:txEl>
                                          </p:spTgt>
                                        </p:tgtEl>
                                        <p:attrNameLst>
                                          <p:attrName>style.visibility</p:attrName>
                                        </p:attrNameLst>
                                      </p:cBhvr>
                                      <p:to>
                                        <p:strVal val="visible"/>
                                      </p:to>
                                    </p:set>
                                    <p:animEffect transition="in" filter="wipe(down)">
                                      <p:cBhvr>
                                        <p:cTn id="29"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1"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1" name="直接连接符 10"/>
          <p:cNvCxnSpPr/>
          <p:nvPr/>
        </p:nvCxnSpPr>
        <p:spPr>
          <a:xfrm>
            <a:off x="457743" y="2015913"/>
            <a:ext cx="11276199" cy="6314"/>
          </a:xfrm>
          <a:prstGeom prst="line">
            <a:avLst/>
          </a:prstGeom>
          <a:ln w="254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2218691" y="489585"/>
            <a:ext cx="7875271" cy="1107996"/>
          </a:xfrm>
          <a:prstGeom prst="rect">
            <a:avLst/>
          </a:prstGeom>
          <a:noFill/>
          <a:ln w="9525">
            <a:noFill/>
          </a:ln>
        </p:spPr>
        <p:txBody>
          <a:bodyPr wrap="square">
            <a:spAutoFit/>
          </a:bodyPr>
          <a:lstStyle/>
          <a:p>
            <a:pPr indent="0" algn="ctr"/>
            <a:r>
              <a:rPr lang="zh-CN" sz="6600" b="1">
                <a:solidFill>
                  <a:srgbClr val="FF0000"/>
                </a:solidFill>
                <a:latin typeface="微软雅黑" panose="020B0503020204020204" charset="-122"/>
                <a:ea typeface="微软雅黑" panose="020B0503020204020204" charset="-122"/>
              </a:rPr>
              <a:t>三</a:t>
            </a:r>
            <a:r>
              <a:rPr lang="zh-CN" sz="6600" b="1" smtClean="0">
                <a:solidFill>
                  <a:srgbClr val="FF0000"/>
                </a:solidFill>
                <a:latin typeface="微软雅黑" panose="020B0503020204020204" charset="-122"/>
                <a:ea typeface="微软雅黑" panose="020B0503020204020204" charset="-122"/>
              </a:rPr>
              <a:t>、</a:t>
            </a:r>
            <a:r>
              <a:rPr lang="zh-CN" altLang="zh-CN" sz="6600" b="1" smtClean="0">
                <a:solidFill>
                  <a:srgbClr val="FF0000"/>
                </a:solidFill>
                <a:latin typeface="微软雅黑" panose="020B0503020204020204" charset="-122"/>
                <a:ea typeface="微软雅黑" panose="020B0503020204020204" charset="-122"/>
              </a:rPr>
              <a:t>拨开云雾终见日</a:t>
            </a:r>
            <a:endParaRPr lang="zh-CN" sz="6600" b="1">
              <a:solidFill>
                <a:srgbClr val="FF0000"/>
              </a:solidFill>
              <a:latin typeface="微软雅黑" panose="020B0503020204020204" charset="-122"/>
              <a:ea typeface="微软雅黑" panose="020B0503020204020204" charset="-122"/>
            </a:endParaRPr>
          </a:p>
        </p:txBody>
      </p:sp>
      <p:pic>
        <p:nvPicPr>
          <p:cNvPr id="2" name="图片 1" descr="t013eb4959345bf904b"/>
          <p:cNvPicPr>
            <a:picLocks noChangeAspect="1"/>
          </p:cNvPicPr>
          <p:nvPr/>
        </p:nvPicPr>
        <p:blipFill>
          <a:blip r:embed="rId2"/>
          <a:stretch>
            <a:fillRect/>
          </a:stretch>
        </p:blipFill>
        <p:spPr>
          <a:xfrm>
            <a:off x="451821" y="2227580"/>
            <a:ext cx="11338560" cy="4439920"/>
          </a:xfrm>
          <a:prstGeom prst="rect">
            <a:avLst/>
          </a:prstGeom>
        </p:spPr>
      </p:pic>
    </p:spTree>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amond(in)">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1973" y="1218569"/>
            <a:ext cx="11553712" cy="5639435"/>
          </a:xfrm>
          <a:solidFill>
            <a:schemeClr val="bg1"/>
          </a:solidFill>
        </p:spPr>
        <p:txBody>
          <a:bodyPr>
            <a:noAutofit/>
          </a:bodyPr>
          <a:lstStyle/>
          <a:p>
            <a:pPr indent="342900">
              <a:lnSpc>
                <a:spcPct val="150000"/>
              </a:lnSpc>
            </a:pPr>
            <a:r>
              <a:rPr lang="zh-CN" altLang="zh-CN" sz="2400" b="1" smtClean="0">
                <a:latin typeface="微软雅黑" panose="020B0503020204020204" charset="-122"/>
                <a:ea typeface="微软雅黑" panose="020B0503020204020204" charset="-122"/>
              </a:rPr>
              <a:t>逻辑作为思维的规律，具有这四个基本规律——“同一律”“不矛盾律”“排中律”“充足理由律”。</a:t>
            </a:r>
          </a:p>
          <a:p>
            <a:pPr indent="342900">
              <a:lnSpc>
                <a:spcPct val="150000"/>
              </a:lnSpc>
            </a:pPr>
            <a:r>
              <a:rPr lang="zh-CN" altLang="zh-CN" sz="2400" b="1" smtClean="0">
                <a:latin typeface="微软雅黑" panose="020B0503020204020204" charset="-122"/>
                <a:ea typeface="微软雅黑" panose="020B0503020204020204" charset="-122"/>
              </a:rPr>
              <a:t>“同一律”要求在同一思维过程中概念和判断具有确定性，始终保持如一。也就是概念间的关系应为“全同关系”。</a:t>
            </a:r>
          </a:p>
          <a:p>
            <a:pPr indent="342900">
              <a:lnSpc>
                <a:spcPct val="150000"/>
              </a:lnSpc>
            </a:pPr>
            <a:r>
              <a:rPr lang="zh-CN" altLang="zh-CN" sz="2400" b="1" smtClean="0">
                <a:latin typeface="微软雅黑" panose="020B0503020204020204" charset="-122"/>
                <a:ea typeface="微软雅黑" panose="020B0503020204020204" charset="-122"/>
              </a:rPr>
              <a:t>“不矛盾律”要求相互否定的判断不能同真；“排中律”要求两个相互矛盾的判断必有一真。使用这两个规律时，概念间的关系应为“矛盾关系”，互为“矛盾关系”的两个概念不能同真但必有一真，也就是一定是一真一假。</a:t>
            </a:r>
          </a:p>
          <a:p>
            <a:pPr indent="342900">
              <a:lnSpc>
                <a:spcPct val="150000"/>
              </a:lnSpc>
            </a:pPr>
            <a:r>
              <a:rPr lang="zh-CN" altLang="zh-CN" sz="2400" b="1" smtClean="0">
                <a:latin typeface="微软雅黑" panose="020B0503020204020204" charset="-122"/>
                <a:ea typeface="微软雅黑" panose="020B0503020204020204" charset="-122"/>
              </a:rPr>
              <a:t>“充足理由律”要求一个被断定为真的判断具备充足的理由。一个概念是另一个概念的原因，但结果的出现一定要有充足的理由。</a:t>
            </a:r>
          </a:p>
        </p:txBody>
      </p:sp>
      <p:pic>
        <p:nvPicPr>
          <p:cNvPr id="17" name="图片 16"/>
          <p:cNvPicPr>
            <a:picLocks noChangeAspect="1"/>
          </p:cNvPicPr>
          <p:nvPr>
            <p:custDataLst>
              <p:tags r:id="rId1"/>
            </p:custDataLst>
          </p:nvPr>
        </p:nvPicPr>
        <p:blipFill>
          <a:blip r:embed="rId3">
            <a:extLst>
              <a:ext uri="{28A0092B-C50C-407E-A947-70E740481C1C}">
                <a14:useLocalDpi xmlns:a14="http://schemas.microsoft.com/office/drawing/2010/main" val="0"/>
              </a:ext>
            </a:extLst>
          </a:blip>
          <a:stretch>
            <a:fillRect/>
          </a:stretch>
        </p:blipFill>
        <p:spPr>
          <a:xfrm>
            <a:off x="-113664" y="-41910"/>
            <a:ext cx="4911575" cy="1149985"/>
          </a:xfrm>
          <a:prstGeom prst="rect">
            <a:avLst/>
          </a:prstGeom>
        </p:spPr>
      </p:pic>
      <p:sp>
        <p:nvSpPr>
          <p:cNvPr id="18" name="内容占位符 2"/>
          <p:cNvSpPr>
            <a:spLocks noGrp="1"/>
          </p:cNvSpPr>
          <p:nvPr/>
        </p:nvSpPr>
        <p:spPr bwMode="auto">
          <a:xfrm>
            <a:off x="1011556" y="225915"/>
            <a:ext cx="3829685" cy="64403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zh-CN" b="1" smtClean="0">
                <a:solidFill>
                  <a:srgbClr val="FF0000"/>
                </a:solidFill>
                <a:latin typeface="微软雅黑" panose="020B0503020204020204" charset="-122"/>
                <a:ea typeface="微软雅黑" panose="020B0503020204020204" charset="-122"/>
              </a:rPr>
              <a:t>逻辑的基本规律</a:t>
            </a:r>
            <a:endParaRPr lang="zh-CN" altLang="en-US" b="1" smtClean="0">
              <a:solidFill>
                <a:srgbClr val="FF0000"/>
              </a:solidFill>
              <a:latin typeface="微软雅黑" panose="020B0503020204020204" charset="-122"/>
              <a:ea typeface="微软雅黑" panose="020B050302020402020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edge">
                                      <p:cBhvr>
                                        <p:cTn id="7" dur="2000"/>
                                        <p:tgtEl>
                                          <p:spTgt spid="3">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edge">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edge">
                                      <p:cBhvr>
                                        <p:cTn id="17" dur="20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edge">
                                      <p:cBhvr>
                                        <p:cTn id="22" dur="2000"/>
                                        <p:tgtEl>
                                          <p:spTgt spid="3">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edge">
                                      <p:cBhvr>
                                        <p:cTn id="27"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1973" y="1140314"/>
            <a:ext cx="11553712" cy="5717689"/>
          </a:xfrm>
          <a:solidFill>
            <a:schemeClr val="bg1"/>
          </a:solidFill>
        </p:spPr>
        <p:txBody>
          <a:bodyPr>
            <a:noAutofit/>
          </a:bodyPr>
          <a:lstStyle/>
          <a:p>
            <a:r>
              <a:rPr lang="en-US" altLang="zh-CN" sz="2400" b="1" smtClean="0">
                <a:solidFill>
                  <a:schemeClr val="tx1"/>
                </a:solidFill>
                <a:latin typeface="微软雅黑" panose="020B0503020204020204" charset="-122"/>
                <a:ea typeface="微软雅黑" panose="020B0503020204020204" charset="-122"/>
                <a:cs typeface="微软雅黑" panose="020B0503020204020204" charset="-122"/>
              </a:rPr>
              <a:t>①</a:t>
            </a:r>
            <a:r>
              <a:rPr lang="zh-CN" altLang="zh-CN" sz="2400" b="1" smtClean="0">
                <a:solidFill>
                  <a:schemeClr val="tx1"/>
                </a:solidFill>
                <a:latin typeface="微软雅黑" panose="020B0503020204020204" charset="-122"/>
                <a:ea typeface="微软雅黑" panose="020B0503020204020204" charset="-122"/>
                <a:cs typeface="微软雅黑" panose="020B0503020204020204" charset="-122"/>
              </a:rPr>
              <a:t>鲁迅的作品不是一天能读完的，《孔乙己》是鲁迅的作品，所以，《孔乙己》不是一天能读完的。</a:t>
            </a:r>
            <a:endParaRPr lang="en-US" altLang="zh-CN" sz="2400" b="1" smtClean="0">
              <a:solidFill>
                <a:schemeClr val="tx1"/>
              </a:solidFill>
              <a:latin typeface="微软雅黑" panose="020B0503020204020204" charset="-122"/>
              <a:ea typeface="微软雅黑" panose="020B0503020204020204" charset="-122"/>
              <a:cs typeface="微软雅黑" panose="020B0503020204020204" charset="-122"/>
            </a:endParaRPr>
          </a:p>
          <a:p>
            <a:r>
              <a:rPr lang="zh-CN" altLang="zh-CN" sz="2400" b="1" smtClean="0">
                <a:solidFill>
                  <a:srgbClr val="00B0F0"/>
                </a:solidFill>
                <a:latin typeface="微软雅黑" panose="020B0503020204020204" charset="-122"/>
                <a:ea typeface="微软雅黑" panose="020B0503020204020204" charset="-122"/>
                <a:cs typeface="微软雅黑" panose="020B0503020204020204" charset="-122"/>
              </a:rPr>
              <a:t>“鲁迅的作品”和“《孔乙己》”是“包含关系”，不是“全同关系”，违反“同一律”。</a:t>
            </a:r>
          </a:p>
          <a:p>
            <a:r>
              <a:rPr lang="en-US" altLang="zh-CN" sz="2400" b="1" smtClean="0">
                <a:solidFill>
                  <a:schemeClr val="tx1"/>
                </a:solidFill>
                <a:latin typeface="微软雅黑" panose="020B0503020204020204" charset="-122"/>
                <a:ea typeface="微软雅黑" panose="020B0503020204020204" charset="-122"/>
                <a:cs typeface="微软雅黑" panose="020B0503020204020204" charset="-122"/>
              </a:rPr>
              <a:t>②</a:t>
            </a:r>
            <a:r>
              <a:rPr lang="zh-CN" altLang="zh-CN" sz="2400" b="1" smtClean="0">
                <a:solidFill>
                  <a:schemeClr val="tx1"/>
                </a:solidFill>
                <a:latin typeface="微软雅黑" panose="020B0503020204020204" charset="-122"/>
                <a:ea typeface="微软雅黑" panose="020B0503020204020204" charset="-122"/>
                <a:cs typeface="微软雅黑" panose="020B0503020204020204" charset="-122"/>
              </a:rPr>
              <a:t>在法国某地，一个耍戏法的人招揽观众：“快来快来，这里有拿破仑的头骨。”围观的一个人说：“奇怪，听说拿破仑的脑袋是很大的，这个头骨怎么和普通人的没有区别啊？”耍戏法的人解释道：“没错，这是拿破仑小时候的头骨。”</a:t>
            </a:r>
          </a:p>
          <a:p>
            <a:r>
              <a:rPr lang="zh-CN" altLang="zh-CN" sz="2400" b="1" smtClean="0">
                <a:solidFill>
                  <a:srgbClr val="00B0F0"/>
                </a:solidFill>
                <a:latin typeface="微软雅黑" panose="020B0503020204020204" charset="-122"/>
                <a:ea typeface="微软雅黑" panose="020B0503020204020204" charset="-122"/>
                <a:cs typeface="微软雅黑" panose="020B0503020204020204" charset="-122"/>
              </a:rPr>
              <a:t>“头骨小”和“小时候的头骨”不是同一个概念，耍戏法的人在转换概念，违反了“同一律”。再者，“拿破仑小时候的头骨”意思是“拿破仑夭折了”，与事实“拿破仑并未夭折”互相矛盾了，又违反了“不矛盾律”。</a:t>
            </a:r>
          </a:p>
          <a:p>
            <a:r>
              <a:rPr lang="en-US" altLang="zh-CN" sz="2400" b="1" smtClean="0">
                <a:solidFill>
                  <a:schemeClr val="tx1"/>
                </a:solidFill>
                <a:latin typeface="微软雅黑" panose="020B0503020204020204" charset="-122"/>
                <a:ea typeface="微软雅黑" panose="020B0503020204020204" charset="-122"/>
                <a:cs typeface="微软雅黑" panose="020B0503020204020204" charset="-122"/>
              </a:rPr>
              <a:t>③</a:t>
            </a:r>
            <a:r>
              <a:rPr lang="zh-CN" altLang="zh-CN" sz="2400" b="1" smtClean="0">
                <a:solidFill>
                  <a:schemeClr val="tx1"/>
                </a:solidFill>
                <a:latin typeface="微软雅黑" panose="020B0503020204020204" charset="-122"/>
                <a:ea typeface="微软雅黑" panose="020B0503020204020204" charset="-122"/>
                <a:cs typeface="微软雅黑" panose="020B0503020204020204" charset="-122"/>
              </a:rPr>
              <a:t>有人说，《红楼梦》值得读，有人说不值得，两种意见我都不赞成：读，太花时间；不读，又有点儿可惜。</a:t>
            </a:r>
          </a:p>
          <a:p>
            <a:r>
              <a:rPr lang="zh-CN" altLang="zh-CN" sz="2400" b="1" smtClean="0">
                <a:solidFill>
                  <a:srgbClr val="00B0F0"/>
                </a:solidFill>
                <a:latin typeface="微软雅黑" panose="020B0503020204020204" charset="-122"/>
                <a:ea typeface="微软雅黑" panose="020B0503020204020204" charset="-122"/>
                <a:cs typeface="微软雅黑" panose="020B0503020204020204" charset="-122"/>
              </a:rPr>
              <a:t>“读”和“不读”是“矛盾关系”，必有一真，不能同为假，违反“排中律”。</a:t>
            </a:r>
          </a:p>
        </p:txBody>
      </p:sp>
      <p:pic>
        <p:nvPicPr>
          <p:cNvPr id="17" name="图片 16"/>
          <p:cNvPicPr>
            <a:picLocks noChangeAspect="1"/>
          </p:cNvPicPr>
          <p:nvPr>
            <p:custDataLst>
              <p:tags r:id="rId1"/>
            </p:custDataLst>
          </p:nvPr>
        </p:nvPicPr>
        <p:blipFill>
          <a:blip r:embed="rId3">
            <a:extLst>
              <a:ext uri="{28A0092B-C50C-407E-A947-70E740481C1C}">
                <a14:useLocalDpi xmlns:a14="http://schemas.microsoft.com/office/drawing/2010/main" val="0"/>
              </a:ext>
            </a:extLst>
          </a:blip>
          <a:stretch>
            <a:fillRect/>
          </a:stretch>
        </p:blipFill>
        <p:spPr>
          <a:xfrm>
            <a:off x="-113664" y="-41910"/>
            <a:ext cx="4459753" cy="1149985"/>
          </a:xfrm>
          <a:prstGeom prst="rect">
            <a:avLst/>
          </a:prstGeom>
        </p:spPr>
      </p:pic>
      <p:sp>
        <p:nvSpPr>
          <p:cNvPr id="18" name="内容占位符 2"/>
          <p:cNvSpPr>
            <a:spLocks noGrp="1"/>
          </p:cNvSpPr>
          <p:nvPr/>
        </p:nvSpPr>
        <p:spPr bwMode="auto">
          <a:xfrm>
            <a:off x="1011556" y="225915"/>
            <a:ext cx="3829685" cy="64403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zh-CN" b="1" smtClean="0">
                <a:solidFill>
                  <a:srgbClr val="FF0000"/>
                </a:solidFill>
                <a:latin typeface="微软雅黑" panose="020B0503020204020204" charset="-122"/>
                <a:ea typeface="微软雅黑" panose="020B0503020204020204" charset="-122"/>
              </a:rPr>
              <a:t>小组合作探究</a:t>
            </a:r>
            <a:endParaRPr lang="zh-CN" altLang="en-US" b="1" smtClean="0">
              <a:solidFill>
                <a:srgbClr val="FF0000"/>
              </a:solidFill>
              <a:latin typeface="微软雅黑" panose="020B0503020204020204" charset="-122"/>
              <a:ea typeface="微软雅黑" panose="020B050302020402020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edge">
                                      <p:cBhvr>
                                        <p:cTn id="7" dur="2000"/>
                                        <p:tgtEl>
                                          <p:spTgt spid="3">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edge">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edge">
                                      <p:cBhvr>
                                        <p:cTn id="17" dur="20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edge">
                                      <p:cBhvr>
                                        <p:cTn id="22" dur="2000"/>
                                        <p:tgtEl>
                                          <p:spTgt spid="3">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edge">
                                      <p:cBhvr>
                                        <p:cTn id="27" dur="2000"/>
                                        <p:tgtEl>
                                          <p:spTgt spid="3">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wedge">
                                      <p:cBhvr>
                                        <p:cTn id="32" dur="2000"/>
                                        <p:tgtEl>
                                          <p:spTgt spid="3">
                                            <p:txEl>
                                              <p:pRg st="4" end="4"/>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0" presetClass="entr" presetSubtype="0"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wedge">
                                      <p:cBhvr>
                                        <p:cTn id="37"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1973" y="1218569"/>
            <a:ext cx="11553712" cy="5639435"/>
          </a:xfrm>
          <a:solidFill>
            <a:schemeClr val="bg1"/>
          </a:solidFill>
        </p:spPr>
        <p:txBody>
          <a:bodyPr>
            <a:noAutofit/>
          </a:bodyPr>
          <a:lstStyle/>
          <a:p>
            <a:r>
              <a:rPr lang="en-US" altLang="zh-CN" sz="2400" b="1" smtClean="0">
                <a:latin typeface="微软雅黑" panose="020B0503020204020204" charset="-122"/>
                <a:ea typeface="微软雅黑" panose="020B0503020204020204" charset="-122"/>
                <a:cs typeface="微软雅黑" panose="020B0503020204020204" charset="-122"/>
              </a:rPr>
              <a:t>④</a:t>
            </a:r>
            <a:r>
              <a:rPr lang="zh-CN" altLang="zh-CN" sz="2400" b="1" smtClean="0">
                <a:latin typeface="微软雅黑" panose="020B0503020204020204" charset="-122"/>
                <a:ea typeface="微软雅黑" panose="020B0503020204020204" charset="-122"/>
                <a:cs typeface="微软雅黑" panose="020B0503020204020204" charset="-122"/>
              </a:rPr>
              <a:t>庄子曰：“请循其本。子曰‘汝安知鱼乐’云者，既已知吾知之而问我，我知之濠上也。”（《庄子与惠子游于濠梁之上》）</a:t>
            </a:r>
          </a:p>
          <a:p>
            <a:r>
              <a:rPr lang="zh-CN" altLang="zh-CN" sz="2400" b="1" smtClean="0">
                <a:solidFill>
                  <a:srgbClr val="00B0F0"/>
                </a:solidFill>
                <a:latin typeface="微软雅黑" panose="020B0503020204020204" charset="-122"/>
                <a:ea typeface="微软雅黑" panose="020B0503020204020204" charset="-122"/>
                <a:cs typeface="微软雅黑" panose="020B0503020204020204" charset="-122"/>
              </a:rPr>
              <a:t>惠子问的是“你怎么知道鱼是快乐的”，是问原因，庄子回答“是在濠上这个地方知道的”，是答地点，答非所问，违反了“同一律”。</a:t>
            </a:r>
          </a:p>
          <a:p>
            <a:r>
              <a:rPr lang="en-US" altLang="zh-CN" sz="2400" b="1" smtClean="0">
                <a:latin typeface="微软雅黑" panose="020B0503020204020204" charset="-122"/>
                <a:ea typeface="微软雅黑" panose="020B0503020204020204" charset="-122"/>
                <a:cs typeface="微软雅黑" panose="020B0503020204020204" charset="-122"/>
              </a:rPr>
              <a:t>⑤</a:t>
            </a:r>
            <a:r>
              <a:rPr lang="zh-CN" altLang="zh-CN" sz="2400" b="1" smtClean="0">
                <a:latin typeface="微软雅黑" panose="020B0503020204020204" charset="-122"/>
                <a:ea typeface="微软雅黑" panose="020B0503020204020204" charset="-122"/>
                <a:cs typeface="微软雅黑" panose="020B0503020204020204" charset="-122"/>
              </a:rPr>
              <a:t>《儒林外史》第三回中，范进中举前，胡屠户说：“不要失了你的时了！你自己只觉得中了一个相公，就‘癞虾蟆想吃起天鹅肉’来！</a:t>
            </a:r>
            <a:r>
              <a:rPr lang="en-US" altLang="zh-CN" sz="2400" b="1" smtClean="0">
                <a:latin typeface="微软雅黑" panose="020B0503020204020204" charset="-122"/>
                <a:ea typeface="微软雅黑" panose="020B0503020204020204" charset="-122"/>
                <a:cs typeface="微软雅黑" panose="020B0503020204020204" charset="-122"/>
              </a:rPr>
              <a:t>......</a:t>
            </a:r>
            <a:r>
              <a:rPr lang="zh-CN" altLang="zh-CN" sz="2400" b="1" smtClean="0">
                <a:latin typeface="微软雅黑" panose="020B0503020204020204" charset="-122"/>
                <a:ea typeface="微软雅黑" panose="020B0503020204020204" charset="-122"/>
                <a:cs typeface="微软雅黑" panose="020B0503020204020204" charset="-122"/>
              </a:rPr>
              <a:t>你不看见城里张府上那些老爷，都有万贯家私，一个个方面大耳，像你这尖嘴猴腮，也该撒抛尿自己照照！不三不四，就想天鹅屁吃！”范进中举后，胡屠户说：“我的这个贤婿，才学又高，品貌又好，就是城里头那张府、周府这些老爷，也没有我女婿这样一个体面的相貌！”</a:t>
            </a:r>
          </a:p>
          <a:p>
            <a:r>
              <a:rPr lang="zh-CN" altLang="zh-CN" sz="2400" b="1" smtClean="0">
                <a:solidFill>
                  <a:srgbClr val="00B0F0"/>
                </a:solidFill>
                <a:latin typeface="微软雅黑" panose="020B0503020204020204" charset="-122"/>
                <a:ea typeface="微软雅黑" panose="020B0503020204020204" charset="-122"/>
                <a:cs typeface="微软雅黑" panose="020B0503020204020204" charset="-122"/>
              </a:rPr>
              <a:t>胡屠户对范进中举前后的态度自相矛盾了，违反了“不矛盾律”。</a:t>
            </a:r>
          </a:p>
          <a:p>
            <a:r>
              <a:rPr lang="en-US" altLang="zh-CN" sz="2400" b="1" smtClean="0">
                <a:latin typeface="微软雅黑" panose="020B0503020204020204" charset="-122"/>
                <a:ea typeface="微软雅黑" panose="020B0503020204020204" charset="-122"/>
                <a:cs typeface="微软雅黑" panose="020B0503020204020204" charset="-122"/>
              </a:rPr>
              <a:t>⑥</a:t>
            </a:r>
            <a:r>
              <a:rPr lang="zh-CN" altLang="zh-CN" sz="2400" b="1" smtClean="0">
                <a:latin typeface="微软雅黑" panose="020B0503020204020204" charset="-122"/>
                <a:ea typeface="微软雅黑" panose="020B0503020204020204" charset="-122"/>
                <a:cs typeface="微软雅黑" panose="020B0503020204020204" charset="-122"/>
              </a:rPr>
              <a:t>《祝福》中，鲁四老爷知道祥林嫂的死讯后说：“不早不迟，偏偏要在这时候——这就可见是一个谬种！”</a:t>
            </a:r>
          </a:p>
          <a:p>
            <a:r>
              <a:rPr lang="zh-CN" altLang="zh-CN" sz="2400" b="1" smtClean="0">
                <a:latin typeface="微软雅黑" panose="020B0503020204020204" charset="-122"/>
                <a:ea typeface="微软雅黑" panose="020B0503020204020204" charset="-122"/>
                <a:cs typeface="微软雅黑" panose="020B0503020204020204" charset="-122"/>
              </a:rPr>
              <a:t>“</a:t>
            </a:r>
            <a:r>
              <a:rPr lang="zh-CN" altLang="zh-CN" sz="2400" b="1" smtClean="0">
                <a:solidFill>
                  <a:srgbClr val="00B0F0"/>
                </a:solidFill>
                <a:latin typeface="微软雅黑" panose="020B0503020204020204" charset="-122"/>
                <a:ea typeface="微软雅黑" panose="020B0503020204020204" charset="-122"/>
                <a:cs typeface="微软雅黑" panose="020B0503020204020204" charset="-122"/>
              </a:rPr>
              <a:t>谬种”的理由是死得不是时候，这个理由并不充足，违反“充足理由律”。</a:t>
            </a:r>
          </a:p>
        </p:txBody>
      </p:sp>
      <p:pic>
        <p:nvPicPr>
          <p:cNvPr id="17" name="图片 16"/>
          <p:cNvPicPr>
            <a:picLocks noChangeAspect="1"/>
          </p:cNvPicPr>
          <p:nvPr>
            <p:custDataLst>
              <p:tags r:id="rId1"/>
            </p:custDataLst>
          </p:nvPr>
        </p:nvPicPr>
        <p:blipFill>
          <a:blip r:embed="rId3">
            <a:extLst>
              <a:ext uri="{28A0092B-C50C-407E-A947-70E740481C1C}">
                <a14:useLocalDpi xmlns:a14="http://schemas.microsoft.com/office/drawing/2010/main" val="0"/>
              </a:ext>
            </a:extLst>
          </a:blip>
          <a:stretch>
            <a:fillRect/>
          </a:stretch>
        </p:blipFill>
        <p:spPr>
          <a:xfrm>
            <a:off x="-113664" y="-41910"/>
            <a:ext cx="4233843" cy="1149985"/>
          </a:xfrm>
          <a:prstGeom prst="rect">
            <a:avLst/>
          </a:prstGeom>
        </p:spPr>
      </p:pic>
      <p:sp>
        <p:nvSpPr>
          <p:cNvPr id="18" name="内容占位符 2"/>
          <p:cNvSpPr>
            <a:spLocks noGrp="1"/>
          </p:cNvSpPr>
          <p:nvPr/>
        </p:nvSpPr>
        <p:spPr bwMode="auto">
          <a:xfrm>
            <a:off x="1011556" y="225915"/>
            <a:ext cx="3829685" cy="64403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zh-CN" b="1" smtClean="0">
                <a:solidFill>
                  <a:srgbClr val="FF0000"/>
                </a:solidFill>
                <a:latin typeface="微软雅黑" panose="020B0503020204020204" charset="-122"/>
                <a:ea typeface="微软雅黑" panose="020B0503020204020204" charset="-122"/>
              </a:rPr>
              <a:t>小组合作探究</a:t>
            </a:r>
            <a:endParaRPr lang="zh-CN" altLang="en-US" b="1" smtClean="0">
              <a:solidFill>
                <a:srgbClr val="FF0000"/>
              </a:solidFill>
              <a:latin typeface="微软雅黑" panose="020B0503020204020204" charset="-122"/>
              <a:ea typeface="微软雅黑" panose="020B050302020402020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edge">
                                      <p:cBhvr>
                                        <p:cTn id="7" dur="2000"/>
                                        <p:tgtEl>
                                          <p:spTgt spid="3">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edge">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edge">
                                      <p:cBhvr>
                                        <p:cTn id="17" dur="20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edge">
                                      <p:cBhvr>
                                        <p:cTn id="22" dur="2000"/>
                                        <p:tgtEl>
                                          <p:spTgt spid="3">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edge">
                                      <p:cBhvr>
                                        <p:cTn id="27" dur="2000"/>
                                        <p:tgtEl>
                                          <p:spTgt spid="3">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wedge">
                                      <p:cBhvr>
                                        <p:cTn id="32" dur="2000"/>
                                        <p:tgtEl>
                                          <p:spTgt spid="3">
                                            <p:txEl>
                                              <p:pRg st="4" end="4"/>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0" presetClass="entr" presetSubtype="0"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wedge">
                                      <p:cBhvr>
                                        <p:cTn id="37"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1" name="直接连接符 10"/>
          <p:cNvCxnSpPr/>
          <p:nvPr/>
        </p:nvCxnSpPr>
        <p:spPr>
          <a:xfrm>
            <a:off x="457743" y="2041948"/>
            <a:ext cx="11276199" cy="6314"/>
          </a:xfrm>
          <a:prstGeom prst="line">
            <a:avLst/>
          </a:prstGeom>
          <a:ln w="254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2218691" y="489585"/>
            <a:ext cx="7875271" cy="1107996"/>
          </a:xfrm>
          <a:prstGeom prst="rect">
            <a:avLst/>
          </a:prstGeom>
          <a:noFill/>
          <a:ln w="9525">
            <a:noFill/>
          </a:ln>
        </p:spPr>
        <p:txBody>
          <a:bodyPr wrap="square">
            <a:spAutoFit/>
          </a:bodyPr>
          <a:lstStyle/>
          <a:p>
            <a:r>
              <a:rPr lang="zh-CN" sz="6600" b="1">
                <a:solidFill>
                  <a:srgbClr val="FF0000"/>
                </a:solidFill>
                <a:latin typeface="微软雅黑" panose="020B0503020204020204" charset="-122"/>
                <a:ea typeface="微软雅黑" panose="020B0503020204020204" charset="-122"/>
              </a:rPr>
              <a:t>四</a:t>
            </a:r>
            <a:r>
              <a:rPr lang="zh-CN" sz="6600" b="1" smtClean="0">
                <a:solidFill>
                  <a:srgbClr val="FF0000"/>
                </a:solidFill>
                <a:latin typeface="微软雅黑" panose="020B0503020204020204" charset="-122"/>
                <a:ea typeface="微软雅黑" panose="020B0503020204020204" charset="-122"/>
              </a:rPr>
              <a:t>、</a:t>
            </a:r>
            <a:r>
              <a:rPr lang="zh-CN" altLang="zh-CN" sz="6600" b="1" smtClean="0">
                <a:solidFill>
                  <a:srgbClr val="FF0000"/>
                </a:solidFill>
                <a:latin typeface="微软雅黑" panose="020B0503020204020204" charset="-122"/>
                <a:ea typeface="微软雅黑" panose="020B0503020204020204" charset="-122"/>
              </a:rPr>
              <a:t>水到渠成辨谬误</a:t>
            </a:r>
            <a:endParaRPr lang="zh-CN" altLang="zh-CN" sz="6600">
              <a:solidFill>
                <a:srgbClr val="FF0000"/>
              </a:solidFill>
              <a:latin typeface="微软雅黑" panose="020B0503020204020204" charset="-122"/>
              <a:ea typeface="微软雅黑" panose="020B0503020204020204" charset="-122"/>
            </a:endParaRPr>
          </a:p>
        </p:txBody>
      </p:sp>
      <p:pic>
        <p:nvPicPr>
          <p:cNvPr id="2" name="图片 1" descr="t013eb4959345bf904b"/>
          <p:cNvPicPr>
            <a:picLocks noChangeAspect="1"/>
          </p:cNvPicPr>
          <p:nvPr/>
        </p:nvPicPr>
        <p:blipFill>
          <a:blip r:embed="rId2"/>
          <a:stretch>
            <a:fillRect/>
          </a:stretch>
        </p:blipFill>
        <p:spPr>
          <a:xfrm>
            <a:off x="451821" y="2227580"/>
            <a:ext cx="11338560" cy="4439920"/>
          </a:xfrm>
          <a:prstGeom prst="rect">
            <a:avLst/>
          </a:prstGeom>
        </p:spPr>
      </p:pic>
    </p:spTree>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amond(in)">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1973" y="839095"/>
            <a:ext cx="11553712" cy="6018905"/>
          </a:xfrm>
          <a:solidFill>
            <a:schemeClr val="bg1"/>
          </a:solidFill>
        </p:spPr>
        <p:txBody>
          <a:bodyPr>
            <a:noAutofit/>
          </a:bodyPr>
          <a:lstStyle/>
          <a:p>
            <a:pPr indent="342900">
              <a:lnSpc>
                <a:spcPct val="150000"/>
              </a:lnSpc>
            </a:pPr>
            <a:r>
              <a:rPr lang="zh-CN" altLang="zh-CN" sz="2800" b="1" smtClean="0">
                <a:latin typeface="微软雅黑" panose="020B0503020204020204" charset="-122"/>
                <a:ea typeface="微软雅黑" panose="020B0503020204020204" charset="-122"/>
              </a:rPr>
              <a:t>违反“同一律”就会犯“偷换概念”“混淆概念”的逻辑错误，主要表现为“划分不当”“发生歧义”“以偏概全”等；违反“不矛盾律”就会犯“自相矛盾”的逻辑错误；违反“排中律”就会犯“模棱两可”的逻辑错误；违反“充足理由律”就会犯“强加因果”的逻辑错误。</a:t>
            </a:r>
          </a:p>
          <a:p>
            <a:pPr indent="342900">
              <a:lnSpc>
                <a:spcPct val="150000"/>
              </a:lnSpc>
            </a:pPr>
            <a:r>
              <a:rPr lang="zh-CN" altLang="zh-CN" sz="2800" b="1" smtClean="0">
                <a:latin typeface="微软雅黑" panose="020B0503020204020204" charset="-122"/>
                <a:ea typeface="微软雅黑" panose="020B0503020204020204" charset="-122"/>
              </a:rPr>
              <a:t>所以，同学们平时还要多留心注意存在逻辑错误的话语，分析其错误的原因，明确病句除了语法性的错误外，还要注意“不合逻辑”的逻辑性病句。</a:t>
            </a:r>
          </a:p>
        </p:txBody>
      </p:sp>
      <p:pic>
        <p:nvPicPr>
          <p:cNvPr id="17" name="图片 16"/>
          <p:cNvPicPr>
            <a:picLocks noChangeAspect="1"/>
          </p:cNvPicPr>
          <p:nvPr>
            <p:custDataLst>
              <p:tags r:id="rId1"/>
            </p:custDataLst>
          </p:nvPr>
        </p:nvPicPr>
        <p:blipFill>
          <a:blip r:embed="rId3">
            <a:extLst>
              <a:ext uri="{28A0092B-C50C-407E-A947-70E740481C1C}">
                <a14:useLocalDpi xmlns:a14="http://schemas.microsoft.com/office/drawing/2010/main" val="0"/>
              </a:ext>
            </a:extLst>
          </a:blip>
          <a:stretch>
            <a:fillRect/>
          </a:stretch>
        </p:blipFill>
        <p:spPr>
          <a:xfrm>
            <a:off x="-113663" y="-41910"/>
            <a:ext cx="4933090" cy="1149985"/>
          </a:xfrm>
          <a:prstGeom prst="rect">
            <a:avLst/>
          </a:prstGeom>
        </p:spPr>
      </p:pic>
      <p:sp>
        <p:nvSpPr>
          <p:cNvPr id="18" name="内容占位符 2"/>
          <p:cNvSpPr>
            <a:spLocks noGrp="1"/>
          </p:cNvSpPr>
          <p:nvPr/>
        </p:nvSpPr>
        <p:spPr bwMode="auto">
          <a:xfrm>
            <a:off x="1011556" y="225915"/>
            <a:ext cx="3829685" cy="64403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zh-CN" b="1" smtClean="0">
                <a:solidFill>
                  <a:srgbClr val="FF0000"/>
                </a:solidFill>
                <a:latin typeface="微软雅黑" panose="020B0503020204020204" charset="-122"/>
                <a:ea typeface="微软雅黑" panose="020B0503020204020204" charset="-122"/>
              </a:rPr>
              <a:t>水到渠成辨谬误</a:t>
            </a:r>
            <a:endParaRPr lang="zh-CN" altLang="en-US" b="1" smtClean="0">
              <a:solidFill>
                <a:srgbClr val="FF0000"/>
              </a:solidFill>
              <a:latin typeface="微软雅黑" panose="020B0503020204020204" charset="-122"/>
              <a:ea typeface="微软雅黑" panose="020B050302020402020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edge">
                                      <p:cBhvr>
                                        <p:cTn id="7" dur="2000"/>
                                        <p:tgtEl>
                                          <p:spTgt spid="3">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edge">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edge">
                                      <p:cBhvr>
                                        <p:cTn id="17"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1973" y="1218569"/>
            <a:ext cx="11553712" cy="5639435"/>
          </a:xfrm>
          <a:solidFill>
            <a:schemeClr val="bg1"/>
          </a:solidFill>
        </p:spPr>
        <p:txBody>
          <a:bodyPr>
            <a:noAutofit/>
          </a:bodyPr>
          <a:lstStyle/>
          <a:p>
            <a:r>
              <a:rPr lang="zh-CN" altLang="zh-CN" sz="2800" b="1" smtClean="0">
                <a:latin typeface="微软雅黑" panose="020B0503020204020204" charset="-122"/>
                <a:ea typeface="微软雅黑" panose="020B0503020204020204" charset="-122"/>
                <a:cs typeface="微软雅黑" panose="020B0503020204020204" charset="-122"/>
              </a:rPr>
              <a:t>【</a:t>
            </a:r>
            <a:r>
              <a:rPr lang="en-US" altLang="zh-CN" sz="2800" b="1" smtClean="0">
                <a:latin typeface="微软雅黑" panose="020B0503020204020204" charset="-122"/>
                <a:ea typeface="微软雅黑" panose="020B0503020204020204" charset="-122"/>
                <a:cs typeface="微软雅黑" panose="020B0503020204020204" charset="-122"/>
              </a:rPr>
              <a:t>2008.</a:t>
            </a:r>
            <a:r>
              <a:rPr lang="zh-CN" altLang="zh-CN" sz="2800" b="1" smtClean="0">
                <a:latin typeface="微软雅黑" panose="020B0503020204020204" charset="-122"/>
                <a:ea typeface="微软雅黑" panose="020B0503020204020204" charset="-122"/>
                <a:cs typeface="微软雅黑" panose="020B0503020204020204" charset="-122"/>
              </a:rPr>
              <a:t>江西卷】中华人民共和国公民在年老、疾病或者丧失劳动能力的情况下，有从国家和社会获得物质帮助的权利。</a:t>
            </a:r>
          </a:p>
          <a:p>
            <a:r>
              <a:rPr lang="zh-CN" altLang="zh-CN" sz="2800" b="1" smtClean="0">
                <a:solidFill>
                  <a:srgbClr val="00B0F0"/>
                </a:solidFill>
                <a:latin typeface="微软雅黑" panose="020B0503020204020204" charset="-122"/>
                <a:ea typeface="微软雅黑" panose="020B0503020204020204" charset="-122"/>
                <a:cs typeface="微软雅黑" panose="020B0503020204020204" charset="-122"/>
              </a:rPr>
              <a:t>“年老、疾病或者丧失劳动能力”并列不当，这三个概念的范围有交叉。</a:t>
            </a:r>
          </a:p>
          <a:p>
            <a:r>
              <a:rPr lang="en-US" altLang="zh-CN" sz="2800" b="1" smtClean="0">
                <a:latin typeface="微软雅黑" panose="020B0503020204020204" charset="-122"/>
                <a:ea typeface="微软雅黑" panose="020B0503020204020204" charset="-122"/>
                <a:cs typeface="微软雅黑" panose="020B0503020204020204" charset="-122"/>
              </a:rPr>
              <a:t> </a:t>
            </a:r>
            <a:endParaRPr lang="zh-CN" altLang="zh-CN" sz="2800" b="1" smtClean="0">
              <a:latin typeface="微软雅黑" panose="020B0503020204020204" charset="-122"/>
              <a:ea typeface="微软雅黑" panose="020B0503020204020204" charset="-122"/>
              <a:cs typeface="微软雅黑" panose="020B0503020204020204" charset="-122"/>
            </a:endParaRPr>
          </a:p>
          <a:p>
            <a:r>
              <a:rPr lang="zh-CN" altLang="zh-CN" sz="2800" b="1" smtClean="0">
                <a:latin typeface="微软雅黑" panose="020B0503020204020204" charset="-122"/>
                <a:ea typeface="微软雅黑" panose="020B0503020204020204" charset="-122"/>
                <a:cs typeface="微软雅黑" panose="020B0503020204020204" charset="-122"/>
              </a:rPr>
              <a:t>【</a:t>
            </a:r>
            <a:r>
              <a:rPr lang="en-US" altLang="zh-CN" sz="2800" b="1" smtClean="0">
                <a:latin typeface="微软雅黑" panose="020B0503020204020204" charset="-122"/>
                <a:ea typeface="微软雅黑" panose="020B0503020204020204" charset="-122"/>
                <a:cs typeface="微软雅黑" panose="020B0503020204020204" charset="-122"/>
              </a:rPr>
              <a:t>2008.</a:t>
            </a:r>
            <a:r>
              <a:rPr lang="zh-CN" altLang="zh-CN" sz="2800" b="1" smtClean="0">
                <a:latin typeface="微软雅黑" panose="020B0503020204020204" charset="-122"/>
                <a:ea typeface="微软雅黑" panose="020B0503020204020204" charset="-122"/>
                <a:cs typeface="微软雅黑" panose="020B0503020204020204" charset="-122"/>
              </a:rPr>
              <a:t>湖北卷】社区服务中心为孩子们准备了跳绳、羽毛球、拼图、棋类、卡拉</a:t>
            </a:r>
            <a:r>
              <a:rPr lang="en-US" altLang="zh-CN" sz="2800" b="1" smtClean="0">
                <a:latin typeface="微软雅黑" panose="020B0503020204020204" charset="-122"/>
                <a:ea typeface="微软雅黑" panose="020B0503020204020204" charset="-122"/>
                <a:cs typeface="微软雅黑" panose="020B0503020204020204" charset="-122"/>
              </a:rPr>
              <a:t>OK</a:t>
            </a:r>
            <a:r>
              <a:rPr lang="zh-CN" altLang="zh-CN" sz="2800" b="1" smtClean="0">
                <a:latin typeface="微软雅黑" panose="020B0503020204020204" charset="-122"/>
                <a:ea typeface="微软雅黑" panose="020B0503020204020204" charset="-122"/>
                <a:cs typeface="微软雅黑" panose="020B0503020204020204" charset="-122"/>
              </a:rPr>
              <a:t>等</a:t>
            </a:r>
            <a:r>
              <a:rPr lang="en-US" altLang="zh-CN" sz="2800" b="1" smtClean="0">
                <a:latin typeface="微软雅黑" panose="020B0503020204020204" charset="-122"/>
                <a:ea typeface="微软雅黑" panose="020B0503020204020204" charset="-122"/>
                <a:cs typeface="微软雅黑" panose="020B0503020204020204" charset="-122"/>
              </a:rPr>
              <a:t>19</a:t>
            </a:r>
            <a:r>
              <a:rPr lang="zh-CN" altLang="zh-CN" sz="2800" b="1" smtClean="0">
                <a:latin typeface="微软雅黑" panose="020B0503020204020204" charset="-122"/>
                <a:ea typeface="微软雅黑" panose="020B0503020204020204" charset="-122"/>
                <a:cs typeface="微软雅黑" panose="020B0503020204020204" charset="-122"/>
              </a:rPr>
              <a:t>项体育活动，并将</a:t>
            </a:r>
            <a:r>
              <a:rPr lang="en-US" altLang="zh-CN" sz="2800" b="1" smtClean="0">
                <a:latin typeface="微软雅黑" panose="020B0503020204020204" charset="-122"/>
                <a:ea typeface="微软雅黑" panose="020B0503020204020204" charset="-122"/>
                <a:cs typeface="微软雅黑" panose="020B0503020204020204" charset="-122"/>
              </a:rPr>
              <a:t>20</a:t>
            </a:r>
            <a:r>
              <a:rPr lang="zh-CN" altLang="zh-CN" sz="2800" b="1" smtClean="0">
                <a:latin typeface="微软雅黑" panose="020B0503020204020204" charset="-122"/>
                <a:ea typeface="微软雅黑" panose="020B0503020204020204" charset="-122"/>
                <a:cs typeface="微软雅黑" panose="020B0503020204020204" charset="-122"/>
              </a:rPr>
              <a:t>万元活动经费发动到各社区。</a:t>
            </a:r>
          </a:p>
          <a:p>
            <a:r>
              <a:rPr lang="zh-CN" altLang="zh-CN" sz="2800" b="1" smtClean="0">
                <a:solidFill>
                  <a:srgbClr val="00B0F0"/>
                </a:solidFill>
                <a:latin typeface="微软雅黑" panose="020B0503020204020204" charset="-122"/>
                <a:ea typeface="微软雅黑" panose="020B0503020204020204" charset="-122"/>
                <a:cs typeface="微软雅黑" panose="020B0503020204020204" charset="-122"/>
              </a:rPr>
              <a:t>不合逻辑。“拼图”属于智力游戏，“卡拉</a:t>
            </a:r>
            <a:r>
              <a:rPr lang="en-US" altLang="zh-CN" sz="2800" b="1" smtClean="0">
                <a:solidFill>
                  <a:srgbClr val="00B0F0"/>
                </a:solidFill>
                <a:latin typeface="微软雅黑" panose="020B0503020204020204" charset="-122"/>
                <a:ea typeface="微软雅黑" panose="020B0503020204020204" charset="-122"/>
                <a:cs typeface="微软雅黑" panose="020B0503020204020204" charset="-122"/>
              </a:rPr>
              <a:t>OK</a:t>
            </a:r>
            <a:r>
              <a:rPr lang="zh-CN" altLang="zh-CN" sz="2800" b="1" smtClean="0">
                <a:solidFill>
                  <a:srgbClr val="00B0F0"/>
                </a:solidFill>
                <a:latin typeface="微软雅黑" panose="020B0503020204020204" charset="-122"/>
                <a:ea typeface="微软雅黑" panose="020B0503020204020204" charset="-122"/>
                <a:cs typeface="微软雅黑" panose="020B0503020204020204" charset="-122"/>
              </a:rPr>
              <a:t>”属于文娱活动，可将“体育”改成“文体”。</a:t>
            </a:r>
          </a:p>
        </p:txBody>
      </p:sp>
      <p:pic>
        <p:nvPicPr>
          <p:cNvPr id="17" name="图片 16"/>
          <p:cNvPicPr>
            <a:picLocks noChangeAspect="1"/>
          </p:cNvPicPr>
          <p:nvPr>
            <p:custDataLst>
              <p:tags r:id="rId1"/>
            </p:custDataLst>
          </p:nvPr>
        </p:nvPicPr>
        <p:blipFill>
          <a:blip r:embed="rId3">
            <a:extLst>
              <a:ext uri="{28A0092B-C50C-407E-A947-70E740481C1C}">
                <a14:useLocalDpi xmlns:a14="http://schemas.microsoft.com/office/drawing/2010/main" val="0"/>
              </a:ext>
            </a:extLst>
          </a:blip>
          <a:stretch>
            <a:fillRect/>
          </a:stretch>
        </p:blipFill>
        <p:spPr>
          <a:xfrm>
            <a:off x="-113663" y="-41909"/>
            <a:ext cx="3803536" cy="1143516"/>
          </a:xfrm>
          <a:prstGeom prst="rect">
            <a:avLst/>
          </a:prstGeom>
        </p:spPr>
      </p:pic>
      <p:sp>
        <p:nvSpPr>
          <p:cNvPr id="18" name="内容占位符 2"/>
          <p:cNvSpPr>
            <a:spLocks noGrp="1"/>
          </p:cNvSpPr>
          <p:nvPr/>
        </p:nvSpPr>
        <p:spPr bwMode="auto">
          <a:xfrm>
            <a:off x="1011556" y="225915"/>
            <a:ext cx="3829685" cy="64403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zh-CN" b="1" smtClean="0">
                <a:solidFill>
                  <a:srgbClr val="FF0000"/>
                </a:solidFill>
                <a:latin typeface="微软雅黑" panose="020B0503020204020204" charset="-122"/>
                <a:ea typeface="微软雅黑" panose="020B0503020204020204" charset="-122"/>
              </a:rPr>
              <a:t>概念混乱</a:t>
            </a:r>
            <a:endParaRPr lang="zh-CN" altLang="en-US" b="1" smtClean="0">
              <a:solidFill>
                <a:srgbClr val="FF0000"/>
              </a:solidFill>
              <a:latin typeface="微软雅黑" panose="020B0503020204020204" charset="-122"/>
              <a:ea typeface="微软雅黑" panose="020B050302020402020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edge">
                                      <p:cBhvr>
                                        <p:cTn id="7" dur="2000"/>
                                        <p:tgtEl>
                                          <p:spTgt spid="3">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edge">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edge">
                                      <p:cBhvr>
                                        <p:cTn id="17" dur="20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edge">
                                      <p:cBhvr>
                                        <p:cTn id="22" dur="2000"/>
                                        <p:tgtEl>
                                          <p:spTgt spid="3">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edge">
                                      <p:cBhvr>
                                        <p:cTn id="27" dur="2000"/>
                                        <p:tgtEl>
                                          <p:spTgt spid="3">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wedge">
                                      <p:cBhvr>
                                        <p:cTn id="32"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1973" y="1218569"/>
            <a:ext cx="11553712" cy="5639435"/>
          </a:xfrm>
          <a:solidFill>
            <a:schemeClr val="bg1"/>
          </a:solidFill>
        </p:spPr>
        <p:txBody>
          <a:bodyPr>
            <a:noAutofit/>
          </a:bodyPr>
          <a:lstStyle/>
          <a:p>
            <a:r>
              <a:rPr lang="zh-CN" altLang="zh-CN" sz="2800" b="1" smtClean="0">
                <a:latin typeface="微软雅黑" panose="020B0503020204020204" charset="-122"/>
                <a:ea typeface="微软雅黑" panose="020B0503020204020204" charset="-122"/>
                <a:cs typeface="微软雅黑" panose="020B0503020204020204" charset="-122"/>
              </a:rPr>
              <a:t>【</a:t>
            </a:r>
            <a:r>
              <a:rPr lang="en-US" altLang="zh-CN" sz="2800" b="1" smtClean="0">
                <a:latin typeface="微软雅黑" panose="020B0503020204020204" charset="-122"/>
                <a:ea typeface="微软雅黑" panose="020B0503020204020204" charset="-122"/>
                <a:cs typeface="微软雅黑" panose="020B0503020204020204" charset="-122"/>
              </a:rPr>
              <a:t>2016.</a:t>
            </a:r>
            <a:r>
              <a:rPr lang="zh-CN" altLang="zh-CN" sz="2800" b="1" smtClean="0">
                <a:latin typeface="微软雅黑" panose="020B0503020204020204" charset="-122"/>
                <a:ea typeface="微软雅黑" panose="020B0503020204020204" charset="-122"/>
                <a:cs typeface="微软雅黑" panose="020B0503020204020204" charset="-122"/>
              </a:rPr>
              <a:t>山东卷】该型飞机在运营成本上是其他同级别机型的</a:t>
            </a:r>
            <a:r>
              <a:rPr lang="en-US" altLang="zh-CN" sz="2800" b="1" smtClean="0">
                <a:latin typeface="微软雅黑" panose="020B0503020204020204" charset="-122"/>
                <a:ea typeface="微软雅黑" panose="020B0503020204020204" charset="-122"/>
                <a:cs typeface="微软雅黑" panose="020B0503020204020204" charset="-122"/>
              </a:rPr>
              <a:t>1.3</a:t>
            </a:r>
            <a:r>
              <a:rPr lang="zh-CN" altLang="zh-CN" sz="2800" b="1" smtClean="0">
                <a:latin typeface="微软雅黑" panose="020B0503020204020204" charset="-122"/>
                <a:ea typeface="微软雅黑" panose="020B0503020204020204" charset="-122"/>
                <a:cs typeface="微软雅黑" panose="020B0503020204020204" charset="-122"/>
              </a:rPr>
              <a:t>至</a:t>
            </a:r>
            <a:r>
              <a:rPr lang="en-US" altLang="zh-CN" sz="2800" b="1" smtClean="0">
                <a:latin typeface="微软雅黑" panose="020B0503020204020204" charset="-122"/>
                <a:ea typeface="微软雅黑" panose="020B0503020204020204" charset="-122"/>
                <a:cs typeface="微软雅黑" panose="020B0503020204020204" charset="-122"/>
              </a:rPr>
              <a:t>2</a:t>
            </a:r>
            <a:r>
              <a:rPr lang="zh-CN" altLang="zh-CN" sz="2800" b="1" smtClean="0">
                <a:latin typeface="微软雅黑" panose="020B0503020204020204" charset="-122"/>
                <a:ea typeface="微软雅黑" panose="020B0503020204020204" charset="-122"/>
                <a:cs typeface="微软雅黑" panose="020B0503020204020204" charset="-122"/>
              </a:rPr>
              <a:t>倍，优势明显；在商载、航程、航速等方面也极具竞争力。</a:t>
            </a:r>
          </a:p>
          <a:p>
            <a:r>
              <a:rPr lang="zh-CN" altLang="zh-CN" sz="2800" b="1" smtClean="0">
                <a:solidFill>
                  <a:srgbClr val="00B0F0"/>
                </a:solidFill>
                <a:latin typeface="微软雅黑" panose="020B0503020204020204" charset="-122"/>
                <a:ea typeface="微软雅黑" panose="020B0503020204020204" charset="-122"/>
                <a:cs typeface="微软雅黑" panose="020B0503020204020204" charset="-122"/>
              </a:rPr>
              <a:t>“在运营成本上是其他同级别机型的</a:t>
            </a:r>
            <a:r>
              <a:rPr lang="en-US" altLang="zh-CN" sz="2800" b="1" smtClean="0">
                <a:solidFill>
                  <a:srgbClr val="00B0F0"/>
                </a:solidFill>
                <a:latin typeface="微软雅黑" panose="020B0503020204020204" charset="-122"/>
                <a:ea typeface="微软雅黑" panose="020B0503020204020204" charset="-122"/>
                <a:cs typeface="微软雅黑" panose="020B0503020204020204" charset="-122"/>
              </a:rPr>
              <a:t>1.3</a:t>
            </a:r>
            <a:r>
              <a:rPr lang="zh-CN" altLang="zh-CN" sz="2800" b="1" smtClean="0">
                <a:solidFill>
                  <a:srgbClr val="00B0F0"/>
                </a:solidFill>
                <a:latin typeface="微软雅黑" panose="020B0503020204020204" charset="-122"/>
                <a:ea typeface="微软雅黑" panose="020B0503020204020204" charset="-122"/>
                <a:cs typeface="微软雅黑" panose="020B0503020204020204" charset="-122"/>
              </a:rPr>
              <a:t>至</a:t>
            </a:r>
            <a:r>
              <a:rPr lang="en-US" altLang="zh-CN" sz="2800" b="1" smtClean="0">
                <a:solidFill>
                  <a:srgbClr val="00B0F0"/>
                </a:solidFill>
                <a:latin typeface="微软雅黑" panose="020B0503020204020204" charset="-122"/>
                <a:ea typeface="微软雅黑" panose="020B0503020204020204" charset="-122"/>
                <a:cs typeface="微软雅黑" panose="020B0503020204020204" charset="-122"/>
              </a:rPr>
              <a:t>2</a:t>
            </a:r>
            <a:r>
              <a:rPr lang="zh-CN" altLang="zh-CN" sz="2800" b="1" smtClean="0">
                <a:solidFill>
                  <a:srgbClr val="00B0F0"/>
                </a:solidFill>
                <a:latin typeface="微软雅黑" panose="020B0503020204020204" charset="-122"/>
                <a:ea typeface="微软雅黑" panose="020B0503020204020204" charset="-122"/>
                <a:cs typeface="微软雅黑" panose="020B0503020204020204" charset="-122"/>
              </a:rPr>
              <a:t>倍”是劣势，而不是优势。</a:t>
            </a:r>
          </a:p>
          <a:p>
            <a:r>
              <a:rPr lang="en-US" altLang="zh-CN" sz="2800" b="1" smtClean="0">
                <a:latin typeface="微软雅黑" panose="020B0503020204020204" charset="-122"/>
                <a:ea typeface="微软雅黑" panose="020B0503020204020204" charset="-122"/>
                <a:cs typeface="微软雅黑" panose="020B0503020204020204" charset="-122"/>
              </a:rPr>
              <a:t> </a:t>
            </a:r>
            <a:endParaRPr lang="zh-CN" altLang="zh-CN" sz="2800" b="1" smtClean="0">
              <a:latin typeface="微软雅黑" panose="020B0503020204020204" charset="-122"/>
              <a:ea typeface="微软雅黑" panose="020B0503020204020204" charset="-122"/>
              <a:cs typeface="微软雅黑" panose="020B0503020204020204" charset="-122"/>
            </a:endParaRPr>
          </a:p>
          <a:p>
            <a:r>
              <a:rPr lang="zh-CN" altLang="zh-CN" sz="2800" b="1" smtClean="0">
                <a:latin typeface="微软雅黑" panose="020B0503020204020204" charset="-122"/>
                <a:ea typeface="微软雅黑" panose="020B0503020204020204" charset="-122"/>
                <a:cs typeface="微软雅黑" panose="020B0503020204020204" charset="-122"/>
              </a:rPr>
              <a:t>【</a:t>
            </a:r>
            <a:r>
              <a:rPr lang="en-US" altLang="zh-CN" sz="2800" b="1" smtClean="0">
                <a:latin typeface="微软雅黑" panose="020B0503020204020204" charset="-122"/>
                <a:ea typeface="微软雅黑" panose="020B0503020204020204" charset="-122"/>
                <a:cs typeface="微软雅黑" panose="020B0503020204020204" charset="-122"/>
              </a:rPr>
              <a:t>2015.</a:t>
            </a:r>
            <a:r>
              <a:rPr lang="zh-CN" altLang="zh-CN" sz="2800" b="1" smtClean="0">
                <a:latin typeface="微软雅黑" panose="020B0503020204020204" charset="-122"/>
                <a:ea typeface="微软雅黑" panose="020B0503020204020204" charset="-122"/>
                <a:cs typeface="微软雅黑" panose="020B0503020204020204" charset="-122"/>
              </a:rPr>
              <a:t>湖北卷】近年来，生态保护意识渐入人心，所以当社会经济发展与林地保护管理发生冲突时，一些地方在权衡之后往往会选择前者。</a:t>
            </a:r>
          </a:p>
          <a:p>
            <a:r>
              <a:rPr lang="zh-CN" altLang="zh-CN" sz="2800" b="1" smtClean="0">
                <a:solidFill>
                  <a:srgbClr val="00B0F0"/>
                </a:solidFill>
                <a:latin typeface="微软雅黑" panose="020B0503020204020204" charset="-122"/>
                <a:ea typeface="微软雅黑" panose="020B0503020204020204" charset="-122"/>
                <a:cs typeface="微软雅黑" panose="020B0503020204020204" charset="-122"/>
              </a:rPr>
              <a:t>既然“生态保护意识渐入人心”，那么“一些地方在权衡之后往往会选择前者”明显与前文矛盾，应改为“选择后者”。</a:t>
            </a:r>
          </a:p>
        </p:txBody>
      </p:sp>
      <p:pic>
        <p:nvPicPr>
          <p:cNvPr id="17" name="图片 16"/>
          <p:cNvPicPr>
            <a:picLocks noChangeAspect="1"/>
          </p:cNvPicPr>
          <p:nvPr>
            <p:custDataLst>
              <p:tags r:id="rId1"/>
            </p:custDataLst>
          </p:nvPr>
        </p:nvPicPr>
        <p:blipFill>
          <a:blip r:embed="rId3">
            <a:extLst>
              <a:ext uri="{28A0092B-C50C-407E-A947-70E740481C1C}">
                <a14:useLocalDpi xmlns:a14="http://schemas.microsoft.com/office/drawing/2010/main" val="0"/>
              </a:ext>
            </a:extLst>
          </a:blip>
          <a:stretch>
            <a:fillRect/>
          </a:stretch>
        </p:blipFill>
        <p:spPr>
          <a:xfrm>
            <a:off x="-113664" y="-41910"/>
            <a:ext cx="3792779" cy="1149985"/>
          </a:xfrm>
          <a:prstGeom prst="rect">
            <a:avLst/>
          </a:prstGeom>
        </p:spPr>
      </p:pic>
      <p:sp>
        <p:nvSpPr>
          <p:cNvPr id="18" name="内容占位符 2"/>
          <p:cNvSpPr>
            <a:spLocks noGrp="1"/>
          </p:cNvSpPr>
          <p:nvPr/>
        </p:nvSpPr>
        <p:spPr bwMode="auto">
          <a:xfrm>
            <a:off x="1011556" y="225915"/>
            <a:ext cx="3829685" cy="64403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zh-CN" b="1" smtClean="0">
                <a:solidFill>
                  <a:srgbClr val="FF0000"/>
                </a:solidFill>
                <a:latin typeface="微软雅黑" panose="020B0503020204020204" charset="-122"/>
                <a:ea typeface="微软雅黑" panose="020B0503020204020204" charset="-122"/>
              </a:rPr>
              <a:t>自相矛盾</a:t>
            </a:r>
            <a:endParaRPr lang="zh-CN" altLang="en-US" b="1" smtClean="0">
              <a:solidFill>
                <a:srgbClr val="FF0000"/>
              </a:solidFill>
              <a:latin typeface="微软雅黑" panose="020B0503020204020204" charset="-122"/>
              <a:ea typeface="微软雅黑" panose="020B050302020402020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edge">
                                      <p:cBhvr>
                                        <p:cTn id="7" dur="2000"/>
                                        <p:tgtEl>
                                          <p:spTgt spid="3">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edge">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edge">
                                      <p:cBhvr>
                                        <p:cTn id="17" dur="20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edge">
                                      <p:cBhvr>
                                        <p:cTn id="22" dur="2000"/>
                                        <p:tgtEl>
                                          <p:spTgt spid="3">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edge">
                                      <p:cBhvr>
                                        <p:cTn id="27" dur="2000"/>
                                        <p:tgtEl>
                                          <p:spTgt spid="3">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wedge">
                                      <p:cBhvr>
                                        <p:cTn id="32"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a4d0b762f8554c9e805a598505091ea7_th"/>
          <p:cNvPicPr>
            <a:picLocks noChangeAspect="1"/>
          </p:cNvPicPr>
          <p:nvPr/>
        </p:nvPicPr>
        <p:blipFill>
          <a:blip r:embed="rId4"/>
          <a:stretch>
            <a:fillRect/>
          </a:stretch>
        </p:blipFill>
        <p:spPr>
          <a:xfrm>
            <a:off x="0" y="-3810"/>
            <a:ext cx="12192000" cy="6861810"/>
          </a:xfrm>
          <a:prstGeom prst="rect">
            <a:avLst/>
          </a:prstGeom>
        </p:spPr>
      </p:pic>
      <p:sp>
        <p:nvSpPr>
          <p:cNvPr id="26626" name="文本框 99"/>
          <p:cNvSpPr txBox="1"/>
          <p:nvPr/>
        </p:nvSpPr>
        <p:spPr>
          <a:xfrm>
            <a:off x="754248" y="1768924"/>
            <a:ext cx="10205623" cy="3784600"/>
          </a:xfrm>
          <a:prstGeom prst="rect">
            <a:avLst/>
          </a:prstGeom>
          <a:noFill/>
          <a:ln w="9525">
            <a:noFill/>
          </a:ln>
        </p:spPr>
        <p:txBody>
          <a:bodyPr wrap="square" anchor="t">
            <a:spAutoFit/>
          </a:bodyPr>
          <a:lstStyle/>
          <a:p>
            <a:pPr algn="ctr">
              <a:lnSpc>
                <a:spcPct val="150000"/>
              </a:lnSpc>
            </a:pPr>
            <a:r>
              <a:rPr lang="zh-CN" altLang="en-US" sz="8000" b="1" smtClean="0">
                <a:ln w="19050" cap="flat" cmpd="sng">
                  <a:solidFill>
                    <a:srgbClr val="FF0000"/>
                  </a:solidFill>
                  <a:prstDash val="solid"/>
                  <a:round/>
                  <a:headEnd type="none" w="med" len="med"/>
                  <a:tailEnd type="none" w="med" len="med"/>
                </a:ln>
                <a:solidFill>
                  <a:schemeClr val="bg1"/>
                </a:solidFill>
                <a:effectLst>
                  <a:outerShdw dist="35921" dir="2699999" algn="ctr" rotWithShape="0">
                    <a:srgbClr val="990000"/>
                  </a:outerShdw>
                </a:effectLst>
                <a:latin typeface="楷体" panose="02010609060101010101" pitchFamily="49" charset="-122"/>
                <a:ea typeface="楷体" panose="02010609060101010101" pitchFamily="49" charset="-122"/>
                <a:sym typeface="+mn-ea"/>
              </a:rPr>
              <a:t>发现潜藏的逻辑谬误</a:t>
            </a:r>
            <a:endParaRPr lang="zh-CN" altLang="zh-CN" sz="8000" b="1" smtClean="0">
              <a:ln w="19050" cap="flat" cmpd="sng">
                <a:solidFill>
                  <a:srgbClr val="FF0000"/>
                </a:solidFill>
                <a:prstDash val="solid"/>
                <a:round/>
                <a:headEnd type="none" w="med" len="med"/>
                <a:tailEnd type="none" w="med" len="med"/>
              </a:ln>
              <a:solidFill>
                <a:schemeClr val="bg1"/>
              </a:solidFill>
              <a:effectLst>
                <a:outerShdw dist="35921" dir="2699999" algn="ctr" rotWithShape="0">
                  <a:srgbClr val="990000"/>
                </a:outerShdw>
              </a:effectLst>
              <a:latin typeface="楷体" panose="02010609060101010101" pitchFamily="49" charset="-122"/>
              <a:ea typeface="楷体" panose="02010609060101010101" pitchFamily="49" charset="-122"/>
              <a:sym typeface="+mn-ea"/>
            </a:endParaRPr>
          </a:p>
          <a:p>
            <a:pPr algn="ctr">
              <a:lnSpc>
                <a:spcPct val="150000"/>
              </a:lnSpc>
            </a:pPr>
            <a:endParaRPr lang="zh-CN" altLang="zh-CN" sz="8000" b="1" smtClean="0">
              <a:ln w="19050" cap="flat" cmpd="sng">
                <a:solidFill>
                  <a:srgbClr val="FF0000"/>
                </a:solidFill>
                <a:prstDash val="solid"/>
                <a:round/>
                <a:headEnd type="none" w="med" len="med"/>
                <a:tailEnd type="none" w="med" len="med"/>
              </a:ln>
              <a:solidFill>
                <a:schemeClr val="bg1"/>
              </a:solidFill>
              <a:effectLst>
                <a:outerShdw dist="35921" dir="2699999" algn="ctr" rotWithShape="0">
                  <a:srgbClr val="990000"/>
                </a:outerShdw>
              </a:effectLst>
              <a:latin typeface="楷体" panose="02010609060101010101" pitchFamily="49" charset="-122"/>
              <a:ea typeface="楷体" panose="02010609060101010101" pitchFamily="49" charset="-122"/>
              <a:sym typeface="+mn-ea"/>
            </a:endParaRPr>
          </a:p>
        </p:txBody>
      </p:sp>
      <p:sp>
        <p:nvSpPr>
          <p:cNvPr id="2" name="文本框 1"/>
          <p:cNvSpPr txBox="1"/>
          <p:nvPr/>
        </p:nvSpPr>
        <p:spPr>
          <a:xfrm>
            <a:off x="-2540" y="-9720"/>
            <a:ext cx="8956298" cy="646331"/>
          </a:xfrm>
          <a:prstGeom prst="rect">
            <a:avLst/>
          </a:prstGeom>
          <a:noFill/>
        </p:spPr>
        <p:txBody>
          <a:bodyPr wrap="none" rtlCol="0">
            <a:spAutoFit/>
          </a:bodyPr>
          <a:lstStyle/>
          <a:p>
            <a:r>
              <a:rPr lang="zh-CN" altLang="en-US" sz="3600" b="1">
                <a:solidFill>
                  <a:srgbClr val="FF0000"/>
                </a:solidFill>
                <a:latin typeface="微软雅黑" panose="020B0503020204020204" charset="-122"/>
                <a:ea typeface="微软雅黑" panose="020B0503020204020204" charset="-122"/>
              </a:rPr>
              <a:t>统编新版高中</a:t>
            </a:r>
            <a:r>
              <a:rPr lang="zh-CN" altLang="en-US" sz="3600" b="1" smtClean="0">
                <a:solidFill>
                  <a:srgbClr val="FF0000"/>
                </a:solidFill>
                <a:latin typeface="微软雅黑" panose="020B0503020204020204" charset="-122"/>
                <a:ea typeface="微软雅黑" panose="020B0503020204020204" charset="-122"/>
              </a:rPr>
              <a:t>语文选择性必修</a:t>
            </a:r>
            <a:r>
              <a:rPr lang="zh-CN" altLang="en-US" sz="3600" b="1">
                <a:solidFill>
                  <a:srgbClr val="FF0000"/>
                </a:solidFill>
                <a:latin typeface="微软雅黑" panose="020B0503020204020204" charset="-122"/>
                <a:ea typeface="微软雅黑" panose="020B0503020204020204" charset="-122"/>
              </a:rPr>
              <a:t>上册</a:t>
            </a:r>
            <a:r>
              <a:rPr lang="zh-CN" altLang="en-US" sz="3600" b="1" smtClean="0">
                <a:solidFill>
                  <a:srgbClr val="FF0000"/>
                </a:solidFill>
                <a:latin typeface="微软雅黑" panose="020B0503020204020204" charset="-122"/>
                <a:ea typeface="微软雅黑" panose="020B0503020204020204" charset="-122"/>
              </a:rPr>
              <a:t>第四单元</a:t>
            </a:r>
            <a:endParaRPr lang="zh-CN" altLang="en-US" sz="3600" b="1">
              <a:solidFill>
                <a:srgbClr val="FF0000"/>
              </a:solidFill>
              <a:latin typeface="微软雅黑" panose="020B0503020204020204" charset="-122"/>
              <a:ea typeface="微软雅黑" panose="020B0503020204020204" charset="-122"/>
            </a:endParaRPr>
          </a:p>
        </p:txBody>
      </p:sp>
    </p:spTree>
    <p:custDataLst>
      <p:tags r:id="rId1"/>
    </p:custDataLst>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diamond(in)">
                                      <p:cBhvr>
                                        <p:cTn id="7" dur="2000"/>
                                        <p:tgtEl>
                                          <p:spTgt spid="26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1973" y="1218569"/>
            <a:ext cx="11553712" cy="5639435"/>
          </a:xfrm>
          <a:solidFill>
            <a:schemeClr val="bg1"/>
          </a:solidFill>
        </p:spPr>
        <p:txBody>
          <a:bodyPr>
            <a:noAutofit/>
          </a:bodyPr>
          <a:lstStyle/>
          <a:p>
            <a:r>
              <a:rPr lang="zh-CN" altLang="zh-CN" sz="3200" b="1" smtClean="0">
                <a:latin typeface="微软雅黑" panose="020B0503020204020204" charset="-122"/>
                <a:ea typeface="微软雅黑" panose="020B0503020204020204" charset="-122"/>
                <a:cs typeface="微软雅黑" panose="020B0503020204020204" charset="-122"/>
              </a:rPr>
              <a:t>下午，一阵雷雨过后，在西边的天空中出现了一道美丽的彩虹。</a:t>
            </a:r>
          </a:p>
          <a:p>
            <a:r>
              <a:rPr lang="zh-CN" altLang="zh-CN" sz="3200" b="1" smtClean="0">
                <a:solidFill>
                  <a:srgbClr val="00B0F0"/>
                </a:solidFill>
                <a:latin typeface="微软雅黑" panose="020B0503020204020204" charset="-122"/>
                <a:ea typeface="微软雅黑" panose="020B0503020204020204" charset="-122"/>
                <a:cs typeface="微软雅黑" panose="020B0503020204020204" charset="-122"/>
              </a:rPr>
              <a:t>彩虹出现的方向与太阳相对，下午的彩虹只能出现在东边。</a:t>
            </a:r>
          </a:p>
          <a:p>
            <a:endParaRPr lang="zh-CN" altLang="zh-CN" sz="3200" b="1" smtClean="0">
              <a:solidFill>
                <a:srgbClr val="00B0F0"/>
              </a:solidFill>
              <a:latin typeface="微软雅黑" panose="020B0503020204020204" charset="-122"/>
              <a:ea typeface="微软雅黑" panose="020B0503020204020204" charset="-122"/>
              <a:cs typeface="微软雅黑" panose="020B0503020204020204" charset="-122"/>
            </a:endParaRPr>
          </a:p>
          <a:p>
            <a:r>
              <a:rPr lang="zh-CN" altLang="zh-CN" sz="3200" b="1" smtClean="0">
                <a:latin typeface="微软雅黑" panose="020B0503020204020204" charset="-122"/>
                <a:ea typeface="微软雅黑" panose="020B0503020204020204" charset="-122"/>
                <a:cs typeface="微软雅黑" panose="020B0503020204020204" charset="-122"/>
              </a:rPr>
              <a:t>只要有了水，作物就可以存活，这是最基本的常识。</a:t>
            </a:r>
          </a:p>
          <a:p>
            <a:r>
              <a:rPr lang="zh-CN" altLang="zh-CN" sz="3200" b="1" smtClean="0">
                <a:solidFill>
                  <a:srgbClr val="00B0F0"/>
                </a:solidFill>
                <a:latin typeface="微软雅黑" panose="020B0503020204020204" charset="-122"/>
                <a:ea typeface="微软雅黑" panose="020B0503020204020204" charset="-122"/>
                <a:cs typeface="微软雅黑" panose="020B0503020204020204" charset="-122"/>
              </a:rPr>
              <a:t>“只要</a:t>
            </a:r>
            <a:r>
              <a:rPr lang="en-US" altLang="zh-CN" sz="3200" b="1" smtClean="0">
                <a:solidFill>
                  <a:srgbClr val="00B0F0"/>
                </a:solidFill>
                <a:latin typeface="微软雅黑" panose="020B0503020204020204" charset="-122"/>
                <a:ea typeface="微软雅黑" panose="020B0503020204020204" charset="-122"/>
                <a:cs typeface="微软雅黑" panose="020B0503020204020204" charset="-122"/>
              </a:rPr>
              <a:t>......</a:t>
            </a:r>
            <a:r>
              <a:rPr lang="zh-CN" altLang="zh-CN" sz="3200" b="1" smtClean="0">
                <a:solidFill>
                  <a:srgbClr val="00B0F0"/>
                </a:solidFill>
                <a:latin typeface="微软雅黑" panose="020B0503020204020204" charset="-122"/>
                <a:ea typeface="微软雅黑" panose="020B0503020204020204" charset="-122"/>
                <a:cs typeface="微软雅黑" panose="020B0503020204020204" charset="-122"/>
              </a:rPr>
              <a:t>就”是有条件就有结果，而这是不合生活事理的，作物存活还需要其他条件，应该用“只有</a:t>
            </a:r>
            <a:r>
              <a:rPr lang="en-US" altLang="zh-CN" sz="3200" b="1" smtClean="0">
                <a:solidFill>
                  <a:srgbClr val="00B0F0"/>
                </a:solidFill>
                <a:latin typeface="微软雅黑" panose="020B0503020204020204" charset="-122"/>
                <a:ea typeface="微软雅黑" panose="020B0503020204020204" charset="-122"/>
                <a:cs typeface="微软雅黑" panose="020B0503020204020204" charset="-122"/>
              </a:rPr>
              <a:t>......</a:t>
            </a:r>
            <a:r>
              <a:rPr lang="zh-CN" altLang="zh-CN" sz="3200" b="1" smtClean="0">
                <a:solidFill>
                  <a:srgbClr val="00B0F0"/>
                </a:solidFill>
                <a:latin typeface="微软雅黑" panose="020B0503020204020204" charset="-122"/>
                <a:ea typeface="微软雅黑" panose="020B0503020204020204" charset="-122"/>
                <a:cs typeface="微软雅黑" panose="020B0503020204020204" charset="-122"/>
              </a:rPr>
              <a:t>才”，有条件不一定有结果，但是这个条件是必要的。</a:t>
            </a:r>
          </a:p>
        </p:txBody>
      </p:sp>
      <p:pic>
        <p:nvPicPr>
          <p:cNvPr id="17" name="图片 16"/>
          <p:cNvPicPr>
            <a:picLocks noChangeAspect="1"/>
          </p:cNvPicPr>
          <p:nvPr>
            <p:custDataLst>
              <p:tags r:id="rId1"/>
            </p:custDataLst>
          </p:nvPr>
        </p:nvPicPr>
        <p:blipFill>
          <a:blip r:embed="rId3">
            <a:extLst>
              <a:ext uri="{28A0092B-C50C-407E-A947-70E740481C1C}">
                <a14:useLocalDpi xmlns:a14="http://schemas.microsoft.com/office/drawing/2010/main" val="0"/>
              </a:ext>
            </a:extLst>
          </a:blip>
          <a:stretch>
            <a:fillRect/>
          </a:stretch>
        </p:blipFill>
        <p:spPr>
          <a:xfrm>
            <a:off x="-113664" y="-41910"/>
            <a:ext cx="4771725" cy="1149985"/>
          </a:xfrm>
          <a:prstGeom prst="rect">
            <a:avLst/>
          </a:prstGeom>
        </p:spPr>
      </p:pic>
      <p:sp>
        <p:nvSpPr>
          <p:cNvPr id="18" name="内容占位符 2"/>
          <p:cNvSpPr>
            <a:spLocks noGrp="1"/>
          </p:cNvSpPr>
          <p:nvPr/>
        </p:nvSpPr>
        <p:spPr bwMode="auto">
          <a:xfrm>
            <a:off x="1011556" y="225915"/>
            <a:ext cx="3829685" cy="64403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zh-CN" b="1" smtClean="0">
                <a:solidFill>
                  <a:srgbClr val="FF0000"/>
                </a:solidFill>
                <a:latin typeface="微软雅黑" panose="020B0503020204020204" charset="-122"/>
                <a:ea typeface="微软雅黑" panose="020B0503020204020204" charset="-122"/>
              </a:rPr>
              <a:t>背离事实或情理</a:t>
            </a:r>
            <a:endParaRPr lang="zh-CN" altLang="en-US" b="1" smtClean="0">
              <a:solidFill>
                <a:srgbClr val="FF0000"/>
              </a:solidFill>
              <a:latin typeface="微软雅黑" panose="020B0503020204020204" charset="-122"/>
              <a:ea typeface="微软雅黑" panose="020B050302020402020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edge">
                                      <p:cBhvr>
                                        <p:cTn id="7" dur="2000"/>
                                        <p:tgtEl>
                                          <p:spTgt spid="3">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edge">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edge">
                                      <p:cBhvr>
                                        <p:cTn id="17" dur="20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edge">
                                      <p:cBhvr>
                                        <p:cTn id="22" dur="20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edge">
                                      <p:cBhvr>
                                        <p:cTn id="2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1973" y="1218569"/>
            <a:ext cx="11553712" cy="5639435"/>
          </a:xfrm>
          <a:solidFill>
            <a:schemeClr val="bg1"/>
          </a:solidFill>
        </p:spPr>
        <p:txBody>
          <a:bodyPr>
            <a:noAutofit/>
          </a:bodyPr>
          <a:lstStyle/>
          <a:p>
            <a:pPr latinLnBrk="0">
              <a:lnSpc>
                <a:spcPct val="150000"/>
              </a:lnSpc>
              <a:spcBef>
                <a:spcPts val="100"/>
              </a:spcBef>
            </a:pPr>
            <a:r>
              <a:rPr lang="zh-CN" altLang="zh-CN" sz="3200" b="1" smtClean="0">
                <a:latin typeface="微软雅黑" panose="020B0503020204020204" charset="-122"/>
                <a:ea typeface="微软雅黑" panose="020B0503020204020204" charset="-122"/>
                <a:cs typeface="微软雅黑" panose="020B0503020204020204" charset="-122"/>
              </a:rPr>
              <a:t>【</a:t>
            </a:r>
            <a:r>
              <a:rPr lang="en-US" altLang="zh-CN" sz="3200" b="1" smtClean="0">
                <a:latin typeface="微软雅黑" panose="020B0503020204020204" charset="-122"/>
                <a:ea typeface="微软雅黑" panose="020B0503020204020204" charset="-122"/>
                <a:cs typeface="微软雅黑" panose="020B0503020204020204" charset="-122"/>
              </a:rPr>
              <a:t>2015.</a:t>
            </a:r>
            <a:r>
              <a:rPr lang="zh-CN" altLang="zh-CN" sz="3200" b="1" smtClean="0">
                <a:latin typeface="微软雅黑" panose="020B0503020204020204" charset="-122"/>
                <a:ea typeface="微软雅黑" panose="020B0503020204020204" charset="-122"/>
                <a:cs typeface="微软雅黑" panose="020B0503020204020204" charset="-122"/>
              </a:rPr>
              <a:t>全国乙卷】这部小说中的“边缘人”是一个玩世不恭、富有破坏性却真实坦白的群体，人们面对这类形象时会引起深深的思索。</a:t>
            </a:r>
          </a:p>
          <a:p>
            <a:pPr latinLnBrk="0">
              <a:lnSpc>
                <a:spcPct val="150000"/>
              </a:lnSpc>
              <a:spcBef>
                <a:spcPts val="100"/>
              </a:spcBef>
            </a:pPr>
            <a:r>
              <a:rPr lang="zh-CN" altLang="zh-CN" sz="3200" b="1" smtClean="0">
                <a:solidFill>
                  <a:srgbClr val="00B0F0"/>
                </a:solidFill>
                <a:latin typeface="微软雅黑" panose="020B0503020204020204" charset="-122"/>
                <a:ea typeface="微软雅黑" panose="020B0503020204020204" charset="-122"/>
                <a:cs typeface="微软雅黑" panose="020B0503020204020204" charset="-122"/>
              </a:rPr>
              <a:t>“引起深深的思索”的应该是“这类形象”，应改为“这类形象会引起人们深深的思索”。</a:t>
            </a:r>
          </a:p>
        </p:txBody>
      </p:sp>
      <p:pic>
        <p:nvPicPr>
          <p:cNvPr id="17" name="图片 16"/>
          <p:cNvPicPr>
            <a:picLocks noChangeAspect="1"/>
          </p:cNvPicPr>
          <p:nvPr>
            <p:custDataLst>
              <p:tags r:id="rId1"/>
            </p:custDataLst>
          </p:nvPr>
        </p:nvPicPr>
        <p:blipFill>
          <a:blip r:embed="rId3">
            <a:extLst>
              <a:ext uri="{28A0092B-C50C-407E-A947-70E740481C1C}">
                <a14:useLocalDpi xmlns:a14="http://schemas.microsoft.com/office/drawing/2010/main" val="0"/>
              </a:ext>
            </a:extLst>
          </a:blip>
          <a:stretch>
            <a:fillRect/>
          </a:stretch>
        </p:blipFill>
        <p:spPr>
          <a:xfrm>
            <a:off x="-113664" y="-41910"/>
            <a:ext cx="3803537" cy="1149985"/>
          </a:xfrm>
          <a:prstGeom prst="rect">
            <a:avLst/>
          </a:prstGeom>
        </p:spPr>
      </p:pic>
      <p:sp>
        <p:nvSpPr>
          <p:cNvPr id="18" name="内容占位符 2"/>
          <p:cNvSpPr>
            <a:spLocks noGrp="1"/>
          </p:cNvSpPr>
          <p:nvPr/>
        </p:nvSpPr>
        <p:spPr bwMode="auto">
          <a:xfrm>
            <a:off x="1011556" y="225915"/>
            <a:ext cx="3829685" cy="64403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None/>
            </a:pPr>
            <a:r>
              <a:rPr lang="zh-CN" altLang="zh-CN" b="1" smtClean="0">
                <a:solidFill>
                  <a:srgbClr val="FF0000"/>
                </a:solidFill>
                <a:latin typeface="微软雅黑" panose="020B0503020204020204" charset="-122"/>
                <a:ea typeface="微软雅黑" panose="020B0503020204020204" charset="-122"/>
              </a:rPr>
              <a:t>主客颠倒</a:t>
            </a:r>
            <a:endParaRPr lang="zh-CN" altLang="zh-CN" b="1">
              <a:solidFill>
                <a:srgbClr val="FF0000"/>
              </a:solidFill>
              <a:latin typeface="微软雅黑" panose="020B0503020204020204" charset="-122"/>
              <a:ea typeface="微软雅黑" panose="020B050302020402020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edge">
                                      <p:cBhvr>
                                        <p:cTn id="7" dur="2000"/>
                                        <p:tgtEl>
                                          <p:spTgt spid="3">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edge">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edge">
                                      <p:cBhvr>
                                        <p:cTn id="17"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1973" y="1218569"/>
            <a:ext cx="11553712" cy="5639435"/>
          </a:xfrm>
          <a:solidFill>
            <a:schemeClr val="bg1"/>
          </a:solidFill>
        </p:spPr>
        <p:txBody>
          <a:bodyPr>
            <a:noAutofit/>
          </a:bodyPr>
          <a:lstStyle/>
          <a:p>
            <a:r>
              <a:rPr lang="zh-CN" altLang="zh-CN" sz="2800" b="1" smtClean="0">
                <a:latin typeface="微软雅黑" panose="020B0503020204020204" charset="-122"/>
                <a:ea typeface="微软雅黑" panose="020B0503020204020204" charset="-122"/>
                <a:cs typeface="微软雅黑" panose="020B0503020204020204" charset="-122"/>
              </a:rPr>
              <a:t>【</a:t>
            </a:r>
            <a:r>
              <a:rPr lang="en-US" altLang="zh-CN" sz="2800" b="1" smtClean="0">
                <a:latin typeface="微软雅黑" panose="020B0503020204020204" charset="-122"/>
                <a:ea typeface="微软雅黑" panose="020B0503020204020204" charset="-122"/>
                <a:cs typeface="微软雅黑" panose="020B0503020204020204" charset="-122"/>
              </a:rPr>
              <a:t>2016.</a:t>
            </a:r>
            <a:r>
              <a:rPr lang="zh-CN" altLang="zh-CN" sz="2800" b="1" smtClean="0">
                <a:latin typeface="微软雅黑" panose="020B0503020204020204" charset="-122"/>
                <a:ea typeface="微软雅黑" panose="020B0503020204020204" charset="-122"/>
                <a:cs typeface="微软雅黑" panose="020B0503020204020204" charset="-122"/>
              </a:rPr>
              <a:t>全国甲卷】面对突然发生的灾难，一个地方抗灾能力的强弱既取决于当地经济实力的雄厚，更取决于政府的应急机制和领导人的智慧。</a:t>
            </a:r>
          </a:p>
          <a:p>
            <a:r>
              <a:rPr lang="zh-CN" altLang="zh-CN" sz="2800" b="1" smtClean="0">
                <a:solidFill>
                  <a:srgbClr val="00B0F0"/>
                </a:solidFill>
                <a:latin typeface="微软雅黑" panose="020B0503020204020204" charset="-122"/>
                <a:ea typeface="微软雅黑" panose="020B0503020204020204" charset="-122"/>
                <a:cs typeface="微软雅黑" panose="020B0503020204020204" charset="-122"/>
              </a:rPr>
              <a:t>“抗灾能力的强弱”与“经济实力的雄厚”两面对一面，可删除“的雄厚”。</a:t>
            </a:r>
          </a:p>
          <a:p>
            <a:r>
              <a:rPr lang="en-US" altLang="zh-CN" sz="2800" b="1" smtClean="0">
                <a:latin typeface="微软雅黑" panose="020B0503020204020204" charset="-122"/>
                <a:ea typeface="微软雅黑" panose="020B0503020204020204" charset="-122"/>
                <a:cs typeface="微软雅黑" panose="020B0503020204020204" charset="-122"/>
              </a:rPr>
              <a:t> </a:t>
            </a:r>
            <a:endParaRPr lang="zh-CN" altLang="zh-CN" sz="2800" b="1" smtClean="0">
              <a:latin typeface="微软雅黑" panose="020B0503020204020204" charset="-122"/>
              <a:ea typeface="微软雅黑" panose="020B0503020204020204" charset="-122"/>
              <a:cs typeface="微软雅黑" panose="020B0503020204020204" charset="-122"/>
            </a:endParaRPr>
          </a:p>
          <a:p>
            <a:r>
              <a:rPr lang="zh-CN" altLang="zh-CN" sz="2800" b="1" smtClean="0">
                <a:latin typeface="微软雅黑" panose="020B0503020204020204" charset="-122"/>
                <a:ea typeface="微软雅黑" panose="020B0503020204020204" charset="-122"/>
                <a:cs typeface="微软雅黑" panose="020B0503020204020204" charset="-122"/>
              </a:rPr>
              <a:t>【</a:t>
            </a:r>
            <a:r>
              <a:rPr lang="en-US" altLang="zh-CN" sz="2800" b="1" smtClean="0">
                <a:latin typeface="微软雅黑" panose="020B0503020204020204" charset="-122"/>
                <a:ea typeface="微软雅黑" panose="020B0503020204020204" charset="-122"/>
                <a:cs typeface="微软雅黑" panose="020B0503020204020204" charset="-122"/>
              </a:rPr>
              <a:t>2015.</a:t>
            </a:r>
            <a:r>
              <a:rPr lang="zh-CN" altLang="zh-CN" sz="2800" b="1" smtClean="0">
                <a:latin typeface="微软雅黑" panose="020B0503020204020204" charset="-122"/>
                <a:ea typeface="微软雅黑" panose="020B0503020204020204" charset="-122"/>
                <a:cs typeface="微软雅黑" panose="020B0503020204020204" charset="-122"/>
              </a:rPr>
              <a:t>山东卷】除了驾驶员要有熟练的驾驶技术、丰富的驾驶经验之外，汽车本身的状况，也是保证行车安全的重要条件之一。</a:t>
            </a:r>
          </a:p>
          <a:p>
            <a:r>
              <a:rPr lang="zh-CN" altLang="zh-CN" sz="2800" b="1" smtClean="0">
                <a:solidFill>
                  <a:srgbClr val="00B0F0"/>
                </a:solidFill>
                <a:latin typeface="微软雅黑" panose="020B0503020204020204" charset="-122"/>
                <a:ea typeface="微软雅黑" panose="020B0503020204020204" charset="-122"/>
                <a:cs typeface="微软雅黑" panose="020B0503020204020204" charset="-122"/>
              </a:rPr>
              <a:t>“汽车本身的状况”有好有坏，应把“也是保证行车安全的重要条件之一”中的“保证”改为“影响”，或者将“汽车本身的状况”改为“汽车本身良好的状况”。</a:t>
            </a:r>
          </a:p>
        </p:txBody>
      </p:sp>
      <p:pic>
        <p:nvPicPr>
          <p:cNvPr id="17" name="图片 16"/>
          <p:cNvPicPr>
            <a:picLocks noChangeAspect="1"/>
          </p:cNvPicPr>
          <p:nvPr>
            <p:custDataLst>
              <p:tags r:id="rId1"/>
            </p:custDataLst>
          </p:nvPr>
        </p:nvPicPr>
        <p:blipFill>
          <a:blip r:embed="rId3">
            <a:extLst>
              <a:ext uri="{28A0092B-C50C-407E-A947-70E740481C1C}">
                <a14:useLocalDpi xmlns:a14="http://schemas.microsoft.com/office/drawing/2010/main" val="0"/>
              </a:ext>
            </a:extLst>
          </a:blip>
          <a:stretch>
            <a:fillRect/>
          </a:stretch>
        </p:blipFill>
        <p:spPr>
          <a:xfrm>
            <a:off x="-113663" y="-41910"/>
            <a:ext cx="4007932" cy="1149985"/>
          </a:xfrm>
          <a:prstGeom prst="rect">
            <a:avLst/>
          </a:prstGeom>
        </p:spPr>
      </p:pic>
      <p:sp>
        <p:nvSpPr>
          <p:cNvPr id="18" name="内容占位符 2"/>
          <p:cNvSpPr>
            <a:spLocks noGrp="1"/>
          </p:cNvSpPr>
          <p:nvPr/>
        </p:nvSpPr>
        <p:spPr bwMode="auto">
          <a:xfrm>
            <a:off x="1011556" y="225915"/>
            <a:ext cx="3829685" cy="64403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None/>
            </a:pPr>
            <a:r>
              <a:rPr lang="zh-CN" altLang="zh-CN" b="1" smtClean="0">
                <a:solidFill>
                  <a:srgbClr val="FF0000"/>
                </a:solidFill>
                <a:latin typeface="微软雅黑" panose="020B0503020204020204" charset="-122"/>
                <a:ea typeface="微软雅黑" panose="020B0503020204020204" charset="-122"/>
              </a:rPr>
              <a:t>两面对一面</a:t>
            </a:r>
            <a:endParaRPr lang="zh-CN" altLang="zh-CN" b="1">
              <a:solidFill>
                <a:srgbClr val="FF0000"/>
              </a:solidFill>
              <a:latin typeface="微软雅黑" panose="020B0503020204020204" charset="-122"/>
              <a:ea typeface="微软雅黑" panose="020B050302020402020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edge">
                                      <p:cBhvr>
                                        <p:cTn id="7" dur="2000"/>
                                        <p:tgtEl>
                                          <p:spTgt spid="3">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edge">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edge">
                                      <p:cBhvr>
                                        <p:cTn id="17" dur="20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edge">
                                      <p:cBhvr>
                                        <p:cTn id="22" dur="2000"/>
                                        <p:tgtEl>
                                          <p:spTgt spid="3">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edge">
                                      <p:cBhvr>
                                        <p:cTn id="27" dur="2000"/>
                                        <p:tgtEl>
                                          <p:spTgt spid="3">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wedge">
                                      <p:cBhvr>
                                        <p:cTn id="32"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1973" y="1218569"/>
            <a:ext cx="11553712" cy="5639435"/>
          </a:xfrm>
          <a:solidFill>
            <a:schemeClr val="bg1"/>
          </a:solidFill>
        </p:spPr>
        <p:txBody>
          <a:bodyPr>
            <a:noAutofit/>
          </a:bodyPr>
          <a:lstStyle/>
          <a:p>
            <a:pPr latinLnBrk="0">
              <a:lnSpc>
                <a:spcPct val="150000"/>
              </a:lnSpc>
              <a:spcBef>
                <a:spcPts val="100"/>
              </a:spcBef>
            </a:pPr>
            <a:r>
              <a:rPr lang="zh-CN" altLang="zh-CN" sz="3200" b="1" smtClean="0">
                <a:latin typeface="微软雅黑" panose="020B0503020204020204" charset="-122"/>
                <a:ea typeface="微软雅黑" panose="020B0503020204020204" charset="-122"/>
                <a:cs typeface="微软雅黑" panose="020B0503020204020204" charset="-122"/>
              </a:rPr>
              <a:t>【</a:t>
            </a:r>
            <a:r>
              <a:rPr lang="en-US" altLang="zh-CN" sz="3200" b="1" smtClean="0">
                <a:latin typeface="微软雅黑" panose="020B0503020204020204" charset="-122"/>
                <a:ea typeface="微软雅黑" panose="020B0503020204020204" charset="-122"/>
                <a:cs typeface="微软雅黑" panose="020B0503020204020204" charset="-122"/>
              </a:rPr>
              <a:t>2015.</a:t>
            </a:r>
            <a:r>
              <a:rPr lang="zh-CN" altLang="zh-CN" sz="3200" b="1" smtClean="0">
                <a:latin typeface="微软雅黑" panose="020B0503020204020204" charset="-122"/>
                <a:ea typeface="微软雅黑" panose="020B0503020204020204" charset="-122"/>
                <a:cs typeface="微软雅黑" panose="020B0503020204020204" charset="-122"/>
              </a:rPr>
              <a:t>广东卷】今年五一节前夕，发改委发出紧急通知，禁止空调厂商和经销商不得以价格战的手段进行不正当竞争。</a:t>
            </a:r>
          </a:p>
          <a:p>
            <a:pPr latinLnBrk="0">
              <a:lnSpc>
                <a:spcPct val="150000"/>
              </a:lnSpc>
              <a:spcBef>
                <a:spcPts val="100"/>
              </a:spcBef>
            </a:pPr>
            <a:r>
              <a:rPr lang="zh-CN" altLang="zh-CN" sz="3200" b="1" smtClean="0">
                <a:solidFill>
                  <a:srgbClr val="00B0F0"/>
                </a:solidFill>
                <a:latin typeface="微软雅黑" panose="020B0503020204020204" charset="-122"/>
                <a:ea typeface="微软雅黑" panose="020B0503020204020204" charset="-122"/>
                <a:cs typeface="微软雅黑" panose="020B0503020204020204" charset="-122"/>
              </a:rPr>
              <a:t>“禁止”“不得”均表否定，双重否定变肯定，句意就成了允许空调厂商和经销商以价格战的手段进行不正当竞争了，两个词保留一个。</a:t>
            </a:r>
          </a:p>
        </p:txBody>
      </p:sp>
      <p:pic>
        <p:nvPicPr>
          <p:cNvPr id="17" name="图片 16"/>
          <p:cNvPicPr>
            <a:picLocks noChangeAspect="1"/>
          </p:cNvPicPr>
          <p:nvPr>
            <p:custDataLst>
              <p:tags r:id="rId1"/>
            </p:custDataLst>
          </p:nvPr>
        </p:nvPicPr>
        <p:blipFill>
          <a:blip r:embed="rId3">
            <a:extLst>
              <a:ext uri="{28A0092B-C50C-407E-A947-70E740481C1C}">
                <a14:useLocalDpi xmlns:a14="http://schemas.microsoft.com/office/drawing/2010/main" val="0"/>
              </a:ext>
            </a:extLst>
          </a:blip>
          <a:stretch>
            <a:fillRect/>
          </a:stretch>
        </p:blipFill>
        <p:spPr>
          <a:xfrm>
            <a:off x="-113663" y="-41910"/>
            <a:ext cx="3609898" cy="1149985"/>
          </a:xfrm>
          <a:prstGeom prst="rect">
            <a:avLst/>
          </a:prstGeom>
        </p:spPr>
      </p:pic>
      <p:sp>
        <p:nvSpPr>
          <p:cNvPr id="18" name="内容占位符 2"/>
          <p:cNvSpPr>
            <a:spLocks noGrp="1"/>
          </p:cNvSpPr>
          <p:nvPr/>
        </p:nvSpPr>
        <p:spPr bwMode="auto">
          <a:xfrm>
            <a:off x="1011556" y="225915"/>
            <a:ext cx="3829685" cy="64403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None/>
            </a:pPr>
            <a:r>
              <a:rPr lang="zh-CN" altLang="zh-CN" b="1" smtClean="0">
                <a:solidFill>
                  <a:srgbClr val="FF0000"/>
                </a:solidFill>
                <a:latin typeface="微软雅黑" panose="020B0503020204020204" charset="-122"/>
                <a:ea typeface="微软雅黑" panose="020B0503020204020204" charset="-122"/>
              </a:rPr>
              <a:t>否定失当</a:t>
            </a:r>
            <a:endParaRPr lang="zh-CN" altLang="zh-CN" b="1">
              <a:solidFill>
                <a:srgbClr val="FF0000"/>
              </a:solidFill>
              <a:latin typeface="微软雅黑" panose="020B0503020204020204" charset="-122"/>
              <a:ea typeface="微软雅黑" panose="020B050302020402020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edge">
                                      <p:cBhvr>
                                        <p:cTn id="7" dur="2000"/>
                                        <p:tgtEl>
                                          <p:spTgt spid="3">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edge">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edge">
                                      <p:cBhvr>
                                        <p:cTn id="17"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1973" y="1218569"/>
            <a:ext cx="11553712" cy="5639435"/>
          </a:xfrm>
          <a:solidFill>
            <a:schemeClr val="bg1"/>
          </a:solidFill>
        </p:spPr>
        <p:txBody>
          <a:bodyPr>
            <a:noAutofit/>
          </a:bodyPr>
          <a:lstStyle/>
          <a:p>
            <a:pPr latinLnBrk="0">
              <a:lnSpc>
                <a:spcPct val="150000"/>
              </a:lnSpc>
              <a:spcBef>
                <a:spcPts val="100"/>
              </a:spcBef>
            </a:pPr>
            <a:r>
              <a:rPr lang="zh-CN" altLang="zh-CN" sz="3200" b="1" smtClean="0">
                <a:latin typeface="微软雅黑" panose="020B0503020204020204" charset="-122"/>
                <a:ea typeface="微软雅黑" panose="020B0503020204020204" charset="-122"/>
                <a:cs typeface="微软雅黑" panose="020B0503020204020204" charset="-122"/>
              </a:rPr>
              <a:t>宋朝以来，欧阳修的《醉翁亭记》、苏轼的《石钟山记》、刘基的《卖柑者言》等作品，都具有积极的思想倾向，因而文笔清新，耐人寻味。</a:t>
            </a:r>
          </a:p>
          <a:p>
            <a:pPr latinLnBrk="0">
              <a:lnSpc>
                <a:spcPct val="150000"/>
              </a:lnSpc>
              <a:spcBef>
                <a:spcPts val="100"/>
              </a:spcBef>
            </a:pPr>
            <a:r>
              <a:rPr lang="zh-CN" altLang="zh-CN" sz="3200" b="1" smtClean="0">
                <a:solidFill>
                  <a:srgbClr val="00B0F0"/>
                </a:solidFill>
                <a:latin typeface="微软雅黑" panose="020B0503020204020204" charset="-122"/>
                <a:ea typeface="微软雅黑" panose="020B0503020204020204" charset="-122"/>
                <a:cs typeface="微软雅黑" panose="020B0503020204020204" charset="-122"/>
              </a:rPr>
              <a:t>“文笔清新，耐人寻味”与“具有积极的思想倾向”是并列关系而非因果关系，属于强加因果。</a:t>
            </a:r>
          </a:p>
        </p:txBody>
      </p:sp>
      <p:pic>
        <p:nvPicPr>
          <p:cNvPr id="17" name="图片 16"/>
          <p:cNvPicPr>
            <a:picLocks noChangeAspect="1"/>
          </p:cNvPicPr>
          <p:nvPr>
            <p:custDataLst>
              <p:tags r:id="rId1"/>
            </p:custDataLst>
          </p:nvPr>
        </p:nvPicPr>
        <p:blipFill>
          <a:blip r:embed="rId3">
            <a:extLst>
              <a:ext uri="{28A0092B-C50C-407E-A947-70E740481C1C}">
                <a14:useLocalDpi xmlns:a14="http://schemas.microsoft.com/office/drawing/2010/main" val="0"/>
              </a:ext>
            </a:extLst>
          </a:blip>
          <a:stretch>
            <a:fillRect/>
          </a:stretch>
        </p:blipFill>
        <p:spPr>
          <a:xfrm>
            <a:off x="-113664" y="-41910"/>
            <a:ext cx="3588384" cy="1149985"/>
          </a:xfrm>
          <a:prstGeom prst="rect">
            <a:avLst/>
          </a:prstGeom>
        </p:spPr>
      </p:pic>
      <p:sp>
        <p:nvSpPr>
          <p:cNvPr id="18" name="内容占位符 2"/>
          <p:cNvSpPr>
            <a:spLocks noGrp="1"/>
          </p:cNvSpPr>
          <p:nvPr/>
        </p:nvSpPr>
        <p:spPr bwMode="auto">
          <a:xfrm>
            <a:off x="1011556" y="225915"/>
            <a:ext cx="3829685" cy="64403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None/>
            </a:pPr>
            <a:r>
              <a:rPr lang="zh-CN" altLang="zh-CN" b="1" smtClean="0">
                <a:solidFill>
                  <a:srgbClr val="FF0000"/>
                </a:solidFill>
                <a:latin typeface="微软雅黑" panose="020B0503020204020204" charset="-122"/>
                <a:ea typeface="微软雅黑" panose="020B0503020204020204" charset="-122"/>
              </a:rPr>
              <a:t>强加关系</a:t>
            </a:r>
            <a:endParaRPr lang="zh-CN" altLang="zh-CN" b="1">
              <a:solidFill>
                <a:srgbClr val="FF0000"/>
              </a:solidFill>
              <a:latin typeface="微软雅黑" panose="020B0503020204020204" charset="-122"/>
              <a:ea typeface="微软雅黑" panose="020B050302020402020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edge">
                                      <p:cBhvr>
                                        <p:cTn id="7" dur="2000"/>
                                        <p:tgtEl>
                                          <p:spTgt spid="3">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edge">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edge">
                                      <p:cBhvr>
                                        <p:cTn id="17"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91372" y="1509387"/>
            <a:ext cx="3304429" cy="3296521"/>
            <a:chOff x="567625" y="1876138"/>
            <a:chExt cx="3317875" cy="3309938"/>
          </a:xfrm>
          <a:blipFill>
            <a:blip r:embed="rId2"/>
            <a:stretch>
              <a:fillRect/>
            </a:stretch>
          </a:blipFill>
        </p:grpSpPr>
        <p:sp>
          <p:nvSpPr>
            <p:cNvPr id="3" name="Oval 19"/>
            <p:cNvSpPr>
              <a:spLocks noChangeArrowheads="1"/>
            </p:cNvSpPr>
            <p:nvPr/>
          </p:nvSpPr>
          <p:spPr bwMode="auto">
            <a:xfrm>
              <a:off x="830928" y="2100612"/>
              <a:ext cx="2790825" cy="2782888"/>
            </a:xfrm>
            <a:prstGeom prst="ellipse">
              <a:avLst/>
            </a:prstGeom>
            <a:grpFill/>
            <a:ln>
              <a:noFill/>
            </a:ln>
          </p:spPr>
          <p:txBody>
            <a:bodyPr vert="horz" wrap="square" lIns="91372" tIns="45685" rIns="91372" bIns="45685" numCol="1" anchor="t" anchorCtr="0" compatLnSpc="1"/>
            <a:lstStyle/>
            <a:p>
              <a:endParaRPr lang="zh-CN" altLang="en-US"/>
            </a:p>
          </p:txBody>
        </p:sp>
        <p:grpSp>
          <p:nvGrpSpPr>
            <p:cNvPr id="4" name="组合 3"/>
            <p:cNvGrpSpPr/>
            <p:nvPr/>
          </p:nvGrpSpPr>
          <p:grpSpPr>
            <a:xfrm rot="20826964">
              <a:off x="567625" y="1876138"/>
              <a:ext cx="3317875" cy="3309938"/>
              <a:chOff x="625806" y="2032000"/>
              <a:chExt cx="3317875" cy="3309938"/>
            </a:xfrm>
            <a:grpFill/>
          </p:grpSpPr>
          <p:sp>
            <p:nvSpPr>
              <p:cNvPr id="5" name="Freeform 21"/>
              <p:cNvSpPr/>
              <p:nvPr/>
            </p:nvSpPr>
            <p:spPr bwMode="auto">
              <a:xfrm>
                <a:off x="865519" y="2032000"/>
                <a:ext cx="1376363" cy="885825"/>
              </a:xfrm>
              <a:custGeom>
                <a:avLst/>
                <a:gdLst>
                  <a:gd name="T0" fmla="*/ 227 w 2059"/>
                  <a:gd name="T1" fmla="*/ 1328 h 1328"/>
                  <a:gd name="T2" fmla="*/ 2059 w 2059"/>
                  <a:gd name="T3" fmla="*/ 262 h 1328"/>
                  <a:gd name="T4" fmla="*/ 2059 w 2059"/>
                  <a:gd name="T5" fmla="*/ 0 h 1328"/>
                  <a:gd name="T6" fmla="*/ 0 w 2059"/>
                  <a:gd name="T7" fmla="*/ 1197 h 1328"/>
                  <a:gd name="T8" fmla="*/ 227 w 2059"/>
                  <a:gd name="T9" fmla="*/ 1328 h 1328"/>
                </a:gdLst>
                <a:ahLst/>
                <a:cxnLst>
                  <a:cxn ang="0">
                    <a:pos x="T0" y="T1"/>
                  </a:cxn>
                  <a:cxn ang="0">
                    <a:pos x="T2" y="T3"/>
                  </a:cxn>
                  <a:cxn ang="0">
                    <a:pos x="T4" y="T5"/>
                  </a:cxn>
                  <a:cxn ang="0">
                    <a:pos x="T6" y="T7"/>
                  </a:cxn>
                  <a:cxn ang="0">
                    <a:pos x="T8" y="T9"/>
                  </a:cxn>
                </a:cxnLst>
                <a:rect l="0" t="0" r="r" b="b"/>
                <a:pathLst>
                  <a:path w="2059" h="1328">
                    <a:moveTo>
                      <a:pt x="227" y="1328"/>
                    </a:moveTo>
                    <a:cubicBezTo>
                      <a:pt x="606" y="706"/>
                      <a:pt x="1282" y="285"/>
                      <a:pt x="2059" y="262"/>
                    </a:cubicBezTo>
                    <a:lnTo>
                      <a:pt x="2059" y="0"/>
                    </a:lnTo>
                    <a:cubicBezTo>
                      <a:pt x="1186" y="23"/>
                      <a:pt x="424" y="497"/>
                      <a:pt x="0" y="1197"/>
                    </a:cubicBezTo>
                    <a:lnTo>
                      <a:pt x="227" y="13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372" tIns="45685" rIns="91372" bIns="45685" numCol="1" anchor="t" anchorCtr="0" compatLnSpc="1"/>
              <a:lstStyle/>
              <a:p>
                <a:endParaRPr lang="zh-CN" altLang="en-US"/>
              </a:p>
            </p:txBody>
          </p:sp>
          <p:sp>
            <p:nvSpPr>
              <p:cNvPr id="6" name="Freeform 22"/>
              <p:cNvSpPr/>
              <p:nvPr/>
            </p:nvSpPr>
            <p:spPr bwMode="auto">
              <a:xfrm>
                <a:off x="625806" y="2032000"/>
                <a:ext cx="3317875" cy="3309938"/>
              </a:xfrm>
              <a:custGeom>
                <a:avLst/>
                <a:gdLst>
                  <a:gd name="T0" fmla="*/ 2527 w 4963"/>
                  <a:gd name="T1" fmla="*/ 262 h 4963"/>
                  <a:gd name="T2" fmla="*/ 4702 w 4963"/>
                  <a:gd name="T3" fmla="*/ 2481 h 4963"/>
                  <a:gd name="T4" fmla="*/ 2482 w 4963"/>
                  <a:gd name="T5" fmla="*/ 4701 h 4963"/>
                  <a:gd name="T6" fmla="*/ 262 w 4963"/>
                  <a:gd name="T7" fmla="*/ 2481 h 4963"/>
                  <a:gd name="T8" fmla="*/ 530 w 4963"/>
                  <a:gd name="T9" fmla="*/ 1424 h 4963"/>
                  <a:gd name="T10" fmla="*/ 303 w 4963"/>
                  <a:gd name="T11" fmla="*/ 1293 h 4963"/>
                  <a:gd name="T12" fmla="*/ 0 w 4963"/>
                  <a:gd name="T13" fmla="*/ 2481 h 4963"/>
                  <a:gd name="T14" fmla="*/ 2482 w 4963"/>
                  <a:gd name="T15" fmla="*/ 4963 h 4963"/>
                  <a:gd name="T16" fmla="*/ 4963 w 4963"/>
                  <a:gd name="T17" fmla="*/ 2481 h 4963"/>
                  <a:gd name="T18" fmla="*/ 2527 w 4963"/>
                  <a:gd name="T19" fmla="*/ 0 h 4963"/>
                  <a:gd name="T20" fmla="*/ 2527 w 4963"/>
                  <a:gd name="T21" fmla="*/ 262 h 4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63" h="4963">
                    <a:moveTo>
                      <a:pt x="2527" y="262"/>
                    </a:moveTo>
                    <a:cubicBezTo>
                      <a:pt x="3732" y="286"/>
                      <a:pt x="4702" y="1271"/>
                      <a:pt x="4702" y="2481"/>
                    </a:cubicBezTo>
                    <a:cubicBezTo>
                      <a:pt x="4702" y="3707"/>
                      <a:pt x="3708" y="4701"/>
                      <a:pt x="2482" y="4701"/>
                    </a:cubicBezTo>
                    <a:cubicBezTo>
                      <a:pt x="1256" y="4701"/>
                      <a:pt x="262" y="3707"/>
                      <a:pt x="262" y="2481"/>
                    </a:cubicBezTo>
                    <a:cubicBezTo>
                      <a:pt x="262" y="2098"/>
                      <a:pt x="359" y="1738"/>
                      <a:pt x="530" y="1424"/>
                    </a:cubicBezTo>
                    <a:lnTo>
                      <a:pt x="303" y="1293"/>
                    </a:lnTo>
                    <a:cubicBezTo>
                      <a:pt x="110" y="1646"/>
                      <a:pt x="0" y="2051"/>
                      <a:pt x="0" y="2481"/>
                    </a:cubicBezTo>
                    <a:cubicBezTo>
                      <a:pt x="0" y="3852"/>
                      <a:pt x="1111" y="4963"/>
                      <a:pt x="2482" y="4963"/>
                    </a:cubicBezTo>
                    <a:cubicBezTo>
                      <a:pt x="3852" y="4963"/>
                      <a:pt x="4963" y="3852"/>
                      <a:pt x="4963" y="2481"/>
                    </a:cubicBezTo>
                    <a:cubicBezTo>
                      <a:pt x="4963" y="1126"/>
                      <a:pt x="3877" y="24"/>
                      <a:pt x="2527" y="0"/>
                    </a:cubicBezTo>
                    <a:lnTo>
                      <a:pt x="2527" y="2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372" tIns="45685" rIns="91372" bIns="45685" numCol="1" anchor="t" anchorCtr="0" compatLnSpc="1"/>
              <a:lstStyle/>
              <a:p>
                <a:endParaRPr lang="zh-CN" altLang="en-US"/>
              </a:p>
            </p:txBody>
          </p:sp>
        </p:grpSp>
      </p:grpSp>
      <p:grpSp>
        <p:nvGrpSpPr>
          <p:cNvPr id="40" name="组合 39"/>
          <p:cNvGrpSpPr/>
          <p:nvPr/>
        </p:nvGrpSpPr>
        <p:grpSpPr>
          <a:xfrm>
            <a:off x="2844105" y="3955888"/>
            <a:ext cx="1059920" cy="1059920"/>
            <a:chOff x="2768799" y="4332405"/>
            <a:chExt cx="1059920" cy="1059920"/>
          </a:xfrm>
        </p:grpSpPr>
        <p:sp>
          <p:nvSpPr>
            <p:cNvPr id="7" name="椭圆 6"/>
            <p:cNvSpPr/>
            <p:nvPr/>
          </p:nvSpPr>
          <p:spPr bwMode="auto">
            <a:xfrm>
              <a:off x="2768799" y="4332405"/>
              <a:ext cx="1059920" cy="1059920"/>
            </a:xfrm>
            <a:prstGeom prst="ellipse">
              <a:avLst/>
            </a:prstGeom>
            <a:solidFill>
              <a:schemeClr val="accent3"/>
            </a:solidFill>
            <a:ln w="9525" cap="flat" cmpd="sng" algn="ctr">
              <a:noFill/>
              <a:prstDash val="solid"/>
              <a:round/>
              <a:headEnd type="none" w="med" len="med"/>
              <a:tailEnd type="none" w="med" len="med"/>
            </a:ln>
            <a:effectLst/>
          </p:spPr>
          <p:txBody>
            <a:bodyPr vert="horz" wrap="square" lIns="91372" tIns="45685" rIns="91372" bIns="45685" numCol="1" rtlCol="0" anchor="t" anchorCtr="0" compatLnSpc="1"/>
            <a:lstStyle/>
            <a:p>
              <a:pPr defTabSz="913765" fontAlgn="base">
                <a:spcBef>
                  <a:spcPct val="0"/>
                </a:spcBef>
                <a:spcAft>
                  <a:spcPct val="0"/>
                </a:spcAft>
              </a:pPr>
              <a:endParaRPr lang="zh-CN" altLang="en-US">
                <a:latin typeface="Arial" panose="020B0604020202020204" pitchFamily="34" charset="0"/>
                <a:ea typeface="宋体" panose="02010600030101010101" pitchFamily="2" charset="-122"/>
              </a:endParaRPr>
            </a:p>
          </p:txBody>
        </p:sp>
        <p:sp>
          <p:nvSpPr>
            <p:cNvPr id="8" name="TextBox 33"/>
            <p:cNvSpPr txBox="1"/>
            <p:nvPr/>
          </p:nvSpPr>
          <p:spPr>
            <a:xfrm>
              <a:off x="2847352" y="4495102"/>
              <a:ext cx="902811" cy="523220"/>
            </a:xfrm>
            <a:prstGeom prst="rect">
              <a:avLst/>
            </a:prstGeom>
            <a:noFill/>
          </p:spPr>
          <p:txBody>
            <a:bodyPr wrap="none" rtlCol="0">
              <a:spAutoFit/>
            </a:bodyPr>
            <a:lstStyle/>
            <a:p>
              <a:pPr algn="ctr"/>
              <a:r>
                <a:rPr lang="zh-CN" altLang="en-US" sz="2800">
                  <a:solidFill>
                    <a:schemeClr val="bg1"/>
                  </a:solidFill>
                  <a:latin typeface="+mn-ea"/>
                </a:rPr>
                <a:t>目录</a:t>
              </a:r>
            </a:p>
          </p:txBody>
        </p:sp>
      </p:grpSp>
      <p:sp>
        <p:nvSpPr>
          <p:cNvPr id="9" name="TextBox 35"/>
          <p:cNvSpPr txBox="1"/>
          <p:nvPr/>
        </p:nvSpPr>
        <p:spPr>
          <a:xfrm>
            <a:off x="2887596" y="4647307"/>
            <a:ext cx="909853" cy="307777"/>
          </a:xfrm>
          <a:prstGeom prst="rect">
            <a:avLst/>
          </a:prstGeom>
          <a:noFill/>
        </p:spPr>
        <p:txBody>
          <a:bodyPr wrap="square" rtlCol="0">
            <a:spAutoFit/>
          </a:bodyPr>
          <a:lstStyle/>
          <a:p>
            <a:pPr algn="ctr"/>
            <a:r>
              <a:rPr lang="en-US" altLang="zh-CN" sz="1400">
                <a:solidFill>
                  <a:schemeClr val="bg1"/>
                </a:solidFill>
                <a:latin typeface="+mj-lt"/>
              </a:rPr>
              <a:t>Contents</a:t>
            </a:r>
            <a:endParaRPr lang="zh-CN" altLang="en-US" sz="1400">
              <a:solidFill>
                <a:schemeClr val="bg1"/>
              </a:solidFill>
              <a:latin typeface="+mj-lt"/>
            </a:endParaRPr>
          </a:p>
        </p:txBody>
      </p:sp>
      <p:sp>
        <p:nvSpPr>
          <p:cNvPr id="10" name="Freeform 23"/>
          <p:cNvSpPr/>
          <p:nvPr/>
        </p:nvSpPr>
        <p:spPr bwMode="auto">
          <a:xfrm>
            <a:off x="4491154" y="839100"/>
            <a:ext cx="709095" cy="806823"/>
          </a:xfrm>
          <a:custGeom>
            <a:avLst/>
            <a:gdLst>
              <a:gd name="T0" fmla="*/ 91 w 865"/>
              <a:gd name="T1" fmla="*/ 0 h 865"/>
              <a:gd name="T2" fmla="*/ 774 w 865"/>
              <a:gd name="T3" fmla="*/ 0 h 865"/>
              <a:gd name="T4" fmla="*/ 865 w 865"/>
              <a:gd name="T5" fmla="*/ 91 h 865"/>
              <a:gd name="T6" fmla="*/ 865 w 865"/>
              <a:gd name="T7" fmla="*/ 774 h 865"/>
              <a:gd name="T8" fmla="*/ 774 w 865"/>
              <a:gd name="T9" fmla="*/ 865 h 865"/>
              <a:gd name="T10" fmla="*/ 91 w 865"/>
              <a:gd name="T11" fmla="*/ 865 h 865"/>
              <a:gd name="T12" fmla="*/ 0 w 865"/>
              <a:gd name="T13" fmla="*/ 774 h 865"/>
              <a:gd name="T14" fmla="*/ 0 w 865"/>
              <a:gd name="T15" fmla="*/ 91 h 865"/>
              <a:gd name="T16" fmla="*/ 91 w 865"/>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4"/>
                </a:lnTo>
                <a:cubicBezTo>
                  <a:pt x="865" y="824"/>
                  <a:pt x="824" y="865"/>
                  <a:pt x="774" y="865"/>
                </a:cubicBezTo>
                <a:lnTo>
                  <a:pt x="91" y="865"/>
                </a:lnTo>
                <a:cubicBezTo>
                  <a:pt x="41" y="865"/>
                  <a:pt x="0" y="824"/>
                  <a:pt x="0" y="774"/>
                </a:cubicBezTo>
                <a:lnTo>
                  <a:pt x="0" y="91"/>
                </a:lnTo>
                <a:cubicBezTo>
                  <a:pt x="0" y="41"/>
                  <a:pt x="41" y="0"/>
                  <a:pt x="91" y="0"/>
                </a:cubicBezTo>
                <a:close/>
              </a:path>
            </a:pathLst>
          </a:custGeom>
          <a:solidFill>
            <a:schemeClr val="accent4"/>
          </a:solidFill>
          <a:ln>
            <a:noFill/>
          </a:ln>
        </p:spPr>
        <p:txBody>
          <a:bodyPr vert="horz" wrap="square" lIns="91372" tIns="45685" rIns="91372" bIns="45685" numCol="1" anchor="t" anchorCtr="0" compatLnSpc="1"/>
          <a:lstStyle/>
          <a:p>
            <a:endParaRPr lang="zh-CN" altLang="en-US">
              <a:solidFill>
                <a:schemeClr val="bg1"/>
              </a:solidFill>
            </a:endParaRPr>
          </a:p>
        </p:txBody>
      </p:sp>
      <p:sp>
        <p:nvSpPr>
          <p:cNvPr id="11" name="Freeform 24"/>
          <p:cNvSpPr/>
          <p:nvPr/>
        </p:nvSpPr>
        <p:spPr bwMode="auto">
          <a:xfrm>
            <a:off x="5270047" y="839101"/>
            <a:ext cx="5716423" cy="753035"/>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4"/>
            </a:solidFill>
            <a:prstDash val="solid"/>
            <a:miter lim="800000"/>
          </a:ln>
        </p:spPr>
        <p:txBody>
          <a:bodyPr vert="horz" wrap="square" lIns="91372" tIns="45685" rIns="91372" bIns="45685" numCol="1" anchor="t" anchorCtr="0" compatLnSpc="1"/>
          <a:lstStyle/>
          <a:p>
            <a:pPr algn="ctr"/>
            <a:r>
              <a:rPr lang="zh-CN" altLang="zh-CN" sz="4000" b="1" smtClean="0">
                <a:solidFill>
                  <a:srgbClr val="00B0F0"/>
                </a:solidFill>
                <a:latin typeface="微软雅黑" panose="020B0503020204020204" charset="-122"/>
                <a:ea typeface="微软雅黑" panose="020B0503020204020204" charset="-122"/>
              </a:rPr>
              <a:t>冰山一角初相识</a:t>
            </a:r>
          </a:p>
        </p:txBody>
      </p:sp>
      <p:sp>
        <p:nvSpPr>
          <p:cNvPr id="12" name="Freeform 25"/>
          <p:cNvSpPr/>
          <p:nvPr/>
        </p:nvSpPr>
        <p:spPr bwMode="auto">
          <a:xfrm>
            <a:off x="4491154" y="2238784"/>
            <a:ext cx="709095" cy="837907"/>
          </a:xfrm>
          <a:custGeom>
            <a:avLst/>
            <a:gdLst>
              <a:gd name="T0" fmla="*/ 91 w 865"/>
              <a:gd name="T1" fmla="*/ 0 h 865"/>
              <a:gd name="T2" fmla="*/ 774 w 865"/>
              <a:gd name="T3" fmla="*/ 0 h 865"/>
              <a:gd name="T4" fmla="*/ 865 w 865"/>
              <a:gd name="T5" fmla="*/ 91 h 865"/>
              <a:gd name="T6" fmla="*/ 865 w 865"/>
              <a:gd name="T7" fmla="*/ 774 h 865"/>
              <a:gd name="T8" fmla="*/ 774 w 865"/>
              <a:gd name="T9" fmla="*/ 865 h 865"/>
              <a:gd name="T10" fmla="*/ 91 w 865"/>
              <a:gd name="T11" fmla="*/ 865 h 865"/>
              <a:gd name="T12" fmla="*/ 0 w 865"/>
              <a:gd name="T13" fmla="*/ 774 h 865"/>
              <a:gd name="T14" fmla="*/ 0 w 865"/>
              <a:gd name="T15" fmla="*/ 91 h 865"/>
              <a:gd name="T16" fmla="*/ 91 w 865"/>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4"/>
                </a:lnTo>
                <a:cubicBezTo>
                  <a:pt x="865" y="824"/>
                  <a:pt x="824" y="865"/>
                  <a:pt x="774" y="865"/>
                </a:cubicBezTo>
                <a:lnTo>
                  <a:pt x="91" y="865"/>
                </a:lnTo>
                <a:cubicBezTo>
                  <a:pt x="41" y="865"/>
                  <a:pt x="0" y="824"/>
                  <a:pt x="0" y="774"/>
                </a:cubicBezTo>
                <a:lnTo>
                  <a:pt x="0" y="91"/>
                </a:lnTo>
                <a:cubicBezTo>
                  <a:pt x="0" y="41"/>
                  <a:pt x="41" y="0"/>
                  <a:pt x="91" y="0"/>
                </a:cubicBezTo>
                <a:close/>
              </a:path>
            </a:pathLst>
          </a:custGeom>
          <a:solidFill>
            <a:schemeClr val="accent5"/>
          </a:solidFill>
          <a:ln>
            <a:noFill/>
          </a:ln>
        </p:spPr>
        <p:txBody>
          <a:bodyPr vert="horz" wrap="square" lIns="91372" tIns="45685" rIns="91372" bIns="45685" numCol="1" anchor="t" anchorCtr="0" compatLnSpc="1"/>
          <a:lstStyle/>
          <a:p>
            <a:endParaRPr lang="zh-CN" altLang="en-US">
              <a:solidFill>
                <a:schemeClr val="bg1"/>
              </a:solidFill>
            </a:endParaRPr>
          </a:p>
        </p:txBody>
      </p:sp>
      <p:sp>
        <p:nvSpPr>
          <p:cNvPr id="13" name="Freeform 26"/>
          <p:cNvSpPr/>
          <p:nvPr/>
        </p:nvSpPr>
        <p:spPr bwMode="auto">
          <a:xfrm>
            <a:off x="5270047" y="2238783"/>
            <a:ext cx="5716423" cy="827149"/>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solidFill>
            <a:prstDash val="solid"/>
            <a:miter lim="800000"/>
          </a:ln>
        </p:spPr>
        <p:txBody>
          <a:bodyPr vert="horz" wrap="square" lIns="91372" tIns="45685" rIns="91372" bIns="45685" numCol="1" anchor="t" anchorCtr="0" compatLnSpc="1"/>
          <a:lstStyle/>
          <a:p>
            <a:pPr algn="ctr"/>
            <a:endParaRPr lang="zh-CN" altLang="en-US"/>
          </a:p>
        </p:txBody>
      </p:sp>
      <p:sp>
        <p:nvSpPr>
          <p:cNvPr id="14" name="Freeform 27"/>
          <p:cNvSpPr/>
          <p:nvPr/>
        </p:nvSpPr>
        <p:spPr bwMode="auto">
          <a:xfrm>
            <a:off x="4491154" y="3625401"/>
            <a:ext cx="709095" cy="806749"/>
          </a:xfrm>
          <a:custGeom>
            <a:avLst/>
            <a:gdLst>
              <a:gd name="T0" fmla="*/ 91 w 865"/>
              <a:gd name="T1" fmla="*/ 0 h 866"/>
              <a:gd name="T2" fmla="*/ 774 w 865"/>
              <a:gd name="T3" fmla="*/ 0 h 866"/>
              <a:gd name="T4" fmla="*/ 865 w 865"/>
              <a:gd name="T5" fmla="*/ 91 h 866"/>
              <a:gd name="T6" fmla="*/ 865 w 865"/>
              <a:gd name="T7" fmla="*/ 775 h 866"/>
              <a:gd name="T8" fmla="*/ 774 w 865"/>
              <a:gd name="T9" fmla="*/ 866 h 866"/>
              <a:gd name="T10" fmla="*/ 91 w 865"/>
              <a:gd name="T11" fmla="*/ 866 h 866"/>
              <a:gd name="T12" fmla="*/ 0 w 865"/>
              <a:gd name="T13" fmla="*/ 775 h 866"/>
              <a:gd name="T14" fmla="*/ 0 w 865"/>
              <a:gd name="T15" fmla="*/ 91 h 866"/>
              <a:gd name="T16" fmla="*/ 91 w 865"/>
              <a:gd name="T17" fmla="*/ 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5"/>
                </a:lnTo>
                <a:cubicBezTo>
                  <a:pt x="865" y="825"/>
                  <a:pt x="824" y="866"/>
                  <a:pt x="774" y="866"/>
                </a:cubicBezTo>
                <a:lnTo>
                  <a:pt x="91" y="866"/>
                </a:lnTo>
                <a:cubicBezTo>
                  <a:pt x="41" y="866"/>
                  <a:pt x="0" y="825"/>
                  <a:pt x="0" y="775"/>
                </a:cubicBezTo>
                <a:lnTo>
                  <a:pt x="0" y="91"/>
                </a:lnTo>
                <a:cubicBezTo>
                  <a:pt x="0" y="41"/>
                  <a:pt x="41" y="0"/>
                  <a:pt x="91" y="0"/>
                </a:cubicBezTo>
                <a:close/>
              </a:path>
            </a:pathLst>
          </a:custGeom>
          <a:solidFill>
            <a:schemeClr val="accent3"/>
          </a:solidFill>
          <a:ln>
            <a:noFill/>
          </a:ln>
        </p:spPr>
        <p:txBody>
          <a:bodyPr vert="horz" wrap="square" lIns="91372" tIns="45685" rIns="91372" bIns="45685" numCol="1" anchor="t" anchorCtr="0" compatLnSpc="1"/>
          <a:lstStyle/>
          <a:p>
            <a:endParaRPr lang="zh-CN" altLang="en-US">
              <a:solidFill>
                <a:schemeClr val="bg1"/>
              </a:solidFill>
            </a:endParaRPr>
          </a:p>
        </p:txBody>
      </p:sp>
      <p:sp>
        <p:nvSpPr>
          <p:cNvPr id="15" name="Freeform 28"/>
          <p:cNvSpPr/>
          <p:nvPr/>
        </p:nvSpPr>
        <p:spPr bwMode="auto">
          <a:xfrm>
            <a:off x="5270047" y="3625406"/>
            <a:ext cx="5716423" cy="795991"/>
          </a:xfrm>
          <a:custGeom>
            <a:avLst/>
            <a:gdLst>
              <a:gd name="T0" fmla="*/ 91 w 8683"/>
              <a:gd name="T1" fmla="*/ 0 h 866"/>
              <a:gd name="T2" fmla="*/ 8591 w 8683"/>
              <a:gd name="T3" fmla="*/ 0 h 866"/>
              <a:gd name="T4" fmla="*/ 8683 w 8683"/>
              <a:gd name="T5" fmla="*/ 91 h 866"/>
              <a:gd name="T6" fmla="*/ 8683 w 8683"/>
              <a:gd name="T7" fmla="*/ 775 h 866"/>
              <a:gd name="T8" fmla="*/ 8591 w 8683"/>
              <a:gd name="T9" fmla="*/ 866 h 866"/>
              <a:gd name="T10" fmla="*/ 91 w 8683"/>
              <a:gd name="T11" fmla="*/ 866 h 866"/>
              <a:gd name="T12" fmla="*/ 0 w 8683"/>
              <a:gd name="T13" fmla="*/ 775 h 866"/>
              <a:gd name="T14" fmla="*/ 0 w 8683"/>
              <a:gd name="T15" fmla="*/ 91 h 866"/>
              <a:gd name="T16" fmla="*/ 91 w 8683"/>
              <a:gd name="T17" fmla="*/ 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5"/>
                </a:lnTo>
                <a:cubicBezTo>
                  <a:pt x="8683" y="825"/>
                  <a:pt x="8642" y="866"/>
                  <a:pt x="8591" y="866"/>
                </a:cubicBezTo>
                <a:lnTo>
                  <a:pt x="91" y="866"/>
                </a:lnTo>
                <a:cubicBezTo>
                  <a:pt x="41" y="866"/>
                  <a:pt x="0" y="825"/>
                  <a:pt x="0" y="775"/>
                </a:cubicBezTo>
                <a:lnTo>
                  <a:pt x="0" y="91"/>
                </a:lnTo>
                <a:cubicBezTo>
                  <a:pt x="0" y="41"/>
                  <a:pt x="41" y="0"/>
                  <a:pt x="91" y="0"/>
                </a:cubicBezTo>
                <a:close/>
              </a:path>
            </a:pathLst>
          </a:custGeom>
          <a:solidFill>
            <a:srgbClr val="FFFFFF"/>
          </a:solidFill>
          <a:ln w="9525" cap="flat">
            <a:solidFill>
              <a:schemeClr val="accent3"/>
            </a:solidFill>
            <a:prstDash val="solid"/>
            <a:miter lim="800000"/>
          </a:ln>
        </p:spPr>
        <p:txBody>
          <a:bodyPr vert="horz" wrap="square" lIns="91372" tIns="45685" rIns="91372" bIns="45685" numCol="1" anchor="t" anchorCtr="0" compatLnSpc="1"/>
          <a:lstStyle/>
          <a:p>
            <a:pPr algn="ctr"/>
            <a:endParaRPr lang="zh-CN" altLang="en-US"/>
          </a:p>
        </p:txBody>
      </p:sp>
      <p:sp>
        <p:nvSpPr>
          <p:cNvPr id="17" name="TextBox 48"/>
          <p:cNvSpPr txBox="1"/>
          <p:nvPr/>
        </p:nvSpPr>
        <p:spPr>
          <a:xfrm>
            <a:off x="5435733" y="2351774"/>
            <a:ext cx="5420143" cy="706755"/>
          </a:xfrm>
          <a:prstGeom prst="rect">
            <a:avLst/>
          </a:prstGeom>
          <a:noFill/>
        </p:spPr>
        <p:txBody>
          <a:bodyPr wrap="square" rtlCol="0">
            <a:spAutoFit/>
          </a:bodyPr>
          <a:lstStyle>
            <a:defPPr>
              <a:defRPr lang="zh-CN"/>
            </a:defPPr>
            <a:lvl1pPr>
              <a:defRPr sz="3200" b="1">
                <a:solidFill>
                  <a:schemeClr val="accent1"/>
                </a:solidFill>
                <a:latin typeface="微软雅黑" panose="020B0503020204020204" charset="-122"/>
                <a:ea typeface="微软雅黑" panose="020B0503020204020204" charset="-122"/>
              </a:defRPr>
            </a:lvl1pPr>
          </a:lstStyle>
          <a:p>
            <a:pPr algn="ctr"/>
            <a:r>
              <a:rPr lang="zh-CN" altLang="zh-CN" sz="4000" smtClean="0">
                <a:solidFill>
                  <a:srgbClr val="00B0F0"/>
                </a:solidFill>
              </a:rPr>
              <a:t>逐本溯源探真相</a:t>
            </a:r>
          </a:p>
        </p:txBody>
      </p:sp>
      <p:sp>
        <p:nvSpPr>
          <p:cNvPr id="18" name="TextBox 55"/>
          <p:cNvSpPr txBox="1"/>
          <p:nvPr/>
        </p:nvSpPr>
        <p:spPr>
          <a:xfrm>
            <a:off x="5435733" y="3715971"/>
            <a:ext cx="5420143" cy="706755"/>
          </a:xfrm>
          <a:prstGeom prst="rect">
            <a:avLst/>
          </a:prstGeom>
          <a:noFill/>
        </p:spPr>
        <p:txBody>
          <a:bodyPr wrap="square" rtlCol="0">
            <a:spAutoFit/>
          </a:bodyPr>
          <a:lstStyle>
            <a:defPPr>
              <a:defRPr lang="zh-CN"/>
            </a:defPPr>
            <a:lvl1pPr>
              <a:defRPr sz="3200" b="1">
                <a:solidFill>
                  <a:schemeClr val="accent1"/>
                </a:solidFill>
                <a:latin typeface="微软雅黑" panose="020B0503020204020204" charset="-122"/>
                <a:ea typeface="微软雅黑" panose="020B0503020204020204" charset="-122"/>
              </a:defRPr>
            </a:lvl1pPr>
          </a:lstStyle>
          <a:p>
            <a:pPr algn="ctr"/>
            <a:r>
              <a:rPr lang="zh-CN" altLang="zh-CN" sz="4000" smtClean="0">
                <a:solidFill>
                  <a:srgbClr val="00B0F0"/>
                </a:solidFill>
              </a:rPr>
              <a:t>拨开云雾终见日</a:t>
            </a:r>
          </a:p>
        </p:txBody>
      </p:sp>
      <p:sp>
        <p:nvSpPr>
          <p:cNvPr id="19" name="TextBox 58"/>
          <p:cNvSpPr txBox="1"/>
          <p:nvPr/>
        </p:nvSpPr>
        <p:spPr>
          <a:xfrm>
            <a:off x="4610871" y="891284"/>
            <a:ext cx="417102" cy="646331"/>
          </a:xfrm>
          <a:prstGeom prst="rect">
            <a:avLst/>
          </a:prstGeom>
          <a:noFill/>
        </p:spPr>
        <p:txBody>
          <a:bodyPr wrap="none" rtlCol="0">
            <a:spAutoFit/>
          </a:bodyPr>
          <a:lstStyle/>
          <a:p>
            <a:r>
              <a:rPr lang="en-US" altLang="zh-CN" sz="3600" b="1">
                <a:solidFill>
                  <a:schemeClr val="bg1"/>
                </a:solidFill>
                <a:latin typeface="+mj-ea"/>
                <a:ea typeface="+mj-ea"/>
              </a:rPr>
              <a:t>1</a:t>
            </a:r>
            <a:endParaRPr lang="zh-CN" altLang="en-US" sz="3600" b="1">
              <a:solidFill>
                <a:schemeClr val="bg1"/>
              </a:solidFill>
              <a:latin typeface="+mj-ea"/>
              <a:ea typeface="+mj-ea"/>
            </a:endParaRPr>
          </a:p>
        </p:txBody>
      </p:sp>
      <p:sp>
        <p:nvSpPr>
          <p:cNvPr id="20" name="TextBox 59"/>
          <p:cNvSpPr txBox="1"/>
          <p:nvPr/>
        </p:nvSpPr>
        <p:spPr>
          <a:xfrm>
            <a:off x="4610873" y="2244188"/>
            <a:ext cx="413385" cy="646331"/>
          </a:xfrm>
          <a:prstGeom prst="rect">
            <a:avLst/>
          </a:prstGeom>
          <a:noFill/>
        </p:spPr>
        <p:txBody>
          <a:bodyPr wrap="square" rtlCol="0">
            <a:spAutoFit/>
          </a:bodyPr>
          <a:lstStyle/>
          <a:p>
            <a:r>
              <a:rPr lang="en-US" altLang="zh-CN" sz="3600" b="1">
                <a:solidFill>
                  <a:schemeClr val="bg1"/>
                </a:solidFill>
                <a:latin typeface="+mj-ea"/>
                <a:ea typeface="+mj-ea"/>
              </a:rPr>
              <a:t>2</a:t>
            </a:r>
            <a:endParaRPr lang="zh-CN" altLang="en-US" sz="3600" b="1">
              <a:solidFill>
                <a:schemeClr val="bg1"/>
              </a:solidFill>
              <a:latin typeface="+mj-ea"/>
              <a:ea typeface="+mj-ea"/>
            </a:endParaRPr>
          </a:p>
        </p:txBody>
      </p:sp>
      <p:sp>
        <p:nvSpPr>
          <p:cNvPr id="21" name="TextBox 60"/>
          <p:cNvSpPr txBox="1"/>
          <p:nvPr/>
        </p:nvSpPr>
        <p:spPr>
          <a:xfrm>
            <a:off x="4610871" y="3643440"/>
            <a:ext cx="417102" cy="646331"/>
          </a:xfrm>
          <a:prstGeom prst="rect">
            <a:avLst/>
          </a:prstGeom>
          <a:noFill/>
        </p:spPr>
        <p:txBody>
          <a:bodyPr wrap="none" rtlCol="0">
            <a:spAutoFit/>
          </a:bodyPr>
          <a:lstStyle/>
          <a:p>
            <a:r>
              <a:rPr lang="en-US" altLang="zh-CN" sz="3600" b="1">
                <a:solidFill>
                  <a:schemeClr val="bg1"/>
                </a:solidFill>
                <a:latin typeface="+mj-ea"/>
                <a:ea typeface="+mj-ea"/>
              </a:rPr>
              <a:t>3</a:t>
            </a:r>
            <a:endParaRPr lang="zh-CN" altLang="en-US" sz="3600" b="1">
              <a:solidFill>
                <a:schemeClr val="bg1"/>
              </a:solidFill>
              <a:latin typeface="+mj-ea"/>
              <a:ea typeface="+mj-ea"/>
            </a:endParaRPr>
          </a:p>
        </p:txBody>
      </p:sp>
      <p:sp>
        <p:nvSpPr>
          <p:cNvPr id="22" name="Freeform 27"/>
          <p:cNvSpPr/>
          <p:nvPr/>
        </p:nvSpPr>
        <p:spPr bwMode="auto">
          <a:xfrm>
            <a:off x="4491154" y="5025303"/>
            <a:ext cx="709095" cy="751557"/>
          </a:xfrm>
          <a:custGeom>
            <a:avLst/>
            <a:gdLst>
              <a:gd name="T0" fmla="*/ 91 w 865"/>
              <a:gd name="T1" fmla="*/ 0 h 866"/>
              <a:gd name="T2" fmla="*/ 774 w 865"/>
              <a:gd name="T3" fmla="*/ 0 h 866"/>
              <a:gd name="T4" fmla="*/ 865 w 865"/>
              <a:gd name="T5" fmla="*/ 91 h 866"/>
              <a:gd name="T6" fmla="*/ 865 w 865"/>
              <a:gd name="T7" fmla="*/ 775 h 866"/>
              <a:gd name="T8" fmla="*/ 774 w 865"/>
              <a:gd name="T9" fmla="*/ 866 h 866"/>
              <a:gd name="T10" fmla="*/ 91 w 865"/>
              <a:gd name="T11" fmla="*/ 866 h 866"/>
              <a:gd name="T12" fmla="*/ 0 w 865"/>
              <a:gd name="T13" fmla="*/ 775 h 866"/>
              <a:gd name="T14" fmla="*/ 0 w 865"/>
              <a:gd name="T15" fmla="*/ 91 h 866"/>
              <a:gd name="T16" fmla="*/ 91 w 865"/>
              <a:gd name="T17" fmla="*/ 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5"/>
                </a:lnTo>
                <a:cubicBezTo>
                  <a:pt x="865" y="825"/>
                  <a:pt x="824" y="866"/>
                  <a:pt x="774" y="866"/>
                </a:cubicBezTo>
                <a:lnTo>
                  <a:pt x="91" y="866"/>
                </a:lnTo>
                <a:cubicBezTo>
                  <a:pt x="41" y="866"/>
                  <a:pt x="0" y="825"/>
                  <a:pt x="0" y="775"/>
                </a:cubicBezTo>
                <a:lnTo>
                  <a:pt x="0" y="91"/>
                </a:lnTo>
                <a:cubicBezTo>
                  <a:pt x="0" y="41"/>
                  <a:pt x="41" y="0"/>
                  <a:pt x="91" y="0"/>
                </a:cubicBezTo>
                <a:close/>
              </a:path>
            </a:pathLst>
          </a:custGeom>
          <a:solidFill>
            <a:schemeClr val="accent2"/>
          </a:solidFill>
          <a:ln>
            <a:noFill/>
          </a:ln>
        </p:spPr>
        <p:txBody>
          <a:bodyPr vert="horz" wrap="square" lIns="91372" tIns="45685" rIns="91372" bIns="45685" numCol="1" anchor="t" anchorCtr="0" compatLnSpc="1"/>
          <a:lstStyle/>
          <a:p>
            <a:endParaRPr lang="zh-CN" altLang="en-US">
              <a:solidFill>
                <a:schemeClr val="bg1"/>
              </a:solidFill>
            </a:endParaRPr>
          </a:p>
        </p:txBody>
      </p:sp>
      <p:sp>
        <p:nvSpPr>
          <p:cNvPr id="23" name="Freeform 28"/>
          <p:cNvSpPr/>
          <p:nvPr/>
        </p:nvSpPr>
        <p:spPr bwMode="auto">
          <a:xfrm>
            <a:off x="5270047" y="5025303"/>
            <a:ext cx="5716423" cy="751557"/>
          </a:xfrm>
          <a:custGeom>
            <a:avLst/>
            <a:gdLst>
              <a:gd name="T0" fmla="*/ 91 w 8683"/>
              <a:gd name="T1" fmla="*/ 0 h 866"/>
              <a:gd name="T2" fmla="*/ 8591 w 8683"/>
              <a:gd name="T3" fmla="*/ 0 h 866"/>
              <a:gd name="T4" fmla="*/ 8683 w 8683"/>
              <a:gd name="T5" fmla="*/ 91 h 866"/>
              <a:gd name="T6" fmla="*/ 8683 w 8683"/>
              <a:gd name="T7" fmla="*/ 775 h 866"/>
              <a:gd name="T8" fmla="*/ 8591 w 8683"/>
              <a:gd name="T9" fmla="*/ 866 h 866"/>
              <a:gd name="T10" fmla="*/ 91 w 8683"/>
              <a:gd name="T11" fmla="*/ 866 h 866"/>
              <a:gd name="T12" fmla="*/ 0 w 8683"/>
              <a:gd name="T13" fmla="*/ 775 h 866"/>
              <a:gd name="T14" fmla="*/ 0 w 8683"/>
              <a:gd name="T15" fmla="*/ 91 h 866"/>
              <a:gd name="T16" fmla="*/ 91 w 8683"/>
              <a:gd name="T17" fmla="*/ 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5"/>
                </a:lnTo>
                <a:cubicBezTo>
                  <a:pt x="8683" y="825"/>
                  <a:pt x="8642" y="866"/>
                  <a:pt x="8591" y="866"/>
                </a:cubicBezTo>
                <a:lnTo>
                  <a:pt x="91" y="866"/>
                </a:lnTo>
                <a:cubicBezTo>
                  <a:pt x="41" y="866"/>
                  <a:pt x="0" y="825"/>
                  <a:pt x="0" y="775"/>
                </a:cubicBezTo>
                <a:lnTo>
                  <a:pt x="0" y="91"/>
                </a:lnTo>
                <a:cubicBezTo>
                  <a:pt x="0" y="41"/>
                  <a:pt x="41" y="0"/>
                  <a:pt x="91" y="0"/>
                </a:cubicBezTo>
                <a:close/>
              </a:path>
            </a:pathLst>
          </a:custGeom>
          <a:solidFill>
            <a:srgbClr val="FFFFFF"/>
          </a:solidFill>
          <a:ln w="9525" cap="flat">
            <a:solidFill>
              <a:schemeClr val="accent2"/>
            </a:solidFill>
            <a:prstDash val="solid"/>
            <a:miter lim="800000"/>
          </a:ln>
        </p:spPr>
        <p:txBody>
          <a:bodyPr vert="horz" wrap="square" lIns="91372" tIns="45685" rIns="91372" bIns="45685" numCol="1" anchor="t" anchorCtr="0" compatLnSpc="1"/>
          <a:lstStyle/>
          <a:p>
            <a:pPr algn="ctr"/>
            <a:endParaRPr lang="zh-CN" altLang="en-US"/>
          </a:p>
        </p:txBody>
      </p:sp>
      <p:sp>
        <p:nvSpPr>
          <p:cNvPr id="24" name="TextBox 55"/>
          <p:cNvSpPr txBox="1"/>
          <p:nvPr/>
        </p:nvSpPr>
        <p:spPr>
          <a:xfrm>
            <a:off x="5435733" y="5115872"/>
            <a:ext cx="5420143" cy="706755"/>
          </a:xfrm>
          <a:prstGeom prst="rect">
            <a:avLst/>
          </a:prstGeom>
          <a:noFill/>
        </p:spPr>
        <p:txBody>
          <a:bodyPr wrap="square" rtlCol="0">
            <a:spAutoFit/>
          </a:bodyPr>
          <a:lstStyle>
            <a:defPPr>
              <a:defRPr lang="zh-CN"/>
            </a:defPPr>
            <a:lvl1pPr>
              <a:defRPr sz="3200" b="1">
                <a:solidFill>
                  <a:schemeClr val="accent1"/>
                </a:solidFill>
                <a:latin typeface="微软雅黑" panose="020B0503020204020204" charset="-122"/>
                <a:ea typeface="微软雅黑" panose="020B0503020204020204" charset="-122"/>
              </a:defRPr>
            </a:lvl1pPr>
          </a:lstStyle>
          <a:p>
            <a:pPr algn="ctr"/>
            <a:r>
              <a:rPr lang="zh-CN" altLang="zh-CN" sz="4000" smtClean="0">
                <a:solidFill>
                  <a:srgbClr val="00B0F0"/>
                </a:solidFill>
              </a:rPr>
              <a:t>水到渠成辨谬误</a:t>
            </a:r>
          </a:p>
        </p:txBody>
      </p:sp>
      <p:sp>
        <p:nvSpPr>
          <p:cNvPr id="25" name="TextBox 60"/>
          <p:cNvSpPr txBox="1"/>
          <p:nvPr/>
        </p:nvSpPr>
        <p:spPr>
          <a:xfrm>
            <a:off x="4610869" y="5043337"/>
            <a:ext cx="417102" cy="646331"/>
          </a:xfrm>
          <a:prstGeom prst="rect">
            <a:avLst/>
          </a:prstGeom>
          <a:noFill/>
        </p:spPr>
        <p:txBody>
          <a:bodyPr wrap="none" rtlCol="0">
            <a:spAutoFit/>
          </a:bodyPr>
          <a:lstStyle/>
          <a:p>
            <a:r>
              <a:rPr lang="en-US" altLang="zh-CN" sz="3600" b="1" smtClean="0">
                <a:solidFill>
                  <a:schemeClr val="bg1"/>
                </a:solidFill>
                <a:latin typeface="+mj-ea"/>
                <a:ea typeface="+mj-ea"/>
              </a:rPr>
              <a:t>4</a:t>
            </a:r>
            <a:endParaRPr lang="zh-CN" altLang="en-US" sz="3600" b="1">
              <a:solidFill>
                <a:schemeClr val="bg1"/>
              </a:solidFill>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1" name="直接连接符 10"/>
          <p:cNvCxnSpPr/>
          <p:nvPr/>
        </p:nvCxnSpPr>
        <p:spPr>
          <a:xfrm>
            <a:off x="457743" y="2041948"/>
            <a:ext cx="11276199" cy="6314"/>
          </a:xfrm>
          <a:prstGeom prst="line">
            <a:avLst/>
          </a:prstGeom>
          <a:ln w="254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2218691" y="489585"/>
            <a:ext cx="7875271" cy="1107996"/>
          </a:xfrm>
          <a:prstGeom prst="rect">
            <a:avLst/>
          </a:prstGeom>
          <a:noFill/>
          <a:ln w="9525">
            <a:noFill/>
          </a:ln>
        </p:spPr>
        <p:txBody>
          <a:bodyPr wrap="square">
            <a:spAutoFit/>
          </a:bodyPr>
          <a:lstStyle/>
          <a:p>
            <a:pPr indent="0" algn="ctr"/>
            <a:r>
              <a:rPr lang="zh-CN" altLang="en-US" sz="6600" b="1">
                <a:solidFill>
                  <a:srgbClr val="FF0000"/>
                </a:solidFill>
                <a:latin typeface="微软雅黑" panose="020B0503020204020204" charset="-122"/>
                <a:ea typeface="微软雅黑" panose="020B0503020204020204" charset="-122"/>
              </a:rPr>
              <a:t>一</a:t>
            </a:r>
            <a:r>
              <a:rPr lang="zh-CN" altLang="en-US" sz="6600" b="1" smtClean="0">
                <a:solidFill>
                  <a:srgbClr val="FF0000"/>
                </a:solidFill>
                <a:latin typeface="微软雅黑" panose="020B0503020204020204" charset="-122"/>
                <a:ea typeface="微软雅黑" panose="020B0503020204020204" charset="-122"/>
              </a:rPr>
              <a:t>、冰山一角初相识</a:t>
            </a:r>
            <a:endParaRPr lang="zh-CN" altLang="en-US" sz="6600" b="1">
              <a:solidFill>
                <a:srgbClr val="FF0000"/>
              </a:solidFill>
              <a:latin typeface="微软雅黑" panose="020B0503020204020204" charset="-122"/>
              <a:ea typeface="微软雅黑" panose="020B0503020204020204" charset="-122"/>
            </a:endParaRPr>
          </a:p>
        </p:txBody>
      </p:sp>
      <p:pic>
        <p:nvPicPr>
          <p:cNvPr id="2" name="图片 1" descr="t013eb4959345bf904b"/>
          <p:cNvPicPr>
            <a:picLocks noChangeAspect="1"/>
          </p:cNvPicPr>
          <p:nvPr/>
        </p:nvPicPr>
        <p:blipFill>
          <a:blip r:embed="rId2"/>
          <a:stretch>
            <a:fillRect/>
          </a:stretch>
        </p:blipFill>
        <p:spPr>
          <a:xfrm>
            <a:off x="462580" y="2227580"/>
            <a:ext cx="11198710" cy="4439920"/>
          </a:xfrm>
          <a:prstGeom prst="rect">
            <a:avLst/>
          </a:prstGeom>
        </p:spPr>
      </p:pic>
    </p:spTree>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amond(in)">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505611" y="1667435"/>
            <a:ext cx="11123407" cy="2306955"/>
          </a:xfrm>
          <a:prstGeom prst="rect">
            <a:avLst/>
          </a:prstGeom>
        </p:spPr>
        <p:txBody>
          <a:bodyPr wrap="square">
            <a:spAutoFit/>
          </a:bodyPr>
          <a:lstStyle/>
          <a:p>
            <a:pPr fontAlgn="auto">
              <a:lnSpc>
                <a:spcPct val="150000"/>
              </a:lnSpc>
            </a:pPr>
            <a:r>
              <a:rPr lang="en-US" altLang="zh-CN" sz="3200" b="1" err="1" smtClean="0">
                <a:latin typeface="微软雅黑" panose="020B0503020204020204" charset="-122"/>
                <a:ea typeface="微软雅黑" panose="020B0503020204020204" charset="-122"/>
                <a:hlinkClick r:id="rId2"/>
              </a:rPr>
              <a:t>柏拉图</a:t>
            </a:r>
            <a:r>
              <a:rPr lang="zh-CN" altLang="zh-CN" sz="3200" b="1" smtClean="0">
                <a:latin typeface="微软雅黑" panose="020B0503020204020204" charset="-122"/>
                <a:ea typeface="微软雅黑" panose="020B0503020204020204" charset="-122"/>
              </a:rPr>
              <a:t>曾给人下过一个定义：“人是没有羽毛的两足直立的动物。”结果他的一个学生给他找来了一只拔光羽毛的鸡，拿到柏拉图面前嘲讽他说：“这就是老师您说的‘人’呀。”</a:t>
            </a:r>
          </a:p>
        </p:txBody>
      </p:sp>
      <p:sp>
        <p:nvSpPr>
          <p:cNvPr id="2" name="AutoShape 2" descr="http://img4.imgtn.bdimg.com/it/u=3768899429,651764554&amp;fm=214&amp;gp=0.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b="1"/>
          </a:p>
        </p:txBody>
      </p:sp>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822" y="-52069"/>
            <a:ext cx="4749612" cy="1149985"/>
          </a:xfrm>
          <a:prstGeom prst="rect">
            <a:avLst/>
          </a:prstGeom>
        </p:spPr>
      </p:pic>
      <p:sp>
        <p:nvSpPr>
          <p:cNvPr id="18" name="内容占位符 2"/>
          <p:cNvSpPr>
            <a:spLocks noGrp="1"/>
          </p:cNvSpPr>
          <p:nvPr>
            <p:ph idx="1"/>
          </p:nvPr>
        </p:nvSpPr>
        <p:spPr bwMode="auto">
          <a:xfrm>
            <a:off x="860613" y="214000"/>
            <a:ext cx="3324112" cy="67888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p>
            <a:pPr marL="0" indent="0" eaLnBrk="1" hangingPunct="1">
              <a:buNone/>
            </a:pPr>
            <a:r>
              <a:rPr lang="zh-CN" altLang="en-US" sz="3200" b="1" smtClean="0">
                <a:solidFill>
                  <a:srgbClr val="FF0000"/>
                </a:solidFill>
                <a:latin typeface="微软雅黑" panose="020B0503020204020204" charset="-122"/>
                <a:ea typeface="微软雅黑" panose="020B0503020204020204" charset="-122"/>
              </a:rPr>
              <a:t>冰山一角初相识</a:t>
            </a:r>
          </a:p>
        </p:txBody>
      </p:sp>
      <p:pic>
        <p:nvPicPr>
          <p:cNvPr id="45060" name="Picture 4" descr="https://f10.baidu.com/it/u=1678010226,88514824&amp;fm=170&amp;s=C99922D35AE2FF410804961D030010D5&amp;w=491&amp;h=295&amp;img.JPEG&amp;access=215967316"/>
          <p:cNvPicPr>
            <a:picLocks noChangeAspect="1" noChangeArrowheads="1"/>
          </p:cNvPicPr>
          <p:nvPr/>
        </p:nvPicPr>
        <p:blipFill>
          <a:blip r:embed="rId4"/>
          <a:stretch>
            <a:fillRect/>
          </a:stretch>
        </p:blipFill>
        <p:spPr bwMode="auto">
          <a:xfrm>
            <a:off x="7515225" y="4048124"/>
            <a:ext cx="4676775" cy="2809876"/>
          </a:xfrm>
          <a:prstGeom prst="rect">
            <a:avLst/>
          </a:prstGeom>
          <a:noFill/>
        </p:spPr>
      </p:pic>
    </p:spTree>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0" fill="hold"/>
                                        <p:tgtEl>
                                          <p:spTgt spid="6"/>
                                        </p:tgtEl>
                                        <p:attrNameLst>
                                          <p:attrName>ppt_x</p:attrName>
                                        </p:attrNameLst>
                                      </p:cBhvr>
                                      <p:tavLst>
                                        <p:tav tm="0">
                                          <p:val>
                                            <p:strVal val="#ppt_x"/>
                                          </p:val>
                                        </p:tav>
                                        <p:tav tm="100000">
                                          <p:val>
                                            <p:strVal val="#ppt_x"/>
                                          </p:val>
                                        </p:tav>
                                      </p:tavLst>
                                    </p:anim>
                                    <p:anim calcmode="lin" valueType="num">
                                      <p:cBhvr additive="base">
                                        <p:cTn id="8" dur="5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45060"/>
                                        </p:tgtEl>
                                        <p:attrNameLst>
                                          <p:attrName>style.visibility</p:attrName>
                                        </p:attrNameLst>
                                      </p:cBhvr>
                                      <p:to>
                                        <p:strVal val="visible"/>
                                      </p:to>
                                    </p:set>
                                    <p:animEffect transition="in" filter="wipe(down)">
                                      <p:cBhvr>
                                        <p:cTn id="13" dur="500"/>
                                        <p:tgtEl>
                                          <p:spTgt spid="450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357505" y="1247888"/>
            <a:ext cx="10453931" cy="3415030"/>
          </a:xfrm>
          <a:prstGeom prst="rect">
            <a:avLst/>
          </a:prstGeom>
        </p:spPr>
        <p:txBody>
          <a:bodyPr wrap="square">
            <a:spAutoFit/>
          </a:bodyPr>
          <a:lstStyle/>
          <a:p>
            <a:pPr indent="457200">
              <a:lnSpc>
                <a:spcPct val="150000"/>
              </a:lnSpc>
            </a:pPr>
            <a:r>
              <a:rPr lang="zh-CN" altLang="zh-CN" sz="2400" b="1" smtClean="0">
                <a:latin typeface="微软雅黑" panose="020B0503020204020204" charset="-122"/>
                <a:ea typeface="微软雅黑" panose="020B0503020204020204" charset="-122"/>
              </a:rPr>
              <a:t>柏拉图的定义之所以显得可笑，</a:t>
            </a:r>
            <a:r>
              <a:rPr lang="zh-CN" altLang="en-US" sz="2400" b="1" smtClean="0">
                <a:latin typeface="微软雅黑" panose="020B0503020204020204" charset="-122"/>
                <a:ea typeface="微软雅黑" panose="020B0503020204020204" charset="-122"/>
              </a:rPr>
              <a:t>是</a:t>
            </a:r>
            <a:r>
              <a:rPr lang="zh-CN" altLang="zh-CN" sz="2400" b="1" smtClean="0">
                <a:latin typeface="微软雅黑" panose="020B0503020204020204" charset="-122"/>
                <a:ea typeface="微软雅黑" panose="020B0503020204020204" charset="-122"/>
              </a:rPr>
              <a:t>因为“没有羽毛的两足直立的动物”不是人的根本属性，虽然人也具有这样的特点，但柏拉图把“人”的外延扩大了，一些不属于人的事物都能归入其中，这才让学生抓住了把柄。可见每一个概念都有自己的“内涵”和“外延”：内涵是概念所反映的对象的根本属性，外延则指概念所反映的对象的具体范围，建立一个概念必须要考虑到这两个方面。</a:t>
            </a:r>
          </a:p>
        </p:txBody>
      </p:sp>
      <p:sp>
        <p:nvSpPr>
          <p:cNvPr id="2" name="AutoShape 2" descr="http://img4.imgtn.bdimg.com/it/u=3768899429,651764554&amp;fm=214&amp;gp=0.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3824" y="-52069"/>
            <a:ext cx="4491429" cy="1149985"/>
          </a:xfrm>
          <a:prstGeom prst="rect">
            <a:avLst/>
          </a:prstGeom>
        </p:spPr>
      </p:pic>
      <p:sp>
        <p:nvSpPr>
          <p:cNvPr id="18" name="内容占位符 2"/>
          <p:cNvSpPr>
            <a:spLocks noGrp="1"/>
          </p:cNvSpPr>
          <p:nvPr>
            <p:ph idx="1"/>
          </p:nvPr>
        </p:nvSpPr>
        <p:spPr bwMode="auto">
          <a:xfrm>
            <a:off x="1011556" y="198759"/>
            <a:ext cx="3829685" cy="79311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p>
            <a:pPr marL="0" indent="0" eaLnBrk="1" hangingPunct="1">
              <a:buNone/>
            </a:pPr>
            <a:r>
              <a:rPr lang="zh-CN" altLang="en-US" sz="3200" b="1" smtClean="0">
                <a:solidFill>
                  <a:srgbClr val="FF0000"/>
                </a:solidFill>
                <a:latin typeface="微软雅黑" panose="020B0503020204020204" charset="-122"/>
                <a:ea typeface="微软雅黑" panose="020B0503020204020204" charset="-122"/>
              </a:rPr>
              <a:t>冰山一角初相识</a:t>
            </a:r>
          </a:p>
        </p:txBody>
      </p:sp>
      <p:pic>
        <p:nvPicPr>
          <p:cNvPr id="8" name="Picture 4" descr="https://f10.baidu.com/it/u=1678010226,88514824&amp;fm=170&amp;s=C99922D35AE2FF410804961D030010D5&amp;w=491&amp;h=295&amp;img.JPEG&amp;access=215967316"/>
          <p:cNvPicPr>
            <a:picLocks noChangeAspect="1" noChangeArrowheads="1"/>
          </p:cNvPicPr>
          <p:nvPr/>
        </p:nvPicPr>
        <p:blipFill>
          <a:blip r:embed="rId3"/>
          <a:stretch>
            <a:fillRect/>
          </a:stretch>
        </p:blipFill>
        <p:spPr bwMode="auto">
          <a:xfrm>
            <a:off x="7515227" y="4048124"/>
            <a:ext cx="4676775" cy="2809876"/>
          </a:xfrm>
          <a:prstGeom prst="rect">
            <a:avLst/>
          </a:prstGeom>
          <a:noFill/>
        </p:spPr>
      </p:pic>
      <p:sp>
        <p:nvSpPr>
          <p:cNvPr id="9" name="TextBox 8"/>
          <p:cNvSpPr txBox="1"/>
          <p:nvPr/>
        </p:nvSpPr>
        <p:spPr>
          <a:xfrm>
            <a:off x="494852" y="4765638"/>
            <a:ext cx="7003229" cy="2306955"/>
          </a:xfrm>
          <a:prstGeom prst="rect">
            <a:avLst/>
          </a:prstGeom>
          <a:noFill/>
        </p:spPr>
        <p:txBody>
          <a:bodyPr wrap="square" rtlCol="0">
            <a:spAutoFit/>
          </a:bodyPr>
          <a:lstStyle/>
          <a:p>
            <a:pPr indent="457200">
              <a:lnSpc>
                <a:spcPct val="150000"/>
              </a:lnSpc>
            </a:pPr>
            <a:r>
              <a:rPr lang="zh-CN" altLang="zh-CN" sz="2400" b="1" smtClean="0">
                <a:latin typeface="微软雅黑" panose="020B0503020204020204" charset="-122"/>
                <a:ea typeface="微软雅黑" panose="020B0503020204020204" charset="-122"/>
              </a:rPr>
              <a:t>逻辑通过概念、判断来进行推理、论证，所以要学习逻辑，我们首先要了解概念以及概念之间的关系。</a:t>
            </a:r>
          </a:p>
          <a:p>
            <a:pPr indent="457200">
              <a:lnSpc>
                <a:spcPct val="150000"/>
              </a:lnSpc>
            </a:pPr>
            <a:endParaRPr lang="zh-CN" altLang="en-US" sz="2400" b="1" smtClean="0">
              <a:latin typeface="微软雅黑" panose="020B0503020204020204" charset="-122"/>
              <a:ea typeface="微软雅黑" panose="020B050302020402020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fade">
                                      <p:cBhvr>
                                        <p:cTn id="12" dur="20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1" name="直接连接符 10"/>
          <p:cNvCxnSpPr/>
          <p:nvPr/>
        </p:nvCxnSpPr>
        <p:spPr>
          <a:xfrm>
            <a:off x="457743" y="2041948"/>
            <a:ext cx="11276199" cy="6314"/>
          </a:xfrm>
          <a:prstGeom prst="line">
            <a:avLst/>
          </a:prstGeom>
          <a:ln w="254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2218691" y="489585"/>
            <a:ext cx="7875271" cy="1107996"/>
          </a:xfrm>
          <a:prstGeom prst="rect">
            <a:avLst/>
          </a:prstGeom>
          <a:noFill/>
          <a:ln w="9525">
            <a:noFill/>
          </a:ln>
        </p:spPr>
        <p:txBody>
          <a:bodyPr wrap="square">
            <a:spAutoFit/>
          </a:bodyPr>
          <a:lstStyle/>
          <a:p>
            <a:r>
              <a:rPr lang="zh-CN" sz="6600" b="1">
                <a:solidFill>
                  <a:srgbClr val="FF0000"/>
                </a:solidFill>
                <a:latin typeface="微软雅黑" panose="020B0503020204020204" charset="-122"/>
                <a:ea typeface="微软雅黑" panose="020B0503020204020204" charset="-122"/>
              </a:rPr>
              <a:t>二</a:t>
            </a:r>
            <a:r>
              <a:rPr lang="zh-CN" sz="6600" b="1" smtClean="0">
                <a:solidFill>
                  <a:srgbClr val="FF0000"/>
                </a:solidFill>
                <a:latin typeface="微软雅黑" panose="020B0503020204020204" charset="-122"/>
                <a:ea typeface="微软雅黑" panose="020B0503020204020204" charset="-122"/>
              </a:rPr>
              <a:t>、</a:t>
            </a:r>
            <a:r>
              <a:rPr lang="zh-CN" altLang="zh-CN" sz="6600" b="1" smtClean="0">
                <a:solidFill>
                  <a:srgbClr val="FF0000"/>
                </a:solidFill>
                <a:latin typeface="微软雅黑" panose="020B0503020204020204" charset="-122"/>
                <a:ea typeface="微软雅黑" panose="020B0503020204020204" charset="-122"/>
              </a:rPr>
              <a:t>逐本溯源探真相</a:t>
            </a:r>
            <a:endParaRPr lang="zh-CN" altLang="zh-CN" sz="6600">
              <a:solidFill>
                <a:srgbClr val="FF0000"/>
              </a:solidFill>
              <a:latin typeface="微软雅黑" panose="020B0503020204020204" charset="-122"/>
              <a:ea typeface="微软雅黑" panose="020B0503020204020204" charset="-122"/>
            </a:endParaRPr>
          </a:p>
        </p:txBody>
      </p:sp>
      <p:pic>
        <p:nvPicPr>
          <p:cNvPr id="2" name="图片 1" descr="t013eb4959345bf904b"/>
          <p:cNvPicPr>
            <a:picLocks noChangeAspect="1"/>
          </p:cNvPicPr>
          <p:nvPr/>
        </p:nvPicPr>
        <p:blipFill>
          <a:blip r:embed="rId2"/>
          <a:stretch>
            <a:fillRect/>
          </a:stretch>
        </p:blipFill>
        <p:spPr>
          <a:xfrm>
            <a:off x="484093" y="2345168"/>
            <a:ext cx="11263257" cy="4109420"/>
          </a:xfrm>
          <a:prstGeom prst="rect">
            <a:avLst/>
          </a:prstGeom>
        </p:spPr>
      </p:pic>
    </p:spTree>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amond(in)">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264" y="10795"/>
            <a:ext cx="2598118" cy="781050"/>
          </a:xfrm>
          <a:prstGeom prst="rect">
            <a:avLst/>
          </a:prstGeom>
        </p:spPr>
      </p:pic>
      <p:sp>
        <p:nvSpPr>
          <p:cNvPr id="3" name="内容占位符 2"/>
          <p:cNvSpPr>
            <a:spLocks noGrp="1"/>
          </p:cNvSpPr>
          <p:nvPr>
            <p:ph idx="1"/>
          </p:nvPr>
        </p:nvSpPr>
        <p:spPr bwMode="auto">
          <a:xfrm>
            <a:off x="882651" y="90805"/>
            <a:ext cx="2697480" cy="4793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marL="0" indent="0">
              <a:buNone/>
            </a:pPr>
            <a:r>
              <a:rPr lang="zh-CN" altLang="zh-CN" sz="3200" b="1" smtClean="0">
                <a:solidFill>
                  <a:srgbClr val="FF0000"/>
                </a:solidFill>
                <a:latin typeface="微软雅黑" panose="020B0503020204020204" charset="-122"/>
                <a:ea typeface="微软雅黑" panose="020B0503020204020204" charset="-122"/>
              </a:rPr>
              <a:t>概念</a:t>
            </a:r>
            <a:endParaRPr lang="zh-CN" altLang="en-US" sz="3200" b="1" smtClean="0">
              <a:solidFill>
                <a:srgbClr val="FF0000"/>
              </a:solidFill>
              <a:latin typeface="微软雅黑" panose="020B0503020204020204" charset="-122"/>
              <a:ea typeface="微软雅黑" panose="020B0503020204020204" charset="-122"/>
            </a:endParaRPr>
          </a:p>
        </p:txBody>
      </p:sp>
      <p:sp>
        <p:nvSpPr>
          <p:cNvPr id="2" name="矩形 1"/>
          <p:cNvSpPr/>
          <p:nvPr/>
        </p:nvSpPr>
        <p:spPr>
          <a:xfrm>
            <a:off x="628204" y="1561279"/>
            <a:ext cx="10660828" cy="3415030"/>
          </a:xfrm>
          <a:prstGeom prst="rect">
            <a:avLst/>
          </a:prstGeom>
        </p:spPr>
        <p:txBody>
          <a:bodyPr wrap="square">
            <a:spAutoFit/>
          </a:bodyPr>
          <a:lstStyle/>
          <a:p>
            <a:pPr indent="457200" fontAlgn="auto">
              <a:lnSpc>
                <a:spcPct val="150000"/>
              </a:lnSpc>
            </a:pPr>
            <a:r>
              <a:rPr lang="zh-CN" altLang="zh-CN" sz="2400" b="1" smtClean="0">
                <a:latin typeface="微软雅黑" panose="020B0503020204020204" charset="-122"/>
                <a:ea typeface="微软雅黑" panose="020B0503020204020204" charset="-122"/>
              </a:rPr>
              <a:t>我们正在使用的这本书，叫“课本”，不叫“杂志”，不叫“小说”；这本书用的文字是“汉字”，而不是“英文”，也不是“日文”。这些“课本”“杂志”“小说”“汉字”“英文”“日文”等，从语言的角度来说，叫“词语”，而从逻辑角度看，它们就又都是一些“概念”。</a:t>
            </a:r>
          </a:p>
          <a:p>
            <a:pPr indent="457200" fontAlgn="auto">
              <a:lnSpc>
                <a:spcPct val="150000"/>
              </a:lnSpc>
            </a:pPr>
            <a:r>
              <a:rPr lang="zh-CN" altLang="zh-CN" sz="2400" b="1" smtClean="0">
                <a:latin typeface="微软雅黑" panose="020B0503020204020204" charset="-122"/>
                <a:ea typeface="微软雅黑" panose="020B0503020204020204" charset="-122"/>
              </a:rPr>
              <a:t>每一个概念，揭示的是某一种事物或现象的本质属性，我们借此就可以准确地把一种事物或现象跟其他事物或现象区别开来。</a:t>
            </a:r>
            <a:r>
              <a:rPr lang="en-US" altLang="zh-CN" sz="2400" b="1" smtClean="0">
                <a:latin typeface="微软雅黑" panose="020B0503020204020204" charset="-122"/>
                <a:ea typeface="微软雅黑" panose="020B0503020204020204" charset="-122"/>
              </a:rPr>
              <a:t> </a:t>
            </a:r>
            <a:endParaRPr sz="2400" b="1">
              <a:latin typeface="微软雅黑" panose="020B0503020204020204" charset="-122"/>
              <a:ea typeface="微软雅黑" panose="020B0503020204020204" charset="-122"/>
              <a:sym typeface="+mn-ea"/>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amond(in)">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edge">
                                      <p:cBhvr>
                                        <p:cTn id="1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357504" y="1357630"/>
            <a:ext cx="9819229" cy="2676525"/>
          </a:xfrm>
          <a:prstGeom prst="rect">
            <a:avLst/>
          </a:prstGeom>
        </p:spPr>
        <p:txBody>
          <a:bodyPr wrap="square">
            <a:spAutoFit/>
          </a:bodyPr>
          <a:lstStyle/>
          <a:p>
            <a:pPr indent="457200" fontAlgn="auto">
              <a:lnSpc>
                <a:spcPct val="150000"/>
              </a:lnSpc>
            </a:pPr>
            <a:r>
              <a:rPr lang="zh-CN" altLang="zh-CN" sz="2800" b="1" smtClean="0">
                <a:latin typeface="微软雅黑" panose="020B0503020204020204" charset="-122"/>
                <a:ea typeface="微软雅黑" panose="020B0503020204020204" charset="-122"/>
              </a:rPr>
              <a:t>根据概念的外延重合的情况，我们可以将概念分为以下五种关系：“全同关系”“包含关系”“交叉关系”“矛盾关系”和“反对关系”，前三种关系又叫“相容关系”，后三种关系又叫“不相容关系”。</a:t>
            </a:r>
            <a:r>
              <a:rPr lang="en-US" altLang="zh-CN" sz="2400" smtClean="0">
                <a:latin typeface="微软雅黑" panose="020B0503020204020204" charset="-122"/>
                <a:ea typeface="微软雅黑" panose="020B0503020204020204" charset="-122"/>
              </a:rPr>
              <a:t> </a:t>
            </a:r>
            <a:endParaRPr lang="zh-CN" altLang="zh-CN" sz="2400">
              <a:latin typeface="微软雅黑" panose="020B0503020204020204" charset="-122"/>
              <a:ea typeface="微软雅黑" panose="020B0503020204020204" charset="-122"/>
            </a:endParaRPr>
          </a:p>
        </p:txBody>
      </p:sp>
      <p:sp>
        <p:nvSpPr>
          <p:cNvPr id="2" name="AutoShape 2" descr="http://img4.imgtn.bdimg.com/it/u=3768899429,651764554&amp;fm=214&amp;gp=0.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3824" y="-52069"/>
            <a:ext cx="4297791" cy="1149985"/>
          </a:xfrm>
          <a:prstGeom prst="rect">
            <a:avLst/>
          </a:prstGeom>
        </p:spPr>
      </p:pic>
      <p:sp>
        <p:nvSpPr>
          <p:cNvPr id="18" name="内容占位符 2"/>
          <p:cNvSpPr>
            <a:spLocks noGrp="1"/>
          </p:cNvSpPr>
          <p:nvPr>
            <p:ph idx="1"/>
          </p:nvPr>
        </p:nvSpPr>
        <p:spPr bwMode="auto">
          <a:xfrm>
            <a:off x="1011556" y="198759"/>
            <a:ext cx="3829685" cy="79311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p>
            <a:pPr marL="0" indent="0">
              <a:buNone/>
            </a:pPr>
            <a:r>
              <a:rPr lang="zh-CN" altLang="zh-CN" sz="3200" b="1" smtClean="0">
                <a:solidFill>
                  <a:srgbClr val="FF0000"/>
                </a:solidFill>
                <a:latin typeface="微软雅黑" panose="020B0503020204020204" charset="-122"/>
                <a:ea typeface="微软雅黑" panose="020B0503020204020204" charset="-122"/>
              </a:rPr>
              <a:t>概念间的关系</a:t>
            </a:r>
            <a:endParaRPr lang="zh-CN" altLang="en-US" sz="3200" b="1" smtClean="0">
              <a:solidFill>
                <a:srgbClr val="FF0000"/>
              </a:solidFill>
              <a:latin typeface="微软雅黑" panose="020B0503020204020204" charset="-122"/>
              <a:ea typeface="微软雅黑" panose="020B050302020402020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10.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811,&quot;width&quot;:8549}"/>
  <p:tag name="REFSHAPE" val="489857164"/>
</p:tagLst>
</file>

<file path=ppt/tags/tag1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811,&quot;width&quot;:8549}"/>
  <p:tag name="REFSHAPE" val="489857164"/>
</p:tagLst>
</file>

<file path=ppt/tags/tag1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811,&quot;width&quot;:8549}"/>
  <p:tag name="REFSHAPE" val="489857164"/>
</p:tagLst>
</file>

<file path=ppt/tags/tag1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811,&quot;width&quot;:8549}"/>
  <p:tag name="REFSHAPE" val="489857164"/>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111"/>
</p:tagLst>
</file>

<file path=ppt/tags/tag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811,&quot;width&quot;:8549}"/>
  <p:tag name="REFSHAPE" val="489857164"/>
</p:tagLst>
</file>

<file path=ppt/tags/tag4.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811,&quot;width&quot;:8549}"/>
  <p:tag name="REFSHAPE" val="489857164"/>
</p:tagLst>
</file>

<file path=ppt/tags/tag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811,&quot;width&quot;:8549}"/>
  <p:tag name="REFSHAPE" val="489857164"/>
</p:tagLst>
</file>

<file path=ppt/tags/tag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811,&quot;width&quot;:8549}"/>
  <p:tag name="REFSHAPE" val="489857164"/>
</p:tagLst>
</file>

<file path=ppt/tags/tag7.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811,&quot;width&quot;:8549}"/>
  <p:tag name="REFSHAPE" val="489857164"/>
</p:tagLst>
</file>

<file path=ppt/tags/tag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811,&quot;width&quot;:8549}"/>
  <p:tag name="REFSHAPE" val="489857164"/>
</p:tagLst>
</file>

<file path=ppt/tags/tag9.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811,&quot;width&quot;:8549}"/>
  <p:tag name="REFSHAPE" val="489857164"/>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清风素材 12sc.taoba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1761</Words>
  <Application>Microsoft Office PowerPoint</Application>
  <PresentationFormat>自定义</PresentationFormat>
  <Paragraphs>91</Paragraphs>
  <Slides>24</Slides>
  <Notes>2</Notes>
  <HiddenSlides>0</HiddenSlides>
  <MMClips>0</MMClips>
  <ScaleCrop>false</ScaleCrop>
  <HeadingPairs>
    <vt:vector size="4" baseType="variant">
      <vt:variant>
        <vt:lpstr>主题</vt:lpstr>
      </vt:variant>
      <vt:variant>
        <vt:i4>2</vt:i4>
      </vt:variant>
      <vt:variant>
        <vt:lpstr>幻灯片标题</vt:lpstr>
      </vt:variant>
      <vt:variant>
        <vt:i4>24</vt:i4>
      </vt:variant>
    </vt:vector>
  </HeadingPairs>
  <TitlesOfParts>
    <vt:vector size="26" baseType="lpstr">
      <vt:lpstr>自定义设计方案</vt:lpstr>
      <vt:lpstr>清风素材 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山东金星书业文化发展有限公司</dc:creator>
  <cp:lastModifiedBy>hj</cp:lastModifiedBy>
  <cp:revision>405</cp:revision>
  <dcterms:created xsi:type="dcterms:W3CDTF">2018-05-18T09:56:00Z</dcterms:created>
  <dcterms:modified xsi:type="dcterms:W3CDTF">2020-10-05T06:16:40Z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