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3.xml" ContentType="application/vnd.openxmlformats-officedocument.presentationml.notesSl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notesSlides/notesSlide4.xml" ContentType="application/vnd.openxmlformats-officedocument.presentationml.notesSlide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notesSlides/notesSlide5.xml" ContentType="application/vnd.openxmlformats-officedocument.presentationml.notesSlide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notesSlides/notesSlide6.xml" ContentType="application/vnd.openxmlformats-officedocument.presentationml.notesSlide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notesSlides/notesSlide9.xml" ContentType="application/vnd.openxmlformats-officedocument.presentationml.notesSlide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notesSlides/notesSlide10.xml" ContentType="application/vnd.openxmlformats-officedocument.presentationml.notesSlide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notesSlides/notesSlide13.xml" ContentType="application/vnd.openxmlformats-officedocument.presentationml.notesSlide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notesSlides/notesSlide14.xml" ContentType="application/vnd.openxmlformats-officedocument.presentationml.notesSlide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notesSlides/notesSlide15.xml" ContentType="application/vnd.openxmlformats-officedocument.presentationml.notesSlide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notesSlides/notesSlide16.xml" ContentType="application/vnd.openxmlformats-officedocument.presentationml.notesSlide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notesSlides/notesSlide17.xml" ContentType="application/vnd.openxmlformats-officedocument.presentationml.notesSlide+xml"/>
  <Override PartName="/ppt/tags/tag55.xml" ContentType="application/vnd.openxmlformats-officedocument.presentationml.tags+xml"/>
  <Override PartName="/ppt/notesSlides/notesSlide18.xml" ContentType="application/vnd.openxmlformats-officedocument.presentationml.notesSlide+xml"/>
  <Override PartName="/ppt/tags/tag56.xml" ContentType="application/vnd.openxmlformats-officedocument.presentationml.tags+xml"/>
  <Override PartName="/ppt/notesSlides/notesSlide19.xml" ContentType="application/vnd.openxmlformats-officedocument.presentationml.notesSlide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2">
  <p:sldMasterIdLst>
    <p:sldMasterId id="2147483648" r:id="rId1"/>
  </p:sldMasterIdLst>
  <p:notesMasterIdLst>
    <p:notesMasterId r:id="rId44"/>
  </p:notesMasterIdLst>
  <p:sldIdLst>
    <p:sldId id="401" r:id="rId2"/>
    <p:sldId id="466" r:id="rId3"/>
    <p:sldId id="467" r:id="rId4"/>
    <p:sldId id="468" r:id="rId5"/>
    <p:sldId id="380" r:id="rId6"/>
    <p:sldId id="381" r:id="rId7"/>
    <p:sldId id="469" r:id="rId8"/>
    <p:sldId id="470" r:id="rId9"/>
    <p:sldId id="348" r:id="rId10"/>
    <p:sldId id="471" r:id="rId11"/>
    <p:sldId id="472" r:id="rId12"/>
    <p:sldId id="473" r:id="rId13"/>
    <p:sldId id="439" r:id="rId14"/>
    <p:sldId id="474" r:id="rId15"/>
    <p:sldId id="475" r:id="rId16"/>
    <p:sldId id="476" r:id="rId17"/>
    <p:sldId id="477" r:id="rId18"/>
    <p:sldId id="388" r:id="rId19"/>
    <p:sldId id="478" r:id="rId20"/>
    <p:sldId id="479" r:id="rId21"/>
    <p:sldId id="480" r:id="rId22"/>
    <p:sldId id="481" r:id="rId23"/>
    <p:sldId id="482" r:id="rId24"/>
    <p:sldId id="386" r:id="rId25"/>
    <p:sldId id="483" r:id="rId26"/>
    <p:sldId id="484" r:id="rId27"/>
    <p:sldId id="485" r:id="rId28"/>
    <p:sldId id="486" r:id="rId29"/>
    <p:sldId id="487" r:id="rId30"/>
    <p:sldId id="488" r:id="rId31"/>
    <p:sldId id="391" r:id="rId32"/>
    <p:sldId id="409" r:id="rId33"/>
    <p:sldId id="368" r:id="rId34"/>
    <p:sldId id="392" r:id="rId35"/>
    <p:sldId id="489" r:id="rId36"/>
    <p:sldId id="490" r:id="rId37"/>
    <p:sldId id="492" r:id="rId38"/>
    <p:sldId id="494" r:id="rId39"/>
    <p:sldId id="384" r:id="rId40"/>
    <p:sldId id="364" r:id="rId41"/>
    <p:sldId id="403" r:id="rId42"/>
    <p:sldId id="402" r:id="rId43"/>
  </p:sldIdLst>
  <p:sldSz cx="11518900" cy="6480175"/>
  <p:notesSz cx="6858000" cy="9144000"/>
  <p:custDataLst>
    <p:tags r:id="rId45"/>
  </p:custDataLst>
  <p:defaultTextStyle>
    <a:defPPr>
      <a:defRPr lang="tr-TR"/>
    </a:defPPr>
    <a:lvl1pPr marL="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弨 张" initials="弨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048" autoAdjust="0"/>
    <p:restoredTop sz="94705" autoAdjust="0"/>
  </p:normalViewPr>
  <p:slideViewPr>
    <p:cSldViewPr showGuides="1">
      <p:cViewPr varScale="1">
        <p:scale>
          <a:sx n="61" d="100"/>
          <a:sy n="61" d="100"/>
        </p:scale>
        <p:origin x="-96" y="-540"/>
      </p:cViewPr>
      <p:guideLst>
        <p:guide orient="horz" pos="3771"/>
        <p:guide pos="5022"/>
        <p:guide pos="50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6319" cy="76319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0.01802" units="1/cm"/>
          <inkml:channelProperty channel="Y" name="resolution" value="0.01796" units="1/cm"/>
          <inkml:channelProperty channel="T" name="resolution" value="28.34646" units="1/dev"/>
        </inkml:channelProperties>
      </inkml:inkSource>
      <inkml:timestamp xml:id="ts0" timeString="2019-10-24T08:34:39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nkml:trace contextRef="#ctx0" brushRef="#br0">12500 5500 0,'0'17'172,"34"-17"-140,16 0-17,50 0-15,-34 0 16,-49 0-16,16 0 31,51 0-15,-18 0-1,-32 0 17,-1 0-32,-16 0 15,-1 0 1,34 0-1,-16 0 1,-1 0 0,17 0-16,-17 0 31,-16 0-31,50 0 31,-17 0-15,33 0-16,-66 0 31,16 0-15,34 0-1,-51 0 17,1 0-17,16 0 1,-16 0-1,16 0 1,17 0 0,-16 0 15,-1 0-15,-16 16-1,-1 1 1,34-17-1,17 0 1,66 17 0,-33-1-1,-66 1 1,66-17 0,-84 0-1,51 0 1,-33 0-1,32 0 1,-16 0 0,-16 17 46,-18-1-62,1-16 16,16 17 46,1-17-30,-18 0-17,1 17 16,16-17-15,-16 0 0,0 0 15,-1 0-31,18 0 16,16 33-1,-17-33 1,17 0-1,0 0 1,-33 0 0,-1 17 31,1-17-47,16 0 15,-16 0-15,0 0 16,-1 16-1,68-16 17,-68 0-32,34 0 47,-33 0-32,16 0 1,-16 0-1,83 0 1,-50 0 0,-33 0-1,-1 0-15,18 0 32,-1 0 30,0 0-46,1 0-1,-18 0 1,34 0 0,-16 0-1,-18 0 1,18-16-1,-18-1 1,1 17 0,16-17-1,17 17 17,-33 0-17,33-33-15,-17 33 16,-16 0 46,0 0-30,16-17-17,-16 17 1,49 0-1,-49 0 1,16 0 0,1 0 31,-18 0-47,34 0 31,-16 0-31,-18 0 15,18 0 17,66 0-32,-67 0 31,-16 0-15,-1 0-1,84 0 1,-66 0-1,49 0 1,-50 0 0,17 0-1,-16 0 1,16 0 0,-34 17 15,18-17-31,-18 0 15,34 0 17,0 0-32,0 0 31,-16 0-15,16 0-1,0 0 1,-17 17-1,-16-17 1,16 50 0,-16-50-1,-1 16 1,51 18 0,-34-34-1,-16 0 1,16 0-1,34 16 17,0 1-32,-17 0 31,-34-17-15,51 0-1,0 16 1,-51-16-16,34 0 15,-16 0 1,16 17 0,-34 0 15,1-17 0,33 16-15,-33-16-1,16 0-15,0 0 32,1 0-32,-1 17 31,0-17-15,-16 0-1,33 17 1,17-17-1,-34 0 1,-16 0 0,49 0-1,1 0 1,16 0 0,-66 0 15,16 0-31,1 0 15,-1 0-15,17-17 32,-33 17-1,-1-17-15,18-16-1,16 16 1,-17 17 31,0 0-16,-16 0 31,0 0-46,-1 0 15,1-33 1,16 16-1,-33-16 109,0 0-108,-33 16-1,16 17-31,17-17 16,-50 17-1,34 0-15,-34-16 31,0 16-15,33-17 0,-50 17-1,34 0 1,-17 0 0,33 0 15,-16-17-31,16 17 15,-16 0 48,0 0-32,16 0-31,-16 0 47,-17 0-16,33 0-31,-33 0 16,33 0 0,-16 0 15,16 0-31,1 0 15,-18 0-15,-16 0 32,-16 0-1,-18 34-15,68-34 62,-18 0-47,18 0 0,-1 0-15,-33 0-16,33 0 15,-16 0 17,-34 16-32,17-16 31,34 0-15,-118 34-1,118-34 1,-1 0 15,-33-17-31,-33 17 16,33 0-1,-17 0 17,17 0-32,33 0 31,-33 0-16,34 0-15,-1 0 32,-33-17-17,-33 1 1,66 16 0,-33 0-16,33 0 15,-66 0 1,50 0-1,-1 0 1,18 0 0,-1 0-1,0 0 17,1-17-1,-18-16-16,-32 33-15,49 0 32,0 0-32,-49 0 15,32 0 1,-32 0 0,32 0 15,18 0-16,-18 0 1,18 16 0,-1 1-1,-66 0 17,-17 33-32,50-34 0,-84 34 31,51-33-16,-67 0-15,83-1 32,1 1-17,-1 16 1,-16-16 0,-17 16-1,50-16 1,-134 0-1,34 49 1,67-66 0,50 0-1,-34 0 17,-66 67-32,33-67 31,0 17-16,83-1-15,-16-16 32,16 0-1,-16 17-15,16-17-1,0 0 16,-33 0-15,33 0 0,-16 0-1,0 0 17,16 0-17,0 0 1,1 0-1,-18 0-15,-16-33 32,34 16-1,-34-33 0,0 17 0,33-17-15,0 33 47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0.01802" units="1/cm"/>
          <inkml:channelProperty channel="Y" name="resolution" value="0.01796" units="1/cm"/>
          <inkml:channelProperty channel="T" name="resolution" value="28.34646" units="1/dev"/>
        </inkml:channelProperties>
      </inkml:inkSource>
      <inkml:timestamp xml:id="ts0" timeString="2019-10-20T03:46:53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nkml:trace contextRef="#ctx0" brushRef="#br0">9734 4100 0,'0'100'266,"116"-83"-251,-16-17 1,-33 0 0,-34 0-16,1 16 15,-1 51 1,17-67 31,-33 0-16,-1 0-15,1 0-1,0 0 1,99 0-1,1 0 1,-67 0 0,17 0-16,-51 0 15,151 0 1,-134 0 0,17 0-1,17-17 16,0 17-15,-34-33 0,-16 33-1,49-50 1,-49 50 0,0 0 15,33 0-16,33 0 1,117-17 0,-83-16-1,-34 0 1,-50 16 0,-16 17-1,0-17 141,-17 1-140,16-51-16,1 50 16,-17 1 46,-17-34-15,-16 50 16,16 0-63,-49 0 15,32 0 1,18 0-1,-51 0 1,-33 0 0,83 0-1,1 0 1,-34 0 0,33 0-16,-33 0 31,33 0-16,1 0 17,-1 0-17,0 0 1,-16-17 15,0 17 32,-1 17-32,-16-17 47,0 16-15,0-16-32,34 0-16,-18 17 1,-16-17 0,-16 17-1,49 33 1,0-50-16,1 0 47,-51 16-32,0-16 1,-16 17 0,66-17 15,-16 0-15,-17 0-1,-83 17 1,116-1-1,0-16 1,1 0 47,-1 0-48,0 0 1,-16 0 31,16 0-32,1 0-15,-18 0 32,18 0-1,-1 0 0,-16 0 0,16-16-31,0-18 16,-16 34 0,16-16 30,1-1-30,-1 17 31,-16-17-16,-1 1 63,1-1-78,16 0-1,1 17 126,-1 0-47,0 17-79,1 0 32,-1 33-47,17-34 109,0 1-62,0 16 63,0-16-32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0.01802" units="1/cm"/>
          <inkml:channelProperty channel="Y" name="resolution" value="0.01796" units="1/cm"/>
          <inkml:channelProperty channel="T" name="resolution" value="28.34646" units="1/dev"/>
        </inkml:channelProperties>
      </inkml:inkSource>
      <inkml:timestamp xml:id="ts0" timeString="2019-10-20T03:47:03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nkml:trace contextRef="#ctx0" brushRef="#br0">9736 5411 0,'0'55'63,"-89"-55"-48,29 0 1,30 0 0,-88 0-1,87 0 1,1 0 0,-30-55-1,1 55 1,29 0-1,-1 0-15,-28 0 16,-31 0 15,31 0 1,29-55 77,-1 55-109,3 0 16,-3 0 93,-28-51-93,-2-4 124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0.01802" units="1/cm"/>
          <inkml:channelProperty channel="Y" name="resolution" value="0.01796" units="1/cm"/>
          <inkml:channelProperty channel="T" name="resolution" value="28.34646" units="1/dev"/>
        </inkml:channelProperties>
      </inkml:inkSource>
      <inkml:timestamp xml:id="ts0" timeString="2019-10-20T03:47:10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nkml:trace contextRef="#ctx0" brushRef="#br0">12384 4188 0,'50'0'266,"-34"-29"-251,1 29-15,0 0 16,-1 0-16,1 0 15,50 0 1,49 0 0,-32 0-1,-1 29 17,-49-29-17,66 0 1,-50 0-1,-33 0 1,16 0 0,51 30-1,32 30 1,-82-60 78,-18 0-47,1 0-32,0 0 282,-17-29-250,16 29-31,-16-31 15,0 1 125,0 1 63,0-33-141,-16 62-62,-1 0 15,0-29-16,-16 29 17,16 0-32,1 0 15,-51 0 17,50 0-17,-16 0 1,16 0-1,1 0 1,-18 0 0,-32 0-1,16 91 1,16-91 0,18 0-1,-1 0 1,0 0 15,-84 0-31,85 0 16,-101 0-1,100 0 1,1-31 0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0.01802" units="1/cm"/>
          <inkml:channelProperty channel="Y" name="resolution" value="0.01796" units="1/cm"/>
          <inkml:channelProperty channel="T" name="resolution" value="28.34646" units="1/dev"/>
        </inkml:channelProperties>
      </inkml:inkSource>
      <inkml:timestamp xml:id="ts0" timeString="2019-10-20T03:47:13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nkml:trace contextRef="#ctx0" brushRef="#br0">12300 9717 0,'17'0'250,"16"0"-204,1 0-14,32 0-17,18 0 1,-18-17 0,-49 17-1,0-16 1,16-18-1,0 34 1,-16 0 0,0 0 46,-1 0-31,51 0 16,-34-16-31,-16 16 15,0 0-15,-1 0-1,34 0-15,-33 0 47,0 0-15,33 16 30,-17-16-46,17 0-1,-17 17 1,-16-17 0,0 0-16,-1 0 31,1 0 63,16 33-94,-16-16 93,-17 0-61,17-1-32,-1 1 31,1 0 31,0-17-46,-1 0 46,18 16 17,-18 18-33,-16-18 111,-33-16-79,16 0-63,1 0-15,-18 0 16,1 0 0,-84 17-1,67-17 1,17 0 15,16 0-15,-33 0-1,17 17 1,-17-17 0,0 0-1,0 0 1,33 0 31,-16 0-32,-17 0 1,-17 16 0,-33 18-1,34-1 1,-18-16 0,51-17-1,0 0 1,16 0 31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0.01802" units="1/cm"/>
          <inkml:channelProperty channel="Y" name="resolution" value="0.01796" units="1/cm"/>
          <inkml:channelProperty channel="T" name="resolution" value="28.34646" units="1/dev"/>
        </inkml:channelProperties>
      </inkml:inkSource>
      <inkml:timestamp xml:id="ts0" timeString="2019-10-20T03:47:49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nkml:trace contextRef="#ctx0" brushRef="#br0">12317 7334 0,'0'16'282,"33"-16"-251,1 0-15,-1 0-1,0 0 1,34 0-1,-50 0 1,-1 0 0,34 17-1,-16 16 1,-18-33-16,51 0 16,16 0-1,-66 0 1,0 0 15,33 0-15,-34 0 15,1 0-15,16 50-1,17-33 1,0 0-1,-50-1-15,100 1 16,-33-17 0,-34 17-1,1 16 1,16-33 15,-34 0-15,1 0 31,16 33-32,-16-16 1,0-17 0,-1 17 62,-16-1 156,-33-16-187,0 0-31,16 0-16,0 0 15,-16 0 1,0 0 15,16 0 0,-33 17-15,-17-17 15,34 0-15,16 0-1,-33 17 1,0-1 0,0 18-1,34-34-15,-34 0 16,33 0 46,0 0-62,-16 0 16,-34 0 0,17 0 15,0 0-15,0 0-1,17 0 1,16 0 46,1 0-30,-1 0-1,0 0 94,1 0-110,-34 16-15,33 1 16,0-17 0,1 0 187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0.01802" units="1/cm"/>
          <inkml:channelProperty channel="Y" name="resolution" value="0.01796" units="1/cm"/>
          <inkml:channelProperty channel="T" name="resolution" value="28.34646" units="1/dev"/>
        </inkml:channelProperties>
      </inkml:inkSource>
      <inkml:timestamp xml:id="ts0" timeString="2019-10-20T03:47:55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nkml:trace contextRef="#ctx0" brushRef="#br0">13434 14184 0,'-17'0'141,"0"0"-141,1 0 16,-18 0-16,1 33 62,-17-33-62,33 0 47,-33 0-47,17 0 31,16 0 110,1 0-125,-1 0-1,-33 0 1,33 0 31,1 0-16,-18-17-15,1 1-1,16 16 1,-99 0-1,82 0 1,1 0 0,-50 0-1,-17 0 17,83 0-17,-33 0 1,-67 0-1,84 50 1,-17-17 0,33-33-1,1 0 17,-1 0 46,0 0-63,-16 0-15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0.01802" units="1/cm"/>
          <inkml:channelProperty channel="Y" name="resolution" value="0.01796" units="1/cm"/>
          <inkml:channelProperty channel="T" name="resolution" value="28.34646" units="1/dev"/>
        </inkml:channelProperties>
      </inkml:inkSource>
      <inkml:timestamp xml:id="ts0" timeString="2019-10-20T03:47:57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nkml:trace contextRef="#ctx0" brushRef="#br0">14150 14250 0,'67'-33'171,"-17"33"-171,-33 0 32,-1 0-17,1 0 313,0 0-312,-1 0-16,1 0 31,83 0-15,50 0 0,-116 0-1,-18 0 173,1 0-173,0 0 1,16 0 0,-16 0 46,-1 17-46,1-17-16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0.01802" units="1/cm"/>
          <inkml:channelProperty channel="Y" name="resolution" value="0.01796" units="1/cm"/>
          <inkml:channelProperty channel="T" name="resolution" value="28.34646" units="1/dev"/>
        </inkml:channelProperties>
      </inkml:inkSource>
      <inkml:timestamp xml:id="ts0" timeString="2019-10-20T11:37:24"/>
    </inkml:context>
    <inkml:brush xml:id="br0">
      <inkml:brushProperty name="width" value="0.08819" units="cm"/>
      <inkml:brushProperty name="height" value="0.35278" units="cm"/>
      <inkml:brushProperty name="color" value="#00B0F0"/>
      <inkml:brushProperty name="tip" value="rectangle"/>
      <inkml:brushProperty name="rasterOp" value="maskPen"/>
    </inkml:brush>
  </inkml:definitions>
  <inkml:trace contextRef="#ctx0" brushRef="#br0">1267 5800 0,'-17'0'156,"67"0"-109,-17 0-47,-16 0 16,50 17-1,-17-17 1,33 0 0,17 0-1,-17 16 1,-33-16 0,0 0-16,134 0 15,-51 0 1,-66 0 15,-51 0 0,18 0-15,49 0 0,-33 0-1,-33 0 1,33 0-1,83 0 1,0-16 0,-99 16-16,99 0 15,-100 0 1,34 0 0,50 0-1,-51 0 1,34-34 15,-100 18-15,34 16 15,16 0-15,-34 0-1,1 0 1,0 0 93,16 0-93,0 0-16,-16 0 15,16 0-15,101 0 32,-51 0-17,-66 16 126,-1-16 0,34 0-126,-33 0-15,16 0 16,1 17-1,32-17 1,-49 17 0,0-17-1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0.01802" units="1/cm"/>
          <inkml:channelProperty channel="Y" name="resolution" value="0.01796" units="1/cm"/>
          <inkml:channelProperty channel="T" name="resolution" value="28.34646" units="1/dev"/>
        </inkml:channelProperties>
      </inkml:inkSource>
      <inkml:timestamp xml:id="ts0" timeString="2019-10-24T08:36:01"/>
    </inkml:context>
    <inkml:brush xml:id="br0">
      <inkml:brushProperty name="width" value="0.08819" units="cm"/>
      <inkml:brushProperty name="height" value="0.35278" units="cm"/>
      <inkml:brushProperty name="color" value="#00B0F0"/>
      <inkml:brushProperty name="tip" value="rectangle"/>
      <inkml:brushProperty name="rasterOp" value="maskPen"/>
    </inkml:brush>
  </inkml:definitions>
  <inkml:trace contextRef="#ctx0" brushRef="#br0">3884 16350 0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0.01802" units="1/cm"/>
          <inkml:channelProperty channel="Y" name="resolution" value="0.01796" units="1/cm"/>
          <inkml:channelProperty channel="T" name="resolution" value="28.34646" units="1/dev"/>
        </inkml:channelProperties>
      </inkml:inkSource>
      <inkml:timestamp xml:id="ts0" timeString="2019-10-24T08:36:34"/>
    </inkml:context>
    <inkml:brush xml:id="br0">
      <inkml:brushProperty name="width" value="0.08819" units="cm"/>
      <inkml:brushProperty name="height" value="0.35278" units="cm"/>
      <inkml:brushProperty name="color" value="#92D050"/>
      <inkml:brushProperty name="tip" value="rectangle"/>
      <inkml:brushProperty name="rasterOp" value="maskPen"/>
    </inkml:brush>
  </inkml:definitions>
  <inkml:trace contextRef="#ctx0" brushRef="#br0">17434 8684 0,'17'0'282,"-1"0"-251,1 0-15,0 0 30,-1 0-30,1 0-16,0 0 16,16 0-1,0 0 1,-16-17 0,33 0-1,-33 17 1,66-16-1,-66 16 64,-1 0-64,1 0 1,16 0 15,-16 0-31,0 0 16,-1 0-1,1 0 1,0 0 15,16 0 0,-16 0-31,-1 0 16,18 0 0,-1 0 124,-16 0-140,-1 0 16,1 0-16,33 16 16,-33 18-1,49-34 1,-16 50-1,34-34 1,-51 1 0,-16 0 15,-1-17-31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0.01802" units="1/cm"/>
          <inkml:channelProperty channel="Y" name="resolution" value="0.01796" units="1/cm"/>
          <inkml:channelProperty channel="T" name="resolution" value="28.34646" units="1/dev"/>
        </inkml:channelProperties>
      </inkml:inkSource>
      <inkml:timestamp xml:id="ts0" timeString="2019-10-24T08:36:44"/>
    </inkml:context>
    <inkml:brush xml:id="br0">
      <inkml:brushProperty name="width" value="0.08819" units="cm"/>
      <inkml:brushProperty name="height" value="0.35278" units="cm"/>
      <inkml:brushProperty name="color" value="#92D050"/>
      <inkml:brushProperty name="tip" value="rectangle"/>
      <inkml:brushProperty name="rasterOp" value="maskPen"/>
    </inkml:brush>
  </inkml:definitions>
  <inkml:trace contextRef="#ctx0" brushRef="#br0">3667 10234 0,'16'0'297,"18"0"-235,-18 0-46,1 0 46,0 0-62,-1 0 32,18 0-32,16 0 15,-17 0 32,-16 0 78,16 0-15,-16 0-64,-1 0 64,34 0-95,0 0 1,0 0 0,84 0-1,-84 0 1,0 0 0,-34 0 15,1 0 63,33 0-79,0 0-15,-17 0 0,-16 0 31,0 0 79,-1 0-79,1-17-15,16 17 46,-16 0-31,16 0-31,-16 0 32,16 0-32,-16 0 15,50 0 1,-17 0 0,-17 0-16,-16 0 15,33 0 1,-33 0 15,16 0 0,-16 0-15,-1 0 0,1 0 15,16 0-16,1 0 1,-1 0 0,0 0-1,1 0 32,-18 0-31,34 0 62,0 0-78,-33 0 16,16 0-1,17 0 1,-16 0-1,16 0 1,-17 0 0,-16 0-1,-1 0 63,34 0-62,-16 0-16,-18 0 31,18 0-31,32 0 16,68 0-16,-101 0 31,-16 0-15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0.01802" units="1/cm"/>
          <inkml:channelProperty channel="Y" name="resolution" value="0.01796" units="1/cm"/>
          <inkml:channelProperty channel="T" name="resolution" value="28.34646" units="1/dev"/>
        </inkml:channelProperties>
      </inkml:inkSource>
      <inkml:timestamp xml:id="ts0" timeString="2019-10-24T08:36:52"/>
    </inkml:context>
    <inkml:brush xml:id="br0">
      <inkml:brushProperty name="width" value="0.08819" units="cm"/>
      <inkml:brushProperty name="height" value="0.35278" units="cm"/>
      <inkml:brushProperty name="color" value="#92D050"/>
      <inkml:brushProperty name="tip" value="rectangle"/>
      <inkml:brushProperty name="rasterOp" value="maskPen"/>
    </inkml:brush>
  </inkml:definitions>
  <inkml:trace contextRef="#ctx0" brushRef="#br0">7150 11034 0,'0'16'390,"17"-16"-343,0 0-47,-1 0 47,1 17 0,0-17-47,33 0 31,-34 0 0,1 0 219,0 0-125,-1 0-125,1 0 157,0 0-79,16 0 15,-16 17-61,-1-17 46,1 0-63,0 0 1,-1 0 0,51 83-16,-50-83 125,-1 0-110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0.01802" units="1/cm"/>
          <inkml:channelProperty channel="Y" name="resolution" value="0.01796" units="1/cm"/>
          <inkml:channelProperty channel="T" name="resolution" value="28.34646" units="1/dev"/>
        </inkml:channelProperties>
      </inkml:inkSource>
      <inkml:timestamp xml:id="ts0" timeString="2019-10-24T08:36:56"/>
    </inkml:context>
    <inkml:brush xml:id="br0">
      <inkml:brushProperty name="width" value="0.08819" units="cm"/>
      <inkml:brushProperty name="height" value="0.35278" units="cm"/>
      <inkml:brushProperty name="color" value="#92D050"/>
      <inkml:brushProperty name="tip" value="rectangle"/>
      <inkml:brushProperty name="rasterOp" value="maskPen"/>
    </inkml:brush>
  </inkml:definitions>
  <inkml:trace contextRef="#ctx0" brushRef="#br0">12800 10967 0,'17'0'109,"33"0"-31,0 0-47,-33 0-15,33 0-16,-17 0 16,-16 0 31,16 0-47,-16 0 15,16 0 1,17 0-1,-33 0 1,-1 0 15,1 0-31,0 0 32,-1 0-17,1 0-15,0 0 31,33 0-15,-17 0 0,-16 0-1,16 0 1,34 0 0,-34 0-1,-16 0 32,-1 0 62,1 0-77,50 0-32,-34 0 15,0 0 1,1 0-16,49 0 16,0 0-1,-33 0 1,0 0-1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0.01802" units="1/cm"/>
          <inkml:channelProperty channel="Y" name="resolution" value="0.01796" units="1/cm"/>
          <inkml:channelProperty channel="T" name="resolution" value="28.34646" units="1/dev"/>
        </inkml:channelProperties>
      </inkml:inkSource>
      <inkml:timestamp xml:id="ts0" timeString="2019-10-24T08:37:15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6884 9900 0,'0'-16'31,"-17"49"47,-16 0-62,16-16 0,17 0-1,-33 33 1,33-34 15,-17 1 16,0 0 15,17-1 79,0 18-110,-16-18-31,-1 18 32,0-34-17,-16 33 48,33-16-48,-17-1 1,17 1-16,-66 33 16,49-33 15,0-1-16,17 1 48,0 0-47,-16-1-1,-34 34 1,33-33 31,0 0-47,17-1 31,-16-16-31,-1 0 78,17 17-31,0 0-16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0.01802" units="1/cm"/>
          <inkml:channelProperty channel="Y" name="resolution" value="0.01796" units="1/cm"/>
          <inkml:channelProperty channel="T" name="resolution" value="28.34646" units="1/dev"/>
        </inkml:channelProperties>
      </inkml:inkSource>
      <inkml:timestamp xml:id="ts0" timeString="2019-10-20T03:12:39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nkml:trace contextRef="#ctx0" brushRef="#br0">9017 8367 0,'0'-17'187,"17"17"-155,-1 17-17,18-17-15,-1 0 16,34 33 0,-34-33-1,0 17 1,17 16-1,-33-16 1,0-17-16,33 17 16,33 16 15,34 50-31,-51-83 31,-49 17-15,-17 0 46,0-1-30,17-16 14,16 17-46,-16-17 16,-1 17 0,18-1-16,-18-16 31,34 0-15,0 0-1,-33 0 1,116 0-1,-83-16 1,-33 16 0,33 0-1,17 0-15,99 0 16,-32 0 0,-34-17-1,0 17 1,-50-17 15,-17 17-31,50 0 47,-66 0-16,16 0-15,17 0-1,-16 17 1,49-17 15,0 0-15,1 0 0,-1 0-1,34 0 1,16 0 15,-50 0-31,-49 0 16,-18 0 15,18 0-31,49 0 31,0 0-15,67 17-1,-66-1 1,49 1 0,-33 0-1,-50-17 1,117 0 0,-1 0-1,-149 0 1,100 16 15,-84-16-31,34 0 0,33 34 16,-50-34 15,0 0-31,-34 16 31,1 1-15,16-17-1,1 0 1,-1 0 0,34 0 15,-34 0 0,17 0-15,0 0 15,33 0-31,34 0 16,-50 0 15,83 0-31,-34 0 31,-16 0-15,34-17-1,-51 1 1,17-1 0,-16 17-1,-51 0 1,100-17 0,51-16-1,-118 33 1,51-17 15,-67 17-31,33 0 16,-33 0 15,34 0-31,-1-16 31,-33 16-15,67 16-1,-101-16 1,18 17 0,16-17-1,50 0 1,-50 0 0,-17 0-1,17 17 1,-17-1 15,-16 1-15,0 0 31,16-1-32,-16 18 16,16-34-31,0 0 16,-16 0 0,0 0 46,16 0-46,-33 16-1,17-16 1,-1 17-16,18 0 16,-18-17 109,1 0-110,0 0 32,49-67-31,-32 34-1,-1 16 1,-16 0-16,16-16 16,-50 0 265,-16-1-250,33 18 0,-17-1-15,1 0 15,-18-33 1,1 34 77,16 16-47,-16-34-46,0 18-16,16-1 31,0 17 32,-33-33-63,17 33 31,16-17-31,-16 0 31,16 17-15,1 0 15,-1 0-31,-50 0 16,17 0-1,0 0 1,0-16-16,-100 16 31,117-34-15,-17 34 0,-33-66 15,66 49 0,-16 17-15,-17-17-16,16 17 31,-66-16-15,50 16-1,17 0 1,0 0-16,-1 0 15,-16 0 17,34 0-1,-1 0-15,-50 0 62,51 0-47,-1 0-31,0 0 16,-16 0-1,0 0 16,16 0-31,-33 16 16,0-16 0,0 50-1,17-33 1,16 0 0,0-1 15,1-16-31,-18 17 31,-16-17-15,17 17 15,16-1 0,-33-16 0,34 0-31,-35 0 16,35 0 0,-18 0-1,-66-33 1,17 33-16,-67 0 16,33 0 15,-16 0-31,33 0 31,0 0-15,67-17 15,16 17-15,0 0-1,-116-16 1,-34 16-1,134 0 1,16 0-16,-99-67 16,49 50-1,-66-16 1,83 33 0,-34 0 15,51 0-31,16 0 47,-16 0-47,-34-33 31,51 33-31,-34 0 16,-17 0-1,34 0 1,-34 0-1,0 0 1,34 0 0,16 0-1,-16 0 1,0 0 62,-1 0-62,18 0 15,-34 0-31,16 16 16,-16 1-1,34 0 1,-18-17-1,18 0 1,-18 0 15,1-17 1,0 17-1,-1 0-16,1-17 1,0 17 0,-51 0 15,68 0-31,-34 0 16,16 0-1,1 0 1,16 0-1,-49 0 1,16 0-16,0 0 16,-34 0-1,68 0 1,-118 0 0,1 0 15,50 0-31,-1 0 31,51 0-15,16 17-16,-33-17 31,0 0-15,34 0-1,-1 0 16,-16 0-15,-1 0 31,18 0-31,-1 0-1,-33 0 1,33 0-16,-33 0 31,34 0-15,-51 0-16,34 0 15,-1 0 1,-32 0 0,-1 0-1,17 0 1,17 50-1,-17-17 1,-100-33 0,66 0-1,-49 0 17,16 0-32,67 0 31,-50 0-16,34 0 1,16 0 0,-17 34-1,17-34 1,33 0 0,-166 0-1,116 0 1,-33 0-1,84 0 1,-1 0 109,0 0-78,67 16 15,-33 1-46,0 33 0,-17-33-1,16-1 48,18 18-32,-1-18-15,-16 18-16,16-18 31,0 1-15,-16 0 15,0-1 63,-1 1-94,1-17 62,0 17-15,-1-17 47,1 16-63,0 1 16,-1 0-47,1-1 31,0 1-15,-1-17-1,-16 17 95,0-1-95,0 18 1,17-18 0,-17 1-16,83-17 31,-33 0-16,0 0 1,0 0 0,17 0-1,-50 0 1,-1 0 0,18 0-1,-1 0 1,0 0-1,-16-17 1,16-16 0,84 0-1,-100 33 17,49 0-32,-49 0 31,50 0-16,33-17 1,-67 17 0,67-33-1,-67 33 1,1 0 0,16 0-1,16 0 1,34 0-1,34 0 1,-51 0 0,-50 0-1,34 0 17,-17 16-32,17-16 31,-84 0 266,0-16-297,-16-18 15,0 18 1,33-1 0,-50-33-1,33 50 16,-16 0 1,-134-17-17,17-33 17,100 50 61,33 0-77,-16 0-16,0 0 31,16 0-15,-16 0 93,-34-33-93,-66-17-16,66 33 15,-16-16 1,83 16 343,100 17-343,-50-16 0,50 16-1,-50 0-15,66 0 32,-99 0-17,50 16 1,49 51-1,-99-67 1,16 0 31,1 0-47,-18 0 16,51 0-1,-34 0 1,1 0-1,-18 0-15,18 17 79,-1-17-48,0 0-16,-16 16 17,16 34-32,-16-50 31,16 0-15,67 0-1,17 17 1,-67-17-1,-17 0 1,17 0 0,0 33-1,67-33 17,-84 0-32,1 0 15,-1 0 1,17 0-1,-33 0 1,-1 0 0,84 0-1,-83 0 1,33 0 0,-33 0-1,-17 17 16,33-17-31,34 17 16,-17-17 15,-17 0 1,-16 0-32,-1 0 31,18 0-16,-18 0 64,18 0-64,-1 0-15,0-17 16,1 17-1,16 0-15,50 0 16,-17-17-16,-33 17 31,17-16-31,-1 16 32,-49 0-1,16 0-16,67 0 1,-50 0 0,17 0-1,-34 0 1,1 0 0,-1 0 30,0 0 1,1 0-47,116 0 16,-84 0 0,1 0-1,50 0 1,-17 0-1,-34 0 1,34 0 0,50 0-1,-66 0-15,82 66 16,-99-32 0,50-18-1,100-16 16,-117 0-31,0 34 16,-17-34 15,67 0-31,33 0 32,-83 33-17,17-33 1,-84 0-1,17 0 17,-33 17 93,0-17-32,-1 0-77,1 16-16,50 18 16,-51-34-1,68 0 1,-51 0 0,0 33-1,17-33 16,0 50-31,0-50 16,0 0 15,100 0-31,17 67 32,-167-51 358,33-16-374,17 0-1,-33 0-15,16 0 16,1 0 15,-18 0 63,18-33-78,-18 16-1,-16 1 157,0-1-156,0 0 31,-66 17-32,16 0-15,-50 0 16,-34-16 0,-16-34-1,67 50 16,16 0-31,34-17 16,0 17 15,-34-17-31,50 17 32,-49 0-17,-1 0 1,34 0-1,16 0 1,0 0 0,-49 0-1,49 0-15,0 0 16,-66 34 15,66-34 0,1 16-31,-1-16 157,-16 34-142,16-34 1,-16 0-16,16 0 31,0 0-31,1 0 31,-34 0-31,-50 0 16,16 16 15,1-16-31,50 17 16,-34-17 0,50 0-1,-16 0 1,0 0-1,16 0 1,-33 0 0,17 0-1,-68 0 1,68 0 15,0 0-31,-34 0 31,17 0-15,33 0-16,-133 0 31,0 0-15,100 0 0,-33 0 15,33 0 0,33 0-31,-33 0 16,-16 0-1,16 0 1,33 0-16,-16 0 31,-17 0-31,-17 0 31,34 0-15,-17 0-16,0 0 31,33 0 1,0 0 61,-33 0-77,34 0 15,-1 0 0,0 0-31,-16 0 16,-34 0-16,17 0 31,0 0-15,0 0 0,34 0-1,-1 0 1,0 0-16,1 0 94,-1 0-48,-33 0-46,33 0 16,1 0-16,-18 0 31,1 0-15,-34 0-16,1 0 31,49 0-15,-16 0 15,16 0-15,-50 0-16,17 0 31,34 0-31,-18 0 31,18 0-31,-1 0 31,-16 0-15,-1 0-16,-32 0 31,16 0-15,-67 0 0,100 0-1,-66 0 1,33 0-1,33 0 1,-66 17 0,33-17-1,0 0 1,-50 16 15,67-16-31,-17 0 31,16 0-15,1 0 0,-17 0-1,0 17 1,-100-17 0,67 0-1,16 0 1,50 0-1,1 0 17,-18 0-32,-16-17 62,17 17-15,16 0-31,-16 0-1,-17 0 1,33 0 0,1 0-1,-1 0 1,-66 0-1,33 0 1,0 0 15,0 0-15,33 0-16,-33 0 31,-67 0-31,1 0 31,99-33-15,-50 33-16,17 0 16,0-17-1,-16-16 1,32 33 0,-49-33-1,16 33 1,1 0-1,32 0 1,18 0 0,-1 0 124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0.01802" units="1/cm"/>
          <inkml:channelProperty channel="Y" name="resolution" value="0.01796" units="1/cm"/>
          <inkml:channelProperty channel="T" name="resolution" value="28.34646" units="1/dev"/>
        </inkml:channelProperties>
      </inkml:inkSource>
      <inkml:timestamp xml:id="ts0" timeString="2019-10-20T03:46:27"/>
    </inkml:context>
    <inkml:brush xml:id="br0">
      <inkml:brushProperty name="width" value="0.05292" units="cm"/>
      <inkml:brushProperty name="height" value="0.05292" units="cm"/>
      <inkml:brushProperty name="color" value="#FFFF00"/>
    </inkml:brush>
  </inkml:definitions>
  <inkml:trace contextRef="#ctx0" brushRef="#br0">10034 3667 0</inkml:trace>
  <inkml:trace contextRef="#ctx0" brushRef="#br0">12000 9067 0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6046C2-959B-480F-95CE-89A9F2BB5B47}" type="datetimeFigureOut">
              <a:rPr lang="tr-TR" smtClean="0"/>
              <a:t>07.11.2020</a:t>
            </a:fld>
            <a:endParaRPr lang="tr-T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01EFAE-D117-48EA-9562-6C8DD875E28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43244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marL="0" marR="0" lvl="0" indent="0" algn="r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B36274-F2B9-4C45-BBB4-0EDF4CD651A7}" type="slidenum"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3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6562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66563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marL="0" marR="0" lvl="0" indent="0" algn="r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A0DB2DC-4C9A-4742-B13C-FB6460FD350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6562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66563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marL="0" marR="0" lvl="0" indent="0" algn="r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A0DB2DC-4C9A-4742-B13C-FB6460FD350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50179" name="备注占位符 2"/>
          <p:cNvSpPr>
            <a:spLocks noGrp="1" noChangeArrowheads="1"/>
          </p:cNvSpPr>
          <p:nvPr>
            <p:ph type="body" idx="6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44036" name="灯片编号占位符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DBA0873-BE2B-4A74-978A-ABC459B4A383}" type="slidenum">
              <a:rPr kumimoji="0" lang="zh-CN" altLang="en-US" sz="1200" b="0" i="0" u="none" strike="noStrike" kern="0" cap="none" spc="0" normalizeH="0" baseline="0" noProof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  <a:sym typeface="+mn-ea"/>
              </a:rPr>
              <a:t>27</a:t>
            </a:fld>
            <a:endParaRPr kumimoji="0" lang="zh-CN" altLang="en-US" sz="1200" b="0" i="0" u="none" strike="noStrike" kern="0" cap="none" spc="0" normalizeH="0" baseline="0" noProof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itchFamily="2" charset="-122"/>
              <a:cs typeface="+mn-cs"/>
              <a:sym typeface="+mn-ea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6562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66563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marL="0" marR="0" lvl="0" indent="0" algn="r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A0DB2DC-4C9A-4742-B13C-FB6460FD350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31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6562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66563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marL="0" marR="0" lvl="0" indent="0" algn="r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A0DB2DC-4C9A-4742-B13C-FB6460FD350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33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6562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66563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marL="0" marR="0" lvl="0" indent="0" algn="r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A0DB2DC-4C9A-4742-B13C-FB6460FD350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34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6562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66563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marL="0" marR="0" lvl="0" indent="0" algn="r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A0DB2DC-4C9A-4742-B13C-FB6460FD350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39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6562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66563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marL="0" marR="0" lvl="0" indent="0" algn="r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A0DB2DC-4C9A-4742-B13C-FB6460FD350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40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6562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66563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marL="0" marR="0" lvl="0" indent="0" algn="r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A0DB2DC-4C9A-4742-B13C-FB6460FD350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41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marL="0" marR="0" lvl="0" indent="0" algn="r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B36274-F2B9-4C45-BBB4-0EDF4CD651A7}" type="slidenum"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4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6562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66563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marL="0" marR="0" lvl="0" indent="0" algn="r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A0DB2DC-4C9A-4742-B13C-FB6460FD350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42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A6E8F6-AAAE-4EF7-B094-EE205DCD822E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A6E8F6-AAAE-4EF7-B094-EE205DCD822E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A6E8F6-AAAE-4EF7-B094-EE205DCD822E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A6E8F6-AAAE-4EF7-B094-EE205DCD822E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6562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66563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marL="0" marR="0" lvl="0" indent="0" algn="r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A0DB2DC-4C9A-4742-B13C-FB6460FD350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矩形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5948A45-AA3E-4170-AB1B-91B79F7442DA}" type="slidenum"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12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81923" name="矩形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81924" name="矩形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</p:spPr>
        <p:txBody>
          <a:bodyPr/>
          <a:lstStyle/>
          <a:p>
            <a:pPr eaLnBrk="1" hangingPunct="1"/>
            <a:endParaRPr lang="zh-CN" altLang="zh-CN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6562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66563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marL="0" marR="0" lvl="0" indent="0" algn="r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A0DB2DC-4C9A-4742-B13C-FB6460FD350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9734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 userDrawn="1"/>
        </p:nvGrpSpPr>
        <p:grpSpPr>
          <a:xfrm>
            <a:off x="10592533" y="5894019"/>
            <a:ext cx="930196" cy="408208"/>
            <a:chOff x="10634092" y="6090541"/>
            <a:chExt cx="1128537" cy="432039"/>
          </a:xfrm>
        </p:grpSpPr>
        <p:sp>
          <p:nvSpPr>
            <p:cNvPr id="21" name="Rectangle 3"/>
            <p:cNvSpPr/>
            <p:nvPr userDrawn="1"/>
          </p:nvSpPr>
          <p:spPr bwMode="auto">
            <a:xfrm>
              <a:off x="10634092" y="6090541"/>
              <a:ext cx="792088" cy="432039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57075" tIns="28533" rIns="28533" bIns="57075" numCol="1" spcCol="0" rtlCol="0" fromWordArt="0" anchor="t" anchorCtr="0" forceAA="0" compatLnSpc="1">
              <a:noAutofit/>
            </a:bodyPr>
            <a:lstStyle/>
            <a:p>
              <a:pPr marL="0" marR="0" lvl="0" indent="0" defTabSz="91313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125" b="0" i="0" u="none" strike="noStrike" kern="0" cap="none" spc="-40" normalizeH="0" baseline="0" noProof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22" name="Rectangle 3"/>
            <p:cNvSpPr/>
            <p:nvPr userDrawn="1"/>
          </p:nvSpPr>
          <p:spPr bwMode="auto">
            <a:xfrm>
              <a:off x="10634093" y="6456944"/>
              <a:ext cx="1128536" cy="65636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75000"/>
              </a:schemeClr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57075" tIns="28533" rIns="28533" bIns="57075" numCol="1" spcCol="0" rtlCol="0" fromWordArt="0" anchor="t" anchorCtr="0" forceAA="0" compatLnSpc="1">
              <a:noAutofit/>
            </a:bodyPr>
            <a:lstStyle/>
            <a:p>
              <a:pPr marL="0" marR="0" lvl="0" indent="0" defTabSz="91313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125" b="0" i="0" u="none" strike="noStrike" kern="0" cap="none" spc="-40" normalizeH="0" baseline="0" noProof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 panose="020B0502040204020203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23" name="TextBox 15"/>
          <p:cNvSpPr txBox="1"/>
          <p:nvPr userDrawn="1"/>
        </p:nvSpPr>
        <p:spPr>
          <a:xfrm>
            <a:off x="10592533" y="5925904"/>
            <a:ext cx="634494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EEF1883-7A0E-4F66-9932-E581691AD397}" type="slidenum">
              <a:rPr lang="zh-CN" altLang="en-US" sz="135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‹#›</a:t>
            </a:fld>
            <a:r>
              <a: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1350" b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9734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92064" y="345050"/>
            <a:ext cx="9936802" cy="1252678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92064" y="1725246"/>
            <a:ext cx="9936802" cy="4112085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792064" y="6006854"/>
            <a:ext cx="2592210" cy="345050"/>
          </a:xfrm>
        </p:spPr>
        <p:txBody>
          <a:bodyPr/>
          <a:lstStyle/>
          <a:p>
            <a:fld id="{49AD443B-330D-594B-81FD-0D79791C9695}" type="datetimeFigureOut">
              <a:rPr kumimoji="1" lang="zh-CN" altLang="en-US" smtClean="0"/>
              <a:t>2020-11-7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816308" y="6006854"/>
            <a:ext cx="3888314" cy="345050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136657" y="6006854"/>
            <a:ext cx="2592210" cy="345050"/>
          </a:xfrm>
        </p:spPr>
        <p:txBody>
          <a:bodyPr/>
          <a:lstStyle/>
          <a:p>
            <a:fld id="{A1E0E52E-F1B7-9C4C-88E3-9658D2CF7008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  <p:transition spd="slow" advTm="9734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792064" y="6006854"/>
            <a:ext cx="2592210" cy="345050"/>
          </a:xfrm>
        </p:spPr>
        <p:txBody>
          <a:bodyPr/>
          <a:lstStyle/>
          <a:p>
            <a:fld id="{3F3AA615-FA5F-4B27-B81C-EE8AF46BC168}" type="datetimeFigureOut">
              <a:rPr lang="zh-CN" altLang="en-US" smtClean="0"/>
              <a:t>2020-11-7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816308" y="6006854"/>
            <a:ext cx="3888314" cy="34505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136657" y="6006854"/>
            <a:ext cx="2592210" cy="345050"/>
          </a:xfrm>
        </p:spPr>
        <p:txBody>
          <a:bodyPr/>
          <a:lstStyle/>
          <a:p>
            <a:fld id="{97E1D9FB-F2BC-4CD2-B531-81AE2FAE48C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9734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56086" y="460066"/>
            <a:ext cx="13249070" cy="167023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056086" y="8009138"/>
            <a:ext cx="3456280" cy="460066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>2020-11-7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088410" y="8009138"/>
            <a:ext cx="5184418" cy="460066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0848876" y="8009138"/>
            <a:ext cx="3456280" cy="460066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9734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38739" y="2376065"/>
            <a:ext cx="8641425" cy="2664072"/>
          </a:xfrm>
        </p:spPr>
        <p:txBody>
          <a:bodyPr rtlCol="0" anchor="b">
            <a:noAutofit/>
          </a:bodyPr>
          <a:lstStyle>
            <a:lvl1pPr algn="l">
              <a:defRPr sz="6235" b="0" i="0" cap="none" baseline="0"/>
            </a:lvl1pPr>
          </a:lstStyle>
          <a:p>
            <a:pPr rtl="0"/>
            <a:r>
              <a:rPr lang="zh-CN" altLang="en-US" noProof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438738" y="936025"/>
            <a:ext cx="7777283" cy="1080029"/>
          </a:xfrm>
        </p:spPr>
        <p:txBody>
          <a:bodyPr rtlCol="0" anchor="t">
            <a:normAutofit/>
          </a:bodyPr>
          <a:lstStyle>
            <a:lvl1pPr marL="0" indent="0">
              <a:spcBef>
                <a:spcPct val="0"/>
              </a:spcBef>
              <a:buNone/>
              <a:defRPr sz="2270">
                <a:solidFill>
                  <a:schemeClr val="tx1"/>
                </a:solidFill>
              </a:defRPr>
            </a:lvl1pPr>
            <a:lvl2pPr marL="43180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2pPr>
            <a:lvl3pPr marL="864235" indent="0">
              <a:buNone/>
              <a:defRPr sz="1510">
                <a:solidFill>
                  <a:schemeClr val="tx1">
                    <a:tint val="75000"/>
                  </a:schemeClr>
                </a:solidFill>
              </a:defRPr>
            </a:lvl3pPr>
            <a:lvl4pPr marL="1296035" indent="0">
              <a:buNone/>
              <a:defRPr sz="1325">
                <a:solidFill>
                  <a:schemeClr val="tx1">
                    <a:tint val="75000"/>
                  </a:schemeClr>
                </a:solidFill>
              </a:defRPr>
            </a:lvl4pPr>
            <a:lvl5pPr marL="1727835" indent="0">
              <a:buNone/>
              <a:defRPr sz="1325">
                <a:solidFill>
                  <a:schemeClr val="tx1">
                    <a:tint val="75000"/>
                  </a:schemeClr>
                </a:solidFill>
              </a:defRPr>
            </a:lvl5pPr>
            <a:lvl6pPr marL="2160270" indent="0">
              <a:buNone/>
              <a:defRPr sz="1325">
                <a:solidFill>
                  <a:schemeClr val="tx1">
                    <a:tint val="75000"/>
                  </a:schemeClr>
                </a:solidFill>
              </a:defRPr>
            </a:lvl6pPr>
            <a:lvl7pPr marL="2592070" indent="0">
              <a:buNone/>
              <a:defRPr sz="1325">
                <a:solidFill>
                  <a:schemeClr val="tx1">
                    <a:tint val="75000"/>
                  </a:schemeClr>
                </a:solidFill>
              </a:defRPr>
            </a:lvl7pPr>
            <a:lvl8pPr marL="3023870" indent="0">
              <a:buNone/>
              <a:defRPr sz="1325">
                <a:solidFill>
                  <a:schemeClr val="tx1">
                    <a:tint val="75000"/>
                  </a:schemeClr>
                </a:solidFill>
              </a:defRPr>
            </a:lvl8pPr>
            <a:lvl9pPr marL="3456305" indent="0">
              <a:buNone/>
              <a:defRPr sz="132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</p:nvPr>
        </p:nvSpPr>
        <p:spPr>
          <a:xfrm>
            <a:off x="1434520" y="5832158"/>
            <a:ext cx="6485286" cy="258006"/>
          </a:xfrm>
        </p:spPr>
        <p:txBody>
          <a:bodyPr rtlCol="0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</p:nvPr>
        </p:nvSpPr>
        <p:spPr>
          <a:xfrm>
            <a:off x="8135842" y="5832158"/>
            <a:ext cx="1247506" cy="258006"/>
          </a:xfrm>
        </p:spPr>
        <p:txBody>
          <a:bodyPr rtlCol="0"/>
          <a:lstStyle>
            <a:lvl1pPr>
              <a:defRPr/>
            </a:lvl1pPr>
          </a:lstStyle>
          <a:p>
            <a:fld id="{F86F3DD1-C0FE-4CA7-96F6-14E5376380EC}" type="datetime1">
              <a:rPr lang="zh-CN" altLang="en-US" smtClean="0">
                <a:solidFill>
                  <a:prstClr val="black"/>
                </a:solidFill>
              </a:rPr>
              <a:t>2020-11-7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576080" y="5832158"/>
            <a:ext cx="936155" cy="258006"/>
          </a:xfrm>
        </p:spPr>
        <p:txBody>
          <a:bodyPr rtlCol="0"/>
          <a:lstStyle/>
          <a:p>
            <a:fld id="{E5137D0E-4A4F-4307-8994-C1891D747D59}" type="slidenum">
              <a:rPr lang="en-US" altLang="zh-CN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 spd="slow" advTm="9734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 userDrawn="1"/>
        </p:nvSpPr>
        <p:spPr>
          <a:xfrm>
            <a:off x="0" y="6398068"/>
            <a:ext cx="11520930" cy="121920"/>
          </a:xfrm>
          <a:prstGeom prst="rect">
            <a:avLst/>
          </a:prstGeom>
          <a:solidFill>
            <a:srgbClr val="008A55"/>
          </a:solidFill>
        </p:spPr>
        <p:txBody>
          <a:bodyPr wrap="square" rtlCol="0">
            <a:spAutoFit/>
          </a:bodyPr>
          <a:lstStyle/>
          <a:p>
            <a:endParaRPr lang="zh-CN" altLang="en-US" sz="200"/>
          </a:p>
        </p:txBody>
      </p:sp>
      <p:sp>
        <p:nvSpPr>
          <p:cNvPr id="19" name="矩形 18"/>
          <p:cNvSpPr/>
          <p:nvPr userDrawn="1"/>
        </p:nvSpPr>
        <p:spPr>
          <a:xfrm>
            <a:off x="6910349" y="6398714"/>
            <a:ext cx="1920318" cy="121929"/>
          </a:xfrm>
          <a:prstGeom prst="rect">
            <a:avLst/>
          </a:prstGeom>
          <a:solidFill>
            <a:srgbClr val="FFE1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矩形 19"/>
          <p:cNvSpPr/>
          <p:nvPr userDrawn="1"/>
        </p:nvSpPr>
        <p:spPr>
          <a:xfrm>
            <a:off x="8589992" y="6398079"/>
            <a:ext cx="1920318" cy="122564"/>
          </a:xfrm>
          <a:prstGeom prst="rect">
            <a:avLst/>
          </a:prstGeom>
          <a:solidFill>
            <a:srgbClr val="FF9B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" name="图片 2" descr="C:\Users\dawei\Desktop\sas.pngsas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8686165" y="311785"/>
            <a:ext cx="2148840" cy="6197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5" r:id="rId6"/>
  </p:sldLayoutIdLst>
  <p:transition spd="slow" advTm="9734"/>
  <p:txStyles>
    <p:titleStyle>
      <a:lvl1pPr algn="ctr" defTabSz="1028065" rtl="0" eaLnBrk="1" latinLnBrk="0" hangingPunct="1">
        <a:spcBef>
          <a:spcPct val="0"/>
        </a:spcBef>
        <a:buNone/>
        <a:defRPr sz="491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85445" indent="-385445" algn="l" defTabSz="1028065" rtl="0" eaLnBrk="1" latinLnBrk="0" hangingPunct="1">
        <a:spcBef>
          <a:spcPct val="19000"/>
        </a:spcBef>
        <a:buFont typeface="Arial" panose="020B0604020202020204" pitchFamily="34" charset="0"/>
        <a:buChar char="•"/>
        <a:defRPr sz="3590" kern="1200">
          <a:solidFill>
            <a:schemeClr val="tx1"/>
          </a:solidFill>
          <a:latin typeface="+mn-lt"/>
          <a:ea typeface="+mn-ea"/>
          <a:cs typeface="+mn-cs"/>
        </a:defRPr>
      </a:lvl1pPr>
      <a:lvl2pPr marL="836295" indent="-321310" algn="l" defTabSz="1028065" rtl="0" eaLnBrk="1" latinLnBrk="0" hangingPunct="1">
        <a:spcBef>
          <a:spcPct val="19000"/>
        </a:spcBef>
        <a:buFont typeface="Arial" panose="020B0604020202020204" pitchFamily="34" charset="0"/>
        <a:buChar char="–"/>
        <a:defRPr sz="3120" kern="1200">
          <a:solidFill>
            <a:schemeClr val="tx1"/>
          </a:solidFill>
          <a:latin typeface="+mn-lt"/>
          <a:ea typeface="+mn-ea"/>
          <a:cs typeface="+mn-cs"/>
        </a:defRPr>
      </a:lvl2pPr>
      <a:lvl3pPr marL="1285875" indent="-257810" algn="l" defTabSz="1028065" rtl="0" eaLnBrk="1" latinLnBrk="0" hangingPunct="1">
        <a:spcBef>
          <a:spcPct val="19000"/>
        </a:spcBef>
        <a:buFont typeface="Arial" panose="020B0604020202020204" pitchFamily="34" charset="0"/>
        <a:buChar char="•"/>
        <a:defRPr sz="2740" kern="1200">
          <a:solidFill>
            <a:schemeClr val="tx1"/>
          </a:solidFill>
          <a:latin typeface="+mn-lt"/>
          <a:ea typeface="+mn-ea"/>
          <a:cs typeface="+mn-cs"/>
        </a:defRPr>
      </a:lvl3pPr>
      <a:lvl4pPr marL="1800225" indent="-257810" algn="l" defTabSz="1028065" rtl="0" eaLnBrk="1" latinLnBrk="0" hangingPunct="1">
        <a:spcBef>
          <a:spcPct val="19000"/>
        </a:spcBef>
        <a:buFont typeface="Arial" panose="020B0604020202020204" pitchFamily="34" charset="0"/>
        <a:buChar char="–"/>
        <a:defRPr sz="2270" kern="1200">
          <a:solidFill>
            <a:schemeClr val="tx1"/>
          </a:solidFill>
          <a:latin typeface="+mn-lt"/>
          <a:ea typeface="+mn-ea"/>
          <a:cs typeface="+mn-cs"/>
        </a:defRPr>
      </a:lvl4pPr>
      <a:lvl5pPr marL="2313305" indent="-257810" algn="l" defTabSz="1028065" rtl="0" eaLnBrk="1" latinLnBrk="0" hangingPunct="1">
        <a:spcBef>
          <a:spcPct val="19000"/>
        </a:spcBef>
        <a:buFont typeface="Arial" panose="020B0604020202020204" pitchFamily="34" charset="0"/>
        <a:buChar char="»"/>
        <a:defRPr sz="2270" kern="1200">
          <a:solidFill>
            <a:schemeClr val="tx1"/>
          </a:solidFill>
          <a:latin typeface="+mn-lt"/>
          <a:ea typeface="+mn-ea"/>
          <a:cs typeface="+mn-cs"/>
        </a:defRPr>
      </a:lvl5pPr>
      <a:lvl6pPr marL="2828290" indent="-257810" algn="l" defTabSz="1028065" rtl="0" eaLnBrk="1" latinLnBrk="0" hangingPunct="1">
        <a:spcBef>
          <a:spcPct val="19000"/>
        </a:spcBef>
        <a:buFont typeface="Arial" panose="020B0604020202020204" pitchFamily="34" charset="0"/>
        <a:buChar char="•"/>
        <a:defRPr sz="2270" kern="1200">
          <a:solidFill>
            <a:schemeClr val="tx1"/>
          </a:solidFill>
          <a:latin typeface="+mn-lt"/>
          <a:ea typeface="+mn-ea"/>
          <a:cs typeface="+mn-cs"/>
        </a:defRPr>
      </a:lvl6pPr>
      <a:lvl7pPr marL="3341370" indent="-257810" algn="l" defTabSz="1028065" rtl="0" eaLnBrk="1" latinLnBrk="0" hangingPunct="1">
        <a:spcBef>
          <a:spcPct val="19000"/>
        </a:spcBef>
        <a:buFont typeface="Arial" panose="020B0604020202020204" pitchFamily="34" charset="0"/>
        <a:buChar char="•"/>
        <a:defRPr sz="2270" kern="1200">
          <a:solidFill>
            <a:schemeClr val="tx1"/>
          </a:solidFill>
          <a:latin typeface="+mn-lt"/>
          <a:ea typeface="+mn-ea"/>
          <a:cs typeface="+mn-cs"/>
        </a:defRPr>
      </a:lvl7pPr>
      <a:lvl8pPr marL="3855720" indent="-257810" algn="l" defTabSz="1028065" rtl="0" eaLnBrk="1" latinLnBrk="0" hangingPunct="1">
        <a:spcBef>
          <a:spcPct val="19000"/>
        </a:spcBef>
        <a:buFont typeface="Arial" panose="020B0604020202020204" pitchFamily="34" charset="0"/>
        <a:buChar char="•"/>
        <a:defRPr sz="2270" kern="1200">
          <a:solidFill>
            <a:schemeClr val="tx1"/>
          </a:solidFill>
          <a:latin typeface="+mn-lt"/>
          <a:ea typeface="+mn-ea"/>
          <a:cs typeface="+mn-cs"/>
        </a:defRPr>
      </a:lvl8pPr>
      <a:lvl9pPr marL="4370705" indent="-257810" algn="l" defTabSz="1028065" rtl="0" eaLnBrk="1" latinLnBrk="0" hangingPunct="1">
        <a:spcBef>
          <a:spcPct val="19000"/>
        </a:spcBef>
        <a:buFont typeface="Arial" panose="020B0604020202020204" pitchFamily="34" charset="0"/>
        <a:buChar char="•"/>
        <a:defRPr sz="227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28065" rtl="0" eaLnBrk="1" latinLnBrk="0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algn="l" defTabSz="1028065" rtl="0" eaLnBrk="1" latinLnBrk="0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2pPr>
      <a:lvl3pPr marL="1028065" algn="l" defTabSz="1028065" rtl="0" eaLnBrk="1" latinLnBrk="0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3pPr>
      <a:lvl4pPr marL="1542415" algn="l" defTabSz="1028065" rtl="0" eaLnBrk="1" latinLnBrk="0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4pPr>
      <a:lvl5pPr marL="2056765" algn="l" defTabSz="1028065" rtl="0" eaLnBrk="1" latinLnBrk="0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5pPr>
      <a:lvl6pPr marL="2570480" algn="l" defTabSz="1028065" rtl="0" eaLnBrk="1" latinLnBrk="0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6pPr>
      <a:lvl7pPr marL="3085465" algn="l" defTabSz="1028065" rtl="0" eaLnBrk="1" latinLnBrk="0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7pPr>
      <a:lvl8pPr marL="3599180" algn="l" defTabSz="1028065" rtl="0" eaLnBrk="1" latinLnBrk="0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8pPr>
      <a:lvl9pPr marL="4113530" algn="l" defTabSz="1028065" rtl="0" eaLnBrk="1" latinLnBrk="0" hangingPunct="1">
        <a:defRPr sz="198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notesSlide" Target="../notesSlides/notesSlide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13" Type="http://schemas.openxmlformats.org/officeDocument/2006/relationships/customXml" Target="../ink/ink6.xml"/><Relationship Id="rId3" Type="http://schemas.openxmlformats.org/officeDocument/2006/relationships/customXml" Target="../ink/ink1.xml"/><Relationship Id="rId7" Type="http://schemas.openxmlformats.org/officeDocument/2006/relationships/customXml" Target="../ink/ink3.xml"/><Relationship Id="rId12" Type="http://schemas.openxmlformats.org/officeDocument/2006/relationships/image" Target="../media/image10.emf"/><Relationship Id="rId2" Type="http://schemas.openxmlformats.org/officeDocument/2006/relationships/image" Target="../media/image5.emf"/><Relationship Id="rId16" Type="http://schemas.openxmlformats.org/officeDocument/2006/relationships/image" Target="../media/image12.emf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emf"/><Relationship Id="rId11" Type="http://schemas.openxmlformats.org/officeDocument/2006/relationships/customXml" Target="../ink/ink5.xml"/><Relationship Id="rId5" Type="http://schemas.openxmlformats.org/officeDocument/2006/relationships/customXml" Target="../ink/ink2.xml"/><Relationship Id="rId15" Type="http://schemas.openxmlformats.org/officeDocument/2006/relationships/customXml" Target="../ink/ink7.xml"/><Relationship Id="rId10" Type="http://schemas.openxmlformats.org/officeDocument/2006/relationships/image" Target="../media/image9.emf"/><Relationship Id="rId4" Type="http://schemas.openxmlformats.org/officeDocument/2006/relationships/image" Target="../media/image6.emf"/><Relationship Id="rId9" Type="http://schemas.openxmlformats.org/officeDocument/2006/relationships/customXml" Target="../ink/ink4.xml"/><Relationship Id="rId14" Type="http://schemas.openxmlformats.org/officeDocument/2006/relationships/image" Target="../media/image11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notesSlide" Target="../notesSlides/notesSlide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4" Type="http://schemas.openxmlformats.org/officeDocument/2006/relationships/notesSlide" Target="../notesSlides/notesSlide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4" Type="http://schemas.openxmlformats.org/officeDocument/2006/relationships/notesSlide" Target="../notesSlides/notesSlide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3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ustomXml" Target="../ink/ink8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5.emf"/><Relationship Id="rId5" Type="http://schemas.openxmlformats.org/officeDocument/2006/relationships/customXml" Target="../ink/ink9.xml"/><Relationship Id="rId4" Type="http://schemas.openxmlformats.org/officeDocument/2006/relationships/image" Target="../media/image14.emf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emf"/><Relationship Id="rId13" Type="http://schemas.openxmlformats.org/officeDocument/2006/relationships/customXml" Target="../ink/ink15.xml"/><Relationship Id="rId18" Type="http://schemas.openxmlformats.org/officeDocument/2006/relationships/image" Target="../media/image24.emf"/><Relationship Id="rId3" Type="http://schemas.openxmlformats.org/officeDocument/2006/relationships/customXml" Target="../ink/ink10.xml"/><Relationship Id="rId7" Type="http://schemas.openxmlformats.org/officeDocument/2006/relationships/customXml" Target="../ink/ink12.xml"/><Relationship Id="rId12" Type="http://schemas.openxmlformats.org/officeDocument/2006/relationships/image" Target="../media/image21.emf"/><Relationship Id="rId17" Type="http://schemas.openxmlformats.org/officeDocument/2006/relationships/customXml" Target="../ink/ink17.xml"/><Relationship Id="rId2" Type="http://schemas.openxmlformats.org/officeDocument/2006/relationships/image" Target="../media/image16.emf"/><Relationship Id="rId16" Type="http://schemas.openxmlformats.org/officeDocument/2006/relationships/image" Target="../media/image23.emf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8.emf"/><Relationship Id="rId11" Type="http://schemas.openxmlformats.org/officeDocument/2006/relationships/customXml" Target="../ink/ink14.xml"/><Relationship Id="rId5" Type="http://schemas.openxmlformats.org/officeDocument/2006/relationships/customXml" Target="../ink/ink11.xml"/><Relationship Id="rId15" Type="http://schemas.openxmlformats.org/officeDocument/2006/relationships/customXml" Target="../ink/ink16.xml"/><Relationship Id="rId10" Type="http://schemas.openxmlformats.org/officeDocument/2006/relationships/image" Target="../media/image20.emf"/><Relationship Id="rId4" Type="http://schemas.openxmlformats.org/officeDocument/2006/relationships/image" Target="../media/image17.emf"/><Relationship Id="rId9" Type="http://schemas.openxmlformats.org/officeDocument/2006/relationships/customXml" Target="../ink/ink13.xml"/><Relationship Id="rId14" Type="http://schemas.openxmlformats.org/officeDocument/2006/relationships/image" Target="../media/image22.em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48.xml"/><Relationship Id="rId1" Type="http://schemas.openxmlformats.org/officeDocument/2006/relationships/tags" Target="../tags/tag47.xml"/><Relationship Id="rId4" Type="http://schemas.openxmlformats.org/officeDocument/2006/relationships/notesSlide" Target="../notesSlides/notesSlide1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4" Type="http://schemas.openxmlformats.org/officeDocument/2006/relationships/notesSlide" Target="../notesSlides/notesSlide1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52.xml"/><Relationship Id="rId1" Type="http://schemas.openxmlformats.org/officeDocument/2006/relationships/tags" Target="../tags/tag51.xml"/><Relationship Id="rId4" Type="http://schemas.openxmlformats.org/officeDocument/2006/relationships/notesSlide" Target="../notesSlides/notesSlide1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s://baike.sogou.com/lemma/ShowInnerLink.htm?lemmaId=41232&amp;ss_c=ssc.citiao.link" TargetMode="External"/><Relationship Id="rId2" Type="http://schemas.openxmlformats.org/officeDocument/2006/relationships/hyperlink" Target="https://baike.sogou.com/lemma/ShowInnerLink.htm?lemmaId=744762&amp;ss_c=ssc.citiao.link" TargetMode="Externa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6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4" Type="http://schemas.openxmlformats.org/officeDocument/2006/relationships/notesSlide" Target="../notesSlides/notesSlide1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55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5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4" Type="http://schemas.openxmlformats.org/officeDocument/2006/relationships/notesSlide" Target="../notesSlides/notesSlide2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5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7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15.xml"/><Relationship Id="rId3" Type="http://schemas.openxmlformats.org/officeDocument/2006/relationships/tags" Target="../tags/tag10.xml"/><Relationship Id="rId7" Type="http://schemas.openxmlformats.org/officeDocument/2006/relationships/tags" Target="../tags/tag14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10" Type="http://schemas.openxmlformats.org/officeDocument/2006/relationships/notesSlide" Target="../notesSlides/notesSlide3.xml"/><Relationship Id="rId4" Type="http://schemas.openxmlformats.org/officeDocument/2006/relationships/tags" Target="../tags/tag11.xml"/><Relationship Id="rId9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23.xml"/><Relationship Id="rId13" Type="http://schemas.openxmlformats.org/officeDocument/2006/relationships/notesSlide" Target="../notesSlides/notesSlide4.xml"/><Relationship Id="rId3" Type="http://schemas.openxmlformats.org/officeDocument/2006/relationships/tags" Target="../tags/tag18.xml"/><Relationship Id="rId7" Type="http://schemas.openxmlformats.org/officeDocument/2006/relationships/tags" Target="../tags/tag22.xml"/><Relationship Id="rId12" Type="http://schemas.openxmlformats.org/officeDocument/2006/relationships/slideLayout" Target="../slideLayouts/slideLayout5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tags" Target="../tags/tag21.xml"/><Relationship Id="rId11" Type="http://schemas.openxmlformats.org/officeDocument/2006/relationships/tags" Target="../tags/tag26.xml"/><Relationship Id="rId5" Type="http://schemas.openxmlformats.org/officeDocument/2006/relationships/tags" Target="../tags/tag20.xml"/><Relationship Id="rId10" Type="http://schemas.openxmlformats.org/officeDocument/2006/relationships/tags" Target="../tags/tag25.xml"/><Relationship Id="rId4" Type="http://schemas.openxmlformats.org/officeDocument/2006/relationships/tags" Target="../tags/tag19.xml"/><Relationship Id="rId9" Type="http://schemas.openxmlformats.org/officeDocument/2006/relationships/tags" Target="../tags/tag2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11" Type="http://schemas.openxmlformats.org/officeDocument/2006/relationships/notesSlide" Target="../notesSlides/notesSlide5.xml"/><Relationship Id="rId5" Type="http://schemas.openxmlformats.org/officeDocument/2006/relationships/tags" Target="../tags/tag31.xml"/><Relationship Id="rId10" Type="http://schemas.openxmlformats.org/officeDocument/2006/relationships/slideLayout" Target="../slideLayouts/slideLayout5.xml"/><Relationship Id="rId4" Type="http://schemas.openxmlformats.org/officeDocument/2006/relationships/tags" Target="../tags/tag30.xml"/><Relationship Id="rId9" Type="http://schemas.openxmlformats.org/officeDocument/2006/relationships/tags" Target="../tags/tag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39f5fc4dcac81e26d9c0715c9974fc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64885" y="2022475"/>
            <a:ext cx="3662680" cy="222948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988060" y="2023745"/>
            <a:ext cx="5078730" cy="2214245"/>
          </a:xfrm>
          <a:prstGeom prst="rect">
            <a:avLst/>
          </a:prstGeom>
          <a:solidFill>
            <a:srgbClr val="008A55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72571" tIns="36285" rIns="72571" bIns="36285" anchor="ctr"/>
          <a:lstStyle/>
          <a:p>
            <a:pPr algn="ctr">
              <a:defRPr/>
            </a:pPr>
            <a:endParaRPr lang="zh-CN" altLang="en-US" baseline="-25000"/>
          </a:p>
        </p:txBody>
      </p:sp>
      <p:sp>
        <p:nvSpPr>
          <p:cNvPr id="17" name="矩形 16"/>
          <p:cNvSpPr/>
          <p:nvPr/>
        </p:nvSpPr>
        <p:spPr>
          <a:xfrm>
            <a:off x="-24130" y="2023110"/>
            <a:ext cx="530860" cy="220218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72571" tIns="36285" rIns="72571" bIns="36285" anchor="ctr"/>
          <a:lstStyle/>
          <a:p>
            <a:pPr algn="ctr">
              <a:defRPr/>
            </a:pPr>
            <a:endParaRPr lang="zh-CN" altLang="en-US" baseline="-25000"/>
          </a:p>
        </p:txBody>
      </p:sp>
      <p:sp>
        <p:nvSpPr>
          <p:cNvPr id="2" name="副标题 2"/>
          <p:cNvSpPr txBox="1"/>
          <p:nvPr/>
        </p:nvSpPr>
        <p:spPr bwMode="auto">
          <a:xfrm>
            <a:off x="2629482" y="3052700"/>
            <a:ext cx="6401820" cy="75104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84909" tIns="42453" rIns="84909" bIns="42453"/>
          <a:lstStyle/>
          <a:p>
            <a:pPr algn="ctr">
              <a:spcBef>
                <a:spcPct val="20000"/>
              </a:spcBef>
            </a:pPr>
            <a:endParaRPr lang="zh-CN" altLang="en-US" sz="2400">
              <a:solidFill>
                <a:srgbClr val="FFFF00"/>
              </a:solidFill>
              <a:latin typeface="方正黑体简体"/>
              <a:ea typeface="方正黑体简体"/>
              <a:cs typeface="方正黑体简体"/>
            </a:endParaRPr>
          </a:p>
        </p:txBody>
      </p:sp>
      <p:sp>
        <p:nvSpPr>
          <p:cNvPr id="3081" name="副标题 2"/>
          <p:cNvSpPr txBox="1"/>
          <p:nvPr/>
        </p:nvSpPr>
        <p:spPr bwMode="auto">
          <a:xfrm>
            <a:off x="988143" y="2023183"/>
            <a:ext cx="5051425" cy="9863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84909" tIns="42453" rIns="84909" bIns="42453" anchor="ctr"/>
          <a:lstStyle/>
          <a:p>
            <a:pPr>
              <a:spcBef>
                <a:spcPct val="20000"/>
              </a:spcBef>
              <a:defRPr/>
            </a:pPr>
            <a:r>
              <a:rPr lang="zh-CN" altLang="en-US" sz="2800" b="1">
                <a:solidFill>
                  <a:schemeClr val="bg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方正黑体简体" pitchFamily="2" charset="-122"/>
              </a:rPr>
              <a:t>第七单元：</a:t>
            </a:r>
            <a:r>
              <a:rPr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  <a:sym typeface="+mn-ea"/>
              </a:rPr>
              <a:t>古代写景散文</a:t>
            </a:r>
            <a:endParaRPr lang="zh-CN" altLang="en-US" sz="2800" b="1">
              <a:solidFill>
                <a:schemeClr val="bg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0" name="副标题 2"/>
          <p:cNvSpPr txBox="1"/>
          <p:nvPr/>
        </p:nvSpPr>
        <p:spPr bwMode="auto">
          <a:xfrm>
            <a:off x="988060" y="2905760"/>
            <a:ext cx="5051425" cy="10445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84909" tIns="42453" rIns="84909" bIns="42453"/>
          <a:lstStyle/>
          <a:p>
            <a:pPr>
              <a:spcBef>
                <a:spcPct val="20000"/>
              </a:spcBef>
            </a:pPr>
            <a:r>
              <a:rPr lang="en-US" altLang="zh-CN" sz="2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黑体简体"/>
                <a:sym typeface="+mn-ea"/>
              </a:rPr>
              <a:t>   《</a:t>
            </a:r>
            <a:r>
              <a:rPr lang="zh-CN" altLang="en-US" sz="2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黑体简体"/>
                <a:sym typeface="+mn-ea"/>
              </a:rPr>
              <a:t>赤壁赋</a:t>
            </a:r>
            <a:r>
              <a:rPr lang="en-US" altLang="zh-CN" sz="2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黑体简体"/>
                <a:sym typeface="+mn-ea"/>
              </a:rPr>
              <a:t>》</a:t>
            </a:r>
            <a:endParaRPr lang="en-US" altLang="zh-CN" sz="28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黑体简体"/>
            </a:endParaRPr>
          </a:p>
          <a:p>
            <a:pPr>
              <a:spcBef>
                <a:spcPct val="20000"/>
              </a:spcBef>
            </a:pPr>
            <a:r>
              <a:rPr lang="en-US" altLang="zh-CN" sz="2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黑体简体"/>
                <a:sym typeface="+mn-ea"/>
              </a:rPr>
              <a:t>   《</a:t>
            </a:r>
            <a:r>
              <a:rPr lang="zh-CN" altLang="en-US" sz="2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黑体简体"/>
                <a:sym typeface="+mn-ea"/>
              </a:rPr>
              <a:t>登泰山记</a:t>
            </a:r>
            <a:r>
              <a:rPr lang="en-US" altLang="zh-CN" sz="2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黑体简体"/>
                <a:sym typeface="+mn-ea"/>
              </a:rPr>
              <a:t>》</a:t>
            </a:r>
            <a:endParaRPr lang="zh-CN" altLang="en-US" sz="28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黑体简体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51485" y="2023110"/>
            <a:ext cx="536575" cy="2214245"/>
          </a:xfrm>
          <a:prstGeom prst="rect">
            <a:avLst/>
          </a:prstGeom>
          <a:solidFill>
            <a:srgbClr val="FFE153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72571" tIns="36285" rIns="72571" bIns="36285" anchor="ctr"/>
          <a:lstStyle/>
          <a:p>
            <a:pPr algn="ctr">
              <a:defRPr/>
            </a:pPr>
            <a:endParaRPr lang="zh-CN" altLang="en-US" sz="5400" baseline="-25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88099" y="4455443"/>
            <a:ext cx="6908283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主讲专家：</a:t>
            </a:r>
            <a:r>
              <a:rPr lang="zh-CN" altLang="en-US" sz="28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  <a:sym typeface="+mn-ea"/>
              </a:rPr>
              <a:t>边境　特级教师</a:t>
            </a:r>
            <a:endParaRPr lang="en-US" sz="28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/>
              <a:sym typeface="+mn-ea"/>
            </a:endParaRPr>
          </a:p>
          <a:p>
            <a:r>
              <a:rPr lang="zh-CN" altLang="en-US" sz="28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  <a:sym typeface="+mn-ea"/>
              </a:rPr>
              <a:t>北京西城教育研修学院</a:t>
            </a:r>
            <a:endParaRPr lang="en-US" altLang="en-US" sz="28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/>
              <a:sym typeface="+mn-ea"/>
            </a:endParaRPr>
          </a:p>
        </p:txBody>
      </p:sp>
    </p:spTree>
  </p:cSld>
  <p:clrMapOvr>
    <a:masterClrMapping/>
  </p:clrMapOvr>
  <p:transition spd="slow" advTm="9734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18"/>
          <p:cNvSpPr txBox="1"/>
          <p:nvPr/>
        </p:nvSpPr>
        <p:spPr>
          <a:xfrm>
            <a:off x="798195" y="949325"/>
            <a:ext cx="1998980" cy="460375"/>
          </a:xfrm>
          <a:prstGeom prst="rect">
            <a:avLst/>
          </a:prstGeom>
          <a:solidFill>
            <a:srgbClr val="008A55"/>
          </a:solidFill>
        </p:spPr>
        <p:txBody>
          <a:bodyPr wrap="square" rtlCol="0" anchor="t">
            <a:spAutoFit/>
          </a:bodyPr>
          <a:lstStyle/>
          <a:p>
            <a:pPr algn="ctr"/>
            <a:r>
              <a:rPr kumimoji="1"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yuweij Medium" charset="0"/>
                <a:sym typeface="华文楷体" panose="02010600040101010101" charset="-122"/>
              </a:rPr>
              <a:t>教学方法</a:t>
            </a:r>
          </a:p>
        </p:txBody>
      </p:sp>
      <p:sp>
        <p:nvSpPr>
          <p:cNvPr id="5" name="文本框 18"/>
          <p:cNvSpPr txBox="1"/>
          <p:nvPr/>
        </p:nvSpPr>
        <p:spPr>
          <a:xfrm>
            <a:off x="797560" y="1947034"/>
            <a:ext cx="1999615" cy="461665"/>
          </a:xfrm>
          <a:prstGeom prst="rect">
            <a:avLst/>
          </a:prstGeom>
          <a:solidFill>
            <a:srgbClr val="008A55"/>
          </a:solidFill>
        </p:spPr>
        <p:txBody>
          <a:bodyPr wrap="square" rtlCol="0" anchor="t">
            <a:spAutoFit/>
          </a:bodyPr>
          <a:lstStyle/>
          <a:p>
            <a:pPr algn="ctr"/>
            <a:r>
              <a:rPr kumimoji="1"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yuweij Medium" charset="0"/>
                <a:sym typeface="华文楷体" panose="02010600040101010101" charset="-122"/>
              </a:rPr>
              <a:t>教学课时</a:t>
            </a:r>
          </a:p>
        </p:txBody>
      </p:sp>
      <p:sp>
        <p:nvSpPr>
          <p:cNvPr id="7" name="Title 6"/>
          <p:cNvSpPr txBox="1"/>
          <p:nvPr>
            <p:custDataLst>
              <p:tags r:id="rId2"/>
            </p:custDataLst>
          </p:nvPr>
        </p:nvSpPr>
        <p:spPr>
          <a:xfrm>
            <a:off x="807720" y="1409700"/>
            <a:ext cx="7177405" cy="53721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8028" tIns="34014" rIns="68028" bIns="34014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rgbClr val="3C3C4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Segoe UI" panose="020B0502040204020203" pitchFamily="34" charset="0"/>
              </a:defRPr>
            </a:lvl1pPr>
          </a:lstStyle>
          <a:p>
            <a:pPr indent="457200" fontAlgn="auto">
              <a:lnSpc>
                <a:spcPct val="130000"/>
              </a:lnSpc>
              <a:spcAft>
                <a:spcPts val="800"/>
              </a:spcAft>
            </a:pPr>
            <a:r>
              <a:rPr lang="zh-CN" altLang="en-US" sz="2000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导论、自读、比较、点拨、交流分享</a:t>
            </a:r>
          </a:p>
        </p:txBody>
      </p:sp>
      <p:sp>
        <p:nvSpPr>
          <p:cNvPr id="8" name="Title 6"/>
          <p:cNvSpPr txBox="1"/>
          <p:nvPr>
            <p:custDataLst>
              <p:tags r:id="rId3"/>
            </p:custDataLst>
          </p:nvPr>
        </p:nvSpPr>
        <p:spPr>
          <a:xfrm>
            <a:off x="808355" y="2647315"/>
            <a:ext cx="7176770" cy="335661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8028" tIns="34014" rIns="68028" bIns="34014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rgbClr val="3C3C4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Segoe UI" panose="020B0502040204020203" pitchFamily="34" charset="0"/>
              </a:defRPr>
            </a:lvl1pPr>
          </a:lstStyle>
          <a:p>
            <a:pPr indent="504190" fontAlgn="auto">
              <a:lnSpc>
                <a:spcPct val="130000"/>
              </a:lnSpc>
              <a:spcAft>
                <a:spcPct val="0"/>
              </a:spcAft>
            </a:pPr>
            <a:r>
              <a:rPr lang="zh-CN" altLang="en-US" sz="1800" spc="5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第一、二课时</a:t>
            </a:r>
            <a:r>
              <a:rPr lang="zh-CN" altLang="en-US" sz="1800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：学习</a:t>
            </a:r>
            <a:r>
              <a:rPr lang="en-US" altLang="zh-CN" sz="1800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《</a:t>
            </a:r>
            <a:r>
              <a:rPr lang="zh-CN" altLang="en-US" sz="1800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赤壁赋</a:t>
            </a:r>
            <a:r>
              <a:rPr lang="en-US" altLang="zh-CN" sz="1800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》</a:t>
            </a:r>
            <a:r>
              <a:rPr lang="zh-CN" altLang="en-US" sz="1800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，推介其他古代写景散文</a:t>
            </a:r>
            <a:endParaRPr lang="en-US" altLang="zh-CN" sz="1800" spc="50">
              <a:ln w="3175">
                <a:noFill/>
                <a:prstDash val="dash"/>
              </a:ln>
              <a:solidFill>
                <a:schemeClr val="tx1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504190" fontAlgn="auto">
              <a:lnSpc>
                <a:spcPct val="130000"/>
              </a:lnSpc>
              <a:spcAft>
                <a:spcPct val="0"/>
              </a:spcAft>
            </a:pPr>
            <a:r>
              <a:rPr lang="zh-CN" altLang="en-US" sz="1800" spc="5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第三课时</a:t>
            </a:r>
            <a:r>
              <a:rPr lang="zh-CN" altLang="en-US" sz="1800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：学习</a:t>
            </a:r>
            <a:r>
              <a:rPr lang="en-US" altLang="zh-CN" sz="1800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《</a:t>
            </a:r>
            <a:r>
              <a:rPr lang="zh-CN" altLang="en-US" sz="1800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登泰山记</a:t>
            </a:r>
            <a:r>
              <a:rPr lang="en-US" altLang="zh-CN" sz="1800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》</a:t>
            </a:r>
            <a:r>
              <a:rPr lang="zh-CN" altLang="en-US" sz="1800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，推送“泰山专题散文一组”</a:t>
            </a:r>
            <a:endParaRPr lang="en-US" altLang="zh-CN" sz="1800" spc="50">
              <a:ln w="3175">
                <a:noFill/>
                <a:prstDash val="dash"/>
              </a:ln>
              <a:solidFill>
                <a:schemeClr val="tx1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504190" fontAlgn="auto">
              <a:lnSpc>
                <a:spcPct val="130000"/>
              </a:lnSpc>
              <a:spcAft>
                <a:spcPct val="0"/>
              </a:spcAft>
            </a:pPr>
            <a:r>
              <a:rPr lang="zh-CN" altLang="en-US" sz="1800" spc="5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第四课时</a:t>
            </a:r>
            <a:r>
              <a:rPr lang="zh-CN" altLang="en-US" sz="1800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r>
              <a:rPr lang="en-US" altLang="zh-CN" sz="1800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1800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分组学习：</a:t>
            </a:r>
          </a:p>
          <a:p>
            <a:pPr indent="504190" fontAlgn="auto">
              <a:lnSpc>
                <a:spcPct val="130000"/>
              </a:lnSpc>
              <a:spcAft>
                <a:spcPct val="0"/>
              </a:spcAft>
            </a:pPr>
            <a:r>
              <a:rPr lang="en-US" altLang="zh-CN" sz="1800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1.</a:t>
            </a:r>
            <a:r>
              <a:rPr lang="zh-CN" altLang="en-US" sz="1800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两课写景笔墨及作用比较，其他拓展文章的比较梳理，完成</a:t>
            </a:r>
            <a:r>
              <a:rPr lang="en-US" altLang="zh-CN" sz="1800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《</a:t>
            </a:r>
            <a:r>
              <a:rPr lang="zh-CN" altLang="en-US" sz="1800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比较表</a:t>
            </a:r>
            <a:r>
              <a:rPr lang="en-US" altLang="zh-CN" sz="1800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》</a:t>
            </a:r>
            <a:r>
              <a:rPr lang="zh-CN" altLang="en-US" sz="1800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，思考“写景的处理与作用”，并说说“比较”结果对自己作文的启发。</a:t>
            </a:r>
          </a:p>
          <a:p>
            <a:pPr indent="504190" fontAlgn="auto">
              <a:lnSpc>
                <a:spcPct val="130000"/>
              </a:lnSpc>
              <a:spcAft>
                <a:spcPct val="0"/>
              </a:spcAft>
            </a:pPr>
            <a:r>
              <a:rPr lang="en-US" altLang="zh-CN" sz="1800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2.“‘</a:t>
            </a:r>
            <a:r>
              <a:rPr lang="zh-CN" altLang="en-US" sz="1800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泰山’专题散文”研讨，参考上述“比较表”，自己设计“专题学习梳理表”，从内容主题与写景的作用等方面入手。</a:t>
            </a:r>
          </a:p>
          <a:p>
            <a:pPr indent="504190" fontAlgn="auto">
              <a:lnSpc>
                <a:spcPct val="130000"/>
              </a:lnSpc>
              <a:spcAft>
                <a:spcPct val="0"/>
              </a:spcAft>
            </a:pPr>
            <a:r>
              <a:rPr lang="zh-CN" altLang="en-US" sz="1800" spc="5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第五课时</a:t>
            </a:r>
            <a:r>
              <a:rPr lang="zh-CN" altLang="en-US" sz="1800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：单元学习结果展示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807335" y="1992630"/>
            <a:ext cx="51777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课时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+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一周的课余时间）</a:t>
            </a:r>
          </a:p>
        </p:txBody>
      </p:sp>
    </p:spTree>
    <p:custDataLst>
      <p:tags r:id="rId1"/>
    </p:custDataLst>
  </p:cSld>
  <p:clrMapOvr>
    <a:masterClrMapping/>
  </p:clrMapOvr>
  <p:transition spd="slow" advTm="9734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8"/>
          <p:cNvSpPr txBox="1"/>
          <p:nvPr/>
        </p:nvSpPr>
        <p:spPr>
          <a:xfrm>
            <a:off x="784289" y="942367"/>
            <a:ext cx="2671165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 anchor="t">
            <a:sp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华文楷体" panose="02010600040101010101" charset="-122"/>
              </a:rPr>
              <a:t> 第一课时</a:t>
            </a:r>
          </a:p>
        </p:txBody>
      </p:sp>
      <p:sp>
        <p:nvSpPr>
          <p:cNvPr id="15" name="Title 6"/>
          <p:cNvSpPr txBox="1"/>
          <p:nvPr>
            <p:custDataLst>
              <p:tags r:id="rId2"/>
            </p:custDataLst>
          </p:nvPr>
        </p:nvSpPr>
        <p:spPr>
          <a:xfrm>
            <a:off x="784225" y="1403985"/>
            <a:ext cx="7185025" cy="353568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54004" tIns="27002" rIns="54004" bIns="27002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rgbClr val="3C3C4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Segoe UI" panose="020B0502040204020203" pitchFamily="34" charset="0"/>
              </a:defRPr>
            </a:lvl1pPr>
          </a:lstStyle>
          <a:p>
            <a:pPr marL="0" marR="0" lvl="0" indent="612140" algn="l" defTabSz="913765" rtl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i="0" u="none" strike="noStrike" kern="1200" cap="none" spc="5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《</a:t>
            </a:r>
            <a:r>
              <a:rPr kumimoji="0" lang="zh-CN" altLang="en-US" sz="2400" i="0" u="none" strike="noStrike" kern="1200" cap="none" spc="5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赤壁赋</a:t>
            </a:r>
            <a:r>
              <a:rPr kumimoji="0" lang="en-US" altLang="zh-CN" sz="2400" i="0" u="none" strike="noStrike" kern="1200" cap="none" spc="5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》</a:t>
            </a:r>
            <a:r>
              <a:rPr lang="zh-CN" altLang="en-US" sz="2400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（一）</a:t>
            </a:r>
          </a:p>
          <a:p>
            <a:pPr marL="0" marR="0" lvl="0" indent="612140" algn="l" defTabSz="913765" rtl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altLang="zh-CN" sz="2400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1.</a:t>
            </a:r>
            <a:r>
              <a:rPr lang="zh-CN" altLang="en-US" sz="2400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简介写作背景，</a:t>
            </a:r>
            <a:r>
              <a:rPr kumimoji="0" lang="zh-CN" altLang="en-US" sz="2400" i="0" u="none" strike="noStrike" kern="1200" cap="none" spc="5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梳通全文文意，粗知段意</a:t>
            </a:r>
            <a:endParaRPr kumimoji="0" lang="en-US" altLang="zh-CN" sz="2400" i="0" u="none" strike="noStrike" kern="1200" cap="none" spc="50" normalizeH="0" baseline="0" noProof="0">
              <a:ln w="3175">
                <a:noFill/>
                <a:prstDash val="dash"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612140" algn="l" defTabSz="913765" rtl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800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  (</a:t>
            </a:r>
            <a:r>
              <a:rPr lang="zh-CN" altLang="en-US" sz="1800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可采用朴素的串讲方式，也可学生自觉提问）</a:t>
            </a:r>
            <a:endParaRPr kumimoji="0" lang="zh-CN" altLang="en-US" sz="1800" i="0" u="none" strike="noStrike" kern="1200" cap="none" spc="50" normalizeH="0" baseline="0" noProof="0">
              <a:ln w="3175">
                <a:noFill/>
                <a:prstDash val="dash"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612140" algn="l" defTabSz="913765" rtl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altLang="zh-CN" sz="2400" i="0" u="none" strike="noStrike" kern="1200" cap="none" spc="5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2.</a:t>
            </a:r>
            <a:r>
              <a:rPr kumimoji="0" lang="zh-CN" altLang="en-US" sz="2400" i="0" u="none" strike="noStrike" kern="1200" cap="none" spc="5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重点赏析景物描写、分析第</a:t>
            </a:r>
            <a:r>
              <a:rPr kumimoji="0" lang="en-US" altLang="zh-CN" sz="2400" i="0" u="none" strike="noStrike" kern="1200" cap="none" spc="5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kumimoji="0" lang="zh-CN" altLang="en-US" sz="2400" i="0" u="none" strike="noStrike" kern="1200" cap="none" spc="5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段情思，把握二者间的联系</a:t>
            </a:r>
          </a:p>
          <a:p>
            <a:pPr marL="0" marR="0" lvl="0" indent="612140" algn="l" defTabSz="913765" rtl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altLang="zh-CN" sz="2400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3.</a:t>
            </a:r>
            <a:r>
              <a:rPr lang="zh-CN" altLang="en-US" sz="2400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体悟“借景抒情”在此文中的呈现</a:t>
            </a:r>
            <a:endParaRPr kumimoji="0" lang="en-US" altLang="zh-CN" sz="2400" i="0" u="none" strike="noStrike" kern="1200" cap="none" spc="50" normalizeH="0" baseline="0" noProof="0">
              <a:ln w="3175">
                <a:noFill/>
                <a:prstDash val="dash"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R="0" lvl="0" indent="612140" algn="l" rtl="0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en-US" altLang="zh-CN" sz="2400" b="1" spc="50">
              <a:ln w="3175">
                <a:noFill/>
                <a:prstDash val="dash"/>
              </a:ln>
              <a:solidFill>
                <a:schemeClr val="tx1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0" indent="457200">
              <a:lnSpc>
                <a:spcPct val="130000"/>
              </a:lnSpc>
              <a:spcAft>
                <a:spcPts val="600"/>
              </a:spcAft>
              <a:defRPr/>
            </a:pPr>
            <a:endParaRPr kumimoji="0" lang="en-US" altLang="zh-CN" sz="2400" b="1" i="0" u="none" strike="noStrike" kern="1200" cap="none" spc="50" normalizeH="0" baseline="0" noProof="0">
              <a:ln w="3175">
                <a:noFill/>
                <a:prstDash val="dash"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 advTm="9734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文本框 3"/>
          <p:cNvSpPr txBox="1">
            <a:spLocks noChangeArrowheads="1"/>
          </p:cNvSpPr>
          <p:nvPr/>
        </p:nvSpPr>
        <p:spPr bwMode="auto">
          <a:xfrm>
            <a:off x="810661" y="967442"/>
            <a:ext cx="6487115" cy="4861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864235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20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写作背景</a:t>
            </a:r>
            <a:endParaRPr kumimoji="1" lang="en-US" altLang="zh-CN" sz="20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defTabSz="864235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20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《</a:t>
            </a:r>
            <a:r>
              <a:rPr kumimoji="1" lang="zh-CN" altLang="en-US" sz="20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前赤壁赋</a:t>
            </a:r>
            <a:r>
              <a:rPr kumimoji="1" lang="en-US" altLang="zh-CN" sz="20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》</a:t>
            </a:r>
            <a:r>
              <a:rPr kumimoji="1" lang="zh-CN" altLang="en-US" sz="20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是宋神宗元丰五年（</a:t>
            </a:r>
            <a:r>
              <a:rPr kumimoji="1" lang="en-US" altLang="zh-CN" sz="20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1082</a:t>
            </a:r>
            <a:r>
              <a:rPr kumimoji="1" lang="zh-CN" altLang="en-US" sz="20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）苏轼贬谪黄州时 所作的散文。</a:t>
            </a:r>
            <a:endParaRPr kumimoji="1" lang="en-US" altLang="zh-CN" sz="20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defTabSz="864235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20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</a:t>
            </a:r>
            <a:r>
              <a:rPr kumimoji="1" lang="zh-CN" altLang="en-US" sz="20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宋神宗元丰二年（</a:t>
            </a:r>
            <a:r>
              <a:rPr kumimoji="1" lang="en-US" altLang="zh-CN" sz="20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1079</a:t>
            </a:r>
            <a:r>
              <a:rPr kumimoji="1" lang="zh-CN" altLang="en-US" sz="20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年）苏轼因为作了讽刺变法弊端的诗作，以“谤讪朝廷”之罪名，被投入监狱，这就是历史上著名的“乌台诗案”。四个多月后，苏轼被贬黄州，元丰三年（</a:t>
            </a:r>
            <a:r>
              <a:rPr kumimoji="1" lang="en-US" altLang="zh-CN" sz="20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1080</a:t>
            </a:r>
            <a:r>
              <a:rPr kumimoji="1" lang="zh-CN" altLang="en-US" sz="20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年）二月一日到达贬所黄州，在黄州待了四年多的时间。谪居生活中的苏轼理想无法实现，愤懑无从排遣，积极求索之后转向追求自我的发展、超越和心灵的自由。</a:t>
            </a:r>
            <a:endParaRPr kumimoji="1" lang="en-US" altLang="zh-CN" sz="20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defTabSz="864235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20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此赋通过月夜泛舟、饮酒赋诗引出主客对话的描写，既借</a:t>
            </a:r>
            <a:r>
              <a:rPr kumimoji="1" lang="zh-CN" altLang="en-US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客</a:t>
            </a:r>
            <a:r>
              <a:rPr kumimoji="1" lang="zh-CN" altLang="en-US" sz="20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之口表达了吊古伤今之情感，也用苏子所言表达了豁达通脱之情怀，全赋情韵深致、理意透辟，实是文赋中之佳作。</a:t>
            </a:r>
            <a:r>
              <a:rPr kumimoji="1"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（全文整体掌握</a:t>
            </a:r>
            <a:r>
              <a:rPr kumimoji="1" lang="en-US" altLang="zh-CN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</a:t>
            </a:r>
            <a:r>
              <a:rPr kumimoji="1" lang="zh-CN" altLang="en-US" sz="20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情与景）</a:t>
            </a:r>
            <a:endParaRPr kumimoji="1" lang="en-US" altLang="zh-CN" sz="20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9734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9" name="文本框 3"/>
          <p:cNvSpPr txBox="1">
            <a:spLocks noChangeArrowheads="1"/>
          </p:cNvSpPr>
          <p:nvPr/>
        </p:nvSpPr>
        <p:spPr bwMode="auto">
          <a:xfrm>
            <a:off x="748629" y="894201"/>
            <a:ext cx="5902325" cy="417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4588" tIns="42294" rIns="84588" bIns="42294">
            <a:spAutoFit/>
          </a:bodyPr>
          <a:lstStyle>
            <a:lvl1pPr defTabSz="8953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47675" defTabSz="8953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95350" defTabSz="8953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43025" defTabSz="8953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790700" defTabSz="8953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247900" defTabSz="8953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705100" defTabSz="8953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162300" defTabSz="8953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619500" defTabSz="8953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84582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zh-CN" sz="3305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kumimoji="1" lang="zh-CN" altLang="en-US" sz="4535">
                <a:solidFill>
                  <a:srgbClr val="99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整体感知</a:t>
            </a:r>
            <a:endParaRPr kumimoji="1" lang="zh-CN" altLang="en-US" sz="4535" i="1">
              <a:solidFill>
                <a:srgbClr val="99003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defTabSz="845820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zh-CN" altLang="en-US" sz="1000" i="1">
              <a:solidFill>
                <a:srgbClr val="99003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defTabSz="84582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zh-CN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 </a:t>
            </a:r>
            <a:r>
              <a:rPr kumimoji="1" lang="zh-CN" altLang="en-US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文章大致写了什么内容？</a:t>
            </a:r>
          </a:p>
          <a:p>
            <a:pPr defTabSz="845820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zh-CN" altLang="en-US" sz="36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defTabSz="84582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zh-CN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 </a:t>
            </a:r>
            <a:r>
              <a:rPr kumimoji="1" lang="zh-CN" altLang="en-US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客与苏子的人生看法有什么不同？</a:t>
            </a:r>
          </a:p>
          <a:p>
            <a:pPr defTabSz="845820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zh-CN" altLang="en-US" sz="40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defTabSz="84582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zh-CN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 </a:t>
            </a:r>
            <a:r>
              <a:rPr kumimoji="1" lang="zh-CN" altLang="en-US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全文的感情是如何变化的？</a:t>
            </a:r>
          </a:p>
          <a:p>
            <a:pPr defTabSz="84582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文章可以分为几部分？</a:t>
            </a:r>
          </a:p>
          <a:p>
            <a:pPr defTabSz="84582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kumimoji="1" lang="en-US" altLang="zh-CN" sz="2800">
              <a:solidFill>
                <a:srgbClr val="99009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0660" name="文本框 4"/>
          <p:cNvSpPr txBox="1">
            <a:spLocks noChangeArrowheads="1"/>
          </p:cNvSpPr>
          <p:nvPr/>
        </p:nvSpPr>
        <p:spPr bwMode="auto">
          <a:xfrm>
            <a:off x="1176936" y="2295201"/>
            <a:ext cx="4436110" cy="3784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4588" tIns="42294" rIns="84588" bIns="42294">
            <a:spAutoFit/>
          </a:bodyPr>
          <a:lstStyle>
            <a:lvl1pPr defTabSz="8953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8953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8953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8953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8953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845820" eaLnBrk="1" fontAlgn="base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夜游赤壁，抒发对人生的感慨。</a:t>
            </a:r>
          </a:p>
        </p:txBody>
      </p:sp>
      <p:sp>
        <p:nvSpPr>
          <p:cNvPr id="70661" name="文本框 5"/>
          <p:cNvSpPr txBox="1">
            <a:spLocks noChangeArrowheads="1"/>
          </p:cNvSpPr>
          <p:nvPr/>
        </p:nvSpPr>
        <p:spPr bwMode="auto">
          <a:xfrm>
            <a:off x="1176655" y="3253740"/>
            <a:ext cx="5377815" cy="452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84588" tIns="42294" rIns="84588" bIns="42294">
            <a:spAutoFit/>
          </a:bodyPr>
          <a:lstStyle>
            <a:lvl1pPr defTabSz="8953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8953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8953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8953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8953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84582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客</a:t>
            </a:r>
            <a:r>
              <a:rPr kumimoji="1" lang="en-US" altLang="zh-CN" sz="240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</a:t>
            </a:r>
            <a:r>
              <a:rPr kumimoji="1" lang="zh-CN" altLang="en-US" sz="240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悲观        苏子</a:t>
            </a:r>
            <a:r>
              <a:rPr kumimoji="1" lang="en-US" altLang="zh-CN" sz="240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</a:t>
            </a:r>
            <a:r>
              <a:rPr kumimoji="1" lang="zh-CN" altLang="en-US" sz="240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乐观</a:t>
            </a:r>
          </a:p>
        </p:txBody>
      </p:sp>
      <p:sp>
        <p:nvSpPr>
          <p:cNvPr id="70662" name="文本框 6"/>
          <p:cNvSpPr txBox="1">
            <a:spLocks noChangeArrowheads="1"/>
          </p:cNvSpPr>
          <p:nvPr/>
        </p:nvSpPr>
        <p:spPr bwMode="auto">
          <a:xfrm>
            <a:off x="1252670" y="4694643"/>
            <a:ext cx="4441190" cy="11912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4588" tIns="42294" rIns="84588" bIns="42294">
            <a:spAutoFit/>
          </a:bodyPr>
          <a:lstStyle>
            <a:lvl1pPr defTabSz="8953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8953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8953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8953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8953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84582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 （</a:t>
            </a:r>
            <a:r>
              <a:rPr kumimoji="1" lang="en-US" altLang="zh-CN" sz="240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kumimoji="1" lang="zh-CN" altLang="en-US" sz="240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kumimoji="1" lang="en-US" altLang="zh-CN" sz="240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</a:t>
            </a:r>
            <a:r>
              <a:rPr kumimoji="1" lang="zh-CN" altLang="en-US" sz="240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月下泛舟        乐</a:t>
            </a:r>
          </a:p>
          <a:p>
            <a:pPr defTabSz="84582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 （</a:t>
            </a:r>
            <a:r>
              <a:rPr kumimoji="1" lang="en-US" altLang="zh-CN" sz="240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kumimoji="1" lang="zh-CN" altLang="en-US" sz="240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～</a:t>
            </a:r>
            <a:r>
              <a:rPr kumimoji="1" lang="en-US" altLang="zh-CN" sz="240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kumimoji="1" lang="zh-CN" altLang="en-US" sz="240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kumimoji="1" lang="en-US" altLang="zh-CN" sz="240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kumimoji="1" lang="zh-CN" altLang="en-US" sz="240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吊古伤今        悲</a:t>
            </a:r>
          </a:p>
          <a:p>
            <a:pPr defTabSz="84582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40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 （</a:t>
            </a:r>
            <a:r>
              <a:rPr kumimoji="1" lang="en-US" altLang="zh-CN" sz="240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kumimoji="1" lang="zh-CN" altLang="en-US" sz="240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～</a:t>
            </a:r>
            <a:r>
              <a:rPr kumimoji="1" lang="en-US" altLang="zh-CN" sz="240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</a:t>
            </a:r>
            <a:r>
              <a:rPr kumimoji="1" lang="zh-CN" altLang="en-US" sz="240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kumimoji="1" lang="en-US" altLang="zh-CN" sz="240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kumimoji="1" lang="zh-CN" altLang="en-US" sz="240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阐述哲理        乐</a:t>
            </a:r>
          </a:p>
        </p:txBody>
      </p:sp>
    </p:spTree>
  </p:cSld>
  <p:clrMapOvr>
    <a:masterClrMapping/>
  </p:clrMapOvr>
  <p:transition spd="slow" advTm="9734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2800" y="949325"/>
            <a:ext cx="6275070" cy="471551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209154" y="1197413"/>
            <a:ext cx="763190" cy="706755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写景</a:t>
            </a:r>
            <a:endParaRPr lang="en-US" altLang="zh-CN" sz="2000">
              <a:solidFill>
                <a:schemeClr val="bg1"/>
              </a:solidFill>
              <a:latin typeface="黑体"/>
              <a:ea typeface="黑体"/>
            </a:endParaRPr>
          </a:p>
          <a:p>
            <a:r>
              <a:rPr lang="zh-CN" altLang="en-US" sz="20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 ？？</a:t>
            </a:r>
            <a:endParaRPr lang="zh-CN" altLang="en-US" sz="2000">
              <a:solidFill>
                <a:schemeClr val="bg1"/>
              </a:solidFill>
              <a:latin typeface="黑体"/>
              <a:ea typeface="黑体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285349" y="2141359"/>
            <a:ext cx="686871" cy="369332"/>
          </a:xfrm>
          <a:prstGeom prst="rect">
            <a:avLst/>
          </a:prstGeom>
          <a:solidFill>
            <a:srgbClr val="C5FFFF"/>
          </a:solidFill>
        </p:spPr>
        <p:txBody>
          <a:bodyPr wrap="square" rtlCol="0">
            <a:spAutoFit/>
          </a:bodyPr>
          <a:lstStyle/>
          <a:p>
            <a:r>
              <a:rPr lang="zh-CN" altLang="en-US"/>
              <a:t>歌箫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285652" y="3026436"/>
            <a:ext cx="686871" cy="646331"/>
          </a:xfrm>
          <a:prstGeom prst="rect">
            <a:avLst/>
          </a:prstGeom>
          <a:solidFill>
            <a:srgbClr val="C5FFFF"/>
          </a:solidFill>
        </p:spPr>
        <p:txBody>
          <a:bodyPr wrap="square" rtlCol="0">
            <a:spAutoFit/>
          </a:bodyPr>
          <a:lstStyle/>
          <a:p>
            <a:r>
              <a:rPr lang="zh-CN" altLang="en-US"/>
              <a:t>客之伤感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285347" y="4228900"/>
            <a:ext cx="686871" cy="646331"/>
          </a:xfrm>
          <a:prstGeom prst="rect">
            <a:avLst/>
          </a:prstGeom>
          <a:solidFill>
            <a:srgbClr val="C5FFFF"/>
          </a:solidFill>
        </p:spPr>
        <p:txBody>
          <a:bodyPr wrap="square" rtlCol="0">
            <a:spAutoFit/>
          </a:bodyPr>
          <a:lstStyle/>
          <a:p>
            <a:r>
              <a:rPr lang="zh-CN" altLang="en-US"/>
              <a:t>苏轼情思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285514" y="5153259"/>
            <a:ext cx="686871" cy="645160"/>
          </a:xfrm>
          <a:prstGeom prst="rect">
            <a:avLst/>
          </a:prstGeom>
          <a:solidFill>
            <a:srgbClr val="C5FFFF"/>
          </a:solidFill>
        </p:spPr>
        <p:txBody>
          <a:bodyPr wrap="square" rtlCol="0">
            <a:spAutoFit/>
          </a:bodyPr>
          <a:lstStyle/>
          <a:p>
            <a:r>
              <a:rPr lang="zh-CN" altLang="en-US"/>
              <a:t>尽兴收束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8" name="墨迹 7"/>
              <p14:cNvContentPartPr/>
              <p14:nvPr/>
            </p14:nvContentPartPr>
            <p14:xfrm>
              <a:off x="3774211" y="2141359"/>
              <a:ext cx="2418480" cy="234360"/>
            </p14:xfrm>
          </p:contentPart>
        </mc:Choice>
        <mc:Fallback>
          <p:pic>
            <p:nvPicPr>
              <p:cNvPr id="8" name="墨迹 7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758371" y="2077999"/>
                <a:ext cx="2450160" cy="361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9" name="墨迹 8"/>
              <p14:cNvContentPartPr/>
              <p14:nvPr/>
            </p14:nvContentPartPr>
            <p14:xfrm flipH="1">
              <a:off x="1321435" y="5547360"/>
              <a:ext cx="76200" cy="118110"/>
            </p14:xfrm>
          </p:contentPart>
        </mc:Choice>
        <mc:Fallback>
          <p:pic>
            <p:nvPicPr>
              <p:cNvPr id="9" name="墨迹 8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 flipH="1">
                <a:off x="-2031365" y="-15240000"/>
                <a:ext cx="6781800" cy="4169283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10" name="墨迹 9"/>
              <p14:cNvContentPartPr/>
              <p14:nvPr/>
            </p14:nvContentPartPr>
            <p14:xfrm>
              <a:off x="5394860" y="3212380"/>
              <a:ext cx="372240" cy="54360"/>
            </p14:xfrm>
          </p:contentPart>
        </mc:Choice>
        <mc:Fallback>
          <p:pic>
            <p:nvPicPr>
              <p:cNvPr id="10" name="墨迹 9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5379020" y="3149020"/>
                <a:ext cx="403920" cy="181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">
            <p14:nvContentPartPr>
              <p14:cNvPr id="11" name="墨迹 10"/>
              <p14:cNvContentPartPr/>
              <p14:nvPr/>
            </p14:nvContentPartPr>
            <p14:xfrm>
              <a:off x="1397590" y="3673040"/>
              <a:ext cx="834480" cy="6480"/>
            </p14:xfrm>
          </p:contentPart>
        </mc:Choice>
        <mc:Fallback>
          <p:pic>
            <p:nvPicPr>
              <p:cNvPr id="11" name="墨迹 10"/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1381750" y="3609680"/>
                <a:ext cx="866160" cy="133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">
            <p14:nvContentPartPr>
              <p14:cNvPr id="12" name="墨迹 11"/>
              <p14:cNvContentPartPr/>
              <p14:nvPr/>
            </p14:nvContentPartPr>
            <p14:xfrm>
              <a:off x="2404455" y="3894770"/>
              <a:ext cx="162360" cy="48240"/>
            </p14:xfrm>
          </p:contentPart>
        </mc:Choice>
        <mc:Fallback>
          <p:pic>
            <p:nvPicPr>
              <p:cNvPr id="12" name="墨迹 11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2388615" y="3831410"/>
                <a:ext cx="194040" cy="174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3">
            <p14:nvContentPartPr>
              <p14:cNvPr id="13" name="墨迹 12"/>
              <p14:cNvContentPartPr/>
              <p14:nvPr/>
            </p14:nvContentPartPr>
            <p14:xfrm>
              <a:off x="4020625" y="3918275"/>
              <a:ext cx="432360" cy="360"/>
            </p14:xfrm>
          </p:contentPart>
        </mc:Choice>
        <mc:Fallback>
          <p:pic>
            <p:nvPicPr>
              <p:cNvPr id="13" name="墨迹 12"/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4004785" y="3854915"/>
                <a:ext cx="464040" cy="127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5">
            <p14:nvContentPartPr>
              <p14:cNvPr id="14" name="墨迹 13"/>
              <p14:cNvContentPartPr/>
              <p14:nvPr/>
            </p14:nvContentPartPr>
            <p14:xfrm>
              <a:off x="2063740" y="3558875"/>
              <a:ext cx="168480" cy="234360"/>
            </p14:xfrm>
          </p:contentPart>
        </mc:Choice>
        <mc:Fallback>
          <p:pic>
            <p:nvPicPr>
              <p:cNvPr id="14" name="墨迹 13"/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2054380" y="3549515"/>
                <a:ext cx="187200" cy="253080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  <p:transition spd="slow" advTm="9734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6"/>
          <p:cNvSpPr txBox="1"/>
          <p:nvPr>
            <p:custDataLst>
              <p:tags r:id="rId2"/>
            </p:custDataLst>
          </p:nvPr>
        </p:nvSpPr>
        <p:spPr>
          <a:xfrm>
            <a:off x="737235" y="960120"/>
            <a:ext cx="7154545" cy="558165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54004" tIns="27002" rIns="54004" bIns="27002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rgbClr val="3C3C4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Segoe UI" panose="020B0502040204020203" pitchFamily="34" charset="0"/>
              </a:defRPr>
            </a:lvl1pPr>
          </a:lstStyle>
          <a:p>
            <a:pPr marL="0" marR="0" lvl="0" indent="612140" algn="l" defTabSz="913765" rtl="0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kern="100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重点语段赏析</a:t>
            </a:r>
            <a:endParaRPr lang="en-US" altLang="zh-CN" sz="2400" kern="100">
              <a:solidFill>
                <a:schemeClr val="tx1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612140" algn="l" defTabSz="913765" rtl="0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zh-CN" sz="2400" kern="100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第一段：</a:t>
            </a:r>
            <a:r>
              <a:rPr lang="zh-CN" altLang="zh-CN" sz="2400" b="1" kern="100">
                <a:solidFill>
                  <a:schemeClr val="tx1"/>
                </a:solidFill>
                <a:latin typeface="+mn-ea"/>
                <a:ea typeface="+mn-ea"/>
                <a:cs typeface="微软雅黑" panose="020B0503020204020204" pitchFamily="34" charset="-122"/>
              </a:rPr>
              <a:t>壬戌之</a:t>
            </a:r>
            <a:r>
              <a:rPr lang="zh-CN" altLang="zh-CN" sz="2400" b="1" kern="100">
                <a:solidFill>
                  <a:srgbClr val="FF0000"/>
                </a:solidFill>
                <a:latin typeface="+mn-ea"/>
                <a:ea typeface="+mn-ea"/>
                <a:cs typeface="微软雅黑" panose="020B0503020204020204" pitchFamily="34" charset="-122"/>
              </a:rPr>
              <a:t>秋</a:t>
            </a:r>
            <a:r>
              <a:rPr lang="zh-CN" altLang="zh-CN" sz="2400" b="1" kern="100">
                <a:solidFill>
                  <a:schemeClr val="tx1"/>
                </a:solidFill>
                <a:latin typeface="+mn-ea"/>
                <a:ea typeface="+mn-ea"/>
                <a:cs typeface="微软雅黑" panose="020B0503020204020204" pitchFamily="34" charset="-122"/>
              </a:rPr>
              <a:t>，七月</a:t>
            </a:r>
            <a:r>
              <a:rPr lang="zh-CN" altLang="zh-CN" sz="2400" b="1" kern="100">
                <a:solidFill>
                  <a:srgbClr val="FF0000"/>
                </a:solidFill>
                <a:latin typeface="+mn-ea"/>
                <a:ea typeface="+mn-ea"/>
                <a:cs typeface="微软雅黑" panose="020B0503020204020204" pitchFamily="34" charset="-122"/>
              </a:rPr>
              <a:t>既望</a:t>
            </a:r>
            <a:r>
              <a:rPr lang="zh-CN" altLang="zh-CN" sz="2400" b="1" kern="100">
                <a:latin typeface="+mn-ea"/>
                <a:ea typeface="+mn-ea"/>
                <a:cs typeface="微软雅黑" panose="020B0503020204020204" pitchFamily="34" charset="-122"/>
              </a:rPr>
              <a:t>，</a:t>
            </a:r>
            <a:r>
              <a:rPr lang="zh-CN" altLang="zh-CN" sz="2400" b="1" kern="100">
                <a:solidFill>
                  <a:schemeClr val="tx1"/>
                </a:solidFill>
                <a:latin typeface="+mn-ea"/>
                <a:ea typeface="+mn-ea"/>
                <a:cs typeface="微软雅黑" panose="020B0503020204020204" pitchFamily="34" charset="-122"/>
              </a:rPr>
              <a:t>苏子与客</a:t>
            </a:r>
            <a:r>
              <a:rPr lang="zh-CN" altLang="zh-CN" sz="2400" b="1" kern="100">
                <a:solidFill>
                  <a:srgbClr val="C00000"/>
                </a:solidFill>
                <a:latin typeface="+mn-ea"/>
                <a:ea typeface="+mn-ea"/>
                <a:cs typeface="微软雅黑" panose="020B0503020204020204" pitchFamily="34" charset="-122"/>
              </a:rPr>
              <a:t>泛舟</a:t>
            </a:r>
            <a:r>
              <a:rPr lang="zh-CN" altLang="zh-CN" sz="2400" b="1" kern="100">
                <a:solidFill>
                  <a:schemeClr val="tx1"/>
                </a:solidFill>
                <a:latin typeface="+mn-ea"/>
                <a:ea typeface="+mn-ea"/>
                <a:cs typeface="微软雅黑" panose="020B0503020204020204" pitchFamily="34" charset="-122"/>
              </a:rPr>
              <a:t>游于</a:t>
            </a:r>
            <a:r>
              <a:rPr lang="zh-CN" altLang="zh-CN" sz="2400" b="1" kern="100">
                <a:solidFill>
                  <a:srgbClr val="FF0000"/>
                </a:solidFill>
                <a:latin typeface="+mn-ea"/>
                <a:ea typeface="+mn-ea"/>
                <a:cs typeface="微软雅黑" panose="020B0503020204020204" pitchFamily="34" charset="-122"/>
              </a:rPr>
              <a:t>赤壁之下</a:t>
            </a:r>
            <a:r>
              <a:rPr lang="zh-CN" altLang="zh-CN" sz="2400" kern="1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。</a:t>
            </a:r>
            <a:r>
              <a:rPr lang="en-US" altLang="zh-CN" sz="2400" kern="1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| </a:t>
            </a:r>
            <a:r>
              <a:rPr lang="en-US" altLang="zh-CN" sz="2400" kern="1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zh-CN" sz="2400" kern="1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清</a:t>
            </a:r>
            <a:r>
              <a:rPr lang="zh-CN" altLang="zh-CN" sz="2400" kern="1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风</a:t>
            </a:r>
            <a:r>
              <a:rPr lang="zh-CN" altLang="zh-CN" sz="2400" kern="1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徐来，水</a:t>
            </a:r>
            <a:r>
              <a:rPr lang="zh-CN" altLang="zh-CN" sz="2400" kern="1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波</a:t>
            </a:r>
            <a:r>
              <a:rPr lang="zh-CN" altLang="zh-CN" sz="2400" kern="1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不兴。</a:t>
            </a:r>
            <a:r>
              <a:rPr lang="zh-CN" altLang="zh-CN" sz="2400" b="1" kern="1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举酒属客，诵明月之诗，歌窈窕之章。</a:t>
            </a:r>
            <a:r>
              <a:rPr lang="zh-CN" altLang="zh-CN" sz="2400" kern="1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少焉，</a:t>
            </a:r>
            <a:r>
              <a:rPr lang="en-US" altLang="zh-CN" sz="2400" kern="1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zh-CN" sz="2400" kern="1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月</a:t>
            </a:r>
            <a:r>
              <a:rPr lang="zh-CN" altLang="zh-CN" sz="2400" kern="1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出于东山之上，徘徊于斗牛之间。</a:t>
            </a:r>
            <a:r>
              <a:rPr lang="en-US" altLang="zh-CN" sz="2400" kern="1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altLang="zh-CN" sz="2400" kern="1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白露</a:t>
            </a:r>
            <a:r>
              <a:rPr lang="zh-CN" altLang="zh-CN" sz="2400" kern="1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横江，</a:t>
            </a:r>
            <a:r>
              <a:rPr lang="zh-CN" altLang="zh-CN" sz="2400" kern="1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水光</a:t>
            </a:r>
            <a:r>
              <a:rPr lang="zh-CN" altLang="zh-CN" sz="2400" kern="1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接天。</a:t>
            </a:r>
            <a:r>
              <a:rPr lang="en-US" altLang="zh-CN" sz="2400" kern="1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lang="zh-CN" altLang="zh-CN" sz="2400" kern="1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纵</a:t>
            </a:r>
            <a:r>
              <a:rPr lang="zh-CN" altLang="zh-CN" sz="2400" kern="1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一苇</a:t>
            </a:r>
            <a:r>
              <a:rPr lang="zh-CN" altLang="zh-CN" sz="2400" kern="1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之所如，凌</a:t>
            </a:r>
            <a:r>
              <a:rPr lang="zh-CN" altLang="zh-CN" sz="2400" kern="1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万顷</a:t>
            </a:r>
            <a:r>
              <a:rPr lang="zh-CN" altLang="zh-CN" sz="2400" kern="1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之茫然。</a:t>
            </a:r>
            <a:r>
              <a:rPr lang="en-US" altLang="zh-CN" sz="2400" kern="1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| </a:t>
            </a:r>
            <a:r>
              <a:rPr lang="zh-CN" altLang="zh-CN" sz="2400" b="1" kern="1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浩浩乎如冯虚御风，而不知其所止；飘飘乎如遗世独立，羽化而登仙。</a:t>
            </a:r>
            <a:r>
              <a:rPr lang="en-US" altLang="zh-CN" sz="2400" kern="100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(</a:t>
            </a:r>
            <a:r>
              <a:rPr lang="zh-CN" altLang="en-US" sz="2400" kern="100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感受</a:t>
            </a:r>
            <a:r>
              <a:rPr lang="en-US" altLang="zh-CN" sz="2400" kern="100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endParaRPr lang="zh-CN" altLang="zh-CN" sz="2400" kern="100">
              <a:solidFill>
                <a:schemeClr val="tx1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612140" algn="l" rtl="0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zh-CN" altLang="en-US" sz="2000" b="1">
              <a:solidFill>
                <a:srgbClr val="FF0000"/>
              </a:solidFill>
              <a:latin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0" marR="0" lvl="0" indent="612140" algn="l" rtl="0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zh-CN" altLang="en-US" sz="2000" b="1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问：写了哪些景物？构成了怎样的意境？</a:t>
            </a:r>
            <a:endParaRPr lang="en-US" altLang="zh-CN" sz="2000" b="1">
              <a:solidFill>
                <a:schemeClr val="tx1"/>
              </a:solidFill>
              <a:latin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indent="612140">
              <a:lnSpc>
                <a:spcPct val="130000"/>
              </a:lnSpc>
              <a:defRPr/>
            </a:pPr>
            <a:r>
              <a:rPr lang="en-US" altLang="zh-CN" sz="2000">
                <a:solidFill>
                  <a:srgbClr val="FF0000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000">
                <a:solidFill>
                  <a:srgbClr val="FF0000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000">
                <a:solidFill>
                  <a:srgbClr val="FF0000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2000">
                <a:solidFill>
                  <a:srgbClr val="FF0000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四句：风、月、水、我（想象场景，感受到位）</a:t>
            </a:r>
          </a:p>
          <a:p>
            <a:pPr marL="0" marR="0" lvl="0" indent="612140" algn="l" rtl="0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zh-CN" altLang="en-US" sz="2000" b="1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提醒留意：叙事与写景的交错融合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（学写）</a:t>
            </a:r>
            <a:endParaRPr lang="en-US" altLang="zh-CN" sz="2000">
              <a:solidFill>
                <a:srgbClr val="FF0000"/>
              </a:solidFill>
              <a:latin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indent="457200">
              <a:lnSpc>
                <a:spcPct val="130000"/>
              </a:lnSpc>
              <a:spcAft>
                <a:spcPts val="600"/>
              </a:spcAft>
              <a:defRPr/>
            </a:pPr>
            <a:endParaRPr kumimoji="0" lang="en-US" altLang="zh-CN" sz="2400" i="0" u="none" strike="noStrike" kern="1200" cap="none" spc="50" normalizeH="0" baseline="0" noProof="0">
              <a:ln w="3175">
                <a:noFill/>
                <a:prstDash val="dash"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 advTm="9734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Text Box 3"/>
          <p:cNvSpPr txBox="1">
            <a:spLocks noChangeArrowheads="1"/>
          </p:cNvSpPr>
          <p:nvPr/>
        </p:nvSpPr>
        <p:spPr bwMode="auto">
          <a:xfrm>
            <a:off x="727710" y="949325"/>
            <a:ext cx="7147560" cy="1198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612140" defTabSz="864235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问题：“一切景语皆情语”，在这清幽朦胧的景色中，主人公心情如何？</a:t>
            </a:r>
          </a:p>
          <a:p>
            <a:pPr indent="612140" defTabSz="864235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哪些词句最能直接传达这种泛舟秋江的心情？</a:t>
            </a:r>
          </a:p>
        </p:txBody>
      </p:sp>
      <p:sp>
        <p:nvSpPr>
          <p:cNvPr id="86021" name="Text Box 5"/>
          <p:cNvSpPr txBox="1">
            <a:spLocks noChangeArrowheads="1"/>
          </p:cNvSpPr>
          <p:nvPr/>
        </p:nvSpPr>
        <p:spPr bwMode="auto">
          <a:xfrm>
            <a:off x="825500" y="2517775"/>
            <a:ext cx="7146290" cy="2738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864235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latin typeface="黑体" panose="02010609060101010101" charset="-122"/>
                <a:ea typeface="黑体" panose="02010609060101010101" charset="-122"/>
              </a:rPr>
              <a:t>               ——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平和、</a:t>
            </a:r>
            <a:r>
              <a:rPr lang="zh-CN" altLang="zh-CN" sz="2800">
                <a:latin typeface="黑体" panose="02010609060101010101" charset="-122"/>
                <a:ea typeface="黑体" panose="02010609060101010101" charset="-122"/>
              </a:rPr>
              <a:t>愉悦</a:t>
            </a:r>
            <a:endParaRPr lang="en-US" altLang="zh-CN" sz="2800">
              <a:latin typeface="黑体"/>
              <a:ea typeface="黑体"/>
            </a:endParaRPr>
          </a:p>
          <a:p>
            <a:pPr indent="612140" defTabSz="864235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景中情</a:t>
            </a:r>
            <a:r>
              <a:rPr lang="zh-CN" altLang="en-US" sz="2400">
                <a:ea typeface="楷体" panose="02010609060101010101" pitchFamily="49" charset="-122"/>
              </a:rPr>
              <a:t>：清风  明月 水光（明丽）</a:t>
            </a:r>
            <a:endParaRPr lang="zh-CN" altLang="zh-CN" sz="2400">
              <a:ea typeface="楷体" panose="02010609060101010101" pitchFamily="49" charset="-122"/>
            </a:endParaRPr>
          </a:p>
          <a:p>
            <a:pPr indent="612140" defTabSz="864235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ea typeface="黑体" panose="02010609060101010101" charset="-122"/>
              </a:rPr>
              <a:t>叙中情：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诵明月之诗，歌窈窕之章。</a:t>
            </a:r>
          </a:p>
          <a:p>
            <a:pPr indent="612140" defTabSz="864235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        纵一苇之所如，凌万顷之茫然。</a:t>
            </a:r>
          </a:p>
          <a:p>
            <a:pPr indent="612140" defTabSz="864235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ea typeface="黑体" panose="02010609060101010101" charset="-122"/>
              </a:rPr>
              <a:t>直抒情：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浩浩乎如冯虚御风，而不知其所止；飘飘乎如遗世独立，羽化而登仙。 </a:t>
            </a:r>
            <a:endParaRPr lang="en-US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612140" defTabSz="864235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（放松、自在）</a:t>
            </a:r>
            <a:endParaRPr lang="en-US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27710" y="5255895"/>
            <a:ext cx="71418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6423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solidFill>
                  <a:srgbClr val="C00000"/>
                </a:solidFill>
                <a:latin typeface="隶书" panose="02010509060101010101" charset="-122"/>
                <a:ea typeface="隶书" panose="02010509060101010101" charset="-122"/>
              </a:rPr>
              <a:t>“景与情”之关系，仅此不够</a:t>
            </a:r>
            <a:endParaRPr lang="zh-CN" altLang="zh-CN" sz="2400">
              <a:solidFill>
                <a:srgbClr val="C00000"/>
              </a:solidFill>
              <a:latin typeface="隶书"/>
              <a:ea typeface="隶书"/>
            </a:endParaRPr>
          </a:p>
        </p:txBody>
      </p:sp>
    </p:spTree>
  </p:cSld>
  <p:clrMapOvr>
    <a:masterClrMapping/>
  </p:clrMapOvr>
  <p:transition spd="slow" advTm="9734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6"/>
          <p:cNvSpPr txBox="1"/>
          <p:nvPr>
            <p:custDataLst>
              <p:tags r:id="rId2"/>
            </p:custDataLst>
          </p:nvPr>
        </p:nvSpPr>
        <p:spPr>
          <a:xfrm>
            <a:off x="719062" y="933293"/>
            <a:ext cx="7188200" cy="353631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54004" tIns="27002" rIns="54004" bIns="27002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rgbClr val="3C3C4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Segoe UI" panose="020B0502040204020203" pitchFamily="34" charset="0"/>
              </a:defRPr>
            </a:lvl1pPr>
          </a:lstStyle>
          <a:p>
            <a:pPr lvl="0" indent="539750">
              <a:lnSpc>
                <a:spcPct val="120000"/>
              </a:lnSpc>
              <a:spcAft>
                <a:spcPts val="600"/>
              </a:spcAft>
              <a:defRPr/>
            </a:pPr>
            <a:r>
              <a:rPr lang="zh-CN" altLang="en-US" sz="2000" kern="100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第</a:t>
            </a:r>
            <a:r>
              <a:rPr lang="en-US" altLang="zh-CN" sz="2000" kern="100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2000" kern="100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段：</a:t>
            </a:r>
            <a:r>
              <a:rPr lang="en-US" altLang="zh-CN" sz="2000" kern="100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……</a:t>
            </a:r>
            <a:r>
              <a:rPr lang="zh-CN" altLang="en-US" sz="2000" b="1" kern="1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寄蜉蝣于天地，渺沧海之一粟。哀吾生之须臾，</a:t>
            </a:r>
            <a:r>
              <a:rPr lang="zh-CN" altLang="en-US" sz="2000" kern="1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羡长江</a:t>
            </a:r>
            <a:r>
              <a:rPr lang="zh-CN" altLang="en-US" sz="2000" b="1" kern="1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之无穷。挟飞仙以遨游，</a:t>
            </a:r>
            <a:r>
              <a:rPr lang="zh-CN" altLang="en-US" sz="2000" kern="1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微软雅黑" panose="020B0503020204020204" pitchFamily="34" charset="-122"/>
              </a:rPr>
              <a:t>抱明月</a:t>
            </a:r>
            <a:r>
              <a:rPr lang="zh-CN" altLang="en-US" sz="2000" b="1" kern="1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而长终。知不可乎骤得，托遗响于悲风。”</a:t>
            </a:r>
            <a:endParaRPr lang="en-US" altLang="zh-CN" sz="2000" b="1" kern="1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pitchFamily="34" charset="-122"/>
            </a:endParaRPr>
          </a:p>
          <a:p>
            <a:pPr marL="0" marR="0" lvl="0" indent="539750" algn="l" defTabSz="913765" rtl="0" fontAlgn="auto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r>
              <a:rPr lang="zh-CN" altLang="zh-CN" sz="2000" kern="100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第</a:t>
            </a:r>
            <a:r>
              <a:rPr lang="en-US" altLang="zh-CN" sz="2000" kern="100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zh-CN" sz="2000" kern="100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段：</a:t>
            </a:r>
            <a:r>
              <a:rPr lang="zh-CN" altLang="zh-CN" sz="2000" b="1" kern="1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苏子曰：“客亦知夫</a:t>
            </a:r>
            <a:r>
              <a:rPr lang="zh-CN" altLang="zh-CN" sz="2000" b="1" kern="1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水</a:t>
            </a:r>
            <a:r>
              <a:rPr lang="zh-CN" altLang="zh-CN" sz="2000" b="1" kern="1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与</a:t>
            </a:r>
            <a:r>
              <a:rPr lang="zh-CN" altLang="zh-CN" sz="2000" b="1" kern="1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月</a:t>
            </a:r>
            <a:r>
              <a:rPr lang="zh-CN" altLang="zh-CN" sz="2000" b="1" kern="1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乎？</a:t>
            </a:r>
            <a:r>
              <a:rPr lang="zh-CN" altLang="zh-CN" sz="2000" b="1" kern="1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逝者</a:t>
            </a:r>
            <a:r>
              <a:rPr lang="zh-CN" altLang="zh-CN" sz="2000" b="1" kern="1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如斯，而未尝往也；</a:t>
            </a:r>
            <a:r>
              <a:rPr lang="zh-CN" altLang="zh-CN" sz="2000" b="1" kern="1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盈虚者</a:t>
            </a:r>
            <a:r>
              <a:rPr lang="zh-CN" altLang="zh-CN" sz="2000" b="1" kern="1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如彼，而卒莫消长也。盖将自其</a:t>
            </a:r>
            <a:r>
              <a:rPr lang="zh-CN" altLang="zh-CN" sz="2000" b="1" kern="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变</a:t>
            </a:r>
            <a:r>
              <a:rPr lang="zh-CN" altLang="zh-CN" sz="2000" b="1" kern="1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者而观之，则天地曾不能以一瞬；自其</a:t>
            </a:r>
            <a:r>
              <a:rPr lang="zh-CN" altLang="zh-CN" sz="2000" b="1" kern="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不变</a:t>
            </a:r>
            <a:r>
              <a:rPr lang="zh-CN" altLang="zh-CN" sz="2000" b="1" kern="1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者而观之，则物与我皆无尽也，而又何羡乎！</a:t>
            </a:r>
            <a:r>
              <a:rPr lang="en-US" altLang="zh-CN" sz="2000" b="1" kern="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|</a:t>
            </a:r>
            <a:r>
              <a:rPr lang="zh-CN" altLang="zh-CN" sz="2000" b="1" kern="1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且夫天地之间，</a:t>
            </a:r>
            <a:r>
              <a:rPr lang="zh-CN" altLang="zh-CN" sz="2000" b="1" kern="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物</a:t>
            </a:r>
            <a:r>
              <a:rPr lang="zh-CN" altLang="zh-CN" sz="2000" b="1" kern="1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各有主，苟非吾之所有，虽一毫而莫取。惟</a:t>
            </a:r>
            <a:r>
              <a:rPr lang="zh-CN" altLang="zh-CN" sz="2000" b="1" kern="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江</a:t>
            </a:r>
            <a:r>
              <a:rPr lang="zh-CN" altLang="zh-CN" sz="2000" b="1" kern="1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上之清</a:t>
            </a:r>
            <a:r>
              <a:rPr lang="zh-CN" altLang="zh-CN" sz="2000" b="1" kern="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风</a:t>
            </a:r>
            <a:r>
              <a:rPr lang="zh-CN" altLang="zh-CN" sz="2000" b="1" kern="1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，与</a:t>
            </a:r>
            <a:r>
              <a:rPr lang="zh-CN" altLang="zh-CN" sz="2000" b="1" kern="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山</a:t>
            </a:r>
            <a:r>
              <a:rPr lang="zh-CN" altLang="zh-CN" sz="2000" b="1" kern="1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间之明</a:t>
            </a:r>
            <a:r>
              <a:rPr lang="zh-CN" altLang="zh-CN" sz="2000" b="1" kern="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月</a:t>
            </a:r>
            <a:r>
              <a:rPr lang="zh-CN" altLang="zh-CN" sz="2000" b="1" kern="1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，耳得之而为声，目遇之而成色，取之无禁，用之不竭。是造物者之无尽藏也，</a:t>
            </a:r>
            <a:r>
              <a:rPr lang="zh-CN" altLang="zh-CN" sz="2000" b="1" kern="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而吾与子之所共适。</a:t>
            </a:r>
            <a:r>
              <a:rPr lang="zh-CN" altLang="zh-CN" sz="2000" b="1" kern="1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”</a:t>
            </a:r>
            <a:endParaRPr lang="en-US" altLang="zh-CN" sz="2000" b="1" spc="50">
              <a:ln w="3175">
                <a:noFill/>
                <a:prstDash val="dash"/>
              </a:ln>
              <a:solidFill>
                <a:srgbClr val="3C3C41">
                  <a:lumMod val="85000"/>
                  <a:lumOff val="15000"/>
                </a:srgbClr>
              </a:solidFill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pitchFamily="34" charset="-122"/>
            </a:endParaRPr>
          </a:p>
          <a:p>
            <a:pPr marL="0" marR="0" lvl="0" indent="539750" algn="l" defTabSz="913765" rtl="0" fontAlgn="auto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endParaRPr kumimoji="0" lang="en-US" altLang="zh-CN" sz="2000" b="1" i="0" u="none" strike="noStrike" kern="1200" cap="none" spc="50" normalizeH="0" baseline="0" noProof="0">
              <a:ln w="3175">
                <a:noFill/>
                <a:prstDash val="dash"/>
              </a:ln>
              <a:solidFill>
                <a:srgbClr val="3C3C41">
                  <a:lumMod val="85000"/>
                  <a:lumOff val="15000"/>
                </a:srgbClr>
              </a:solidFill>
              <a:effectLst/>
              <a:uLnTx/>
              <a:uFillTx/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对话气泡: 矩形 2"/>
          <p:cNvSpPr/>
          <p:nvPr/>
        </p:nvSpPr>
        <p:spPr>
          <a:xfrm>
            <a:off x="2763721" y="4704558"/>
            <a:ext cx="5113373" cy="806977"/>
          </a:xfrm>
          <a:prstGeom prst="wedgeRectCallout">
            <a:avLst>
              <a:gd name="adj1" fmla="val -53063"/>
              <a:gd name="adj2" fmla="val -68874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   </a:t>
            </a: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扣住水月，分两层说理，表现达观情思。（前垫后应，主旨寄托与于“水”“月”）</a:t>
            </a:r>
          </a:p>
        </p:txBody>
      </p:sp>
    </p:spTree>
    <p:custDataLst>
      <p:tags r:id="rId1"/>
    </p:custDataLst>
  </p:cSld>
  <p:clrMapOvr>
    <a:masterClrMapping/>
  </p:clrMapOvr>
  <p:transition spd="slow" advTm="9734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8"/>
          <p:cNvSpPr txBox="1"/>
          <p:nvPr/>
        </p:nvSpPr>
        <p:spPr>
          <a:xfrm>
            <a:off x="803239" y="950078"/>
            <a:ext cx="2671165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 anchor="t">
            <a:sp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华文楷体" panose="02010600040101010101" charset="-122"/>
              </a:rPr>
              <a:t>第</a:t>
            </a:r>
            <a:r>
              <a:rPr lang="zh-CN" altLang="en-US" sz="2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华文楷体" panose="02010600040101010101" charset="-122"/>
              </a:rPr>
              <a:t>二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华文楷体" panose="02010600040101010101" charset="-122"/>
              </a:rPr>
              <a:t>课时</a:t>
            </a:r>
          </a:p>
        </p:txBody>
      </p:sp>
      <p:sp>
        <p:nvSpPr>
          <p:cNvPr id="15" name="Title 6"/>
          <p:cNvSpPr txBox="1"/>
          <p:nvPr>
            <p:custDataLst>
              <p:tags r:id="rId2"/>
            </p:custDataLst>
          </p:nvPr>
        </p:nvSpPr>
        <p:spPr>
          <a:xfrm>
            <a:off x="803275" y="1411605"/>
            <a:ext cx="7167880" cy="485267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54004" tIns="27002" rIns="54004" bIns="27002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rgbClr val="3C3C4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Segoe UI" panose="020B0502040204020203" pitchFamily="34" charset="0"/>
              </a:defRPr>
            </a:lvl1pPr>
          </a:lstStyle>
          <a:p>
            <a:pPr marL="0" marR="0" lvl="0" indent="612140" algn="l" defTabSz="913765" rtl="0" fontAlgn="auto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r>
              <a:rPr kumimoji="0" lang="en-US" altLang="zh-CN" sz="2400" i="0" u="none" strike="noStrike" kern="1200" cap="none" spc="5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《</a:t>
            </a:r>
            <a:r>
              <a:rPr kumimoji="0" lang="zh-CN" altLang="en-US" sz="2400" i="0" u="none" strike="noStrike" kern="1200" cap="none" spc="5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赤壁赋</a:t>
            </a:r>
            <a:r>
              <a:rPr kumimoji="0" lang="en-US" altLang="zh-CN" sz="2400" i="0" u="none" strike="noStrike" kern="1200" cap="none" spc="5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》</a:t>
            </a:r>
            <a:r>
              <a:rPr kumimoji="0" lang="zh-CN" altLang="en-US" sz="2400" i="0" u="none" strike="noStrike" kern="1200" cap="none" spc="5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（二）</a:t>
            </a:r>
            <a:endParaRPr kumimoji="0" lang="en-US" altLang="zh-CN" sz="2400" i="0" u="none" strike="noStrike" kern="1200" cap="none" spc="50" normalizeH="0" baseline="0" noProof="0">
              <a:ln w="3175">
                <a:noFill/>
                <a:prstDash val="dash"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612140" algn="l" defTabSz="913765" rtl="0" fontAlgn="auto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r>
              <a:rPr kumimoji="0" lang="en-US" altLang="zh-CN" sz="2400" i="0" u="none" strike="noStrike" kern="1200" cap="none" spc="5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4.</a:t>
            </a:r>
            <a:r>
              <a:rPr kumimoji="0" lang="zh-CN" altLang="en-US" sz="2400" i="0" u="none" strike="noStrike" kern="1200" cap="none" spc="5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梳理全文思路，认识写景部分在全文表达主旨中的作用</a:t>
            </a:r>
            <a:endParaRPr kumimoji="0" lang="en-US" altLang="zh-CN" sz="2400" i="0" u="none" strike="noStrike" kern="1200" cap="none" spc="50" normalizeH="0" baseline="0" noProof="0">
              <a:ln w="3175">
                <a:noFill/>
                <a:prstDash val="dash"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612140" algn="l" defTabSz="913765" rtl="0" fontAlgn="auto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r>
              <a:rPr kumimoji="0" lang="en-US" altLang="zh-CN" sz="2400" i="0" u="none" strike="noStrike" kern="1200" cap="none" spc="5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5.</a:t>
            </a:r>
            <a:r>
              <a:rPr kumimoji="0" lang="zh-CN" altLang="en-US" sz="2400" i="0" u="none" strike="noStrike" kern="1200" cap="none" spc="5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丰富词汇，积累语感，</a:t>
            </a:r>
            <a:r>
              <a:rPr kumimoji="0" lang="zh-CN" altLang="en-US" sz="2400" i="0" u="none" strike="noStrike" kern="1200" cap="none" spc="50" normalizeH="0" baseline="0" noProof="0">
                <a:ln w="3175">
                  <a:noFill/>
                  <a:prstDash val="dash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背诵课文</a:t>
            </a:r>
          </a:p>
          <a:p>
            <a:pPr marL="0" marR="0" lvl="0" indent="612140" algn="l" rtl="0" fontAlgn="auto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None/>
              <a:defRPr/>
            </a:pPr>
            <a:r>
              <a:rPr kumimoji="0" lang="en-US" altLang="zh-CN" sz="2400" i="0" u="none" strike="noStrike" kern="1200" cap="none" spc="5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6</a:t>
            </a:r>
            <a:r>
              <a:rPr kumimoji="0" altLang="zh-CN" sz="2400" i="0" u="none" strike="noStrike" kern="1200" cap="none" spc="5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.</a:t>
            </a:r>
            <a:r>
              <a:rPr kumimoji="0" lang="zh-CN" altLang="en-US" sz="2400" i="0" u="none" strike="noStrike" kern="1200" cap="none" spc="5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推介</a:t>
            </a:r>
            <a:r>
              <a:rPr lang="en-US" altLang="zh-CN" sz="2400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《</a:t>
            </a:r>
            <a:r>
              <a:rPr lang="zh-CN" altLang="en-US" sz="2400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小石潭记</a:t>
            </a:r>
            <a:r>
              <a:rPr lang="en-US" altLang="zh-CN" sz="2400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》《</a:t>
            </a:r>
            <a:r>
              <a:rPr lang="zh-CN" altLang="en-US" sz="2400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醉翁亭记</a:t>
            </a:r>
            <a:r>
              <a:rPr lang="en-US" altLang="zh-CN" sz="2400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》《</a:t>
            </a:r>
            <a:r>
              <a:rPr lang="zh-CN" altLang="en-US" sz="2400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石钟山记</a:t>
            </a:r>
            <a:r>
              <a:rPr lang="en-US" altLang="zh-CN" sz="2400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》</a:t>
            </a:r>
            <a:r>
              <a:rPr lang="zh-CN" altLang="en-US" sz="2400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等作比较阅读</a:t>
            </a:r>
            <a:endParaRPr lang="en-US" altLang="zh-CN" sz="2400" spc="50">
              <a:ln w="3175">
                <a:noFill/>
                <a:prstDash val="dash"/>
              </a:ln>
              <a:solidFill>
                <a:schemeClr val="tx1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612140" algn="l" rtl="0" fontAlgn="auto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None/>
              <a:defRPr/>
            </a:pPr>
            <a:r>
              <a:rPr lang="en-US" altLang="zh-CN" sz="2400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A</a:t>
            </a:r>
            <a:r>
              <a:rPr altLang="zh-CN" sz="2400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.</a:t>
            </a:r>
            <a:r>
              <a:rPr lang="zh-CN" altLang="en-US" sz="2400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写景文字在全文的份量</a:t>
            </a:r>
            <a:endParaRPr lang="en-US" altLang="zh-CN" sz="2400" spc="50">
              <a:ln w="3175">
                <a:noFill/>
                <a:prstDash val="dash"/>
              </a:ln>
              <a:solidFill>
                <a:schemeClr val="tx1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612140" algn="l" rtl="0" fontAlgn="auto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None/>
              <a:defRPr/>
            </a:pPr>
            <a:r>
              <a:rPr lang="en-US" altLang="zh-CN" sz="2400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B</a:t>
            </a:r>
            <a:r>
              <a:rPr altLang="zh-CN" sz="2400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.</a:t>
            </a:r>
            <a:r>
              <a:rPr lang="zh-CN" altLang="en-US" sz="2400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把握各篇景中之情思</a:t>
            </a:r>
            <a:endParaRPr lang="en-US" altLang="zh-CN" sz="2400" spc="50">
              <a:ln w="3175">
                <a:noFill/>
                <a:prstDash val="dash"/>
              </a:ln>
              <a:solidFill>
                <a:schemeClr val="tx1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612140" algn="l" rtl="0" fontAlgn="auto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None/>
              <a:defRPr/>
            </a:pPr>
            <a:r>
              <a:rPr lang="en-US" altLang="zh-CN" sz="2400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C</a:t>
            </a:r>
            <a:r>
              <a:rPr altLang="zh-CN" sz="2400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.</a:t>
            </a:r>
            <a:r>
              <a:rPr lang="zh-CN" altLang="en-US" sz="2400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总结“借景抒情”的不同方式</a:t>
            </a:r>
            <a:endParaRPr lang="en-US" altLang="zh-CN" sz="2400" spc="50">
              <a:ln w="3175">
                <a:noFill/>
                <a:prstDash val="dash"/>
              </a:ln>
              <a:solidFill>
                <a:schemeClr val="tx1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0" indent="457200">
              <a:lnSpc>
                <a:spcPct val="130000"/>
              </a:lnSpc>
              <a:spcAft>
                <a:spcPts val="600"/>
              </a:spcAft>
              <a:defRPr/>
            </a:pPr>
            <a:endParaRPr kumimoji="0" lang="en-US" altLang="zh-CN" sz="2400" i="0" u="none" strike="noStrike" kern="1200" cap="none" spc="50" normalizeH="0" baseline="0" noProof="0">
              <a:ln w="3175">
                <a:noFill/>
                <a:prstDash val="dash"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 advTm="9734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矩形 2"/>
          <p:cNvSpPr>
            <a:spLocks noGrp="1" noChangeArrowheads="1"/>
          </p:cNvSpPr>
          <p:nvPr>
            <p:ph type="title" idx="4294967295"/>
          </p:nvPr>
        </p:nvSpPr>
        <p:spPr>
          <a:xfrm>
            <a:off x="808355" y="952500"/>
            <a:ext cx="7164070" cy="1296035"/>
          </a:xfrm>
        </p:spPr>
        <p:txBody>
          <a:bodyPr/>
          <a:lstStyle/>
          <a:p>
            <a:pPr eaLnBrk="1" hangingPunct="1"/>
            <a:r>
              <a:rPr lang="zh-CN" altLang="en-US" sz="2400">
                <a:solidFill>
                  <a:schemeClr val="tx1"/>
                </a:solidFill>
                <a:ea typeface="经典粗黑简"/>
                <a:cs typeface="经典粗黑简"/>
              </a:rPr>
              <a:t>说说下列</a:t>
            </a:r>
            <a:r>
              <a:rPr lang="zh-CN" altLang="en-US" sz="2400">
                <a:solidFill>
                  <a:srgbClr val="C00000"/>
                </a:solidFill>
                <a:ea typeface="经典粗黑简"/>
                <a:cs typeface="经典粗黑简"/>
              </a:rPr>
              <a:t>虚词</a:t>
            </a:r>
            <a:r>
              <a:rPr lang="zh-CN" altLang="en-US" sz="2400">
                <a:solidFill>
                  <a:schemeClr val="tx1"/>
                </a:solidFill>
                <a:ea typeface="经典粗黑简"/>
                <a:cs typeface="经典粗黑简"/>
              </a:rPr>
              <a:t>的意义及用法（</a:t>
            </a:r>
            <a:r>
              <a:rPr lang="zh-CN" altLang="en-US" sz="2400">
                <a:latin typeface="华文新魏" panose="02010800040101010101" pitchFamily="2" charset="-122"/>
                <a:ea typeface="华文新魏" panose="02010800040101010101" pitchFamily="2" charset="-122"/>
                <a:cs typeface="经典粗黑简"/>
              </a:rPr>
              <a:t>切不可繁多</a:t>
            </a:r>
            <a:r>
              <a:rPr lang="zh-CN" altLang="en-US" sz="2400">
                <a:ea typeface="经典粗黑简"/>
                <a:cs typeface="经典粗黑简"/>
              </a:rPr>
              <a:t>）</a:t>
            </a:r>
            <a:r>
              <a:rPr lang="zh-CN" altLang="en-US" b="1">
                <a:ea typeface="经典粗黑简"/>
                <a:cs typeface="经典粗黑简"/>
              </a:rPr>
              <a:t/>
            </a:r>
            <a:br>
              <a:rPr lang="zh-CN" altLang="en-US" b="1">
                <a:ea typeface="经典粗黑简"/>
                <a:cs typeface="经典粗黑简"/>
              </a:rPr>
            </a:br>
            <a:endParaRPr lang="zh-CN" altLang="en-US" b="1">
              <a:ea typeface="经典粗黑简"/>
              <a:cs typeface="经典粗黑简"/>
            </a:endParaRPr>
          </a:p>
        </p:txBody>
      </p:sp>
      <p:sp>
        <p:nvSpPr>
          <p:cNvPr id="54275" name="矩形 3"/>
          <p:cNvSpPr>
            <a:spLocks noGrp="1" noChangeArrowheads="1"/>
          </p:cNvSpPr>
          <p:nvPr>
            <p:ph type="body" idx="4294967295"/>
          </p:nvPr>
        </p:nvSpPr>
        <p:spPr>
          <a:xfrm>
            <a:off x="808355" y="1413510"/>
            <a:ext cx="7163435" cy="4520565"/>
          </a:xfrm>
        </p:spPr>
        <p:txBody>
          <a:bodyPr/>
          <a:lstStyle/>
          <a:p>
            <a:pPr indent="612140" fontAlgn="auto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270"/>
              <a:t> 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⑴ 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于</a:t>
            </a:r>
          </a:p>
          <a:p>
            <a:pPr indent="612140" fontAlgn="auto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苏子与客泛舟游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于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赤壁之下　　 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612140" fontAlgn="auto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月出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于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东山之上</a:t>
            </a:r>
            <a:b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</a:b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此非孟德之困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于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周郎者乎　　　 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612140" fontAlgn="auto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托遗响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于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悲风</a:t>
            </a:r>
            <a:b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</a:b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⑵ 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其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</a:p>
          <a:p>
            <a:pPr indent="612140" fontAlgn="auto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而不知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其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所止　　　　　　　　　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612140" fontAlgn="auto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其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声呜呜然</a:t>
            </a:r>
            <a:b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</a:b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何为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其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然也　　　　　　　　　　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612140" fontAlgn="auto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方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其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破荆州</a:t>
            </a:r>
            <a:b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</a:b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/>
            </a:r>
            <a:b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</a:br>
            <a:r>
              <a:rPr lang="zh-CN" altLang="en-US" sz="2270" b="1"/>
              <a:t>　</a:t>
            </a:r>
            <a:br>
              <a:rPr lang="zh-CN" altLang="en-US" sz="2270" b="1"/>
            </a:br>
            <a:r>
              <a:rPr lang="zh-CN" altLang="en-US" sz="2270" b="1"/>
              <a:t/>
            </a:r>
            <a:br>
              <a:rPr lang="zh-CN" altLang="en-US" sz="2270" b="1"/>
            </a:br>
            <a:r>
              <a:rPr lang="zh-CN" altLang="en-US" sz="2270"/>
              <a:t/>
            </a:r>
            <a:br>
              <a:rPr lang="zh-CN" altLang="en-US" sz="2270"/>
            </a:br>
            <a:endParaRPr lang="zh-CN" altLang="en-US" sz="2270"/>
          </a:p>
        </p:txBody>
      </p:sp>
      <p:sp>
        <p:nvSpPr>
          <p:cNvPr id="2" name="左大括号 1"/>
          <p:cNvSpPr/>
          <p:nvPr/>
        </p:nvSpPr>
        <p:spPr>
          <a:xfrm>
            <a:off x="1581150" y="2155825"/>
            <a:ext cx="218440" cy="1288415"/>
          </a:xfrm>
          <a:prstGeom prst="lef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左大括号 22"/>
          <p:cNvSpPr/>
          <p:nvPr/>
        </p:nvSpPr>
        <p:spPr>
          <a:xfrm>
            <a:off x="1581150" y="4351655"/>
            <a:ext cx="232410" cy="1361440"/>
          </a:xfrm>
          <a:prstGeom prst="lef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 advTm="9734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6"/>
          <p:cNvSpPr txBox="1"/>
          <p:nvPr>
            <p:custDataLst>
              <p:tags r:id="rId2"/>
            </p:custDataLst>
          </p:nvPr>
        </p:nvSpPr>
        <p:spPr>
          <a:xfrm>
            <a:off x="807720" y="2200910"/>
            <a:ext cx="7155180" cy="207772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8026" tIns="34013" rIns="68026" bIns="34013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rgbClr val="3C3C4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Segoe UI" panose="020B0502040204020203" pitchFamily="34" charset="0"/>
              </a:defRPr>
            </a:lvl1pPr>
          </a:lstStyle>
          <a:p>
            <a:pPr marL="0" marR="0" lvl="0" indent="457200" algn="l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-49" normalizeH="0" baseline="0" noProof="0" dirty="0">
                <a:ln w="3175">
                  <a:noFill/>
                </a:ln>
                <a:solidFill>
                  <a:srgbClr val="3C3C4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任务群归属：</a:t>
            </a:r>
            <a:r>
              <a:rPr kumimoji="0" lang="zh-CN" altLang="en-US" sz="2400" b="0" i="0" u="none" strike="noStrike" kern="1200" cap="none" spc="-49" normalizeH="0" baseline="0" noProof="0" dirty="0">
                <a:ln w="3175"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文学</a:t>
            </a:r>
            <a:r>
              <a:rPr kumimoji="0" lang="zh-CN" altLang="en-US" sz="2400" b="0" i="0" u="none" strike="noStrike" kern="1200" cap="none" spc="-49" normalizeH="0" baseline="0" noProof="0" dirty="0">
                <a:ln w="3175"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作品</a:t>
            </a:r>
            <a:r>
              <a:rPr kumimoji="0" lang="zh-CN" altLang="en-US" sz="2400" b="0" i="0" u="none" strike="noStrike" kern="1200" cap="none" spc="-49" normalizeH="0" baseline="0" noProof="0" dirty="0">
                <a:ln w="3175">
                  <a:noFill/>
                </a:ln>
                <a:solidFill>
                  <a:srgbClr val="3C3C4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的</a:t>
            </a:r>
            <a:r>
              <a:rPr kumimoji="0" lang="zh-CN" altLang="en-US" sz="2400" b="0" i="0" u="none" strike="noStrike" kern="1200" cap="none" spc="-49" normalizeH="0" baseline="0" noProof="0" dirty="0">
                <a:ln w="3175"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阅读</a:t>
            </a:r>
            <a:r>
              <a:rPr kumimoji="0" lang="zh-CN" altLang="en-US" sz="2400" b="0" i="0" u="none" strike="noStrike" kern="1200" cap="none" spc="-49" normalizeH="0" baseline="0" noProof="0" dirty="0">
                <a:ln w="3175">
                  <a:noFill/>
                </a:ln>
                <a:solidFill>
                  <a:srgbClr val="3C3C4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与写作（</a:t>
            </a:r>
            <a:r>
              <a:rPr kumimoji="0" lang="zh-CN" altLang="en-US" sz="2400" b="0" i="0" u="none" strike="noStrike" kern="1200" cap="none" spc="-49" normalizeH="0" baseline="0" noProof="0" dirty="0">
                <a:ln w="3175"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写景</a:t>
            </a:r>
            <a:r>
              <a:rPr kumimoji="0" lang="zh-CN" altLang="en-US" sz="2400" b="0" i="0" u="none" strike="noStrike" kern="1200" cap="none" spc="-49" normalizeH="0" baseline="0" noProof="0" dirty="0">
                <a:ln w="3175">
                  <a:noFill/>
                </a:ln>
                <a:solidFill>
                  <a:srgbClr val="3C3C4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散文）</a:t>
            </a:r>
          </a:p>
          <a:p>
            <a:pPr marL="0" marR="0" lvl="0" indent="457200" algn="l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400" b="0" i="0" u="none" strike="noStrike" kern="1200" cap="none" spc="-49" normalizeH="0" baseline="0" noProof="0" dirty="0">
              <a:ln w="3175">
                <a:noFill/>
              </a:ln>
              <a:solidFill>
                <a:srgbClr val="3C3C4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Segoe UI" panose="020B0502040204020203" pitchFamily="34" charset="0"/>
            </a:endParaRPr>
          </a:p>
          <a:p>
            <a:pPr marL="0" marR="0" lvl="0" indent="457200" algn="l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-49" normalizeH="0" baseline="0" noProof="0" dirty="0">
                <a:ln w="3175">
                  <a:noFill/>
                </a:ln>
                <a:solidFill>
                  <a:srgbClr val="3C3C4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   人文主题：</a:t>
            </a:r>
            <a:r>
              <a:rPr kumimoji="0" lang="zh-CN" altLang="en-US" sz="2400" b="0" i="0" u="none" strike="noStrike" kern="1200" cap="none" spc="-49" normalizeH="0" baseline="0" noProof="0" dirty="0">
                <a:ln w="3175"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自然情怀</a:t>
            </a:r>
            <a:r>
              <a:rPr kumimoji="0" lang="zh-CN" altLang="en-US" sz="2400" b="0" i="0" u="none" strike="noStrike" kern="1200" cap="none" spc="-49" normalizeH="0" baseline="0" noProof="0" dirty="0">
                <a:ln w="3175"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（对自然、借自然）</a:t>
            </a:r>
            <a:endParaRPr kumimoji="0" lang="en-US" altLang="zh-CN" sz="2400" b="0" i="0" u="none" strike="noStrike" kern="1200" cap="none" spc="-49" normalizeH="0" baseline="0" noProof="0" dirty="0">
              <a:ln w="3175"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Segoe UI" panose="020B0502040204020203" pitchFamily="34" charset="0"/>
            </a:endParaRPr>
          </a:p>
          <a:p>
            <a:pPr marL="0" marR="0" lvl="0" indent="457200" algn="l" defTabSz="913765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-49" normalizeH="0" baseline="0" noProof="0" dirty="0">
                <a:ln w="3175"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                 </a:t>
            </a:r>
            <a:endParaRPr kumimoji="0" lang="zh-CN" altLang="en-US" sz="2400" b="0" i="0" u="none" strike="noStrike" kern="1200" cap="none" spc="50" normalizeH="0" baseline="0" noProof="0" dirty="0">
              <a:ln w="3175">
                <a:noFill/>
                <a:prstDash val="dash"/>
              </a:ln>
              <a:solidFill>
                <a:srgbClr val="3C3C41">
                  <a:lumMod val="85000"/>
                  <a:lumOff val="15000"/>
                </a:srgbClr>
              </a:solidFill>
              <a:effectLst/>
              <a:uLnTx/>
              <a:uFillTx/>
              <a:latin typeface="Arial" pitchFamily="34" charset="0"/>
              <a:ea typeface="微软雅黑 Light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文本框 18"/>
          <p:cNvSpPr txBox="1"/>
          <p:nvPr/>
        </p:nvSpPr>
        <p:spPr>
          <a:xfrm>
            <a:off x="807720" y="949960"/>
            <a:ext cx="1976755" cy="460375"/>
          </a:xfrm>
          <a:prstGeom prst="rect">
            <a:avLst/>
          </a:prstGeom>
          <a:solidFill>
            <a:srgbClr val="008A55"/>
          </a:solidFill>
        </p:spPr>
        <p:txBody>
          <a:bodyPr wrap="square" rtlCol="0" anchor="t">
            <a:sp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yuweij Medium" charset="0"/>
                <a:sym typeface="华文楷体" panose="02010600040101010101" charset="-122"/>
              </a:rPr>
              <a:t>单元主题</a:t>
            </a:r>
          </a:p>
        </p:txBody>
      </p:sp>
    </p:spTree>
    <p:custDataLst>
      <p:tags r:id="rId1"/>
    </p:custDataLst>
  </p:cSld>
  <p:clrMapOvr>
    <a:masterClrMapping/>
  </p:clrMapOvr>
  <p:transition spd="slow" advTm="9734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矩形 2"/>
          <p:cNvSpPr>
            <a:spLocks noGrp="1" noChangeArrowheads="1"/>
          </p:cNvSpPr>
          <p:nvPr>
            <p:ph type="title" idx="4294967295"/>
          </p:nvPr>
        </p:nvSpPr>
        <p:spPr>
          <a:xfrm>
            <a:off x="793750" y="950595"/>
            <a:ext cx="7178040" cy="488315"/>
          </a:xfrm>
        </p:spPr>
        <p:txBody>
          <a:bodyPr/>
          <a:lstStyle/>
          <a:p>
            <a:pPr algn="l" eaLnBrk="1" hangingPunct="1"/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解释下列红色</a:t>
            </a: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字词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的意义</a:t>
            </a:r>
            <a:r>
              <a:rPr lang="zh-CN" altLang="en-US" sz="3780" b="1">
                <a:solidFill>
                  <a:schemeClr val="accent2"/>
                </a:solidFill>
                <a:ea typeface="黑体" panose="02010609060101010101" charset="-122"/>
              </a:rPr>
              <a:t/>
            </a:r>
            <a:br>
              <a:rPr lang="zh-CN" altLang="en-US" sz="3780" b="1">
                <a:solidFill>
                  <a:schemeClr val="accent2"/>
                </a:solidFill>
                <a:ea typeface="黑体" panose="02010609060101010101" charset="-122"/>
              </a:rPr>
            </a:br>
            <a:endParaRPr lang="zh-CN" altLang="en-US" sz="3780" b="1">
              <a:solidFill>
                <a:schemeClr val="accent2"/>
              </a:solidFill>
              <a:ea typeface="黑体"/>
            </a:endParaRPr>
          </a:p>
        </p:txBody>
      </p:sp>
      <p:sp>
        <p:nvSpPr>
          <p:cNvPr id="55299" name="矩形 3"/>
          <p:cNvSpPr>
            <a:spLocks noGrp="1" noChangeArrowheads="1"/>
          </p:cNvSpPr>
          <p:nvPr>
            <p:ph type="body" idx="4294967295"/>
          </p:nvPr>
        </p:nvSpPr>
        <p:spPr>
          <a:xfrm>
            <a:off x="798195" y="1438910"/>
            <a:ext cx="7178675" cy="4542790"/>
          </a:xfrm>
        </p:spPr>
        <p:txBody>
          <a:bodyPr/>
          <a:lstStyle/>
          <a:p>
            <a:pPr eaLnBrk="1" hangingPunct="1"/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七月</a:t>
            </a:r>
            <a:r>
              <a:rPr lang="zh-CN" altLang="en-US" sz="2400">
                <a:solidFill>
                  <a:srgbClr val="9900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既望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　　　　　举酒</a:t>
            </a:r>
            <a:r>
              <a:rPr lang="zh-CN" altLang="en-US" sz="2400">
                <a:solidFill>
                  <a:srgbClr val="9900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属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客</a:t>
            </a:r>
            <a:b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</a:b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白露</a:t>
            </a:r>
            <a:r>
              <a:rPr lang="zh-CN" altLang="en-US" sz="2400">
                <a:solidFill>
                  <a:srgbClr val="9900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横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江　　　　　　</a:t>
            </a:r>
            <a:r>
              <a:rPr lang="zh-CN" altLang="en-US" sz="2400">
                <a:solidFill>
                  <a:srgbClr val="9900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纵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一苇之所</a:t>
            </a:r>
            <a:r>
              <a:rPr lang="zh-CN" altLang="en-US" sz="2400">
                <a:solidFill>
                  <a:srgbClr val="9900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/>
            </a:r>
            <a:b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</a:br>
            <a:r>
              <a:rPr lang="zh-CN" altLang="en-US" sz="2400">
                <a:solidFill>
                  <a:srgbClr val="9900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浩浩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乎如</a:t>
            </a:r>
            <a:r>
              <a:rPr lang="zh-CN" altLang="en-US" sz="2400">
                <a:solidFill>
                  <a:srgbClr val="9900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冯虚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御风　　</a:t>
            </a:r>
          </a:p>
          <a:p>
            <a:pPr eaLnBrk="1" hangingPunct="1"/>
            <a:r>
              <a:rPr lang="zh-CN" altLang="en-US" sz="2400">
                <a:solidFill>
                  <a:srgbClr val="9900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渺渺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兮予怀                     </a:t>
            </a:r>
            <a:r>
              <a:rPr lang="zh-CN" altLang="en-US" sz="2400">
                <a:solidFill>
                  <a:srgbClr val="9900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倚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歌而</a:t>
            </a:r>
            <a:r>
              <a:rPr lang="zh-CN" altLang="en-US" sz="2400">
                <a:solidFill>
                  <a:srgbClr val="9900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和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之　　　　</a:t>
            </a:r>
          </a:p>
          <a:p>
            <a:pPr eaLnBrk="1" hangingPunct="1"/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余音</a:t>
            </a:r>
            <a:r>
              <a:rPr lang="zh-CN" altLang="en-US" sz="2400">
                <a:solidFill>
                  <a:srgbClr val="9900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袅袅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，不绝如</a:t>
            </a:r>
            <a:r>
              <a:rPr lang="zh-CN" altLang="en-US" sz="2400">
                <a:solidFill>
                  <a:srgbClr val="9900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缕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/>
            </a:r>
            <a:b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</a:b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正襟</a:t>
            </a:r>
            <a:r>
              <a:rPr lang="zh-CN" altLang="en-US" sz="2400">
                <a:solidFill>
                  <a:srgbClr val="9900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危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坐　　　　　</a:t>
            </a:r>
            <a:r>
              <a:rPr lang="zh-CN" altLang="en-US" sz="2400">
                <a:solidFill>
                  <a:srgbClr val="9900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固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一世之雄也</a:t>
            </a:r>
            <a:b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</a:b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哀吾生之</a:t>
            </a:r>
            <a:r>
              <a:rPr lang="zh-CN" altLang="en-US" sz="2400">
                <a:solidFill>
                  <a:srgbClr val="9900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须臾　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知不可乎</a:t>
            </a:r>
            <a:r>
              <a:rPr lang="zh-CN" altLang="en-US" sz="2400">
                <a:solidFill>
                  <a:srgbClr val="9900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骤得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/>
            </a:r>
            <a:b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</a:b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则天地</a:t>
            </a:r>
            <a:r>
              <a:rPr lang="zh-CN" altLang="en-US" sz="2400">
                <a:solidFill>
                  <a:srgbClr val="9900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曾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不能以</a:t>
            </a:r>
            <a:r>
              <a:rPr lang="zh-CN" altLang="en-US" sz="2400">
                <a:solidFill>
                  <a:srgbClr val="9900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一瞬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</a:t>
            </a:r>
          </a:p>
          <a:p>
            <a:pPr eaLnBrk="1" hangingPunct="1"/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而吾与子之所共</a:t>
            </a:r>
            <a:r>
              <a:rPr lang="zh-CN" altLang="en-US" sz="2400">
                <a:solidFill>
                  <a:srgbClr val="9900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适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/>
            </a:r>
            <a:b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</a:b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相与</a:t>
            </a:r>
            <a:r>
              <a:rPr lang="zh-CN" altLang="en-US" sz="2400">
                <a:solidFill>
                  <a:srgbClr val="9900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枕藉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乎舟中　　　　          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eaLnBrk="1" hangingPunct="1"/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山川相</a:t>
            </a:r>
            <a:r>
              <a:rPr lang="zh-CN" altLang="en-US" sz="2400">
                <a:solidFill>
                  <a:srgbClr val="9900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缪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/>
            </a:r>
            <a:b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</a:b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/>
            </a:r>
            <a:b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</a:b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9734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矩形 2"/>
          <p:cNvSpPr>
            <a:spLocks noGrp="1" noChangeArrowheads="1"/>
          </p:cNvSpPr>
          <p:nvPr>
            <p:ph type="body" idx="4294967295"/>
          </p:nvPr>
        </p:nvSpPr>
        <p:spPr>
          <a:xfrm>
            <a:off x="778510" y="949960"/>
            <a:ext cx="7200265" cy="4737100"/>
          </a:xfrm>
          <a:extLst>
            <a:ext uri="{91240B29-F687-4F45-9708-019B960494DF}">
              <a14:hiddenLine xmlns:a14="http://schemas.microsoft.com/office/drawing/2010/main" w="76200">
                <a:pattFill prst="lgCheck">
                  <a:fgClr>
                    <a:srgbClr val="FF9900"/>
                  </a:fgClr>
                  <a:bgClr>
                    <a:schemeClr val="accent2"/>
                  </a:bgClr>
                </a:patt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 eaLnBrk="1" hangingPunct="1">
              <a:buNone/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词类活用</a:t>
            </a:r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（影响理解的，不可繁复）</a:t>
            </a:r>
            <a:endParaRPr lang="en-US" altLang="zh-CN" sz="18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 eaLnBrk="1" hangingPunct="1">
              <a:buNone/>
            </a:pPr>
            <a:endParaRPr lang="zh-CN" altLang="en-US" sz="18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eaLnBrk="1" hangingPunct="1"/>
            <a:r>
              <a:rPr lang="zh-CN" altLang="en-US" sz="24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顺流而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东</a:t>
            </a:r>
            <a:r>
              <a:rPr lang="zh-CN" altLang="en-US" sz="24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也。</a:t>
            </a:r>
            <a:r>
              <a:rPr lang="en-US" altLang="zh-CN" sz="24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东</a:t>
            </a:r>
            <a:r>
              <a:rPr lang="zh-CN" altLang="en-US" sz="2400" b="1">
                <a:solidFill>
                  <a:srgbClr val="9999C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，名作动，向东进发</a:t>
            </a:r>
            <a:endParaRPr lang="zh-CN" altLang="en-US" sz="2400" b="1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eaLnBrk="1" hangingPunct="1"/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下</a:t>
            </a:r>
            <a:r>
              <a:rPr lang="zh-CN" altLang="en-US" sz="24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江陵。</a:t>
            </a:r>
            <a:r>
              <a:rPr lang="en-US" altLang="zh-CN" sz="24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下</a:t>
            </a:r>
            <a:r>
              <a:rPr lang="zh-CN" altLang="en-US" sz="2400" b="1">
                <a:solidFill>
                  <a:srgbClr val="9999C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，名作动，攻占</a:t>
            </a:r>
            <a:endParaRPr lang="zh-CN" altLang="en-US" sz="2400" b="1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eaLnBrk="1" hangingPunct="1"/>
            <a:r>
              <a:rPr lang="zh-CN" altLang="en-US" sz="24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况吾与子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渔樵</a:t>
            </a:r>
            <a:r>
              <a:rPr lang="zh-CN" altLang="en-US" sz="24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于江渚之上。</a:t>
            </a:r>
            <a:endParaRPr lang="en-US" altLang="zh-CN" sz="2400" b="1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 eaLnBrk="1" hangingPunct="1">
              <a:buNone/>
            </a:pPr>
            <a:r>
              <a:rPr lang="en-US" altLang="zh-CN" sz="24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——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渔樵</a:t>
            </a:r>
            <a:r>
              <a:rPr lang="zh-CN" altLang="en-US" sz="2400" b="1">
                <a:solidFill>
                  <a:srgbClr val="9999C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，名作动，打鱼砍柴</a:t>
            </a:r>
            <a:endParaRPr lang="zh-CN" altLang="en-US" sz="2400" b="1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eaLnBrk="1" hangingPunct="1"/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歌</a:t>
            </a:r>
            <a:r>
              <a:rPr lang="zh-CN" altLang="en-US" sz="24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窈窕之章。</a:t>
            </a:r>
            <a:r>
              <a:rPr lang="en-US" altLang="zh-CN" sz="24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歌</a:t>
            </a:r>
            <a:r>
              <a:rPr lang="zh-CN" altLang="en-US" sz="2400" b="1">
                <a:solidFill>
                  <a:srgbClr val="9999C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，名作动，朗诵</a:t>
            </a:r>
            <a:endParaRPr lang="zh-CN" altLang="en-US" sz="2400" b="1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eaLnBrk="1" hangingPunct="1"/>
            <a:r>
              <a:rPr lang="zh-CN" altLang="en-US" sz="24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击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空明</a:t>
            </a:r>
            <a:r>
              <a:rPr lang="zh-CN" altLang="en-US" sz="24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兮溯流光。</a:t>
            </a:r>
            <a:endParaRPr lang="en-US" altLang="zh-CN" sz="2400" b="1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 eaLnBrk="1" hangingPunct="1">
              <a:buNone/>
            </a:pPr>
            <a:r>
              <a:rPr lang="en-US" altLang="zh-CN" sz="24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——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空明</a:t>
            </a:r>
            <a:r>
              <a:rPr lang="zh-CN" altLang="en-US" sz="2400" b="1">
                <a:solidFill>
                  <a:srgbClr val="9999C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，形容词作名词，月光下的清波</a:t>
            </a:r>
            <a:endParaRPr lang="en-US" altLang="zh-CN" sz="2400" b="1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eaLnBrk="1" hangingPunct="1"/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舞</a:t>
            </a:r>
            <a:r>
              <a:rPr lang="zh-CN" altLang="en-US" sz="24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幽壑之潜蛟，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泣</a:t>
            </a:r>
            <a:r>
              <a:rPr lang="zh-CN" altLang="en-US" sz="24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孤舟之嫠妇。</a:t>
            </a:r>
            <a:endParaRPr lang="en-US" altLang="zh-CN" sz="2400" b="1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 eaLnBrk="1" hangingPunct="1">
              <a:buNone/>
            </a:pPr>
            <a:r>
              <a:rPr lang="en-US" altLang="zh-CN" sz="24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</a:t>
            </a:r>
            <a:endParaRPr lang="zh-CN" altLang="en-US" sz="2400" b="1">
              <a:solidFill>
                <a:srgbClr val="9999C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eaLnBrk="1" hangingPunct="1"/>
            <a:endParaRPr lang="zh-CN" altLang="en-US" sz="2400" b="1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9734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5" name="矩形 3"/>
          <p:cNvSpPr>
            <a:spLocks noGrp="1" noChangeArrowheads="1"/>
          </p:cNvSpPr>
          <p:nvPr>
            <p:ph type="body" idx="4294967295"/>
          </p:nvPr>
        </p:nvSpPr>
        <p:spPr>
          <a:xfrm>
            <a:off x="798195" y="1410335"/>
            <a:ext cx="8640445" cy="4829810"/>
          </a:xfrm>
        </p:spPr>
        <p:txBody>
          <a:bodyPr/>
          <a:lstStyle/>
          <a:p>
            <a:pPr eaLnBrk="1" hangingPunct="1"/>
            <a:r>
              <a:rPr lang="zh-CN" altLang="en-US" sz="2000">
                <a:solidFill>
                  <a:srgbClr val="990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冯虚御风：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凌空驾风而行。</a:t>
            </a:r>
          </a:p>
          <a:p>
            <a:pPr eaLnBrk="1" hangingPunct="1"/>
            <a:r>
              <a:rPr lang="zh-CN" altLang="en-US" sz="2000">
                <a:solidFill>
                  <a:srgbClr val="990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遗世独立：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脱离社会，独立生活，不跟别人往来。</a:t>
            </a:r>
          </a:p>
          <a:p>
            <a:pPr eaLnBrk="1" hangingPunct="1"/>
            <a:r>
              <a:rPr lang="zh-CN" altLang="en-US" sz="2000">
                <a:solidFill>
                  <a:srgbClr val="990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不绝如缕：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多用来形容局面危急或声音微弱。</a:t>
            </a:r>
          </a:p>
          <a:p>
            <a:pPr eaLnBrk="1" hangingPunct="1"/>
            <a:r>
              <a:rPr lang="zh-CN" altLang="en-US" sz="2000">
                <a:solidFill>
                  <a:srgbClr val="990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正襟危坐：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形容严肃或拘谨的样子。危：端正的样子。</a:t>
            </a:r>
          </a:p>
          <a:p>
            <a:pPr eaLnBrk="1" hangingPunct="1"/>
            <a:r>
              <a:rPr lang="zh-CN" altLang="en-US" sz="2000">
                <a:solidFill>
                  <a:srgbClr val="990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沧海一粟：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形容非常渺小。</a:t>
            </a:r>
          </a:p>
          <a:p>
            <a:pPr eaLnBrk="1" hangingPunct="1"/>
            <a:r>
              <a:rPr lang="zh-CN" altLang="en-US" sz="2000">
                <a:solidFill>
                  <a:srgbClr val="990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杯盘狼藉：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形容宴饮已毕或将毕时乱七八糟的样子。</a:t>
            </a:r>
          </a:p>
          <a:p>
            <a:pPr eaLnBrk="1" hangingPunct="1"/>
            <a:r>
              <a:rPr lang="zh-CN" altLang="en-US" sz="2000">
                <a:solidFill>
                  <a:srgbClr val="990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逝者如斯：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时光像河水一样，日夜不停地流逝而去。</a:t>
            </a:r>
          </a:p>
          <a:p>
            <a:pPr eaLnBrk="1" hangingPunct="1"/>
            <a:r>
              <a:rPr lang="zh-CN" altLang="en-US" sz="2000">
                <a:solidFill>
                  <a:srgbClr val="990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旌旗蔽空：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形容军容或队伍壮盛。</a:t>
            </a:r>
          </a:p>
          <a:p>
            <a:pPr eaLnBrk="1" hangingPunct="1"/>
            <a:r>
              <a:rPr lang="zh-CN" altLang="en-US" sz="2000">
                <a:solidFill>
                  <a:srgbClr val="9900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舳舻相接：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形容船与船相接，数量很多。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798080" y="949763"/>
            <a:ext cx="206061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文鼎雕刻体"/>
              </a:rPr>
              <a:t>成语积累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9734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8195" y="1445895"/>
            <a:ext cx="5892165" cy="44196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671904" y="1445586"/>
            <a:ext cx="613410" cy="351067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2800"/>
              <a:t>  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推介参考评论文章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5" name="墨迹 4"/>
              <p14:cNvContentPartPr/>
              <p14:nvPr/>
            </p14:nvContentPartPr>
            <p14:xfrm>
              <a:off x="2622510" y="3401535"/>
              <a:ext cx="2838600" cy="276120"/>
            </p14:xfrm>
          </p:contentPart>
        </mc:Choice>
        <mc:Fallback>
          <p:pic>
            <p:nvPicPr>
              <p:cNvPr id="5" name="墨迹 4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606670" y="3338175"/>
                <a:ext cx="2870280" cy="402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6" name="墨迹 5"/>
              <p14:cNvContentPartPr/>
              <p14:nvPr/>
            </p14:nvContentPartPr>
            <p14:xfrm>
              <a:off x="3612240" y="1320120"/>
              <a:ext cx="708120" cy="1944360"/>
            </p14:xfrm>
          </p:contentPart>
        </mc:Choice>
        <mc:Fallback>
          <p:pic>
            <p:nvPicPr>
              <p:cNvPr id="6" name="墨迹 5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602880" y="1310760"/>
                <a:ext cx="726840" cy="1963080"/>
              </a:xfrm>
              <a:prstGeom prst="rect">
                <a:avLst/>
              </a:prstGeom>
            </p:spPr>
          </p:pic>
        </mc:Fallback>
      </mc:AlternateContent>
      <p:sp>
        <p:nvSpPr>
          <p:cNvPr id="2" name="文本框 1"/>
          <p:cNvSpPr txBox="1"/>
          <p:nvPr/>
        </p:nvSpPr>
        <p:spPr>
          <a:xfrm>
            <a:off x="798123" y="949947"/>
            <a:ext cx="64871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6.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推介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小石潭记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》……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等，作比较阅读指导</a:t>
            </a:r>
          </a:p>
        </p:txBody>
      </p:sp>
    </p:spTree>
  </p:cSld>
  <p:clrMapOvr>
    <a:masterClrMapping/>
  </p:clrMapOvr>
  <p:transition spd="slow" advTm="9734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8195" y="949960"/>
            <a:ext cx="7322820" cy="4416425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4" name="墨迹 3"/>
              <p14:cNvContentPartPr/>
              <p14:nvPr/>
            </p14:nvContentPartPr>
            <p14:xfrm>
              <a:off x="3719735" y="1718960"/>
              <a:ext cx="738360" cy="144360"/>
            </p14:xfrm>
          </p:contentPart>
        </mc:Choice>
        <mc:Fallback>
          <p:pic>
            <p:nvPicPr>
              <p:cNvPr id="4" name="墨迹 3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703895" y="1655600"/>
                <a:ext cx="770040" cy="271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5" name="墨迹 4"/>
              <p14:cNvContentPartPr/>
              <p14:nvPr/>
            </p14:nvContentPartPr>
            <p14:xfrm>
              <a:off x="3150235" y="1718945"/>
              <a:ext cx="355600" cy="78740"/>
            </p14:xfrm>
          </p:contentPart>
        </mc:Choice>
        <mc:Fallback>
          <p:pic>
            <p:nvPicPr>
              <p:cNvPr id="5" name="墨迹 4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134383" y="1655082"/>
                <a:ext cx="387305" cy="20646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6" name="墨迹 5"/>
              <p14:cNvContentPartPr/>
              <p14:nvPr/>
            </p14:nvContentPartPr>
            <p14:xfrm flipV="1">
              <a:off x="2783840" y="2034540"/>
              <a:ext cx="366395" cy="76200"/>
            </p14:xfrm>
          </p:contentPart>
        </mc:Choice>
        <mc:Fallback>
          <p:pic>
            <p:nvPicPr>
              <p:cNvPr id="6" name="墨迹 5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 flipV="1">
                <a:off x="2768004" y="1970980"/>
                <a:ext cx="398068" cy="203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">
            <p14:nvContentPartPr>
              <p14:cNvPr id="7" name="墨迹 6"/>
              <p14:cNvContentPartPr/>
              <p14:nvPr/>
            </p14:nvContentPartPr>
            <p14:xfrm>
              <a:off x="3732040" y="3284725"/>
              <a:ext cx="396360" cy="126360"/>
            </p14:xfrm>
          </p:contentPart>
        </mc:Choice>
        <mc:Fallback>
          <p:pic>
            <p:nvPicPr>
              <p:cNvPr id="7" name="墨迹 6"/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3716200" y="3221365"/>
                <a:ext cx="428040" cy="253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">
            <p14:nvContentPartPr>
              <p14:cNvPr id="8" name="墨迹 7"/>
              <p14:cNvContentPartPr/>
              <p14:nvPr/>
            </p14:nvContentPartPr>
            <p14:xfrm>
              <a:off x="3719745" y="2601505"/>
              <a:ext cx="408240" cy="156240"/>
            </p14:xfrm>
          </p:contentPart>
        </mc:Choice>
        <mc:Fallback>
          <p:pic>
            <p:nvPicPr>
              <p:cNvPr id="8" name="墨迹 7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3703905" y="2538145"/>
                <a:ext cx="439920" cy="282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3">
            <p14:nvContentPartPr>
              <p14:cNvPr id="9" name="墨迹 8"/>
              <p14:cNvContentPartPr/>
              <p14:nvPr/>
            </p14:nvContentPartPr>
            <p14:xfrm>
              <a:off x="3869800" y="4581095"/>
              <a:ext cx="438480" cy="30240"/>
            </p14:xfrm>
          </p:contentPart>
        </mc:Choice>
        <mc:Fallback>
          <p:pic>
            <p:nvPicPr>
              <p:cNvPr id="9" name="墨迹 8"/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3853960" y="4517735"/>
                <a:ext cx="470160" cy="156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5">
            <p14:nvContentPartPr>
              <p14:cNvPr id="10" name="墨迹 9"/>
              <p14:cNvContentPartPr/>
              <p14:nvPr/>
            </p14:nvContentPartPr>
            <p14:xfrm>
              <a:off x="4308505" y="4611390"/>
              <a:ext cx="228600" cy="12240"/>
            </p14:xfrm>
          </p:contentPart>
        </mc:Choice>
        <mc:Fallback>
          <p:pic>
            <p:nvPicPr>
              <p:cNvPr id="10" name="墨迹 9"/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4292665" y="4548030"/>
                <a:ext cx="260280" cy="138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7">
            <p14:nvContentPartPr>
              <p14:cNvPr id="11" name="墨迹 10"/>
              <p14:cNvContentPartPr/>
              <p14:nvPr/>
            </p14:nvContentPartPr>
            <p14:xfrm>
              <a:off x="797980" y="2338375"/>
              <a:ext cx="996480" cy="24120"/>
            </p14:xfrm>
          </p:contentPart>
        </mc:Choice>
        <mc:Fallback>
          <p:pic>
            <p:nvPicPr>
              <p:cNvPr id="11" name="墨迹 10"/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782140" y="2275015"/>
                <a:ext cx="1028160" cy="150840"/>
              </a:xfrm>
              <a:prstGeom prst="rect">
                <a:avLst/>
              </a:prstGeom>
            </p:spPr>
          </p:pic>
        </mc:Fallback>
      </mc:AlternateContent>
      <p:sp>
        <p:nvSpPr>
          <p:cNvPr id="12" name="文本框 11"/>
          <p:cNvSpPr txBox="1"/>
          <p:nvPr/>
        </p:nvSpPr>
        <p:spPr>
          <a:xfrm>
            <a:off x="798195" y="5366385"/>
            <a:ext cx="7169150" cy="460375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   比较的</a:t>
            </a:r>
            <a:r>
              <a:rPr lang="zh-CN" altLang="en-US" sz="2400">
                <a:solidFill>
                  <a:srgbClr val="FFC000"/>
                </a:solidFill>
                <a:latin typeface="黑体" panose="02010609060101010101" charset="-122"/>
                <a:ea typeface="黑体" panose="02010609060101010101" charset="-122"/>
              </a:rPr>
              <a:t>目的</a:t>
            </a:r>
            <a:r>
              <a: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是：学会</a:t>
            </a:r>
            <a:r>
              <a:rPr lang="zh-CN" altLang="en-US" sz="2400">
                <a:solidFill>
                  <a:srgbClr val="FFC000"/>
                </a:solidFill>
                <a:latin typeface="黑体" panose="02010609060101010101" charset="-122"/>
                <a:ea typeface="黑体" panose="02010609060101010101" charset="-122"/>
              </a:rPr>
              <a:t>使用</a:t>
            </a:r>
            <a:endParaRPr lang="zh-CN" altLang="en-US" sz="2400">
              <a:solidFill>
                <a:srgbClr val="FFC000"/>
              </a:solidFill>
              <a:latin typeface="黑体"/>
              <a:ea typeface="黑体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85110" y="2220595"/>
            <a:ext cx="5183505" cy="2584450"/>
          </a:xfrm>
          <a:prstGeom prst="rect">
            <a:avLst/>
          </a:prstGeom>
          <a:solidFill>
            <a:srgbClr val="FFCCFF"/>
          </a:solidFill>
        </p:spPr>
        <p:txBody>
          <a:bodyPr wrap="square" rtlCol="0">
            <a:spAutoFit/>
          </a:bodyPr>
          <a:lstStyle/>
          <a:p>
            <a:endParaRPr lang="en-US" altLang="zh-CN"/>
          </a:p>
          <a:p>
            <a:endParaRPr lang="en-US" altLang="zh-CN"/>
          </a:p>
          <a:p>
            <a:endParaRPr lang="en-US" altLang="zh-CN"/>
          </a:p>
          <a:p>
            <a:endParaRPr lang="en-US" altLang="zh-CN"/>
          </a:p>
          <a:p>
            <a:endParaRPr lang="en-US" altLang="zh-CN"/>
          </a:p>
          <a:p>
            <a:endParaRPr lang="en-US" altLang="zh-CN"/>
          </a:p>
          <a:p>
            <a:endParaRPr lang="en-US" altLang="zh-CN"/>
          </a:p>
          <a:p>
            <a:endParaRPr lang="en-US" altLang="zh-CN"/>
          </a:p>
          <a:p>
            <a:endParaRPr lang="en-US" altLang="zh-CN"/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896620" y="4669790"/>
            <a:ext cx="7051675" cy="4254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Tm="973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98830" y="1455420"/>
            <a:ext cx="7188200" cy="5647690"/>
          </a:xfrm>
        </p:spPr>
        <p:txBody>
          <a:bodyPr/>
          <a:lstStyle/>
          <a:p>
            <a:pPr marL="89535" indent="0">
              <a:lnSpc>
                <a:spcPts val="1890"/>
              </a:lnSpc>
              <a:spcAft>
                <a:spcPct val="0"/>
              </a:spcAft>
              <a:buNone/>
              <a:tabLst>
                <a:tab pos="1385570" algn="l"/>
                <a:tab pos="2519680" algn="l"/>
                <a:tab pos="3653790" algn="l"/>
              </a:tabLst>
              <a:defRPr/>
            </a:pPr>
            <a:r>
              <a:rPr lang="zh-CN" altLang="zh-CN" sz="2000" kern="100">
                <a:latin typeface="Times New Roman" panose="02020603050405020304" pitchFamily="18" charset="0"/>
                <a:ea typeface="黑体" panose="02010609060101010101" charset="-122"/>
              </a:rPr>
              <a:t>阅读下面这首诗，完成</a:t>
            </a:r>
            <a:r>
              <a:rPr lang="en-US" altLang="zh-CN" sz="2000" kern="100">
                <a:latin typeface="Times New Roman" panose="02020603050405020304" pitchFamily="18" charset="0"/>
                <a:ea typeface="黑体" panose="02010609060101010101" charset="-122"/>
              </a:rPr>
              <a:t>1 </a:t>
            </a:r>
            <a:r>
              <a:rPr lang="zh-CN" altLang="zh-CN" sz="2000" kern="100">
                <a:latin typeface="Times New Roman" panose="02020603050405020304" pitchFamily="18" charset="0"/>
                <a:ea typeface="黑体" panose="02010609060101010101" charset="-122"/>
              </a:rPr>
              <a:t>－</a:t>
            </a:r>
            <a:r>
              <a:rPr lang="en-US" altLang="zh-CN" sz="2000" kern="10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zh-CN" altLang="zh-CN" sz="2000" kern="100">
                <a:latin typeface="Times New Roman" panose="02020603050405020304" pitchFamily="18" charset="0"/>
                <a:ea typeface="黑体" panose="02010609060101010101" charset="-122"/>
              </a:rPr>
              <a:t>题。</a:t>
            </a:r>
            <a:endParaRPr lang="zh-CN" altLang="zh-CN" sz="2000" kern="100">
              <a:latin typeface="Times New Roman" pitchFamily="18" charset="0"/>
            </a:endParaRPr>
          </a:p>
          <a:p>
            <a:pPr marL="90170" indent="0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US" altLang="zh-CN" sz="2000" kern="100">
                <a:latin typeface="Times New Roman" panose="02020603050405020304" pitchFamily="18" charset="0"/>
              </a:rPr>
              <a:t>                 </a:t>
            </a:r>
            <a:r>
              <a:rPr lang="zh-CN" altLang="zh-CN" sz="2000" kern="100">
                <a:latin typeface="Times New Roman" panose="02020603050405020304" pitchFamily="18" charset="0"/>
              </a:rPr>
              <a:t>墨花（并叙）</a:t>
            </a:r>
            <a:r>
              <a:rPr lang="en-US" altLang="zh-CN" sz="2000" kern="100">
                <a:latin typeface="Times New Roman" panose="02020603050405020304" pitchFamily="18" charset="0"/>
              </a:rPr>
              <a:t>   </a:t>
            </a:r>
            <a:r>
              <a:rPr lang="zh-CN" altLang="zh-CN" sz="2000" b="1" kern="100">
                <a:solidFill>
                  <a:srgbClr val="C00000"/>
                </a:solidFill>
                <a:latin typeface="Times New Roman" panose="02020603050405020304" pitchFamily="18" charset="0"/>
              </a:rPr>
              <a:t>苏轼</a:t>
            </a:r>
            <a:r>
              <a:rPr lang="en-US" altLang="zh-CN" sz="2000" kern="100">
                <a:latin typeface="宋体" panose="02010600030101010101" pitchFamily="2" charset="-122"/>
              </a:rPr>
              <a:t>    </a:t>
            </a:r>
            <a:endParaRPr lang="zh-CN" altLang="zh-CN" sz="2400" kern="100">
              <a:latin typeface="Times New Roman" pitchFamily="18" charset="0"/>
            </a:endParaRPr>
          </a:p>
          <a:p>
            <a:pPr marL="88265" indent="0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US" altLang="zh-CN" sz="2400" kern="100">
                <a:latin typeface="Times New Roman" panose="02020603050405020304" pitchFamily="18" charset="0"/>
              </a:rPr>
              <a:t>     </a:t>
            </a:r>
            <a:r>
              <a:rPr lang="zh-CN" altLang="zh-CN" sz="2000" kern="100">
                <a:latin typeface="Times New Roman" panose="02020603050405020304" pitchFamily="18" charset="0"/>
              </a:rPr>
              <a:t>世多以墨画山水竹石人物者，未有以画花者也。汴人</a:t>
            </a:r>
            <a:r>
              <a:rPr lang="zh-CN" altLang="zh-CN" sz="2000" b="1" kern="100">
                <a:latin typeface="华文新魏" panose="02010800040101010101" pitchFamily="2" charset="-122"/>
                <a:ea typeface="华文新魏" panose="02010800040101010101" pitchFamily="2" charset="-122"/>
              </a:rPr>
              <a:t>尹白</a:t>
            </a:r>
            <a:r>
              <a:rPr lang="zh-CN" altLang="zh-CN" sz="2000" kern="100">
                <a:latin typeface="Times New Roman" panose="02020603050405020304" pitchFamily="18" charset="0"/>
              </a:rPr>
              <a:t>能之，为赋一首。</a:t>
            </a:r>
            <a:r>
              <a:rPr lang="en-US" altLang="zh-CN" sz="2400" kern="100">
                <a:latin typeface="Times New Roman" panose="02020603050405020304" pitchFamily="18" charset="0"/>
                <a:ea typeface="楷体" panose="02010609060101010101" pitchFamily="49" charset="-122"/>
              </a:rPr>
              <a:t>      </a:t>
            </a:r>
          </a:p>
          <a:p>
            <a:pPr marL="88265" indent="0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US" altLang="zh-CN" sz="2400" kern="100">
                <a:latin typeface="Times New Roman" panose="02020603050405020304" pitchFamily="18" charset="0"/>
                <a:ea typeface="楷体" panose="02010609060101010101" pitchFamily="49" charset="-122"/>
              </a:rPr>
              <a:t>      </a:t>
            </a:r>
            <a:r>
              <a:rPr lang="zh-CN" altLang="zh-CN" sz="2000" kern="100">
                <a:latin typeface="Times New Roman" panose="02020603050405020304" pitchFamily="18" charset="0"/>
                <a:ea typeface="楷体" panose="02010609060101010101" pitchFamily="49" charset="-122"/>
              </a:rPr>
              <a:t>造物本无物，忽然非所难。</a:t>
            </a:r>
            <a:endParaRPr lang="en-US" altLang="zh-CN" sz="2000" kern="100">
              <a:latin typeface="Times New Roman" pitchFamily="18" charset="0"/>
              <a:ea typeface="楷体" panose="02010609060101010101" pitchFamily="49" charset="-122"/>
            </a:endParaRPr>
          </a:p>
          <a:p>
            <a:pPr marL="88265" indent="0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US" altLang="zh-CN" sz="2000" kern="100">
                <a:latin typeface="Times New Roman" pitchFamily="18" charset="0"/>
                <a:ea typeface="楷体" panose="02010609060101010101" pitchFamily="49" charset="-122"/>
              </a:rPr>
              <a:t>      </a:t>
            </a:r>
            <a:r>
              <a:rPr lang="zh-CN" altLang="zh-CN" sz="2000" kern="100">
                <a:latin typeface="Times New Roman" panose="02020603050405020304" pitchFamily="18" charset="0"/>
                <a:ea typeface="楷体" panose="02010609060101010101" pitchFamily="49" charset="-122"/>
              </a:rPr>
              <a:t>花心起墨晕，春色散毫端。</a:t>
            </a:r>
            <a:endParaRPr lang="en-US" altLang="zh-CN" sz="2000" kern="10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88265" indent="0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US" altLang="zh-CN" sz="2000" kern="100">
                <a:latin typeface="Times New Roman" panose="02020603050405020304" pitchFamily="18" charset="0"/>
                <a:ea typeface="楷体" panose="02010609060101010101" pitchFamily="49" charset="-122"/>
              </a:rPr>
              <a:t>      </a:t>
            </a:r>
            <a:r>
              <a:rPr lang="zh-CN" altLang="zh-CN" sz="2000" kern="100">
                <a:latin typeface="Times New Roman" panose="02020603050405020304" pitchFamily="18" charset="0"/>
                <a:ea typeface="楷体" panose="02010609060101010101" pitchFamily="49" charset="-122"/>
              </a:rPr>
              <a:t>缥缈形才具，扶疏</a:t>
            </a:r>
            <a:r>
              <a:rPr lang="zh-CN" altLang="zh-CN" sz="2000" kern="100" baseline="30000">
                <a:latin typeface="Times New Roman" panose="02020603050405020304" pitchFamily="18" charset="0"/>
                <a:ea typeface="楷体" panose="02010609060101010101" pitchFamily="49" charset="-122"/>
              </a:rPr>
              <a:t>①</a:t>
            </a:r>
            <a:r>
              <a:rPr lang="zh-CN" altLang="zh-CN" sz="2000" kern="100">
                <a:latin typeface="Times New Roman" panose="02020603050405020304" pitchFamily="18" charset="0"/>
                <a:ea typeface="楷体" panose="02010609060101010101" pitchFamily="49" charset="-122"/>
              </a:rPr>
              <a:t>态自完。</a:t>
            </a:r>
            <a:endParaRPr lang="en-US" altLang="zh-CN" sz="2000" kern="10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88265" indent="0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US" altLang="zh-CN" sz="2000" kern="100">
                <a:latin typeface="Times New Roman" panose="02020603050405020304" pitchFamily="18" charset="0"/>
                <a:ea typeface="楷体" panose="02010609060101010101" pitchFamily="49" charset="-122"/>
              </a:rPr>
              <a:t>      </a:t>
            </a:r>
            <a:r>
              <a:rPr lang="zh-CN" altLang="zh-CN" sz="2000" kern="100">
                <a:latin typeface="Times New Roman" panose="02020603050405020304" pitchFamily="18" charset="0"/>
                <a:ea typeface="楷体" panose="02010609060101010101" pitchFamily="49" charset="-122"/>
              </a:rPr>
              <a:t>莲风尽倾倒，杏雨半披残。</a:t>
            </a:r>
            <a:endParaRPr lang="en-US" altLang="zh-CN" sz="2000" kern="10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88265" indent="0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US" altLang="zh-CN" sz="2000" kern="100">
                <a:latin typeface="Times New Roman" panose="02020603050405020304" pitchFamily="18" charset="0"/>
                <a:ea typeface="楷体" panose="02010609060101010101" pitchFamily="49" charset="-122"/>
              </a:rPr>
              <a:t>      </a:t>
            </a:r>
            <a:r>
              <a:rPr lang="zh-CN" altLang="zh-CN" sz="2000" kern="100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独</a:t>
            </a:r>
            <a:r>
              <a:rPr lang="zh-CN" altLang="zh-CN" sz="2000" kern="100">
                <a:latin typeface="Times New Roman" panose="02020603050405020304" pitchFamily="18" charset="0"/>
                <a:ea typeface="楷体" panose="02010609060101010101" pitchFamily="49" charset="-122"/>
              </a:rPr>
              <a:t>有狂居士，求为墨</a:t>
            </a:r>
            <a:r>
              <a:rPr lang="zh-CN" altLang="zh-CN" sz="2000" b="1" kern="100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牡丹</a:t>
            </a:r>
            <a:r>
              <a:rPr lang="zh-CN" altLang="zh-CN" sz="2000" kern="100">
                <a:latin typeface="Times New Roman" panose="02020603050405020304" pitchFamily="18" charset="0"/>
                <a:ea typeface="楷体" panose="02010609060101010101" pitchFamily="49" charset="-122"/>
              </a:rPr>
              <a:t>。</a:t>
            </a:r>
            <a:endParaRPr lang="en-US" altLang="zh-CN" sz="2000" kern="100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marL="88265" indent="0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US" altLang="zh-CN" sz="2000" kern="100">
                <a:latin typeface="Times New Roman" panose="02020603050405020304" pitchFamily="18" charset="0"/>
                <a:ea typeface="楷体" panose="02010609060101010101" pitchFamily="49" charset="-122"/>
              </a:rPr>
              <a:t>      </a:t>
            </a:r>
            <a:r>
              <a:rPr lang="zh-CN" altLang="zh-CN" sz="2000" kern="100">
                <a:latin typeface="Times New Roman" panose="02020603050405020304" pitchFamily="18" charset="0"/>
                <a:ea typeface="楷体" panose="02010609060101010101" pitchFamily="49" charset="-122"/>
              </a:rPr>
              <a:t>兼</a:t>
            </a:r>
            <a:r>
              <a:rPr lang="zh-CN" altLang="zh-CN" sz="2000" kern="100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书</a:t>
            </a:r>
            <a:r>
              <a:rPr lang="zh-CN" altLang="zh-CN" sz="2000" kern="100">
                <a:latin typeface="Times New Roman" panose="02020603050405020304" pitchFamily="18" charset="0"/>
                <a:ea typeface="楷体" panose="02010609060101010101" pitchFamily="49" charset="-122"/>
              </a:rPr>
              <a:t>平子赋</a:t>
            </a:r>
            <a:r>
              <a:rPr lang="zh-CN" altLang="zh-CN" sz="2000" kern="100" baseline="30000">
                <a:latin typeface="Times New Roman" panose="02020603050405020304" pitchFamily="18" charset="0"/>
                <a:ea typeface="楷体" panose="02010609060101010101" pitchFamily="49" charset="-122"/>
              </a:rPr>
              <a:t>②</a:t>
            </a:r>
            <a:r>
              <a:rPr lang="zh-CN" altLang="zh-CN" sz="2000" kern="100">
                <a:latin typeface="Times New Roman" panose="02020603050405020304" pitchFamily="18" charset="0"/>
                <a:ea typeface="楷体" panose="02010609060101010101" pitchFamily="49" charset="-122"/>
              </a:rPr>
              <a:t>，归向雪堂</a:t>
            </a:r>
            <a:r>
              <a:rPr lang="zh-CN" altLang="zh-CN" sz="2000" kern="100" baseline="30000">
                <a:latin typeface="Times New Roman" panose="02020603050405020304" pitchFamily="18" charset="0"/>
                <a:ea typeface="楷体" panose="02010609060101010101" pitchFamily="49" charset="-122"/>
              </a:rPr>
              <a:t>③</a:t>
            </a:r>
            <a:r>
              <a:rPr lang="zh-CN" altLang="zh-CN" sz="2000" kern="100">
                <a:latin typeface="Times New Roman" panose="02020603050405020304" pitchFamily="18" charset="0"/>
                <a:ea typeface="楷体" panose="02010609060101010101" pitchFamily="49" charset="-122"/>
              </a:rPr>
              <a:t>看。</a:t>
            </a:r>
            <a:endParaRPr lang="zh-CN" altLang="zh-CN" sz="2000" kern="100">
              <a:latin typeface="Times New Roman" panose="02020603050405020304" pitchFamily="18" charset="0"/>
            </a:endParaRPr>
          </a:p>
          <a:p>
            <a:pPr marL="125730" indent="0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US" altLang="zh-CN" sz="2400" kern="100">
                <a:latin typeface="Times New Roman" panose="02020603050405020304" pitchFamily="18" charset="0"/>
              </a:rPr>
              <a:t>     </a:t>
            </a:r>
            <a:r>
              <a:rPr lang="en-US" altLang="zh-CN" sz="2000" kern="100">
                <a:latin typeface="Times New Roman" panose="02020603050405020304" pitchFamily="18" charset="0"/>
              </a:rPr>
              <a:t> </a:t>
            </a:r>
            <a:r>
              <a:rPr lang="zh-CN" altLang="zh-CN" sz="2000" kern="100">
                <a:latin typeface="Times New Roman" panose="02020603050405020304" pitchFamily="18" charset="0"/>
              </a:rPr>
              <a:t>【注】①扶疏：枝叶繁茂分披貌。</a:t>
            </a:r>
            <a:r>
              <a:rPr lang="en-US" altLang="zh-CN" sz="2000" kern="100">
                <a:latin typeface="Times New Roman" panose="02020603050405020304" pitchFamily="18" charset="0"/>
              </a:rPr>
              <a:t>  </a:t>
            </a:r>
            <a:r>
              <a:rPr lang="zh-CN" altLang="zh-CN" sz="2000" kern="100">
                <a:latin typeface="Times New Roman" panose="02020603050405020304" pitchFamily="18" charset="0"/>
              </a:rPr>
              <a:t>②平子赋：张衡字平子，</a:t>
            </a:r>
            <a:r>
              <a:rPr lang="zh-CN" altLang="en-US" sz="2000" kern="100">
                <a:latin typeface="Times New Roman" panose="02020603050405020304" pitchFamily="18" charset="0"/>
              </a:rPr>
              <a:t>曾作</a:t>
            </a:r>
            <a:r>
              <a:rPr lang="zh-CN" altLang="zh-CN" sz="2000" kern="100">
                <a:latin typeface="Times New Roman" panose="02020603050405020304" pitchFamily="18" charset="0"/>
              </a:rPr>
              <a:t>《归田赋》，李善注：“张衡仕</a:t>
            </a:r>
            <a:r>
              <a:rPr lang="zh-CN" altLang="zh-CN" sz="2000" kern="100">
                <a:solidFill>
                  <a:srgbClr val="C00000"/>
                </a:solidFill>
                <a:latin typeface="Times New Roman" panose="02020603050405020304" pitchFamily="18" charset="0"/>
              </a:rPr>
              <a:t>不得志</a:t>
            </a:r>
            <a:r>
              <a:rPr lang="zh-CN" altLang="zh-CN" sz="2000" kern="100">
                <a:latin typeface="Times New Roman" panose="02020603050405020304" pitchFamily="18" charset="0"/>
              </a:rPr>
              <a:t>，欲</a:t>
            </a:r>
            <a:r>
              <a:rPr lang="zh-CN" altLang="zh-CN" sz="2000" kern="100">
                <a:solidFill>
                  <a:srgbClr val="C00000"/>
                </a:solidFill>
                <a:latin typeface="Times New Roman" panose="02020603050405020304" pitchFamily="18" charset="0"/>
              </a:rPr>
              <a:t>归</a:t>
            </a:r>
            <a:r>
              <a:rPr lang="zh-CN" altLang="zh-CN" sz="2000" kern="100">
                <a:latin typeface="Times New Roman" panose="02020603050405020304" pitchFamily="18" charset="0"/>
              </a:rPr>
              <a:t>于田，因作此赋。”</a:t>
            </a:r>
            <a:r>
              <a:rPr lang="en-US" altLang="zh-CN" sz="2000" kern="100">
                <a:solidFill>
                  <a:srgbClr val="FF0000"/>
                </a:solidFill>
                <a:latin typeface="宋体" panose="02010600030101010101" pitchFamily="2" charset="-122"/>
              </a:rPr>
              <a:t>  </a:t>
            </a:r>
            <a:r>
              <a:rPr lang="zh-CN" altLang="zh-CN" sz="2000" kern="100">
                <a:latin typeface="Times New Roman" panose="02020603050405020304" pitchFamily="18" charset="0"/>
              </a:rPr>
              <a:t>③雪堂：苏轼</a:t>
            </a:r>
            <a:r>
              <a:rPr lang="zh-CN" altLang="zh-CN" sz="2000" kern="100">
                <a:solidFill>
                  <a:srgbClr val="C00000"/>
                </a:solidFill>
                <a:latin typeface="Times New Roman" panose="02020603050405020304" pitchFamily="18" charset="0"/>
              </a:rPr>
              <a:t>被贬黄州时</a:t>
            </a:r>
            <a:r>
              <a:rPr lang="zh-CN" altLang="zh-CN" sz="2000" kern="100">
                <a:latin typeface="Times New Roman" panose="02020603050405020304" pitchFamily="18" charset="0"/>
              </a:rPr>
              <a:t>居住躬耕之所。</a:t>
            </a:r>
            <a:r>
              <a:rPr lang="zh-CN" altLang="en-US" sz="2000" kern="100">
                <a:latin typeface="隶书" panose="02010509060101010101" charset="-122"/>
                <a:ea typeface="隶书" panose="02010509060101010101" charset="-122"/>
              </a:rPr>
              <a:t>（苏轼：儒、释、道兼通）</a:t>
            </a:r>
            <a:endParaRPr lang="zh-CN" altLang="zh-CN" sz="2000" kern="100">
              <a:latin typeface="隶书"/>
              <a:ea typeface="隶书"/>
            </a:endParaRPr>
          </a:p>
          <a:p>
            <a:pPr>
              <a:defRPr/>
            </a:pPr>
            <a:endParaRPr lang="zh-CN" altLang="en-US" sz="2000"/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4462145" y="2781935"/>
            <a:ext cx="0" cy="53467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4564222" y="3772455"/>
            <a:ext cx="0" cy="340509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4393010" y="3433524"/>
            <a:ext cx="0" cy="339009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798079" y="935147"/>
            <a:ext cx="5723925" cy="39878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苏轼黄州专题拓展学习</a:t>
            </a:r>
            <a:r>
              <a:rPr lang="en-US" altLang="zh-CN" sz="2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</a:t>
            </a: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走近苏轼</a:t>
            </a:r>
          </a:p>
        </p:txBody>
      </p:sp>
    </p:spTree>
  </p:cSld>
  <p:clrMapOvr>
    <a:masterClrMapping/>
  </p:clrMapOvr>
  <p:transition spd="slow" advTm="9734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内容占位符 2"/>
          <p:cNvSpPr>
            <a:spLocks noGrp="1" noChangeArrowheads="1"/>
          </p:cNvSpPr>
          <p:nvPr>
            <p:ph idx="1"/>
          </p:nvPr>
        </p:nvSpPr>
        <p:spPr>
          <a:xfrm>
            <a:off x="816610" y="942340"/>
            <a:ext cx="7173595" cy="5048885"/>
          </a:xfrm>
        </p:spPr>
        <p:txBody>
          <a:bodyPr/>
          <a:lstStyle/>
          <a:p>
            <a:r>
              <a:rPr lang="en-US" altLang="zh-CN" sz="2645"/>
              <a:t>1</a:t>
            </a:r>
            <a:r>
              <a:rPr lang="zh-CN" altLang="en-US" sz="2645"/>
              <a:t>．下面对这首诗的理解和赏析，</a:t>
            </a:r>
            <a:r>
              <a:rPr lang="zh-CN" altLang="en-US" sz="2645" b="1">
                <a:solidFill>
                  <a:srgbClr val="0000FF"/>
                </a:solidFill>
              </a:rPr>
              <a:t>正确</a:t>
            </a:r>
            <a:r>
              <a:rPr lang="zh-CN" altLang="en-US" sz="2645"/>
              <a:t>的一项是（</a:t>
            </a:r>
            <a:r>
              <a:rPr lang="en-US" altLang="zh-CN" sz="2645"/>
              <a:t>3</a:t>
            </a:r>
            <a:r>
              <a:rPr lang="zh-CN" altLang="en-US" sz="2645"/>
              <a:t>分）</a:t>
            </a:r>
          </a:p>
          <a:p>
            <a:r>
              <a:rPr lang="en-US" altLang="zh-CN" sz="2645"/>
              <a:t>A</a:t>
            </a:r>
            <a:r>
              <a:rPr lang="zh-CN" altLang="en-US" sz="2645"/>
              <a:t>．诗人认为尹白画墨牡丹，</a:t>
            </a:r>
            <a:r>
              <a:rPr lang="zh-CN" altLang="en-US" sz="2645">
                <a:latin typeface="华文新魏" panose="02010800040101010101" pitchFamily="2" charset="-122"/>
                <a:ea typeface="华文新魏" panose="02010800040101010101" pitchFamily="2" charset="-122"/>
              </a:rPr>
              <a:t>一如万物的生成一样自然而然</a:t>
            </a:r>
            <a:r>
              <a:rPr lang="zh-CN" altLang="en-US" sz="2645"/>
              <a:t>，不是什么难事。</a:t>
            </a:r>
          </a:p>
          <a:p>
            <a:r>
              <a:rPr lang="en-US" altLang="zh-CN" sz="2645">
                <a:solidFill>
                  <a:srgbClr val="FF0000"/>
                </a:solidFill>
              </a:rPr>
              <a:t>B</a:t>
            </a:r>
            <a:r>
              <a:rPr lang="zh-CN" altLang="en-US" sz="2645">
                <a:solidFill>
                  <a:srgbClr val="FF0000"/>
                </a:solidFill>
              </a:rPr>
              <a:t>．</a:t>
            </a:r>
            <a:r>
              <a:rPr lang="zh-CN" altLang="en-US" sz="2645"/>
              <a:t>三四两句描述画家运笔创作的效果，墨晕由花心散开，春色在笔端显露。</a:t>
            </a:r>
          </a:p>
          <a:p>
            <a:r>
              <a:rPr lang="en-US" altLang="zh-CN" sz="2645"/>
              <a:t>C</a:t>
            </a:r>
            <a:r>
              <a:rPr lang="zh-CN" altLang="en-US" sz="2645"/>
              <a:t>．五至八句</a:t>
            </a:r>
            <a:r>
              <a:rPr lang="zh-CN" altLang="en-US" sz="2645">
                <a:latin typeface="华文新魏" panose="02010800040101010101" pitchFamily="2" charset="-122"/>
                <a:ea typeface="华文新魏" panose="02010800040101010101" pitchFamily="2" charset="-122"/>
              </a:rPr>
              <a:t>借</a:t>
            </a:r>
            <a:r>
              <a:rPr lang="zh-CN" altLang="en-US" sz="2645"/>
              <a:t>创作莲花、杏花的有关经历，描摹墨牡丹的优美形貌和情态。</a:t>
            </a:r>
          </a:p>
          <a:p>
            <a:r>
              <a:rPr lang="en-US" altLang="zh-CN" sz="2645"/>
              <a:t>D</a:t>
            </a:r>
            <a:r>
              <a:rPr lang="zh-CN" altLang="en-US" sz="2645"/>
              <a:t>．结尾两句表明诗人</a:t>
            </a:r>
            <a:r>
              <a:rPr lang="zh-CN" altLang="en-US" sz="2645">
                <a:latin typeface="华文新魏" panose="02010800040101010101" pitchFamily="2" charset="-122"/>
                <a:ea typeface="华文新魏" panose="02010800040101010101" pitchFamily="2" charset="-122"/>
              </a:rPr>
              <a:t>更</a:t>
            </a:r>
            <a:r>
              <a:rPr lang="zh-CN" altLang="en-US" sz="2645"/>
              <a:t>爱墨牡丹，将带着这一书画作品回到雪堂用心</a:t>
            </a:r>
            <a:r>
              <a:rPr lang="zh-CN" altLang="en-US" sz="2645">
                <a:latin typeface="华文新魏" panose="02010800040101010101" pitchFamily="2" charset="-122"/>
                <a:ea typeface="华文新魏" panose="02010800040101010101" pitchFamily="2" charset="-122"/>
              </a:rPr>
              <a:t>守护</a:t>
            </a:r>
            <a:r>
              <a:rPr lang="zh-CN" altLang="en-US"/>
              <a:t>。</a:t>
            </a:r>
          </a:p>
          <a:p>
            <a:endParaRPr lang="zh-CN" altLang="en-US"/>
          </a:p>
        </p:txBody>
      </p:sp>
    </p:spTree>
  </p:cSld>
  <p:clrMapOvr>
    <a:masterClrMapping/>
  </p:clrMapOvr>
  <p:transition spd="slow" advTm="9734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98195" y="949960"/>
            <a:ext cx="7165340" cy="5134610"/>
          </a:xfrm>
        </p:spPr>
        <p:txBody>
          <a:bodyPr/>
          <a:lstStyle/>
          <a:p>
            <a:pPr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/>
              <a:t> </a:t>
            </a:r>
            <a:r>
              <a:rPr lang="en-US" altLang="zh-CN" sz="2645" b="1"/>
              <a:t>19</a:t>
            </a:r>
            <a:r>
              <a:rPr lang="zh-CN" altLang="en-US" sz="2645" b="1"/>
              <a:t>．“狂居士”是苏轼谪居黄州时的自称，请结合诗句简要分析，苏轼“求为墨牡丹”的</a:t>
            </a:r>
            <a:r>
              <a:rPr lang="zh-CN" altLang="en-US" sz="2645" b="1">
                <a:solidFill>
                  <a:srgbClr val="C00000"/>
                </a:solidFill>
              </a:rPr>
              <a:t>举动</a:t>
            </a:r>
            <a:r>
              <a:rPr lang="zh-CN" altLang="en-US" sz="2645" b="1"/>
              <a:t>寄托了自己怎样的</a:t>
            </a:r>
            <a:r>
              <a:rPr lang="zh-CN" altLang="en-US" sz="2645" b="1">
                <a:solidFill>
                  <a:srgbClr val="C00000"/>
                </a:solidFill>
              </a:rPr>
              <a:t>思想感情</a:t>
            </a:r>
            <a:r>
              <a:rPr lang="zh-CN" altLang="en-US" sz="2645" b="1"/>
              <a:t>。</a:t>
            </a:r>
            <a:r>
              <a:rPr lang="zh-CN" altLang="en-US" sz="2645"/>
              <a:t>（</a:t>
            </a:r>
            <a:r>
              <a:rPr lang="en-US" altLang="zh-CN" sz="2645"/>
              <a:t>6</a:t>
            </a:r>
            <a:r>
              <a:rPr lang="zh-CN" altLang="en-US" sz="2645"/>
              <a:t>分） </a:t>
            </a:r>
            <a:endParaRPr lang="en-US" altLang="zh-CN" sz="2645"/>
          </a:p>
          <a:p>
            <a:pPr marL="0" indent="0">
              <a:buNone/>
              <a:defRPr/>
            </a:pPr>
            <a:r>
              <a:rPr lang="zh-CN" altLang="en-US" sz="2645"/>
              <a:t>      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98195" y="2720975"/>
            <a:ext cx="7172960" cy="24218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86423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25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       </a:t>
            </a:r>
            <a:r>
              <a:rPr kumimoji="0" lang="zh-CN" altLang="en-US" sz="3025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答：牡丹，花之高贵者也；与上文之残莲败杏成鲜明对比。</a:t>
            </a:r>
            <a:r>
              <a:rPr kumimoji="0" lang="en-US" altLang="zh-CN" sz="3025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|</a:t>
            </a:r>
            <a:r>
              <a:rPr kumimoji="0" lang="zh-CN" altLang="en-US" sz="3025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苏轼虽然被贬，却不妄自菲薄，不消极颓废。</a:t>
            </a:r>
            <a:r>
              <a:rPr kumimoji="0" lang="en-US" altLang="zh-CN" sz="3025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|</a:t>
            </a:r>
            <a:r>
              <a:rPr kumimoji="0" lang="zh-CN" altLang="en-US" sz="3025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虽不再心系朝堂，意欲寄情山水；</a:t>
            </a:r>
            <a:r>
              <a:rPr kumimoji="0" lang="en-US" altLang="zh-CN" sz="3025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|</a:t>
            </a:r>
            <a:r>
              <a:rPr kumimoji="0" lang="zh-CN" altLang="en-US" sz="3025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却淡定从容，可见其</a:t>
            </a:r>
            <a:r>
              <a:rPr kumimoji="0" lang="zh-CN" altLang="en-US" sz="3025" b="1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豁达、随顺、自尊、高贵</a:t>
            </a:r>
            <a:r>
              <a:rPr kumimoji="0" lang="zh-CN" altLang="en-US" sz="3025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之心性。</a:t>
            </a:r>
          </a:p>
        </p:txBody>
      </p:sp>
    </p:spTree>
  </p:cSld>
  <p:clrMapOvr>
    <a:masterClrMapping/>
  </p:clrMapOvr>
  <p:transition spd="slow" advTm="973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98080" y="934854"/>
            <a:ext cx="6105513" cy="4603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赤壁专题拓展学习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古人的赤壁情怀</a:t>
            </a:r>
          </a:p>
        </p:txBody>
      </p:sp>
      <p:sp>
        <p:nvSpPr>
          <p:cNvPr id="10" name="TextBox 3"/>
          <p:cNvSpPr txBox="1">
            <a:spLocks noChangeArrowheads="1"/>
          </p:cNvSpPr>
          <p:nvPr/>
        </p:nvSpPr>
        <p:spPr bwMode="auto">
          <a:xfrm>
            <a:off x="798195" y="1864995"/>
            <a:ext cx="7146925" cy="376174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defTabSz="864235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645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阅读下面两首唐诗，回答问题。</a:t>
            </a:r>
            <a:endParaRPr lang="en-US" altLang="zh-CN" sz="2645">
              <a:solidFill>
                <a:prstClr val="black"/>
              </a:solidFill>
              <a:latin typeface="华文新魏" pitchFamily="2" charset="-122"/>
              <a:ea typeface="华文新魏" pitchFamily="2" charset="-122"/>
            </a:endParaRPr>
          </a:p>
          <a:p>
            <a:pPr defTabSz="864235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645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                          咏赤壁         </a:t>
            </a:r>
            <a:endParaRPr lang="en-US" altLang="zh-CN" sz="2645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defTabSz="864235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2645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                            </a:t>
            </a:r>
            <a:r>
              <a:rPr lang="zh-CN" altLang="en-US" sz="2645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李白</a:t>
            </a:r>
          </a:p>
          <a:p>
            <a:pPr defTabSz="864235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645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二龙争战决雌雄，赤壁楼船扫地空。</a:t>
            </a:r>
          </a:p>
          <a:p>
            <a:pPr defTabSz="864235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645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烈火张天照云海，周瑜于此破曹公。</a:t>
            </a:r>
          </a:p>
          <a:p>
            <a:pPr defTabSz="864235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645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                        赤壁诗         </a:t>
            </a:r>
            <a:endParaRPr lang="en-US" altLang="zh-CN" sz="2645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defTabSz="864235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2645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                          </a:t>
            </a:r>
            <a:r>
              <a:rPr lang="zh-CN" altLang="en-US" sz="2645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杜牧</a:t>
            </a:r>
          </a:p>
          <a:p>
            <a:pPr defTabSz="864235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645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折戟沉沙铁未销，自将磨洗认前朝。</a:t>
            </a:r>
          </a:p>
          <a:p>
            <a:pPr defTabSz="864235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645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东风不与周郎便，铜雀春深锁二乔。</a:t>
            </a:r>
          </a:p>
        </p:txBody>
      </p:sp>
    </p:spTree>
  </p:cSld>
  <p:clrMapOvr>
    <a:masterClrMapping/>
  </p:clrMapOvr>
  <p:transition spd="slow" advTm="9734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22325" y="948055"/>
            <a:ext cx="7167245" cy="5005070"/>
          </a:xfrm>
        </p:spPr>
        <p:txBody>
          <a:bodyPr rtlCol="0">
            <a:normAutofit fontScale="85000"/>
          </a:bodyPr>
          <a:lstStyle/>
          <a:p>
            <a:pPr indent="539750" algn="just" eaLnBrk="1" fontAlgn="auto" latinLnBrk="0" hangingPunct="1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US" altLang="zh-CN" sz="2400" kern="100">
                <a:latin typeface="楷体" panose="02010609060101010101" pitchFamily="49" charset="-122"/>
              </a:rPr>
              <a:t>1.</a:t>
            </a:r>
            <a:r>
              <a:rPr lang="zh-CN" altLang="en-US" sz="2400" kern="100">
                <a:latin typeface="楷体" panose="02010609060101010101" pitchFamily="49" charset="-122"/>
              </a:rPr>
              <a:t>下面对两诗的理解，错误的两项是</a:t>
            </a:r>
          </a:p>
          <a:p>
            <a:pPr indent="539750" algn="just" eaLnBrk="1" fontAlgn="auto" latinLnBrk="0" hangingPunct="1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US" altLang="zh-CN" sz="2400" kern="100">
                <a:latin typeface="华文楷体" panose="02010600040101010101" charset="-122"/>
                <a:ea typeface="华文楷体" panose="02010600040101010101" charset="-122"/>
              </a:rPr>
              <a:t>A.</a:t>
            </a:r>
            <a:r>
              <a:rPr lang="zh-CN" altLang="en-US" sz="2400" kern="100">
                <a:latin typeface="华文楷体" panose="02010600040101010101" charset="-122"/>
                <a:ea typeface="华文楷体" panose="02010600040101010101" charset="-122"/>
              </a:rPr>
              <a:t>这两首七绝都是怀古诗，咏叹的</a:t>
            </a:r>
            <a:r>
              <a:rPr lang="zh-CN" altLang="en-US" sz="2400" kern="100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</a:rPr>
              <a:t>都是</a:t>
            </a:r>
            <a:r>
              <a:rPr lang="zh-CN" altLang="en-US" sz="2400" kern="100">
                <a:latin typeface="华文楷体" panose="02010600040101010101" charset="-122"/>
                <a:ea typeface="华文楷体" panose="02010600040101010101" charset="-122"/>
              </a:rPr>
              <a:t>周瑜以火攻破曹的史实</a:t>
            </a:r>
          </a:p>
          <a:p>
            <a:pPr indent="539750" algn="just" eaLnBrk="1" fontAlgn="auto" latinLnBrk="0" hangingPunct="1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US" altLang="zh-CN" sz="2400" kern="100">
                <a:latin typeface="华文楷体" panose="02010600040101010101" charset="-122"/>
                <a:ea typeface="华文楷体" panose="02010600040101010101" charset="-122"/>
              </a:rPr>
              <a:t>B.</a:t>
            </a:r>
            <a:r>
              <a:rPr lang="zh-CN" altLang="en-US" sz="2400" kern="100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</a:rPr>
              <a:t>李诗</a:t>
            </a:r>
            <a:r>
              <a:rPr lang="zh-CN" altLang="en-US" sz="2400" kern="100">
                <a:latin typeface="华文楷体" panose="02010600040101010101" charset="-122"/>
                <a:ea typeface="华文楷体" panose="02010600040101010101" charset="-122"/>
              </a:rPr>
              <a:t>宏观地描写周瑜火攻的气势及曹军战船灰飞烟灭的结果</a:t>
            </a:r>
          </a:p>
          <a:p>
            <a:pPr indent="539750" algn="just" eaLnBrk="1" fontAlgn="auto" latinLnBrk="0" hangingPunct="1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US" altLang="zh-CN" sz="2400" kern="100">
                <a:latin typeface="华文楷体" panose="02010600040101010101" charset="-122"/>
                <a:ea typeface="华文楷体" panose="02010600040101010101" charset="-122"/>
              </a:rPr>
              <a:t>C.</a:t>
            </a:r>
            <a:r>
              <a:rPr lang="zh-CN" altLang="en-US" sz="2400" kern="100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</a:rPr>
              <a:t>杜诗</a:t>
            </a:r>
            <a:r>
              <a:rPr lang="zh-CN" altLang="en-US" sz="2400" kern="100">
                <a:latin typeface="华文楷体" panose="02010600040101010101" charset="-122"/>
                <a:ea typeface="华文楷体" panose="02010600040101010101" charset="-122"/>
              </a:rPr>
              <a:t>从细节入手，将曹军剑断戟折的苦战场面展现给了读者</a:t>
            </a:r>
          </a:p>
          <a:p>
            <a:pPr indent="539750" algn="just" eaLnBrk="1" fontAlgn="auto" latinLnBrk="0" hangingPunct="1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US" altLang="zh-CN" sz="2400" kern="100">
                <a:latin typeface="华文楷体" panose="02010600040101010101" charset="-122"/>
                <a:ea typeface="华文楷体" panose="02010600040101010101" charset="-122"/>
              </a:rPr>
              <a:t>D.</a:t>
            </a:r>
            <a:r>
              <a:rPr lang="zh-CN" altLang="en-US" sz="2400" kern="100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</a:rPr>
              <a:t>李诗</a:t>
            </a:r>
            <a:r>
              <a:rPr lang="zh-CN" altLang="en-US" sz="2400" kern="100">
                <a:latin typeface="华文楷体" panose="02010600040101010101" charset="-122"/>
                <a:ea typeface="华文楷体" panose="02010600040101010101" charset="-122"/>
              </a:rPr>
              <a:t>客观地述说了瑜胜曹败的历史，没有明显的褒贬倾向性</a:t>
            </a:r>
          </a:p>
          <a:p>
            <a:pPr indent="539750" algn="just" eaLnBrk="1" fontAlgn="auto" latinLnBrk="0" hangingPunct="1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US" altLang="zh-CN" sz="2400" kern="100">
                <a:latin typeface="华文楷体" panose="02010600040101010101" charset="-122"/>
                <a:ea typeface="华文楷体" panose="02010600040101010101" charset="-122"/>
              </a:rPr>
              <a:t>E.</a:t>
            </a:r>
            <a:r>
              <a:rPr lang="zh-CN" altLang="en-US" sz="2400" kern="100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</a:rPr>
              <a:t>杜诗</a:t>
            </a:r>
            <a:r>
              <a:rPr lang="zh-CN" altLang="en-US" sz="2400" kern="100">
                <a:latin typeface="华文楷体" panose="02010600040101010101" charset="-122"/>
                <a:ea typeface="华文楷体" panose="02010600040101010101" charset="-122"/>
              </a:rPr>
              <a:t>则暗含对曹军兵败的惋惜，慨叹偶然因素对历史的影响</a:t>
            </a:r>
          </a:p>
          <a:p>
            <a:pPr indent="539750" algn="just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en-US" altLang="zh-CN" sz="2400" kern="100">
              <a:latin typeface="楷体" panose="02010609060101010101" pitchFamily="49" charset="-122"/>
            </a:endParaRPr>
          </a:p>
          <a:p>
            <a:pPr indent="539750" algn="just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US" altLang="zh-CN" sz="2400" kern="100">
                <a:latin typeface="楷体" panose="02010609060101010101" pitchFamily="49" charset="-122"/>
              </a:rPr>
              <a:t>2. </a:t>
            </a:r>
            <a:r>
              <a:rPr lang="zh-CN" altLang="zh-CN" sz="2400" kern="100">
                <a:latin typeface="Times New Roman" panose="02020603050405020304"/>
                <a:ea typeface="楷体" panose="02010609060101010101" pitchFamily="49" charset="-122"/>
              </a:rPr>
              <a:t>上面两首诗你</a:t>
            </a:r>
            <a:r>
              <a:rPr lang="zh-CN" altLang="en-US" sz="2400" kern="100">
                <a:latin typeface="Times New Roman" panose="02020603050405020304"/>
                <a:ea typeface="楷体" panose="02010609060101010101" pitchFamily="49" charset="-122"/>
              </a:rPr>
              <a:t>更</a:t>
            </a:r>
            <a:r>
              <a:rPr lang="zh-CN" altLang="zh-CN" sz="2400" kern="100">
                <a:latin typeface="Times New Roman" panose="02020603050405020304"/>
                <a:ea typeface="楷体" panose="02010609060101010101" pitchFamily="49" charset="-122"/>
              </a:rPr>
              <a:t>喜欢哪</a:t>
            </a:r>
            <a:r>
              <a:rPr lang="zh-CN" altLang="en-US" sz="2400" kern="100">
                <a:latin typeface="Times New Roman" panose="02020603050405020304"/>
                <a:ea typeface="楷体" panose="02010609060101010101" pitchFamily="49" charset="-122"/>
              </a:rPr>
              <a:t>一</a:t>
            </a:r>
            <a:r>
              <a:rPr lang="zh-CN" altLang="zh-CN" sz="2400" kern="100">
                <a:latin typeface="Times New Roman" panose="02020603050405020304"/>
                <a:ea typeface="楷体" panose="02010609060101010101" pitchFamily="49" charset="-122"/>
              </a:rPr>
              <a:t>首？请在</a:t>
            </a:r>
            <a:r>
              <a:rPr lang="zh-CN" altLang="zh-CN" sz="2400" kern="100">
                <a:solidFill>
                  <a:srgbClr val="C00000"/>
                </a:solidFill>
                <a:latin typeface="Times New Roman" panose="02020603050405020304"/>
                <a:ea typeface="楷体" panose="02010609060101010101" pitchFamily="49" charset="-122"/>
              </a:rPr>
              <a:t>比较</a:t>
            </a:r>
            <a:r>
              <a:rPr lang="zh-CN" altLang="zh-CN" sz="2400" kern="100">
                <a:latin typeface="Times New Roman" panose="02020603050405020304"/>
                <a:ea typeface="楷体" panose="02010609060101010101" pitchFamily="49" charset="-122"/>
              </a:rPr>
              <a:t>中，说明理由。</a:t>
            </a:r>
            <a:r>
              <a:rPr lang="zh-CN" altLang="en-US" sz="2400" kern="100">
                <a:solidFill>
                  <a:srgbClr val="2914C2"/>
                </a:solidFill>
                <a:latin typeface="Times New Roman" panose="02020603050405020304"/>
                <a:ea typeface="楷体" panose="02010609060101010101" pitchFamily="49" charset="-122"/>
              </a:rPr>
              <a:t>（比异）</a:t>
            </a:r>
            <a:endParaRPr lang="zh-CN" altLang="zh-CN" sz="2400" kern="100">
              <a:solidFill>
                <a:srgbClr val="2914C2"/>
              </a:solidFill>
              <a:latin typeface="Times New Roman"/>
            </a:endParaRPr>
          </a:p>
          <a:p>
            <a:pPr indent="539750" algn="just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zh-CN" altLang="zh-CN" sz="2400" kern="100">
                <a:latin typeface="隶书" panose="02010509060101010101" charset="-122"/>
                <a:ea typeface="隶书" panose="02010509060101010101" charset="-122"/>
              </a:rPr>
              <a:t>——抓</a:t>
            </a:r>
            <a:r>
              <a:rPr lang="zh-CN" altLang="zh-CN" sz="2400" kern="100">
                <a:solidFill>
                  <a:srgbClr val="2914C2"/>
                </a:solidFill>
                <a:latin typeface="隶书" panose="02010509060101010101" charset="-122"/>
                <a:ea typeface="隶书" panose="02010509060101010101" charset="-122"/>
              </a:rPr>
              <a:t>内容</a:t>
            </a:r>
            <a:r>
              <a:rPr lang="zh-CN" altLang="zh-CN" sz="2400" kern="100">
                <a:latin typeface="隶书" panose="02010509060101010101" charset="-122"/>
                <a:ea typeface="隶书" panose="02010509060101010101" charset="-122"/>
              </a:rPr>
              <a:t>及</a:t>
            </a:r>
            <a:r>
              <a:rPr lang="zh-CN" altLang="zh-CN" sz="2400" kern="100">
                <a:solidFill>
                  <a:srgbClr val="2914C2"/>
                </a:solidFill>
                <a:latin typeface="隶书" panose="02010509060101010101" charset="-122"/>
                <a:ea typeface="隶书" panose="02010509060101010101" charset="-122"/>
              </a:rPr>
              <a:t>形式</a:t>
            </a:r>
            <a:r>
              <a:rPr lang="zh-CN" altLang="zh-CN" sz="2400" kern="100">
                <a:latin typeface="隶书" panose="02010509060101010101" charset="-122"/>
                <a:ea typeface="隶书" panose="02010509060101010101" charset="-122"/>
              </a:rPr>
              <a:t>上最突出的</a:t>
            </a:r>
            <a:r>
              <a:rPr lang="zh-CN" altLang="zh-CN" sz="2400" kern="100">
                <a:solidFill>
                  <a:srgbClr val="C00000"/>
                </a:solidFill>
                <a:latin typeface="隶书" panose="02010509060101010101" charset="-122"/>
                <a:ea typeface="隶书" panose="02010509060101010101" charset="-122"/>
              </a:rPr>
              <a:t>区别</a:t>
            </a:r>
            <a:endParaRPr lang="zh-CN" altLang="zh-CN" sz="2400" kern="100">
              <a:solidFill>
                <a:srgbClr val="C00000"/>
              </a:solidFill>
              <a:latin typeface="隶书"/>
              <a:ea typeface="隶书"/>
            </a:endParaRPr>
          </a:p>
        </p:txBody>
      </p:sp>
    </p:spTree>
  </p:cSld>
  <p:clrMapOvr>
    <a:masterClrMapping/>
  </p:clrMapOvr>
  <p:transition spd="slow" advTm="9734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C:\Users\Administrator\Desktop\123456.png12345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8195" y="1450975"/>
            <a:ext cx="3628390" cy="453644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97920" y="1451216"/>
            <a:ext cx="34343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单元导语</a:t>
            </a:r>
            <a:r>
              <a:rPr kumimoji="0" lang="en-US" altLang="zh-CN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</a:t>
            </a:r>
            <a:r>
              <a: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核心任务</a:t>
            </a:r>
          </a:p>
        </p:txBody>
      </p:sp>
      <p:sp>
        <p:nvSpPr>
          <p:cNvPr id="4" name="对话气泡: 矩形 3"/>
          <p:cNvSpPr/>
          <p:nvPr/>
        </p:nvSpPr>
        <p:spPr>
          <a:xfrm>
            <a:off x="4427697" y="2222738"/>
            <a:ext cx="2900122" cy="1080029"/>
          </a:xfrm>
          <a:prstGeom prst="wedgeRectCallout">
            <a:avLst>
              <a:gd name="adj1" fmla="val -65361"/>
              <a:gd name="adj2" fmla="val 26881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从人与自然的关系，引出“寄情于景”的写作及阅读的意义</a:t>
            </a:r>
          </a:p>
        </p:txBody>
      </p:sp>
      <p:sp>
        <p:nvSpPr>
          <p:cNvPr id="11" name="对话气泡: 矩形 10"/>
          <p:cNvSpPr/>
          <p:nvPr/>
        </p:nvSpPr>
        <p:spPr>
          <a:xfrm>
            <a:off x="4427855" y="3444875"/>
            <a:ext cx="3544570" cy="1755140"/>
          </a:xfrm>
          <a:prstGeom prst="wedgeRectCallout">
            <a:avLst>
              <a:gd name="adj1" fmla="val -65736"/>
              <a:gd name="adj2" fmla="val 68205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alatino Linotype" panose="02040502050505030304"/>
              <a:ea typeface="宋体" pitchFamily="2" charset="-122"/>
              <a:cs typeface="+mn-cs"/>
            </a:endParaRPr>
          </a:p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alatino Linotype" panose="02040502050505030304"/>
                <a:ea typeface="宋体" panose="02010600030101010101" pitchFamily="2" charset="-122"/>
                <a:cs typeface="+mn-cs"/>
              </a:rPr>
              <a:t>要求：</a:t>
            </a:r>
            <a:endParaRPr kumimoji="0" lang="en-US" altLang="zh-CN" sz="1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alatino Linotype" panose="020405020505050303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alatino Linotype" panose="020405020505050303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提升审美品位</a:t>
            </a: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alatino Linotype" panose="020405020505050303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左大括号 11"/>
          <p:cNvSpPr/>
          <p:nvPr/>
        </p:nvSpPr>
        <p:spPr>
          <a:xfrm>
            <a:off x="5975077" y="3832139"/>
            <a:ext cx="305276" cy="1068466"/>
          </a:xfrm>
          <a:prstGeom prst="lef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alatino Linotype" panose="02040502050505030304"/>
              <a:ea typeface="宋体" pitchFamily="2" charset="-122"/>
              <a:cs typeface="+mn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192722" y="3830981"/>
            <a:ext cx="152637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学习文辞美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192723" y="4181420"/>
            <a:ext cx="152637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感受景物美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194968" y="4531438"/>
            <a:ext cx="1392407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体悟情思美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426585" y="5342255"/>
            <a:ext cx="3545205" cy="64516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学习作者欣赏与表现自然的角度、方法</a:t>
            </a:r>
          </a:p>
        </p:txBody>
      </p:sp>
      <p:sp>
        <p:nvSpPr>
          <p:cNvPr id="8" name="标题 1"/>
          <p:cNvSpPr>
            <a:spLocks noGrp="1"/>
          </p:cNvSpPr>
          <p:nvPr/>
        </p:nvSpPr>
        <p:spPr>
          <a:xfrm>
            <a:off x="798195" y="949960"/>
            <a:ext cx="6106040" cy="50101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86423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235" b="0" i="0" kern="1200" cap="none" baseline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j-cs"/>
              </a:defRPr>
            </a:lvl1pPr>
          </a:lstStyle>
          <a:p>
            <a:pPr marL="0" marR="0" lvl="0" indent="0" algn="l" defTabSz="864235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教材要求</a:t>
            </a:r>
          </a:p>
        </p:txBody>
      </p:sp>
    </p:spTree>
  </p:cSld>
  <p:clrMapOvr>
    <a:masterClrMapping/>
  </p:clrMapOvr>
  <p:transition spd="slow" advTm="9734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97961" y="949843"/>
            <a:ext cx="7086191" cy="4536123"/>
          </a:xfrm>
        </p:spPr>
        <p:txBody>
          <a:bodyPr rtlCol="0">
            <a:normAutofit lnSpcReduction="10000"/>
          </a:bodyPr>
          <a:lstStyle/>
          <a:p>
            <a:pPr marL="78105" algn="just" eaLnBrk="1" fontAlgn="auto" hangingPunct="1">
              <a:spcAft>
                <a:spcPct val="0"/>
              </a:spcAft>
              <a:buNone/>
              <a:defRPr/>
            </a:pPr>
            <a:r>
              <a:rPr lang="zh-CN" altLang="zh-CN" sz="2270" kern="100">
                <a:latin typeface="华文楷体" panose="02010600040101010101" charset="-122"/>
                <a:ea typeface="华文楷体" panose="02010600040101010101" charset="-122"/>
              </a:rPr>
              <a:t>【答案示例一】</a:t>
            </a:r>
            <a:endParaRPr lang="en-US" altLang="zh-CN" sz="2270" kern="100">
              <a:latin typeface="华文楷体" panose="02010600040101010101" charset="-122"/>
              <a:ea typeface="华文楷体" panose="02010600040101010101" charset="-122"/>
            </a:endParaRPr>
          </a:p>
          <a:p>
            <a:pPr marL="78105" algn="just" eaLnBrk="1" fontAlgn="auto" hangingPunct="1">
              <a:spcAft>
                <a:spcPct val="0"/>
              </a:spcAft>
              <a:buNone/>
              <a:defRPr/>
            </a:pPr>
            <a:r>
              <a:rPr lang="en-US" altLang="zh-CN" sz="2270" kern="100">
                <a:latin typeface="华文楷体" panose="02010600040101010101" charset="-122"/>
                <a:ea typeface="华文楷体" panose="02010600040101010101" charset="-122"/>
              </a:rPr>
              <a:t>       </a:t>
            </a:r>
            <a:r>
              <a:rPr lang="zh-CN" altLang="zh-CN" sz="2270" kern="100">
                <a:latin typeface="华文楷体" panose="02010600040101010101" charset="-122"/>
                <a:ea typeface="华文楷体" panose="02010600040101010101" charset="-122"/>
              </a:rPr>
              <a:t>我更喜欢</a:t>
            </a:r>
            <a:r>
              <a:rPr lang="zh-CN" altLang="zh-CN" sz="2270" kern="100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</a:rPr>
              <a:t>李诗</a:t>
            </a:r>
            <a:r>
              <a:rPr lang="zh-CN" altLang="zh-CN" sz="2270" kern="100">
                <a:latin typeface="华文楷体" panose="02010600040101010101" charset="-122"/>
                <a:ea typeface="华文楷体" panose="02010600040101010101" charset="-122"/>
              </a:rPr>
              <a:t>。李诗以寥寥</a:t>
            </a:r>
            <a:r>
              <a:rPr lang="en-US" altLang="zh-CN" sz="2270" kern="100">
                <a:latin typeface="华文楷体" panose="02010600040101010101" charset="-122"/>
                <a:ea typeface="华文楷体" panose="02010600040101010101" charset="-122"/>
              </a:rPr>
              <a:t>28</a:t>
            </a:r>
            <a:r>
              <a:rPr lang="zh-CN" altLang="zh-CN" sz="2270" kern="100">
                <a:latin typeface="华文楷体" panose="02010600040101010101" charset="-122"/>
                <a:ea typeface="华文楷体" panose="02010600040101010101" charset="-122"/>
              </a:rPr>
              <a:t>字，描写了壮阔的战争场面、概述了重大历史事件，且水战火攻之战争特点鲜明，表达了中立的立场及对古代英雄的崇敬。语言直白而有气魄。</a:t>
            </a:r>
            <a:r>
              <a:rPr lang="zh-CN" altLang="zh-CN" sz="2270" kern="100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</a:rPr>
              <a:t>杜诗</a:t>
            </a:r>
            <a:r>
              <a:rPr lang="zh-CN" altLang="zh-CN" sz="2270" kern="100">
                <a:latin typeface="华文楷体" panose="02010600040101010101" charset="-122"/>
                <a:ea typeface="华文楷体" panose="02010600040101010101" charset="-122"/>
              </a:rPr>
              <a:t>虽含义丰富却不易理解，所以更喜欢李诗。</a:t>
            </a:r>
            <a:r>
              <a:rPr lang="zh-CN" altLang="en-US" sz="2270" kern="100">
                <a:solidFill>
                  <a:srgbClr val="C00000"/>
                </a:solidFill>
                <a:latin typeface="隶书" panose="02010509060101010101" charset="-122"/>
                <a:ea typeface="隶书" panose="02010509060101010101" charset="-122"/>
              </a:rPr>
              <a:t>（内容、主旨、</a:t>
            </a:r>
            <a:r>
              <a:rPr lang="zh-CN" altLang="en-US" sz="2270" kern="100">
                <a:solidFill>
                  <a:srgbClr val="2914C2"/>
                </a:solidFill>
                <a:latin typeface="隶书" panose="02010509060101010101" charset="-122"/>
                <a:ea typeface="隶书" panose="02010509060101010101" charset="-122"/>
              </a:rPr>
              <a:t>写法、风格</a:t>
            </a:r>
            <a:r>
              <a:rPr lang="zh-CN" altLang="en-US" sz="2270" kern="100">
                <a:solidFill>
                  <a:srgbClr val="C00000"/>
                </a:solidFill>
                <a:latin typeface="隶书" panose="02010509060101010101" charset="-122"/>
                <a:ea typeface="隶书" panose="02010509060101010101" charset="-122"/>
              </a:rPr>
              <a:t>）</a:t>
            </a:r>
            <a:endParaRPr lang="zh-CN" altLang="zh-CN" sz="2270" kern="100">
              <a:solidFill>
                <a:srgbClr val="C00000"/>
              </a:solidFill>
              <a:latin typeface="隶书"/>
              <a:ea typeface="隶书"/>
            </a:endParaRPr>
          </a:p>
          <a:p>
            <a:pPr marL="78105" algn="just" eaLnBrk="1" fontAlgn="auto" hangingPunct="1">
              <a:spcAft>
                <a:spcPct val="0"/>
              </a:spcAft>
              <a:buNone/>
              <a:defRPr/>
            </a:pPr>
            <a:r>
              <a:rPr lang="zh-CN" altLang="zh-CN" sz="2270" kern="100">
                <a:latin typeface="华文楷体" panose="02010600040101010101" charset="-122"/>
                <a:ea typeface="华文楷体" panose="02010600040101010101" charset="-122"/>
              </a:rPr>
              <a:t>【答案示例</a:t>
            </a:r>
            <a:r>
              <a:rPr lang="zh-CN" altLang="en-US" sz="2270" kern="100">
                <a:latin typeface="华文楷体" panose="02010600040101010101" charset="-122"/>
                <a:ea typeface="华文楷体" panose="02010600040101010101" charset="-122"/>
              </a:rPr>
              <a:t>二</a:t>
            </a:r>
            <a:r>
              <a:rPr lang="zh-CN" altLang="zh-CN" sz="2270" kern="100">
                <a:latin typeface="华文楷体" panose="02010600040101010101" charset="-122"/>
                <a:ea typeface="华文楷体" panose="02010600040101010101" charset="-122"/>
              </a:rPr>
              <a:t>】</a:t>
            </a:r>
            <a:endParaRPr lang="en-US" altLang="zh-CN" sz="2270" kern="100">
              <a:latin typeface="华文楷体" panose="02010600040101010101" charset="-122"/>
              <a:ea typeface="华文楷体" panose="02010600040101010101" charset="-122"/>
            </a:endParaRPr>
          </a:p>
          <a:p>
            <a:pPr marL="78105" algn="just" eaLnBrk="1" fontAlgn="auto" hangingPunct="1">
              <a:spcAft>
                <a:spcPct val="0"/>
              </a:spcAft>
              <a:buNone/>
              <a:defRPr/>
            </a:pPr>
            <a:r>
              <a:rPr lang="en-US" altLang="zh-CN" sz="2270" kern="100">
                <a:latin typeface="华文楷体" panose="02010600040101010101" charset="-122"/>
                <a:ea typeface="华文楷体" panose="02010600040101010101" charset="-122"/>
              </a:rPr>
              <a:t>       </a:t>
            </a:r>
            <a:r>
              <a:rPr lang="zh-CN" altLang="zh-CN" sz="2270" kern="100">
                <a:latin typeface="华文楷体" panose="02010600040101010101" charset="-122"/>
                <a:ea typeface="华文楷体" panose="02010600040101010101" charset="-122"/>
              </a:rPr>
              <a:t>我更喜欢</a:t>
            </a:r>
            <a:r>
              <a:rPr lang="zh-CN" altLang="zh-CN" sz="2270" kern="100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</a:rPr>
              <a:t>杜诗</a:t>
            </a:r>
            <a:r>
              <a:rPr lang="zh-CN" altLang="en-US" sz="2270" kern="100">
                <a:latin typeface="华文楷体" panose="02010600040101010101" charset="-122"/>
                <a:ea typeface="华文楷体" panose="02010600040101010101" charset="-122"/>
              </a:rPr>
              <a:t>。</a:t>
            </a:r>
            <a:r>
              <a:rPr lang="zh-CN" altLang="zh-CN" sz="2270" kern="100">
                <a:latin typeface="华文楷体" panose="02010600040101010101" charset="-122"/>
                <a:ea typeface="华文楷体" panose="02010600040101010101" charset="-122"/>
              </a:rPr>
              <a:t>杜诗从个人访古入手，</a:t>
            </a:r>
            <a:r>
              <a:rPr lang="zh-CN" altLang="en-US" sz="2270" kern="100">
                <a:latin typeface="华文楷体" panose="02010600040101010101" charset="-122"/>
                <a:ea typeface="华文楷体" panose="02010600040101010101" charset="-122"/>
              </a:rPr>
              <a:t>以</a:t>
            </a:r>
            <a:r>
              <a:rPr lang="zh-CN" altLang="zh-CN" sz="2270" kern="100">
                <a:latin typeface="华文楷体" panose="02010600040101010101" charset="-122"/>
                <a:ea typeface="华文楷体" panose="02010600040101010101" charset="-122"/>
              </a:rPr>
              <a:t>江边辨认残戟的</a:t>
            </a:r>
            <a:r>
              <a:rPr lang="zh-CN" altLang="en-US" sz="2270" kern="100">
                <a:latin typeface="华文楷体" panose="02010600040101010101" charset="-122"/>
                <a:ea typeface="华文楷体" panose="02010600040101010101" charset="-122"/>
              </a:rPr>
              <a:t>生动</a:t>
            </a:r>
            <a:r>
              <a:rPr lang="zh-CN" altLang="zh-CN" sz="2270" kern="100">
                <a:latin typeface="华文楷体" panose="02010600040101010101" charset="-122"/>
                <a:ea typeface="华文楷体" panose="02010600040101010101" charset="-122"/>
              </a:rPr>
              <a:t>细节，引出对历史成败的反思。</a:t>
            </a:r>
            <a:r>
              <a:rPr lang="zh-CN" altLang="en-US" sz="2270" kern="100">
                <a:latin typeface="华文楷体" panose="02010600040101010101" charset="-122"/>
                <a:ea typeface="华文楷体" panose="02010600040101010101" charset="-122"/>
              </a:rPr>
              <a:t>又</a:t>
            </a:r>
            <a:r>
              <a:rPr lang="zh-CN" altLang="zh-CN" sz="2270" kern="100">
                <a:latin typeface="华文楷体" panose="02010600040101010101" charset="-122"/>
                <a:ea typeface="华文楷体" panose="02010600040101010101" charset="-122"/>
              </a:rPr>
              <a:t>从假设角度，</a:t>
            </a:r>
            <a:r>
              <a:rPr lang="zh-CN" altLang="en-US" sz="2270" kern="100">
                <a:latin typeface="华文楷体" panose="02010600040101010101" charset="-122"/>
                <a:ea typeface="华文楷体" panose="02010600040101010101" charset="-122"/>
              </a:rPr>
              <a:t>提</a:t>
            </a:r>
            <a:r>
              <a:rPr lang="zh-CN" altLang="zh-CN" sz="2270" kern="100">
                <a:latin typeface="华文楷体" panose="02010600040101010101" charset="-122"/>
                <a:ea typeface="华文楷体" panose="02010600040101010101" charset="-122"/>
              </a:rPr>
              <a:t>出如果没有东风的帮助，历史可能改写</a:t>
            </a:r>
            <a:r>
              <a:rPr lang="zh-CN" altLang="en-US" sz="2270" kern="100">
                <a:latin typeface="华文楷体" panose="02010600040101010101" charset="-122"/>
                <a:ea typeface="华文楷体" panose="02010600040101010101" charset="-122"/>
              </a:rPr>
              <a:t>的思考</a:t>
            </a:r>
            <a:r>
              <a:rPr lang="zh-CN" altLang="zh-CN" sz="2270" kern="100">
                <a:latin typeface="华文楷体" panose="02010600040101010101" charset="-122"/>
                <a:ea typeface="华文楷体" panose="02010600040101010101" charset="-122"/>
              </a:rPr>
              <a:t>。见解虽不一定正确，却表现了诗人</a:t>
            </a:r>
            <a:r>
              <a:rPr lang="zh-CN" altLang="en-US" sz="2270" kern="100">
                <a:latin typeface="华文楷体" panose="02010600040101010101" charset="-122"/>
                <a:ea typeface="华文楷体" panose="02010600040101010101" charset="-122"/>
              </a:rPr>
              <a:t>过人</a:t>
            </a:r>
            <a:r>
              <a:rPr lang="zh-CN" altLang="zh-CN" sz="2270" kern="100">
                <a:latin typeface="华文楷体" panose="02010600040101010101" charset="-122"/>
                <a:ea typeface="华文楷体" panose="02010600040101010101" charset="-122"/>
              </a:rPr>
              <a:t>的智慧与</a:t>
            </a:r>
            <a:r>
              <a:rPr lang="zh-CN" altLang="en-US" sz="2270" kern="100">
                <a:latin typeface="华文楷体" panose="02010600040101010101" charset="-122"/>
                <a:ea typeface="华文楷体" panose="02010600040101010101" charset="-122"/>
              </a:rPr>
              <a:t>思辨</a:t>
            </a:r>
            <a:r>
              <a:rPr lang="zh-CN" altLang="zh-CN" sz="2270" kern="100">
                <a:latin typeface="华文楷体" panose="02010600040101010101" charset="-122"/>
                <a:ea typeface="华文楷体" panose="02010600040101010101" charset="-122"/>
              </a:rPr>
              <a:t>，全诗深沉而有韵味。</a:t>
            </a:r>
            <a:r>
              <a:rPr lang="zh-CN" altLang="zh-CN" sz="2270" kern="100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</a:rPr>
              <a:t>李诗</a:t>
            </a:r>
            <a:r>
              <a:rPr lang="zh-CN" altLang="zh-CN" sz="2270" kern="100">
                <a:latin typeface="华文楷体" panose="02010600040101010101" charset="-122"/>
                <a:ea typeface="华文楷体" panose="02010600040101010101" charset="-122"/>
              </a:rPr>
              <a:t>则</a:t>
            </a:r>
            <a:r>
              <a:rPr lang="zh-CN" altLang="en-US" sz="2270" kern="100">
                <a:latin typeface="华文楷体" panose="02010600040101010101" charset="-122"/>
                <a:ea typeface="华文楷体" panose="02010600040101010101" charset="-122"/>
              </a:rPr>
              <a:t>显得</a:t>
            </a:r>
            <a:r>
              <a:rPr lang="zh-CN" altLang="zh-CN" sz="2270" kern="100">
                <a:latin typeface="华文楷体" panose="02010600040101010101" charset="-122"/>
                <a:ea typeface="华文楷体" panose="02010600040101010101" charset="-122"/>
              </a:rPr>
              <a:t>过于直白浅显，所以</a:t>
            </a:r>
            <a:r>
              <a:rPr lang="zh-CN" altLang="en-US" sz="2270" kern="100">
                <a:latin typeface="华文楷体" panose="02010600040101010101" charset="-122"/>
                <a:ea typeface="华文楷体" panose="02010600040101010101" charset="-122"/>
              </a:rPr>
              <a:t>更喜欢杜诗。</a:t>
            </a:r>
            <a:r>
              <a:rPr lang="zh-CN" altLang="en-US" sz="2270" kern="100">
                <a:solidFill>
                  <a:srgbClr val="C00000"/>
                </a:solidFill>
                <a:latin typeface="隶书" panose="02010509060101010101" charset="-122"/>
                <a:ea typeface="隶书" panose="02010509060101010101" charset="-122"/>
              </a:rPr>
              <a:t>（内容、主旨、</a:t>
            </a:r>
            <a:r>
              <a:rPr lang="zh-CN" altLang="en-US" sz="2270" kern="100">
                <a:solidFill>
                  <a:srgbClr val="2914C2"/>
                </a:solidFill>
                <a:latin typeface="隶书" panose="02010509060101010101" charset="-122"/>
                <a:ea typeface="隶书" panose="02010509060101010101" charset="-122"/>
              </a:rPr>
              <a:t>写法、风格</a:t>
            </a:r>
            <a:r>
              <a:rPr lang="zh-CN" altLang="en-US" sz="2270" kern="100">
                <a:solidFill>
                  <a:srgbClr val="C00000"/>
                </a:solidFill>
                <a:latin typeface="隶书" panose="02010509060101010101" charset="-122"/>
                <a:ea typeface="隶书" panose="02010509060101010101" charset="-122"/>
              </a:rPr>
              <a:t>）</a:t>
            </a:r>
            <a:endParaRPr lang="zh-CN" altLang="zh-CN" sz="2270" kern="100">
              <a:solidFill>
                <a:srgbClr val="C00000"/>
              </a:solidFill>
              <a:latin typeface="隶书" panose="02010509060101010101" charset="-122"/>
              <a:ea typeface="隶书" panose="02010509060101010101" charset="-122"/>
            </a:endParaRPr>
          </a:p>
          <a:p>
            <a:pPr marL="78105" algn="just" eaLnBrk="1" fontAlgn="auto" hangingPunct="1">
              <a:spcAft>
                <a:spcPct val="0"/>
              </a:spcAft>
              <a:buNone/>
              <a:defRPr/>
            </a:pPr>
            <a:endParaRPr lang="zh-CN" altLang="en-US" sz="2270">
              <a:latin typeface="华文楷体" panose="02010600040101010101" charset="-122"/>
              <a:ea typeface="华文楷体" panose="02010600040101010101" charset="-122"/>
            </a:endParaRPr>
          </a:p>
          <a:p>
            <a:pPr lvl="3" eaLnBrk="1" fontAlgn="auto" hangingPunct="1">
              <a:spcAft>
                <a:spcPct val="0"/>
              </a:spcAft>
              <a:defRPr/>
            </a:pP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798195" y="5339715"/>
            <a:ext cx="7182485" cy="460375"/>
          </a:xfrm>
          <a:prstGeom prst="rect">
            <a:avLst/>
          </a:prstGeom>
          <a:solidFill>
            <a:schemeClr val="accent4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  学生自选学习材料，写学习报告</a:t>
            </a:r>
            <a:r>
              <a:rPr lang="zh-CN" altLang="en-US"/>
              <a:t>。</a:t>
            </a:r>
          </a:p>
        </p:txBody>
      </p:sp>
    </p:spTree>
  </p:cSld>
  <p:clrMapOvr>
    <a:masterClrMapping/>
  </p:clrMapOvr>
  <p:transition spd="slow" advTm="9734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8"/>
          <p:cNvSpPr txBox="1"/>
          <p:nvPr/>
        </p:nvSpPr>
        <p:spPr>
          <a:xfrm>
            <a:off x="798040" y="947023"/>
            <a:ext cx="2053155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 anchor="t">
            <a:sp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华文楷体" panose="02010600040101010101" charset="-122"/>
              </a:rPr>
              <a:t>第三课时</a:t>
            </a:r>
          </a:p>
        </p:txBody>
      </p:sp>
      <p:sp>
        <p:nvSpPr>
          <p:cNvPr id="15" name="Title 6"/>
          <p:cNvSpPr txBox="1"/>
          <p:nvPr>
            <p:custDataLst>
              <p:tags r:id="rId2"/>
            </p:custDataLst>
          </p:nvPr>
        </p:nvSpPr>
        <p:spPr>
          <a:xfrm>
            <a:off x="798080" y="1408430"/>
            <a:ext cx="7631900" cy="4014459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54004" tIns="27002" rIns="54004" bIns="27002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rgbClr val="3C3C4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Segoe UI" panose="020B0502040204020203" pitchFamily="34" charset="0"/>
              </a:defRPr>
            </a:lvl1pPr>
          </a:lstStyle>
          <a:p>
            <a:pPr marL="0" marR="0" lvl="0" indent="539750" algn="l" defTabSz="913765" rtl="0" fontAlgn="auto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r>
              <a:rPr lang="zh-CN" altLang="en-US" sz="2000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研</a:t>
            </a:r>
            <a:r>
              <a:rPr kumimoji="0" lang="zh-CN" altLang="en-US" sz="2000" i="0" u="none" strike="noStrike" kern="1200" cap="none" spc="5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读</a:t>
            </a:r>
            <a:r>
              <a:rPr kumimoji="0" lang="en-US" altLang="zh-CN" sz="2000" i="0" u="none" strike="noStrike" kern="1200" cap="none" spc="5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《</a:t>
            </a:r>
            <a:r>
              <a:rPr kumimoji="0" lang="zh-CN" altLang="en-US" sz="2000" i="0" u="none" strike="noStrike" kern="1200" cap="none" spc="5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登泰山记</a:t>
            </a:r>
            <a:r>
              <a:rPr kumimoji="0" lang="en-US" altLang="zh-CN" sz="2000" i="0" u="none" strike="noStrike" kern="1200" cap="none" spc="5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》</a:t>
            </a:r>
          </a:p>
          <a:p>
            <a:pPr marL="0" marR="0" lvl="0" indent="539750" algn="l" rtl="0" fontAlgn="auto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None/>
              <a:defRPr/>
            </a:pPr>
            <a:r>
              <a:rPr kumimoji="0" lang="en-US" altLang="zh-CN" sz="2000" i="0" u="none" strike="noStrike" kern="1200" cap="none" spc="5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1.</a:t>
            </a:r>
            <a:r>
              <a:rPr kumimoji="0" lang="zh-CN" altLang="en-US" sz="2000" i="0" u="none" strike="noStrike" kern="1200" cap="none" spc="5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了解作者及写作背景。</a:t>
            </a:r>
            <a:endParaRPr kumimoji="0" lang="en-US" altLang="zh-CN" sz="2000" i="0" u="none" strike="noStrike" kern="1200" cap="none" spc="50" normalizeH="0" baseline="0" noProof="0">
              <a:ln w="3175">
                <a:noFill/>
                <a:prstDash val="dash"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539750" algn="l" rtl="0" fontAlgn="auto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None/>
              <a:defRPr/>
            </a:pPr>
            <a:r>
              <a:rPr kumimoji="0" lang="en-US" altLang="zh-CN" sz="2000" i="0" u="none" strike="noStrike" kern="1200" cap="none" spc="5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2.</a:t>
            </a:r>
            <a:r>
              <a:rPr lang="zh-CN" altLang="en-US" sz="2000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通读全文，了解以“游踪”为线索的全文整体思路。</a:t>
            </a:r>
            <a:endParaRPr lang="en-US" altLang="zh-CN" sz="2000" spc="50">
              <a:ln w="3175">
                <a:noFill/>
                <a:prstDash val="dash"/>
              </a:ln>
              <a:solidFill>
                <a:schemeClr val="tx1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539750" algn="l" defTabSz="913765" rtl="0" fontAlgn="auto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r>
              <a:rPr kumimoji="0" lang="zh-CN" altLang="en-US" sz="2000" i="0" u="none" strike="noStrike" kern="1200" cap="none" spc="5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逐段分析，把握各段写景角度</a:t>
            </a:r>
            <a:r>
              <a:rPr kumimoji="0" lang="en-US" altLang="zh-CN" sz="2000" i="0" u="none" strike="noStrike" kern="1200" cap="none" spc="5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</a:p>
          <a:p>
            <a:pPr marL="0" marR="0" lvl="0" indent="539750" algn="l" rtl="0" fontAlgn="auto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None/>
              <a:defRPr/>
            </a:pPr>
            <a:r>
              <a:rPr lang="zh-CN" altLang="zh-CN" sz="2000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第一段</a:t>
            </a: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：交待泰山的</a:t>
            </a:r>
            <a:r>
              <a:rPr lang="zh-CN" altLang="zh-CN" sz="2000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地理环境</a:t>
            </a:r>
            <a:endParaRPr lang="en-US" altLang="zh-CN" sz="2000">
              <a:solidFill>
                <a:schemeClr val="tx1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539750" algn="l" rtl="0" fontAlgn="auto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None/>
              <a:defRPr/>
            </a:pPr>
            <a:r>
              <a:rPr lang="zh-CN" altLang="en-US" sz="2000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第二段：交待登山日期、沿途所见</a:t>
            </a:r>
            <a:endParaRPr lang="en-US" altLang="zh-CN" sz="2000" spc="50">
              <a:ln w="3175">
                <a:noFill/>
                <a:prstDash val="dash"/>
              </a:ln>
              <a:solidFill>
                <a:schemeClr val="tx1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539750" algn="l" rtl="0" fontAlgn="auto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None/>
              <a:defRPr/>
            </a:pPr>
            <a:r>
              <a:rPr lang="zh-CN" altLang="en-US" sz="2000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第三段：描写观日出之所见 </a:t>
            </a:r>
            <a:endParaRPr lang="en-US" altLang="zh-CN" sz="2000" spc="50">
              <a:ln w="3175">
                <a:noFill/>
                <a:prstDash val="dash"/>
              </a:ln>
              <a:solidFill>
                <a:schemeClr val="tx1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539750" algn="l" rtl="0" fontAlgn="auto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None/>
              <a:defRPr/>
            </a:pPr>
            <a:r>
              <a:rPr lang="zh-CN" altLang="en-US" sz="2000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第四段：介绍名胜古迹</a:t>
            </a:r>
            <a:endParaRPr lang="en-US" altLang="zh-CN" sz="2000" spc="50">
              <a:ln w="3175">
                <a:noFill/>
                <a:prstDash val="dash"/>
              </a:ln>
              <a:solidFill>
                <a:schemeClr val="tx1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539750" algn="l" rtl="0" fontAlgn="auto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None/>
              <a:defRPr/>
            </a:pPr>
            <a:r>
              <a:rPr lang="zh-CN" altLang="en-US" sz="2000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第五段：地质情况及环境特点</a:t>
            </a:r>
            <a:endParaRPr kumimoji="0" lang="zh-CN" altLang="en-US" sz="2000" i="0" u="none" strike="noStrike" kern="1200" cap="none" spc="50" normalizeH="0" baseline="0" noProof="0">
              <a:ln w="3175">
                <a:noFill/>
                <a:prstDash val="dash"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对话气泡: 矩形 2"/>
          <p:cNvSpPr/>
          <p:nvPr/>
        </p:nvSpPr>
        <p:spPr>
          <a:xfrm>
            <a:off x="5781040" y="3082925"/>
            <a:ext cx="2184400" cy="1322070"/>
          </a:xfrm>
          <a:prstGeom prst="wedgeRectCallout">
            <a:avLst>
              <a:gd name="adj1" fmla="val -68964"/>
              <a:gd name="adj2" fmla="val 42864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indent="504190" fontAlgn="auto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defRPr/>
            </a:pPr>
            <a:r>
              <a:rPr lang="zh-CN" altLang="en-US" b="1" spc="50">
                <a:ln w="3175">
                  <a:noFill/>
                  <a:prstDash val="dash"/>
                </a:ln>
                <a:solidFill>
                  <a:srgbClr val="3C3C41">
                    <a:lumMod val="85000"/>
                    <a:lumOff val="1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可采用教师示范，学生自读旁批，集体讨论等方法</a:t>
            </a:r>
            <a:endParaRPr lang="en-US" altLang="zh-CN" b="1" spc="50">
              <a:ln w="3175">
                <a:noFill/>
                <a:prstDash val="dash"/>
              </a:ln>
              <a:solidFill>
                <a:srgbClr val="3C3C41">
                  <a:lumMod val="85000"/>
                  <a:lumOff val="1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 advTm="9734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10895" y="949960"/>
            <a:ext cx="7159625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12140" fontAlgn="auto">
              <a:lnSpc>
                <a:spcPct val="150000"/>
              </a:lnSpc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创作背景</a:t>
            </a:r>
          </a:p>
          <a:p>
            <a:pPr indent="612140" fontAlgn="auto"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姚鼐是“桐城派”的代表人物，而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登泰山记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》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也是姚鼐的代表名作。姚鼐参加纂修的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四库全书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》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于乾隆三十七年告成，以御史记名。乾隆三十九年（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1774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）以养亲为名，告归田里，道经泰安与挚友泰安知府朱孝纯（字子颍）于此年十二月二十八日傍晚同上泰山山顶，第二天即除夕（当年十二月小）五更时分至日观峰的日观亭后，观赏日出，写下了这篇游记。</a:t>
            </a:r>
          </a:p>
        </p:txBody>
      </p:sp>
    </p:spTree>
  </p:cSld>
  <p:clrMapOvr>
    <a:masterClrMapping/>
  </p:clrMapOvr>
  <p:transition spd="slow" advTm="9734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8"/>
          <p:cNvSpPr txBox="1"/>
          <p:nvPr/>
        </p:nvSpPr>
        <p:spPr>
          <a:xfrm>
            <a:off x="798040" y="950198"/>
            <a:ext cx="2053155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 anchor="t">
            <a:sp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华文楷体" panose="02010600040101010101" charset="-122"/>
              </a:rPr>
              <a:t>第三课时</a:t>
            </a:r>
          </a:p>
        </p:txBody>
      </p:sp>
      <p:sp>
        <p:nvSpPr>
          <p:cNvPr id="15" name="Title 6"/>
          <p:cNvSpPr txBox="1"/>
          <p:nvPr>
            <p:custDataLst>
              <p:tags r:id="rId2"/>
            </p:custDataLst>
          </p:nvPr>
        </p:nvSpPr>
        <p:spPr>
          <a:xfrm>
            <a:off x="798014" y="1411863"/>
            <a:ext cx="4719320" cy="452755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54004" tIns="27002" rIns="54004" bIns="27002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rgbClr val="3C3C4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Segoe UI" panose="020B0502040204020203" pitchFamily="34" charset="0"/>
              </a:defRPr>
            </a:lvl1pPr>
          </a:lstStyle>
          <a:p>
            <a:pPr marL="0" marR="0" lvl="0" indent="539750" algn="l" defTabSz="913765" rtl="0" fontAlgn="auto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r>
              <a:rPr lang="zh-CN" altLang="en-US" sz="1800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研</a:t>
            </a:r>
            <a:r>
              <a:rPr kumimoji="0" lang="zh-CN" altLang="en-US" sz="1800" i="0" u="none" strike="noStrike" kern="1200" cap="none" spc="5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读</a:t>
            </a:r>
            <a:r>
              <a:rPr kumimoji="0" lang="en-US" altLang="zh-CN" sz="1800" i="0" u="none" strike="noStrike" kern="1200" cap="none" spc="5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《</a:t>
            </a:r>
            <a:r>
              <a:rPr kumimoji="0" lang="zh-CN" altLang="en-US" sz="1800" i="0" u="none" strike="noStrike" kern="1200" cap="none" spc="5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登泰山记</a:t>
            </a:r>
            <a:r>
              <a:rPr kumimoji="0" lang="en-US" altLang="zh-CN" sz="1800" i="0" u="none" strike="noStrike" kern="1200" cap="none" spc="5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》</a:t>
            </a:r>
          </a:p>
          <a:p>
            <a:pPr marL="0" marR="0" lvl="0" indent="539750" algn="l" defTabSz="913765" rtl="0" fontAlgn="auto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r>
              <a:rPr kumimoji="0" lang="en-US" altLang="zh-CN" sz="1800" i="0" u="none" strike="noStrike" kern="1200" cap="none" spc="5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3.</a:t>
            </a:r>
            <a:r>
              <a:rPr kumimoji="0" lang="zh-CN" altLang="en-US" sz="1800" i="0" u="none" strike="noStrike" kern="1200" cap="none" spc="5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 着力分析两处景物描写</a:t>
            </a:r>
            <a:endParaRPr kumimoji="0" lang="en-US" altLang="zh-CN" sz="1800" i="0" u="none" strike="noStrike" kern="1200" cap="none" spc="50" normalizeH="0" baseline="0" noProof="0">
              <a:ln w="3175">
                <a:noFill/>
                <a:prstDash val="dash"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539750" algn="l" rtl="0" fontAlgn="auto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None/>
              <a:defRPr/>
            </a:pPr>
            <a:r>
              <a:rPr lang="zh-CN" altLang="en-US" sz="1800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1800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1800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lang="en-US" altLang="zh-CN" sz="1800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……</a:t>
            </a:r>
            <a:r>
              <a:rPr lang="zh-CN" altLang="en-US" sz="1800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及既上，</a:t>
            </a:r>
            <a:r>
              <a:rPr lang="en-US" altLang="zh-CN" sz="1800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1800" spc="50">
                <a:ln w="3175">
                  <a:noFill/>
                  <a:prstDash val="dash"/>
                </a:ln>
                <a:solidFill>
                  <a:srgbClr val="0000FF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苍山</a:t>
            </a:r>
            <a:r>
              <a:rPr lang="zh-CN" altLang="en-US" sz="1800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负雪，明烛天南。</a:t>
            </a:r>
            <a:r>
              <a:rPr lang="zh-CN" altLang="en-US" sz="1800" u="sng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望晚</a:t>
            </a:r>
            <a:r>
              <a:rPr lang="en-US" altLang="zh-CN" sz="1800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1800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日照</a:t>
            </a:r>
            <a:r>
              <a:rPr lang="zh-CN" altLang="en-US" sz="1800" spc="50">
                <a:ln w="3175">
                  <a:noFill/>
                  <a:prstDash val="dash"/>
                </a:ln>
                <a:solidFill>
                  <a:srgbClr val="0000FF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城郭</a:t>
            </a:r>
            <a:r>
              <a:rPr lang="zh-CN" altLang="en-US" sz="1800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，汶</a:t>
            </a:r>
            <a:r>
              <a:rPr lang="zh-CN" altLang="en-US" sz="1800" spc="50">
                <a:ln w="3175">
                  <a:noFill/>
                  <a:prstDash val="dash"/>
                </a:ln>
                <a:solidFill>
                  <a:srgbClr val="0000FF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水</a:t>
            </a:r>
            <a:r>
              <a:rPr lang="zh-CN" altLang="en-US" sz="1800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、徂徕如画，</a:t>
            </a:r>
            <a:r>
              <a:rPr lang="en-US" altLang="zh-CN" sz="1800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en-US" sz="1800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而半山居</a:t>
            </a:r>
            <a:r>
              <a:rPr lang="zh-CN" altLang="en-US" sz="1800" spc="50">
                <a:ln w="3175">
                  <a:noFill/>
                  <a:prstDash val="dash"/>
                </a:ln>
                <a:solidFill>
                  <a:srgbClr val="0000FF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雾</a:t>
            </a:r>
            <a:r>
              <a:rPr lang="zh-CN" altLang="en-US" sz="1800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若带然。</a:t>
            </a:r>
            <a:endParaRPr lang="en-US" altLang="zh-CN" sz="1800" spc="50">
              <a:ln w="3175">
                <a:noFill/>
                <a:prstDash val="dash"/>
              </a:ln>
              <a:solidFill>
                <a:srgbClr val="3C3C41">
                  <a:lumMod val="85000"/>
                  <a:lumOff val="15000"/>
                </a:srgbClr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539750" algn="l" rtl="0" fontAlgn="auto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None/>
              <a:defRPr/>
            </a:pPr>
            <a:r>
              <a:rPr lang="zh-CN" altLang="en-US" sz="1800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1800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en-US" sz="1800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）戊申晦，五鼓，与子颍坐日观亭，</a:t>
            </a:r>
            <a:r>
              <a:rPr lang="zh-CN" altLang="en-US" sz="1800" spc="5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待</a:t>
            </a:r>
            <a:r>
              <a:rPr lang="zh-CN" altLang="en-US" sz="1800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日出。大</a:t>
            </a:r>
            <a:r>
              <a:rPr lang="zh-CN" altLang="en-US" sz="1800" spc="50">
                <a:ln w="3175">
                  <a:noFill/>
                  <a:prstDash val="dash"/>
                </a:ln>
                <a:solidFill>
                  <a:srgbClr val="0066FF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风</a:t>
            </a:r>
            <a:r>
              <a:rPr lang="zh-CN" altLang="en-US" sz="1800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扬积</a:t>
            </a:r>
            <a:r>
              <a:rPr lang="zh-CN" altLang="en-US" sz="1800" spc="50">
                <a:ln w="3175">
                  <a:noFill/>
                  <a:prstDash val="dash"/>
                </a:ln>
                <a:solidFill>
                  <a:srgbClr val="0066FF"/>
                </a:solidFill>
                <a:latin typeface="微软雅黑" panose="020B0503020204020204" pitchFamily="34" charset="-122"/>
              </a:rPr>
              <a:t>雪</a:t>
            </a:r>
            <a:r>
              <a:rPr lang="zh-CN" altLang="en-US" sz="1800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击面。亭</a:t>
            </a:r>
            <a:r>
              <a:rPr lang="zh-CN" altLang="en-US" sz="1800" spc="50">
                <a:ln w="3175">
                  <a:noFill/>
                  <a:prstDash val="dash"/>
                </a:ln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微软雅黑" panose="020B0503020204020204" pitchFamily="34" charset="-122"/>
              </a:rPr>
              <a:t>东</a:t>
            </a:r>
            <a:r>
              <a:rPr lang="zh-CN" altLang="en-US" sz="1800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自足下皆</a:t>
            </a:r>
            <a:r>
              <a:rPr lang="zh-CN" altLang="en-US" sz="1800" spc="50">
                <a:ln w="3175">
                  <a:noFill/>
                  <a:prstDash val="dash"/>
                </a:ln>
                <a:solidFill>
                  <a:srgbClr val="0066FF"/>
                </a:solidFill>
                <a:latin typeface="微软雅黑" panose="020B0503020204020204" pitchFamily="34" charset="-122"/>
              </a:rPr>
              <a:t>云</a:t>
            </a:r>
            <a:r>
              <a:rPr lang="zh-CN" altLang="en-US" sz="1800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漫。</a:t>
            </a:r>
            <a:r>
              <a:rPr lang="en-US" altLang="zh-CN" sz="1800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|</a:t>
            </a:r>
            <a:r>
              <a:rPr lang="zh-CN" altLang="en-US" sz="1800" spc="5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稍</a:t>
            </a:r>
            <a:r>
              <a:rPr lang="zh-CN" altLang="en-US" sz="1800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见云中白若樗蒱数十立者，</a:t>
            </a:r>
            <a:r>
              <a:rPr lang="zh-CN" altLang="en-US" sz="1800" spc="50">
                <a:ln w="3175">
                  <a:noFill/>
                  <a:prstDash val="dash"/>
                </a:ln>
                <a:solidFill>
                  <a:srgbClr val="0066FF"/>
                </a:solidFill>
                <a:latin typeface="微软雅黑" panose="020B0503020204020204" pitchFamily="34" charset="-122"/>
              </a:rPr>
              <a:t>山</a:t>
            </a:r>
            <a:r>
              <a:rPr lang="zh-CN" altLang="en-US" sz="1800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也。</a:t>
            </a:r>
            <a:r>
              <a:rPr lang="en-US" altLang="zh-CN" sz="1800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|</a:t>
            </a:r>
            <a:r>
              <a:rPr lang="zh-CN" altLang="en-US" sz="1800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极天云</a:t>
            </a:r>
            <a:r>
              <a:rPr lang="zh-CN" altLang="en-US" sz="1800" spc="50">
                <a:ln w="3175">
                  <a:noFill/>
                  <a:prstDash val="dash"/>
                </a:ln>
                <a:solidFill>
                  <a:srgbClr val="0066FF"/>
                </a:solidFill>
                <a:latin typeface="微软雅黑" panose="020B0503020204020204" pitchFamily="34" charset="-122"/>
              </a:rPr>
              <a:t>一线</a:t>
            </a:r>
            <a:r>
              <a:rPr lang="zh-CN" altLang="en-US" sz="1800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异色，</a:t>
            </a:r>
            <a:r>
              <a:rPr lang="zh-CN" altLang="en-US" sz="1800" spc="5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须臾</a:t>
            </a:r>
            <a:r>
              <a:rPr lang="zh-CN" altLang="en-US" sz="1800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成五采。</a:t>
            </a:r>
            <a:r>
              <a:rPr lang="en-US" altLang="zh-CN" sz="1800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|</a:t>
            </a:r>
            <a:r>
              <a:rPr lang="zh-CN" altLang="en-US" sz="1800" spc="5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日上，正赤如丹</a:t>
            </a:r>
            <a:r>
              <a:rPr lang="zh-CN" altLang="en-US" sz="1800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，下有红光</a:t>
            </a:r>
            <a:r>
              <a:rPr lang="zh-CN" altLang="en-US" sz="1800" spc="50">
                <a:ln w="3175">
                  <a:noFill/>
                  <a:prstDash val="dash"/>
                </a:ln>
                <a:solidFill>
                  <a:srgbClr val="008A55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动摇</a:t>
            </a:r>
            <a:r>
              <a:rPr lang="zh-CN" altLang="en-US" sz="1800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承之，或曰，此东海也。</a:t>
            </a:r>
            <a:r>
              <a:rPr lang="en-US" altLang="zh-CN" sz="1800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|</a:t>
            </a:r>
            <a:r>
              <a:rPr lang="zh-CN" altLang="en-US" sz="1800" spc="50">
                <a:ln w="3175">
                  <a:noFill/>
                  <a:prstDash val="dash"/>
                </a:ln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回视</a:t>
            </a:r>
            <a:r>
              <a:rPr lang="zh-CN" altLang="en-US" sz="1800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日观以西</a:t>
            </a:r>
            <a:r>
              <a:rPr lang="zh-CN" altLang="en-US" sz="1800" spc="5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峰</a:t>
            </a:r>
            <a:r>
              <a:rPr lang="zh-CN" altLang="en-US" sz="1800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，或得日或否，绛皓驳色，而皆</a:t>
            </a:r>
            <a:r>
              <a:rPr lang="zh-CN" altLang="en-US" sz="1800" spc="5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若偻</a:t>
            </a:r>
            <a:r>
              <a:rPr lang="zh-CN" altLang="en-US" sz="1800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kumimoji="0" lang="zh-CN" altLang="en-US" sz="1800" i="0" u="none" strike="noStrike" kern="1200" cap="none" spc="50" normalizeH="0" baseline="0" noProof="0">
              <a:ln w="3175">
                <a:noFill/>
                <a:prstDash val="dash"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对话气泡: 矩形 4"/>
          <p:cNvSpPr/>
          <p:nvPr/>
        </p:nvSpPr>
        <p:spPr>
          <a:xfrm>
            <a:off x="6034467" y="1436371"/>
            <a:ext cx="1932011" cy="1139184"/>
          </a:xfrm>
          <a:prstGeom prst="wedgeRectCallout">
            <a:avLst>
              <a:gd name="adj1" fmla="val -91511"/>
              <a:gd name="adj2" fmla="val 102765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539750" algn="l" fontAlgn="auto"/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多用比喻（拟人），描写性强</a:t>
            </a:r>
          </a:p>
        </p:txBody>
      </p:sp>
      <p:sp>
        <p:nvSpPr>
          <p:cNvPr id="6" name="对话气泡: 矩形 5"/>
          <p:cNvSpPr/>
          <p:nvPr/>
        </p:nvSpPr>
        <p:spPr>
          <a:xfrm>
            <a:off x="6040080" y="3105788"/>
            <a:ext cx="1932011" cy="1139184"/>
          </a:xfrm>
          <a:prstGeom prst="wedgeRectCallout">
            <a:avLst>
              <a:gd name="adj1" fmla="val -91511"/>
              <a:gd name="adj2" fmla="val 102765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539750" fontAlgn="auto"/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描写性强，空间顺序，主写色彩。</a:t>
            </a:r>
          </a:p>
        </p:txBody>
      </p:sp>
    </p:spTree>
    <p:custDataLst>
      <p:tags r:id="rId1"/>
    </p:custDataLst>
  </p:cSld>
  <p:clrMapOvr>
    <a:masterClrMapping/>
  </p:clrMapOvr>
  <p:transition spd="slow" advTm="9734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8"/>
          <p:cNvSpPr txBox="1"/>
          <p:nvPr/>
        </p:nvSpPr>
        <p:spPr>
          <a:xfrm>
            <a:off x="782419" y="942647"/>
            <a:ext cx="2053155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 anchor="t">
            <a:sp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华文楷体" panose="02010600040101010101" charset="-122"/>
              </a:rPr>
              <a:t>第三课时</a:t>
            </a:r>
          </a:p>
        </p:txBody>
      </p:sp>
      <p:sp>
        <p:nvSpPr>
          <p:cNvPr id="15" name="Title 6"/>
          <p:cNvSpPr txBox="1"/>
          <p:nvPr>
            <p:custDataLst>
              <p:tags r:id="rId2"/>
            </p:custDataLst>
          </p:nvPr>
        </p:nvSpPr>
        <p:spPr>
          <a:xfrm>
            <a:off x="798195" y="1403985"/>
            <a:ext cx="5548630" cy="401447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54004" tIns="27002" rIns="54004" bIns="27002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rgbClr val="3C3C4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Segoe UI" panose="020B0502040204020203" pitchFamily="34" charset="0"/>
              </a:defRPr>
            </a:lvl1pPr>
          </a:lstStyle>
          <a:p>
            <a:pPr marL="0" marR="0" lvl="0" indent="457200" algn="l" defTabSz="913765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r>
              <a:rPr lang="zh-CN" altLang="en-US" sz="1800" b="1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研</a:t>
            </a:r>
            <a:r>
              <a:rPr kumimoji="0" lang="zh-CN" altLang="en-US" sz="1800" b="1" i="0" u="none" strike="noStrike" kern="1200" cap="none" spc="5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读</a:t>
            </a:r>
            <a:r>
              <a:rPr kumimoji="0" lang="en-US" altLang="zh-CN" sz="1800" b="1" i="0" u="none" strike="noStrike" kern="1200" cap="none" spc="5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《</a:t>
            </a:r>
            <a:r>
              <a:rPr kumimoji="0" lang="zh-CN" altLang="en-US" sz="1800" b="1" i="0" u="none" strike="noStrike" kern="1200" cap="none" spc="5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登泰山记</a:t>
            </a:r>
            <a:r>
              <a:rPr kumimoji="0" lang="en-US" altLang="zh-CN" sz="1800" b="1" i="0" u="none" strike="noStrike" kern="1200" cap="none" spc="5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》</a:t>
            </a:r>
          </a:p>
          <a:p>
            <a:pPr marL="0" marR="0" lvl="0" indent="457200" algn="l" defTabSz="913765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5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4. </a:t>
            </a:r>
            <a:r>
              <a:rPr kumimoji="0" lang="zh-CN" altLang="en-US" sz="1800" b="1" i="0" u="none" strike="noStrike" kern="1200" cap="none" spc="5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比较上面两段写景与</a:t>
            </a:r>
            <a:r>
              <a:rPr kumimoji="0" lang="en-US" altLang="zh-CN" sz="1800" b="1" i="0" u="none" strike="noStrike" kern="1200" cap="none" spc="5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5</a:t>
            </a:r>
            <a:r>
              <a:rPr kumimoji="0" lang="zh-CN" altLang="en-US" sz="1800" b="1" i="0" u="none" strike="noStrike" kern="1200" cap="none" spc="5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kumimoji="0" lang="en-US" altLang="zh-CN" sz="1800" b="1" i="0" u="none" strike="noStrike" kern="1200" cap="none" spc="5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6</a:t>
            </a:r>
            <a:r>
              <a:rPr kumimoji="0" lang="zh-CN" altLang="en-US" sz="1800" b="1" i="0" u="none" strike="noStrike" kern="1200" cap="none" spc="5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两段写景语言的不同</a:t>
            </a:r>
            <a:endParaRPr kumimoji="0" lang="en-US" altLang="zh-CN" sz="1800" b="1" i="0" u="none" strike="noStrike" kern="1200" cap="none" spc="50" normalizeH="0" baseline="0" noProof="0">
              <a:ln w="3175">
                <a:noFill/>
                <a:prstDash val="dash"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1800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  <a:r>
              <a:rPr lang="zh-CN" altLang="en-US" sz="1800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1800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5</a:t>
            </a:r>
            <a:r>
              <a:rPr lang="zh-CN" altLang="en-US" sz="1800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lang="zh-CN" altLang="zh-CN" sz="1800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亭西有岱</a:t>
            </a:r>
            <a:r>
              <a:rPr lang="zh-CN" altLang="zh-CN" sz="1800">
                <a:solidFill>
                  <a:srgbClr val="0000FF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祠</a:t>
            </a:r>
            <a:r>
              <a:rPr lang="zh-CN" altLang="zh-CN" sz="1800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，又有碧霞元君祠。皇帝</a:t>
            </a:r>
            <a:r>
              <a:rPr lang="zh-CN" altLang="zh-CN" sz="1800">
                <a:solidFill>
                  <a:srgbClr val="0000FF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行宫</a:t>
            </a:r>
            <a:r>
              <a:rPr lang="zh-CN" altLang="zh-CN" sz="1800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在碧霞元君祠东。</a:t>
            </a:r>
            <a:r>
              <a:rPr lang="en-US" altLang="zh-CN" sz="1800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|</a:t>
            </a:r>
            <a:r>
              <a:rPr lang="zh-CN" altLang="zh-CN" sz="1800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是日观道中</a:t>
            </a:r>
            <a:r>
              <a:rPr lang="zh-CN" altLang="zh-CN" sz="1800">
                <a:solidFill>
                  <a:srgbClr val="0000FF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石刻</a:t>
            </a:r>
            <a:r>
              <a:rPr lang="zh-CN" altLang="zh-CN" sz="1800">
                <a:latin typeface="微软雅黑" panose="020B0503020204020204" pitchFamily="34" charset="-122"/>
                <a:cs typeface="微软雅黑" panose="020B0503020204020204" pitchFamily="34" charset="-122"/>
              </a:rPr>
              <a:t>，</a:t>
            </a:r>
            <a:r>
              <a:rPr lang="zh-CN" altLang="zh-CN" sz="1800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自唐显庆以来；其远古刻尽漫失。僻不当道者，皆不及往。</a:t>
            </a:r>
            <a:endParaRPr lang="zh-CN" altLang="zh-CN" sz="1800"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1800">
                <a:latin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  <a:r>
              <a:rPr lang="zh-CN" altLang="en-US" sz="1800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1800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6</a:t>
            </a:r>
            <a:r>
              <a:rPr lang="zh-CN" altLang="en-US" sz="1800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lang="zh-CN" altLang="zh-CN" sz="1800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山多</a:t>
            </a:r>
            <a:r>
              <a:rPr lang="zh-CN" altLang="zh-CN" sz="1800">
                <a:solidFill>
                  <a:srgbClr val="FF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石</a:t>
            </a:r>
            <a:r>
              <a:rPr lang="zh-CN" altLang="zh-CN" sz="1800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，少土。石苍黑色，多平方，少圜。</a:t>
            </a:r>
            <a:r>
              <a:rPr lang="en-US" altLang="zh-CN" sz="1800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|</a:t>
            </a:r>
            <a:r>
              <a:rPr lang="zh-CN" altLang="zh-CN" sz="1800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少杂</a:t>
            </a:r>
            <a:r>
              <a:rPr lang="zh-CN" altLang="zh-CN" sz="1800">
                <a:solidFill>
                  <a:srgbClr val="FF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树</a:t>
            </a:r>
            <a:r>
              <a:rPr lang="zh-CN" altLang="zh-CN" sz="1800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，多松，生石罅，皆平顶。</a:t>
            </a:r>
            <a:r>
              <a:rPr lang="en-US" altLang="zh-CN" sz="1800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|</a:t>
            </a:r>
            <a:r>
              <a:rPr lang="zh-CN" altLang="zh-CN" sz="1800">
                <a:solidFill>
                  <a:srgbClr val="FF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冰雪</a:t>
            </a:r>
            <a:r>
              <a:rPr lang="zh-CN" altLang="zh-CN" sz="1800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，</a:t>
            </a:r>
            <a:r>
              <a:rPr lang="zh-CN" altLang="zh-CN" sz="1800">
                <a:solidFill>
                  <a:srgbClr val="008A55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无</a:t>
            </a:r>
            <a:r>
              <a:rPr lang="zh-CN" altLang="zh-CN" sz="1800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瀑水，</a:t>
            </a:r>
            <a:r>
              <a:rPr lang="zh-CN" altLang="zh-CN" sz="1800">
                <a:solidFill>
                  <a:srgbClr val="008A55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无</a:t>
            </a:r>
            <a:r>
              <a:rPr lang="zh-CN" altLang="zh-CN" sz="1800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鸟兽音迹。</a:t>
            </a:r>
            <a:r>
              <a:rPr lang="en-US" altLang="zh-CN" sz="1800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|</a:t>
            </a:r>
            <a:r>
              <a:rPr lang="zh-CN" altLang="zh-CN" sz="1800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至日观数里内</a:t>
            </a:r>
            <a:r>
              <a:rPr lang="zh-CN" altLang="zh-CN" sz="1800">
                <a:solidFill>
                  <a:srgbClr val="008A55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无</a:t>
            </a:r>
            <a:r>
              <a:rPr lang="zh-CN" altLang="zh-CN" sz="1800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树，而雪与人膝齐。</a:t>
            </a:r>
            <a:endParaRPr kumimoji="0" lang="en-US" altLang="zh-CN" sz="1800" b="1" i="0" u="none" strike="noStrike" kern="1200" cap="none" spc="50" normalizeH="0" baseline="0" noProof="0">
              <a:ln w="3175">
                <a:noFill/>
                <a:prstDash val="dash"/>
              </a:ln>
              <a:solidFill>
                <a:srgbClr val="3C3C41">
                  <a:lumMod val="85000"/>
                  <a:lumOff val="15000"/>
                </a:srgbClr>
              </a:solidFill>
              <a:effectLst/>
              <a:uLnTx/>
              <a:uFillTx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0" indent="457200">
              <a:lnSpc>
                <a:spcPct val="130000"/>
              </a:lnSpc>
              <a:spcAft>
                <a:spcPts val="600"/>
              </a:spcAft>
              <a:defRPr/>
            </a:pPr>
            <a:r>
              <a:rPr lang="en-US" altLang="zh-CN" sz="1800" b="1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5</a:t>
            </a:r>
            <a:r>
              <a:rPr lang="zh-CN" altLang="en-US" sz="1800" b="1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kumimoji="0" lang="zh-CN" altLang="en-US" sz="1800" b="1" i="0" u="none" strike="noStrike" kern="1200" cap="none" spc="5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诵读，丰富词汇，积累语感。</a:t>
            </a:r>
            <a:endParaRPr kumimoji="0" lang="en-US" altLang="zh-CN" sz="1800" b="1" i="0" u="none" strike="noStrike" kern="1200" cap="none" spc="50" normalizeH="0" baseline="0" noProof="0">
              <a:ln w="3175">
                <a:noFill/>
                <a:prstDash val="dash"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0" indent="457200">
              <a:lnSpc>
                <a:spcPct val="130000"/>
              </a:lnSpc>
              <a:spcAft>
                <a:spcPts val="600"/>
              </a:spcAft>
              <a:defRPr/>
            </a:pPr>
            <a:r>
              <a:rPr lang="en-US" altLang="zh-CN" sz="1800" b="1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6</a:t>
            </a:r>
            <a:r>
              <a:rPr lang="zh-CN" altLang="en-US" sz="1800" b="1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、推介现代泰山四大著名散文：杨朔的</a:t>
            </a:r>
            <a:r>
              <a:rPr lang="en-US" altLang="zh-CN" sz="1800" b="1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《</a:t>
            </a:r>
            <a:r>
              <a:rPr lang="zh-CN" altLang="en-US" sz="1800" b="1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泰山极顶</a:t>
            </a:r>
            <a:r>
              <a:rPr lang="en-US" altLang="zh-CN" sz="1800" b="1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》</a:t>
            </a:r>
            <a:r>
              <a:rPr lang="zh-CN" altLang="en-US" sz="1800" b="1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、李健吾的</a:t>
            </a:r>
            <a:r>
              <a:rPr lang="en-US" altLang="zh-CN" sz="1800" b="1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《</a:t>
            </a:r>
            <a:r>
              <a:rPr lang="zh-CN" altLang="en-US" sz="1800" b="1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雨中登泰山</a:t>
            </a:r>
            <a:r>
              <a:rPr lang="en-US" altLang="zh-CN" sz="1800" b="1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》</a:t>
            </a:r>
            <a:r>
              <a:rPr lang="zh-CN" altLang="en-US" sz="1800" b="1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、冯骥才的</a:t>
            </a:r>
            <a:r>
              <a:rPr lang="en-US" altLang="zh-CN" sz="1800" b="1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《</a:t>
            </a:r>
            <a:r>
              <a:rPr lang="zh-CN" altLang="en-US" sz="1800" b="1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挑山工</a:t>
            </a:r>
            <a:r>
              <a:rPr lang="en-US" altLang="zh-CN" sz="1800" b="1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》</a:t>
            </a:r>
            <a:r>
              <a:rPr lang="zh-CN" altLang="en-US" sz="1800" b="1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，作比较阅读，写阅读报告。（</a:t>
            </a:r>
            <a:r>
              <a:rPr kumimoji="0" lang="zh-CN" altLang="en-US" sz="1800" b="1" i="0" u="none" strike="noStrike" kern="1200" cap="none" spc="5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可课下完成）</a:t>
            </a:r>
          </a:p>
        </p:txBody>
      </p:sp>
      <p:sp>
        <p:nvSpPr>
          <p:cNvPr id="3" name="对话气泡: 矩形 2"/>
          <p:cNvSpPr/>
          <p:nvPr/>
        </p:nvSpPr>
        <p:spPr>
          <a:xfrm>
            <a:off x="6617970" y="2568575"/>
            <a:ext cx="1341120" cy="1952625"/>
          </a:xfrm>
          <a:prstGeom prst="wedgeRectCallout">
            <a:avLst>
              <a:gd name="adj1" fmla="val -92828"/>
              <a:gd name="adj2" fmla="val -3136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2400">
              <a:solidFill>
                <a:schemeClr val="tx1"/>
              </a:solidFill>
            </a:endParaRPr>
          </a:p>
          <a:p>
            <a:pPr algn="ctr"/>
            <a:endParaRPr lang="en-US" altLang="zh-CN" sz="2400">
              <a:solidFill>
                <a:schemeClr val="tx1"/>
              </a:solidFill>
            </a:endParaRPr>
          </a:p>
          <a:p>
            <a:pPr algn="ctr" fontAlgn="auto">
              <a:lnSpc>
                <a:spcPct val="130000"/>
              </a:lnSpc>
            </a:pPr>
            <a:r>
              <a: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记述、介绍</a:t>
            </a:r>
          </a:p>
          <a:p>
            <a:pPr algn="ctr" fontAlgn="auto">
              <a:lnSpc>
                <a:spcPct val="130000"/>
              </a:lnSpc>
            </a:pPr>
            <a:r>
              <a: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白描</a:t>
            </a:r>
            <a:endParaRPr lang="en-US" altLang="zh-CN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fontAlgn="auto">
              <a:lnSpc>
                <a:spcPct val="130000"/>
              </a:lnSpc>
            </a:pPr>
            <a:r>
              <a: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记游完整</a:t>
            </a:r>
            <a:endParaRPr lang="en-US" altLang="zh-CN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fontAlgn="auto">
              <a:lnSpc>
                <a:spcPct val="130000"/>
              </a:lnSpc>
            </a:pPr>
            <a:r>
              <a: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形象而简约</a:t>
            </a:r>
            <a:endParaRPr lang="en-US" altLang="zh-CN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fontAlgn="auto">
              <a:lnSpc>
                <a:spcPct val="130000"/>
              </a:lnSpc>
            </a:pPr>
            <a:r>
              <a: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详略得当</a:t>
            </a:r>
            <a:endParaRPr lang="en-US" altLang="zh-CN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en-US" altLang="zh-CN" sz="2400">
              <a:solidFill>
                <a:schemeClr val="tx1"/>
              </a:solidFill>
            </a:endParaRPr>
          </a:p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 spd="slow" advTm="9734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83590" y="949960"/>
            <a:ext cx="7179945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文学赏析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/>
              <a:ea typeface="黑体"/>
            </a:endParaRPr>
          </a:p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　　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章紧紧围绕作者的游踪进行，同时穿插对泰山特点的记述和对所见景观的描绘。正文共五段。第一段先从地理环境落笔：山南有坟水西流，山北济水东去，名山傍水，分外壮观。“阳谷皆入汶，阴谷皆入济”的两个“皆”字，顿挫有力，把泰山的水景由两条河铺开成面写去，点出了山南山北众多支流纵横交叉、终归一河的景色。横亘在阳谷与阴谷分界处的古长城给泰山增添了雄奇的色彩。接着点出泰山最高点日观峰，为后文埋下伏笔。这一段文字，是在作者登泰山之前，用粗笔写出了山、水、古长城、日观峰等几样景色，勾画了泰山有层次、有色彩、动静交织的总貌。简略的轮廓勾勒，线条清楚。</a:t>
            </a: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……</a:t>
            </a:r>
          </a:p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          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itchFamily="2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83590" y="5086350"/>
            <a:ext cx="7180580" cy="706755"/>
          </a:xfrm>
          <a:prstGeom prst="rect">
            <a:avLst/>
          </a:prstGeom>
          <a:solidFill>
            <a:schemeClr val="accent4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（利用“百度”巩固、落实学习成果。感受赏析文字，学习赏析的方法。）</a:t>
            </a:r>
          </a:p>
        </p:txBody>
      </p:sp>
    </p:spTree>
  </p:cSld>
  <p:clrMapOvr>
    <a:masterClrMapping/>
  </p:clrMapOvr>
  <p:transition spd="slow" advTm="9734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98195" y="1402715"/>
            <a:ext cx="7148830" cy="46596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04190" fontAlgn="auto">
              <a:lnSpc>
                <a:spcPct val="110000"/>
              </a:lnSpc>
            </a:pPr>
            <a:r>
              <a:rPr lang="en-US" altLang="zh-CN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</a:t>
            </a:r>
            <a:r>
              <a:rPr lang="zh-CN" altLang="en-US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泰山极顶</a:t>
            </a:r>
            <a:r>
              <a:rPr lang="en-US" altLang="zh-CN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》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是现代散文作家</a:t>
            </a:r>
            <a:r>
              <a:rPr lang="zh-CN" altLang="en-US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杨朔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塑造写的一片现代散文，主要描写泰山奇景，一度被人认作是现代散文的典范。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504190" fontAlgn="auto">
              <a:lnSpc>
                <a:spcPct val="110000"/>
              </a:lnSpc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 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泰山极顶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》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这篇散文，象迎着 朝阳、彩屏绽开的孔雀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令人目注神驰、赞叹不已。它是代表 杨朔散文风格的优秀作品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有着鲜明的艺术特色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很值得我们去研究、探讨。非凡的立意、精巧的构思是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 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泰山极顶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》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的艺术特色之一。散文特别讲究立意。散文的立意贵在“高”和“新”。“高”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指散文的思想高度、深度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,“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新”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指散文的革命性、独创性。立意“高”而“新”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散文就有了生命。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504190" fontAlgn="auto">
              <a:lnSpc>
                <a:spcPct val="11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开头：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504190" fontAlgn="auto">
              <a:lnSpc>
                <a:spcPct val="11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“泰山极顶看日出历来被描绘成十分壮观的奇景。有人说：登 泰山而看不到日出，就像一出大戏没有戏眼，味儿终究有点 寡淡。</a:t>
            </a:r>
          </a:p>
          <a:p>
            <a:pPr indent="504190" fontAlgn="auto">
              <a:lnSpc>
                <a:spcPct val="11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“我去爬山那天，正赶上个难得的好天，万里长空，云彩丝儿都不见，素常烟雾腾腾的山头，显得眉目分明。同伴们都欣喜地说：“明儿早晨准可以看见日出了。”我也是抱着这种想头，爬上山去。</a:t>
            </a:r>
          </a:p>
          <a:p>
            <a:pPr indent="504190" fontAlgn="auto">
              <a:lnSpc>
                <a:spcPct val="11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98195" y="941705"/>
            <a:ext cx="71481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推介“泰山”专题阅读任务及材料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2425" y="941705"/>
            <a:ext cx="2709545" cy="1816100"/>
          </a:xfrm>
          <a:prstGeom prst="rect">
            <a:avLst/>
          </a:prstGeom>
        </p:spPr>
      </p:pic>
    </p:spTree>
  </p:cSld>
  <p:clrMapOvr>
    <a:masterClrMapping/>
  </p:clrMapOvr>
  <p:transition spd="slow" advTm="9734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89305" y="956310"/>
            <a:ext cx="7193915" cy="4799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04190" fontAlgn="auto"/>
            <a:r>
              <a:rPr lang="en-US" altLang="zh-CN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hlinkClick r:id="rId2"/>
              </a:rPr>
              <a:t>雨中</a:t>
            </a:r>
            <a:r>
              <a:rPr lang="zh-CN" altLang="en-US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hlinkClick r:id="rId2"/>
              </a:rPr>
              <a:t>登泰山</a:t>
            </a:r>
            <a:r>
              <a:rPr lang="en-US" altLang="zh-CN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zh-CN" altLang="en-US"/>
              <a:t>，散文</a:t>
            </a:r>
            <a:r>
              <a:rPr lang="zh-CN" altLang="en-US" b="1">
                <a:solidFill>
                  <a:srgbClr val="0000FF"/>
                </a:solidFill>
              </a:rPr>
              <a:t>。 </a:t>
            </a:r>
            <a:r>
              <a:rPr lang="zh-CN" altLang="en-US" b="1">
                <a:solidFill>
                  <a:srgbClr val="0000FF"/>
                </a:solidFill>
                <a:hlinkClick r:id="rId3"/>
              </a:rPr>
              <a:t>李健吾</a:t>
            </a:r>
            <a:r>
              <a:rPr lang="zh-CN" altLang="en-US"/>
              <a:t>作。</a:t>
            </a:r>
            <a:r>
              <a:rPr lang="en-US" altLang="zh-CN"/>
              <a:t>1961</a:t>
            </a:r>
            <a:r>
              <a:rPr lang="zh-CN" altLang="en-US"/>
              <a:t>年发表。写作者登 泰山时遇雨，而得以观赏到烟雨变幻中泰山的奇特风光。作品着笔于“雨中”，意在写登山的“雨趣”和雨中赏景的感受，并在写景抒情之中插引传说故事。语言优美，情趣生动，表达了作者对祖国大好河山的热爱与赞美之情。</a:t>
            </a:r>
            <a:endParaRPr lang="en-US" altLang="zh-CN"/>
          </a:p>
          <a:p>
            <a:pPr indent="504190" fontAlgn="auto"/>
            <a:endParaRPr lang="en-US" altLang="zh-CN"/>
          </a:p>
          <a:p>
            <a:pPr indent="504190" fontAlgn="auto"/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结尾：</a:t>
            </a:r>
            <a:endParaRPr lang="en-US" altLang="zh-CN">
              <a:latin typeface="黑体"/>
              <a:ea typeface="黑体"/>
            </a:endParaRPr>
          </a:p>
          <a:p>
            <a:pPr indent="504190" fontAlgn="auto"/>
            <a:r>
              <a:rPr lang="zh-CN" altLang="en-US">
                <a:solidFill>
                  <a:srgbClr val="FF0000"/>
                </a:solidFill>
              </a:rPr>
              <a:t>我们没有看到日出的奇景。那要在秋高气爽的时候。不过我们也有自己的独得之乐</a:t>
            </a:r>
            <a:r>
              <a:rPr lang="zh-CN" altLang="en-US"/>
              <a:t>：我们在雨中看到的瀑布，两天以后下山，已经不那样壮丽了。小瀑布不见，大瀑布变小了。 </a:t>
            </a:r>
          </a:p>
          <a:p>
            <a:pPr indent="504190" fontAlgn="auto"/>
            <a:r>
              <a:rPr lang="zh-CN" altLang="en-US"/>
              <a:t>我们沿着 西溪，翻山越岭，穿过果香扑鼻的苹果园，在 黑龙潭附近待了老半天。不是下午要赶火车的话，我们还会待下去的。山势和水势在这里别是一种格调，变化而又和谐。山没有水，如同人没有眼睛，似乎少了灵性。我们敢于在雨中登 泰山，看到有声有势的飞泉流布，倾盆大雨的时候，恰好又在 斗母宫躲过，一路行来，有雨趣而无淋漓之苦，自然也就格外感到 意兴盎然。 </a:t>
            </a:r>
          </a:p>
          <a:p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72425" y="565150"/>
            <a:ext cx="2780030" cy="2085340"/>
          </a:xfrm>
          <a:prstGeom prst="rect">
            <a:avLst/>
          </a:prstGeom>
        </p:spPr>
      </p:pic>
    </p:spTree>
  </p:cSld>
  <p:clrMapOvr>
    <a:masterClrMapping/>
  </p:clrMapOvr>
  <p:transition spd="slow" advTm="9734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19273" y="941905"/>
            <a:ext cx="5723925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04190" fontAlgn="auto"/>
            <a:r>
              <a:rPr lang="en-US" altLang="zh-CN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挑山工</a:t>
            </a:r>
            <a:r>
              <a:rPr lang="en-US" altLang="zh-CN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zh-CN" altLang="en-US"/>
              <a:t>是</a:t>
            </a:r>
            <a:r>
              <a:rPr lang="zh-CN" altLang="en-US">
                <a:solidFill>
                  <a:srgbClr val="0000FF"/>
                </a:solidFill>
              </a:rPr>
              <a:t>冯骥才</a:t>
            </a:r>
            <a:r>
              <a:rPr lang="zh-CN" altLang="en-US"/>
              <a:t>在</a:t>
            </a:r>
            <a:r>
              <a:rPr lang="en-US" altLang="zh-CN"/>
              <a:t>1981</a:t>
            </a:r>
            <a:r>
              <a:rPr lang="zh-CN" altLang="en-US"/>
              <a:t>年写的泰山见闻之一，也是泰山题材的著名散文之一。就是因为这一篇散文竟使著名作家冯骥才成为泰安市的荣誉市民。他在文中</a:t>
            </a:r>
            <a:r>
              <a:rPr lang="zh-CN" altLang="en-US">
                <a:latin typeface="华文新魏" panose="02010800040101010101" pitchFamily="2" charset="-122"/>
                <a:ea typeface="华文新魏" panose="02010800040101010101" pitchFamily="2" charset="-122"/>
              </a:rPr>
              <a:t>没有着墨于泰山的雄姿和胜景，而是把目光投向挑货上山的山民，描绘了他们艰辛的劳作和惊人的毅力，赞颂了挑山工坚韧不拔的攀登精神。</a:t>
            </a:r>
            <a:r>
              <a:rPr lang="zh-CN" altLang="en-US"/>
              <a:t>同样也告诉我们一个道理：干什么事，只要一心向着目标，步步踩实，一个劲往前走，就能到达目的地。</a:t>
            </a:r>
          </a:p>
          <a:p>
            <a:pPr indent="504190" fontAlgn="auto"/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开头：</a:t>
            </a:r>
            <a:endParaRPr lang="zh-CN" altLang="en-US">
              <a:latin typeface="黑体"/>
              <a:ea typeface="黑体"/>
            </a:endParaRPr>
          </a:p>
          <a:p>
            <a:pPr indent="504190" fontAlgn="auto"/>
            <a:r>
              <a:rPr lang="zh-CN" altLang="en-US"/>
              <a:t>在泰山上，随处都可以碰到挑山工。他们肩上搭一根光溜溜的扁担，扁担两头的绳子挂着沉甸甸的货物。</a:t>
            </a:r>
            <a:endParaRPr lang="en-US" altLang="zh-CN"/>
          </a:p>
          <a:p>
            <a:pPr indent="504190" fontAlgn="auto"/>
            <a:r>
              <a:rPr lang="en-US" altLang="zh-CN"/>
              <a:t>……</a:t>
            </a:r>
          </a:p>
          <a:p>
            <a:pPr indent="504190" fontAlgn="auto"/>
            <a:r>
              <a:rPr lang="zh-CN" altLang="en-US"/>
              <a:t>结尾：</a:t>
            </a:r>
            <a:endParaRPr lang="en-US" altLang="zh-CN"/>
          </a:p>
          <a:p>
            <a:pPr indent="504190" fontAlgn="auto"/>
            <a:r>
              <a:rPr lang="zh-CN" altLang="en-US"/>
              <a:t>从泰山回来，我画了一幅画</a:t>
            </a:r>
            <a:r>
              <a:rPr lang="en-US" altLang="zh-CN"/>
              <a:t>--</a:t>
            </a:r>
            <a:r>
              <a:rPr lang="zh-CN" altLang="en-US"/>
              <a:t>在陡直的似乎没有尽头的山道上，一个穿红背心的挑山工给肩头的重物压弯了腰，他一步一步地向上登攀。这幅画一直挂在我的书桌前，因为我需要它。</a:t>
            </a:r>
          </a:p>
          <a:p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43040" y="425450"/>
            <a:ext cx="3143250" cy="2200275"/>
          </a:xfrm>
          <a:prstGeom prst="rect">
            <a:avLst/>
          </a:prstGeom>
        </p:spPr>
      </p:pic>
    </p:spTree>
  </p:cSld>
  <p:clrMapOvr>
    <a:masterClrMapping/>
  </p:clrMapOvr>
  <p:transition spd="slow" advTm="9734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8"/>
          <p:cNvSpPr txBox="1"/>
          <p:nvPr/>
        </p:nvSpPr>
        <p:spPr>
          <a:xfrm>
            <a:off x="798040" y="960993"/>
            <a:ext cx="2053155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 anchor="t">
            <a:sp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华文楷体" panose="02010600040101010101" charset="-122"/>
              </a:rPr>
              <a:t>第四课时</a:t>
            </a:r>
          </a:p>
        </p:txBody>
      </p:sp>
      <p:sp>
        <p:nvSpPr>
          <p:cNvPr id="15" name="Title 6"/>
          <p:cNvSpPr txBox="1"/>
          <p:nvPr>
            <p:custDataLst>
              <p:tags r:id="rId2"/>
            </p:custDataLst>
          </p:nvPr>
        </p:nvSpPr>
        <p:spPr>
          <a:xfrm>
            <a:off x="798195" y="1422400"/>
            <a:ext cx="7172960" cy="401447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54004" tIns="27002" rIns="54004" bIns="27002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rgbClr val="3C3C4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Segoe UI" panose="020B0502040204020203" pitchFamily="34" charset="0"/>
              </a:defRPr>
            </a:lvl1pPr>
          </a:lstStyle>
          <a:p>
            <a:pPr lvl="0" indent="612140" fontAlgn="auto">
              <a:lnSpc>
                <a:spcPct val="130000"/>
              </a:lnSpc>
              <a:spcAft>
                <a:spcPts val="600"/>
              </a:spcAft>
              <a:defRPr/>
            </a:pPr>
            <a:r>
              <a:rPr lang="zh-CN" altLang="en-US" sz="2400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分组学习：</a:t>
            </a:r>
            <a:endParaRPr lang="en-US" altLang="zh-CN" sz="2400" spc="50">
              <a:ln w="3175">
                <a:noFill/>
                <a:prstDash val="dash"/>
              </a:ln>
              <a:solidFill>
                <a:schemeClr val="tx1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0" indent="612140" fontAlgn="auto">
              <a:lnSpc>
                <a:spcPct val="130000"/>
              </a:lnSpc>
              <a:spcAft>
                <a:spcPts val="600"/>
              </a:spcAft>
              <a:defRPr/>
            </a:pPr>
            <a:r>
              <a:rPr lang="en-US" altLang="zh-CN" sz="2400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altLang="zh-CN" sz="2400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.</a:t>
            </a:r>
            <a:r>
              <a:rPr lang="zh-CN" altLang="en-US" sz="2400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两课写景笔墨及作用比较，其他拓展文章的比较梳理，完成</a:t>
            </a:r>
            <a:r>
              <a:rPr lang="en-US" altLang="zh-CN" sz="2400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《</a:t>
            </a:r>
            <a:r>
              <a:rPr lang="zh-CN" altLang="en-US" sz="2400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比较表</a:t>
            </a:r>
            <a:r>
              <a:rPr lang="en-US" altLang="zh-CN" sz="2400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》</a:t>
            </a:r>
            <a:r>
              <a:rPr lang="zh-CN" altLang="en-US" sz="2400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，思考“写景的处理与作用”，并说说“比较”结果对自己作文的启发。</a:t>
            </a:r>
          </a:p>
          <a:p>
            <a:pPr lvl="0" indent="612140" fontAlgn="auto">
              <a:lnSpc>
                <a:spcPct val="130000"/>
              </a:lnSpc>
              <a:spcAft>
                <a:spcPts val="600"/>
              </a:spcAft>
              <a:defRPr/>
            </a:pPr>
            <a:r>
              <a:rPr lang="en-US" altLang="zh-CN" sz="2400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altLang="zh-CN" sz="2400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.</a:t>
            </a:r>
            <a:r>
              <a:rPr lang="en-US" altLang="zh-CN" sz="2400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“‘</a:t>
            </a:r>
            <a:r>
              <a:rPr lang="zh-CN" altLang="en-US" sz="2400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泰山</a:t>
            </a:r>
            <a:r>
              <a:rPr altLang="zh-CN" sz="2400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’</a:t>
            </a:r>
            <a:r>
              <a:rPr lang="zh-CN" altLang="en-US" sz="2400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专题散文”研讨，参考上述“比较表”，自己设计“专题学习梳理表”，从内容主题与写景的作用等方面入手。</a:t>
            </a:r>
          </a:p>
        </p:txBody>
      </p:sp>
    </p:spTree>
    <p:custDataLst>
      <p:tags r:id="rId1"/>
    </p:custDataLst>
  </p:cSld>
  <p:clrMapOvr>
    <a:masterClrMapping/>
  </p:clrMapOvr>
  <p:transition spd="slow" advTm="9734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 descr="C:\Users\Administrator\Desktop\微信图片_20191021151436.png微信图片_2019102115143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1053" y="949960"/>
            <a:ext cx="3750310" cy="5025390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4462027" y="1866345"/>
            <a:ext cx="490220" cy="63434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vert="eaVert" wrap="square" rtlCol="0">
            <a:sp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阅读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4466719" y="3011130"/>
            <a:ext cx="490220" cy="63434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vert="eaVert" wrap="square" rtlCol="0">
            <a:sp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拓展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4451101" y="4308553"/>
            <a:ext cx="490220" cy="75661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vert="eaVert" wrap="square" rtlCol="0">
            <a:sp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写作</a:t>
            </a:r>
          </a:p>
        </p:txBody>
      </p:sp>
    </p:spTree>
  </p:cSld>
  <p:clrMapOvr>
    <a:masterClrMapping/>
  </p:clrMapOvr>
  <p:transition spd="slow" advTm="9734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89940" y="1316990"/>
            <a:ext cx="7181850" cy="43472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8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8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lvl="0" indent="539750" fontAlgn="auto">
              <a:lnSpc>
                <a:spcPct val="130000"/>
              </a:lnSpc>
            </a:pPr>
            <a:r>
              <a:rPr lang="zh-CN" altLang="zh-CN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方案一：</a:t>
            </a:r>
            <a:endParaRPr lang="en-US" altLang="zh-CN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0" indent="539750" fontAlgn="auto">
              <a:lnSpc>
                <a:spcPct val="130000"/>
              </a:lnSpc>
            </a:pP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以“一切景语皆情语”为题，写单元小结论文。赏析课文情景交融的特点，走进作家的情感世界。不少于</a:t>
            </a:r>
            <a:r>
              <a:rPr lang="en-US" altLang="zh-CN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600</a:t>
            </a: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字。</a:t>
            </a:r>
            <a:endParaRPr lang="zh-CN" altLang="zh-CN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0" indent="539750" fontAlgn="auto">
              <a:lnSpc>
                <a:spcPct val="130000"/>
              </a:lnSpc>
            </a:pPr>
            <a:r>
              <a:rPr lang="zh-CN" altLang="zh-CN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方案二：</a:t>
            </a:r>
            <a:endParaRPr lang="en-US" altLang="zh-CN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0" indent="539750" fontAlgn="auto">
              <a:lnSpc>
                <a:spcPct val="130000"/>
              </a:lnSpc>
            </a:pP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以“有法与活用”为题，梳理本单元使用的写景技巧，并以课文句段为例说明。不少于</a:t>
            </a:r>
            <a:r>
              <a:rPr lang="en-US" altLang="zh-CN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600</a:t>
            </a: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字。</a:t>
            </a:r>
          </a:p>
          <a:p>
            <a:pPr lvl="0" indent="539750" fontAlgn="auto">
              <a:lnSpc>
                <a:spcPct val="130000"/>
              </a:lnSpc>
              <a:defRPr/>
            </a:pPr>
            <a:r>
              <a:rPr lang="zh-CN" altLang="zh-CN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方案三：</a:t>
            </a:r>
            <a:endParaRPr lang="en-US" altLang="zh-CN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0" indent="539750" fontAlgn="auto">
              <a:lnSpc>
                <a:spcPct val="130000"/>
              </a:lnSpc>
              <a:defRPr/>
            </a:pP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“愿君多采撷</a:t>
            </a:r>
            <a:r>
              <a:rPr lang="en-US" altLang="zh-CN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</a:t>
            </a: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本单元语言学习的收获”小结。</a:t>
            </a:r>
          </a:p>
          <a:p>
            <a:pPr lvl="0" indent="539750" fontAlgn="auto">
              <a:lnSpc>
                <a:spcPct val="130000"/>
              </a:lnSpc>
              <a:defRPr/>
            </a:pPr>
            <a:r>
              <a:rPr lang="zh-CN" altLang="zh-CN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方案四</a:t>
            </a: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endParaRPr lang="en-US" altLang="zh-CN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0" indent="539750" fontAlgn="auto">
              <a:lnSpc>
                <a:spcPct val="130000"/>
              </a:lnSpc>
              <a:defRPr/>
            </a:pP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自题书名，以“</a:t>
            </a:r>
            <a:r>
              <a:rPr lang="en-US" altLang="zh-CN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</a:t>
            </a: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我的写景散文自选集”为副标题，编一个写景散文集。并写简要编写说明，加以介绍。</a:t>
            </a:r>
            <a:endParaRPr kumimoji="0" lang="zh-CN" altLang="zh-CN" sz="18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0" name="文本框 18"/>
          <p:cNvSpPr txBox="1"/>
          <p:nvPr/>
        </p:nvSpPr>
        <p:spPr>
          <a:xfrm>
            <a:off x="790063" y="950267"/>
            <a:ext cx="6792391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 anchor="t">
            <a:spAutoFit/>
          </a:bodyPr>
          <a:lstStyle/>
          <a:p>
            <a:pPr lvl="0" algn="ctr"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华文楷体" panose="02010600040101010101" charset="-122"/>
              </a:rPr>
              <a:t>第十一课时：</a:t>
            </a:r>
            <a:r>
              <a:rPr lang="zh-CN" altLang="en-US" sz="2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华文楷体" panose="02010600040101010101" charset="-122"/>
              </a:rPr>
              <a:t>分享交流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华文楷体" panose="02010600040101010101" charset="-122"/>
              </a:rPr>
              <a:t>（单元学习结果展示</a:t>
            </a:r>
            <a:r>
              <a:rPr lang="zh-CN" altLang="en-US" sz="2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华文楷体" panose="02010600040101010101" charset="-122"/>
              </a:rPr>
              <a:t>）</a:t>
            </a:r>
          </a:p>
        </p:txBody>
      </p:sp>
    </p:spTree>
    <p:custDataLst>
      <p:tags r:id="rId1"/>
    </p:custDataLst>
  </p:cSld>
  <p:clrMapOvr>
    <a:masterClrMapping/>
  </p:clrMapOvr>
  <p:transition spd="slow" advTm="9734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6290" y="942975"/>
            <a:ext cx="7143115" cy="52336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612140" algn="l" defTabSz="913765" rtl="0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zh-CN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方案</a:t>
            </a: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五：</a:t>
            </a:r>
            <a:endParaRPr lang="en-US" altLang="zh-CN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612140" algn="l" rtl="0" fontAlgn="auto">
              <a:lnSpc>
                <a:spcPct val="120000"/>
              </a:lnSpc>
              <a:buNone/>
              <a:defRPr/>
            </a:pP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拍摄景物 </a:t>
            </a:r>
            <a:r>
              <a:rPr lang="en-US" altLang="zh-CN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VCR</a:t>
            </a: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，自拟题目、自编脚本、自配解说词。</a:t>
            </a:r>
            <a:endParaRPr lang="en-US" altLang="zh-CN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612140" algn="l" rtl="0" fontAlgn="auto">
              <a:lnSpc>
                <a:spcPct val="120000"/>
              </a:lnSpc>
              <a:buNone/>
              <a:defRPr/>
            </a:pPr>
            <a:r>
              <a:rPr lang="zh-CN" altLang="zh-CN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方案</a:t>
            </a: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六：</a:t>
            </a:r>
            <a:endParaRPr lang="en-US" altLang="zh-CN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612140" algn="l" rtl="0" fontAlgn="auto">
              <a:lnSpc>
                <a:spcPct val="120000"/>
              </a:lnSpc>
              <a:buNone/>
              <a:defRPr/>
            </a:pP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自拟题目，写一篇写景抒情散文，不少于</a:t>
            </a:r>
            <a:r>
              <a:rPr lang="en-US" altLang="zh-CN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800</a:t>
            </a: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字。</a:t>
            </a:r>
            <a:endParaRPr lang="zh-CN" altLang="zh-CN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612140" algn="l" rtl="0" fontAlgn="auto">
              <a:lnSpc>
                <a:spcPct val="120000"/>
              </a:lnSpc>
              <a:buNone/>
              <a:defRPr/>
            </a:pPr>
            <a:r>
              <a:rPr lang="zh-CN" altLang="zh-CN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方案</a:t>
            </a: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七：</a:t>
            </a:r>
            <a:endParaRPr lang="en-US" altLang="zh-CN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612140" algn="l" rtl="0" fontAlgn="auto">
              <a:lnSpc>
                <a:spcPct val="120000"/>
              </a:lnSpc>
              <a:buNone/>
              <a:defRPr/>
            </a:pP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en-US" altLang="zh-CN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‘</a:t>
            </a: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泰山</a:t>
            </a:r>
            <a:r>
              <a:rPr lang="en-US" altLang="zh-CN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’</a:t>
            </a: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散文一组”专题学习报告，不少于</a:t>
            </a:r>
            <a:r>
              <a:rPr lang="en-US" altLang="zh-CN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800</a:t>
            </a: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字。</a:t>
            </a:r>
            <a:endParaRPr lang="zh-CN" altLang="zh-CN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612140" algn="l" rtl="0" fontAlgn="auto">
              <a:lnSpc>
                <a:spcPct val="120000"/>
              </a:lnSpc>
              <a:buNone/>
              <a:defRPr/>
            </a:pPr>
            <a:r>
              <a:rPr lang="zh-CN" altLang="zh-CN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方案</a:t>
            </a: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八：</a:t>
            </a:r>
            <a:endParaRPr lang="en-US" altLang="zh-CN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612140" algn="l" rtl="0" fontAlgn="auto">
              <a:lnSpc>
                <a:spcPct val="120000"/>
              </a:lnSpc>
              <a:buNone/>
              <a:defRPr/>
            </a:pP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古代写景散文</a:t>
            </a:r>
            <a:r>
              <a:rPr lang="en-US" altLang="zh-CN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</a:t>
            </a: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篇比较分析（表格），及对写作的启发。</a:t>
            </a:r>
          </a:p>
          <a:p>
            <a:pPr marL="0" marR="0" lvl="0" indent="539750" algn="l" defTabSz="913765" rtl="0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学生自设专题（可讲、可贴）</a:t>
            </a:r>
            <a:endParaRPr lang="en-US" altLang="zh-CN" sz="20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612140" algn="l" rtl="0" fontAlgn="auto">
              <a:lnSpc>
                <a:spcPct val="120000"/>
              </a:lnSpc>
              <a:buNone/>
              <a:defRPr/>
            </a:pPr>
            <a:endParaRPr kumimoji="0" lang="zh-CN" altLang="zh-CN" sz="18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custDataLst>
      <p:tags r:id="rId1"/>
    </p:custDataLst>
  </p:cSld>
  <p:clrMapOvr>
    <a:masterClrMapping/>
  </p:clrMapOvr>
  <p:transition spd="slow" advTm="9734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8"/>
          <p:cNvSpPr txBox="1"/>
          <p:nvPr/>
        </p:nvSpPr>
        <p:spPr>
          <a:xfrm>
            <a:off x="795020" y="949325"/>
            <a:ext cx="1978660" cy="460375"/>
          </a:xfrm>
          <a:prstGeom prst="rect">
            <a:avLst/>
          </a:prstGeom>
          <a:solidFill>
            <a:srgbClr val="008A55"/>
          </a:solidFill>
        </p:spPr>
        <p:txBody>
          <a:bodyPr wrap="square" rtlCol="0" anchor="t">
            <a:sp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华文楷体" panose="02010600040101010101" charset="-122"/>
              </a:rPr>
              <a:t>设计反思</a:t>
            </a:r>
          </a:p>
        </p:txBody>
      </p:sp>
      <p:sp>
        <p:nvSpPr>
          <p:cNvPr id="15" name="Title 6"/>
          <p:cNvSpPr txBox="1"/>
          <p:nvPr>
            <p:custDataLst>
              <p:tags r:id="rId2"/>
            </p:custDataLst>
          </p:nvPr>
        </p:nvSpPr>
        <p:spPr>
          <a:xfrm>
            <a:off x="795020" y="1778000"/>
            <a:ext cx="6835140" cy="373888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54004" tIns="27002" rIns="54004" bIns="27002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rgbClr val="3C3C4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Segoe UI" panose="020B0502040204020203" pitchFamily="34" charset="0"/>
              </a:defRPr>
            </a:lvl1pPr>
          </a:lstStyle>
          <a:p>
            <a:pPr marL="0" marR="0" lvl="0" indent="504190" algn="l" defTabSz="913765" rtl="0" fontAlgn="auto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defRPr/>
            </a:pPr>
            <a:r>
              <a:rPr kumimoji="0" altLang="zh-CN" sz="1800" i="0" u="none" strike="noStrike" kern="1200" cap="none" spc="5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1.</a:t>
            </a:r>
            <a:r>
              <a:rPr kumimoji="0" lang="zh-CN" altLang="en-US" sz="1800" i="0" u="none" strike="noStrike" kern="1200" cap="none" spc="5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落实文学阅读与写作任务群。要设计适合学情的语文实践活动，单元重点集中突出，任务具体且具有一定的自主性，在活动中发挥每一个学生的积极性主动性。</a:t>
            </a:r>
            <a:endParaRPr kumimoji="0" lang="en-US" altLang="zh-CN" sz="1800" i="0" u="none" strike="noStrike" kern="1200" cap="none" spc="50" normalizeH="0" baseline="0" noProof="0">
              <a:ln w="3175">
                <a:noFill/>
                <a:prstDash val="dash"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504190" algn="l" defTabSz="913765" rtl="0" fontAlgn="auto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defRPr/>
            </a:pPr>
            <a:r>
              <a:rPr kumimoji="0" altLang="zh-CN" sz="1800" i="0" u="none" strike="noStrike" kern="1200" cap="none" spc="5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2.</a:t>
            </a:r>
            <a:r>
              <a:rPr kumimoji="0" lang="zh-CN" altLang="en-US" sz="1800" i="0" u="none" strike="noStrike" kern="1200" cap="none" spc="5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读写结合，注重积累。读是第一位的，必要的精读不可或缺，注意语言学习的笔头落实。写作训练适度即可。</a:t>
            </a:r>
            <a:endParaRPr kumimoji="0" lang="en-US" altLang="zh-CN" sz="1800" i="0" u="none" strike="noStrike" kern="1200" cap="none" spc="50" normalizeH="0" baseline="0" noProof="0">
              <a:ln w="3175">
                <a:noFill/>
                <a:prstDash val="dash"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504190" algn="l" defTabSz="913765" rtl="0" fontAlgn="auto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defRPr/>
            </a:pPr>
            <a:r>
              <a:rPr kumimoji="0" altLang="zh-CN" sz="1800" i="0" u="none" strike="noStrike" kern="1200" cap="none" spc="5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3.</a:t>
            </a:r>
            <a:r>
              <a:rPr kumimoji="0" lang="zh-CN" altLang="en-US" sz="1800" i="0" u="none" strike="noStrike" kern="1200" cap="none" spc="5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要在专题范围内适当拓展学习空间，在自选“学习任务”的驱动下，引导学生收集材料（文学文本与赏析文章），根据自己的立意学习、整理。</a:t>
            </a:r>
            <a:endParaRPr kumimoji="0" lang="en-US" altLang="zh-CN" sz="1800" i="0" u="none" strike="noStrike" kern="1200" cap="none" spc="50" normalizeH="0" baseline="0" noProof="0">
              <a:ln w="3175">
                <a:noFill/>
                <a:prstDash val="dash"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504190" algn="l" defTabSz="913765" rtl="0" fontAlgn="auto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defRPr/>
            </a:pPr>
            <a:r>
              <a:rPr kumimoji="0" altLang="zh-CN" sz="1800" i="0" u="none" strike="noStrike" kern="1200" cap="none" spc="5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4.</a:t>
            </a:r>
            <a:r>
              <a:rPr kumimoji="0" lang="zh-CN" altLang="en-US" sz="1800" i="0" u="none" strike="noStrike" kern="1200" cap="none" spc="5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学生能力不同、兴趣不同，结果会不同，走远走近，不必强求一律。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98830" y="1409700"/>
            <a:ext cx="71824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504190" algn="l" defTabSz="913765" rtl="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课文是形式内容的综合体，单元多篇，有更多的教学创意的可能。</a:t>
            </a:r>
          </a:p>
        </p:txBody>
      </p:sp>
    </p:spTree>
    <p:custDataLst>
      <p:tags r:id="rId1"/>
    </p:custDataLst>
  </p:cSld>
  <p:clrMapOvr>
    <a:masterClrMapping/>
  </p:clrMapOvr>
  <p:transition spd="slow" advTm="9734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6"/>
          <p:cNvSpPr txBox="1"/>
          <p:nvPr>
            <p:custDataLst>
              <p:tags r:id="rId2"/>
            </p:custDataLst>
          </p:nvPr>
        </p:nvSpPr>
        <p:spPr>
          <a:xfrm>
            <a:off x="784860" y="1423670"/>
            <a:ext cx="7199630" cy="442531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8026" tIns="34013" rIns="68026" bIns="34013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rgbClr val="3C3C4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Segoe UI" panose="020B0502040204020203" pitchFamily="34" charset="0"/>
              </a:defRPr>
            </a:lvl1pPr>
          </a:lstStyle>
          <a:p>
            <a:pPr marL="0" marR="0" lvl="0" indent="612140" algn="l" defTabSz="913765" rtl="0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-49" normalizeH="0" baseline="0" noProof="0">
                <a:ln w="3175"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kumimoji="0" lang="zh-CN" altLang="en-US" sz="2400" b="0" i="0" u="none" strike="noStrike" kern="1200" cap="none" spc="-49" normalizeH="0" baseline="0" noProof="0">
                <a:ln w="3175"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、落实任务群学习任务，引导学生在任务驱动、专题学习原则的指导下，在完成共性学习任务的同时，选择自己侧重学习的任务。以鼓励学生主动学习，提升综合素养，并在个性化学习的过程与成果展示中，呈现独特的个性与发展。</a:t>
            </a:r>
            <a:endParaRPr kumimoji="0" lang="en-US" altLang="zh-CN" sz="2400" b="0" i="0" u="none" strike="noStrike" kern="1200" cap="none" spc="-49" normalizeH="0" baseline="0" noProof="0">
              <a:ln w="3175"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612140" algn="l" defTabSz="913765" rtl="0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-49" normalizeH="0" baseline="0" noProof="0">
                <a:ln w="3175"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kumimoji="0" lang="zh-CN" altLang="en-US" sz="2400" b="0" i="0" u="none" strike="noStrike" kern="1200" cap="none" spc="-49" normalizeH="0" baseline="0" noProof="0">
                <a:ln w="3175"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、尊重语文学习规律，扎扎实实学好经典单篇，以课文为基础，完成拓展生发。</a:t>
            </a:r>
            <a:r>
              <a:rPr lang="zh-CN" altLang="en-US" sz="2400" noProof="0">
                <a:solidFill>
                  <a:prstClr val="black"/>
                </a:solidFill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zh-CN" altLang="en-US" sz="2400" noProof="0">
                <a:solidFill>
                  <a:srgbClr val="C00000"/>
                </a:solidFill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单篇</a:t>
            </a:r>
            <a:r>
              <a:rPr lang="zh-CN" altLang="en-US" sz="2400" noProof="0">
                <a:solidFill>
                  <a:prstClr val="black"/>
                </a:solidFill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与专题）</a:t>
            </a:r>
            <a:endParaRPr kumimoji="0" lang="zh-CN" altLang="en-US" sz="2400" b="0" i="0" u="none" strike="noStrike" kern="1200" cap="none" spc="-49" normalizeH="0" baseline="0" noProof="0">
              <a:ln w="3175">
                <a:noFill/>
              </a:ln>
              <a:solidFill>
                <a:srgbClr val="3C3C4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612140" algn="l" defTabSz="913765" rtl="0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-49" normalizeH="0" baseline="0" noProof="0">
              <a:ln w="3175"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457200" algn="l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-49" normalizeH="0" baseline="0" noProof="0">
              <a:ln w="3175"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文本框 18"/>
          <p:cNvSpPr txBox="1"/>
          <p:nvPr/>
        </p:nvSpPr>
        <p:spPr>
          <a:xfrm>
            <a:off x="782320" y="962660"/>
            <a:ext cx="1976755" cy="460375"/>
          </a:xfrm>
          <a:prstGeom prst="rect">
            <a:avLst/>
          </a:prstGeom>
          <a:solidFill>
            <a:srgbClr val="008A55"/>
          </a:solidFill>
        </p:spPr>
        <p:txBody>
          <a:bodyPr wrap="square" rtlCol="0" anchor="t">
            <a:spAutoFit/>
          </a:bodyPr>
          <a:lstStyle/>
          <a:p>
            <a:pPr algn="ctr"/>
            <a:r>
              <a:rPr kumimoji="1"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yuweij Medium" charset="0"/>
                <a:sym typeface="华文楷体" panose="02010600040101010101" charset="-122"/>
              </a:rPr>
              <a:t>设计理念</a:t>
            </a:r>
          </a:p>
        </p:txBody>
      </p:sp>
    </p:spTree>
    <p:custDataLst>
      <p:tags r:id="rId1"/>
    </p:custDataLst>
  </p:cSld>
  <p:clrMapOvr>
    <a:masterClrMapping/>
  </p:clrMapOvr>
  <p:transition spd="slow" advTm="9734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6"/>
          <p:cNvSpPr txBox="1"/>
          <p:nvPr>
            <p:custDataLst>
              <p:tags r:id="rId2"/>
            </p:custDataLst>
          </p:nvPr>
        </p:nvSpPr>
        <p:spPr>
          <a:xfrm>
            <a:off x="796925" y="1419860"/>
            <a:ext cx="7171055" cy="460502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8026" tIns="34013" rIns="68026" bIns="34013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rgbClr val="3C3C4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Segoe UI" panose="020B0502040204020203" pitchFamily="34" charset="0"/>
              </a:defRPr>
            </a:lvl1pPr>
          </a:lstStyle>
          <a:p>
            <a:pPr marL="0" marR="0" lvl="0" indent="457200" algn="l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800" b="0" i="0" u="none" strike="noStrike" kern="1200" cap="none" spc="-49" normalizeH="0" baseline="0" noProof="0">
              <a:ln w="3175">
                <a:noFill/>
              </a:ln>
              <a:solidFill>
                <a:srgbClr val="3C3C41"/>
              </a:solidFill>
              <a:effectLst/>
              <a:uLnTx/>
              <a:uFillTx/>
              <a:latin typeface="Arial" pitchFamily="34" charset="0"/>
              <a:ea typeface="微软雅黑" panose="020B0503020204020204" pitchFamily="34" charset="-122"/>
              <a:cs typeface="Segoe UI" panose="020B0502040204020203" pitchFamily="34" charset="0"/>
            </a:endParaRPr>
          </a:p>
          <a:p>
            <a:pPr marL="0" marR="0" lvl="0" indent="612140" algn="l" defTabSz="913765" rtl="0" fontAlgn="auto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5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单元课时：</a:t>
            </a:r>
            <a:r>
              <a:rPr kumimoji="0" lang="en-US" altLang="zh-CN" sz="2400" b="0" i="0" u="none" strike="noStrike" kern="1200" cap="none" spc="5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11</a:t>
            </a:r>
            <a:r>
              <a:rPr kumimoji="0" lang="zh-CN" altLang="en-US" sz="2400" b="0" i="0" u="none" strike="noStrike" kern="1200" cap="none" spc="5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课时</a:t>
            </a:r>
            <a:endParaRPr kumimoji="0" lang="en-US" altLang="zh-CN" sz="2400" b="0" i="0" u="none" strike="noStrike" kern="1200" cap="none" spc="50" normalizeH="0" baseline="0" noProof="0">
              <a:ln w="3175">
                <a:noFill/>
                <a:prstDash val="dash"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612140" algn="l" defTabSz="913765" rtl="0" fontAlgn="auto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5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讲座分两讲：</a:t>
            </a:r>
            <a:endParaRPr kumimoji="0" lang="en-US" altLang="zh-CN" sz="2400" b="0" i="0" u="none" strike="noStrike" kern="1200" cap="none" spc="50" normalizeH="0" baseline="0" noProof="0">
              <a:ln w="3175">
                <a:noFill/>
                <a:prstDash val="dash"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612140" algn="l" defTabSz="913765" rtl="0" fontAlgn="auto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5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kumimoji="0" lang="zh-CN" altLang="en-US" sz="2400" b="0" i="0" u="none" strike="noStrike" kern="1200" cap="none" spc="5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、现当代散文  （</a:t>
            </a:r>
            <a:r>
              <a:rPr kumimoji="0" lang="en-US" altLang="zh-CN" sz="2400" b="0" i="0" u="none" strike="noStrike" kern="1200" cap="none" spc="5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6</a:t>
            </a:r>
            <a:r>
              <a:rPr kumimoji="0" lang="zh-CN" altLang="en-US" sz="2400" b="0" i="0" u="none" strike="noStrike" kern="1200" cap="none" spc="5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课时，含单元起始课）   </a:t>
            </a:r>
            <a:endParaRPr kumimoji="0" lang="en-US" altLang="zh-CN" sz="2400" b="0" i="0" u="none" strike="noStrike" kern="1200" cap="none" spc="50" normalizeH="0" baseline="0" noProof="0">
              <a:ln w="3175">
                <a:noFill/>
                <a:prstDash val="dash"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612140" algn="l" defTabSz="913765" rtl="0" fontAlgn="auto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5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kumimoji="0" lang="zh-CN" altLang="en-US" sz="2400" b="0" i="0" u="none" strike="noStrike" kern="1200" cap="none" spc="5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、古代散文      （</a:t>
            </a:r>
            <a:r>
              <a:rPr kumimoji="0" lang="en-US" altLang="zh-CN" sz="2400" b="0" i="0" u="none" strike="noStrike" kern="1200" cap="none" spc="5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5</a:t>
            </a:r>
            <a:r>
              <a:rPr kumimoji="0" lang="zh-CN" altLang="en-US" sz="2400" b="0" i="0" u="none" strike="noStrike" kern="1200" cap="none" spc="5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课时，含单元总结课） </a:t>
            </a:r>
            <a:endParaRPr kumimoji="0" lang="en-US" altLang="zh-CN" sz="2400" b="0" i="0" u="none" strike="noStrike" kern="1200" cap="none" spc="50" normalizeH="0" baseline="0" noProof="0">
              <a:ln w="3175">
                <a:noFill/>
                <a:prstDash val="dash"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612140" algn="l" defTabSz="913765" rtl="0" fontAlgn="auto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5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共性：寄情景物，写法相同</a:t>
            </a:r>
            <a:endParaRPr kumimoji="0" lang="en-US" altLang="zh-CN" sz="2400" b="0" i="0" u="none" strike="noStrike" kern="1200" cap="none" spc="50" normalizeH="0" baseline="0" noProof="0">
              <a:ln w="3175">
                <a:noFill/>
                <a:prstDash val="dash"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612140" algn="l" defTabSz="913765" rtl="0" fontAlgn="auto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50" normalizeH="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不同：语言不同</a:t>
            </a:r>
          </a:p>
        </p:txBody>
      </p:sp>
      <p:sp>
        <p:nvSpPr>
          <p:cNvPr id="3" name="文本框 18"/>
          <p:cNvSpPr txBox="1"/>
          <p:nvPr/>
        </p:nvSpPr>
        <p:spPr>
          <a:xfrm>
            <a:off x="797560" y="959485"/>
            <a:ext cx="1976755" cy="460375"/>
          </a:xfrm>
          <a:prstGeom prst="rect">
            <a:avLst/>
          </a:prstGeom>
          <a:solidFill>
            <a:srgbClr val="008A55"/>
          </a:solidFill>
        </p:spPr>
        <p:txBody>
          <a:bodyPr wrap="square" rtlCol="0" anchor="t">
            <a:spAutoFit/>
          </a:bodyPr>
          <a:lstStyle/>
          <a:p>
            <a:pPr algn="ctr"/>
            <a:r>
              <a:rPr kumimoji="1"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yuweij Medium" charset="0"/>
                <a:sym typeface="华文楷体" panose="02010600040101010101" charset="-122"/>
              </a:rPr>
              <a:t>时间安排</a:t>
            </a:r>
          </a:p>
        </p:txBody>
      </p:sp>
    </p:spTree>
    <p:custDataLst>
      <p:tags r:id="rId1"/>
    </p:custDataLst>
  </p:cSld>
  <p:clrMapOvr>
    <a:masterClrMapping/>
  </p:clrMapOvr>
  <p:transition spd="slow" advTm="9734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1398270" y="1854835"/>
            <a:ext cx="6571615" cy="551180"/>
          </a:xfrm>
          <a:prstGeom prst="rect">
            <a:avLst/>
          </a:prstGeom>
        </p:spPr>
        <p:txBody>
          <a:bodyPr wrap="square" anchor="ctr">
            <a:normAutofit/>
          </a:bodyPr>
          <a:lstStyle>
            <a:defPPr>
              <a:defRPr lang="zh-CN"/>
            </a:defPPr>
            <a:lvl1pPr>
              <a:defRPr kern="0">
                <a:latin typeface="隶书" panose="02010509060101010101" charset="-122"/>
                <a:ea typeface="隶书" panose="02010509060101010101" charset="-122"/>
              </a:defRPr>
            </a:lvl1pPr>
          </a:lstStyle>
          <a:p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熟读课文，让经典文本永存心间。</a:t>
            </a:r>
          </a:p>
        </p:txBody>
      </p:sp>
      <p:sp>
        <p:nvSpPr>
          <p:cNvPr id="15" name="文本框 14"/>
          <p:cNvSpPr txBox="1"/>
          <p:nvPr>
            <p:custDataLst>
              <p:tags r:id="rId3"/>
            </p:custDataLst>
          </p:nvPr>
        </p:nvSpPr>
        <p:spPr>
          <a:xfrm>
            <a:off x="1397000" y="3626485"/>
            <a:ext cx="6557645" cy="551815"/>
          </a:xfrm>
          <a:prstGeom prst="rect">
            <a:avLst/>
          </a:prstGeom>
        </p:spPr>
        <p:txBody>
          <a:bodyPr wrap="square" anchor="ctr">
            <a:noAutofit/>
          </a:bodyPr>
          <a:lstStyle>
            <a:defPPr>
              <a:defRPr lang="zh-CN"/>
            </a:defPPr>
            <a:lvl1pPr>
              <a:defRPr kern="0">
                <a:latin typeface="隶书" panose="02010509060101010101" charset="-122"/>
                <a:ea typeface="隶书" panose="02010509060101010101" charset="-122"/>
              </a:defRPr>
            </a:lvl1pPr>
          </a:lstStyle>
          <a:p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感悟作者寄托于景物描写之中的情思，丰富思想情怀。</a:t>
            </a:r>
            <a:endParaRPr lang="en-US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4"/>
            </p:custDataLst>
          </p:nvPr>
        </p:nvSpPr>
        <p:spPr>
          <a:xfrm>
            <a:off x="1399540" y="4537075"/>
            <a:ext cx="6547485" cy="552450"/>
          </a:xfrm>
          <a:prstGeom prst="rect">
            <a:avLst/>
          </a:prstGeom>
        </p:spPr>
        <p:txBody>
          <a:bodyPr wrap="square" anchor="ctr">
            <a:normAutofit/>
          </a:bodyPr>
          <a:lstStyle>
            <a:defPPr>
              <a:defRPr lang="zh-CN"/>
            </a:defPPr>
            <a:lvl1pPr>
              <a:defRPr kern="0">
                <a:latin typeface="隶书" panose="02010509060101010101" charset="-122"/>
                <a:ea typeface="隶书" panose="02010509060101010101" charset="-122"/>
              </a:defRPr>
            </a:lvl1pPr>
          </a:lstStyle>
          <a:p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拓展对景物描写的认识，提升鉴赏能力。</a:t>
            </a:r>
          </a:p>
        </p:txBody>
      </p:sp>
      <p:sp>
        <p:nvSpPr>
          <p:cNvPr id="18" name="文本框 17"/>
          <p:cNvSpPr txBox="1"/>
          <p:nvPr>
            <p:custDataLst>
              <p:tags r:id="rId5"/>
            </p:custDataLst>
          </p:nvPr>
        </p:nvSpPr>
        <p:spPr>
          <a:xfrm>
            <a:off x="797140" y="3626235"/>
            <a:ext cx="600381" cy="55252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square" anchor="ctr">
            <a:normAutofit/>
          </a:bodyPr>
          <a:lstStyle>
            <a:defPPr>
              <a:defRPr lang="zh-CN"/>
            </a:defPPr>
            <a:lvl1pPr>
              <a:defRPr sz="3200">
                <a:solidFill>
                  <a:schemeClr val="bg1"/>
                </a:solidFill>
                <a:latin typeface="隶书" panose="02010509060101010101" charset="-122"/>
                <a:ea typeface="隶书" panose="02010509060101010101" charset="-122"/>
              </a:defRPr>
            </a:lvl1pPr>
            <a:lvl2pPr marL="742950" indent="-285750">
              <a:defRPr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400" kern="0">
                <a:latin typeface="Arial" panose="020B0604020202020204" pitchFamily="34" charset="0"/>
              </a:rPr>
              <a:t>3</a:t>
            </a:r>
          </a:p>
        </p:txBody>
      </p:sp>
      <p:sp>
        <p:nvSpPr>
          <p:cNvPr id="19" name="文本框 18"/>
          <p:cNvSpPr txBox="1"/>
          <p:nvPr>
            <p:custDataLst>
              <p:tags r:id="rId6"/>
            </p:custDataLst>
          </p:nvPr>
        </p:nvSpPr>
        <p:spPr>
          <a:xfrm>
            <a:off x="798411" y="2781659"/>
            <a:ext cx="600381" cy="55252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square" anchor="ctr">
            <a:normAutofit/>
          </a:bodyPr>
          <a:lstStyle>
            <a:defPPr>
              <a:defRPr lang="zh-CN"/>
            </a:defPPr>
            <a:lvl1pPr>
              <a:defRPr sz="3200">
                <a:solidFill>
                  <a:schemeClr val="bg1"/>
                </a:solidFill>
                <a:latin typeface="隶书" panose="02010509060101010101" charset="-122"/>
                <a:ea typeface="隶书" panose="02010509060101010101" charset="-122"/>
              </a:defRPr>
            </a:lvl1pPr>
            <a:lvl2pPr marL="742950" indent="-285750">
              <a:defRPr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400" kern="0">
                <a:latin typeface="Arial" panose="020B0604020202020204" pitchFamily="34" charset="0"/>
              </a:rPr>
              <a:t>2</a:t>
            </a:r>
          </a:p>
        </p:txBody>
      </p:sp>
      <p:sp>
        <p:nvSpPr>
          <p:cNvPr id="20" name="文本框 19"/>
          <p:cNvSpPr txBox="1"/>
          <p:nvPr>
            <p:custDataLst>
              <p:tags r:id="rId7"/>
            </p:custDataLst>
          </p:nvPr>
        </p:nvSpPr>
        <p:spPr>
          <a:xfrm>
            <a:off x="797929" y="1853685"/>
            <a:ext cx="598838" cy="55252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square" anchor="ctr">
            <a:normAutofit/>
          </a:bodyPr>
          <a:lstStyle>
            <a:defPPr>
              <a:defRPr lang="zh-CN"/>
            </a:defPPr>
            <a:lvl1pPr>
              <a:defRPr sz="3200">
                <a:solidFill>
                  <a:schemeClr val="bg1"/>
                </a:solidFill>
                <a:latin typeface="隶书" panose="02010509060101010101" charset="-122"/>
                <a:ea typeface="隶书" panose="02010509060101010101" charset="-122"/>
              </a:defRPr>
            </a:lvl1pPr>
            <a:lvl2pPr marL="742950" indent="-285750">
              <a:defRPr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400" kern="0"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21" name="文本框 20"/>
          <p:cNvSpPr txBox="1"/>
          <p:nvPr>
            <p:custDataLst>
              <p:tags r:id="rId8"/>
            </p:custDataLst>
          </p:nvPr>
        </p:nvSpPr>
        <p:spPr>
          <a:xfrm>
            <a:off x="797141" y="4536817"/>
            <a:ext cx="600381" cy="55252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square" anchor="ctr">
            <a:normAutofit/>
          </a:bodyPr>
          <a:lstStyle>
            <a:defPPr>
              <a:defRPr lang="zh-CN"/>
            </a:defPPr>
            <a:lvl1pPr>
              <a:defRPr sz="3200">
                <a:solidFill>
                  <a:schemeClr val="bg1"/>
                </a:solidFill>
                <a:latin typeface="隶书" panose="02010509060101010101" charset="-122"/>
                <a:ea typeface="隶书" panose="02010509060101010101" charset="-122"/>
              </a:defRPr>
            </a:lvl1pPr>
            <a:lvl2pPr marL="742950" indent="-285750">
              <a:defRPr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400" kern="0">
                <a:latin typeface="Arial" panose="020B0604020202020204" pitchFamily="34" charset="0"/>
              </a:rPr>
              <a:t>4</a:t>
            </a:r>
          </a:p>
        </p:txBody>
      </p:sp>
      <p:sp>
        <p:nvSpPr>
          <p:cNvPr id="9" name="文本框 18"/>
          <p:cNvSpPr txBox="1"/>
          <p:nvPr/>
        </p:nvSpPr>
        <p:spPr>
          <a:xfrm>
            <a:off x="798195" y="949960"/>
            <a:ext cx="1976755" cy="460375"/>
          </a:xfrm>
          <a:prstGeom prst="rect">
            <a:avLst/>
          </a:prstGeom>
          <a:solidFill>
            <a:srgbClr val="008A55"/>
          </a:solidFill>
        </p:spPr>
        <p:txBody>
          <a:bodyPr wrap="square" rtlCol="0" anchor="t">
            <a:spAutoFit/>
          </a:bodyPr>
          <a:lstStyle/>
          <a:p>
            <a:pPr algn="ctr"/>
            <a:r>
              <a:rPr kumimoji="1"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yuweij Medium" charset="0"/>
                <a:sym typeface="华文楷体" panose="02010600040101010101" charset="-122"/>
              </a:rPr>
              <a:t>教学目标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399540" y="2858770"/>
            <a:ext cx="65728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kern="0">
                <a:latin typeface="微软雅黑" panose="020B0503020204020204" pitchFamily="34" charset="-122"/>
                <a:ea typeface="微软雅黑" panose="020B0503020204020204" pitchFamily="34" charset="-122"/>
              </a:rPr>
              <a:t>学会一些文言词句，积累文言文语感。</a:t>
            </a:r>
          </a:p>
        </p:txBody>
      </p:sp>
    </p:spTree>
    <p:custDataLst>
      <p:tags r:id="rId1"/>
    </p:custDataLst>
  </p:cSld>
  <p:clrMapOvr>
    <a:masterClrMapping/>
  </p:clrMapOvr>
  <p:transition spd="slow" advTm="9734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1398270" y="1880235"/>
            <a:ext cx="6564630" cy="551180"/>
          </a:xfrm>
          <a:prstGeom prst="rect">
            <a:avLst/>
          </a:prstGeom>
        </p:spPr>
        <p:txBody>
          <a:bodyPr wrap="square" anchor="ctr">
            <a:normAutofit/>
          </a:bodyPr>
          <a:lstStyle>
            <a:defPPr>
              <a:defRPr lang="zh-CN"/>
            </a:defPPr>
            <a:lvl1pPr>
              <a:defRPr kern="0">
                <a:latin typeface="隶书" panose="02010509060101010101" charset="-122"/>
                <a:ea typeface="隶书" panose="02010509060101010101" charset="-122"/>
              </a:defRPr>
            </a:lvl1pPr>
          </a:lstStyle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深入阅读两篇古文，充分感知、领悟文本。</a:t>
            </a:r>
          </a:p>
        </p:txBody>
      </p:sp>
      <p:sp>
        <p:nvSpPr>
          <p:cNvPr id="15" name="文本框 14"/>
          <p:cNvSpPr txBox="1"/>
          <p:nvPr>
            <p:custDataLst>
              <p:tags r:id="rId3"/>
            </p:custDataLst>
          </p:nvPr>
        </p:nvSpPr>
        <p:spPr>
          <a:xfrm>
            <a:off x="1397000" y="2719070"/>
            <a:ext cx="6565265" cy="729615"/>
          </a:xfrm>
          <a:prstGeom prst="rect">
            <a:avLst/>
          </a:prstGeom>
        </p:spPr>
        <p:txBody>
          <a:bodyPr wrap="square" anchor="ctr">
            <a:normAutofit/>
          </a:bodyPr>
          <a:lstStyle>
            <a:defPPr>
              <a:defRPr lang="zh-CN"/>
            </a:defPPr>
            <a:lvl1pPr>
              <a:defRPr kern="0">
                <a:latin typeface="隶书" panose="02010509060101010101" charset="-122"/>
                <a:ea typeface="隶书" panose="02010509060101010101" charset="-122"/>
              </a:defRPr>
            </a:lvl1pPr>
          </a:lstStyle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在整体把握的基础上，深入分析重点写景段落，感悟“自然情怀”。</a:t>
            </a:r>
          </a:p>
        </p:txBody>
      </p:sp>
      <p:sp>
        <p:nvSpPr>
          <p:cNvPr id="16" name="文本框 15"/>
          <p:cNvSpPr txBox="1"/>
          <p:nvPr>
            <p:custDataLst>
              <p:tags r:id="rId4"/>
            </p:custDataLst>
          </p:nvPr>
        </p:nvSpPr>
        <p:spPr>
          <a:xfrm>
            <a:off x="1398270" y="3623310"/>
            <a:ext cx="6568440" cy="551180"/>
          </a:xfrm>
          <a:prstGeom prst="rect">
            <a:avLst/>
          </a:prstGeom>
        </p:spPr>
        <p:txBody>
          <a:bodyPr wrap="square" anchor="ctr">
            <a:noAutofit/>
          </a:bodyPr>
          <a:lstStyle>
            <a:defPPr>
              <a:defRPr lang="zh-CN"/>
            </a:defPPr>
            <a:lvl1pPr>
              <a:defRPr kern="0">
                <a:latin typeface="隶书" panose="02010509060101010101" charset="-122"/>
                <a:ea typeface="隶书" panose="02010509060101010101" charset="-122"/>
              </a:defRPr>
            </a:lvl1pPr>
          </a:lstStyle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梳理整合，把握“情景交融”的特点。</a:t>
            </a:r>
          </a:p>
        </p:txBody>
      </p:sp>
      <p:sp>
        <p:nvSpPr>
          <p:cNvPr id="17" name="文本框 16"/>
          <p:cNvSpPr txBox="1"/>
          <p:nvPr>
            <p:custDataLst>
              <p:tags r:id="rId5"/>
            </p:custDataLst>
          </p:nvPr>
        </p:nvSpPr>
        <p:spPr>
          <a:xfrm>
            <a:off x="1397000" y="4292707"/>
            <a:ext cx="6565265" cy="551180"/>
          </a:xfrm>
          <a:prstGeom prst="rect">
            <a:avLst/>
          </a:prstGeom>
        </p:spPr>
        <p:txBody>
          <a:bodyPr wrap="square" anchor="ctr">
            <a:normAutofit/>
          </a:bodyPr>
          <a:lstStyle>
            <a:defPPr>
              <a:defRPr lang="zh-CN"/>
            </a:defPPr>
            <a:lvl1pPr>
              <a:defRPr kern="0">
                <a:latin typeface="隶书" panose="02010509060101010101" charset="-122"/>
                <a:ea typeface="隶书" panose="02010509060101010101" charset="-122"/>
              </a:defRPr>
            </a:lvl1pPr>
          </a:lstStyle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摘抄诵读，丰富词汇，积累语感。</a:t>
            </a:r>
          </a:p>
        </p:txBody>
      </p:sp>
      <p:sp>
        <p:nvSpPr>
          <p:cNvPr id="18" name="文本框 17"/>
          <p:cNvSpPr txBox="1"/>
          <p:nvPr>
            <p:custDataLst>
              <p:tags r:id="rId6"/>
            </p:custDataLst>
          </p:nvPr>
        </p:nvSpPr>
        <p:spPr>
          <a:xfrm>
            <a:off x="797917" y="3622142"/>
            <a:ext cx="600381" cy="55252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square" anchor="ctr">
            <a:normAutofit/>
          </a:bodyPr>
          <a:lstStyle>
            <a:defPPr>
              <a:defRPr lang="zh-CN"/>
            </a:defPPr>
            <a:lvl1pPr>
              <a:defRPr sz="3200">
                <a:solidFill>
                  <a:schemeClr val="bg1"/>
                </a:solidFill>
                <a:latin typeface="隶书" panose="02010509060101010101" charset="-122"/>
                <a:ea typeface="隶书" panose="02010509060101010101" charset="-122"/>
              </a:defRPr>
            </a:lvl1pPr>
            <a:lvl2pPr marL="742950" indent="-285750">
              <a:defRPr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400" kern="0">
                <a:latin typeface="Arial" panose="020B0604020202020204" pitchFamily="34" charset="0"/>
              </a:rPr>
              <a:t>3</a:t>
            </a:r>
          </a:p>
        </p:txBody>
      </p:sp>
      <p:sp>
        <p:nvSpPr>
          <p:cNvPr id="19" name="文本框 18"/>
          <p:cNvSpPr txBox="1"/>
          <p:nvPr>
            <p:custDataLst>
              <p:tags r:id="rId7"/>
            </p:custDataLst>
          </p:nvPr>
        </p:nvSpPr>
        <p:spPr>
          <a:xfrm>
            <a:off x="798291" y="2781764"/>
            <a:ext cx="600381" cy="55252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square" anchor="ctr">
            <a:normAutofit/>
          </a:bodyPr>
          <a:lstStyle>
            <a:defPPr>
              <a:defRPr lang="zh-CN"/>
            </a:defPPr>
            <a:lvl1pPr>
              <a:defRPr sz="3200">
                <a:solidFill>
                  <a:schemeClr val="bg1"/>
                </a:solidFill>
                <a:latin typeface="隶书" panose="02010509060101010101" charset="-122"/>
                <a:ea typeface="隶书" panose="02010509060101010101" charset="-122"/>
              </a:defRPr>
            </a:lvl1pPr>
            <a:lvl2pPr marL="742950" indent="-285750">
              <a:defRPr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400" kern="0">
                <a:latin typeface="Arial" panose="020B0604020202020204" pitchFamily="34" charset="0"/>
              </a:rPr>
              <a:t>2</a:t>
            </a:r>
          </a:p>
        </p:txBody>
      </p:sp>
      <p:sp>
        <p:nvSpPr>
          <p:cNvPr id="20" name="文本框 19"/>
          <p:cNvSpPr txBox="1"/>
          <p:nvPr>
            <p:custDataLst>
              <p:tags r:id="rId8"/>
            </p:custDataLst>
          </p:nvPr>
        </p:nvSpPr>
        <p:spPr>
          <a:xfrm>
            <a:off x="797929" y="1879085"/>
            <a:ext cx="598838" cy="55252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square" anchor="ctr">
            <a:normAutofit/>
          </a:bodyPr>
          <a:lstStyle>
            <a:defPPr>
              <a:defRPr lang="zh-CN"/>
            </a:defPPr>
            <a:lvl1pPr>
              <a:defRPr sz="3200">
                <a:solidFill>
                  <a:schemeClr val="bg1"/>
                </a:solidFill>
                <a:latin typeface="隶书" panose="02010509060101010101" charset="-122"/>
                <a:ea typeface="隶书" panose="02010509060101010101" charset="-122"/>
              </a:defRPr>
            </a:lvl1pPr>
            <a:lvl2pPr marL="742950" indent="-285750">
              <a:defRPr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400" kern="0"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21" name="文本框 20"/>
          <p:cNvSpPr txBox="1"/>
          <p:nvPr>
            <p:custDataLst>
              <p:tags r:id="rId9"/>
            </p:custDataLst>
          </p:nvPr>
        </p:nvSpPr>
        <p:spPr>
          <a:xfrm>
            <a:off x="796644" y="4299480"/>
            <a:ext cx="600381" cy="55252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square" anchor="ctr">
            <a:normAutofit/>
          </a:bodyPr>
          <a:lstStyle>
            <a:defPPr>
              <a:defRPr lang="zh-CN"/>
            </a:defPPr>
            <a:lvl1pPr>
              <a:defRPr sz="3200">
                <a:solidFill>
                  <a:schemeClr val="bg1"/>
                </a:solidFill>
                <a:latin typeface="隶书" panose="02010509060101010101" charset="-122"/>
                <a:ea typeface="隶书" panose="02010509060101010101" charset="-122"/>
              </a:defRPr>
            </a:lvl1pPr>
            <a:lvl2pPr marL="742950" indent="-285750">
              <a:defRPr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400" kern="0">
                <a:latin typeface="Arial" panose="020B0604020202020204" pitchFamily="34" charset="0"/>
              </a:rPr>
              <a:t>4</a:t>
            </a:r>
          </a:p>
        </p:txBody>
      </p:sp>
      <p:sp>
        <p:nvSpPr>
          <p:cNvPr id="9" name="文本框 18"/>
          <p:cNvSpPr txBox="1"/>
          <p:nvPr/>
        </p:nvSpPr>
        <p:spPr>
          <a:xfrm>
            <a:off x="798195" y="949325"/>
            <a:ext cx="1965325" cy="460375"/>
          </a:xfrm>
          <a:prstGeom prst="rect">
            <a:avLst/>
          </a:prstGeom>
          <a:solidFill>
            <a:srgbClr val="008A55"/>
          </a:solidFill>
        </p:spPr>
        <p:txBody>
          <a:bodyPr wrap="square" rtlCol="0" anchor="t">
            <a:spAutoFit/>
          </a:bodyPr>
          <a:lstStyle/>
          <a:p>
            <a:pPr algn="ctr"/>
            <a:r>
              <a:rPr kumimoji="1"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yuweij Medium" charset="0"/>
                <a:sym typeface="华文楷体" panose="02010600040101010101" charset="-122"/>
              </a:rPr>
              <a:t>教学重点</a:t>
            </a:r>
          </a:p>
        </p:txBody>
      </p:sp>
      <p:sp>
        <p:nvSpPr>
          <p:cNvPr id="13" name="文本框 12"/>
          <p:cNvSpPr txBox="1"/>
          <p:nvPr>
            <p:custDataLst>
              <p:tags r:id="rId10"/>
            </p:custDataLst>
          </p:nvPr>
        </p:nvSpPr>
        <p:spPr>
          <a:xfrm>
            <a:off x="787429" y="5045128"/>
            <a:ext cx="600381" cy="55252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square" anchor="ctr">
            <a:normAutofit/>
          </a:bodyPr>
          <a:lstStyle>
            <a:defPPr>
              <a:defRPr lang="zh-CN"/>
            </a:defPPr>
            <a:lvl1pPr>
              <a:defRPr sz="3200">
                <a:solidFill>
                  <a:schemeClr val="bg1"/>
                </a:solidFill>
                <a:latin typeface="隶书" panose="02010509060101010101" charset="-122"/>
                <a:ea typeface="隶书" panose="02010509060101010101" charset="-122"/>
              </a:defRPr>
            </a:lvl1pPr>
            <a:lvl2pPr marL="742950" indent="-285750">
              <a:defRPr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400" kern="0">
                <a:latin typeface="Arial" panose="020B0604020202020204" pitchFamily="34" charset="0"/>
              </a:rPr>
              <a:t>5</a:t>
            </a:r>
          </a:p>
        </p:txBody>
      </p:sp>
      <p:sp>
        <p:nvSpPr>
          <p:cNvPr id="14" name="文本框 13"/>
          <p:cNvSpPr txBox="1"/>
          <p:nvPr>
            <p:custDataLst>
              <p:tags r:id="rId11"/>
            </p:custDataLst>
          </p:nvPr>
        </p:nvSpPr>
        <p:spPr>
          <a:xfrm>
            <a:off x="1485586" y="5074920"/>
            <a:ext cx="6569075" cy="582930"/>
          </a:xfrm>
          <a:prstGeom prst="rect">
            <a:avLst/>
          </a:prstGeom>
        </p:spPr>
        <p:txBody>
          <a:bodyPr wrap="square" anchor="ctr">
            <a:normAutofit fontScale="92500" lnSpcReduction="10000"/>
          </a:bodyPr>
          <a:lstStyle>
            <a:defPPr>
              <a:defRPr lang="zh-CN"/>
            </a:defPPr>
            <a:lvl1pPr>
              <a:defRPr kern="0">
                <a:latin typeface="隶书" panose="02010509060101010101" charset="-122"/>
                <a:ea typeface="隶书" panose="02010509060101010101" charset="-122"/>
              </a:defRPr>
            </a:lvl1pPr>
          </a:lstStyle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分专题拓展阅读，完成自我拓展学习任务。（教师建议与学生自设结合）</a:t>
            </a:r>
          </a:p>
        </p:txBody>
      </p:sp>
    </p:spTree>
    <p:custDataLst>
      <p:tags r:id="rId1"/>
    </p:custDataLst>
  </p:cSld>
  <p:clrMapOvr>
    <a:masterClrMapping/>
  </p:clrMapOvr>
  <p:transition spd="slow" advTm="9734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1407660" y="1880073"/>
            <a:ext cx="4629458" cy="551183"/>
          </a:xfrm>
          <a:prstGeom prst="rect">
            <a:avLst/>
          </a:prstGeom>
        </p:spPr>
        <p:txBody>
          <a:bodyPr wrap="square" anchor="ctr">
            <a:normAutofit/>
          </a:bodyPr>
          <a:lstStyle>
            <a:defPPr>
              <a:defRPr lang="zh-CN"/>
            </a:defPPr>
            <a:lvl1pPr>
              <a:defRPr kern="0">
                <a:latin typeface="隶书" panose="02010509060101010101" charset="-122"/>
                <a:ea typeface="隶书" panose="02010509060101010101" charset="-122"/>
              </a:defRPr>
            </a:lvl1pPr>
          </a:lstStyle>
          <a:p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积累文言语感</a:t>
            </a:r>
          </a:p>
        </p:txBody>
      </p:sp>
      <p:sp>
        <p:nvSpPr>
          <p:cNvPr id="15" name="文本框 14"/>
          <p:cNvSpPr txBox="1"/>
          <p:nvPr>
            <p:custDataLst>
              <p:tags r:id="rId3"/>
            </p:custDataLst>
          </p:nvPr>
        </p:nvSpPr>
        <p:spPr>
          <a:xfrm>
            <a:off x="1407660" y="2782028"/>
            <a:ext cx="4687056" cy="551183"/>
          </a:xfrm>
          <a:prstGeom prst="rect">
            <a:avLst/>
          </a:prstGeom>
        </p:spPr>
        <p:txBody>
          <a:bodyPr wrap="square" anchor="ctr">
            <a:normAutofit/>
          </a:bodyPr>
          <a:lstStyle>
            <a:defPPr>
              <a:defRPr lang="zh-CN"/>
            </a:defPPr>
            <a:lvl1pPr>
              <a:defRPr kern="0">
                <a:latin typeface="隶书" panose="02010509060101010101" charset="-122"/>
                <a:ea typeface="隶书" panose="02010509060101010101" charset="-122"/>
              </a:defRPr>
            </a:lvl1pPr>
          </a:lstStyle>
          <a:p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把握景中之“情”</a:t>
            </a:r>
          </a:p>
        </p:txBody>
      </p:sp>
      <p:sp>
        <p:nvSpPr>
          <p:cNvPr id="16" name="文本框 15"/>
          <p:cNvSpPr txBox="1"/>
          <p:nvPr>
            <p:custDataLst>
              <p:tags r:id="rId4"/>
            </p:custDataLst>
          </p:nvPr>
        </p:nvSpPr>
        <p:spPr>
          <a:xfrm>
            <a:off x="1406390" y="3627189"/>
            <a:ext cx="4501462" cy="551183"/>
          </a:xfrm>
          <a:prstGeom prst="rect">
            <a:avLst/>
          </a:prstGeom>
        </p:spPr>
        <p:txBody>
          <a:bodyPr wrap="square" anchor="ctr">
            <a:normAutofit/>
          </a:bodyPr>
          <a:lstStyle>
            <a:defPPr>
              <a:defRPr lang="zh-CN"/>
            </a:defPPr>
            <a:lvl1pPr>
              <a:defRPr kern="0">
                <a:latin typeface="隶书" panose="02010509060101010101" charset="-122"/>
                <a:ea typeface="隶书" panose="02010509060101010101" charset="-122"/>
              </a:defRPr>
            </a:lvl1pPr>
          </a:lstStyle>
          <a:p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比较写景在不同文章中的作用</a:t>
            </a:r>
          </a:p>
        </p:txBody>
      </p:sp>
      <p:sp>
        <p:nvSpPr>
          <p:cNvPr id="18" name="文本框 17"/>
          <p:cNvSpPr txBox="1"/>
          <p:nvPr>
            <p:custDataLst>
              <p:tags r:id="rId5"/>
            </p:custDataLst>
          </p:nvPr>
        </p:nvSpPr>
        <p:spPr>
          <a:xfrm>
            <a:off x="798410" y="3626870"/>
            <a:ext cx="600381" cy="55252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square" anchor="ctr">
            <a:normAutofit/>
          </a:bodyPr>
          <a:lstStyle>
            <a:defPPr>
              <a:defRPr lang="zh-CN"/>
            </a:defPPr>
            <a:lvl1pPr>
              <a:defRPr sz="3200">
                <a:solidFill>
                  <a:schemeClr val="bg1"/>
                </a:solidFill>
                <a:latin typeface="隶书" panose="02010509060101010101" charset="-122"/>
                <a:ea typeface="隶书" panose="02010509060101010101" charset="-122"/>
              </a:defRPr>
            </a:lvl1pPr>
            <a:lvl2pPr marL="742950" indent="-285750">
              <a:defRPr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400" kern="0">
                <a:latin typeface="Arial" panose="020B0604020202020204" pitchFamily="34" charset="0"/>
              </a:rPr>
              <a:t>3</a:t>
            </a:r>
          </a:p>
        </p:txBody>
      </p:sp>
      <p:sp>
        <p:nvSpPr>
          <p:cNvPr id="19" name="文本框 18"/>
          <p:cNvSpPr txBox="1"/>
          <p:nvPr>
            <p:custDataLst>
              <p:tags r:id="rId6"/>
            </p:custDataLst>
          </p:nvPr>
        </p:nvSpPr>
        <p:spPr>
          <a:xfrm>
            <a:off x="807936" y="2781659"/>
            <a:ext cx="600381" cy="55252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square" anchor="ctr">
            <a:normAutofit/>
          </a:bodyPr>
          <a:lstStyle>
            <a:defPPr>
              <a:defRPr lang="zh-CN"/>
            </a:defPPr>
            <a:lvl1pPr>
              <a:defRPr sz="3200">
                <a:solidFill>
                  <a:schemeClr val="bg1"/>
                </a:solidFill>
                <a:latin typeface="隶书" panose="02010509060101010101" charset="-122"/>
                <a:ea typeface="隶书" panose="02010509060101010101" charset="-122"/>
              </a:defRPr>
            </a:lvl1pPr>
            <a:lvl2pPr marL="742950" indent="-285750">
              <a:defRPr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400" kern="0">
                <a:latin typeface="Arial" panose="020B0604020202020204" pitchFamily="34" charset="0"/>
              </a:rPr>
              <a:t>2</a:t>
            </a:r>
          </a:p>
        </p:txBody>
      </p:sp>
      <p:sp>
        <p:nvSpPr>
          <p:cNvPr id="20" name="文本框 19"/>
          <p:cNvSpPr txBox="1"/>
          <p:nvPr>
            <p:custDataLst>
              <p:tags r:id="rId7"/>
            </p:custDataLst>
          </p:nvPr>
        </p:nvSpPr>
        <p:spPr>
          <a:xfrm>
            <a:off x="807454" y="1879085"/>
            <a:ext cx="598838" cy="55252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square" anchor="ctr">
            <a:normAutofit/>
          </a:bodyPr>
          <a:lstStyle>
            <a:defPPr>
              <a:defRPr lang="zh-CN"/>
            </a:defPPr>
            <a:lvl1pPr>
              <a:defRPr sz="3200">
                <a:solidFill>
                  <a:schemeClr val="bg1"/>
                </a:solidFill>
                <a:latin typeface="隶书" panose="02010509060101010101" charset="-122"/>
                <a:ea typeface="隶书" panose="02010509060101010101" charset="-122"/>
              </a:defRPr>
            </a:lvl1pPr>
            <a:lvl2pPr marL="742950" indent="-285750">
              <a:defRPr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400" kern="0"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9" name="文本框 18"/>
          <p:cNvSpPr txBox="1"/>
          <p:nvPr/>
        </p:nvSpPr>
        <p:spPr>
          <a:xfrm>
            <a:off x="807720" y="949325"/>
            <a:ext cx="1982470" cy="460375"/>
          </a:xfrm>
          <a:prstGeom prst="rect">
            <a:avLst/>
          </a:prstGeom>
          <a:solidFill>
            <a:srgbClr val="008A55"/>
          </a:solidFill>
        </p:spPr>
        <p:txBody>
          <a:bodyPr wrap="square" rtlCol="0" anchor="t">
            <a:spAutoFit/>
          </a:bodyPr>
          <a:lstStyle/>
          <a:p>
            <a:pPr algn="ctr"/>
            <a:r>
              <a:rPr kumimoji="1"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yuweij Medium" charset="0"/>
                <a:sym typeface="华文楷体" panose="02010600040101010101" charset="-122"/>
              </a:rPr>
              <a:t>教学难点</a:t>
            </a:r>
          </a:p>
        </p:txBody>
      </p:sp>
      <p:sp>
        <p:nvSpPr>
          <p:cNvPr id="11" name="文本框 10"/>
          <p:cNvSpPr txBox="1"/>
          <p:nvPr>
            <p:custDataLst>
              <p:tags r:id="rId8"/>
            </p:custDataLst>
          </p:nvPr>
        </p:nvSpPr>
        <p:spPr>
          <a:xfrm>
            <a:off x="807720" y="4539966"/>
            <a:ext cx="600381" cy="55252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square" anchor="ctr">
            <a:normAutofit/>
          </a:bodyPr>
          <a:lstStyle>
            <a:defPPr>
              <a:defRPr lang="zh-CN"/>
            </a:defPPr>
            <a:lvl1pPr>
              <a:defRPr sz="3200">
                <a:solidFill>
                  <a:schemeClr val="bg1"/>
                </a:solidFill>
                <a:latin typeface="隶书" panose="02010509060101010101" charset="-122"/>
                <a:ea typeface="隶书" panose="02010509060101010101" charset="-122"/>
              </a:defRPr>
            </a:lvl1pPr>
            <a:lvl2pPr marL="742950" indent="-285750">
              <a:defRPr>
                <a:latin typeface="Calibri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400" kern="0">
                <a:latin typeface="Arial" panose="020B0604020202020204" pitchFamily="34" charset="0"/>
              </a:rPr>
              <a:t>4</a:t>
            </a:r>
          </a:p>
        </p:txBody>
      </p:sp>
      <p:sp>
        <p:nvSpPr>
          <p:cNvPr id="12" name="文本框 11"/>
          <p:cNvSpPr txBox="1"/>
          <p:nvPr>
            <p:custDataLst>
              <p:tags r:id="rId9"/>
            </p:custDataLst>
          </p:nvPr>
        </p:nvSpPr>
        <p:spPr>
          <a:xfrm>
            <a:off x="1398352" y="4541236"/>
            <a:ext cx="4501462" cy="551183"/>
          </a:xfrm>
          <a:prstGeom prst="rect">
            <a:avLst/>
          </a:prstGeom>
        </p:spPr>
        <p:txBody>
          <a:bodyPr wrap="square" anchor="ctr">
            <a:normAutofit/>
          </a:bodyPr>
          <a:lstStyle>
            <a:defPPr>
              <a:defRPr lang="zh-CN"/>
            </a:defPPr>
            <a:lvl1pPr>
              <a:defRPr kern="0">
                <a:latin typeface="隶书" panose="02010509060101010101" charset="-122"/>
                <a:ea typeface="隶书" panose="02010509060101010101" charset="-122"/>
              </a:defRPr>
            </a:lvl1pPr>
          </a:lstStyle>
          <a:p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完成拓展自学任务</a:t>
            </a:r>
          </a:p>
        </p:txBody>
      </p:sp>
    </p:spTree>
    <p:custDataLst>
      <p:tags r:id="rId1"/>
    </p:custDataLst>
  </p:cSld>
  <p:clrMapOvr>
    <a:masterClrMapping/>
  </p:clrMapOvr>
  <p:transition spd="slow" advTm="9734"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77135"/>
  <p:tag name="KSO_WM_UNIT_COMPATIBLE" val="0"/>
  <p:tag name="KSO_WM_UNIT_DIAGRAM_ISNUMVISUAL" val="0"/>
  <p:tag name="KSO_WM_UNIT_DIAGRAM_ISREFERUNIT" val="0"/>
  <p:tag name="KSO_WM_UNIT_HIGHLIGHT" val="0"/>
  <p:tag name="KSO_WM_UNIT_ID" val="custom20177135_5*l_h_f*1_2_1"/>
  <p:tag name="KSO_WM_UNIT_INDEX" val="1_2_1"/>
  <p:tag name="KSO_WM_UNIT_LAYERLEVEL" val="1_1_1"/>
  <p:tag name="KSO_WM_UNIT_NOCLEAR" val="0"/>
  <p:tag name="KSO_WM_UNIT_PRESET_TEXT" val="点击此处添加小标题"/>
  <p:tag name="KSO_WM_UNIT_TEXT_FILL_FORE_SCHEMECOLOR_INDEX" val="13"/>
  <p:tag name="KSO_WM_UNIT_TEXT_FILL_TYPE" val="1"/>
  <p:tag name="KSO_WM_UNIT_TYPE" val="l_h_f"/>
  <p:tag name="KSO_WM_UNIT_USESOURCEFORMAT_APPLY" val="1"/>
  <p:tag name="KSO_WM_UNIT_VALUE" val="1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77135"/>
  <p:tag name="KSO_WM_UNIT_COMPATIBLE" val="0"/>
  <p:tag name="KSO_WM_UNIT_DIAGRAM_ISNUMVISUAL" val="0"/>
  <p:tag name="KSO_WM_UNIT_DIAGRAM_ISREFERUNIT" val="0"/>
  <p:tag name="KSO_WM_UNIT_HIGHLIGHT" val="0"/>
  <p:tag name="KSO_WM_UNIT_ID" val="custom20177135_5*l_h_f*1_3_1"/>
  <p:tag name="KSO_WM_UNIT_INDEX" val="1_3_1"/>
  <p:tag name="KSO_WM_UNIT_LAYERLEVEL" val="1_1_1"/>
  <p:tag name="KSO_WM_UNIT_NOCLEAR" val="0"/>
  <p:tag name="KSO_WM_UNIT_PRESET_TEXT" val="点击此处添加小标题"/>
  <p:tag name="KSO_WM_UNIT_TEXT_FILL_FORE_SCHEMECOLOR_INDEX" val="13"/>
  <p:tag name="KSO_WM_UNIT_TEXT_FILL_TYPE" val="1"/>
  <p:tag name="KSO_WM_UNIT_TYPE" val="l_h_f"/>
  <p:tag name="KSO_WM_UNIT_USESOURCEFORMAT_APPLY" val="1"/>
  <p:tag name="KSO_WM_UNIT_VALUE" val="18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77135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177135_5*l_h_i*1_3_1"/>
  <p:tag name="KSO_WM_UNIT_INDEX" val="1_3_1"/>
  <p:tag name="KSO_WM_UNIT_LAYERLEVEL" val="1_1_1"/>
  <p:tag name="KSO_WM_UNIT_TEXT_FILL_FORE_SCHEMECOLOR_INDEX" val="14"/>
  <p:tag name="KSO_WM_UNIT_TEXT_FILL_TYPE" val="1"/>
  <p:tag name="KSO_WM_UNIT_TYPE" val="l_h_i"/>
  <p:tag name="KSO_WM_UNIT_USESOURCEFORMAT_APPLY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77135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177135_5*l_h_i*1_2_1"/>
  <p:tag name="KSO_WM_UNIT_INDEX" val="1_2_1"/>
  <p:tag name="KSO_WM_UNIT_LAYERLEVEL" val="1_1_1"/>
  <p:tag name="KSO_WM_UNIT_TEXT_FILL_FORE_SCHEMECOLOR_INDEX" val="14"/>
  <p:tag name="KSO_WM_UNIT_TEXT_FILL_TYPE" val="1"/>
  <p:tag name="KSO_WM_UNIT_TYPE" val="l_h_i"/>
  <p:tag name="KSO_WM_UNIT_USESOURCEFORMAT_APPLY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77135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177135_5*l_h_i*1_1_1"/>
  <p:tag name="KSO_WM_UNIT_INDEX" val="1_1_1"/>
  <p:tag name="KSO_WM_UNIT_LAYERLEVEL" val="1_1_1"/>
  <p:tag name="KSO_WM_UNIT_TEXT_FILL_FORE_SCHEMECOLOR_INDEX" val="14"/>
  <p:tag name="KSO_WM_UNIT_TEXT_FILL_TYPE" val="1"/>
  <p:tag name="KSO_WM_UNIT_TYPE" val="l_h_i"/>
  <p:tag name="KSO_WM_UNIT_USESOURCEFORMAT_APPLY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77135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177135_5*l_h_i*1_4_1"/>
  <p:tag name="KSO_WM_UNIT_INDEX" val="1_4_1"/>
  <p:tag name="KSO_WM_UNIT_LAYERLEVEL" val="1_1_1"/>
  <p:tag name="KSO_WM_UNIT_TEXT_FILL_FORE_SCHEMECOLOR_INDEX" val="14"/>
  <p:tag name="KSO_WM_UNIT_TEXT_FILL_TYPE" val="1"/>
  <p:tag name="KSO_WM_UNIT_TYPE" val="l_h_i"/>
  <p:tag name="KSO_WM_UNIT_USESOURCEFORMAT_APPLY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OMBINE_RELATE_SLIDE_ID" val="background20176432_5"/>
  <p:tag name="KSO_WM_DIAGRAM_GROUP_CODE" val="l1-1"/>
  <p:tag name="KSO_WM_SLIDE_DIAGTYPE" val="l"/>
  <p:tag name="KSO_WM_SLIDE_ID" val="custom20177135_5"/>
  <p:tag name="KSO_WM_SLIDE_INDEX" val="5"/>
  <p:tag name="KSO_WM_SLIDE_ITEM_CNT" val="4"/>
  <p:tag name="KSO_WM_SLIDE_LAYOUT" val="a_l"/>
  <p:tag name="KSO_WM_SLIDE_LAYOUT_CNT" val="1_1"/>
  <p:tag name="KSO_WM_SLIDE_SUBTYPE" val="diag"/>
  <p:tag name="KSO_WM_SLIDE_TYPE" val="contents"/>
  <p:tag name="KSO_WM_TAG_VERSION" val="1.0"/>
  <p:tag name="KSO_WM_TEMPLATE_CATEGORY" val="custom"/>
  <p:tag name="KSO_WM_TEMPLATE_INDEX" val="20177135"/>
  <p:tag name="KSO_WM_TEMPLATE_SUBCATEGORY" val="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77135"/>
  <p:tag name="KSO_WM_UNIT_COMPATIBLE" val="0"/>
  <p:tag name="KSO_WM_UNIT_DIAGRAM_ISNUMVISUAL" val="0"/>
  <p:tag name="KSO_WM_UNIT_DIAGRAM_ISREFERUNIT" val="0"/>
  <p:tag name="KSO_WM_UNIT_HIGHLIGHT" val="0"/>
  <p:tag name="KSO_WM_UNIT_ID" val="custom20177135_5*l_h_f*1_1_1"/>
  <p:tag name="KSO_WM_UNIT_INDEX" val="1_1_1"/>
  <p:tag name="KSO_WM_UNIT_LAYERLEVEL" val="1_1_1"/>
  <p:tag name="KSO_WM_UNIT_NOCLEAR" val="0"/>
  <p:tag name="KSO_WM_UNIT_PRESET_TEXT" val="点击此处添加小标题"/>
  <p:tag name="KSO_WM_UNIT_TEXT_FILL_FORE_SCHEMECOLOR_INDEX" val="13"/>
  <p:tag name="KSO_WM_UNIT_TEXT_FILL_TYPE" val="1"/>
  <p:tag name="KSO_WM_UNIT_TYPE" val="l_h_f"/>
  <p:tag name="KSO_WM_UNIT_USESOURCEFORMAT_APPLY" val="1"/>
  <p:tag name="KSO_WM_UNIT_VALUE" val="18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77135"/>
  <p:tag name="KSO_WM_UNIT_COMPATIBLE" val="0"/>
  <p:tag name="KSO_WM_UNIT_DIAGRAM_ISNUMVISUAL" val="0"/>
  <p:tag name="KSO_WM_UNIT_DIAGRAM_ISREFERUNIT" val="0"/>
  <p:tag name="KSO_WM_UNIT_HIGHLIGHT" val="0"/>
  <p:tag name="KSO_WM_UNIT_ID" val="custom20177135_5*l_h_f*1_2_1"/>
  <p:tag name="KSO_WM_UNIT_INDEX" val="1_2_1"/>
  <p:tag name="KSO_WM_UNIT_LAYERLEVEL" val="1_1_1"/>
  <p:tag name="KSO_WM_UNIT_NOCLEAR" val="0"/>
  <p:tag name="KSO_WM_UNIT_PRESET_TEXT" val="点击此处添加小标题"/>
  <p:tag name="KSO_WM_UNIT_TEXT_FILL_FORE_SCHEMECOLOR_INDEX" val="13"/>
  <p:tag name="KSO_WM_UNIT_TEXT_FILL_TYPE" val="1"/>
  <p:tag name="KSO_WM_UNIT_TYPE" val="l_h_f"/>
  <p:tag name="KSO_WM_UNIT_USESOURCEFORMAT_APPLY" val="1"/>
  <p:tag name="KSO_WM_UNIT_VALUE" val="18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77135"/>
  <p:tag name="KSO_WM_UNIT_COMPATIBLE" val="0"/>
  <p:tag name="KSO_WM_UNIT_DIAGRAM_ISNUMVISUAL" val="0"/>
  <p:tag name="KSO_WM_UNIT_DIAGRAM_ISREFERUNIT" val="0"/>
  <p:tag name="KSO_WM_UNIT_HIGHLIGHT" val="0"/>
  <p:tag name="KSO_WM_UNIT_ID" val="custom20177135_5*l_h_f*1_3_1"/>
  <p:tag name="KSO_WM_UNIT_INDEX" val="1_3_1"/>
  <p:tag name="KSO_WM_UNIT_LAYERLEVEL" val="1_1_1"/>
  <p:tag name="KSO_WM_UNIT_NOCLEAR" val="0"/>
  <p:tag name="KSO_WM_UNIT_PRESET_TEXT" val="点击此处添加小标题"/>
  <p:tag name="KSO_WM_UNIT_TEXT_FILL_FORE_SCHEMECOLOR_INDEX" val="13"/>
  <p:tag name="KSO_WM_UNIT_TEXT_FILL_TYPE" val="1"/>
  <p:tag name="KSO_WM_UNIT_TYPE" val="l_h_f"/>
  <p:tag name="KSO_WM_UNIT_USESOURCEFORMAT_APPLY" val="1"/>
  <p:tag name="KSO_WM_UNIT_VALUE" val="1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1.6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77135"/>
  <p:tag name="KSO_WM_UNIT_COMPATIBLE" val="0"/>
  <p:tag name="KSO_WM_UNIT_DIAGRAM_ISNUMVISUAL" val="0"/>
  <p:tag name="KSO_WM_UNIT_DIAGRAM_ISREFERUNIT" val="0"/>
  <p:tag name="KSO_WM_UNIT_HIGHLIGHT" val="0"/>
  <p:tag name="KSO_WM_UNIT_ID" val="custom20177135_5*l_h_f*1_4_1"/>
  <p:tag name="KSO_WM_UNIT_INDEX" val="1_4_1"/>
  <p:tag name="KSO_WM_UNIT_LAYERLEVEL" val="1_1_1"/>
  <p:tag name="KSO_WM_UNIT_NOCLEAR" val="0"/>
  <p:tag name="KSO_WM_UNIT_PRESET_TEXT" val="点击此处添加小标题"/>
  <p:tag name="KSO_WM_UNIT_TEXT_FILL_FORE_SCHEMECOLOR_INDEX" val="13"/>
  <p:tag name="KSO_WM_UNIT_TEXT_FILL_TYPE" val="1"/>
  <p:tag name="KSO_WM_UNIT_TYPE" val="l_h_f"/>
  <p:tag name="KSO_WM_UNIT_USESOURCEFORMAT_APPLY" val="1"/>
  <p:tag name="KSO_WM_UNIT_VALUE" val="18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77135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177135_5*l_h_i*1_3_1"/>
  <p:tag name="KSO_WM_UNIT_INDEX" val="1_3_1"/>
  <p:tag name="KSO_WM_UNIT_LAYERLEVEL" val="1_1_1"/>
  <p:tag name="KSO_WM_UNIT_TEXT_FILL_FORE_SCHEMECOLOR_INDEX" val="14"/>
  <p:tag name="KSO_WM_UNIT_TEXT_FILL_TYPE" val="1"/>
  <p:tag name="KSO_WM_UNIT_TYPE" val="l_h_i"/>
  <p:tag name="KSO_WM_UNIT_USESOURCEFORMAT_APPLY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77135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177135_5*l_h_i*1_2_1"/>
  <p:tag name="KSO_WM_UNIT_INDEX" val="1_2_1"/>
  <p:tag name="KSO_WM_UNIT_LAYERLEVEL" val="1_1_1"/>
  <p:tag name="KSO_WM_UNIT_TEXT_FILL_FORE_SCHEMECOLOR_INDEX" val="14"/>
  <p:tag name="KSO_WM_UNIT_TEXT_FILL_TYPE" val="1"/>
  <p:tag name="KSO_WM_UNIT_TYPE" val="l_h_i"/>
  <p:tag name="KSO_WM_UNIT_USESOURCEFORMAT_APPLY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77135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177135_5*l_h_i*1_1_1"/>
  <p:tag name="KSO_WM_UNIT_INDEX" val="1_1_1"/>
  <p:tag name="KSO_WM_UNIT_LAYERLEVEL" val="1_1_1"/>
  <p:tag name="KSO_WM_UNIT_TEXT_FILL_FORE_SCHEMECOLOR_INDEX" val="14"/>
  <p:tag name="KSO_WM_UNIT_TEXT_FILL_TYPE" val="1"/>
  <p:tag name="KSO_WM_UNIT_TYPE" val="l_h_i"/>
  <p:tag name="KSO_WM_UNIT_USESOURCEFORMAT_APPLY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77135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177135_5*l_h_i*1_4_1"/>
  <p:tag name="KSO_WM_UNIT_INDEX" val="1_4_1"/>
  <p:tag name="KSO_WM_UNIT_LAYERLEVEL" val="1_1_1"/>
  <p:tag name="KSO_WM_UNIT_TEXT_FILL_FORE_SCHEMECOLOR_INDEX" val="14"/>
  <p:tag name="KSO_WM_UNIT_TEXT_FILL_TYPE" val="1"/>
  <p:tag name="KSO_WM_UNIT_TYPE" val="l_h_i"/>
  <p:tag name="KSO_WM_UNIT_USESOURCEFORMAT_APPLY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77135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177135_5*l_h_i*1_4_1"/>
  <p:tag name="KSO_WM_UNIT_INDEX" val="1_4_1"/>
  <p:tag name="KSO_WM_UNIT_LAYERLEVEL" val="1_1_1"/>
  <p:tag name="KSO_WM_UNIT_TEXT_FILL_FORE_SCHEMECOLOR_INDEX" val="14"/>
  <p:tag name="KSO_WM_UNIT_TEXT_FILL_TYPE" val="1"/>
  <p:tag name="KSO_WM_UNIT_TYPE" val="l_h_i"/>
  <p:tag name="KSO_WM_UNIT_USESOURCEFORMAT_APPLY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77135"/>
  <p:tag name="KSO_WM_UNIT_COMPATIBLE" val="0"/>
  <p:tag name="KSO_WM_UNIT_DIAGRAM_ISNUMVISUAL" val="0"/>
  <p:tag name="KSO_WM_UNIT_DIAGRAM_ISREFERUNIT" val="0"/>
  <p:tag name="KSO_WM_UNIT_HIGHLIGHT" val="0"/>
  <p:tag name="KSO_WM_UNIT_ID" val="custom20177135_5*l_h_f*1_4_1"/>
  <p:tag name="KSO_WM_UNIT_INDEX" val="1_4_1"/>
  <p:tag name="KSO_WM_UNIT_LAYERLEVEL" val="1_1_1"/>
  <p:tag name="KSO_WM_UNIT_NOCLEAR" val="0"/>
  <p:tag name="KSO_WM_UNIT_PRESET_TEXT" val="点击此处添加小标题"/>
  <p:tag name="KSO_WM_UNIT_TEXT_FILL_FORE_SCHEMECOLOR_INDEX" val="13"/>
  <p:tag name="KSO_WM_UNIT_TEXT_FILL_TYPE" val="1"/>
  <p:tag name="KSO_WM_UNIT_TYPE" val="l_h_f"/>
  <p:tag name="KSO_WM_UNIT_USESOURCEFORMAT_APPLY" val="1"/>
  <p:tag name="KSO_WM_UNIT_VALUE" val="18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OMBINE_RELATE_SLIDE_ID" val="background20176432_5"/>
  <p:tag name="KSO_WM_DIAGRAM_GROUP_CODE" val="l1-1"/>
  <p:tag name="KSO_WM_SLIDE_DIAGTYPE" val="l"/>
  <p:tag name="KSO_WM_SLIDE_ID" val="custom20177135_5"/>
  <p:tag name="KSO_WM_SLIDE_INDEX" val="5"/>
  <p:tag name="KSO_WM_SLIDE_ITEM_CNT" val="4"/>
  <p:tag name="KSO_WM_SLIDE_LAYOUT" val="a_l"/>
  <p:tag name="KSO_WM_SLIDE_LAYOUT_CNT" val="1_1"/>
  <p:tag name="KSO_WM_SLIDE_SUBTYPE" val="diag"/>
  <p:tag name="KSO_WM_SLIDE_TYPE" val="contents"/>
  <p:tag name="KSO_WM_TAG_VERSION" val="1.0"/>
  <p:tag name="KSO_WM_TEMPLATE_CATEGORY" val="custom"/>
  <p:tag name="KSO_WM_TEMPLATE_INDEX" val="20177135"/>
  <p:tag name="KSO_WM_TEMPLATE_SUBCATEGORY" val="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77135"/>
  <p:tag name="KSO_WM_UNIT_COMPATIBLE" val="0"/>
  <p:tag name="KSO_WM_UNIT_DIAGRAM_ISNUMVISUAL" val="0"/>
  <p:tag name="KSO_WM_UNIT_DIAGRAM_ISREFERUNIT" val="0"/>
  <p:tag name="KSO_WM_UNIT_HIGHLIGHT" val="0"/>
  <p:tag name="KSO_WM_UNIT_ID" val="custom20177135_5*l_h_f*1_1_1"/>
  <p:tag name="KSO_WM_UNIT_INDEX" val="1_1_1"/>
  <p:tag name="KSO_WM_UNIT_LAYERLEVEL" val="1_1_1"/>
  <p:tag name="KSO_WM_UNIT_NOCLEAR" val="0"/>
  <p:tag name="KSO_WM_UNIT_PRESET_TEXT" val="点击此处添加小标题"/>
  <p:tag name="KSO_WM_UNIT_TEXT_FILL_FORE_SCHEMECOLOR_INDEX" val="13"/>
  <p:tag name="KSO_WM_UNIT_TEXT_FILL_TYPE" val="1"/>
  <p:tag name="KSO_WM_UNIT_TYPE" val="l_h_f"/>
  <p:tag name="KSO_WM_UNIT_USESOURCEFORMAT_APPLY" val="1"/>
  <p:tag name="KSO_WM_UNIT_VALUE" val="18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77135"/>
  <p:tag name="KSO_WM_UNIT_COMPATIBLE" val="0"/>
  <p:tag name="KSO_WM_UNIT_DIAGRAM_ISNUMVISUAL" val="0"/>
  <p:tag name="KSO_WM_UNIT_DIAGRAM_ISREFERUNIT" val="0"/>
  <p:tag name="KSO_WM_UNIT_HIGHLIGHT" val="0"/>
  <p:tag name="KSO_WM_UNIT_ID" val="custom20177135_5*l_h_f*1_2_1"/>
  <p:tag name="KSO_WM_UNIT_INDEX" val="1_2_1"/>
  <p:tag name="KSO_WM_UNIT_LAYERLEVEL" val="1_1_1"/>
  <p:tag name="KSO_WM_UNIT_NOCLEAR" val="0"/>
  <p:tag name="KSO_WM_UNIT_PRESET_TEXT" val="点击此处添加小标题"/>
  <p:tag name="KSO_WM_UNIT_TEXT_FILL_FORE_SCHEMECOLOR_INDEX" val="13"/>
  <p:tag name="KSO_WM_UNIT_TEXT_FILL_TYPE" val="1"/>
  <p:tag name="KSO_WM_UNIT_TYPE" val="l_h_f"/>
  <p:tag name="KSO_WM_UNIT_USESOURCEFORMAT_APPLY" val="1"/>
  <p:tag name="KSO_WM_UNIT_VALUE" val="1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1112"/>
  <p:tag name="KSO_WM_UNIT_BLOCK" val="0"/>
  <p:tag name="KSO_WM_UNIT_COMPATIBLE" val="0"/>
  <p:tag name="KSO_WM_UNIT_DEFAULT_FONT" val="0;0;0"/>
  <p:tag name="KSO_WM_UNIT_DIAGRAM_ISNUMVISUAL" val="0"/>
  <p:tag name="KSO_WM_UNIT_DIAGRAM_ISREFERUNIT" val="0"/>
  <p:tag name="KSO_WM_UNIT_HIGHLIGHT" val="0"/>
  <p:tag name="KSO_WM_UNIT_ID" val="diagram20201112_1*f*3"/>
  <p:tag name="KSO_WM_UNIT_INDEX" val="3"/>
  <p:tag name="KSO_WM_UNIT_LAYERLEVEL" val="1"/>
  <p:tag name="KSO_WM_UNIT_NOCLEAR" val="0"/>
  <p:tag name="KSO_WM_UNIT_PLACING_PICTURE" val="43637.4818713194"/>
  <p:tag name="KSO_WM_UNIT_PRESET_TEXT" val="点击输入正文"/>
  <p:tag name="KSO_WM_UNIT_SHOW_EDIT_AREA_INDICATION" val="1"/>
  <p:tag name="KSO_WM_UNIT_TYPE" val="f"/>
  <p:tag name="KSO_WM_UNIT_VALUE" val="99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77135"/>
  <p:tag name="KSO_WM_UNIT_COMPATIBLE" val="0"/>
  <p:tag name="KSO_WM_UNIT_DIAGRAM_ISNUMVISUAL" val="0"/>
  <p:tag name="KSO_WM_UNIT_DIAGRAM_ISREFERUNIT" val="0"/>
  <p:tag name="KSO_WM_UNIT_HIGHLIGHT" val="0"/>
  <p:tag name="KSO_WM_UNIT_ID" val="custom20177135_5*l_h_f*1_3_1"/>
  <p:tag name="KSO_WM_UNIT_INDEX" val="1_3_1"/>
  <p:tag name="KSO_WM_UNIT_LAYERLEVEL" val="1_1_1"/>
  <p:tag name="KSO_WM_UNIT_NOCLEAR" val="0"/>
  <p:tag name="KSO_WM_UNIT_PRESET_TEXT" val="点击此处添加小标题"/>
  <p:tag name="KSO_WM_UNIT_TEXT_FILL_FORE_SCHEMECOLOR_INDEX" val="13"/>
  <p:tag name="KSO_WM_UNIT_TEXT_FILL_TYPE" val="1"/>
  <p:tag name="KSO_WM_UNIT_TYPE" val="l_h_f"/>
  <p:tag name="KSO_WM_UNIT_USESOURCEFORMAT_APPLY" val="1"/>
  <p:tag name="KSO_WM_UNIT_VALUE" val="18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77135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177135_5*l_h_i*1_3_1"/>
  <p:tag name="KSO_WM_UNIT_INDEX" val="1_3_1"/>
  <p:tag name="KSO_WM_UNIT_LAYERLEVEL" val="1_1_1"/>
  <p:tag name="KSO_WM_UNIT_TEXT_FILL_FORE_SCHEMECOLOR_INDEX" val="14"/>
  <p:tag name="KSO_WM_UNIT_TEXT_FILL_TYPE" val="1"/>
  <p:tag name="KSO_WM_UNIT_TYPE" val="l_h_i"/>
  <p:tag name="KSO_WM_UNIT_USESOURCEFORMAT_APPLY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77135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177135_5*l_h_i*1_2_1"/>
  <p:tag name="KSO_WM_UNIT_INDEX" val="1_2_1"/>
  <p:tag name="KSO_WM_UNIT_LAYERLEVEL" val="1_1_1"/>
  <p:tag name="KSO_WM_UNIT_TEXT_FILL_FORE_SCHEMECOLOR_INDEX" val="14"/>
  <p:tag name="KSO_WM_UNIT_TEXT_FILL_TYPE" val="1"/>
  <p:tag name="KSO_WM_UNIT_TYPE" val="l_h_i"/>
  <p:tag name="KSO_WM_UNIT_USESOURCEFORMAT_APPLY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77135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177135_5*l_h_i*1_1_1"/>
  <p:tag name="KSO_WM_UNIT_INDEX" val="1_1_1"/>
  <p:tag name="KSO_WM_UNIT_LAYERLEVEL" val="1_1_1"/>
  <p:tag name="KSO_WM_UNIT_TEXT_FILL_FORE_SCHEMECOLOR_INDEX" val="14"/>
  <p:tag name="KSO_WM_UNIT_TEXT_FILL_TYPE" val="1"/>
  <p:tag name="KSO_WM_UNIT_TYPE" val="l_h_i"/>
  <p:tag name="KSO_WM_UNIT_USESOURCEFORMAT_APPLY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77135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177135_5*l_h_i*1_3_1"/>
  <p:tag name="KSO_WM_UNIT_INDEX" val="1_3_1"/>
  <p:tag name="KSO_WM_UNIT_LAYERLEVEL" val="1_1_1"/>
  <p:tag name="KSO_WM_UNIT_TEXT_FILL_FORE_SCHEMECOLOR_INDEX" val="14"/>
  <p:tag name="KSO_WM_UNIT_TEXT_FILL_TYPE" val="1"/>
  <p:tag name="KSO_WM_UNIT_TYPE" val="l_h_i"/>
  <p:tag name="KSO_WM_UNIT_USESOURCEFORMAT_APPLY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77135"/>
  <p:tag name="KSO_WM_UNIT_COMPATIBLE" val="0"/>
  <p:tag name="KSO_WM_UNIT_DIAGRAM_ISNUMVISUAL" val="0"/>
  <p:tag name="KSO_WM_UNIT_DIAGRAM_ISREFERUNIT" val="0"/>
  <p:tag name="KSO_WM_UNIT_HIGHLIGHT" val="0"/>
  <p:tag name="KSO_WM_UNIT_ID" val="custom20177135_5*l_h_f*1_3_1"/>
  <p:tag name="KSO_WM_UNIT_INDEX" val="1_3_1"/>
  <p:tag name="KSO_WM_UNIT_LAYERLEVEL" val="1_1_1"/>
  <p:tag name="KSO_WM_UNIT_NOCLEAR" val="0"/>
  <p:tag name="KSO_WM_UNIT_PRESET_TEXT" val="点击此处添加小标题"/>
  <p:tag name="KSO_WM_UNIT_TEXT_FILL_FORE_SCHEMECOLOR_INDEX" val="13"/>
  <p:tag name="KSO_WM_UNIT_TEXT_FILL_TYPE" val="1"/>
  <p:tag name="KSO_WM_UNIT_TYPE" val="l_h_f"/>
  <p:tag name="KSO_WM_UNIT_USESOURCEFORMAT_APPLY" val="1"/>
  <p:tag name="KSO_WM_UNIT_VALUE" val="18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OMBINE_RELATE_SLIDE_ID" val="background20176432_5"/>
  <p:tag name="KSO_WM_DIAGRAM_GROUP_CODE" val="l1-1"/>
  <p:tag name="KSO_WM_SLIDE_DIAGTYPE" val="l"/>
  <p:tag name="KSO_WM_SLIDE_ID" val="custom20177135_5"/>
  <p:tag name="KSO_WM_SLIDE_INDEX" val="5"/>
  <p:tag name="KSO_WM_SLIDE_ITEM_CNT" val="4"/>
  <p:tag name="KSO_WM_SLIDE_LAYOUT" val="a_l"/>
  <p:tag name="KSO_WM_SLIDE_LAYOUT_CNT" val="1_1"/>
  <p:tag name="KSO_WM_SLIDE_SUBTYPE" val="diag"/>
  <p:tag name="KSO_WM_SLIDE_TYPE" val="contents"/>
  <p:tag name="KSO_WM_TAG_VERSION" val="1.0"/>
  <p:tag name="KSO_WM_TEMPLATE_CATEGORY" val="custom"/>
  <p:tag name="KSO_WM_TEMPLATE_INDEX" val="20177135"/>
  <p:tag name="KSO_WM_TEMPLATE_SUBCATEGORY" val="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1112"/>
  <p:tag name="KSO_WM_UNIT_BLOCK" val="0"/>
  <p:tag name="KSO_WM_UNIT_COMPATIBLE" val="0"/>
  <p:tag name="KSO_WM_UNIT_DEFAULT_FONT" val="0;0;0"/>
  <p:tag name="KSO_WM_UNIT_DIAGRAM_ISNUMVISUAL" val="0"/>
  <p:tag name="KSO_WM_UNIT_DIAGRAM_ISREFERUNIT" val="0"/>
  <p:tag name="KSO_WM_UNIT_HIGHLIGHT" val="0"/>
  <p:tag name="KSO_WM_UNIT_ID" val="diagram20201112_1*f*3"/>
  <p:tag name="KSO_WM_UNIT_INDEX" val="3"/>
  <p:tag name="KSO_WM_UNIT_LAYERLEVEL" val="1"/>
  <p:tag name="KSO_WM_UNIT_NOCLEAR" val="0"/>
  <p:tag name="KSO_WM_UNIT_PLACING_PICTURE" val="43637.4818713194"/>
  <p:tag name="KSO_WM_UNIT_PRESET_TEXT" val="点击输入正文"/>
  <p:tag name="KSO_WM_UNIT_SHOW_EDIT_AREA_INDICATION" val="1"/>
  <p:tag name="KSO_WM_UNIT_TYPE" val="f"/>
  <p:tag name="KSO_WM_UNIT_VALUE" val="99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1112"/>
  <p:tag name="KSO_WM_UNIT_BLOCK" val="0"/>
  <p:tag name="KSO_WM_UNIT_COMPATIBLE" val="0"/>
  <p:tag name="KSO_WM_UNIT_DEFAULT_FONT" val="0;0;0"/>
  <p:tag name="KSO_WM_UNIT_DIAGRAM_ISNUMVISUAL" val="0"/>
  <p:tag name="KSO_WM_UNIT_DIAGRAM_ISREFERUNIT" val="0"/>
  <p:tag name="KSO_WM_UNIT_HIGHLIGHT" val="0"/>
  <p:tag name="KSO_WM_UNIT_ID" val="diagram20201112_1*f*3"/>
  <p:tag name="KSO_WM_UNIT_INDEX" val="3"/>
  <p:tag name="KSO_WM_UNIT_LAYERLEVEL" val="1"/>
  <p:tag name="KSO_WM_UNIT_NOCLEAR" val="0"/>
  <p:tag name="KSO_WM_UNIT_PLACING_PICTURE" val="43637.4818713194"/>
  <p:tag name="KSO_WM_UNIT_PRESET_TEXT" val="点击输入正文"/>
  <p:tag name="KSO_WM_UNIT_SHOW_EDIT_AREA_INDICATION" val="1"/>
  <p:tag name="KSO_WM_UNIT_TYPE" val="f"/>
  <p:tag name="KSO_WM_UNIT_VALUE" val="99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1.6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1112"/>
  <p:tag name="KSO_WM_UNIT_BLOCK" val="0"/>
  <p:tag name="KSO_WM_UNIT_COMPATIBLE" val="0"/>
  <p:tag name="KSO_WM_UNIT_DEFAULT_FONT" val="0;0;0"/>
  <p:tag name="KSO_WM_UNIT_DIAGRAM_ISNUMVISUAL" val="0"/>
  <p:tag name="KSO_WM_UNIT_DIAGRAM_ISREFERUNIT" val="0"/>
  <p:tag name="KSO_WM_UNIT_HIGHLIGHT" val="0"/>
  <p:tag name="KSO_WM_UNIT_ID" val="diagram20201112_1*f*3"/>
  <p:tag name="KSO_WM_UNIT_INDEX" val="3"/>
  <p:tag name="KSO_WM_UNIT_LAYERLEVEL" val="1"/>
  <p:tag name="KSO_WM_UNIT_NOCLEAR" val="0"/>
  <p:tag name="KSO_WM_UNIT_PLACING_PICTURE" val="43637.4818713194"/>
  <p:tag name="KSO_WM_UNIT_PRESET_TEXT" val="点击输入正文"/>
  <p:tag name="KSO_WM_UNIT_SHOW_EDIT_AREA_INDICATION" val="1"/>
  <p:tag name="KSO_WM_UNIT_TYPE" val="f"/>
  <p:tag name="KSO_WM_UNIT_VALUE" val="99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1112"/>
  <p:tag name="KSO_WM_UNIT_BLOCK" val="0"/>
  <p:tag name="KSO_WM_UNIT_COMPATIBLE" val="0"/>
  <p:tag name="KSO_WM_UNIT_DEFAULT_FONT" val="0;0;0"/>
  <p:tag name="KSO_WM_UNIT_DIAGRAM_ISNUMVISUAL" val="0"/>
  <p:tag name="KSO_WM_UNIT_DIAGRAM_ISREFERUNIT" val="0"/>
  <p:tag name="KSO_WM_UNIT_HIGHLIGHT" val="0"/>
  <p:tag name="KSO_WM_UNIT_ID" val="diagram20201112_1*f*3"/>
  <p:tag name="KSO_WM_UNIT_INDEX" val="3"/>
  <p:tag name="KSO_WM_UNIT_LAYERLEVEL" val="1"/>
  <p:tag name="KSO_WM_UNIT_NOCLEAR" val="0"/>
  <p:tag name="KSO_WM_UNIT_PLACING_PICTURE" val="43637.4818713194"/>
  <p:tag name="KSO_WM_UNIT_PRESET_TEXT" val="点击输入正文"/>
  <p:tag name="KSO_WM_UNIT_SHOW_EDIT_AREA_INDICATION" val="1"/>
  <p:tag name="KSO_WM_UNIT_TYPE" val="f"/>
  <p:tag name="KSO_WM_UNIT_VALUE" val="99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1112"/>
  <p:tag name="KSO_WM_UNIT_BLOCK" val="0"/>
  <p:tag name="KSO_WM_UNIT_COMPATIBLE" val="0"/>
  <p:tag name="KSO_WM_UNIT_DEFAULT_FONT" val="0;0;0"/>
  <p:tag name="KSO_WM_UNIT_DIAGRAM_ISNUMVISUAL" val="0"/>
  <p:tag name="KSO_WM_UNIT_DIAGRAM_ISREFERUNIT" val="0"/>
  <p:tag name="KSO_WM_UNIT_HIGHLIGHT" val="0"/>
  <p:tag name="KSO_WM_UNIT_ID" val="diagram20201112_1*f*3"/>
  <p:tag name="KSO_WM_UNIT_INDEX" val="3"/>
  <p:tag name="KSO_WM_UNIT_LAYERLEVEL" val="1"/>
  <p:tag name="KSO_WM_UNIT_NOCLEAR" val="0"/>
  <p:tag name="KSO_WM_UNIT_PLACING_PICTURE" val="43637.4818713194"/>
  <p:tag name="KSO_WM_UNIT_PRESET_TEXT" val="点击输入正文"/>
  <p:tag name="KSO_WM_UNIT_SHOW_EDIT_AREA_INDICATION" val="1"/>
  <p:tag name="KSO_WM_UNIT_TYPE" val="f"/>
  <p:tag name="KSO_WM_UNIT_VALUE" val="99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1112"/>
  <p:tag name="KSO_WM_UNIT_BLOCK" val="0"/>
  <p:tag name="KSO_WM_UNIT_COMPATIBLE" val="0"/>
  <p:tag name="KSO_WM_UNIT_DEFAULT_FONT" val="0;0;0"/>
  <p:tag name="KSO_WM_UNIT_DIAGRAM_ISNUMVISUAL" val="0"/>
  <p:tag name="KSO_WM_UNIT_DIAGRAM_ISREFERUNIT" val="0"/>
  <p:tag name="KSO_WM_UNIT_HIGHLIGHT" val="0"/>
  <p:tag name="KSO_WM_UNIT_ID" val="diagram20201112_1*f*3"/>
  <p:tag name="KSO_WM_UNIT_INDEX" val="3"/>
  <p:tag name="KSO_WM_UNIT_LAYERLEVEL" val="1"/>
  <p:tag name="KSO_WM_UNIT_NOCLEAR" val="0"/>
  <p:tag name="KSO_WM_UNIT_PLACING_PICTURE" val="43637.4818713194"/>
  <p:tag name="KSO_WM_UNIT_PRESET_TEXT" val="点击输入正文"/>
  <p:tag name="KSO_WM_UNIT_SHOW_EDIT_AREA_INDICATION" val="1"/>
  <p:tag name="KSO_WM_UNIT_TYPE" val="f"/>
  <p:tag name="KSO_WM_UNIT_VALUE" val="99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1112"/>
  <p:tag name="KSO_WM_UNIT_BLOCK" val="0"/>
  <p:tag name="KSO_WM_UNIT_COMPATIBLE" val="0"/>
  <p:tag name="KSO_WM_UNIT_DEFAULT_FONT" val="0;0;0"/>
  <p:tag name="KSO_WM_UNIT_DIAGRAM_ISNUMVISUAL" val="0"/>
  <p:tag name="KSO_WM_UNIT_DIAGRAM_ISREFERUNIT" val="0"/>
  <p:tag name="KSO_WM_UNIT_HIGHLIGHT" val="0"/>
  <p:tag name="KSO_WM_UNIT_ID" val="diagram20201112_1*f*3"/>
  <p:tag name="KSO_WM_UNIT_INDEX" val="3"/>
  <p:tag name="KSO_WM_UNIT_LAYERLEVEL" val="1"/>
  <p:tag name="KSO_WM_UNIT_NOCLEAR" val="0"/>
  <p:tag name="KSO_WM_UNIT_PLACING_PICTURE" val="43637.4818713194"/>
  <p:tag name="KSO_WM_UNIT_PRESET_TEXT" val="点击输入正文"/>
  <p:tag name="KSO_WM_UNIT_SHOW_EDIT_AREA_INDICATION" val="1"/>
  <p:tag name="KSO_WM_UNIT_TYPE" val="f"/>
  <p:tag name="KSO_WM_UNIT_VALUE" val="99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1112"/>
  <p:tag name="KSO_WM_UNIT_BLOCK" val="0"/>
  <p:tag name="KSO_WM_UNIT_COMPATIBLE" val="0"/>
  <p:tag name="KSO_WM_UNIT_DEFAULT_FONT" val="0;0;0"/>
  <p:tag name="KSO_WM_UNIT_DIAGRAM_ISNUMVISUAL" val="0"/>
  <p:tag name="KSO_WM_UNIT_DIAGRAM_ISREFERUNIT" val="0"/>
  <p:tag name="KSO_WM_UNIT_HIGHLIGHT" val="0"/>
  <p:tag name="KSO_WM_UNIT_ID" val="diagram20201112_1*f*3"/>
  <p:tag name="KSO_WM_UNIT_INDEX" val="3"/>
  <p:tag name="KSO_WM_UNIT_LAYERLEVEL" val="1"/>
  <p:tag name="KSO_WM_UNIT_NOCLEAR" val="0"/>
  <p:tag name="KSO_WM_UNIT_PLACING_PICTURE" val="43637.4818713194"/>
  <p:tag name="KSO_WM_UNIT_PRESET_TEXT" val="点击输入正文"/>
  <p:tag name="KSO_WM_UNIT_SHOW_EDIT_AREA_INDICATION" val="1"/>
  <p:tag name="KSO_WM_UNIT_TYPE" val="f"/>
  <p:tag name="KSO_WM_UNIT_VALUE" val="99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1112"/>
  <p:tag name="KSO_WM_UNIT_BLOCK" val="0"/>
  <p:tag name="KSO_WM_UNIT_COMPATIBLE" val="0"/>
  <p:tag name="KSO_WM_UNIT_DEFAULT_FONT" val="0;0;0"/>
  <p:tag name="KSO_WM_UNIT_DIAGRAM_ISNUMVISUAL" val="0"/>
  <p:tag name="KSO_WM_UNIT_DIAGRAM_ISREFERUNIT" val="0"/>
  <p:tag name="KSO_WM_UNIT_HIGHLIGHT" val="0"/>
  <p:tag name="KSO_WM_UNIT_ID" val="diagram20201112_1*f*3"/>
  <p:tag name="KSO_WM_UNIT_INDEX" val="3"/>
  <p:tag name="KSO_WM_UNIT_LAYERLEVEL" val="1"/>
  <p:tag name="KSO_WM_UNIT_NOCLEAR" val="0"/>
  <p:tag name="KSO_WM_UNIT_PLACING_PICTURE" val="43637.4818713194"/>
  <p:tag name="KSO_WM_UNIT_PRESET_TEXT" val="点击输入正文"/>
  <p:tag name="KSO_WM_UNIT_SHOW_EDIT_AREA_INDICATION" val="1"/>
  <p:tag name="KSO_WM_UNIT_TYPE" val="f"/>
  <p:tag name="KSO_WM_UNIT_VALUE" val="99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1112"/>
  <p:tag name="KSO_WM_UNIT_BLOCK" val="0"/>
  <p:tag name="KSO_WM_UNIT_COMPATIBLE" val="0"/>
  <p:tag name="KSO_WM_UNIT_DEFAULT_FONT" val="0;0;0"/>
  <p:tag name="KSO_WM_UNIT_DIAGRAM_ISNUMVISUAL" val="0"/>
  <p:tag name="KSO_WM_UNIT_DIAGRAM_ISREFERUNIT" val="0"/>
  <p:tag name="KSO_WM_UNIT_HIGHLIGHT" val="0"/>
  <p:tag name="KSO_WM_UNIT_ID" val="diagram20201112_1*f*3"/>
  <p:tag name="KSO_WM_UNIT_INDEX" val="3"/>
  <p:tag name="KSO_WM_UNIT_LAYERLEVEL" val="1"/>
  <p:tag name="KSO_WM_UNIT_NOCLEAR" val="0"/>
  <p:tag name="KSO_WM_UNIT_PLACING_PICTURE" val="43637.4818713194"/>
  <p:tag name="KSO_WM_UNIT_PRESET_TEXT" val="点击输入正文"/>
  <p:tag name="KSO_WM_UNIT_SHOW_EDIT_AREA_INDICATION" val="1"/>
  <p:tag name="KSO_WM_UNIT_TYPE" val="f"/>
  <p:tag name="KSO_WM_UNIT_VALUE" val="99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1112"/>
  <p:tag name="KSO_WM_UNIT_BLOCK" val="0"/>
  <p:tag name="KSO_WM_UNIT_COMPATIBLE" val="0"/>
  <p:tag name="KSO_WM_UNIT_DEFAULT_FONT" val="0;0;0"/>
  <p:tag name="KSO_WM_UNIT_DIAGRAM_ISNUMVISUAL" val="0"/>
  <p:tag name="KSO_WM_UNIT_DIAGRAM_ISREFERUNIT" val="0"/>
  <p:tag name="KSO_WM_UNIT_HIGHLIGHT" val="0"/>
  <p:tag name="KSO_WM_UNIT_ID" val="diagram20201112_1*f*3"/>
  <p:tag name="KSO_WM_UNIT_INDEX" val="3"/>
  <p:tag name="KSO_WM_UNIT_LAYERLEVEL" val="1"/>
  <p:tag name="KSO_WM_UNIT_NOCLEAR" val="0"/>
  <p:tag name="KSO_WM_UNIT_PLACING_PICTURE" val="43637.4818713194"/>
  <p:tag name="KSO_WM_UNIT_PRESET_TEXT" val="点击输入正文"/>
  <p:tag name="KSO_WM_UNIT_SHOW_EDIT_AREA_INDICATION" val="1"/>
  <p:tag name="KSO_WM_UNIT_TYPE" val="f"/>
  <p:tag name="KSO_WM_UNIT_VALUE" val="99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1112"/>
  <p:tag name="KSO_WM_UNIT_BLOCK" val="0"/>
  <p:tag name="KSO_WM_UNIT_COMPATIBLE" val="0"/>
  <p:tag name="KSO_WM_UNIT_DEFAULT_FONT" val="0;0;0"/>
  <p:tag name="KSO_WM_UNIT_DIAGRAM_ISNUMVISUAL" val="0"/>
  <p:tag name="KSO_WM_UNIT_DIAGRAM_ISREFERUNIT" val="0"/>
  <p:tag name="KSO_WM_UNIT_HIGHLIGHT" val="0"/>
  <p:tag name="KSO_WM_UNIT_ID" val="diagram20201112_1*f*3"/>
  <p:tag name="KSO_WM_UNIT_INDEX" val="3"/>
  <p:tag name="KSO_WM_UNIT_LAYERLEVEL" val="1"/>
  <p:tag name="KSO_WM_UNIT_NOCLEAR" val="0"/>
  <p:tag name="KSO_WM_UNIT_PLACING_PICTURE" val="43637.4818713194"/>
  <p:tag name="KSO_WM_UNIT_PRESET_TEXT" val="点击输入正文"/>
  <p:tag name="KSO_WM_UNIT_SHOW_EDIT_AREA_INDICATION" val="1"/>
  <p:tag name="KSO_WM_UNIT_TYPE" val="f"/>
  <p:tag name="KSO_WM_UNIT_VALUE" val="9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1.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1112"/>
  <p:tag name="KSO_WM_UNIT_BLOCK" val="0"/>
  <p:tag name="KSO_WM_UNIT_COMPATIBLE" val="0"/>
  <p:tag name="KSO_WM_UNIT_DEFAULT_FONT" val="0;0;0"/>
  <p:tag name="KSO_WM_UNIT_DIAGRAM_ISNUMVISUAL" val="0"/>
  <p:tag name="KSO_WM_UNIT_DIAGRAM_ISREFERUNIT" val="0"/>
  <p:tag name="KSO_WM_UNIT_HIGHLIGHT" val="0"/>
  <p:tag name="KSO_WM_UNIT_ID" val="diagram20201112_1*f*3"/>
  <p:tag name="KSO_WM_UNIT_INDEX" val="3"/>
  <p:tag name="KSO_WM_UNIT_LAYERLEVEL" val="1"/>
  <p:tag name="KSO_WM_UNIT_NOCLEAR" val="0"/>
  <p:tag name="KSO_WM_UNIT_PLACING_PICTURE" val="43637.4818713194"/>
  <p:tag name="KSO_WM_UNIT_PRESET_TEXT" val="点击输入正文"/>
  <p:tag name="KSO_WM_UNIT_SHOW_EDIT_AREA_INDICATION" val="1"/>
  <p:tag name="KSO_WM_UNIT_TYPE" val="f"/>
  <p:tag name="KSO_WM_UNIT_VALUE" val="9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OMBINE_RELATE_SLIDE_ID" val="background20176432_5"/>
  <p:tag name="KSO_WM_DIAGRAM_GROUP_CODE" val="l1-1"/>
  <p:tag name="KSO_WM_SLIDE_DIAGTYPE" val="l"/>
  <p:tag name="KSO_WM_SLIDE_ID" val="custom20177135_5"/>
  <p:tag name="KSO_WM_SLIDE_INDEX" val="5"/>
  <p:tag name="KSO_WM_SLIDE_ITEM_CNT" val="4"/>
  <p:tag name="KSO_WM_SLIDE_LAYOUT" val="a_l"/>
  <p:tag name="KSO_WM_SLIDE_LAYOUT_CNT" val="1_1"/>
  <p:tag name="KSO_WM_SLIDE_SUBTYPE" val="diag"/>
  <p:tag name="KSO_WM_SLIDE_TYPE" val="contents"/>
  <p:tag name="KSO_WM_TAG_VERSION" val="1.0"/>
  <p:tag name="KSO_WM_TEMPLATE_CATEGORY" val="custom"/>
  <p:tag name="KSO_WM_TEMPLATE_INDEX" val="20177135"/>
  <p:tag name="KSO_WM_TEMPLATE_SUBCATEGORY" val="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177135"/>
  <p:tag name="KSO_WM_UNIT_COMPATIBLE" val="0"/>
  <p:tag name="KSO_WM_UNIT_DIAGRAM_ISNUMVISUAL" val="0"/>
  <p:tag name="KSO_WM_UNIT_DIAGRAM_ISREFERUNIT" val="0"/>
  <p:tag name="KSO_WM_UNIT_HIGHLIGHT" val="0"/>
  <p:tag name="KSO_WM_UNIT_ID" val="custom20177135_5*l_h_f*1_1_1"/>
  <p:tag name="KSO_WM_UNIT_INDEX" val="1_1_1"/>
  <p:tag name="KSO_WM_UNIT_LAYERLEVEL" val="1_1_1"/>
  <p:tag name="KSO_WM_UNIT_NOCLEAR" val="0"/>
  <p:tag name="KSO_WM_UNIT_PRESET_TEXT" val="点击此处添加小标题"/>
  <p:tag name="KSO_WM_UNIT_TEXT_FILL_FORE_SCHEMECOLOR_INDEX" val="13"/>
  <p:tag name="KSO_WM_UNIT_TEXT_FILL_TYPE" val="1"/>
  <p:tag name="KSO_WM_UNIT_TYPE" val="l_h_f"/>
  <p:tag name="KSO_WM_UNIT_USESOURCEFORMAT_APPLY" val="1"/>
  <p:tag name="KSO_WM_UNIT_VALUE" val="18"/>
</p:tagLst>
</file>

<file path=ppt/theme/theme1.xml><?xml version="1.0" encoding="utf-8"?>
<a:theme xmlns:a="http://schemas.openxmlformats.org/drawingml/2006/main" name="1-中国建筑中建PPT——亮亮图文旗舰店">
  <a:themeElements>
    <a:clrScheme name="自定义 7">
      <a:dk1>
        <a:sysClr val="windowText" lastClr="000000"/>
      </a:dk1>
      <a:lt1>
        <a:sysClr val="window" lastClr="FFFFFF"/>
      </a:lt1>
      <a:dk2>
        <a:srgbClr val="3F3F3F"/>
      </a:dk2>
      <a:lt2>
        <a:srgbClr val="E3DED1"/>
      </a:lt2>
      <a:accent1>
        <a:srgbClr val="1E76B0"/>
      </a:accent1>
      <a:accent2>
        <a:srgbClr val="1E76B0"/>
      </a:accent2>
      <a:accent3>
        <a:srgbClr val="7F7F7F"/>
      </a:accent3>
      <a:accent4>
        <a:srgbClr val="1E76B0"/>
      </a:accent4>
      <a:accent5>
        <a:srgbClr val="1E76B0"/>
      </a:accent5>
      <a:accent6>
        <a:srgbClr val="7F7F7F"/>
      </a:accent6>
      <a:hlink>
        <a:srgbClr val="6B9F25"/>
      </a:hlink>
      <a:folHlink>
        <a:srgbClr val="B26B02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4370</Words>
  <Application>Microsoft Office PowerPoint</Application>
  <PresentationFormat>自定义</PresentationFormat>
  <Paragraphs>323</Paragraphs>
  <Slides>42</Slides>
  <Notes>20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43" baseType="lpstr">
      <vt:lpstr>1-中国建筑中建PPT——亮亮图文旗舰店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说说下列虚词的意义及用法（切不可繁多） </vt:lpstr>
      <vt:lpstr>解释下列红色字词的意义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www.1ppt.com</dc:creator>
  <dc:description>www.1ppt.com;</dc:description>
  <cp:lastModifiedBy>hj</cp:lastModifiedBy>
  <cp:revision>514</cp:revision>
  <dcterms:created xsi:type="dcterms:W3CDTF">2013-09-19T08:29:00Z</dcterms:created>
  <dcterms:modified xsi:type="dcterms:W3CDTF">2020-11-07T06:09:34Z</dcterms:modified>
  <cp:category>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