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ags/tag6.xml" ContentType="application/vnd.openxmlformats-officedocument.presentationml.tags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.xml" ContentType="application/vnd.openxmlformats-officedocument.presentationml.tags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3" r:id="rId4"/>
  </p:sldMasterIdLst>
  <p:notesMasterIdLst>
    <p:notesMasterId r:id="rId17"/>
  </p:notesMasterIdLst>
  <p:sldIdLst>
    <p:sldId id="354" r:id="rId5"/>
    <p:sldId id="271" r:id="rId6"/>
    <p:sldId id="473" r:id="rId7"/>
    <p:sldId id="463" r:id="rId8"/>
    <p:sldId id="490" r:id="rId9"/>
    <p:sldId id="465" r:id="rId10"/>
    <p:sldId id="474" r:id="rId11"/>
    <p:sldId id="491" r:id="rId12"/>
    <p:sldId id="494" r:id="rId13"/>
    <p:sldId id="475" r:id="rId14"/>
    <p:sldId id="476" r:id="rId15"/>
    <p:sldId id="421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</p:showPr>
  <p:clrMru>
    <a:srgbClr val="FF0000"/>
    <a:srgbClr val="0000FF"/>
    <a:srgbClr val="FF00FF"/>
    <a:srgbClr val="FFCC66"/>
    <a:srgbClr val="0099CC"/>
    <a:srgbClr val="00CCFF"/>
    <a:srgbClr val="FF66CC"/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>
      <p:cViewPr varScale="1">
        <p:scale>
          <a:sx n="96" d="100"/>
          <a:sy n="96" d="100"/>
        </p:scale>
        <p:origin x="-1146" y="-96"/>
      </p:cViewPr>
      <p:guideLst>
        <p:guide orient="horz" pos="2165"/>
        <p:guide pos="2886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868100" cy="368681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页眉占位符 532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3251" name="日期占位符 53250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9156" name="幻灯片图像占位符 53251"/>
          <p:cNvSpPr>
            <a:spLocks noGrp="1" noRot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文本占位符 53252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53254" name="页脚占位符 532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buFont typeface="Arial" panose="020B0604020202020204" pitchFamily="34" charset="0"/>
              <a:buNone/>
              <a:defRPr sz="1200"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3255" name="灯片编号占位符 53254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B2888AF-9D09-4961-929A-8B66ACC9AB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幻灯片图像占位符 1"/>
          <p:cNvSpPr>
            <a:spLocks noGrp="1" noRot="1"/>
          </p:cNvSpPr>
          <p:nvPr>
            <p:ph type="sldImg" idx="2"/>
          </p:nvPr>
        </p:nvSpPr>
        <p:spPr>
          <a:ln/>
        </p:spPr>
      </p:sp>
      <p:sp>
        <p:nvSpPr>
          <p:cNvPr id="54274" name="文本占位符 2"/>
          <p:cNvSpPr>
            <a:spLocks noGrp="1"/>
          </p:cNvSpPr>
          <p:nvPr>
            <p:ph type="body" idx="3"/>
          </p:nvPr>
        </p:nvSpPr>
        <p:spPr>
          <a:noFill/>
          <a:ln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幻灯片图像占位符 1"/>
          <p:cNvSpPr>
            <a:spLocks noGrp="1" noRot="1"/>
          </p:cNvSpPr>
          <p:nvPr>
            <p:ph type="sldImg" idx="2"/>
          </p:nvPr>
        </p:nvSpPr>
        <p:spPr>
          <a:ln/>
        </p:spPr>
      </p:sp>
      <p:sp>
        <p:nvSpPr>
          <p:cNvPr id="56322" name="文本占位符 2"/>
          <p:cNvSpPr>
            <a:spLocks noGrp="1"/>
          </p:cNvSpPr>
          <p:nvPr>
            <p:ph type="body" idx="3"/>
          </p:nvPr>
        </p:nvSpPr>
        <p:spPr>
          <a:noFill/>
          <a:ln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/>
          </p:cNvSpPr>
          <p:nvPr>
            <p:ph type="sldImg" idx="2"/>
          </p:nvPr>
        </p:nvSpPr>
        <p:spPr>
          <a:ln/>
        </p:spPr>
      </p:sp>
      <p:sp>
        <p:nvSpPr>
          <p:cNvPr id="58370" name="文本占位符 2"/>
          <p:cNvSpPr>
            <a:spLocks noGrp="1"/>
          </p:cNvSpPr>
          <p:nvPr>
            <p:ph type="body" idx="3"/>
          </p:nvPr>
        </p:nvSpPr>
        <p:spPr>
          <a:noFill/>
          <a:ln/>
        </p:spPr>
        <p:txBody>
          <a:bodyPr>
            <a:prstTxWarp prst="textNoShape">
              <a:avLst/>
            </a:prstTxWarp>
          </a:bodyPr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33600"/>
            <a:ext cx="8229600" cy="60350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0"/>
          <p:cNvSpPr/>
          <p:nvPr/>
        </p:nvSpPr>
        <p:spPr>
          <a:xfrm rot="20700000" flipH="1">
            <a:off x="6426200" y="636588"/>
            <a:ext cx="896938" cy="619124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5" name="组合 16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8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9" name="组合 17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1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2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22C0E-DA8B-4DCC-9D54-1E77E1EFC6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972CA-72E3-43A7-B232-595206E3F4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15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0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8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9" name="组合 14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1" name="椭圆 26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2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6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1CB11-7AE7-4DD0-AE2B-CC8FF143CFA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83183-4E3D-4B1C-B603-3BD80E7B06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98FDD-8ED1-44C6-896C-29E7562E06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5" name="椭圆 20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" name="椭圆 21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" name="椭圆 22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8" name="组合 9"/>
          <p:cNvGrpSpPr>
            <a:grpSpLocks/>
          </p:cNvGrpSpPr>
          <p:nvPr/>
        </p:nvGrpSpPr>
        <p:grpSpPr bwMode="auto"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9" name="椭圆 24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0" name="椭圆 25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1" name="椭圆 26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3" name="任意多边形: 形状 14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4" name="任意多边形: 形状 15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5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13C3F4-17E7-460A-8DCB-CE6231C0AF1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7C0FC0-0F96-4E7C-8D7A-FECC718E058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25CE0-2945-46B2-A84D-EF4E84B6D3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F5C074-EC19-4849-877E-89027D010B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4512C-932E-44E9-8003-E04E6F7E8F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0"/>
          <p:cNvSpPr/>
          <p:nvPr/>
        </p:nvSpPr>
        <p:spPr>
          <a:xfrm rot="20700000" flipH="1">
            <a:off x="6426200" y="636588"/>
            <a:ext cx="896938" cy="619124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5" name="组合 16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8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9" name="组合 17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1" name="椭圆 19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2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916935" y="2531234"/>
            <a:ext cx="531013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16935" y="3546953"/>
            <a:ext cx="5310130" cy="42473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1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B32FAA-E5B7-49BF-99D4-6FB61908C4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A72868-1397-434B-BCBF-25583534E88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15"/>
          <p:cNvCxnSpPr/>
          <p:nvPr/>
        </p:nvCxnSpPr>
        <p:spPr>
          <a:xfrm>
            <a:off x="3213100" y="3433763"/>
            <a:ext cx="386080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0"/>
          <p:cNvGrpSpPr>
            <a:grpSpLocks/>
          </p:cNvGrpSpPr>
          <p:nvPr/>
        </p:nvGrpSpPr>
        <p:grpSpPr bwMode="auto">
          <a:xfrm>
            <a:off x="581025" y="3287713"/>
            <a:ext cx="1171575" cy="268287"/>
            <a:chOff x="580290" y="3288314"/>
            <a:chExt cx="1172059" cy="267237"/>
          </a:xfrm>
        </p:grpSpPr>
        <p:sp>
          <p:nvSpPr>
            <p:cNvPr id="6" name="椭圆 21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" name="椭圆 22"/>
            <p:cNvSpPr/>
            <p:nvPr/>
          </p:nvSpPr>
          <p:spPr>
            <a:xfrm rot="10800000">
              <a:off x="1172673" y="3321521"/>
              <a:ext cx="201695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8" name="椭圆 23"/>
            <p:cNvSpPr/>
            <p:nvPr/>
          </p:nvSpPr>
          <p:spPr>
            <a:xfrm rot="10800000">
              <a:off x="1618944" y="3354728"/>
              <a:ext cx="13340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9" name="组合 14"/>
          <p:cNvGrpSpPr>
            <a:grpSpLocks/>
          </p:cNvGrpSpPr>
          <p:nvPr/>
        </p:nvGrpSpPr>
        <p:grpSpPr bwMode="auto">
          <a:xfrm flipH="1">
            <a:off x="7386638" y="3295650"/>
            <a:ext cx="1173162" cy="266700"/>
            <a:chOff x="580290" y="3288314"/>
            <a:chExt cx="1172059" cy="267237"/>
          </a:xfrm>
        </p:grpSpPr>
        <p:sp>
          <p:nvSpPr>
            <p:cNvPr id="10" name="椭圆 25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1" name="椭圆 26"/>
            <p:cNvSpPr/>
            <p:nvPr/>
          </p:nvSpPr>
          <p:spPr>
            <a:xfrm rot="10800000">
              <a:off x="1173457" y="3321719"/>
              <a:ext cx="199837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2" name="椭圆 27"/>
            <p:cNvSpPr/>
            <p:nvPr/>
          </p:nvSpPr>
          <p:spPr>
            <a:xfrm rot="10800000">
              <a:off x="1619124" y="3355123"/>
              <a:ext cx="13322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13" name="任意多边形: 形状 6"/>
          <p:cNvSpPr/>
          <p:nvPr/>
        </p:nvSpPr>
        <p:spPr>
          <a:xfrm>
            <a:off x="0" y="4883150"/>
            <a:ext cx="9144000" cy="1974850"/>
          </a:xfrm>
          <a:custGeom>
            <a:avLst/>
            <a:gdLst>
              <a:gd name="connsiteX0" fmla="*/ 4408996 w 12191999"/>
              <a:gd name="connsiteY0" fmla="*/ 0 h 1975365"/>
              <a:gd name="connsiteX1" fmla="*/ 5790561 w 12191999"/>
              <a:gd name="connsiteY1" fmla="*/ 551581 h 1975365"/>
              <a:gd name="connsiteX2" fmla="*/ 5801495 w 12191999"/>
              <a:gd name="connsiteY2" fmla="*/ 563959 h 1975365"/>
              <a:gd name="connsiteX3" fmla="*/ 5826131 w 12191999"/>
              <a:gd name="connsiteY3" fmla="*/ 553912 h 1975365"/>
              <a:gd name="connsiteX4" fmla="*/ 6523038 w 12191999"/>
              <a:gd name="connsiteY4" fmla="*/ 434799 h 1975365"/>
              <a:gd name="connsiteX5" fmla="*/ 7789046 w 12191999"/>
              <a:gd name="connsiteY5" fmla="*/ 878743 h 1975365"/>
              <a:gd name="connsiteX6" fmla="*/ 7859692 w 12191999"/>
              <a:gd name="connsiteY6" fmla="*/ 944547 h 1975365"/>
              <a:gd name="connsiteX7" fmla="*/ 7890845 w 12191999"/>
              <a:gd name="connsiteY7" fmla="*/ 901137 h 1975365"/>
              <a:gd name="connsiteX8" fmla="*/ 9633465 w 12191999"/>
              <a:gd name="connsiteY8" fmla="*/ 116746 h 1975365"/>
              <a:gd name="connsiteX9" fmla="*/ 11376086 w 12191999"/>
              <a:gd name="connsiteY9" fmla="*/ 901137 h 1975365"/>
              <a:gd name="connsiteX10" fmla="*/ 11381374 w 12191999"/>
              <a:gd name="connsiteY10" fmla="*/ 908506 h 1975365"/>
              <a:gd name="connsiteX11" fmla="*/ 11472015 w 12191999"/>
              <a:gd name="connsiteY11" fmla="*/ 824077 h 1975365"/>
              <a:gd name="connsiteX12" fmla="*/ 12041117 w 12191999"/>
              <a:gd name="connsiteY12" fmla="*/ 499246 h 1975365"/>
              <a:gd name="connsiteX13" fmla="*/ 12191999 w 12191999"/>
              <a:gd name="connsiteY13" fmla="*/ 452495 h 1975365"/>
              <a:gd name="connsiteX14" fmla="*/ 12191999 w 12191999"/>
              <a:gd name="connsiteY14" fmla="*/ 1975365 h 1975365"/>
              <a:gd name="connsiteX15" fmla="*/ 0 w 12191999"/>
              <a:gd name="connsiteY15" fmla="*/ 1975365 h 1975365"/>
              <a:gd name="connsiteX16" fmla="*/ 0 w 12191999"/>
              <a:gd name="connsiteY16" fmla="*/ 373214 h 1975365"/>
              <a:gd name="connsiteX17" fmla="*/ 103466 w 12191999"/>
              <a:gd name="connsiteY17" fmla="*/ 416152 h 1975365"/>
              <a:gd name="connsiteX18" fmla="*/ 712248 w 12191999"/>
              <a:gd name="connsiteY18" fmla="*/ 843689 h 1975365"/>
              <a:gd name="connsiteX19" fmla="*/ 815917 w 12191999"/>
              <a:gd name="connsiteY19" fmla="*/ 961054 h 1975365"/>
              <a:gd name="connsiteX20" fmla="*/ 821465 w 12191999"/>
              <a:gd name="connsiteY20" fmla="*/ 955887 h 1975365"/>
              <a:gd name="connsiteX21" fmla="*/ 2307470 w 12191999"/>
              <a:gd name="connsiteY21" fmla="*/ 434799 h 1975365"/>
              <a:gd name="connsiteX22" fmla="*/ 2932400 w 12191999"/>
              <a:gd name="connsiteY22" fmla="*/ 514784 h 1975365"/>
              <a:gd name="connsiteX23" fmla="*/ 3033353 w 12191999"/>
              <a:gd name="connsiteY23" fmla="*/ 546065 h 1975365"/>
              <a:gd name="connsiteX24" fmla="*/ 3142988 w 12191999"/>
              <a:gd name="connsiteY24" fmla="*/ 443944 h 1975365"/>
              <a:gd name="connsiteX25" fmla="*/ 4408996 w 12191999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1999" h="1975365">
                <a:moveTo>
                  <a:pt x="4408996" y="0"/>
                </a:moveTo>
                <a:cubicBezTo>
                  <a:pt x="4965206" y="0"/>
                  <a:pt x="5462174" y="214716"/>
                  <a:pt x="5790561" y="551581"/>
                </a:cubicBezTo>
                <a:lnTo>
                  <a:pt x="5801495" y="563959"/>
                </a:lnTo>
                <a:lnTo>
                  <a:pt x="5826131" y="553912"/>
                </a:lnTo>
                <a:cubicBezTo>
                  <a:pt x="6040333" y="477212"/>
                  <a:pt x="6275835" y="434799"/>
                  <a:pt x="6523038" y="434799"/>
                </a:cubicBezTo>
                <a:cubicBezTo>
                  <a:pt x="7017445" y="434799"/>
                  <a:pt x="7465046" y="604452"/>
                  <a:pt x="7789046" y="878743"/>
                </a:cubicBezTo>
                <a:lnTo>
                  <a:pt x="7859692" y="944547"/>
                </a:lnTo>
                <a:lnTo>
                  <a:pt x="7890845" y="901137"/>
                </a:lnTo>
                <a:cubicBezTo>
                  <a:pt x="8268504" y="427892"/>
                  <a:pt x="8908064" y="116746"/>
                  <a:pt x="9633465" y="116746"/>
                </a:cubicBezTo>
                <a:cubicBezTo>
                  <a:pt x="10358867" y="116746"/>
                  <a:pt x="10998426" y="427892"/>
                  <a:pt x="11376086" y="901137"/>
                </a:cubicBezTo>
                <a:lnTo>
                  <a:pt x="11381374" y="908506"/>
                </a:lnTo>
                <a:lnTo>
                  <a:pt x="11472015" y="824077"/>
                </a:lnTo>
                <a:cubicBezTo>
                  <a:pt x="11634015" y="686932"/>
                  <a:pt x="11826915" y="575946"/>
                  <a:pt x="12041117" y="499246"/>
                </a:cubicBezTo>
                <a:lnTo>
                  <a:pt x="12191999" y="452495"/>
                </a:lnTo>
                <a:lnTo>
                  <a:pt x="12191999" y="1975365"/>
                </a:lnTo>
                <a:lnTo>
                  <a:pt x="0" y="1975365"/>
                </a:lnTo>
                <a:lnTo>
                  <a:pt x="0" y="373214"/>
                </a:lnTo>
                <a:lnTo>
                  <a:pt x="103466" y="416152"/>
                </a:lnTo>
                <a:cubicBezTo>
                  <a:pt x="337103" y="525156"/>
                  <a:pt x="543613" y="670701"/>
                  <a:pt x="712248" y="843689"/>
                </a:cubicBezTo>
                <a:lnTo>
                  <a:pt x="815917" y="961054"/>
                </a:lnTo>
                <a:lnTo>
                  <a:pt x="821465" y="955887"/>
                </a:lnTo>
                <a:cubicBezTo>
                  <a:pt x="1201766" y="633932"/>
                  <a:pt x="1727148" y="434799"/>
                  <a:pt x="2307470" y="434799"/>
                </a:cubicBezTo>
                <a:cubicBezTo>
                  <a:pt x="2525090" y="434799"/>
                  <a:pt x="2734985" y="462802"/>
                  <a:pt x="2932400" y="514784"/>
                </a:cubicBezTo>
                <a:lnTo>
                  <a:pt x="3033353" y="546065"/>
                </a:lnTo>
                <a:lnTo>
                  <a:pt x="3142988" y="443944"/>
                </a:lnTo>
                <a:cubicBezTo>
                  <a:pt x="3466988" y="169652"/>
                  <a:pt x="3914590" y="0"/>
                  <a:pt x="4408996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4" name="任意多边形: 形状 7"/>
          <p:cNvSpPr/>
          <p:nvPr/>
        </p:nvSpPr>
        <p:spPr>
          <a:xfrm>
            <a:off x="0" y="5413375"/>
            <a:ext cx="9144000" cy="1444625"/>
          </a:xfrm>
          <a:custGeom>
            <a:avLst/>
            <a:gdLst>
              <a:gd name="connsiteX0" fmla="*/ 3246538 w 12192001"/>
              <a:gd name="connsiteY0" fmla="*/ 0 h 1445191"/>
              <a:gd name="connsiteX1" fmla="*/ 3888381 w 12192001"/>
              <a:gd name="connsiteY1" fmla="*/ 335498 h 1445191"/>
              <a:gd name="connsiteX2" fmla="*/ 3925176 w 12192001"/>
              <a:gd name="connsiteY2" fmla="*/ 402142 h 1445191"/>
              <a:gd name="connsiteX3" fmla="*/ 4047372 w 12192001"/>
              <a:gd name="connsiteY3" fmla="*/ 336937 h 1445191"/>
              <a:gd name="connsiteX4" fmla="*/ 4348662 w 12192001"/>
              <a:gd name="connsiteY4" fmla="*/ 277137 h 1445191"/>
              <a:gd name="connsiteX5" fmla="*/ 4990506 w 12192001"/>
              <a:gd name="connsiteY5" fmla="*/ 612635 h 1445191"/>
              <a:gd name="connsiteX6" fmla="*/ 4990587 w 12192001"/>
              <a:gd name="connsiteY6" fmla="*/ 612785 h 1445191"/>
              <a:gd name="connsiteX7" fmla="*/ 5017399 w 12192001"/>
              <a:gd name="connsiteY7" fmla="*/ 564223 h 1445191"/>
              <a:gd name="connsiteX8" fmla="*/ 5836210 w 12192001"/>
              <a:gd name="connsiteY8" fmla="*/ 136221 h 1445191"/>
              <a:gd name="connsiteX9" fmla="*/ 6306886 w 12192001"/>
              <a:gd name="connsiteY9" fmla="*/ 253387 h 1445191"/>
              <a:gd name="connsiteX10" fmla="*/ 6347988 w 12192001"/>
              <a:gd name="connsiteY10" fmla="*/ 277935 h 1445191"/>
              <a:gd name="connsiteX11" fmla="*/ 6394194 w 12192001"/>
              <a:gd name="connsiteY11" fmla="*/ 222879 h 1445191"/>
              <a:gd name="connsiteX12" fmla="*/ 6941520 w 12192001"/>
              <a:gd name="connsiteY12" fmla="*/ 0 h 1445191"/>
              <a:gd name="connsiteX13" fmla="*/ 7488846 w 12192001"/>
              <a:gd name="connsiteY13" fmla="*/ 222879 h 1445191"/>
              <a:gd name="connsiteX14" fmla="*/ 7529289 w 12192001"/>
              <a:gd name="connsiteY14" fmla="*/ 271069 h 1445191"/>
              <a:gd name="connsiteX15" fmla="*/ 7537925 w 12192001"/>
              <a:gd name="connsiteY15" fmla="*/ 265911 h 1445191"/>
              <a:gd name="connsiteX16" fmla="*/ 8008603 w 12192001"/>
              <a:gd name="connsiteY16" fmla="*/ 148745 h 1445191"/>
              <a:gd name="connsiteX17" fmla="*/ 8755262 w 12192001"/>
              <a:gd name="connsiteY17" fmla="*/ 484217 h 1445191"/>
              <a:gd name="connsiteX18" fmla="*/ 8852685 w 12192001"/>
              <a:gd name="connsiteY18" fmla="*/ 615575 h 1445191"/>
              <a:gd name="connsiteX19" fmla="*/ 8854308 w 12192001"/>
              <a:gd name="connsiteY19" fmla="*/ 612634 h 1445191"/>
              <a:gd name="connsiteX20" fmla="*/ 9496151 w 12192001"/>
              <a:gd name="connsiteY20" fmla="*/ 277136 h 1445191"/>
              <a:gd name="connsiteX21" fmla="*/ 9928922 w 12192001"/>
              <a:gd name="connsiteY21" fmla="*/ 407095 h 1445191"/>
              <a:gd name="connsiteX22" fmla="*/ 9938225 w 12192001"/>
              <a:gd name="connsiteY22" fmla="*/ 414641 h 1445191"/>
              <a:gd name="connsiteX23" fmla="*/ 9981920 w 12192001"/>
              <a:gd name="connsiteY23" fmla="*/ 335498 h 1445191"/>
              <a:gd name="connsiteX24" fmla="*/ 10623763 w 12192001"/>
              <a:gd name="connsiteY24" fmla="*/ 0 h 1445191"/>
              <a:gd name="connsiteX25" fmla="*/ 11265607 w 12192001"/>
              <a:gd name="connsiteY25" fmla="*/ 335498 h 1445191"/>
              <a:gd name="connsiteX26" fmla="*/ 11291202 w 12192001"/>
              <a:gd name="connsiteY26" fmla="*/ 381858 h 1445191"/>
              <a:gd name="connsiteX27" fmla="*/ 11306415 w 12192001"/>
              <a:gd name="connsiteY27" fmla="*/ 369518 h 1445191"/>
              <a:gd name="connsiteX28" fmla="*/ 11739186 w 12192001"/>
              <a:gd name="connsiteY28" fmla="*/ 239559 h 1445191"/>
              <a:gd name="connsiteX29" fmla="*/ 12171956 w 12192001"/>
              <a:gd name="connsiteY29" fmla="*/ 369518 h 1445191"/>
              <a:gd name="connsiteX30" fmla="*/ 12192001 w 12192001"/>
              <a:gd name="connsiteY30" fmla="*/ 385777 h 1445191"/>
              <a:gd name="connsiteX31" fmla="*/ 12192001 w 12192001"/>
              <a:gd name="connsiteY31" fmla="*/ 1445191 h 1445191"/>
              <a:gd name="connsiteX32" fmla="*/ 0 w 12192001"/>
              <a:gd name="connsiteY32" fmla="*/ 1445191 h 1445191"/>
              <a:gd name="connsiteX33" fmla="*/ 0 w 12192001"/>
              <a:gd name="connsiteY33" fmla="*/ 160691 h 1445191"/>
              <a:gd name="connsiteX34" fmla="*/ 41876 w 12192001"/>
              <a:gd name="connsiteY34" fmla="*/ 184935 h 1445191"/>
              <a:gd name="connsiteX35" fmla="*/ 134451 w 12192001"/>
              <a:gd name="connsiteY35" fmla="*/ 253847 h 1445191"/>
              <a:gd name="connsiteX36" fmla="*/ 135221 w 12192001"/>
              <a:gd name="connsiteY36" fmla="*/ 253387 h 1445191"/>
              <a:gd name="connsiteX37" fmla="*/ 605900 w 12192001"/>
              <a:gd name="connsiteY37" fmla="*/ 136221 h 1445191"/>
              <a:gd name="connsiteX38" fmla="*/ 1450394 w 12192001"/>
              <a:gd name="connsiteY38" fmla="*/ 603610 h 1445191"/>
              <a:gd name="connsiteX39" fmla="*/ 1457193 w 12192001"/>
              <a:gd name="connsiteY39" fmla="*/ 617070 h 1445191"/>
              <a:gd name="connsiteX40" fmla="*/ 1531063 w 12192001"/>
              <a:gd name="connsiteY40" fmla="*/ 529051 h 1445191"/>
              <a:gd name="connsiteX41" fmla="*/ 2118933 w 12192001"/>
              <a:gd name="connsiteY41" fmla="*/ 289663 h 1445191"/>
              <a:gd name="connsiteX42" fmla="*/ 2532753 w 12192001"/>
              <a:gd name="connsiteY42" fmla="*/ 397949 h 1445191"/>
              <a:gd name="connsiteX43" fmla="*/ 2559976 w 12192001"/>
              <a:gd name="connsiteY43" fmla="*/ 416495 h 1445191"/>
              <a:gd name="connsiteX44" fmla="*/ 2604696 w 12192001"/>
              <a:gd name="connsiteY44" fmla="*/ 335498 h 1445191"/>
              <a:gd name="connsiteX45" fmla="*/ 3246538 w 12192001"/>
              <a:gd name="connsiteY4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2192001" h="1445191">
                <a:moveTo>
                  <a:pt x="3246538" y="0"/>
                </a:moveTo>
                <a:cubicBezTo>
                  <a:pt x="3513718" y="0"/>
                  <a:pt x="3749281" y="133083"/>
                  <a:pt x="3888381" y="335498"/>
                </a:cubicBezTo>
                <a:lnTo>
                  <a:pt x="3925176" y="402142"/>
                </a:lnTo>
                <a:lnTo>
                  <a:pt x="4047372" y="336937"/>
                </a:lnTo>
                <a:cubicBezTo>
                  <a:pt x="4139977" y="298430"/>
                  <a:pt x="4241791" y="277137"/>
                  <a:pt x="4348662" y="277137"/>
                </a:cubicBezTo>
                <a:cubicBezTo>
                  <a:pt x="4615842" y="277137"/>
                  <a:pt x="4851406" y="410220"/>
                  <a:pt x="4990506" y="612635"/>
                </a:cubicBezTo>
                <a:lnTo>
                  <a:pt x="4990587" y="612785"/>
                </a:lnTo>
                <a:lnTo>
                  <a:pt x="5017399" y="564223"/>
                </a:lnTo>
                <a:cubicBezTo>
                  <a:pt x="5194852" y="305997"/>
                  <a:pt x="5495363" y="136221"/>
                  <a:pt x="5836210" y="136221"/>
                </a:cubicBezTo>
                <a:cubicBezTo>
                  <a:pt x="6006632" y="136221"/>
                  <a:pt x="6166972" y="178665"/>
                  <a:pt x="6306886" y="253387"/>
                </a:cubicBezTo>
                <a:lnTo>
                  <a:pt x="6347988" y="277935"/>
                </a:lnTo>
                <a:lnTo>
                  <a:pt x="6394194" y="222879"/>
                </a:lnTo>
                <a:cubicBezTo>
                  <a:pt x="6534266" y="85173"/>
                  <a:pt x="6727776" y="0"/>
                  <a:pt x="6941520" y="0"/>
                </a:cubicBezTo>
                <a:cubicBezTo>
                  <a:pt x="7155263" y="0"/>
                  <a:pt x="7348773" y="85173"/>
                  <a:pt x="7488846" y="222879"/>
                </a:cubicBezTo>
                <a:lnTo>
                  <a:pt x="7529289" y="271069"/>
                </a:lnTo>
                <a:lnTo>
                  <a:pt x="7537925" y="265911"/>
                </a:lnTo>
                <a:cubicBezTo>
                  <a:pt x="7677840" y="191189"/>
                  <a:pt x="7838181" y="148745"/>
                  <a:pt x="8008603" y="148745"/>
                </a:cubicBezTo>
                <a:cubicBezTo>
                  <a:pt x="8306843" y="148745"/>
                  <a:pt x="8574203" y="278730"/>
                  <a:pt x="8755262" y="484217"/>
                </a:cubicBezTo>
                <a:lnTo>
                  <a:pt x="8852685" y="615575"/>
                </a:lnTo>
                <a:lnTo>
                  <a:pt x="8854308" y="612634"/>
                </a:lnTo>
                <a:cubicBezTo>
                  <a:pt x="8993408" y="410219"/>
                  <a:pt x="9228971" y="277136"/>
                  <a:pt x="9496151" y="277136"/>
                </a:cubicBezTo>
                <a:cubicBezTo>
                  <a:pt x="9656459" y="277136"/>
                  <a:pt x="9805385" y="325046"/>
                  <a:pt x="9928922" y="407095"/>
                </a:cubicBezTo>
                <a:lnTo>
                  <a:pt x="9938225" y="414641"/>
                </a:lnTo>
                <a:lnTo>
                  <a:pt x="9981920" y="335498"/>
                </a:lnTo>
                <a:cubicBezTo>
                  <a:pt x="10121021" y="133083"/>
                  <a:pt x="10356583" y="0"/>
                  <a:pt x="10623763" y="0"/>
                </a:cubicBezTo>
                <a:cubicBezTo>
                  <a:pt x="10890944" y="0"/>
                  <a:pt x="11126506" y="133083"/>
                  <a:pt x="11265607" y="335498"/>
                </a:cubicBezTo>
                <a:lnTo>
                  <a:pt x="11291202" y="381858"/>
                </a:lnTo>
                <a:lnTo>
                  <a:pt x="11306415" y="369518"/>
                </a:lnTo>
                <a:cubicBezTo>
                  <a:pt x="11429952" y="287469"/>
                  <a:pt x="11578878" y="239559"/>
                  <a:pt x="11739186" y="239559"/>
                </a:cubicBezTo>
                <a:cubicBezTo>
                  <a:pt x="11899494" y="239559"/>
                  <a:pt x="12048420" y="287469"/>
                  <a:pt x="12171956" y="369518"/>
                </a:cubicBezTo>
                <a:lnTo>
                  <a:pt x="12192001" y="385777"/>
                </a:lnTo>
                <a:lnTo>
                  <a:pt x="12192001" y="1445191"/>
                </a:lnTo>
                <a:lnTo>
                  <a:pt x="0" y="1445191"/>
                </a:lnTo>
                <a:lnTo>
                  <a:pt x="0" y="160691"/>
                </a:lnTo>
                <a:lnTo>
                  <a:pt x="41876" y="184935"/>
                </a:lnTo>
                <a:lnTo>
                  <a:pt x="134451" y="253847"/>
                </a:lnTo>
                <a:lnTo>
                  <a:pt x="135221" y="253387"/>
                </a:lnTo>
                <a:cubicBezTo>
                  <a:pt x="275136" y="178665"/>
                  <a:pt x="435476" y="136221"/>
                  <a:pt x="605900" y="136221"/>
                </a:cubicBezTo>
                <a:cubicBezTo>
                  <a:pt x="963788" y="136221"/>
                  <a:pt x="1277208" y="323399"/>
                  <a:pt x="1450394" y="603610"/>
                </a:cubicBezTo>
                <a:lnTo>
                  <a:pt x="1457193" y="617070"/>
                </a:lnTo>
                <a:lnTo>
                  <a:pt x="1531063" y="529051"/>
                </a:lnTo>
                <a:cubicBezTo>
                  <a:pt x="1681511" y="381145"/>
                  <a:pt x="1889354" y="289663"/>
                  <a:pt x="2118933" y="289663"/>
                </a:cubicBezTo>
                <a:cubicBezTo>
                  <a:pt x="2269592" y="289663"/>
                  <a:pt x="2410892" y="329061"/>
                  <a:pt x="2532753" y="397949"/>
                </a:cubicBezTo>
                <a:lnTo>
                  <a:pt x="2559976" y="416495"/>
                </a:lnTo>
                <a:lnTo>
                  <a:pt x="2604696" y="335498"/>
                </a:lnTo>
                <a:cubicBezTo>
                  <a:pt x="2743795" y="133083"/>
                  <a:pt x="2979358" y="0"/>
                  <a:pt x="3246538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5" name="任意多边形: 形状 8"/>
          <p:cNvSpPr/>
          <p:nvPr/>
        </p:nvSpPr>
        <p:spPr>
          <a:xfrm>
            <a:off x="0" y="5724525"/>
            <a:ext cx="9144000" cy="1133475"/>
          </a:xfrm>
          <a:custGeom>
            <a:avLst/>
            <a:gdLst>
              <a:gd name="connsiteX0" fmla="*/ 4783442 w 12192001"/>
              <a:gd name="connsiteY0" fmla="*/ 0 h 1133339"/>
              <a:gd name="connsiteX1" fmla="*/ 5390536 w 12192001"/>
              <a:gd name="connsiteY1" fmla="*/ 268294 h 1133339"/>
              <a:gd name="connsiteX2" fmla="*/ 5418659 w 12192001"/>
              <a:gd name="connsiteY2" fmla="*/ 311359 h 1133339"/>
              <a:gd name="connsiteX3" fmla="*/ 5445718 w 12192001"/>
              <a:gd name="connsiteY3" fmla="*/ 309092 h 1133339"/>
              <a:gd name="connsiteX4" fmla="*/ 5966086 w 12192001"/>
              <a:gd name="connsiteY4" fmla="*/ 539058 h 1133339"/>
              <a:gd name="connsiteX5" fmla="*/ 5998471 w 12192001"/>
              <a:gd name="connsiteY5" fmla="*/ 588645 h 1133339"/>
              <a:gd name="connsiteX6" fmla="*/ 6084786 w 12192001"/>
              <a:gd name="connsiteY6" fmla="*/ 549703 h 1133339"/>
              <a:gd name="connsiteX7" fmla="*/ 6329055 w 12192001"/>
              <a:gd name="connsiteY7" fmla="*/ 508714 h 1133339"/>
              <a:gd name="connsiteX8" fmla="*/ 6382291 w 12192001"/>
              <a:gd name="connsiteY8" fmla="*/ 512618 h 1133339"/>
              <a:gd name="connsiteX9" fmla="*/ 6419886 w 12192001"/>
              <a:gd name="connsiteY9" fmla="*/ 474742 h 1133339"/>
              <a:gd name="connsiteX10" fmla="*/ 6863627 w 12192001"/>
              <a:gd name="connsiteY10" fmla="*/ 321971 h 1133339"/>
              <a:gd name="connsiteX11" fmla="*/ 7107895 w 12192001"/>
              <a:gd name="connsiteY11" fmla="*/ 362960 h 1133339"/>
              <a:gd name="connsiteX12" fmla="*/ 7202810 w 12192001"/>
              <a:gd name="connsiteY12" fmla="*/ 405780 h 1133339"/>
              <a:gd name="connsiteX13" fmla="*/ 7213903 w 12192001"/>
              <a:gd name="connsiteY13" fmla="*/ 398172 h 1133339"/>
              <a:gd name="connsiteX14" fmla="*/ 7564766 w 12192001"/>
              <a:gd name="connsiteY14" fmla="*/ 309092 h 1133339"/>
              <a:gd name="connsiteX15" fmla="*/ 8008506 w 12192001"/>
              <a:gd name="connsiteY15" fmla="*/ 461863 h 1133339"/>
              <a:gd name="connsiteX16" fmla="*/ 8052822 w 12192001"/>
              <a:gd name="connsiteY16" fmla="*/ 506507 h 1133339"/>
              <a:gd name="connsiteX17" fmla="*/ 8060557 w 12192001"/>
              <a:gd name="connsiteY17" fmla="*/ 501203 h 1133339"/>
              <a:gd name="connsiteX18" fmla="*/ 8411422 w 12192001"/>
              <a:gd name="connsiteY18" fmla="*/ 412123 h 1133339"/>
              <a:gd name="connsiteX19" fmla="*/ 8989649 w 12192001"/>
              <a:gd name="connsiteY19" fmla="*/ 730689 h 1133339"/>
              <a:gd name="connsiteX20" fmla="*/ 8994011 w 12192001"/>
              <a:gd name="connsiteY20" fmla="*/ 742369 h 1133339"/>
              <a:gd name="connsiteX21" fmla="*/ 9000624 w 12192001"/>
              <a:gd name="connsiteY21" fmla="*/ 732242 h 1133339"/>
              <a:gd name="connsiteX22" fmla="*/ 9520993 w 12192001"/>
              <a:gd name="connsiteY22" fmla="*/ 502276 h 1133339"/>
              <a:gd name="connsiteX23" fmla="*/ 9736762 w 12192001"/>
              <a:gd name="connsiteY23" fmla="*/ 533926 h 1133339"/>
              <a:gd name="connsiteX24" fmla="*/ 9822666 w 12192001"/>
              <a:gd name="connsiteY24" fmla="*/ 567236 h 1133339"/>
              <a:gd name="connsiteX25" fmla="*/ 9849091 w 12192001"/>
              <a:gd name="connsiteY25" fmla="*/ 526771 h 1133339"/>
              <a:gd name="connsiteX26" fmla="*/ 10216623 w 12192001"/>
              <a:gd name="connsiteY26" fmla="*/ 364348 h 1133339"/>
              <a:gd name="connsiteX27" fmla="*/ 10584155 w 12192001"/>
              <a:gd name="connsiteY27" fmla="*/ 526771 h 1133339"/>
              <a:gd name="connsiteX28" fmla="*/ 10607270 w 12192001"/>
              <a:gd name="connsiteY28" fmla="*/ 562169 h 1133339"/>
              <a:gd name="connsiteX29" fmla="*/ 10634903 w 12192001"/>
              <a:gd name="connsiteY29" fmla="*/ 549703 h 1133339"/>
              <a:gd name="connsiteX30" fmla="*/ 10879171 w 12192001"/>
              <a:gd name="connsiteY30" fmla="*/ 508714 h 1133339"/>
              <a:gd name="connsiteX31" fmla="*/ 11415862 w 12192001"/>
              <a:gd name="connsiteY31" fmla="*/ 759843 h 1133339"/>
              <a:gd name="connsiteX32" fmla="*/ 11427708 w 12192001"/>
              <a:gd name="connsiteY32" fmla="*/ 779672 h 1133339"/>
              <a:gd name="connsiteX33" fmla="*/ 11443598 w 12192001"/>
              <a:gd name="connsiteY33" fmla="*/ 737128 h 1133339"/>
              <a:gd name="connsiteX34" fmla="*/ 12021824 w 12192001"/>
              <a:gd name="connsiteY34" fmla="*/ 418562 h 1133339"/>
              <a:gd name="connsiteX35" fmla="*/ 12148296 w 12192001"/>
              <a:gd name="connsiteY35" fmla="*/ 429159 h 1133339"/>
              <a:gd name="connsiteX36" fmla="*/ 12192001 w 12192001"/>
              <a:gd name="connsiteY36" fmla="*/ 440435 h 1133339"/>
              <a:gd name="connsiteX37" fmla="*/ 12192001 w 12192001"/>
              <a:gd name="connsiteY37" fmla="*/ 1133339 h 1133339"/>
              <a:gd name="connsiteX38" fmla="*/ 0 w 12192001"/>
              <a:gd name="connsiteY38" fmla="*/ 1133339 h 1133339"/>
              <a:gd name="connsiteX39" fmla="*/ 0 w 12192001"/>
              <a:gd name="connsiteY39" fmla="*/ 510365 h 1133339"/>
              <a:gd name="connsiteX40" fmla="*/ 22512 w 12192001"/>
              <a:gd name="connsiteY40" fmla="*/ 508714 h 1133339"/>
              <a:gd name="connsiteX41" fmla="*/ 497027 w 12192001"/>
              <a:gd name="connsiteY41" fmla="*/ 688964 h 1133339"/>
              <a:gd name="connsiteX42" fmla="*/ 501680 w 12192001"/>
              <a:gd name="connsiteY42" fmla="*/ 694269 h 1133339"/>
              <a:gd name="connsiteX43" fmla="*/ 518573 w 12192001"/>
              <a:gd name="connsiteY43" fmla="*/ 668401 h 1133339"/>
              <a:gd name="connsiteX44" fmla="*/ 1083912 w 12192001"/>
              <a:gd name="connsiteY44" fmla="*/ 418562 h 1133339"/>
              <a:gd name="connsiteX45" fmla="*/ 1349289 w 12192001"/>
              <a:gd name="connsiteY45" fmla="*/ 463094 h 1133339"/>
              <a:gd name="connsiteX46" fmla="*/ 1420528 w 12192001"/>
              <a:gd name="connsiteY46" fmla="*/ 495232 h 1133339"/>
              <a:gd name="connsiteX47" fmla="*/ 1453652 w 12192001"/>
              <a:gd name="connsiteY47" fmla="*/ 461863 h 1133339"/>
              <a:gd name="connsiteX48" fmla="*/ 1897391 w 12192001"/>
              <a:gd name="connsiteY48" fmla="*/ 309092 h 1133339"/>
              <a:gd name="connsiteX49" fmla="*/ 2141659 w 12192001"/>
              <a:gd name="connsiteY49" fmla="*/ 350081 h 1133339"/>
              <a:gd name="connsiteX50" fmla="*/ 2242051 w 12192001"/>
              <a:gd name="connsiteY50" fmla="*/ 395372 h 1133339"/>
              <a:gd name="connsiteX51" fmla="*/ 2306042 w 12192001"/>
              <a:gd name="connsiteY51" fmla="*/ 366503 h 1133339"/>
              <a:gd name="connsiteX52" fmla="*/ 2571419 w 12192001"/>
              <a:gd name="connsiteY52" fmla="*/ 321971 h 1133339"/>
              <a:gd name="connsiteX53" fmla="*/ 3199618 w 12192001"/>
              <a:gd name="connsiteY53" fmla="*/ 668067 h 1133339"/>
              <a:gd name="connsiteX54" fmla="*/ 3225139 w 12192001"/>
              <a:gd name="connsiteY54" fmla="*/ 736404 h 1133339"/>
              <a:gd name="connsiteX55" fmla="*/ 3242934 w 12192001"/>
              <a:gd name="connsiteY55" fmla="*/ 731813 h 1133339"/>
              <a:gd name="connsiteX56" fmla="*/ 3369406 w 12192001"/>
              <a:gd name="connsiteY56" fmla="*/ 721216 h 1133339"/>
              <a:gd name="connsiteX57" fmla="*/ 3391102 w 12192001"/>
              <a:gd name="connsiteY57" fmla="*/ 722353 h 1133339"/>
              <a:gd name="connsiteX58" fmla="*/ 3426468 w 12192001"/>
              <a:gd name="connsiteY58" fmla="*/ 627658 h 1133339"/>
              <a:gd name="connsiteX59" fmla="*/ 4004695 w 12192001"/>
              <a:gd name="connsiteY59" fmla="*/ 309092 h 1133339"/>
              <a:gd name="connsiteX60" fmla="*/ 4131167 w 12192001"/>
              <a:gd name="connsiteY60" fmla="*/ 319689 h 1133339"/>
              <a:gd name="connsiteX61" fmla="*/ 4141105 w 12192001"/>
              <a:gd name="connsiteY61" fmla="*/ 322253 h 1133339"/>
              <a:gd name="connsiteX62" fmla="*/ 4176342 w 12192001"/>
              <a:gd name="connsiteY62" fmla="*/ 268294 h 1133339"/>
              <a:gd name="connsiteX63" fmla="*/ 4783442 w 12192001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1" h="1133339">
                <a:moveTo>
                  <a:pt x="4783442" y="0"/>
                </a:moveTo>
                <a:cubicBezTo>
                  <a:pt x="5036157" y="0"/>
                  <a:pt x="5258967" y="106424"/>
                  <a:pt x="5390536" y="268294"/>
                </a:cubicBezTo>
                <a:lnTo>
                  <a:pt x="5418659" y="311359"/>
                </a:lnTo>
                <a:lnTo>
                  <a:pt x="5445718" y="309092"/>
                </a:lnTo>
                <a:cubicBezTo>
                  <a:pt x="5662331" y="309092"/>
                  <a:pt x="5853314" y="400313"/>
                  <a:pt x="5966086" y="539058"/>
                </a:cubicBezTo>
                <a:lnTo>
                  <a:pt x="5998471" y="588645"/>
                </a:lnTo>
                <a:lnTo>
                  <a:pt x="6084786" y="549703"/>
                </a:lnTo>
                <a:cubicBezTo>
                  <a:pt x="6159865" y="523309"/>
                  <a:pt x="6242409" y="508714"/>
                  <a:pt x="6329055" y="508714"/>
                </a:cubicBezTo>
                <a:lnTo>
                  <a:pt x="6382291" y="512618"/>
                </a:lnTo>
                <a:lnTo>
                  <a:pt x="6419886" y="474742"/>
                </a:lnTo>
                <a:cubicBezTo>
                  <a:pt x="6533449" y="380352"/>
                  <a:pt x="6690336" y="321971"/>
                  <a:pt x="6863627" y="321971"/>
                </a:cubicBezTo>
                <a:cubicBezTo>
                  <a:pt x="6950273" y="321971"/>
                  <a:pt x="7032817" y="336566"/>
                  <a:pt x="7107895" y="362960"/>
                </a:cubicBezTo>
                <a:lnTo>
                  <a:pt x="7202810" y="405780"/>
                </a:lnTo>
                <a:lnTo>
                  <a:pt x="7213903" y="398172"/>
                </a:lnTo>
                <a:cubicBezTo>
                  <a:pt x="7314059" y="341931"/>
                  <a:pt x="7434800" y="309092"/>
                  <a:pt x="7564766" y="309092"/>
                </a:cubicBezTo>
                <a:cubicBezTo>
                  <a:pt x="7738057" y="309092"/>
                  <a:pt x="7894943" y="367473"/>
                  <a:pt x="8008506" y="461863"/>
                </a:cubicBezTo>
                <a:lnTo>
                  <a:pt x="8052822" y="506507"/>
                </a:lnTo>
                <a:lnTo>
                  <a:pt x="8060557" y="501203"/>
                </a:lnTo>
                <a:cubicBezTo>
                  <a:pt x="8160713" y="444962"/>
                  <a:pt x="8281454" y="412123"/>
                  <a:pt x="8411422" y="412123"/>
                </a:cubicBezTo>
                <a:cubicBezTo>
                  <a:pt x="8671358" y="412123"/>
                  <a:pt x="8894382" y="543481"/>
                  <a:pt x="8989649" y="730689"/>
                </a:cubicBezTo>
                <a:lnTo>
                  <a:pt x="8994011" y="742369"/>
                </a:lnTo>
                <a:lnTo>
                  <a:pt x="9000624" y="732242"/>
                </a:lnTo>
                <a:cubicBezTo>
                  <a:pt x="9113399" y="593497"/>
                  <a:pt x="9304380" y="502276"/>
                  <a:pt x="9520993" y="502276"/>
                </a:cubicBezTo>
                <a:cubicBezTo>
                  <a:pt x="9596808" y="502276"/>
                  <a:pt x="9669483" y="513450"/>
                  <a:pt x="9736762" y="533926"/>
                </a:cubicBezTo>
                <a:lnTo>
                  <a:pt x="9822666" y="567236"/>
                </a:lnTo>
                <a:lnTo>
                  <a:pt x="9849091" y="526771"/>
                </a:lnTo>
                <a:cubicBezTo>
                  <a:pt x="9928743" y="428776"/>
                  <a:pt x="10063630" y="364348"/>
                  <a:pt x="10216623" y="364348"/>
                </a:cubicBezTo>
                <a:cubicBezTo>
                  <a:pt x="10369615" y="364348"/>
                  <a:pt x="10504503" y="428776"/>
                  <a:pt x="10584155" y="526771"/>
                </a:cubicBezTo>
                <a:lnTo>
                  <a:pt x="10607270" y="562169"/>
                </a:lnTo>
                <a:lnTo>
                  <a:pt x="10634903" y="549703"/>
                </a:lnTo>
                <a:cubicBezTo>
                  <a:pt x="10709981" y="523309"/>
                  <a:pt x="10792525" y="508714"/>
                  <a:pt x="10879171" y="508714"/>
                </a:cubicBezTo>
                <a:cubicBezTo>
                  <a:pt x="11106615" y="508714"/>
                  <a:pt x="11305799" y="609285"/>
                  <a:pt x="11415862" y="759843"/>
                </a:cubicBezTo>
                <a:lnTo>
                  <a:pt x="11427708" y="779672"/>
                </a:lnTo>
                <a:lnTo>
                  <a:pt x="11443598" y="737128"/>
                </a:lnTo>
                <a:cubicBezTo>
                  <a:pt x="11538863" y="549920"/>
                  <a:pt x="11761888" y="418562"/>
                  <a:pt x="12021824" y="418562"/>
                </a:cubicBezTo>
                <a:cubicBezTo>
                  <a:pt x="12065147" y="418562"/>
                  <a:pt x="12107444" y="422211"/>
                  <a:pt x="12148296" y="429159"/>
                </a:cubicBezTo>
                <a:lnTo>
                  <a:pt x="12192001" y="440435"/>
                </a:lnTo>
                <a:lnTo>
                  <a:pt x="12192001" y="1133339"/>
                </a:lnTo>
                <a:lnTo>
                  <a:pt x="0" y="1133339"/>
                </a:lnTo>
                <a:lnTo>
                  <a:pt x="0" y="510365"/>
                </a:lnTo>
                <a:lnTo>
                  <a:pt x="22512" y="508714"/>
                </a:lnTo>
                <a:cubicBezTo>
                  <a:pt x="212048" y="508714"/>
                  <a:pt x="381960" y="578555"/>
                  <a:pt x="497027" y="688964"/>
                </a:cubicBezTo>
                <a:lnTo>
                  <a:pt x="501680" y="694269"/>
                </a:lnTo>
                <a:lnTo>
                  <a:pt x="518573" y="668401"/>
                </a:lnTo>
                <a:cubicBezTo>
                  <a:pt x="641094" y="517666"/>
                  <a:pt x="848579" y="418562"/>
                  <a:pt x="1083912" y="418562"/>
                </a:cubicBezTo>
                <a:cubicBezTo>
                  <a:pt x="1178045" y="418562"/>
                  <a:pt x="1267722" y="434418"/>
                  <a:pt x="1349289" y="463094"/>
                </a:cubicBezTo>
                <a:lnTo>
                  <a:pt x="1420528" y="495232"/>
                </a:lnTo>
                <a:lnTo>
                  <a:pt x="1453652" y="461863"/>
                </a:lnTo>
                <a:cubicBezTo>
                  <a:pt x="1567215" y="367473"/>
                  <a:pt x="1724100" y="309092"/>
                  <a:pt x="1897391" y="309092"/>
                </a:cubicBezTo>
                <a:cubicBezTo>
                  <a:pt x="1984036" y="309092"/>
                  <a:pt x="2066580" y="323687"/>
                  <a:pt x="2141659" y="350081"/>
                </a:cubicBezTo>
                <a:lnTo>
                  <a:pt x="2242051" y="395372"/>
                </a:lnTo>
                <a:lnTo>
                  <a:pt x="2306042" y="366503"/>
                </a:lnTo>
                <a:cubicBezTo>
                  <a:pt x="2387609" y="337827"/>
                  <a:pt x="2477286" y="321971"/>
                  <a:pt x="2571419" y="321971"/>
                </a:cubicBezTo>
                <a:cubicBezTo>
                  <a:pt x="2853820" y="321971"/>
                  <a:pt x="3096119" y="464681"/>
                  <a:pt x="3199618" y="668067"/>
                </a:cubicBezTo>
                <a:lnTo>
                  <a:pt x="3225139" y="736404"/>
                </a:lnTo>
                <a:lnTo>
                  <a:pt x="3242934" y="731813"/>
                </a:lnTo>
                <a:cubicBezTo>
                  <a:pt x="3283786" y="724865"/>
                  <a:pt x="3326083" y="721216"/>
                  <a:pt x="3369406" y="721216"/>
                </a:cubicBezTo>
                <a:lnTo>
                  <a:pt x="3391102" y="722353"/>
                </a:lnTo>
                <a:lnTo>
                  <a:pt x="3426468" y="627658"/>
                </a:lnTo>
                <a:cubicBezTo>
                  <a:pt x="3521734" y="440450"/>
                  <a:pt x="3744758" y="309092"/>
                  <a:pt x="4004695" y="309092"/>
                </a:cubicBezTo>
                <a:cubicBezTo>
                  <a:pt x="4048018" y="309092"/>
                  <a:pt x="4090315" y="312741"/>
                  <a:pt x="4131167" y="319689"/>
                </a:cubicBezTo>
                <a:lnTo>
                  <a:pt x="4141105" y="322253"/>
                </a:lnTo>
                <a:lnTo>
                  <a:pt x="4176342" y="268294"/>
                </a:lnTo>
                <a:cubicBezTo>
                  <a:pt x="4307913" y="106424"/>
                  <a:pt x="4530723" y="0"/>
                  <a:pt x="4783442" y="0"/>
                </a:cubicBez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6" name="任意多边形 19"/>
          <p:cNvSpPr/>
          <p:nvPr/>
        </p:nvSpPr>
        <p:spPr>
          <a:xfrm rot="20700000" flipH="1">
            <a:off x="5864225" y="727075"/>
            <a:ext cx="887413" cy="61277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12336" y="2658508"/>
            <a:ext cx="4136159" cy="757130"/>
          </a:xfrm>
        </p:spPr>
        <p:txBody>
          <a:bodyPr anchor="b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12336" y="3452786"/>
            <a:ext cx="4136159" cy="42473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D0039-CFD2-4E26-972D-A7BA2A8D16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2714B-A56E-45EF-9247-FCDA7DA34F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6082" y="365126"/>
            <a:ext cx="5814218" cy="1325563"/>
          </a:xfrm>
        </p:spPr>
        <p:txBody>
          <a:bodyPr>
            <a:normAutofit/>
          </a:bodyPr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744961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615609"/>
            <a:ext cx="3868340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201A9-EE49-4F58-9508-99290A67F0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1143000" y="3287713"/>
            <a:ext cx="1173163" cy="268287"/>
            <a:chOff x="580290" y="3288314"/>
            <a:chExt cx="1172059" cy="267237"/>
          </a:xfrm>
        </p:grpSpPr>
        <p:sp>
          <p:nvSpPr>
            <p:cNvPr id="5" name="椭圆 20"/>
            <p:cNvSpPr/>
            <p:nvPr/>
          </p:nvSpPr>
          <p:spPr>
            <a:xfrm rot="10800000">
              <a:off x="580290" y="3288314"/>
              <a:ext cx="266449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6" name="椭圆 21"/>
            <p:cNvSpPr/>
            <p:nvPr/>
          </p:nvSpPr>
          <p:spPr>
            <a:xfrm rot="10800000">
              <a:off x="1173456" y="3321521"/>
              <a:ext cx="199837" cy="200824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7" name="椭圆 22"/>
            <p:cNvSpPr/>
            <p:nvPr/>
          </p:nvSpPr>
          <p:spPr>
            <a:xfrm rot="10800000">
              <a:off x="1619124" y="3354728"/>
              <a:ext cx="133225" cy="13440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8" name="组合 9"/>
          <p:cNvGrpSpPr>
            <a:grpSpLocks/>
          </p:cNvGrpSpPr>
          <p:nvPr/>
        </p:nvGrpSpPr>
        <p:grpSpPr bwMode="auto">
          <a:xfrm flipH="1">
            <a:off x="6815138" y="3295650"/>
            <a:ext cx="1171575" cy="266700"/>
            <a:chOff x="580290" y="3288314"/>
            <a:chExt cx="1172059" cy="267237"/>
          </a:xfrm>
        </p:grpSpPr>
        <p:sp>
          <p:nvSpPr>
            <p:cNvPr id="9" name="椭圆 24"/>
            <p:cNvSpPr/>
            <p:nvPr/>
          </p:nvSpPr>
          <p:spPr>
            <a:xfrm rot="10800000">
              <a:off x="580290" y="3288314"/>
              <a:ext cx="266810" cy="26723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0" name="椭圆 25"/>
            <p:cNvSpPr/>
            <p:nvPr/>
          </p:nvSpPr>
          <p:spPr>
            <a:xfrm rot="10800000">
              <a:off x="1172673" y="3321719"/>
              <a:ext cx="201695" cy="200428"/>
            </a:xfrm>
            <a:prstGeom prst="ellipse">
              <a:avLst/>
            </a:prstGeom>
            <a:solidFill>
              <a:schemeClr val="accent2">
                <a:alpha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1" name="椭圆 26"/>
            <p:cNvSpPr/>
            <p:nvPr/>
          </p:nvSpPr>
          <p:spPr>
            <a:xfrm rot="10800000">
              <a:off x="1618944" y="3355123"/>
              <a:ext cx="133405" cy="133619"/>
            </a:xfrm>
            <a:prstGeom prst="ellipse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12" name="任意多边形: 形状 13"/>
          <p:cNvSpPr/>
          <p:nvPr/>
        </p:nvSpPr>
        <p:spPr>
          <a:xfrm>
            <a:off x="0" y="4887913"/>
            <a:ext cx="9144000" cy="1970087"/>
          </a:xfrm>
          <a:custGeom>
            <a:avLst/>
            <a:gdLst>
              <a:gd name="connsiteX0" fmla="*/ 4761693 w 12192001"/>
              <a:gd name="connsiteY0" fmla="*/ 0 h 1975365"/>
              <a:gd name="connsiteX1" fmla="*/ 6041005 w 12192001"/>
              <a:gd name="connsiteY1" fmla="*/ 551581 h 1975365"/>
              <a:gd name="connsiteX2" fmla="*/ 6051129 w 12192001"/>
              <a:gd name="connsiteY2" fmla="*/ 563959 h 1975365"/>
              <a:gd name="connsiteX3" fmla="*/ 6073942 w 12192001"/>
              <a:gd name="connsiteY3" fmla="*/ 553912 h 1975365"/>
              <a:gd name="connsiteX4" fmla="*/ 6719270 w 12192001"/>
              <a:gd name="connsiteY4" fmla="*/ 434799 h 1975365"/>
              <a:gd name="connsiteX5" fmla="*/ 7891577 w 12192001"/>
              <a:gd name="connsiteY5" fmla="*/ 878743 h 1975365"/>
              <a:gd name="connsiteX6" fmla="*/ 7956994 w 12192001"/>
              <a:gd name="connsiteY6" fmla="*/ 944547 h 1975365"/>
              <a:gd name="connsiteX7" fmla="*/ 7985842 w 12192001"/>
              <a:gd name="connsiteY7" fmla="*/ 901137 h 1975365"/>
              <a:gd name="connsiteX8" fmla="*/ 9599486 w 12192001"/>
              <a:gd name="connsiteY8" fmla="*/ 116746 h 1975365"/>
              <a:gd name="connsiteX9" fmla="*/ 11213130 w 12192001"/>
              <a:gd name="connsiteY9" fmla="*/ 901137 h 1975365"/>
              <a:gd name="connsiteX10" fmla="*/ 11218027 w 12192001"/>
              <a:gd name="connsiteY10" fmla="*/ 908506 h 1975365"/>
              <a:gd name="connsiteX11" fmla="*/ 11301959 w 12192001"/>
              <a:gd name="connsiteY11" fmla="*/ 824077 h 1975365"/>
              <a:gd name="connsiteX12" fmla="*/ 12140144 w 12192001"/>
              <a:gd name="connsiteY12" fmla="*/ 410927 h 1975365"/>
              <a:gd name="connsiteX13" fmla="*/ 12192001 w 12192001"/>
              <a:gd name="connsiteY13" fmla="*/ 403692 h 1975365"/>
              <a:gd name="connsiteX14" fmla="*/ 12192001 w 12192001"/>
              <a:gd name="connsiteY14" fmla="*/ 1975365 h 1975365"/>
              <a:gd name="connsiteX15" fmla="*/ 0 w 12192001"/>
              <a:gd name="connsiteY15" fmla="*/ 1975365 h 1975365"/>
              <a:gd name="connsiteX16" fmla="*/ 0 w 12192001"/>
              <a:gd name="connsiteY16" fmla="*/ 204727 h 1975365"/>
              <a:gd name="connsiteX17" fmla="*/ 60384 w 12192001"/>
              <a:gd name="connsiteY17" fmla="*/ 207862 h 1975365"/>
              <a:gd name="connsiteX18" fmla="*/ 1338550 w 12192001"/>
              <a:gd name="connsiteY18" fmla="*/ 843689 h 1975365"/>
              <a:gd name="connsiteX19" fmla="*/ 1434547 w 12192001"/>
              <a:gd name="connsiteY19" fmla="*/ 961054 h 1975365"/>
              <a:gd name="connsiteX20" fmla="*/ 1439685 w 12192001"/>
              <a:gd name="connsiteY20" fmla="*/ 955887 h 1975365"/>
              <a:gd name="connsiteX21" fmla="*/ 2815706 w 12192001"/>
              <a:gd name="connsiteY21" fmla="*/ 434799 h 1975365"/>
              <a:gd name="connsiteX22" fmla="*/ 3394383 w 12192001"/>
              <a:gd name="connsiteY22" fmla="*/ 514784 h 1975365"/>
              <a:gd name="connsiteX23" fmla="*/ 3487865 w 12192001"/>
              <a:gd name="connsiteY23" fmla="*/ 546065 h 1975365"/>
              <a:gd name="connsiteX24" fmla="*/ 3589385 w 12192001"/>
              <a:gd name="connsiteY24" fmla="*/ 443944 h 1975365"/>
              <a:gd name="connsiteX25" fmla="*/ 4761693 w 12192001"/>
              <a:gd name="connsiteY25" fmla="*/ 0 h 197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1" h="1975365">
                <a:moveTo>
                  <a:pt x="4761693" y="0"/>
                </a:moveTo>
                <a:cubicBezTo>
                  <a:pt x="5276735" y="0"/>
                  <a:pt x="5736923" y="214716"/>
                  <a:pt x="6041005" y="551581"/>
                </a:cubicBezTo>
                <a:lnTo>
                  <a:pt x="6051129" y="563959"/>
                </a:lnTo>
                <a:lnTo>
                  <a:pt x="6073942" y="553912"/>
                </a:lnTo>
                <a:cubicBezTo>
                  <a:pt x="6272289" y="477212"/>
                  <a:pt x="6490362" y="434799"/>
                  <a:pt x="6719270" y="434799"/>
                </a:cubicBezTo>
                <a:cubicBezTo>
                  <a:pt x="7177084" y="434799"/>
                  <a:pt x="7591557" y="604452"/>
                  <a:pt x="7891577" y="878743"/>
                </a:cubicBezTo>
                <a:lnTo>
                  <a:pt x="7956994" y="944547"/>
                </a:lnTo>
                <a:lnTo>
                  <a:pt x="7985842" y="901137"/>
                </a:lnTo>
                <a:cubicBezTo>
                  <a:pt x="8335549" y="427892"/>
                  <a:pt x="8927773" y="116746"/>
                  <a:pt x="9599486" y="116746"/>
                </a:cubicBezTo>
                <a:cubicBezTo>
                  <a:pt x="10271198" y="116746"/>
                  <a:pt x="10863422" y="427892"/>
                  <a:pt x="11213130" y="901137"/>
                </a:cubicBezTo>
                <a:lnTo>
                  <a:pt x="11218027" y="908506"/>
                </a:lnTo>
                <a:lnTo>
                  <a:pt x="11301959" y="824077"/>
                </a:lnTo>
                <a:cubicBezTo>
                  <a:pt x="11526974" y="618359"/>
                  <a:pt x="11816369" y="471500"/>
                  <a:pt x="12140144" y="410927"/>
                </a:cubicBezTo>
                <a:lnTo>
                  <a:pt x="12192001" y="403692"/>
                </a:lnTo>
                <a:lnTo>
                  <a:pt x="12192001" y="1975365"/>
                </a:lnTo>
                <a:lnTo>
                  <a:pt x="0" y="1975365"/>
                </a:lnTo>
                <a:lnTo>
                  <a:pt x="0" y="204727"/>
                </a:lnTo>
                <a:lnTo>
                  <a:pt x="60384" y="207862"/>
                </a:lnTo>
                <a:cubicBezTo>
                  <a:pt x="573648" y="261507"/>
                  <a:pt x="1026243" y="497713"/>
                  <a:pt x="1338550" y="843689"/>
                </a:cubicBezTo>
                <a:lnTo>
                  <a:pt x="1434547" y="961054"/>
                </a:lnTo>
                <a:lnTo>
                  <a:pt x="1439685" y="955887"/>
                </a:lnTo>
                <a:cubicBezTo>
                  <a:pt x="1791839" y="633932"/>
                  <a:pt x="2278336" y="434799"/>
                  <a:pt x="2815706" y="434799"/>
                </a:cubicBezTo>
                <a:cubicBezTo>
                  <a:pt x="3017220" y="434799"/>
                  <a:pt x="3211580" y="462802"/>
                  <a:pt x="3394383" y="514784"/>
                </a:cubicBezTo>
                <a:lnTo>
                  <a:pt x="3487865" y="546065"/>
                </a:lnTo>
                <a:lnTo>
                  <a:pt x="3589385" y="443944"/>
                </a:lnTo>
                <a:cubicBezTo>
                  <a:pt x="3889406" y="169652"/>
                  <a:pt x="4303879" y="0"/>
                  <a:pt x="4761693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0000"/>
                </a:schemeClr>
              </a:gs>
              <a:gs pos="100000">
                <a:schemeClr val="accent2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3" name="任意多边形: 形状 14"/>
          <p:cNvSpPr/>
          <p:nvPr/>
        </p:nvSpPr>
        <p:spPr>
          <a:xfrm>
            <a:off x="0" y="5421313"/>
            <a:ext cx="9144000" cy="1436687"/>
          </a:xfrm>
          <a:custGeom>
            <a:avLst/>
            <a:gdLst>
              <a:gd name="connsiteX0" fmla="*/ 1825119 w 12192000"/>
              <a:gd name="connsiteY0" fmla="*/ 0 h 1445191"/>
              <a:gd name="connsiteX1" fmla="*/ 2676215 w 12192000"/>
              <a:gd name="connsiteY1" fmla="*/ 335498 h 1445191"/>
              <a:gd name="connsiteX2" fmla="*/ 2725007 w 12192000"/>
              <a:gd name="connsiteY2" fmla="*/ 402142 h 1445191"/>
              <a:gd name="connsiteX3" fmla="*/ 2887042 w 12192000"/>
              <a:gd name="connsiteY3" fmla="*/ 336937 h 1445191"/>
              <a:gd name="connsiteX4" fmla="*/ 3286558 w 12192000"/>
              <a:gd name="connsiteY4" fmla="*/ 277137 h 1445191"/>
              <a:gd name="connsiteX5" fmla="*/ 4137654 w 12192000"/>
              <a:gd name="connsiteY5" fmla="*/ 612635 h 1445191"/>
              <a:gd name="connsiteX6" fmla="*/ 4137762 w 12192000"/>
              <a:gd name="connsiteY6" fmla="*/ 612785 h 1445191"/>
              <a:gd name="connsiteX7" fmla="*/ 4173314 w 12192000"/>
              <a:gd name="connsiteY7" fmla="*/ 564223 h 1445191"/>
              <a:gd name="connsiteX8" fmla="*/ 5259074 w 12192000"/>
              <a:gd name="connsiteY8" fmla="*/ 136221 h 1445191"/>
              <a:gd name="connsiteX9" fmla="*/ 5883199 w 12192000"/>
              <a:gd name="connsiteY9" fmla="*/ 253387 h 1445191"/>
              <a:gd name="connsiteX10" fmla="*/ 5937700 w 12192000"/>
              <a:gd name="connsiteY10" fmla="*/ 277935 h 1445191"/>
              <a:gd name="connsiteX11" fmla="*/ 5998970 w 12192000"/>
              <a:gd name="connsiteY11" fmla="*/ 222879 h 1445191"/>
              <a:gd name="connsiteX12" fmla="*/ 6724734 w 12192000"/>
              <a:gd name="connsiteY12" fmla="*/ 0 h 1445191"/>
              <a:gd name="connsiteX13" fmla="*/ 7450498 w 12192000"/>
              <a:gd name="connsiteY13" fmla="*/ 222879 h 1445191"/>
              <a:gd name="connsiteX14" fmla="*/ 7504128 w 12192000"/>
              <a:gd name="connsiteY14" fmla="*/ 271069 h 1445191"/>
              <a:gd name="connsiteX15" fmla="*/ 7515578 w 12192000"/>
              <a:gd name="connsiteY15" fmla="*/ 265911 h 1445191"/>
              <a:gd name="connsiteX16" fmla="*/ 8139707 w 12192000"/>
              <a:gd name="connsiteY16" fmla="*/ 148745 h 1445191"/>
              <a:gd name="connsiteX17" fmla="*/ 9129790 w 12192000"/>
              <a:gd name="connsiteY17" fmla="*/ 484217 h 1445191"/>
              <a:gd name="connsiteX18" fmla="*/ 9258974 w 12192000"/>
              <a:gd name="connsiteY18" fmla="*/ 615575 h 1445191"/>
              <a:gd name="connsiteX19" fmla="*/ 9261126 w 12192000"/>
              <a:gd name="connsiteY19" fmla="*/ 612634 h 1445191"/>
              <a:gd name="connsiteX20" fmla="*/ 10112222 w 12192000"/>
              <a:gd name="connsiteY20" fmla="*/ 277136 h 1445191"/>
              <a:gd name="connsiteX21" fmla="*/ 10686084 w 12192000"/>
              <a:gd name="connsiteY21" fmla="*/ 407095 h 1445191"/>
              <a:gd name="connsiteX22" fmla="*/ 10698420 w 12192000"/>
              <a:gd name="connsiteY22" fmla="*/ 414641 h 1445191"/>
              <a:gd name="connsiteX23" fmla="*/ 10756361 w 12192000"/>
              <a:gd name="connsiteY23" fmla="*/ 335498 h 1445191"/>
              <a:gd name="connsiteX24" fmla="*/ 11607457 w 12192000"/>
              <a:gd name="connsiteY24" fmla="*/ 0 h 1445191"/>
              <a:gd name="connsiteX25" fmla="*/ 12096693 w 12192000"/>
              <a:gd name="connsiteY25" fmla="*/ 91844 h 1445191"/>
              <a:gd name="connsiteX26" fmla="*/ 12192000 w 12192000"/>
              <a:gd name="connsiteY26" fmla="*/ 135942 h 1445191"/>
              <a:gd name="connsiteX27" fmla="*/ 12192000 w 12192000"/>
              <a:gd name="connsiteY27" fmla="*/ 1445191 h 1445191"/>
              <a:gd name="connsiteX28" fmla="*/ 0 w 12192000"/>
              <a:gd name="connsiteY28" fmla="*/ 1445191 h 1445191"/>
              <a:gd name="connsiteX29" fmla="*/ 0 w 12192000"/>
              <a:gd name="connsiteY29" fmla="*/ 326970 h 1445191"/>
              <a:gd name="connsiteX30" fmla="*/ 2069 w 12192000"/>
              <a:gd name="connsiteY30" fmla="*/ 326409 h 1445191"/>
              <a:gd name="connsiteX31" fmla="*/ 329894 w 12192000"/>
              <a:gd name="connsiteY31" fmla="*/ 289663 h 1445191"/>
              <a:gd name="connsiteX32" fmla="*/ 878628 w 12192000"/>
              <a:gd name="connsiteY32" fmla="*/ 397949 h 1445191"/>
              <a:gd name="connsiteX33" fmla="*/ 914726 w 12192000"/>
              <a:gd name="connsiteY33" fmla="*/ 416495 h 1445191"/>
              <a:gd name="connsiteX34" fmla="*/ 974025 w 12192000"/>
              <a:gd name="connsiteY34" fmla="*/ 335498 h 1445191"/>
              <a:gd name="connsiteX35" fmla="*/ 1825119 w 12192000"/>
              <a:gd name="connsiteY35" fmla="*/ 0 h 1445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192000" h="1445191">
                <a:moveTo>
                  <a:pt x="1825119" y="0"/>
                </a:moveTo>
                <a:cubicBezTo>
                  <a:pt x="2179406" y="0"/>
                  <a:pt x="2491766" y="133083"/>
                  <a:pt x="2676215" y="335498"/>
                </a:cubicBezTo>
                <a:lnTo>
                  <a:pt x="2725007" y="402142"/>
                </a:lnTo>
                <a:lnTo>
                  <a:pt x="2887042" y="336937"/>
                </a:lnTo>
                <a:cubicBezTo>
                  <a:pt x="3009837" y="298430"/>
                  <a:pt x="3144843" y="277137"/>
                  <a:pt x="3286558" y="277137"/>
                </a:cubicBezTo>
                <a:cubicBezTo>
                  <a:pt x="3640842" y="277137"/>
                  <a:pt x="3953203" y="410220"/>
                  <a:pt x="4137654" y="612635"/>
                </a:cubicBezTo>
                <a:lnTo>
                  <a:pt x="4137762" y="612785"/>
                </a:lnTo>
                <a:lnTo>
                  <a:pt x="4173314" y="564223"/>
                </a:lnTo>
                <a:cubicBezTo>
                  <a:pt x="4408621" y="305997"/>
                  <a:pt x="4807103" y="136221"/>
                  <a:pt x="5259074" y="136221"/>
                </a:cubicBezTo>
                <a:cubicBezTo>
                  <a:pt x="5485056" y="136221"/>
                  <a:pt x="5697670" y="178665"/>
                  <a:pt x="5883199" y="253387"/>
                </a:cubicBezTo>
                <a:lnTo>
                  <a:pt x="5937700" y="277935"/>
                </a:lnTo>
                <a:lnTo>
                  <a:pt x="5998970" y="222879"/>
                </a:lnTo>
                <a:cubicBezTo>
                  <a:pt x="6184708" y="85173"/>
                  <a:pt x="6441306" y="0"/>
                  <a:pt x="6724734" y="0"/>
                </a:cubicBezTo>
                <a:cubicBezTo>
                  <a:pt x="7008162" y="0"/>
                  <a:pt x="7264760" y="85173"/>
                  <a:pt x="7450498" y="222879"/>
                </a:cubicBezTo>
                <a:lnTo>
                  <a:pt x="7504128" y="271069"/>
                </a:lnTo>
                <a:lnTo>
                  <a:pt x="7515578" y="265911"/>
                </a:lnTo>
                <a:cubicBezTo>
                  <a:pt x="7701109" y="191189"/>
                  <a:pt x="7913723" y="148745"/>
                  <a:pt x="8139707" y="148745"/>
                </a:cubicBezTo>
                <a:cubicBezTo>
                  <a:pt x="8535178" y="148745"/>
                  <a:pt x="8889702" y="278730"/>
                  <a:pt x="9129790" y="484217"/>
                </a:cubicBezTo>
                <a:lnTo>
                  <a:pt x="9258974" y="615575"/>
                </a:lnTo>
                <a:lnTo>
                  <a:pt x="9261126" y="612634"/>
                </a:lnTo>
                <a:cubicBezTo>
                  <a:pt x="9445576" y="410219"/>
                  <a:pt x="9757936" y="277136"/>
                  <a:pt x="10112222" y="277136"/>
                </a:cubicBezTo>
                <a:cubicBezTo>
                  <a:pt x="10324793" y="277136"/>
                  <a:pt x="10522273" y="325046"/>
                  <a:pt x="10686084" y="407095"/>
                </a:cubicBezTo>
                <a:lnTo>
                  <a:pt x="10698420" y="414641"/>
                </a:lnTo>
                <a:lnTo>
                  <a:pt x="10756361" y="335498"/>
                </a:lnTo>
                <a:cubicBezTo>
                  <a:pt x="10940811" y="133083"/>
                  <a:pt x="11253171" y="0"/>
                  <a:pt x="11607457" y="0"/>
                </a:cubicBezTo>
                <a:cubicBezTo>
                  <a:pt x="11784600" y="0"/>
                  <a:pt x="11951262" y="33271"/>
                  <a:pt x="12096693" y="91844"/>
                </a:cubicBezTo>
                <a:lnTo>
                  <a:pt x="12192000" y="135942"/>
                </a:lnTo>
                <a:lnTo>
                  <a:pt x="12192000" y="1445191"/>
                </a:lnTo>
                <a:lnTo>
                  <a:pt x="0" y="1445191"/>
                </a:lnTo>
                <a:lnTo>
                  <a:pt x="0" y="326970"/>
                </a:lnTo>
                <a:lnTo>
                  <a:pt x="2069" y="326409"/>
                </a:lnTo>
                <a:cubicBezTo>
                  <a:pt x="105629" y="302528"/>
                  <a:pt x="215735" y="289663"/>
                  <a:pt x="329894" y="289663"/>
                </a:cubicBezTo>
                <a:cubicBezTo>
                  <a:pt x="529672" y="289663"/>
                  <a:pt x="717038" y="329061"/>
                  <a:pt x="878628" y="397949"/>
                </a:cubicBezTo>
                <a:lnTo>
                  <a:pt x="914726" y="416495"/>
                </a:lnTo>
                <a:lnTo>
                  <a:pt x="974025" y="335498"/>
                </a:lnTo>
                <a:cubicBezTo>
                  <a:pt x="1158473" y="133083"/>
                  <a:pt x="1470835" y="0"/>
                  <a:pt x="1825119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alpha val="51000"/>
                </a:schemeClr>
              </a:gs>
              <a:gs pos="100000">
                <a:schemeClr val="accent2">
                  <a:alpha val="3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4" name="任意多边形: 形状 15"/>
          <p:cNvSpPr/>
          <p:nvPr/>
        </p:nvSpPr>
        <p:spPr>
          <a:xfrm>
            <a:off x="0" y="5722938"/>
            <a:ext cx="9144000" cy="1135062"/>
          </a:xfrm>
          <a:custGeom>
            <a:avLst/>
            <a:gdLst>
              <a:gd name="connsiteX0" fmla="*/ 4165443 w 12192000"/>
              <a:gd name="connsiteY0" fmla="*/ 0 h 1133339"/>
              <a:gd name="connsiteX1" fmla="*/ 4793789 w 12192000"/>
              <a:gd name="connsiteY1" fmla="*/ 268294 h 1133339"/>
              <a:gd name="connsiteX2" fmla="*/ 4822897 w 12192000"/>
              <a:gd name="connsiteY2" fmla="*/ 311359 h 1133339"/>
              <a:gd name="connsiteX3" fmla="*/ 4850903 w 12192000"/>
              <a:gd name="connsiteY3" fmla="*/ 309092 h 1133339"/>
              <a:gd name="connsiteX4" fmla="*/ 5389486 w 12192000"/>
              <a:gd name="connsiteY4" fmla="*/ 539058 h 1133339"/>
              <a:gd name="connsiteX5" fmla="*/ 5423004 w 12192000"/>
              <a:gd name="connsiteY5" fmla="*/ 588645 h 1133339"/>
              <a:gd name="connsiteX6" fmla="*/ 5512341 w 12192000"/>
              <a:gd name="connsiteY6" fmla="*/ 549703 h 1133339"/>
              <a:gd name="connsiteX7" fmla="*/ 5765161 w 12192000"/>
              <a:gd name="connsiteY7" fmla="*/ 508714 h 1133339"/>
              <a:gd name="connsiteX8" fmla="*/ 5820259 w 12192000"/>
              <a:gd name="connsiteY8" fmla="*/ 512618 h 1133339"/>
              <a:gd name="connsiteX9" fmla="*/ 5859170 w 12192000"/>
              <a:gd name="connsiteY9" fmla="*/ 474742 h 1133339"/>
              <a:gd name="connsiteX10" fmla="*/ 6318443 w 12192000"/>
              <a:gd name="connsiteY10" fmla="*/ 321971 h 1133339"/>
              <a:gd name="connsiteX11" fmla="*/ 6571261 w 12192000"/>
              <a:gd name="connsiteY11" fmla="*/ 362960 h 1133339"/>
              <a:gd name="connsiteX12" fmla="*/ 6669499 w 12192000"/>
              <a:gd name="connsiteY12" fmla="*/ 405780 h 1133339"/>
              <a:gd name="connsiteX13" fmla="*/ 6680980 w 12192000"/>
              <a:gd name="connsiteY13" fmla="*/ 398172 h 1133339"/>
              <a:gd name="connsiteX14" fmla="*/ 7044125 w 12192000"/>
              <a:gd name="connsiteY14" fmla="*/ 309092 h 1133339"/>
              <a:gd name="connsiteX15" fmla="*/ 7503396 w 12192000"/>
              <a:gd name="connsiteY15" fmla="*/ 461863 h 1133339"/>
              <a:gd name="connsiteX16" fmla="*/ 7549263 w 12192000"/>
              <a:gd name="connsiteY16" fmla="*/ 506507 h 1133339"/>
              <a:gd name="connsiteX17" fmla="*/ 7557270 w 12192000"/>
              <a:gd name="connsiteY17" fmla="*/ 501203 h 1133339"/>
              <a:gd name="connsiteX18" fmla="*/ 7920415 w 12192000"/>
              <a:gd name="connsiteY18" fmla="*/ 412123 h 1133339"/>
              <a:gd name="connsiteX19" fmla="*/ 8518883 w 12192000"/>
              <a:gd name="connsiteY19" fmla="*/ 730689 h 1133339"/>
              <a:gd name="connsiteX20" fmla="*/ 8523397 w 12192000"/>
              <a:gd name="connsiteY20" fmla="*/ 742369 h 1133339"/>
              <a:gd name="connsiteX21" fmla="*/ 8530242 w 12192000"/>
              <a:gd name="connsiteY21" fmla="*/ 732242 h 1133339"/>
              <a:gd name="connsiteX22" fmla="*/ 9068825 w 12192000"/>
              <a:gd name="connsiteY22" fmla="*/ 502276 h 1133339"/>
              <a:gd name="connsiteX23" fmla="*/ 9292147 w 12192000"/>
              <a:gd name="connsiteY23" fmla="*/ 533926 h 1133339"/>
              <a:gd name="connsiteX24" fmla="*/ 9381057 w 12192000"/>
              <a:gd name="connsiteY24" fmla="*/ 567236 h 1133339"/>
              <a:gd name="connsiteX25" fmla="*/ 9408408 w 12192000"/>
              <a:gd name="connsiteY25" fmla="*/ 526771 h 1133339"/>
              <a:gd name="connsiteX26" fmla="*/ 9788804 w 12192000"/>
              <a:gd name="connsiteY26" fmla="*/ 364348 h 1133339"/>
              <a:gd name="connsiteX27" fmla="*/ 10169201 w 12192000"/>
              <a:gd name="connsiteY27" fmla="*/ 526771 h 1133339"/>
              <a:gd name="connsiteX28" fmla="*/ 10193126 w 12192000"/>
              <a:gd name="connsiteY28" fmla="*/ 562169 h 1133339"/>
              <a:gd name="connsiteX29" fmla="*/ 10221725 w 12192000"/>
              <a:gd name="connsiteY29" fmla="*/ 549703 h 1133339"/>
              <a:gd name="connsiteX30" fmla="*/ 10474543 w 12192000"/>
              <a:gd name="connsiteY30" fmla="*/ 508714 h 1133339"/>
              <a:gd name="connsiteX31" fmla="*/ 11030020 w 12192000"/>
              <a:gd name="connsiteY31" fmla="*/ 759843 h 1133339"/>
              <a:gd name="connsiteX32" fmla="*/ 11042281 w 12192000"/>
              <a:gd name="connsiteY32" fmla="*/ 779672 h 1133339"/>
              <a:gd name="connsiteX33" fmla="*/ 11058727 w 12192000"/>
              <a:gd name="connsiteY33" fmla="*/ 737128 h 1133339"/>
              <a:gd name="connsiteX34" fmla="*/ 11657193 w 12192000"/>
              <a:gd name="connsiteY34" fmla="*/ 418562 h 1133339"/>
              <a:gd name="connsiteX35" fmla="*/ 11910011 w 12192000"/>
              <a:gd name="connsiteY35" fmla="*/ 459551 h 1133339"/>
              <a:gd name="connsiteX36" fmla="*/ 12013158 w 12192000"/>
              <a:gd name="connsiteY36" fmla="*/ 504512 h 1133339"/>
              <a:gd name="connsiteX37" fmla="*/ 12070208 w 12192000"/>
              <a:gd name="connsiteY37" fmla="*/ 448985 h 1133339"/>
              <a:gd name="connsiteX38" fmla="*/ 12166333 w 12192000"/>
              <a:gd name="connsiteY38" fmla="*/ 385294 h 1133339"/>
              <a:gd name="connsiteX39" fmla="*/ 12192000 w 12192000"/>
              <a:gd name="connsiteY39" fmla="*/ 374106 h 1133339"/>
              <a:gd name="connsiteX40" fmla="*/ 12192000 w 12192000"/>
              <a:gd name="connsiteY40" fmla="*/ 1133339 h 1133339"/>
              <a:gd name="connsiteX41" fmla="*/ 0 w 12192000"/>
              <a:gd name="connsiteY41" fmla="*/ 1133339 h 1133339"/>
              <a:gd name="connsiteX42" fmla="*/ 0 w 12192000"/>
              <a:gd name="connsiteY42" fmla="*/ 486996 h 1133339"/>
              <a:gd name="connsiteX43" fmla="*/ 71 w 12192000"/>
              <a:gd name="connsiteY43" fmla="*/ 486956 h 1133339"/>
              <a:gd name="connsiteX44" fmla="*/ 336420 w 12192000"/>
              <a:gd name="connsiteY44" fmla="*/ 418562 h 1133339"/>
              <a:gd name="connsiteX45" fmla="*/ 611086 w 12192000"/>
              <a:gd name="connsiteY45" fmla="*/ 463094 h 1133339"/>
              <a:gd name="connsiteX46" fmla="*/ 684818 w 12192000"/>
              <a:gd name="connsiteY46" fmla="*/ 495232 h 1133339"/>
              <a:gd name="connsiteX47" fmla="*/ 719102 w 12192000"/>
              <a:gd name="connsiteY47" fmla="*/ 461863 h 1133339"/>
              <a:gd name="connsiteX48" fmla="*/ 1178373 w 12192000"/>
              <a:gd name="connsiteY48" fmla="*/ 309092 h 1133339"/>
              <a:gd name="connsiteX49" fmla="*/ 1431191 w 12192000"/>
              <a:gd name="connsiteY49" fmla="*/ 350081 h 1133339"/>
              <a:gd name="connsiteX50" fmla="*/ 1535098 w 12192000"/>
              <a:gd name="connsiteY50" fmla="*/ 395372 h 1133339"/>
              <a:gd name="connsiteX51" fmla="*/ 1601328 w 12192000"/>
              <a:gd name="connsiteY51" fmla="*/ 366503 h 1133339"/>
              <a:gd name="connsiteX52" fmla="*/ 1875994 w 12192000"/>
              <a:gd name="connsiteY52" fmla="*/ 321971 h 1133339"/>
              <a:gd name="connsiteX53" fmla="*/ 2526182 w 12192000"/>
              <a:gd name="connsiteY53" fmla="*/ 668067 h 1133339"/>
              <a:gd name="connsiteX54" fmla="*/ 2552597 w 12192000"/>
              <a:gd name="connsiteY54" fmla="*/ 736404 h 1133339"/>
              <a:gd name="connsiteX55" fmla="*/ 2571015 w 12192000"/>
              <a:gd name="connsiteY55" fmla="*/ 731813 h 1133339"/>
              <a:gd name="connsiteX56" fmla="*/ 2701915 w 12192000"/>
              <a:gd name="connsiteY56" fmla="*/ 721216 h 1133339"/>
              <a:gd name="connsiteX57" fmla="*/ 2724369 w 12192000"/>
              <a:gd name="connsiteY57" fmla="*/ 722353 h 1133339"/>
              <a:gd name="connsiteX58" fmla="*/ 2760974 w 12192000"/>
              <a:gd name="connsiteY58" fmla="*/ 627658 h 1133339"/>
              <a:gd name="connsiteX59" fmla="*/ 3359439 w 12192000"/>
              <a:gd name="connsiteY59" fmla="*/ 309092 h 1133339"/>
              <a:gd name="connsiteX60" fmla="*/ 3490338 w 12192000"/>
              <a:gd name="connsiteY60" fmla="*/ 319689 h 1133339"/>
              <a:gd name="connsiteX61" fmla="*/ 3500624 w 12192000"/>
              <a:gd name="connsiteY61" fmla="*/ 322253 h 1133339"/>
              <a:gd name="connsiteX62" fmla="*/ 3537095 w 12192000"/>
              <a:gd name="connsiteY62" fmla="*/ 268294 h 1133339"/>
              <a:gd name="connsiteX63" fmla="*/ 4165443 w 12192000"/>
              <a:gd name="connsiteY63" fmla="*/ 0 h 1133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</a:cxnLst>
            <a:rect l="l" t="t" r="r" b="b"/>
            <a:pathLst>
              <a:path w="12192000" h="1133339">
                <a:moveTo>
                  <a:pt x="4165443" y="0"/>
                </a:moveTo>
                <a:cubicBezTo>
                  <a:pt x="4427005" y="0"/>
                  <a:pt x="4657616" y="106424"/>
                  <a:pt x="4793789" y="268294"/>
                </a:cubicBezTo>
                <a:lnTo>
                  <a:pt x="4822897" y="311359"/>
                </a:lnTo>
                <a:lnTo>
                  <a:pt x="4850903" y="309092"/>
                </a:lnTo>
                <a:cubicBezTo>
                  <a:pt x="5075099" y="309092"/>
                  <a:pt x="5272766" y="400313"/>
                  <a:pt x="5389486" y="539058"/>
                </a:cubicBezTo>
                <a:lnTo>
                  <a:pt x="5423004" y="588645"/>
                </a:lnTo>
                <a:lnTo>
                  <a:pt x="5512341" y="549703"/>
                </a:lnTo>
                <a:cubicBezTo>
                  <a:pt x="5590047" y="523309"/>
                  <a:pt x="5675481" y="508714"/>
                  <a:pt x="5765161" y="508714"/>
                </a:cubicBezTo>
                <a:lnTo>
                  <a:pt x="5820259" y="512618"/>
                </a:lnTo>
                <a:lnTo>
                  <a:pt x="5859170" y="474742"/>
                </a:lnTo>
                <a:cubicBezTo>
                  <a:pt x="5976709" y="380352"/>
                  <a:pt x="6139086" y="321971"/>
                  <a:pt x="6318443" y="321971"/>
                </a:cubicBezTo>
                <a:cubicBezTo>
                  <a:pt x="6408121" y="321971"/>
                  <a:pt x="6493555" y="336566"/>
                  <a:pt x="6571261" y="362960"/>
                </a:cubicBezTo>
                <a:lnTo>
                  <a:pt x="6669499" y="405780"/>
                </a:lnTo>
                <a:lnTo>
                  <a:pt x="6680980" y="398172"/>
                </a:lnTo>
                <a:cubicBezTo>
                  <a:pt x="6784641" y="341931"/>
                  <a:pt x="6909609" y="309092"/>
                  <a:pt x="7044125" y="309092"/>
                </a:cubicBezTo>
                <a:cubicBezTo>
                  <a:pt x="7223481" y="309092"/>
                  <a:pt x="7385858" y="367473"/>
                  <a:pt x="7503396" y="461863"/>
                </a:cubicBezTo>
                <a:lnTo>
                  <a:pt x="7549263" y="506507"/>
                </a:lnTo>
                <a:lnTo>
                  <a:pt x="7557270" y="501203"/>
                </a:lnTo>
                <a:cubicBezTo>
                  <a:pt x="7660931" y="444962"/>
                  <a:pt x="7785899" y="412123"/>
                  <a:pt x="7920415" y="412123"/>
                </a:cubicBezTo>
                <a:cubicBezTo>
                  <a:pt x="8189451" y="412123"/>
                  <a:pt x="8420281" y="543481"/>
                  <a:pt x="8518883" y="730689"/>
                </a:cubicBezTo>
                <a:lnTo>
                  <a:pt x="8523397" y="742369"/>
                </a:lnTo>
                <a:lnTo>
                  <a:pt x="8530242" y="732242"/>
                </a:lnTo>
                <a:cubicBezTo>
                  <a:pt x="8646964" y="593497"/>
                  <a:pt x="8844630" y="502276"/>
                  <a:pt x="9068825" y="502276"/>
                </a:cubicBezTo>
                <a:cubicBezTo>
                  <a:pt x="9147294" y="502276"/>
                  <a:pt x="9222512" y="513450"/>
                  <a:pt x="9292147" y="533926"/>
                </a:cubicBezTo>
                <a:lnTo>
                  <a:pt x="9381057" y="567236"/>
                </a:lnTo>
                <a:lnTo>
                  <a:pt x="9408408" y="526771"/>
                </a:lnTo>
                <a:cubicBezTo>
                  <a:pt x="9490847" y="428776"/>
                  <a:pt x="9630456" y="364348"/>
                  <a:pt x="9788804" y="364348"/>
                </a:cubicBezTo>
                <a:cubicBezTo>
                  <a:pt x="9947151" y="364348"/>
                  <a:pt x="10086761" y="428776"/>
                  <a:pt x="10169201" y="526771"/>
                </a:cubicBezTo>
                <a:lnTo>
                  <a:pt x="10193126" y="562169"/>
                </a:lnTo>
                <a:lnTo>
                  <a:pt x="10221725" y="549703"/>
                </a:lnTo>
                <a:cubicBezTo>
                  <a:pt x="10299432" y="523309"/>
                  <a:pt x="10384865" y="508714"/>
                  <a:pt x="10474543" y="508714"/>
                </a:cubicBezTo>
                <a:cubicBezTo>
                  <a:pt x="10709949" y="508714"/>
                  <a:pt x="10916105" y="609285"/>
                  <a:pt x="11030020" y="759843"/>
                </a:cubicBezTo>
                <a:lnTo>
                  <a:pt x="11042281" y="779672"/>
                </a:lnTo>
                <a:lnTo>
                  <a:pt x="11058727" y="737128"/>
                </a:lnTo>
                <a:cubicBezTo>
                  <a:pt x="11157327" y="549920"/>
                  <a:pt x="11388158" y="418562"/>
                  <a:pt x="11657193" y="418562"/>
                </a:cubicBezTo>
                <a:cubicBezTo>
                  <a:pt x="11746871" y="418562"/>
                  <a:pt x="11832305" y="433157"/>
                  <a:pt x="11910011" y="459551"/>
                </a:cubicBezTo>
                <a:lnTo>
                  <a:pt x="12013158" y="504512"/>
                </a:lnTo>
                <a:lnTo>
                  <a:pt x="12070208" y="448985"/>
                </a:lnTo>
                <a:cubicBezTo>
                  <a:pt x="12099592" y="425388"/>
                  <a:pt x="12131779" y="404041"/>
                  <a:pt x="12166333" y="385294"/>
                </a:cubicBezTo>
                <a:lnTo>
                  <a:pt x="12192000" y="374106"/>
                </a:lnTo>
                <a:lnTo>
                  <a:pt x="12192000" y="1133339"/>
                </a:lnTo>
                <a:lnTo>
                  <a:pt x="0" y="1133339"/>
                </a:lnTo>
                <a:lnTo>
                  <a:pt x="0" y="486996"/>
                </a:lnTo>
                <a:lnTo>
                  <a:pt x="71" y="486956"/>
                </a:lnTo>
                <a:cubicBezTo>
                  <a:pt x="100055" y="443338"/>
                  <a:pt x="214635" y="418562"/>
                  <a:pt x="336420" y="418562"/>
                </a:cubicBezTo>
                <a:cubicBezTo>
                  <a:pt x="433848" y="418562"/>
                  <a:pt x="526664" y="434418"/>
                  <a:pt x="611086" y="463094"/>
                </a:cubicBezTo>
                <a:lnTo>
                  <a:pt x="684818" y="495232"/>
                </a:lnTo>
                <a:lnTo>
                  <a:pt x="719102" y="461863"/>
                </a:lnTo>
                <a:cubicBezTo>
                  <a:pt x="836640" y="367473"/>
                  <a:pt x="999017" y="309092"/>
                  <a:pt x="1178373" y="309092"/>
                </a:cubicBezTo>
                <a:cubicBezTo>
                  <a:pt x="1268052" y="309092"/>
                  <a:pt x="1353485" y="323687"/>
                  <a:pt x="1431191" y="350081"/>
                </a:cubicBezTo>
                <a:lnTo>
                  <a:pt x="1535098" y="395372"/>
                </a:lnTo>
                <a:lnTo>
                  <a:pt x="1601328" y="366503"/>
                </a:lnTo>
                <a:cubicBezTo>
                  <a:pt x="1685751" y="337827"/>
                  <a:pt x="1778567" y="321971"/>
                  <a:pt x="1875994" y="321971"/>
                </a:cubicBezTo>
                <a:cubicBezTo>
                  <a:pt x="2168280" y="321971"/>
                  <a:pt x="2419060" y="464681"/>
                  <a:pt x="2526182" y="668067"/>
                </a:cubicBezTo>
                <a:lnTo>
                  <a:pt x="2552597" y="736404"/>
                </a:lnTo>
                <a:lnTo>
                  <a:pt x="2571015" y="731813"/>
                </a:lnTo>
                <a:cubicBezTo>
                  <a:pt x="2613296" y="724865"/>
                  <a:pt x="2657074" y="721216"/>
                  <a:pt x="2701915" y="721216"/>
                </a:cubicBezTo>
                <a:lnTo>
                  <a:pt x="2724369" y="722353"/>
                </a:lnTo>
                <a:lnTo>
                  <a:pt x="2760974" y="627658"/>
                </a:lnTo>
                <a:cubicBezTo>
                  <a:pt x="2859573" y="440450"/>
                  <a:pt x="3090405" y="309092"/>
                  <a:pt x="3359439" y="309092"/>
                </a:cubicBezTo>
                <a:cubicBezTo>
                  <a:pt x="3404279" y="309092"/>
                  <a:pt x="3448056" y="312741"/>
                  <a:pt x="3490338" y="319689"/>
                </a:cubicBezTo>
                <a:lnTo>
                  <a:pt x="3500624" y="322253"/>
                </a:lnTo>
                <a:lnTo>
                  <a:pt x="3537095" y="268294"/>
                </a:lnTo>
                <a:cubicBezTo>
                  <a:pt x="3673270" y="106424"/>
                  <a:pt x="3903880" y="0"/>
                  <a:pt x="416544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15" name="任意多边形 30"/>
          <p:cNvSpPr/>
          <p:nvPr/>
        </p:nvSpPr>
        <p:spPr>
          <a:xfrm rot="20700000" flipH="1">
            <a:off x="4124325" y="1689100"/>
            <a:ext cx="895350" cy="619125"/>
          </a:xfrm>
          <a:custGeom>
            <a:avLst/>
            <a:gdLst>
              <a:gd name="connsiteX0" fmla="*/ 811844 w 815110"/>
              <a:gd name="connsiteY0" fmla="*/ 0 h 753851"/>
              <a:gd name="connsiteX1" fmla="*/ 811221 w 815110"/>
              <a:gd name="connsiteY1" fmla="*/ 3357 h 753851"/>
              <a:gd name="connsiteX2" fmla="*/ 815110 w 815110"/>
              <a:gd name="connsiteY2" fmla="*/ 1718 h 753851"/>
              <a:gd name="connsiteX3" fmla="*/ 810512 w 815110"/>
              <a:gd name="connsiteY3" fmla="*/ 7176 h 753851"/>
              <a:gd name="connsiteX4" fmla="*/ 674407 w 815110"/>
              <a:gd name="connsiteY4" fmla="*/ 740510 h 753851"/>
              <a:gd name="connsiteX5" fmla="*/ 421276 w 815110"/>
              <a:gd name="connsiteY5" fmla="*/ 621270 h 753851"/>
              <a:gd name="connsiteX6" fmla="*/ 293771 w 815110"/>
              <a:gd name="connsiteY6" fmla="*/ 753851 h 753851"/>
              <a:gd name="connsiteX7" fmla="*/ 336279 w 815110"/>
              <a:gd name="connsiteY7" fmla="*/ 581231 h 753851"/>
              <a:gd name="connsiteX8" fmla="*/ 335005 w 815110"/>
              <a:gd name="connsiteY8" fmla="*/ 580631 h 753851"/>
              <a:gd name="connsiteX9" fmla="*/ 337035 w 815110"/>
              <a:gd name="connsiteY9" fmla="*/ 578159 h 753851"/>
              <a:gd name="connsiteX10" fmla="*/ 337278 w 815110"/>
              <a:gd name="connsiteY10" fmla="*/ 577173 h 753851"/>
              <a:gd name="connsiteX11" fmla="*/ 337691 w 815110"/>
              <a:gd name="connsiteY11" fmla="*/ 577360 h 753851"/>
              <a:gd name="connsiteX12" fmla="*/ 628627 w 815110"/>
              <a:gd name="connsiteY12" fmla="*/ 223097 h 753851"/>
              <a:gd name="connsiteX13" fmla="*/ 609342 w 815110"/>
              <a:gd name="connsiteY13" fmla="*/ 245991 h 753851"/>
              <a:gd name="connsiteX14" fmla="*/ 266398 w 815110"/>
              <a:gd name="connsiteY14" fmla="*/ 517542 h 753851"/>
              <a:gd name="connsiteX15" fmla="*/ 0 w 815110"/>
              <a:gd name="connsiteY15" fmla="*/ 345175 h 753851"/>
              <a:gd name="connsiteX16" fmla="*/ 807958 w 815110"/>
              <a:gd name="connsiteY16" fmla="*/ 4731 h 753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15110" h="753851">
                <a:moveTo>
                  <a:pt x="811844" y="0"/>
                </a:moveTo>
                <a:lnTo>
                  <a:pt x="811221" y="3357"/>
                </a:lnTo>
                <a:lnTo>
                  <a:pt x="815110" y="1718"/>
                </a:lnTo>
                <a:lnTo>
                  <a:pt x="810512" y="7176"/>
                </a:lnTo>
                <a:lnTo>
                  <a:pt x="674407" y="740510"/>
                </a:lnTo>
                <a:lnTo>
                  <a:pt x="421276" y="621270"/>
                </a:lnTo>
                <a:lnTo>
                  <a:pt x="293771" y="753851"/>
                </a:lnTo>
                <a:lnTo>
                  <a:pt x="336279" y="581231"/>
                </a:lnTo>
                <a:lnTo>
                  <a:pt x="335005" y="580631"/>
                </a:lnTo>
                <a:lnTo>
                  <a:pt x="337035" y="578159"/>
                </a:lnTo>
                <a:lnTo>
                  <a:pt x="337278" y="577173"/>
                </a:lnTo>
                <a:lnTo>
                  <a:pt x="337691" y="577360"/>
                </a:lnTo>
                <a:lnTo>
                  <a:pt x="628627" y="223097"/>
                </a:lnTo>
                <a:lnTo>
                  <a:pt x="609342" y="245991"/>
                </a:lnTo>
                <a:lnTo>
                  <a:pt x="266398" y="517542"/>
                </a:lnTo>
                <a:lnTo>
                  <a:pt x="0" y="345175"/>
                </a:lnTo>
                <a:lnTo>
                  <a:pt x="807958" y="4731"/>
                </a:lnTo>
                <a:close/>
              </a:path>
            </a:pathLst>
          </a:custGeom>
          <a:gradFill flip="none" rotWithShape="1">
            <a:gsLst>
              <a:gs pos="100000">
                <a:schemeClr val="accent2">
                  <a:alpha val="50000"/>
                </a:schemeClr>
              </a:gs>
              <a:gs pos="0">
                <a:schemeClr val="accent2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86050" y="2591560"/>
            <a:ext cx="3771900" cy="978729"/>
          </a:xfrm>
        </p:spPr>
        <p:txBody>
          <a:bodyPr anchor="b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18" name="内容占位符 17"/>
          <p:cNvSpPr>
            <a:spLocks noGrp="1"/>
          </p:cNvSpPr>
          <p:nvPr>
            <p:ph sz="quarter" idx="13"/>
          </p:nvPr>
        </p:nvSpPr>
        <p:spPr>
          <a:xfrm>
            <a:off x="2686050" y="3610928"/>
            <a:ext cx="3771900" cy="461665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16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7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9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1C21A-F0D6-465C-A019-DBE71FCD9B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47EDAD-FA90-4BF1-A71B-CCB31D8FB03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 algn="l"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014391" y="733425"/>
            <a:ext cx="4627800" cy="54036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1" smtClean="0"/>
              <a:t>单击图标添加图片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01E948-9184-4882-A019-A24002C09C8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8363" y="365125"/>
            <a:ext cx="1146987" cy="5811838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59969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AC8EF4-5CAE-4524-9206-F46252116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4"/>
            <a:ext cx="7886700" cy="5558971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EFED2-2F46-49AA-957E-0D1B8F7E4C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pPr>
              <a:defRPr/>
            </a:pPr>
            <a:fld id="{B6A8E65A-8713-4294-8D7D-9EEC007140D9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  <a:prstGeom prst="rect">
            <a:avLst/>
          </a:prstGeo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6607"/>
            <a:ext cx="8229600" cy="1524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ags" Target="../tags/tag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tags" Target="../tags/tag4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tags" Target="../tags/tag6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tags" Target="../tags/tag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8" descr="22458PICkZz_1024"/>
          <p:cNvPicPr>
            <a:picLocks noChangeAspect="1"/>
          </p:cNvPicPr>
          <p:nvPr/>
        </p:nvPicPr>
        <p:blipFill>
          <a:blip r:embed="rId13"/>
          <a:srcRect r="63069" b="84206"/>
          <a:stretch>
            <a:fillRect/>
          </a:stretch>
        </p:blipFill>
        <p:spPr bwMode="auto">
          <a:xfrm>
            <a:off x="0" y="0"/>
            <a:ext cx="914400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图片 54280" descr="优翼不带字1"/>
          <p:cNvPicPr>
            <a:picLocks noChangeAspect="1"/>
          </p:cNvPicPr>
          <p:nvPr/>
        </p:nvPicPr>
        <p:blipFill>
          <a:blip r:embed="rId14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 bwMode="auto">
          <a:xfrm>
            <a:off x="8234363" y="0"/>
            <a:ext cx="909637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16" descr="22458PICkZz_1024"/>
          <p:cNvPicPr>
            <a:picLocks noChangeAspect="1"/>
          </p:cNvPicPr>
          <p:nvPr/>
        </p:nvPicPr>
        <p:blipFill>
          <a:blip r:embed="rId13"/>
          <a:srcRect r="20149" b="82805"/>
          <a:stretch>
            <a:fillRect/>
          </a:stretch>
        </p:blipFill>
        <p:spPr bwMode="auto">
          <a:xfrm>
            <a:off x="0" y="6550025"/>
            <a:ext cx="914400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文本框 1"/>
          <p:cNvSpPr txBox="1">
            <a:spLocks noChangeArrowheads="1"/>
          </p:cNvSpPr>
          <p:nvPr/>
        </p:nvSpPr>
        <p:spPr bwMode="auto">
          <a:xfrm>
            <a:off x="3414713" y="6518275"/>
            <a:ext cx="2395537" cy="3651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smtClean="0">
                <a:solidFill>
                  <a:srgbClr val="0000FF"/>
                </a:solidFill>
                <a:latin typeface="Times New Roman" panose="02020603050405020304" pitchFamily="18" charset="0"/>
                <a:ea typeface="方正大黑_GBK" pitchFamily="65" charset="-122"/>
              </a:rPr>
              <a:t>www.youyi100.com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6" r:id="rId2"/>
    <p:sldLayoutId id="2147483705" r:id="rId3"/>
    <p:sldLayoutId id="2147483704" r:id="rId4"/>
    <p:sldLayoutId id="2147483703" r:id="rId5"/>
    <p:sldLayoutId id="2147483702" r:id="rId6"/>
    <p:sldLayoutId id="2147483701" r:id="rId7"/>
    <p:sldLayoutId id="2147483700" r:id="rId8"/>
    <p:sldLayoutId id="2147483699" r:id="rId9"/>
    <p:sldLayoutId id="2147483698" r:id="rId10"/>
    <p:sldLayoutId id="2147483697" r:id="rId11"/>
  </p:sldLayoutIdLst>
  <p:hf sldNum="0" hdr="0" ftr="0" dt="0"/>
  <p:txStyles>
    <p:titleStyle>
      <a:lvl1pPr algn="ctr" defTabSz="1219200" rtl="0" eaLnBrk="0" fontAlgn="base" hangingPunct="0">
        <a:spcBef>
          <a:spcPct val="0"/>
        </a:spcBef>
        <a:spcAft>
          <a:spcPct val="0"/>
        </a:spcAft>
        <a:defRPr sz="58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200" indent="-457200" algn="l" defTabSz="1219200" rtl="0" eaLnBrk="0" fontAlgn="base" hangingPunct="0">
        <a:spcBef>
          <a:spcPts val="125"/>
        </a:spcBef>
        <a:spcAft>
          <a:spcPct val="0"/>
        </a:spcAft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defTabSz="1219200" rtl="0" eaLnBrk="0" fontAlgn="base" hangingPunct="0">
        <a:spcBef>
          <a:spcPts val="125"/>
        </a:spcBef>
        <a:spcAft>
          <a:spcPct val="0"/>
        </a:spcAft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800" algn="l" defTabSz="1219200" rtl="0" eaLnBrk="0" fontAlgn="base" hangingPunct="0">
        <a:spcBef>
          <a:spcPts val="125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800" algn="l" defTabSz="1219200" rtl="0" eaLnBrk="0" fontAlgn="base" hangingPunct="0">
        <a:spcBef>
          <a:spcPts val="125"/>
        </a:spcBef>
        <a:spcAft>
          <a:spcPct val="0"/>
        </a:spcAft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800" algn="l" defTabSz="1219200" rtl="0" eaLnBrk="0" fontAlgn="base" hangingPunct="0">
        <a:spcBef>
          <a:spcPts val="125"/>
        </a:spcBef>
        <a:spcAft>
          <a:spcPct val="0"/>
        </a:spcAft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8" descr="22458PICkZz_1024"/>
          <p:cNvPicPr>
            <a:picLocks noChangeAspect="1"/>
          </p:cNvPicPr>
          <p:nvPr/>
        </p:nvPicPr>
        <p:blipFill>
          <a:blip r:embed="rId13"/>
          <a:srcRect r="63069" b="84206"/>
          <a:stretch>
            <a:fillRect/>
          </a:stretch>
        </p:blipFill>
        <p:spPr bwMode="auto">
          <a:xfrm>
            <a:off x="0" y="0"/>
            <a:ext cx="9144000" cy="32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图片 54280" descr="优翼不带字1"/>
          <p:cNvPicPr>
            <a:picLocks noChangeAspect="1"/>
          </p:cNvPicPr>
          <p:nvPr/>
        </p:nvPicPr>
        <p:blipFill>
          <a:blip r:embed="rId14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 l="4703" t="3484" r="17938" b="6213"/>
          <a:stretch>
            <a:fillRect/>
          </a:stretch>
        </p:blipFill>
        <p:spPr bwMode="auto">
          <a:xfrm>
            <a:off x="8234363" y="0"/>
            <a:ext cx="909637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16" descr="22458PICkZz_1024"/>
          <p:cNvPicPr>
            <a:picLocks noChangeAspect="1"/>
          </p:cNvPicPr>
          <p:nvPr/>
        </p:nvPicPr>
        <p:blipFill>
          <a:blip r:embed="rId13"/>
          <a:srcRect r="20149" b="82805"/>
          <a:stretch>
            <a:fillRect/>
          </a:stretch>
        </p:blipFill>
        <p:spPr bwMode="auto">
          <a:xfrm>
            <a:off x="0" y="6550025"/>
            <a:ext cx="914400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文本框 1"/>
          <p:cNvSpPr txBox="1">
            <a:spLocks noChangeArrowheads="1"/>
          </p:cNvSpPr>
          <p:nvPr/>
        </p:nvSpPr>
        <p:spPr bwMode="auto">
          <a:xfrm>
            <a:off x="3414713" y="6518275"/>
            <a:ext cx="2395537" cy="3651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smtClean="0">
                <a:solidFill>
                  <a:srgbClr val="0000FF"/>
                </a:solidFill>
                <a:latin typeface="Times New Roman" panose="02020603050405020304" pitchFamily="18" charset="0"/>
                <a:ea typeface="方正大黑_GBK" pitchFamily="65" charset="-122"/>
              </a:rPr>
              <a:t>www.youyi100.com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7" r:id="rId2"/>
    <p:sldLayoutId id="2147483716" r:id="rId3"/>
    <p:sldLayoutId id="2147483715" r:id="rId4"/>
    <p:sldLayoutId id="2147483714" r:id="rId5"/>
    <p:sldLayoutId id="2147483713" r:id="rId6"/>
    <p:sldLayoutId id="2147483712" r:id="rId7"/>
    <p:sldLayoutId id="2147483711" r:id="rId8"/>
    <p:sldLayoutId id="2147483710" r:id="rId9"/>
    <p:sldLayoutId id="2147483709" r:id="rId10"/>
    <p:sldLayoutId id="2147483708" r:id="rId11"/>
  </p:sldLayoutIdLst>
  <p:hf sldNum="0" hdr="0" ftr="0" dt="0"/>
  <p:txStyles>
    <p:titleStyle>
      <a:lvl1pPr algn="ctr" defTabSz="1219200" rtl="0" eaLnBrk="0" fontAlgn="base" hangingPunct="0">
        <a:spcBef>
          <a:spcPct val="0"/>
        </a:spcBef>
        <a:spcAft>
          <a:spcPct val="0"/>
        </a:spcAft>
        <a:defRPr sz="58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219200" rtl="0" eaLnBrk="0" fontAlgn="base" hangingPunct="0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1219200" rtl="0" fontAlgn="base">
        <a:spcBef>
          <a:spcPct val="0"/>
        </a:spcBef>
        <a:spcAft>
          <a:spcPct val="0"/>
        </a:spcAft>
        <a:defRPr sz="58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457200" indent="-457200" algn="l" defTabSz="1219200" rtl="0" eaLnBrk="0" fontAlgn="base" hangingPunct="0">
        <a:spcBef>
          <a:spcPts val="125"/>
        </a:spcBef>
        <a:spcAft>
          <a:spcPct val="0"/>
        </a:spcAft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lvl="1" indent="-381000" algn="l" defTabSz="1219200" rtl="0" eaLnBrk="0" fontAlgn="base" hangingPunct="0">
        <a:spcBef>
          <a:spcPts val="125"/>
        </a:spcBef>
        <a:spcAft>
          <a:spcPct val="0"/>
        </a:spcAft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lvl="2" indent="-304800" algn="l" defTabSz="1219200" rtl="0" eaLnBrk="0" fontAlgn="base" hangingPunct="0">
        <a:spcBef>
          <a:spcPts val="125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lvl="3" indent="-304800" algn="l" defTabSz="1219200" rtl="0" eaLnBrk="0" fontAlgn="base" hangingPunct="0">
        <a:spcBef>
          <a:spcPts val="125"/>
        </a:spcBef>
        <a:spcAft>
          <a:spcPct val="0"/>
        </a:spcAft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lvl="4" indent="-304800" algn="l" defTabSz="1219200" rtl="0" eaLnBrk="0" fontAlgn="base" hangingPunct="0">
        <a:spcBef>
          <a:spcPts val="125"/>
        </a:spcBef>
        <a:spcAft>
          <a:spcPct val="0"/>
        </a:spcAft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lvl="5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962400" lvl="6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572000" lvl="7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5181600" lvl="8" indent="-304165" algn="l" defTabSz="1219200" eaLnBrk="1" fontAlgn="base" latinLnBrk="0" hangingPunct="1">
        <a:lnSpc>
          <a:spcPct val="100000"/>
        </a:lnSpc>
        <a:spcBef>
          <a:spcPts val="130"/>
        </a:spcBef>
        <a:spcAft>
          <a:spcPct val="0"/>
        </a:spcAft>
        <a:buChar char="»"/>
        <a:defRPr sz="2665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12192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609600" lvl="1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219200" lvl="2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828800" lvl="3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438400" lvl="4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3048000" lvl="5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3657600" lvl="6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4267200" lvl="7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4876800" lvl="8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14"/>
          <p:cNvGrpSpPr>
            <a:grpSpLocks/>
          </p:cNvGrpSpPr>
          <p:nvPr/>
        </p:nvGrpSpPr>
        <p:grpSpPr bwMode="auto"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25603" name="组合 15"/>
          <p:cNvGrpSpPr>
            <a:grpSpLocks/>
          </p:cNvGrpSpPr>
          <p:nvPr/>
        </p:nvGrpSpPr>
        <p:grpSpPr bwMode="auto"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25604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 bwMode="auto"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5605" name="文本占位符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buFont typeface="Arial" panose="020B0604020202020204" pitchFamily="34" charset="0"/>
              <a:buNone/>
              <a:defRPr sz="120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buFont typeface="Arial" panose="020B0604020202020204" pitchFamily="34" charset="0"/>
              <a:buNone/>
              <a:defRPr sz="120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lnSpc>
                <a:spcPct val="120000"/>
              </a:lnSpc>
              <a:buFont typeface="Arial" panose="020B0604020202020204" pitchFamily="34" charset="0"/>
              <a:buNone/>
              <a:defRPr sz="120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B137928-4D53-49B7-BA9C-DCFF3B5520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20" name="KSO_TEMPLATE" hidden="1"/>
          <p:cNvSpPr/>
          <p:nvPr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2" r:id="rId2"/>
    <p:sldLayoutId id="2147483728" r:id="rId3"/>
    <p:sldLayoutId id="2147483721" r:id="rId4"/>
    <p:sldLayoutId id="2147483720" r:id="rId5"/>
    <p:sldLayoutId id="2147483729" r:id="rId6"/>
    <p:sldLayoutId id="2147483719" r:id="rId7"/>
    <p:sldLayoutId id="2147483730" r:id="rId8"/>
    <p:sldLayoutId id="2147483731" r:id="rId9"/>
    <p:sldLayoutId id="2147483732" r:id="rId10"/>
  </p:sldLayoutIdLst>
  <p:hf sldNum="0" hdr="0" ftr="0" dt="0"/>
  <p:txStyles>
    <p:titleStyle>
      <a:lvl1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20000"/>
        </a:lnSpc>
        <a:spcBef>
          <a:spcPts val="75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组合 14"/>
          <p:cNvGrpSpPr>
            <a:grpSpLocks/>
          </p:cNvGrpSpPr>
          <p:nvPr/>
        </p:nvGrpSpPr>
        <p:grpSpPr bwMode="auto">
          <a:xfrm>
            <a:off x="581025" y="919163"/>
            <a:ext cx="1031875" cy="268287"/>
            <a:chOff x="580813" y="919766"/>
            <a:chExt cx="1032708" cy="267237"/>
          </a:xfrm>
        </p:grpSpPr>
        <p:sp>
          <p:nvSpPr>
            <p:cNvPr id="12" name="椭圆 11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3" name="椭圆 12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4" name="椭圆 13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grpSp>
        <p:nvGrpSpPr>
          <p:cNvPr id="36867" name="组合 15"/>
          <p:cNvGrpSpPr>
            <a:grpSpLocks/>
          </p:cNvGrpSpPr>
          <p:nvPr/>
        </p:nvGrpSpPr>
        <p:grpSpPr bwMode="auto">
          <a:xfrm flipH="1">
            <a:off x="7562850" y="919163"/>
            <a:ext cx="1031875" cy="268287"/>
            <a:chOff x="580813" y="919766"/>
            <a:chExt cx="1032708" cy="267237"/>
          </a:xfrm>
        </p:grpSpPr>
        <p:sp>
          <p:nvSpPr>
            <p:cNvPr id="17" name="椭圆 16"/>
            <p:cNvSpPr/>
            <p:nvPr/>
          </p:nvSpPr>
          <p:spPr>
            <a:xfrm flipH="1">
              <a:off x="580813" y="919766"/>
              <a:ext cx="266915" cy="26723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8" name="椭圆 17"/>
            <p:cNvSpPr/>
            <p:nvPr/>
          </p:nvSpPr>
          <p:spPr>
            <a:xfrm flipH="1">
              <a:off x="1101933" y="952973"/>
              <a:ext cx="200186" cy="20082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  <p:sp>
          <p:nvSpPr>
            <p:cNvPr id="19" name="椭圆 18"/>
            <p:cNvSpPr/>
            <p:nvPr/>
          </p:nvSpPr>
          <p:spPr>
            <a:xfrm flipH="1">
              <a:off x="1480063" y="986180"/>
              <a:ext cx="133458" cy="1344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  <a:defRPr/>
              </a:pPr>
              <a:endParaRPr lang="zh-CN" altLang="en-US" noProof="1"/>
            </a:p>
          </p:txBody>
        </p:sp>
      </p:grpSp>
      <p:sp>
        <p:nvSpPr>
          <p:cNvPr id="36868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 bwMode="auto">
          <a:xfrm>
            <a:off x="1663700" y="365125"/>
            <a:ext cx="5816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6869" name="文本占位符 2"/>
          <p:cNvSpPr>
            <a:spLocks noGrp="1"/>
          </p:cNvSpPr>
          <p:nvPr>
            <p:ph type="body"/>
            <p:custDataLst>
              <p:tags r:id="rId14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buFont typeface="Arial" panose="020B0604020202020204" pitchFamily="34" charset="0"/>
              <a:buNone/>
              <a:defRPr sz="120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buFont typeface="Arial" panose="020B0604020202020204" pitchFamily="34" charset="0"/>
              <a:buNone/>
              <a:defRPr sz="1200" noProof="1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lnSpc>
                <a:spcPct val="120000"/>
              </a:lnSpc>
              <a:buFont typeface="Arial" panose="020B0604020202020204" pitchFamily="34" charset="0"/>
              <a:buNone/>
              <a:defRPr sz="1200">
                <a:solidFill>
                  <a:srgbClr val="7F7F7F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6CB1D7B-EDDC-4BC2-8B26-3788D00714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20" name="KSO_TEMPLATE" hidden="1"/>
          <p:cNvSpPr/>
          <p:nvPr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26" r:id="rId2"/>
    <p:sldLayoutId id="2147483734" r:id="rId3"/>
    <p:sldLayoutId id="2147483725" r:id="rId4"/>
    <p:sldLayoutId id="2147483724" r:id="rId5"/>
    <p:sldLayoutId id="2147483735" r:id="rId6"/>
    <p:sldLayoutId id="2147483723" r:id="rId7"/>
    <p:sldLayoutId id="2147483736" r:id="rId8"/>
    <p:sldLayoutId id="2147483737" r:id="rId9"/>
    <p:sldLayoutId id="2147483738" r:id="rId10"/>
    <p:sldLayoutId id="2147483739" r:id="rId11"/>
  </p:sldLayoutIdLst>
  <p:hf sldNum="0" hdr="0" ftr="0" dt="0"/>
  <p:txStyles>
    <p:titleStyle>
      <a:lvl1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defTabSz="685800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120000"/>
        </a:lnSpc>
        <a:spcBef>
          <a:spcPts val="75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12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图片 3" descr="timg"/>
          <p:cNvPicPr>
            <a:picLocks noChangeAspect="1"/>
          </p:cNvPicPr>
          <p:nvPr/>
        </p:nvPicPr>
        <p:blipFill>
          <a:blip r:embed="rId3"/>
          <a:srcRect l="1923" r="5975"/>
          <a:stretch>
            <a:fillRect/>
          </a:stretch>
        </p:blipFill>
        <p:spPr bwMode="auto">
          <a:xfrm>
            <a:off x="0" y="-42863"/>
            <a:ext cx="9144000" cy="689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651250" y="4149725"/>
            <a:ext cx="1884363" cy="912813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sp>
        <p:nvSpPr>
          <p:cNvPr id="8" name="文本框 4130"/>
          <p:cNvSpPr txBox="1">
            <a:spLocks noChangeArrowheads="1"/>
          </p:cNvSpPr>
          <p:nvPr/>
        </p:nvSpPr>
        <p:spPr bwMode="auto">
          <a:xfrm>
            <a:off x="1547813" y="4294188"/>
            <a:ext cx="6048375" cy="7683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 typeface="Arial" panose="020B0604020202020204" pitchFamily="34" charset="0"/>
              <a:buNone/>
              <a:defRPr/>
            </a:pPr>
            <a:r>
              <a:rPr lang="en-US" altLang="zh-CN" sz="4400" b="1" dirty="0" smtClean="0">
                <a:latin typeface="宋体" panose="02010600030101010101" pitchFamily="2" charset="-122"/>
                <a:cs typeface="+mj-cs"/>
              </a:rPr>
              <a:t>4 </a:t>
            </a:r>
            <a:r>
              <a:rPr lang="zh-CN" altLang="zh-CN" sz="4400" b="1" dirty="0" smtClean="0">
                <a:latin typeface="宋体" panose="02010600030101010101" pitchFamily="2" charset="-122"/>
                <a:cs typeface="+mj-cs"/>
              </a:rPr>
              <a:t>灯笼</a:t>
            </a:r>
          </a:p>
        </p:txBody>
      </p:sp>
    </p:spTree>
  </p:cSld>
  <p:clrMapOvr>
    <a:masterClrMapping/>
  </p:clrMapOvr>
  <p:transition spd="slow" advTm="3000"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6" name="矩形 9"/>
          <p:cNvSpPr>
            <a:spLocks noChangeArrowheads="1"/>
          </p:cNvSpPr>
          <p:nvPr/>
        </p:nvSpPr>
        <p:spPr bwMode="auto">
          <a:xfrm flipH="1">
            <a:off x="1038225" y="1571625"/>
            <a:ext cx="6564313" cy="396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800" b="1">
                <a:latin typeface="宋体" charset="-122"/>
              </a:rPr>
              <a:t>1.</a:t>
            </a:r>
            <a:r>
              <a:rPr lang="zh-CN" altLang="en-US" sz="2800" b="1">
                <a:latin typeface="宋体" charset="-122"/>
              </a:rPr>
              <a:t>母亲给留着的消夜食品便都是在亲手接过了灯笼去后递给自己的。为自己特别预备的那支小的纱灯……母亲的头发也全白了。</a:t>
            </a:r>
            <a:endParaRPr lang="zh-CN" altLang="en-US" sz="2400" b="1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   没有直接表达了作者对母亲的感念与怀恋，但却通过写</a:t>
            </a:r>
            <a:r>
              <a:rPr lang="zh-CN" altLang="en-US" sz="2800" b="1" u="sng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母亲留着的消夜食品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、</a:t>
            </a:r>
            <a:r>
              <a:rPr lang="zh-CN" altLang="en-US" sz="2800" b="1" u="sng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为自己特别预备的小纱灯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、</a:t>
            </a:r>
            <a:r>
              <a:rPr lang="zh-CN" altLang="en-US" sz="2800" b="1" u="sng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母亲的全白了的头发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等细节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表达了作者对母亲的感念与怀恋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2466" name="组合 2"/>
          <p:cNvGrpSpPr>
            <a:grpSpLocks/>
          </p:cNvGrpSpPr>
          <p:nvPr/>
        </p:nvGrpSpPr>
        <p:grpSpPr bwMode="auto">
          <a:xfrm>
            <a:off x="82550" y="411163"/>
            <a:ext cx="2319338" cy="700087"/>
            <a:chOff x="128588" y="635000"/>
            <a:chExt cx="2319337" cy="700088"/>
          </a:xfrm>
        </p:grpSpPr>
        <p:pic>
          <p:nvPicPr>
            <p:cNvPr id="62467" name="Picture 18" descr="未标题-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8588" y="635000"/>
              <a:ext cx="2319337" cy="700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2468" name="文本框 2"/>
            <p:cNvSpPr txBox="1">
              <a:spLocks noChangeArrowheads="1"/>
            </p:cNvSpPr>
            <p:nvPr/>
          </p:nvSpPr>
          <p:spPr bwMode="auto">
            <a:xfrm>
              <a:off x="665163" y="711200"/>
              <a:ext cx="1714500" cy="521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语言风格</a:t>
              </a:r>
              <a:endParaRPr lang="en-US" altLang="zh-CN" sz="2800" b="1">
                <a:solidFill>
                  <a:srgbClr val="0099CC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9"/>
          <p:cNvSpPr>
            <a:spLocks noChangeArrowheads="1"/>
          </p:cNvSpPr>
          <p:nvPr/>
        </p:nvSpPr>
        <p:spPr bwMode="auto">
          <a:xfrm flipH="1">
            <a:off x="1006475" y="896938"/>
            <a:ext cx="6562725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en-US" altLang="zh-CN" sz="2800" b="1">
                <a:latin typeface="宋体" charset="-122"/>
              </a:rPr>
              <a:t>2.</a:t>
            </a:r>
            <a:r>
              <a:rPr lang="zh-CN" altLang="en-US" sz="2800" b="1">
                <a:latin typeface="宋体" charset="-122"/>
              </a:rPr>
              <a:t>家来睡，不是还将一挂小灯悬在床头么？梦都随了蜡火开花。</a:t>
            </a:r>
            <a:endParaRPr lang="zh-CN" altLang="en-US" sz="2400" b="1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Font typeface="Wingdings" pitchFamily="2" charset="2"/>
              <a:buNone/>
            </a:pPr>
            <a:r>
              <a:rPr lang="zh-CN" altLang="en-US" sz="24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 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   没有直接写作者自己对童年灯会的爱恋与喜爱，而是通过写将小灯悬在床头这样一个</a:t>
            </a: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表现孩童天真烂漫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  <a:sym typeface="+mn-ea"/>
              </a:rPr>
              <a:t>的细节传递出细腻的情思。</a:t>
            </a:r>
            <a:endParaRPr lang="en-US" altLang="zh-CN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3490" name="文本框 2"/>
          <p:cNvSpPr txBox="1">
            <a:spLocks noChangeArrowheads="1"/>
          </p:cNvSpPr>
          <p:nvPr/>
        </p:nvSpPr>
        <p:spPr bwMode="auto">
          <a:xfrm>
            <a:off x="1006475" y="3702050"/>
            <a:ext cx="6394450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本文语言多在平淡自然的叙述中展开，不急于抒情、议论，抒情含蓄。</a:t>
            </a:r>
          </a:p>
        </p:txBody>
      </p:sp>
      <p:sp>
        <p:nvSpPr>
          <p:cNvPr id="63491" name="文本框 3"/>
          <p:cNvSpPr txBox="1">
            <a:spLocks noChangeArrowheads="1"/>
          </p:cNvSpPr>
          <p:nvPr/>
        </p:nvSpPr>
        <p:spPr bwMode="auto">
          <a:xfrm>
            <a:off x="911225" y="4849813"/>
            <a:ext cx="6407150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语言风格：平淡、质朴、简洁、含蓄、</a:t>
            </a:r>
          </a:p>
          <a:p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+mn-ea"/>
              </a:rPr>
              <a:t>          自然、雅致、乡土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左大括号 8"/>
          <p:cNvSpPr/>
          <p:nvPr/>
        </p:nvSpPr>
        <p:spPr>
          <a:xfrm>
            <a:off x="512763" y="1601788"/>
            <a:ext cx="263525" cy="3827462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  <p:grpSp>
        <p:nvGrpSpPr>
          <p:cNvPr id="64514" name="组合 2"/>
          <p:cNvGrpSpPr>
            <a:grpSpLocks/>
          </p:cNvGrpSpPr>
          <p:nvPr/>
        </p:nvGrpSpPr>
        <p:grpSpPr bwMode="auto">
          <a:xfrm>
            <a:off x="82550" y="411163"/>
            <a:ext cx="2319338" cy="700087"/>
            <a:chOff x="128588" y="635000"/>
            <a:chExt cx="2319337" cy="700088"/>
          </a:xfrm>
        </p:grpSpPr>
        <p:pic>
          <p:nvPicPr>
            <p:cNvPr id="64522" name="Picture 18" descr="未标题-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8588" y="635000"/>
              <a:ext cx="2319337" cy="700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523" name="文本框 2"/>
            <p:cNvSpPr txBox="1">
              <a:spLocks noChangeArrowheads="1"/>
            </p:cNvSpPr>
            <p:nvPr/>
          </p:nvSpPr>
          <p:spPr bwMode="auto">
            <a:xfrm>
              <a:off x="665163" y="711200"/>
              <a:ext cx="1714500" cy="5219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板书设计</a:t>
              </a: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844550" y="1449388"/>
            <a:ext cx="38195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小孩子爱火、光的天性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76288" y="2178050"/>
            <a:ext cx="71882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挑灯迎祖父回家，听祖父讲进京赶考的掌故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母亲接过纱灯，递给消夜食品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村口红灯高照，慰藉孤行客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进士弟官衔灯高照朱红门，感悟历史沧桑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灯纱上描红，承载传统文化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联相爱国名将，做灯笼下马前卒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76288" y="5067300"/>
            <a:ext cx="19700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燎原的火把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308600" y="5067300"/>
            <a:ext cx="23272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latin typeface="楷体" pitchFamily="49" charset="-122"/>
                <a:ea typeface="楷体" pitchFamily="49" charset="-122"/>
              </a:rPr>
              <a:t>抒发爱国情怀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024563" y="1449388"/>
            <a:ext cx="16129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首尾呼应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964488" y="2178050"/>
            <a:ext cx="506412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寄寓淳朴情感</a:t>
            </a:r>
          </a:p>
        </p:txBody>
      </p:sp>
      <p:sp>
        <p:nvSpPr>
          <p:cNvPr id="11" name="右大括号 10"/>
          <p:cNvSpPr/>
          <p:nvPr/>
        </p:nvSpPr>
        <p:spPr>
          <a:xfrm>
            <a:off x="7702550" y="1589088"/>
            <a:ext cx="261938" cy="3833812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文本框 4"/>
          <p:cNvSpPr txBox="1">
            <a:spLocks noChangeArrowheads="1"/>
          </p:cNvSpPr>
          <p:nvPr/>
        </p:nvSpPr>
        <p:spPr bwMode="auto">
          <a:xfrm>
            <a:off x="263525" y="1636713"/>
            <a:ext cx="8610600" cy="353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zh-CN" sz="3000" b="1">
                <a:latin typeface="宋体" charset="-122"/>
              </a:rPr>
              <a:t>1.朗读课文，体会作者的思想感情，领会散文优美的意境。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zh-CN" sz="3000" b="1">
                <a:latin typeface="宋体" charset="-122"/>
              </a:rPr>
              <a:t>2.体会文章叙事、写景、抒情融为一体的写作手法，赏析文本写作特色。</a:t>
            </a:r>
          </a:p>
          <a:p>
            <a:pPr>
              <a:lnSpc>
                <a:spcPct val="150000"/>
              </a:lnSpc>
              <a:buFont typeface="Arial" charset="0"/>
              <a:buNone/>
            </a:pPr>
            <a:r>
              <a:rPr lang="zh-CN" altLang="zh-CN" sz="3000" b="1">
                <a:latin typeface="宋体" charset="-122"/>
              </a:rPr>
              <a:t>3.热爱传统文化，品味传统文化中寄寓的爱国之情。</a:t>
            </a:r>
          </a:p>
        </p:txBody>
      </p:sp>
      <p:grpSp>
        <p:nvGrpSpPr>
          <p:cNvPr id="51202" name="Group 19"/>
          <p:cNvGrpSpPr>
            <a:grpSpLocks/>
          </p:cNvGrpSpPr>
          <p:nvPr/>
        </p:nvGrpSpPr>
        <p:grpSpPr bwMode="auto">
          <a:xfrm>
            <a:off x="82550" y="411163"/>
            <a:ext cx="2319338" cy="700087"/>
            <a:chOff x="138" y="461"/>
            <a:chExt cx="1461" cy="441"/>
          </a:xfrm>
        </p:grpSpPr>
        <p:pic>
          <p:nvPicPr>
            <p:cNvPr id="51205" name="Picture 18" descr="未标题-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8" y="461"/>
              <a:ext cx="1461" cy="4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06" name="文本框 2"/>
            <p:cNvSpPr txBox="1">
              <a:spLocks noChangeArrowheads="1"/>
            </p:cNvSpPr>
            <p:nvPr/>
          </p:nvSpPr>
          <p:spPr bwMode="auto">
            <a:xfrm>
              <a:off x="476" y="509"/>
              <a:ext cx="1080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学习目标</a:t>
              </a:r>
            </a:p>
          </p:txBody>
        </p:sp>
      </p:grpSp>
      <p:sp>
        <p:nvSpPr>
          <p:cNvPr id="51203" name="AutoShape 14" descr="u=659003504,3790867401&amp;fm=214&amp;gp=0"/>
          <p:cNvSpPr>
            <a:spLocks noChangeAspect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  <p:sp>
        <p:nvSpPr>
          <p:cNvPr id="51204" name="AutoShape 16" descr="u=659003504,3790867401&amp;fm=214&amp;gp=0"/>
          <p:cNvSpPr>
            <a:spLocks noChangeAspect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 typeface="Arial" charset="0"/>
              <a:buNone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ext Box 4"/>
          <p:cNvSpPr txBox="1">
            <a:spLocks noChangeArrowheads="1"/>
          </p:cNvSpPr>
          <p:nvPr/>
        </p:nvSpPr>
        <p:spPr bwMode="auto">
          <a:xfrm>
            <a:off x="904875" y="1857375"/>
            <a:ext cx="7334250" cy="313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ym typeface="+mn-ea"/>
              </a:rPr>
              <a:t>争</a:t>
            </a:r>
            <a:r>
              <a:rPr lang="zh-CN" altLang="en-US" sz="3600" b="1">
                <a:solidFill>
                  <a:srgbClr val="0000FF"/>
                </a:solidFill>
                <a:sym typeface="+mn-ea"/>
              </a:rPr>
              <a:t>讼</a:t>
            </a:r>
            <a:r>
              <a:rPr lang="zh-CN" altLang="en-US" sz="3600" b="1">
                <a:latin typeface="Times New Roman" pitchFamily="18" charset="0"/>
              </a:rPr>
              <a:t>（        ）       </a:t>
            </a:r>
            <a:r>
              <a:rPr lang="zh-CN" altLang="en-US" sz="3600" b="1">
                <a:solidFill>
                  <a:srgbClr val="0000FF"/>
                </a:solidFill>
                <a:sym typeface="+mn-ea"/>
              </a:rPr>
              <a:t>斡</a:t>
            </a:r>
            <a:r>
              <a:rPr lang="zh-CN" altLang="en-US" sz="3600" b="1">
                <a:sym typeface="+mn-ea"/>
              </a:rPr>
              <a:t>旋</a:t>
            </a:r>
            <a:r>
              <a:rPr lang="zh-CN" altLang="en-US" sz="3600" b="1">
                <a:latin typeface="Times New Roman" pitchFamily="18" charset="0"/>
              </a:rPr>
              <a:t>（      ）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ym typeface="+mn-ea"/>
              </a:rPr>
              <a:t>静</a:t>
            </a:r>
            <a:r>
              <a:rPr lang="zh-CN" altLang="en-US" sz="3600" b="1">
                <a:solidFill>
                  <a:srgbClr val="0000FF"/>
                </a:solidFill>
                <a:sym typeface="+mn-ea"/>
              </a:rPr>
              <a:t>穆</a:t>
            </a:r>
            <a:r>
              <a:rPr lang="zh-CN" altLang="en-US" sz="3600" b="1">
                <a:latin typeface="Times New Roman" pitchFamily="18" charset="0"/>
              </a:rPr>
              <a:t>（    ）           </a:t>
            </a:r>
            <a:r>
              <a:rPr lang="zh-CN" altLang="en-US" sz="3600" b="1">
                <a:sym typeface="+mn-ea"/>
              </a:rPr>
              <a:t>思</a:t>
            </a:r>
            <a:r>
              <a:rPr lang="zh-CN" altLang="en-US" sz="3600" b="1">
                <a:solidFill>
                  <a:srgbClr val="0000FF"/>
                </a:solidFill>
                <a:sym typeface="+mn-ea"/>
              </a:rPr>
              <a:t>慕</a:t>
            </a:r>
            <a:r>
              <a:rPr lang="zh-CN" altLang="en-US" sz="3600" b="1">
                <a:latin typeface="Times New Roman" pitchFamily="18" charset="0"/>
              </a:rPr>
              <a:t>（      ）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0000FF"/>
                </a:solidFill>
                <a:sym typeface="+mn-ea"/>
              </a:rPr>
              <a:t>熙</a:t>
            </a:r>
            <a:r>
              <a:rPr lang="zh-CN" altLang="en-US" sz="3600" b="1">
                <a:sym typeface="+mn-ea"/>
              </a:rPr>
              <a:t>熙</a:t>
            </a:r>
            <a:r>
              <a:rPr lang="zh-CN" altLang="en-US" sz="3600" b="1">
                <a:latin typeface="Times New Roman" pitchFamily="18" charset="0"/>
              </a:rPr>
              <a:t>（    ）然       </a:t>
            </a:r>
            <a:r>
              <a:rPr lang="zh-CN" altLang="en-US" sz="3600" b="1">
                <a:solidFill>
                  <a:srgbClr val="0000FF"/>
                </a:solidFill>
                <a:sym typeface="+mn-ea"/>
              </a:rPr>
              <a:t>褪</a:t>
            </a:r>
            <a:r>
              <a:rPr lang="zh-CN" altLang="en-US" sz="3600" b="1">
                <a:sym typeface="+mn-ea"/>
              </a:rPr>
              <a:t>色</a:t>
            </a:r>
            <a:r>
              <a:rPr lang="zh-CN" altLang="en-US" sz="3600" b="1">
                <a:latin typeface="Times New Roman" pitchFamily="18" charset="0"/>
              </a:rPr>
              <a:t>（      ）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600" b="1">
                <a:sym typeface="+mn-ea"/>
              </a:rPr>
              <a:t>幽</a:t>
            </a:r>
            <a:r>
              <a:rPr lang="zh-CN" altLang="en-US" sz="3600" b="1">
                <a:solidFill>
                  <a:srgbClr val="0000FF"/>
                </a:solidFill>
                <a:sym typeface="+mn-ea"/>
              </a:rPr>
              <a:t>悄</a:t>
            </a:r>
            <a:r>
              <a:rPr lang="zh-CN" altLang="en-US" sz="3600" b="1">
                <a:sym typeface="+mn-ea"/>
              </a:rPr>
              <a:t>（      ）         </a:t>
            </a:r>
            <a:r>
              <a:rPr lang="zh-CN" altLang="en-US" sz="3600" b="1">
                <a:solidFill>
                  <a:srgbClr val="0000FF"/>
                </a:solidFill>
                <a:sym typeface="+mn-ea"/>
              </a:rPr>
              <a:t>怅惘</a:t>
            </a:r>
            <a:r>
              <a:rPr lang="zh-CN" altLang="en-US">
                <a:sym typeface="+mn-ea"/>
              </a:rPr>
              <a:t> </a:t>
            </a:r>
            <a:r>
              <a:rPr lang="zh-CN" altLang="en-US" sz="3600" b="1">
                <a:latin typeface="Times New Roman" pitchFamily="18" charset="0"/>
              </a:rPr>
              <a:t>（                 ）</a:t>
            </a:r>
          </a:p>
        </p:txBody>
      </p:sp>
      <p:grpSp>
        <p:nvGrpSpPr>
          <p:cNvPr id="52226" name="组合 1"/>
          <p:cNvGrpSpPr>
            <a:grpSpLocks/>
          </p:cNvGrpSpPr>
          <p:nvPr/>
        </p:nvGrpSpPr>
        <p:grpSpPr bwMode="auto">
          <a:xfrm>
            <a:off x="22225" y="744538"/>
            <a:ext cx="2319338" cy="700087"/>
            <a:chOff x="138113" y="342900"/>
            <a:chExt cx="2319337" cy="700088"/>
          </a:xfrm>
        </p:grpSpPr>
        <p:pic>
          <p:nvPicPr>
            <p:cNvPr id="52236" name="Picture 12" descr="未标题-1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8113" y="342900"/>
              <a:ext cx="2319337" cy="700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2237" name="文本框 2"/>
            <p:cNvSpPr txBox="1">
              <a:spLocks noChangeArrowheads="1"/>
            </p:cNvSpPr>
            <p:nvPr/>
          </p:nvSpPr>
          <p:spPr bwMode="auto">
            <a:xfrm>
              <a:off x="674688" y="419100"/>
              <a:ext cx="1714500" cy="517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字词积累</a:t>
              </a:r>
            </a:p>
          </p:txBody>
        </p:sp>
      </p:grp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341563" y="1876425"/>
            <a:ext cx="10033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宋体" charset="-122"/>
                <a:sym typeface="+mn-ea"/>
              </a:rPr>
              <a:t>sòn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ɡ</a:t>
            </a:r>
            <a:endParaRPr lang="en-US" altLang="zh-CN" sz="3200" b="1">
              <a:solidFill>
                <a:srgbClr val="FF0000"/>
              </a:solidFill>
              <a:latin typeface="宋体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373313" y="2695575"/>
            <a:ext cx="593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宋体" charset="-122"/>
              </a:rPr>
              <a:t>mù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851525" y="3481388"/>
            <a:ext cx="7985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宋体" charset="-122"/>
              </a:rPr>
              <a:t>tuì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953125" y="1857375"/>
            <a:ext cx="593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宋体" charset="-122"/>
                <a:sym typeface="+mn-ea"/>
              </a:rPr>
              <a:t>wò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953125" y="2695575"/>
            <a:ext cx="5937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宋体" charset="-122"/>
              </a:rPr>
              <a:t>mù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354263" y="3509963"/>
            <a:ext cx="59372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宋体" charset="-122"/>
              </a:rPr>
              <a:t>xī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239963" y="4351338"/>
            <a:ext cx="12080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宋体" charset="-122"/>
              </a:rPr>
              <a:t>qiǎo </a:t>
            </a:r>
          </a:p>
        </p:txBody>
      </p:sp>
      <p:sp>
        <p:nvSpPr>
          <p:cNvPr id="52234" name="文本框 3"/>
          <p:cNvSpPr txBox="1">
            <a:spLocks noChangeArrowheads="1"/>
          </p:cNvSpPr>
          <p:nvPr/>
        </p:nvSpPr>
        <p:spPr bwMode="auto">
          <a:xfrm>
            <a:off x="1660525" y="3983038"/>
            <a:ext cx="2684463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C00000"/>
                </a:solidFill>
                <a:ea typeface="楷体" pitchFamily="49" charset="-122"/>
                <a:sym typeface="+mn-ea"/>
              </a:rPr>
              <a:t>温和欢乐的样子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080125" y="4402138"/>
            <a:ext cx="24368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3200" b="1">
                <a:solidFill>
                  <a:srgbClr val="FF0000"/>
                </a:solidFill>
                <a:latin typeface="宋体" charset="-122"/>
              </a:rPr>
              <a:t>chànɡ wǎnɡ 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2" grpId="0"/>
      <p:bldP spid="3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390650" y="1660525"/>
            <a:ext cx="6854825" cy="310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charset="-122"/>
              </a:rPr>
              <a:t>1.</a:t>
            </a:r>
            <a:r>
              <a:rPr lang="zh-CN" altLang="en-US" sz="2800" b="1"/>
              <a:t>“虽不像扑灯蛾，爱光明而至焚身，小孩子喜欢火，喜欢亮光，却仿佛是天性。”赏析这句话。</a:t>
            </a:r>
          </a:p>
          <a:p>
            <a:r>
              <a:rPr lang="zh-CN" altLang="en-US" sz="2800" b="1"/>
              <a:t>       </a:t>
            </a:r>
            <a:r>
              <a:rPr lang="zh-CN" altLang="en-US" sz="2800" b="1">
                <a:solidFill>
                  <a:srgbClr val="0000FF"/>
                </a:solidFill>
              </a:rPr>
              <a:t>将“飞蛾扑火”与小孩子对火的喜爱进行</a:t>
            </a:r>
            <a:r>
              <a:rPr lang="zh-CN" altLang="en-US" sz="2800" b="1">
                <a:solidFill>
                  <a:srgbClr val="FF0000"/>
                </a:solidFill>
              </a:rPr>
              <a:t>类比</a:t>
            </a:r>
            <a:r>
              <a:rPr lang="zh-CN" altLang="en-US" sz="2800" b="1">
                <a:solidFill>
                  <a:srgbClr val="0000FF"/>
                </a:solidFill>
              </a:rPr>
              <a:t>，强调了小孩子对火、亮喜欢之强烈。使内容生动形象、浅显易懂，激发了读者的阅读兴趣。</a:t>
            </a:r>
          </a:p>
        </p:txBody>
      </p:sp>
      <p:grpSp>
        <p:nvGrpSpPr>
          <p:cNvPr id="53251" name="组合 1"/>
          <p:cNvGrpSpPr>
            <a:grpSpLocks/>
          </p:cNvGrpSpPr>
          <p:nvPr/>
        </p:nvGrpSpPr>
        <p:grpSpPr bwMode="auto">
          <a:xfrm>
            <a:off x="22225" y="744538"/>
            <a:ext cx="2319338" cy="700087"/>
            <a:chOff x="138113" y="342900"/>
            <a:chExt cx="2319337" cy="700088"/>
          </a:xfrm>
        </p:grpSpPr>
        <p:pic>
          <p:nvPicPr>
            <p:cNvPr id="53252" name="Picture 12" descr="未标题-1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38113" y="342900"/>
              <a:ext cx="2319337" cy="700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3253" name="文本框 2"/>
            <p:cNvSpPr txBox="1">
              <a:spLocks noChangeArrowheads="1"/>
            </p:cNvSpPr>
            <p:nvPr/>
          </p:nvSpPr>
          <p:spPr bwMode="auto">
            <a:xfrm>
              <a:off x="674688" y="419100"/>
              <a:ext cx="1714500" cy="5219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zh-CN" altLang="en-US" sz="2800" b="1">
                  <a:solidFill>
                    <a:srgbClr val="0099CC"/>
                  </a:solidFill>
                  <a:latin typeface="黑体" pitchFamily="49" charset="-122"/>
                  <a:ea typeface="黑体" pitchFamily="49" charset="-122"/>
                </a:rPr>
                <a:t>问题探究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28775" y="1241425"/>
            <a:ext cx="6275388" cy="30765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ts val="388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2.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作者叙写小时候喜欢火、光的情景，请说说这样写的作用。</a:t>
            </a:r>
            <a:endParaRPr lang="zh-CN" altLang="en-US" sz="2800" b="1" dirty="0">
              <a:latin typeface="+mj-ea"/>
              <a:ea typeface="+mj-ea"/>
              <a:sym typeface="+mn-ea"/>
            </a:endParaRPr>
          </a:p>
          <a:p>
            <a:pPr>
              <a:lnSpc>
                <a:spcPts val="388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丰富了文章内容，增添了情趣，避免叙述的呆板和结构的单调，引起读者的阅读兴趣；引出下文，为下文叙述喜爱灯笼做铺垫。</a:t>
            </a:r>
            <a:endParaRPr lang="zh-CN" altLang="en-US" sz="28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9" name="文本框 24577"/>
          <p:cNvSpPr txBox="1"/>
          <p:nvPr/>
        </p:nvSpPr>
        <p:spPr>
          <a:xfrm>
            <a:off x="970121" y="2356009"/>
            <a:ext cx="3763804" cy="434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2680"/>
              </a:lnSpc>
              <a:spcBef>
                <a:spcPts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500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59747" name="内容占位符 159746"/>
          <p:cNvSpPr>
            <a:spLocks noGrp="1"/>
          </p:cNvSpPr>
          <p:nvPr>
            <p:ph idx="1"/>
          </p:nvPr>
        </p:nvSpPr>
        <p:spPr>
          <a:xfrm>
            <a:off x="704850" y="1668463"/>
            <a:ext cx="7088188" cy="2682875"/>
          </a:xfrm>
        </p:spPr>
        <p:txBody>
          <a:bodyPr>
            <a:normAutofit lnSpcReduction="20000"/>
          </a:bodyPr>
          <a:lstStyle/>
          <a:p>
            <a:pPr marL="227330" indent="-227330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.“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真的，灯笼的缘结得太多了，记忆的网里挤着的就都是。</a:t>
            </a:r>
            <a:r>
              <a:rPr lang="en-US" altLang="zh-CN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2800" b="1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赏析这句话。</a:t>
            </a:r>
            <a:endParaRPr lang="zh-CN" altLang="en-US" sz="2800" b="1" smtClean="0">
              <a:latin typeface="黑体" panose="02010609060101010101" pitchFamily="49" charset="-122"/>
              <a:ea typeface="黑体" panose="02010609060101010101" pitchFamily="49" charset="-122"/>
              <a:cs typeface="楷体_GB2312"/>
              <a:sym typeface="+mn-ea"/>
            </a:endParaRPr>
          </a:p>
          <a:p>
            <a:pPr marL="227330" indent="-227330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800" b="1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_GB2312"/>
                <a:sym typeface="+mn-ea"/>
              </a:rPr>
              <a:t>     </a:t>
            </a:r>
            <a:r>
              <a:rPr lang="zh-CN" altLang="en-US" sz="28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_GB2312"/>
                <a:sym typeface="+mn-ea"/>
              </a:rPr>
              <a:t>运用</a:t>
            </a:r>
            <a:r>
              <a:rPr lang="zh-CN" altLang="en-US" sz="28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_GB2312"/>
                <a:sym typeface="+mn-ea"/>
              </a:rPr>
              <a:t>比喻、拟人</a:t>
            </a:r>
            <a:r>
              <a:rPr lang="zh-CN" altLang="en-US" sz="28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_GB2312"/>
                <a:sym typeface="+mn-ea"/>
              </a:rPr>
              <a:t>，将记忆比作一张网，网着的都是关于灯笼的回忆。一个“挤”字把灯笼的回忆写活了，生动表现出了这些回忆之多，好像马上就要溢出来一样。</a:t>
            </a:r>
            <a:endParaRPr lang="zh-CN" altLang="en-US" sz="2800" b="1" smtClean="0">
              <a:latin typeface="宋体" panose="02010600030101010101" pitchFamily="2" charset="-122"/>
              <a:ea typeface="宋体" panose="02010600030101010101" pitchFamily="2" charset="-122"/>
              <a:cs typeface="楷体_GB231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0" name="内容占位符 159746"/>
          <p:cNvSpPr>
            <a:spLocks noChangeArrowheads="1"/>
          </p:cNvSpPr>
          <p:nvPr/>
        </p:nvSpPr>
        <p:spPr bwMode="auto">
          <a:xfrm>
            <a:off x="803275" y="1554163"/>
            <a:ext cx="7178675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 defTabSz="685800">
              <a:lnSpc>
                <a:spcPct val="110000"/>
              </a:lnSpc>
              <a:buFont typeface="Arial" charset="0"/>
              <a:buNone/>
            </a:pPr>
            <a:r>
              <a:rPr lang="en-US" altLang="zh-CN" sz="2800" b="1">
                <a:latin typeface="宋体" charset="-122"/>
              </a:rPr>
              <a:t>4.</a:t>
            </a:r>
            <a:r>
              <a:rPr lang="zh-CN" altLang="en-US" sz="2800" b="1">
                <a:latin typeface="宋体" charset="-122"/>
                <a:sym typeface="+mn-ea"/>
              </a:rPr>
              <a:t>“雪夜入……马前卒”。分析这两句话。</a:t>
            </a:r>
          </a:p>
          <a:p>
            <a:pPr marL="171450" indent="-171450" defTabSz="685800">
              <a:lnSpc>
                <a:spcPct val="110000"/>
              </a:lnSpc>
              <a:buFont typeface="Arial" charset="0"/>
              <a:buNone/>
            </a:pPr>
            <a:r>
              <a:rPr lang="zh-CN" altLang="en-US" sz="2800" b="1">
                <a:latin typeface="宋体" charset="-122"/>
                <a:sym typeface="+mn-ea"/>
              </a:rPr>
              <a:t>     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  <a:sym typeface="+mn-ea"/>
              </a:rPr>
              <a:t>采用</a:t>
            </a:r>
            <a:r>
              <a:rPr lang="zh-CN" altLang="en-US" sz="2800" b="1">
                <a:solidFill>
                  <a:srgbClr val="FF0000"/>
                </a:solidFill>
                <a:latin typeface="宋体" charset="-122"/>
                <a:sym typeface="+mn-ea"/>
              </a:rPr>
              <a:t>用典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  <a:sym typeface="+mn-ea"/>
              </a:rPr>
              <a:t>的修辞手法，借李愬、蒙恬等昔日大将以智慧和勇气抗击敌寇，保家卫国，其英雄事迹与日月同辉，激励着后人，作者也愿做“灯笼下的马前卒”，表达了作者对这些英雄的敬慕之情。</a:t>
            </a:r>
            <a:endParaRPr lang="zh-CN" altLang="en-US" sz="2800" b="1">
              <a:latin typeface="宋体" charset="-122"/>
              <a:sym typeface="+mn-ea"/>
            </a:endParaRPr>
          </a:p>
          <a:p>
            <a:pPr marL="171450" indent="-171450" defTabSz="685800">
              <a:lnSpc>
                <a:spcPct val="110000"/>
              </a:lnSpc>
              <a:buFont typeface="Arial" charset="0"/>
              <a:buNone/>
            </a:pPr>
            <a:endParaRPr lang="zh-CN" altLang="en-US" sz="2800" b="1">
              <a:latin typeface="宋体" charset="-122"/>
              <a:sym typeface="+mn-ea"/>
            </a:endParaRPr>
          </a:p>
          <a:p>
            <a:pPr marL="171450" indent="-171450" defTabSz="685800">
              <a:lnSpc>
                <a:spcPct val="110000"/>
              </a:lnSpc>
              <a:buFont typeface="Arial" charset="0"/>
              <a:buNone/>
            </a:pPr>
            <a:endParaRPr lang="zh-CN" altLang="en-US" sz="2800" b="1"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0" name="内容占位符 159746"/>
          <p:cNvSpPr>
            <a:spLocks noChangeArrowheads="1"/>
          </p:cNvSpPr>
          <p:nvPr/>
        </p:nvSpPr>
        <p:spPr bwMode="auto">
          <a:xfrm>
            <a:off x="803275" y="1554163"/>
            <a:ext cx="7289800" cy="48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 defTabSz="685800">
              <a:lnSpc>
                <a:spcPct val="110000"/>
              </a:lnSpc>
              <a:buFont typeface="Arial" charset="0"/>
              <a:buNone/>
            </a:pPr>
            <a:r>
              <a:rPr lang="en-US" altLang="zh-CN" sz="2800" b="1">
                <a:latin typeface="宋体" charset="-122"/>
              </a:rPr>
              <a:t>5.</a:t>
            </a:r>
            <a:r>
              <a:rPr lang="zh-CN" altLang="en-US" sz="2800" b="1">
                <a:latin typeface="宋体" charset="-122"/>
                <a:sym typeface="+mn-ea"/>
              </a:rPr>
              <a:t>结合文意，分析结尾段表达了作者怎样的观点态度？</a:t>
            </a:r>
          </a:p>
          <a:p>
            <a:pPr marL="171450" indent="-171450" defTabSz="685800">
              <a:lnSpc>
                <a:spcPct val="110000"/>
              </a:lnSpc>
              <a:buFont typeface="Arial" charset="0"/>
              <a:buNone/>
            </a:pPr>
            <a:r>
              <a:rPr lang="zh-CN" altLang="en-US" sz="2800" b="1">
                <a:latin typeface="宋体" charset="-122"/>
                <a:sym typeface="+mn-ea"/>
              </a:rPr>
              <a:t>     </a:t>
            </a:r>
            <a:r>
              <a:rPr lang="zh-CN" altLang="en-US" sz="2800" b="1">
                <a:solidFill>
                  <a:srgbClr val="0000FF"/>
                </a:solidFill>
                <a:latin typeface="宋体" charset="-122"/>
                <a:sym typeface="+mn-ea"/>
              </a:rPr>
              <a:t>作者热烈赞颂古代将军塞外点兵，挑灯看剑，英勇杀敌的气概；他们激发了自己的爱国情怀，作者热切希望能冲上前线，奋勇杀敌，打击日寇；同时表达了对时局的担忧和对未来的期望，希望有更强大的力量，有更具凝聚力的精神，团结抗战，打败敌人，保卫好自己的家园。</a:t>
            </a:r>
            <a:endParaRPr lang="zh-CN" altLang="en-US" sz="2800" b="1">
              <a:latin typeface="宋体" charset="-122"/>
              <a:sym typeface="+mn-ea"/>
            </a:endParaRPr>
          </a:p>
          <a:p>
            <a:pPr marL="171450" indent="-171450" defTabSz="685800">
              <a:lnSpc>
                <a:spcPct val="110000"/>
              </a:lnSpc>
              <a:buFont typeface="Arial" charset="0"/>
              <a:buNone/>
            </a:pPr>
            <a:endParaRPr lang="zh-CN" altLang="en-US" sz="2800" b="1">
              <a:latin typeface="宋体" charset="-122"/>
              <a:sym typeface="+mn-ea"/>
            </a:endParaRPr>
          </a:p>
          <a:p>
            <a:pPr marL="171450" indent="-171450" defTabSz="685800">
              <a:lnSpc>
                <a:spcPct val="110000"/>
              </a:lnSpc>
              <a:buFont typeface="Arial" charset="0"/>
              <a:buNone/>
            </a:pPr>
            <a:endParaRPr lang="zh-CN" altLang="en-US" sz="2800" b="1">
              <a:latin typeface="宋体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文本框 24577"/>
          <p:cNvSpPr txBox="1">
            <a:spLocks noChangeArrowheads="1"/>
          </p:cNvSpPr>
          <p:nvPr/>
        </p:nvSpPr>
        <p:spPr bwMode="auto">
          <a:xfrm>
            <a:off x="809625" y="1560513"/>
            <a:ext cx="7231063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800"/>
              </a:lnSpc>
              <a:buFont typeface="Arial" charset="0"/>
              <a:buNone/>
            </a:pPr>
            <a:r>
              <a:rPr lang="en-US" altLang="zh-CN" sz="2800" b="1">
                <a:latin typeface="宋体" charset="-122"/>
                <a:sym typeface="+mn-ea"/>
              </a:rPr>
              <a:t>6.</a:t>
            </a:r>
            <a:r>
              <a:rPr lang="zh-CN" altLang="en-US" sz="2800" b="1">
                <a:latin typeface="宋体" charset="-122"/>
                <a:sym typeface="+mn-ea"/>
              </a:rPr>
              <a:t>结合全文，分析作者喜爱灯笼的原因。</a:t>
            </a:r>
          </a:p>
        </p:txBody>
      </p:sp>
      <p:sp>
        <p:nvSpPr>
          <p:cNvPr id="115715" name="文本框 129027"/>
          <p:cNvSpPr txBox="1">
            <a:spLocks noChangeArrowheads="1"/>
          </p:cNvSpPr>
          <p:nvPr/>
        </p:nvSpPr>
        <p:spPr bwMode="auto">
          <a:xfrm>
            <a:off x="914400" y="2136775"/>
            <a:ext cx="6754813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3000"/>
              </a:lnSpc>
              <a:buFont typeface="Arial" charset="0"/>
              <a:buNone/>
            </a:pP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①灯笼寄托着祖父、母亲等亲人的慈爱和牵挂，也寄托着作者对亲人的感激之情；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  <a:cs typeface="Times New Roman" pitchFamily="18" charset="0"/>
              <a:sym typeface="+mn-ea"/>
            </a:endParaRPr>
          </a:p>
          <a:p>
            <a:pPr>
              <a:lnSpc>
                <a:spcPts val="3000"/>
              </a:lnSpc>
              <a:buFont typeface="Arial" charset="0"/>
              <a:buNone/>
            </a:pP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②许多乡情民俗与灯笼结下太多的缘分，给作者留下很多美好的回忆；</a:t>
            </a:r>
          </a:p>
          <a:p>
            <a:pPr>
              <a:lnSpc>
                <a:spcPts val="3000"/>
              </a:lnSpc>
              <a:buFont typeface="Arial" charset="0"/>
              <a:buNone/>
            </a:pP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③灯笼能为夜行人指路，温暖他人；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  <a:cs typeface="Times New Roman" pitchFamily="18" charset="0"/>
              <a:sym typeface="+mn-ea"/>
            </a:endParaRPr>
          </a:p>
          <a:p>
            <a:pPr>
              <a:lnSpc>
                <a:spcPts val="3000"/>
              </a:lnSpc>
              <a:buFont typeface="Arial" charset="0"/>
              <a:buNone/>
            </a:pP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④记录、传承着家族历史；</a:t>
            </a:r>
            <a:endParaRPr lang="en-US" altLang="zh-CN" sz="2800" b="1">
              <a:solidFill>
                <a:srgbClr val="0000FF"/>
              </a:solidFill>
              <a:latin typeface="楷体" pitchFamily="49" charset="-122"/>
              <a:ea typeface="楷体" pitchFamily="49" charset="-122"/>
              <a:cs typeface="Times New Roman" pitchFamily="18" charset="0"/>
              <a:sym typeface="+mn-ea"/>
            </a:endParaRPr>
          </a:p>
          <a:p>
            <a:pPr>
              <a:lnSpc>
                <a:spcPts val="3000"/>
              </a:lnSpc>
              <a:buFont typeface="Arial" charset="0"/>
              <a:buNone/>
            </a:pPr>
            <a:r>
              <a:rPr lang="zh-CN" altLang="zh-CN" sz="2800" b="1">
                <a:solidFill>
                  <a:srgbClr val="0000FF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  <a:sym typeface="+mn-ea"/>
              </a:rPr>
              <a:t>⑤引发作者联想起古代将领挑灯看剑，抗击敌人的情景，激发爱国热情。</a:t>
            </a:r>
            <a:r>
              <a:rPr lang="en-US" altLang="zh-CN" sz="2400" b="1">
                <a:solidFill>
                  <a:srgbClr val="FF0000"/>
                </a:solidFill>
                <a:ea typeface="楷体" pitchFamily="49" charset="-122"/>
                <a:cs typeface="Times New Roman" pitchFamily="18" charset="0"/>
              </a:rPr>
              <a:t> </a:t>
            </a:r>
            <a:endParaRPr lang="zh-CN" altLang="en-US" sz="2400" b="1">
              <a:solidFill>
                <a:srgbClr val="FF0000"/>
              </a:solidFill>
              <a:ea typeface="楷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683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6833"/>
  <p:tag name="KSO_WM_TAG_VERSION" val="1.0"/>
  <p:tag name="KSO_WM_TEMPLATE_THUMBS_INDEX" val="1、9、12、16、19、22、23"/>
  <p:tag name="KSO_WM_BEAUTIFY_FLAG" val="#wm#"/>
</p:tagLst>
</file>

<file path=ppt/theme/theme1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​​">
  <a:themeElements>
    <a:clrScheme name="自定义 221">
      <a:dk1>
        <a:srgbClr val="000000"/>
      </a:dk1>
      <a:lt1>
        <a:srgbClr val="FFFFFF"/>
      </a:lt1>
      <a:dk2>
        <a:srgbClr val="5B9BD5"/>
      </a:dk2>
      <a:lt2>
        <a:srgbClr val="E7E6E6"/>
      </a:lt2>
      <a:accent1>
        <a:srgbClr val="5B9BD5"/>
      </a:accent1>
      <a:accent2>
        <a:srgbClr val="FFFFFF"/>
      </a:accent2>
      <a:accent3>
        <a:srgbClr val="5B9BD5"/>
      </a:accent3>
      <a:accent4>
        <a:srgbClr val="5B9BD5"/>
      </a:accent4>
      <a:accent5>
        <a:srgbClr val="5B9BD5"/>
      </a:accent5>
      <a:accent6>
        <a:srgbClr val="5B9BD5"/>
      </a:accent6>
      <a:hlink>
        <a:srgbClr val="0563C1"/>
      </a:hlink>
      <a:folHlink>
        <a:srgbClr val="954F72"/>
      </a:folHlink>
    </a:clrScheme>
    <a:fontScheme name="自定义 4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1082</Words>
  <Application>WPS 演示</Application>
  <PresentationFormat>全屏显示(4:3)</PresentationFormat>
  <Paragraphs>56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17</vt:i4>
      </vt:variant>
      <vt:variant>
        <vt:lpstr>幻灯片标题</vt:lpstr>
      </vt:variant>
      <vt:variant>
        <vt:i4>12</vt:i4>
      </vt:variant>
    </vt:vector>
  </HeadingPairs>
  <TitlesOfParts>
    <vt:vector size="40" baseType="lpstr">
      <vt:lpstr>Arial</vt:lpstr>
      <vt:lpstr>宋体</vt:lpstr>
      <vt:lpstr>Calibri</vt:lpstr>
      <vt:lpstr>微软雅黑</vt:lpstr>
      <vt:lpstr>Times New Roman</vt:lpstr>
      <vt:lpstr>方正大黑_GBK</vt:lpstr>
      <vt:lpstr>黑体</vt:lpstr>
      <vt:lpstr>+mn-ea</vt:lpstr>
      <vt:lpstr>楷体</vt:lpstr>
      <vt:lpstr>楷体_GB2312</vt:lpstr>
      <vt:lpstr>Wingdings</vt:lpstr>
      <vt:lpstr>1_自定义设计方案</vt:lpstr>
      <vt:lpstr>2_自定义设计方案</vt:lpstr>
      <vt:lpstr>2_Office 主题​​</vt:lpstr>
      <vt:lpstr>3_Office 主题​​</vt:lpstr>
      <vt:lpstr>2_Office 主题​​</vt:lpstr>
      <vt:lpstr>2_Office 主题​​</vt:lpstr>
      <vt:lpstr>2_Office 主题​​</vt:lpstr>
      <vt:lpstr>2_Office 主题​​</vt:lpstr>
      <vt:lpstr>2_Office 主题​​</vt:lpstr>
      <vt:lpstr>2_Office 主题​​</vt:lpstr>
      <vt:lpstr>3_Office 主题​​</vt:lpstr>
      <vt:lpstr>3_Office 主题​​</vt:lpstr>
      <vt:lpstr>3_Office 主题​​</vt:lpstr>
      <vt:lpstr>3_Office 主题​​</vt:lpstr>
      <vt:lpstr>3_Office 主题​​</vt:lpstr>
      <vt:lpstr>3_Office 主题​​</vt:lpstr>
      <vt:lpstr>3_Office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灯笼</dc:title>
  <dc:creator>黄红政</dc:creator>
  <cp:lastModifiedBy>微软用户</cp:lastModifiedBy>
  <cp:revision>317</cp:revision>
  <dcterms:created xsi:type="dcterms:W3CDTF">2016-01-14T05:53:00Z</dcterms:created>
  <dcterms:modified xsi:type="dcterms:W3CDTF">2019-03-05T22:28:56Z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