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</p:sldMasterIdLst>
  <p:sldIdLst>
    <p:sldId id="258" r:id="rId11"/>
    <p:sldId id="265" r:id="rId12"/>
    <p:sldId id="267" r:id="rId13"/>
    <p:sldId id="282" r:id="rId14"/>
    <p:sldId id="256" r:id="rId15"/>
    <p:sldId id="257" r:id="rId16"/>
    <p:sldId id="269" r:id="rId17"/>
    <p:sldId id="273" r:id="rId18"/>
    <p:sldId id="271" r:id="rId19"/>
    <p:sldId id="275" r:id="rId20"/>
    <p:sldId id="274" r:id="rId21"/>
    <p:sldId id="276" r:id="rId22"/>
    <p:sldId id="262" r:id="rId23"/>
    <p:sldId id="272" r:id="rId24"/>
    <p:sldId id="277" r:id="rId25"/>
    <p:sldId id="278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FF6600"/>
    <a:srgbClr val="FF0000"/>
    <a:srgbClr val="FFFF99"/>
    <a:srgbClr val="FF33CC"/>
    <a:srgbClr val="00FF00"/>
    <a:srgbClr val="090B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882"/>
    <p:restoredTop sz="94660"/>
  </p:normalViewPr>
  <p:slideViewPr>
    <p:cSldViewPr showGuides="1">
      <p:cViewPr varScale="1">
        <p:scale>
          <a:sx n="75" d="100"/>
          <a:sy n="75" d="100"/>
        </p:scale>
        <p:origin x="-1632" y="-9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未知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5123" name="组合 5122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5124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5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6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7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8" name="未知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9" name="未知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0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1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2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3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4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5" name="未知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6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37" name="组合 5136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5138" name="矩形 5137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9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0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1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2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3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4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5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6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7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8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9" name="矩形 5148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0" name="矩形 5149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1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2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3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4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5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矩形 5160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矩形 5161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矩形 5172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矩形 5173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矩形 5184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矩形 5185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矩形 5196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矩形 5197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矩形 5208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矩形 5209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矩形 5220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矩形 5221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矩形 5232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矩形 5233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矩形 5244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矩形 5245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矩形 5256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矩形 5257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矩形 5268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矩形 5269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矩形 5280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283" name="标题 528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84" name="日期占位符 528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5285" name="页脚占位符 52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5286" name="灯片编号占位符 528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5287" name="副标题 528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grpSp>
        <p:nvGrpSpPr>
          <p:cNvPr id="5288" name="组合 5287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528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7171" name="组合 7170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7172" name="矩形 7171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3" name="矩形 7172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174" name="组合 7173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7175" name="矩形 7174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6" name="矩形 7175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177" name="矩形 7176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矩形 7177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矩形 7178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80" name="标题 7179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81" name="副标题 718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182" name="日期占位符 7181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7183" name="页脚占位符 7182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7184" name="灯片编号占位符 7183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altLang="en-US" dirty="0">
                <a:solidFill>
                  <a:schemeClr val="bg2"/>
                </a:solidFill>
                <a:latin typeface="Tahoma" panose="020B0604030504040204" pitchFamily="34" charset="0"/>
              </a:rPr>
            </a:fld>
            <a:endParaRPr lang="zh-CN" altLang="en-US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未知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7" name="标题 11266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 kern="12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268" name="副标题 11267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-4572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-9144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-13716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-18288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269" name="日期占位符 1126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1270" name="页脚占位符 1126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1271" name="灯片编号占位符 1127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>
                <a:latin typeface="Comic Sans MS" panose="030F0702030302020204" pitchFamily="66" charset="0"/>
              </a:rPr>
            </a:fld>
            <a:endParaRPr lang="zh-CN" altLang="en-US" dirty="0">
              <a:latin typeface="Comic Sans MS" panose="030F0702030302020204" pitchFamily="66" charset="0"/>
            </a:endParaRPr>
          </a:p>
        </p:txBody>
      </p:sp>
      <p:grpSp>
        <p:nvGrpSpPr>
          <p:cNvPr id="11272" name="组合 11271"/>
          <p:cNvGrpSpPr/>
          <p:nvPr/>
        </p:nvGrpSpPr>
        <p:grpSpPr>
          <a:xfrm>
            <a:off x="195263" y="234950"/>
            <a:ext cx="3787775" cy="1778000"/>
            <a:chOff x="0" y="0"/>
            <a:chExt cx="2386" cy="1120"/>
          </a:xfrm>
        </p:grpSpPr>
        <p:sp>
          <p:nvSpPr>
            <p:cNvPr id="11273" name="未知"/>
            <p:cNvSpPr/>
            <p:nvPr userDrawn="1"/>
          </p:nvSpPr>
          <p:spPr>
            <a:xfrm>
              <a:off x="54" y="29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4" name="未知"/>
            <p:cNvSpPr/>
            <p:nvPr userDrawn="1"/>
          </p:nvSpPr>
          <p:spPr>
            <a:xfrm>
              <a:off x="43" y="113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5" name="未知"/>
            <p:cNvSpPr/>
            <p:nvPr userDrawn="1"/>
          </p:nvSpPr>
          <p:spPr>
            <a:xfrm>
              <a:off x="351" y="196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276" name="组合 11275"/>
            <p:cNvGrpSpPr/>
            <p:nvPr userDrawn="1"/>
          </p:nvGrpSpPr>
          <p:grpSpPr>
            <a:xfrm>
              <a:off x="0" y="0"/>
              <a:ext cx="2386" cy="1081"/>
              <a:chOff x="0" y="0"/>
              <a:chExt cx="2386" cy="1081"/>
            </a:xfrm>
          </p:grpSpPr>
          <p:sp>
            <p:nvSpPr>
              <p:cNvPr id="11277" name="未知"/>
              <p:cNvSpPr/>
              <p:nvPr userDrawn="1"/>
            </p:nvSpPr>
            <p:spPr>
              <a:xfrm>
                <a:off x="1882" y="786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8" name="未知"/>
              <p:cNvSpPr/>
              <p:nvPr userDrawn="1"/>
            </p:nvSpPr>
            <p:spPr>
              <a:xfrm>
                <a:off x="0" y="0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9" name="未知"/>
              <p:cNvSpPr/>
              <p:nvPr userDrawn="1"/>
            </p:nvSpPr>
            <p:spPr>
              <a:xfrm>
                <a:off x="201" y="10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80" name="未知"/>
              <p:cNvSpPr/>
              <p:nvPr userDrawn="1"/>
            </p:nvSpPr>
            <p:spPr>
              <a:xfrm>
                <a:off x="286" y="103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81" name="未知"/>
              <p:cNvSpPr/>
              <p:nvPr userDrawn="1"/>
            </p:nvSpPr>
            <p:spPr>
              <a:xfrm>
                <a:off x="723" y="388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1282" name="组合 11281"/>
          <p:cNvGrpSpPr/>
          <p:nvPr/>
        </p:nvGrpSpPr>
        <p:grpSpPr>
          <a:xfrm>
            <a:off x="7915275" y="4368800"/>
            <a:ext cx="742950" cy="1058863"/>
            <a:chOff x="0" y="0"/>
            <a:chExt cx="468" cy="667"/>
          </a:xfrm>
        </p:grpSpPr>
        <p:sp>
          <p:nvSpPr>
            <p:cNvPr id="11283" name="未知"/>
            <p:cNvSpPr/>
            <p:nvPr userDrawn="1"/>
          </p:nvSpPr>
          <p:spPr>
            <a:xfrm rot="7320404">
              <a:off x="-78" y="183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4" name="未知"/>
            <p:cNvSpPr/>
            <p:nvPr userDrawn="1"/>
          </p:nvSpPr>
          <p:spPr>
            <a:xfrm rot="7320404">
              <a:off x="-92" y="169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5" name="未知"/>
            <p:cNvSpPr/>
            <p:nvPr userDrawn="1"/>
          </p:nvSpPr>
          <p:spPr>
            <a:xfrm rot="7320404">
              <a:off x="12" y="159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286" name="组合 11285"/>
            <p:cNvGrpSpPr/>
            <p:nvPr userDrawn="1"/>
          </p:nvGrpSpPr>
          <p:grpSpPr>
            <a:xfrm>
              <a:off x="0" y="0"/>
              <a:ext cx="468" cy="667"/>
              <a:chOff x="0" y="0"/>
              <a:chExt cx="468" cy="667"/>
            </a:xfrm>
          </p:grpSpPr>
          <p:sp>
            <p:nvSpPr>
              <p:cNvPr id="11287" name="未知"/>
              <p:cNvSpPr/>
              <p:nvPr userDrawn="1"/>
            </p:nvSpPr>
            <p:spPr>
              <a:xfrm rot="7320404">
                <a:off x="1" y="437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88" name="未知"/>
              <p:cNvSpPr/>
              <p:nvPr userDrawn="1"/>
            </p:nvSpPr>
            <p:spPr>
              <a:xfrm rot="7320404">
                <a:off x="-100" y="178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89" name="未知"/>
              <p:cNvSpPr/>
              <p:nvPr userDrawn="1"/>
            </p:nvSpPr>
            <p:spPr>
              <a:xfrm rot="7320404">
                <a:off x="76" y="245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90" name="未知"/>
              <p:cNvSpPr/>
              <p:nvPr userDrawn="1"/>
            </p:nvSpPr>
            <p:spPr>
              <a:xfrm rot="7320404">
                <a:off x="376" y="120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91" name="未知"/>
              <p:cNvSpPr/>
              <p:nvPr userDrawn="1"/>
            </p:nvSpPr>
            <p:spPr>
              <a:xfrm rot="7320404">
                <a:off x="149" y="246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1292" name="未知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93" name="未知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13313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3315" name="矩形 13314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6" name="圆角矩形 13315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17" name="组合 13316"/>
          <p:cNvGrpSpPr/>
          <p:nvPr/>
        </p:nvGrpSpPr>
        <p:grpSpPr>
          <a:xfrm>
            <a:off x="3632200" y="4889500"/>
            <a:ext cx="4876800" cy="319088"/>
            <a:chOff x="0" y="0"/>
            <a:chExt cx="3072" cy="201"/>
          </a:xfrm>
        </p:grpSpPr>
        <p:sp>
          <p:nvSpPr>
            <p:cNvPr id="13318" name="圆角矩形 13317"/>
            <p:cNvSpPr/>
            <p:nvPr/>
          </p:nvSpPr>
          <p:spPr>
            <a:xfrm flipH="1">
              <a:off x="0" y="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9" name="流程图: 延期 13318"/>
            <p:cNvSpPr/>
            <p:nvPr/>
          </p:nvSpPr>
          <p:spPr>
            <a:xfrm>
              <a:off x="2908" y="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320" name="副标题 13319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>
              <a:buNone/>
              <a:defRPr kern="1200">
                <a:solidFill>
                  <a:schemeClr val="tx2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tx2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tx2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tx2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3321" name="日期占位符 13320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322" name="页脚占位符 13321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r"/>
            <a:endParaRPr lang="zh-CN" altLang="en-US" dirty="0"/>
          </a:p>
        </p:txBody>
      </p:sp>
      <p:sp>
        <p:nvSpPr>
          <p:cNvPr id="13323" name="灯片编号占位符 13322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3324" name="标题 13323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362" name="图片 15361" descr="titlemaster_m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日期占位符 15362"/>
          <p:cNvSpPr>
            <a:spLocks noGrp="1"/>
          </p:cNvSpPr>
          <p:nvPr>
            <p:ph type="dt" sz="half" idx="2"/>
          </p:nvPr>
        </p:nvSpPr>
        <p:spPr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5364" name="页脚占位符 1536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5365" name="灯片编号占位符 15364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5366" name="副标题 15365"/>
          <p:cNvSpPr>
            <a:spLocks noGrp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5367" name="标题 15366"/>
          <p:cNvSpPr>
            <a:spLocks noGrp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lvl="0" algn="ctr">
              <a:defRPr sz="5400"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36392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02808" y="1600200"/>
            <a:ext cx="3136392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707835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7411" name="副标题 17410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7412" name="日期占位符 1741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7413" name="页脚占位符 174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7414" name="灯片编号占位符 174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7415" name="任意多边形 17414"/>
          <p:cNvSpPr/>
          <p:nvPr/>
        </p:nvSpPr>
        <p:spPr>
          <a:xfrm>
            <a:off x="685800" y="2393950"/>
            <a:ext cx="7772400" cy="109538"/>
          </a:xfrm>
          <a:custGeom>
            <a:avLst/>
            <a:gdLst>
              <a:gd name="A1" fmla="val 618"/>
              <a:gd name="A3" fmla="val 0"/>
              <a:gd name="G0" fmla="+- A1 0 0"/>
            </a:gdLst>
            <a:ahLst/>
            <a:cxnLst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19457"/>
          <p:cNvGrpSpPr/>
          <p:nvPr/>
        </p:nvGrpSpPr>
        <p:grpSpPr>
          <a:xfrm>
            <a:off x="2084388" y="296863"/>
            <a:ext cx="6823075" cy="5353050"/>
            <a:chOff x="0" y="0"/>
            <a:chExt cx="4298" cy="3372"/>
          </a:xfrm>
        </p:grpSpPr>
        <p:grpSp>
          <p:nvGrpSpPr>
            <p:cNvPr id="19459" name="组合 19458"/>
            <p:cNvGrpSpPr/>
            <p:nvPr/>
          </p:nvGrpSpPr>
          <p:grpSpPr>
            <a:xfrm>
              <a:off x="881" y="414"/>
              <a:ext cx="596" cy="447"/>
              <a:chOff x="0" y="0"/>
              <a:chExt cx="768" cy="576"/>
            </a:xfrm>
          </p:grpSpPr>
          <p:sp>
            <p:nvSpPr>
              <p:cNvPr id="19460" name="椭圆 19459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61" name="椭圆 19460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9462" name="组合 19461"/>
            <p:cNvGrpSpPr/>
            <p:nvPr/>
          </p:nvGrpSpPr>
          <p:grpSpPr>
            <a:xfrm>
              <a:off x="0" y="0"/>
              <a:ext cx="4298" cy="3372"/>
              <a:chOff x="0" y="0"/>
              <a:chExt cx="5533" cy="4341"/>
            </a:xfrm>
          </p:grpSpPr>
          <p:grpSp>
            <p:nvGrpSpPr>
              <p:cNvPr id="19463" name="组合 19462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19464" name="组合 19463"/>
                <p:cNvGrpSpPr/>
                <p:nvPr/>
              </p:nvGrpSpPr>
              <p:grpSpPr>
                <a:xfrm>
                  <a:off x="1339" y="786"/>
                  <a:ext cx="2919" cy="2151"/>
                  <a:chOff x="0" y="0"/>
                  <a:chExt cx="2919" cy="2151"/>
                </a:xfrm>
              </p:grpSpPr>
              <p:sp>
                <p:nvSpPr>
                  <p:cNvPr id="19465" name="椭圆 19464"/>
                  <p:cNvSpPr/>
                  <p:nvPr/>
                </p:nvSpPr>
                <p:spPr>
                  <a:xfrm>
                    <a:off x="0" y="0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466" name="椭圆 19465"/>
                  <p:cNvSpPr/>
                  <p:nvPr/>
                </p:nvSpPr>
                <p:spPr>
                  <a:xfrm>
                    <a:off x="1115" y="787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9467" name="组合 19466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19468" name="组合 19467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0" y="0"/>
                    <a:chExt cx="1258" cy="2327"/>
                  </a:xfrm>
                </p:grpSpPr>
                <p:sp>
                  <p:nvSpPr>
                    <p:cNvPr id="19469" name="未知"/>
                    <p:cNvSpPr/>
                    <p:nvPr/>
                  </p:nvSpPr>
                  <p:spPr>
                    <a:xfrm rot="2711884">
                      <a:off x="-706" y="70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70" name="未知"/>
                    <p:cNvSpPr/>
                    <p:nvPr/>
                  </p:nvSpPr>
                  <p:spPr>
                    <a:xfrm rot="2711884">
                      <a:off x="549" y="1618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71" name="组合 19470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19472" name="未知"/>
                    <p:cNvSpPr/>
                    <p:nvPr/>
                  </p:nvSpPr>
                  <p:spPr>
                    <a:xfrm rot="2104081">
                      <a:off x="0" y="0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73" name="未知"/>
                    <p:cNvSpPr/>
                    <p:nvPr/>
                  </p:nvSpPr>
                  <p:spPr>
                    <a:xfrm rot="2104081">
                      <a:off x="1489" y="787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74" name="组合 19473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19475" name="未知"/>
                    <p:cNvSpPr/>
                    <p:nvPr/>
                  </p:nvSpPr>
                  <p:spPr>
                    <a:xfrm rot="1582915">
                      <a:off x="0" y="0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76" name="未知"/>
                    <p:cNvSpPr/>
                    <p:nvPr/>
                  </p:nvSpPr>
                  <p:spPr>
                    <a:xfrm rot="1582915">
                      <a:off x="1545" y="588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77" name="组合 19476"/>
                  <p:cNvGrpSpPr/>
                  <p:nvPr/>
                </p:nvGrpSpPr>
                <p:grpSpPr>
                  <a:xfrm>
                    <a:off x="2998" y="1608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19478" name="未知"/>
                    <p:cNvSpPr/>
                    <p:nvPr/>
                  </p:nvSpPr>
                  <p:spPr>
                    <a:xfrm rot="1080363">
                      <a:off x="0" y="0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79" name="未知"/>
                    <p:cNvSpPr/>
                    <p:nvPr/>
                  </p:nvSpPr>
                  <p:spPr>
                    <a:xfrm rot="1080363">
                      <a:off x="1571" y="401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80" name="组合 19479"/>
                  <p:cNvGrpSpPr/>
                  <p:nvPr/>
                </p:nvGrpSpPr>
                <p:grpSpPr>
                  <a:xfrm>
                    <a:off x="3032" y="1386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19481" name="未知"/>
                    <p:cNvSpPr/>
                    <p:nvPr/>
                  </p:nvSpPr>
                  <p:spPr>
                    <a:xfrm rot="463793">
                      <a:off x="0" y="0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82" name="未知"/>
                    <p:cNvSpPr/>
                    <p:nvPr/>
                  </p:nvSpPr>
                  <p:spPr>
                    <a:xfrm rot="463793">
                      <a:off x="1512" y="168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83" name="组合 19482"/>
                  <p:cNvGrpSpPr/>
                  <p:nvPr/>
                </p:nvGrpSpPr>
                <p:grpSpPr>
                  <a:xfrm>
                    <a:off x="3057" y="1241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19484" name="未知"/>
                    <p:cNvSpPr/>
                    <p:nvPr/>
                  </p:nvSpPr>
                  <p:spPr>
                    <a:xfrm rot="21515819">
                      <a:off x="0" y="20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85" name="未知"/>
                    <p:cNvSpPr/>
                    <p:nvPr/>
                  </p:nvSpPr>
                  <p:spPr>
                    <a:xfrm rot="21515819">
                      <a:off x="1396" y="0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86" name="组合 19485"/>
                  <p:cNvGrpSpPr/>
                  <p:nvPr/>
                </p:nvGrpSpPr>
                <p:grpSpPr>
                  <a:xfrm>
                    <a:off x="3012" y="889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19487" name="未知"/>
                    <p:cNvSpPr/>
                    <p:nvPr/>
                  </p:nvSpPr>
                  <p:spPr>
                    <a:xfrm rot="20797423">
                      <a:off x="0" y="212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88" name="未知"/>
                    <p:cNvSpPr/>
                    <p:nvPr/>
                  </p:nvSpPr>
                  <p:spPr>
                    <a:xfrm rot="20797423">
                      <a:off x="1217" y="0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89" name="组合 19488"/>
                  <p:cNvGrpSpPr/>
                  <p:nvPr/>
                </p:nvGrpSpPr>
                <p:grpSpPr>
                  <a:xfrm>
                    <a:off x="711" y="1625"/>
                    <a:ext cx="1257" cy="2326"/>
                    <a:chOff x="0" y="0"/>
                    <a:chExt cx="1257" cy="2326"/>
                  </a:xfrm>
                </p:grpSpPr>
                <p:sp>
                  <p:nvSpPr>
                    <p:cNvPr id="19490" name="未知"/>
                    <p:cNvSpPr/>
                    <p:nvPr/>
                  </p:nvSpPr>
                  <p:spPr>
                    <a:xfrm rot="-2711884" flipH="1">
                      <a:off x="239" y="70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91" name="未知"/>
                    <p:cNvSpPr/>
                    <p:nvPr/>
                  </p:nvSpPr>
                  <p:spPr>
                    <a:xfrm rot="-2711884" flipH="1">
                      <a:off x="-217" y="1617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92" name="组合 19491"/>
                  <p:cNvGrpSpPr/>
                  <p:nvPr/>
                </p:nvGrpSpPr>
                <p:grpSpPr>
                  <a:xfrm>
                    <a:off x="69" y="2168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19493" name="未知"/>
                    <p:cNvSpPr/>
                    <p:nvPr/>
                  </p:nvSpPr>
                  <p:spPr>
                    <a:xfrm rot="-2104081" flipH="1">
                      <a:off x="649" y="0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94" name="未知"/>
                    <p:cNvSpPr/>
                    <p:nvPr/>
                  </p:nvSpPr>
                  <p:spPr>
                    <a:xfrm rot="-2104081" flipH="1">
                      <a:off x="0" y="787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95" name="组合 19494"/>
                  <p:cNvGrpSpPr/>
                  <p:nvPr/>
                </p:nvGrpSpPr>
                <p:grpSpPr>
                  <a:xfrm>
                    <a:off x="22" y="1981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19496" name="未知"/>
                    <p:cNvSpPr/>
                    <p:nvPr/>
                  </p:nvSpPr>
                  <p:spPr>
                    <a:xfrm rot="-1582915" flipH="1">
                      <a:off x="741" y="0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97" name="未知"/>
                    <p:cNvSpPr/>
                    <p:nvPr/>
                  </p:nvSpPr>
                  <p:spPr>
                    <a:xfrm rot="-1582915" flipH="1">
                      <a:off x="0" y="588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98" name="组合 19497"/>
                  <p:cNvGrpSpPr/>
                  <p:nvPr/>
                </p:nvGrpSpPr>
                <p:grpSpPr>
                  <a:xfrm>
                    <a:off x="0" y="1785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19499" name="未知"/>
                    <p:cNvSpPr/>
                    <p:nvPr/>
                  </p:nvSpPr>
                  <p:spPr>
                    <a:xfrm rot="-1080363" flipH="1">
                      <a:off x="795" y="0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00" name="未知"/>
                    <p:cNvSpPr/>
                    <p:nvPr/>
                  </p:nvSpPr>
                  <p:spPr>
                    <a:xfrm rot="-1080363" flipH="1">
                      <a:off x="0" y="401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01" name="组合 19500"/>
                  <p:cNvGrpSpPr/>
                  <p:nvPr/>
                </p:nvGrpSpPr>
                <p:grpSpPr>
                  <a:xfrm>
                    <a:off x="96" y="1563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19502" name="未知"/>
                    <p:cNvSpPr/>
                    <p:nvPr/>
                  </p:nvSpPr>
                  <p:spPr>
                    <a:xfrm rot="-463793" flipH="1">
                      <a:off x="797" y="0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03" name="未知"/>
                    <p:cNvSpPr/>
                    <p:nvPr/>
                  </p:nvSpPr>
                  <p:spPr>
                    <a:xfrm rot="-463793" flipH="1">
                      <a:off x="0" y="168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04" name="组合 19503"/>
                  <p:cNvGrpSpPr/>
                  <p:nvPr/>
                </p:nvGrpSpPr>
                <p:grpSpPr>
                  <a:xfrm>
                    <a:off x="263" y="1418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19505" name="未知"/>
                    <p:cNvSpPr/>
                    <p:nvPr/>
                  </p:nvSpPr>
                  <p:spPr>
                    <a:xfrm rot="-21515819" flipH="1">
                      <a:off x="746" y="20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06" name="未知"/>
                    <p:cNvSpPr/>
                    <p:nvPr/>
                  </p:nvSpPr>
                  <p:spPr>
                    <a:xfrm rot="-21515819" flipH="1">
                      <a:off x="0" y="0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07" name="组合 19506"/>
                  <p:cNvGrpSpPr/>
                  <p:nvPr/>
                </p:nvGrpSpPr>
                <p:grpSpPr>
                  <a:xfrm>
                    <a:off x="579" y="1066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19508" name="未知"/>
                    <p:cNvSpPr/>
                    <p:nvPr/>
                  </p:nvSpPr>
                  <p:spPr>
                    <a:xfrm rot="-20797423" flipH="1">
                      <a:off x="646" y="212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09" name="未知"/>
                    <p:cNvSpPr/>
                    <p:nvPr/>
                  </p:nvSpPr>
                  <p:spPr>
                    <a:xfrm rot="-20797423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10" name="组合 19509"/>
                  <p:cNvGrpSpPr/>
                  <p:nvPr/>
                </p:nvGrpSpPr>
                <p:grpSpPr>
                  <a:xfrm>
                    <a:off x="690" y="871"/>
                    <a:ext cx="1850" cy="554"/>
                    <a:chOff x="0" y="0"/>
                    <a:chExt cx="1850" cy="554"/>
                  </a:xfrm>
                </p:grpSpPr>
                <p:sp>
                  <p:nvSpPr>
                    <p:cNvPr id="19511" name="未知"/>
                    <p:cNvSpPr/>
                    <p:nvPr/>
                  </p:nvSpPr>
                  <p:spPr>
                    <a:xfrm rot="-20322528" flipH="1">
                      <a:off x="617" y="339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12" name="未知"/>
                    <p:cNvSpPr/>
                    <p:nvPr/>
                  </p:nvSpPr>
                  <p:spPr>
                    <a:xfrm rot="-20322528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13" name="组合 19512"/>
                  <p:cNvGrpSpPr/>
                  <p:nvPr/>
                </p:nvGrpSpPr>
                <p:grpSpPr>
                  <a:xfrm>
                    <a:off x="911" y="589"/>
                    <a:ext cx="1767" cy="743"/>
                    <a:chOff x="0" y="0"/>
                    <a:chExt cx="1767" cy="743"/>
                  </a:xfrm>
                </p:grpSpPr>
                <p:sp>
                  <p:nvSpPr>
                    <p:cNvPr id="19514" name="未知"/>
                    <p:cNvSpPr/>
                    <p:nvPr/>
                  </p:nvSpPr>
                  <p:spPr>
                    <a:xfrm rot="-19571591" flipH="1">
                      <a:off x="534" y="528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15" name="未知"/>
                    <p:cNvSpPr/>
                    <p:nvPr/>
                  </p:nvSpPr>
                  <p:spPr>
                    <a:xfrm rot="-19571591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16" name="组合 19515"/>
                  <p:cNvGrpSpPr/>
                  <p:nvPr/>
                </p:nvGrpSpPr>
                <p:grpSpPr>
                  <a:xfrm>
                    <a:off x="1120" y="300"/>
                    <a:ext cx="1693" cy="892"/>
                    <a:chOff x="0" y="0"/>
                    <a:chExt cx="1693" cy="892"/>
                  </a:xfrm>
                </p:grpSpPr>
                <p:sp>
                  <p:nvSpPr>
                    <p:cNvPr id="19517" name="未知"/>
                    <p:cNvSpPr/>
                    <p:nvPr/>
                  </p:nvSpPr>
                  <p:spPr>
                    <a:xfrm rot="-18935577" flipH="1">
                      <a:off x="442" y="677"/>
                      <a:ext cx="125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18" name="未知"/>
                    <p:cNvSpPr/>
                    <p:nvPr/>
                  </p:nvSpPr>
                  <p:spPr>
                    <a:xfrm rot="-18935577" flipH="1">
                      <a:off x="0" y="0"/>
                      <a:ext cx="67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19" name="组合 19518"/>
                  <p:cNvGrpSpPr/>
                  <p:nvPr/>
                </p:nvGrpSpPr>
                <p:grpSpPr>
                  <a:xfrm>
                    <a:off x="1707" y="76"/>
                    <a:ext cx="778" cy="1512"/>
                    <a:chOff x="0" y="0"/>
                    <a:chExt cx="778" cy="1512"/>
                  </a:xfrm>
                </p:grpSpPr>
                <p:sp>
                  <p:nvSpPr>
                    <p:cNvPr id="19520" name="未知"/>
                    <p:cNvSpPr/>
                    <p:nvPr/>
                  </p:nvSpPr>
                  <p:spPr>
                    <a:xfrm rot="-18126224" flipH="1">
                      <a:off x="119" y="853"/>
                      <a:ext cx="1100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21" name="未知"/>
                    <p:cNvSpPr/>
                    <p:nvPr/>
                  </p:nvSpPr>
                  <p:spPr>
                    <a:xfrm rot="-18126224" flipH="1">
                      <a:off x="-126" y="126"/>
                      <a:ext cx="591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2" name="组合 19521"/>
                  <p:cNvGrpSpPr/>
                  <p:nvPr/>
                </p:nvGrpSpPr>
                <p:grpSpPr>
                  <a:xfrm>
                    <a:off x="2009" y="0"/>
                    <a:ext cx="634" cy="1534"/>
                    <a:chOff x="0" y="0"/>
                    <a:chExt cx="634" cy="1534"/>
                  </a:xfrm>
                </p:grpSpPr>
                <p:sp>
                  <p:nvSpPr>
                    <p:cNvPr id="19523" name="未知"/>
                    <p:cNvSpPr/>
                    <p:nvPr/>
                  </p:nvSpPr>
                  <p:spPr>
                    <a:xfrm rot="-17473521" flipH="1">
                      <a:off x="-5" y="895"/>
                      <a:ext cx="106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24" name="未知"/>
                    <p:cNvSpPr/>
                    <p:nvPr/>
                  </p:nvSpPr>
                  <p:spPr>
                    <a:xfrm rot="-17473521" flipH="1">
                      <a:off x="-116" y="116"/>
                      <a:ext cx="570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5" name="组合 19524"/>
                  <p:cNvGrpSpPr/>
                  <p:nvPr/>
                </p:nvGrpSpPr>
                <p:grpSpPr>
                  <a:xfrm>
                    <a:off x="2896" y="644"/>
                    <a:ext cx="1845" cy="566"/>
                    <a:chOff x="0" y="0"/>
                    <a:chExt cx="1845" cy="566"/>
                  </a:xfrm>
                </p:grpSpPr>
                <p:sp>
                  <p:nvSpPr>
                    <p:cNvPr id="19526" name="未知"/>
                    <p:cNvSpPr/>
                    <p:nvPr/>
                  </p:nvSpPr>
                  <p:spPr>
                    <a:xfrm rot="20274565">
                      <a:off x="0" y="351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27" name="未知"/>
                    <p:cNvSpPr/>
                    <p:nvPr/>
                  </p:nvSpPr>
                  <p:spPr>
                    <a:xfrm rot="20274565">
                      <a:off x="1183" y="0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8" name="组合 19527"/>
                  <p:cNvGrpSpPr/>
                  <p:nvPr/>
                </p:nvGrpSpPr>
                <p:grpSpPr>
                  <a:xfrm>
                    <a:off x="2757" y="417"/>
                    <a:ext cx="1781" cy="717"/>
                    <a:chOff x="0" y="0"/>
                    <a:chExt cx="1781" cy="717"/>
                  </a:xfrm>
                </p:grpSpPr>
                <p:sp>
                  <p:nvSpPr>
                    <p:cNvPr id="19529" name="未知"/>
                    <p:cNvSpPr/>
                    <p:nvPr/>
                  </p:nvSpPr>
                  <p:spPr>
                    <a:xfrm rot="19678936">
                      <a:off x="0" y="502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30" name="未知"/>
                    <p:cNvSpPr/>
                    <p:nvPr/>
                  </p:nvSpPr>
                  <p:spPr>
                    <a:xfrm rot="19678936">
                      <a:off x="1119" y="0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31" name="未知"/>
                  <p:cNvSpPr/>
                  <p:nvPr/>
                </p:nvSpPr>
                <p:spPr>
                  <a:xfrm rot="-17021246" flipH="1">
                    <a:off x="2174" y="948"/>
                    <a:ext cx="1027" cy="14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2" name="未知"/>
                  <p:cNvSpPr/>
                  <p:nvPr/>
                </p:nvSpPr>
                <p:spPr>
                  <a:xfrm rot="-17021246" flipH="1">
                    <a:off x="2197" y="195"/>
                    <a:ext cx="552" cy="22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9533" name="组合 19532"/>
                  <p:cNvGrpSpPr/>
                  <p:nvPr/>
                </p:nvGrpSpPr>
                <p:grpSpPr>
                  <a:xfrm>
                    <a:off x="2874" y="13"/>
                    <a:ext cx="640" cy="1520"/>
                    <a:chOff x="0" y="0"/>
                    <a:chExt cx="640" cy="1520"/>
                  </a:xfrm>
                </p:grpSpPr>
                <p:sp>
                  <p:nvSpPr>
                    <p:cNvPr id="19534" name="未知"/>
                    <p:cNvSpPr/>
                    <p:nvPr/>
                  </p:nvSpPr>
                  <p:spPr>
                    <a:xfrm rot="17742246">
                      <a:off x="-439" y="897"/>
                      <a:ext cx="1062" cy="18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35" name="未知"/>
                    <p:cNvSpPr/>
                    <p:nvPr/>
                  </p:nvSpPr>
                  <p:spPr>
                    <a:xfrm rot="17742246">
                      <a:off x="209" y="139"/>
                      <a:ext cx="570" cy="2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6" name="组合 19535"/>
                  <p:cNvGrpSpPr/>
                  <p:nvPr/>
                </p:nvGrpSpPr>
                <p:grpSpPr>
                  <a:xfrm>
                    <a:off x="3008" y="135"/>
                    <a:ext cx="1017" cy="1464"/>
                    <a:chOff x="0" y="0"/>
                    <a:chExt cx="1017" cy="1464"/>
                  </a:xfrm>
                </p:grpSpPr>
                <p:sp>
                  <p:nvSpPr>
                    <p:cNvPr id="19537" name="未知"/>
                    <p:cNvSpPr/>
                    <p:nvPr/>
                  </p:nvSpPr>
                  <p:spPr>
                    <a:xfrm rot="18822740">
                      <a:off x="-442" y="750"/>
                      <a:ext cx="1155" cy="270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38" name="未知"/>
                    <p:cNvSpPr/>
                    <p:nvPr/>
                  </p:nvSpPr>
                  <p:spPr>
                    <a:xfrm rot="18822740">
                      <a:off x="494" y="97"/>
                      <a:ext cx="620" cy="42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9" name="组合 19538"/>
                  <p:cNvGrpSpPr/>
                  <p:nvPr/>
                </p:nvGrpSpPr>
                <p:grpSpPr>
                  <a:xfrm>
                    <a:off x="2804" y="4"/>
                    <a:ext cx="243" cy="1448"/>
                    <a:chOff x="0" y="0"/>
                    <a:chExt cx="243" cy="1448"/>
                  </a:xfrm>
                </p:grpSpPr>
                <p:sp>
                  <p:nvSpPr>
                    <p:cNvPr id="19540" name="未知"/>
                    <p:cNvSpPr/>
                    <p:nvPr/>
                  </p:nvSpPr>
                  <p:spPr>
                    <a:xfrm rot="16696252">
                      <a:off x="-434" y="928"/>
                      <a:ext cx="954" cy="8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41" name="未知"/>
                    <p:cNvSpPr/>
                    <p:nvPr/>
                  </p:nvSpPr>
                  <p:spPr>
                    <a:xfrm rot="16696252">
                      <a:off x="-80" y="187"/>
                      <a:ext cx="512" cy="13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42" name="组合 19541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0" y="0"/>
                    <a:chExt cx="1085" cy="2450"/>
                  </a:xfrm>
                </p:grpSpPr>
                <p:sp>
                  <p:nvSpPr>
                    <p:cNvPr id="19543" name="未知"/>
                    <p:cNvSpPr/>
                    <p:nvPr/>
                  </p:nvSpPr>
                  <p:spPr>
                    <a:xfrm rot="-3264308" flipH="1">
                      <a:off x="67" y="70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44" name="未知"/>
                    <p:cNvSpPr/>
                    <p:nvPr/>
                  </p:nvSpPr>
                  <p:spPr>
                    <a:xfrm rot="-3264308" flipH="1">
                      <a:off x="-217" y="1741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45" name="组合 19544"/>
                  <p:cNvGrpSpPr/>
                  <p:nvPr/>
                </p:nvGrpSpPr>
                <p:grpSpPr>
                  <a:xfrm>
                    <a:off x="1529" y="1908"/>
                    <a:ext cx="766" cy="2373"/>
                    <a:chOff x="0" y="0"/>
                    <a:chExt cx="766" cy="2373"/>
                  </a:xfrm>
                </p:grpSpPr>
                <p:sp>
                  <p:nvSpPr>
                    <p:cNvPr id="19546" name="未知"/>
                    <p:cNvSpPr/>
                    <p:nvPr/>
                  </p:nvSpPr>
                  <p:spPr>
                    <a:xfrm rot="-4057115" flipH="1">
                      <a:off x="-187" y="641"/>
                      <a:ext cx="159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47" name="未知"/>
                    <p:cNvSpPr/>
                    <p:nvPr/>
                  </p:nvSpPr>
                  <p:spPr>
                    <a:xfrm rot="-4057115" flipH="1">
                      <a:off x="-183" y="1700"/>
                      <a:ext cx="856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48" name="组合 19547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0" y="0"/>
                    <a:chExt cx="492" cy="2604"/>
                  </a:xfrm>
                </p:grpSpPr>
                <p:sp>
                  <p:nvSpPr>
                    <p:cNvPr id="19549" name="未知"/>
                    <p:cNvSpPr/>
                    <p:nvPr/>
                  </p:nvSpPr>
                  <p:spPr>
                    <a:xfrm rot="-4817938" flipH="1">
                      <a:off x="-515" y="705"/>
                      <a:ext cx="1711" cy="301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50" name="未知"/>
                    <p:cNvSpPr/>
                    <p:nvPr/>
                  </p:nvSpPr>
                  <p:spPr>
                    <a:xfrm rot="-4817938" flipH="1">
                      <a:off x="-222" y="1907"/>
                      <a:ext cx="918" cy="47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51" name="组合 19550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0" y="0"/>
                    <a:chExt cx="1125" cy="2426"/>
                  </a:xfrm>
                </p:grpSpPr>
                <p:sp>
                  <p:nvSpPr>
                    <p:cNvPr id="19552" name="未知"/>
                    <p:cNvSpPr/>
                    <p:nvPr/>
                  </p:nvSpPr>
                  <p:spPr>
                    <a:xfrm rot="3144576">
                      <a:off x="-706" y="70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53" name="未知"/>
                    <p:cNvSpPr/>
                    <p:nvPr/>
                  </p:nvSpPr>
                  <p:spPr>
                    <a:xfrm rot="3144576">
                      <a:off x="416" y="1717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54" name="组合 19553"/>
                  <p:cNvGrpSpPr/>
                  <p:nvPr/>
                </p:nvGrpSpPr>
                <p:grpSpPr>
                  <a:xfrm>
                    <a:off x="3255" y="1838"/>
                    <a:ext cx="883" cy="2426"/>
                    <a:chOff x="0" y="0"/>
                    <a:chExt cx="883" cy="2426"/>
                  </a:xfrm>
                </p:grpSpPr>
                <p:sp>
                  <p:nvSpPr>
                    <p:cNvPr id="19555" name="未知"/>
                    <p:cNvSpPr/>
                    <p:nvPr/>
                  </p:nvSpPr>
                  <p:spPr>
                    <a:xfrm rot="3745735">
                      <a:off x="-675" y="674"/>
                      <a:ext cx="1650" cy="29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56" name="未知"/>
                    <p:cNvSpPr/>
                    <p:nvPr/>
                  </p:nvSpPr>
                  <p:spPr>
                    <a:xfrm rot="3745735">
                      <a:off x="205" y="1748"/>
                      <a:ext cx="885" cy="46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57" name="组合 19556"/>
                  <p:cNvGrpSpPr/>
                  <p:nvPr/>
                </p:nvGrpSpPr>
                <p:grpSpPr>
                  <a:xfrm>
                    <a:off x="3080" y="1955"/>
                    <a:ext cx="619" cy="2386"/>
                    <a:chOff x="0" y="0"/>
                    <a:chExt cx="619" cy="2386"/>
                  </a:xfrm>
                </p:grpSpPr>
                <p:sp>
                  <p:nvSpPr>
                    <p:cNvPr id="19558" name="未知"/>
                    <p:cNvSpPr/>
                    <p:nvPr/>
                  </p:nvSpPr>
                  <p:spPr>
                    <a:xfrm rot="4286818">
                      <a:off x="-677" y="677"/>
                      <a:ext cx="160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59" name="未知"/>
                    <p:cNvSpPr/>
                    <p:nvPr/>
                  </p:nvSpPr>
                  <p:spPr>
                    <a:xfrm rot="4286818">
                      <a:off x="-3" y="1762"/>
                      <a:ext cx="859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60" name="组合 19559"/>
                  <p:cNvGrpSpPr/>
                  <p:nvPr/>
                </p:nvGrpSpPr>
                <p:grpSpPr>
                  <a:xfrm>
                    <a:off x="2893" y="2073"/>
                    <a:ext cx="405" cy="2219"/>
                    <a:chOff x="0" y="0"/>
                    <a:chExt cx="405" cy="2219"/>
                  </a:xfrm>
                </p:grpSpPr>
                <p:sp>
                  <p:nvSpPr>
                    <p:cNvPr id="19561" name="未知"/>
                    <p:cNvSpPr/>
                    <p:nvPr/>
                  </p:nvSpPr>
                  <p:spPr>
                    <a:xfrm rot="4898956">
                      <a:off x="-612" y="612"/>
                      <a:ext cx="147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62" name="未知"/>
                    <p:cNvSpPr/>
                    <p:nvPr/>
                  </p:nvSpPr>
                  <p:spPr>
                    <a:xfrm rot="4898956">
                      <a:off x="-183" y="1631"/>
                      <a:ext cx="790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63" name="组合 19562"/>
                  <p:cNvGrpSpPr/>
                  <p:nvPr/>
                </p:nvGrpSpPr>
                <p:grpSpPr>
                  <a:xfrm>
                    <a:off x="2372" y="2107"/>
                    <a:ext cx="426" cy="2185"/>
                    <a:chOff x="0" y="0"/>
                    <a:chExt cx="426" cy="2185"/>
                  </a:xfrm>
                </p:grpSpPr>
                <p:sp>
                  <p:nvSpPr>
                    <p:cNvPr id="19564" name="未知"/>
                    <p:cNvSpPr/>
                    <p:nvPr/>
                  </p:nvSpPr>
                  <p:spPr>
                    <a:xfrm rot="5755659">
                      <a:off x="-386" y="624"/>
                      <a:ext cx="1437" cy="188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65" name="未知"/>
                    <p:cNvSpPr/>
                    <p:nvPr/>
                  </p:nvSpPr>
                  <p:spPr>
                    <a:xfrm rot="5755659">
                      <a:off x="-238" y="1651"/>
                      <a:ext cx="771" cy="29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9566" name="组合 19565"/>
              <p:cNvGrpSpPr/>
              <p:nvPr/>
            </p:nvGrpSpPr>
            <p:grpSpPr>
              <a:xfrm>
                <a:off x="74" y="313"/>
                <a:ext cx="5459" cy="3667"/>
                <a:chOff x="0" y="0"/>
                <a:chExt cx="5459" cy="3667"/>
              </a:xfrm>
            </p:grpSpPr>
            <p:grpSp>
              <p:nvGrpSpPr>
                <p:cNvPr id="19567" name="组合 19566"/>
                <p:cNvGrpSpPr/>
                <p:nvPr/>
              </p:nvGrpSpPr>
              <p:grpSpPr>
                <a:xfrm>
                  <a:off x="0" y="0"/>
                  <a:ext cx="5459" cy="3667"/>
                  <a:chOff x="0" y="0"/>
                  <a:chExt cx="5459" cy="3667"/>
                </a:xfrm>
              </p:grpSpPr>
              <p:sp>
                <p:nvSpPr>
                  <p:cNvPr id="19568" name="任意多边形 19567"/>
                  <p:cNvSpPr/>
                  <p:nvPr/>
                </p:nvSpPr>
                <p:spPr>
                  <a:xfrm flipV="1">
                    <a:off x="2892" y="143"/>
                    <a:ext cx="2567" cy="2046"/>
                  </a:xfrm>
                  <a:custGeom>
                    <a:avLst/>
                    <a:gdLst>
                      <a:gd name="txL" fmla="*/ 0 w 36729"/>
                      <a:gd name="txT" fmla="*/ 0 h 21600"/>
                      <a:gd name="txR" fmla="*/ 36729 w 36729"/>
                      <a:gd name="txB" fmla="*/ 21600 h 21600"/>
                    </a:gdLst>
                    <a:ahLst/>
                    <a:cxnLst>
                      <a:cxn ang="0">
                        <a:pos x="36729" y="10451"/>
                      </a:cxn>
                      <a:cxn ang="180">
                        <a:pos x="0" y="12197"/>
                      </a:cxn>
                      <a:cxn ang="270">
                        <a:pos x="17826" y="0"/>
                      </a:cxn>
                    </a:cxnLst>
                    <a:rect l="txL" t="txT" r="txR" b="txB"/>
                    <a:pathLst>
                      <a:path w="36729" h="21600" fill="none">
                        <a:moveTo>
                          <a:pt x="36729" y="10451"/>
                        </a:moveTo>
                        <a:arcTo wR="21600" hR="21600" stAng="-19863773" swAng="7000918"/>
                      </a:path>
                      <a:path w="36729" h="21600" stroke="0">
                        <a:moveTo>
                          <a:pt x="36729" y="10451"/>
                        </a:moveTo>
                        <a:arcTo wR="21600" hR="21600" stAng="-19863773" swAng="7000918"/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69" name="任意多边形 19568"/>
                  <p:cNvSpPr/>
                  <p:nvPr/>
                </p:nvSpPr>
                <p:spPr>
                  <a:xfrm flipH="1">
                    <a:off x="314" y="1288"/>
                    <a:ext cx="2016" cy="2379"/>
                  </a:xfrm>
                  <a:custGeom>
                    <a:avLst/>
                    <a:gdLst>
                      <a:gd name="txL" fmla="*/ 0 w 30473"/>
                      <a:gd name="txT" fmla="*/ 0 h 22305"/>
                      <a:gd name="txR" fmla="*/ 30473 w 30473"/>
                      <a:gd name="txB" fmla="*/ 22305 h 22305"/>
                    </a:gdLst>
                    <a:ahLst/>
                    <a:cxnLst>
                      <a:cxn ang="180">
                        <a:pos x="0" y="1906"/>
                      </a:cxn>
                      <a:cxn ang="0">
                        <a:pos x="30461" y="22304"/>
                      </a:cxn>
                      <a:cxn ang="90">
                        <a:pos x="8873" y="21600"/>
                      </a:cxn>
                    </a:cxnLst>
                    <a:rect l="txL" t="txT" r="txR" b="txB"/>
                    <a:pathLst>
                      <a:path w="30473" h="22305" fill="none">
                        <a:moveTo>
                          <a:pt x="0" y="1906"/>
                        </a:moveTo>
                        <a:arcTo wR="21600" hR="21600" stAng="-6855218" swAng="6967285"/>
                      </a:path>
                      <a:path w="30473" h="22305" stroke="0">
                        <a:moveTo>
                          <a:pt x="0" y="1906"/>
                        </a:moveTo>
                        <a:arcTo wR="21600" hR="21600" stAng="-6855218" swAng="6967285"/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0" name="任意多边形 19569"/>
                  <p:cNvSpPr/>
                  <p:nvPr/>
                </p:nvSpPr>
                <p:spPr>
                  <a:xfrm>
                    <a:off x="2955" y="868"/>
                    <a:ext cx="1426" cy="2379"/>
                  </a:xfrm>
                  <a:custGeom>
                    <a:avLst/>
                    <a:gdLst>
                      <a:gd name="txL" fmla="*/ 0 w 34812"/>
                      <a:gd name="txT" fmla="*/ 0 h 22305"/>
                      <a:gd name="txR" fmla="*/ 34812 w 34812"/>
                      <a:gd name="txB" fmla="*/ 22305 h 22305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4800" y="22304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4812" h="22305" fill="none">
                        <a:moveTo>
                          <a:pt x="0" y="4512"/>
                        </a:moveTo>
                        <a:arcTo wR="21600" hR="21600" stAng="-7662616" swAng="7774684"/>
                      </a:path>
                      <a:path w="34812" h="22305" stroke="0">
                        <a:moveTo>
                          <a:pt x="0" y="4512"/>
                        </a:moveTo>
                        <a:arcTo wR="21600" hR="21600" stAng="-7662616" swAng="7774684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1" name="任意多边形 19570"/>
                  <p:cNvSpPr/>
                  <p:nvPr/>
                </p:nvSpPr>
                <p:spPr>
                  <a:xfrm flipH="1">
                    <a:off x="0" y="500"/>
                    <a:ext cx="2540" cy="2379"/>
                  </a:xfrm>
                  <a:custGeom>
                    <a:avLst/>
                    <a:gdLst>
                      <a:gd name="txL" fmla="*/ 0 w 36830"/>
                      <a:gd name="txT" fmla="*/ 0 h 22305"/>
                      <a:gd name="txR" fmla="*/ 36830 w 36830"/>
                      <a:gd name="txB" fmla="*/ 22305 h 22305"/>
                    </a:gdLst>
                    <a:ahLst/>
                    <a:cxnLst>
                      <a:cxn ang="180">
                        <a:pos x="0" y="6282"/>
                      </a:cxn>
                      <a:cxn ang="0">
                        <a:pos x="36818" y="22304"/>
                      </a:cxn>
                      <a:cxn ang="90">
                        <a:pos x="15230" y="21600"/>
                      </a:cxn>
                    </a:cxnLst>
                    <a:rect l="txL" t="txT" r="txR" b="txB"/>
                    <a:pathLst>
                      <a:path w="36830" h="22305" fill="none">
                        <a:moveTo>
                          <a:pt x="0" y="6282"/>
                        </a:moveTo>
                        <a:arcTo wR="21600" hR="21600" stAng="-8090097" swAng="8202165"/>
                      </a:path>
                      <a:path w="36830" h="22305" stroke="0">
                        <a:moveTo>
                          <a:pt x="0" y="6282"/>
                        </a:moveTo>
                        <a:arcTo wR="21600" hR="21600" stAng="-8090097" swAng="8202165"/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2" name="任意多边形 19571"/>
                  <p:cNvSpPr/>
                  <p:nvPr/>
                </p:nvSpPr>
                <p:spPr>
                  <a:xfrm flipH="1">
                    <a:off x="716" y="0"/>
                    <a:ext cx="1850" cy="2304"/>
                  </a:xfrm>
                  <a:custGeom>
                    <a:avLst/>
                    <a:gdLst>
                      <a:gd name="txL" fmla="*/ 0 w 31881"/>
                      <a:gd name="txT" fmla="*/ 0 h 21600"/>
                      <a:gd name="txR" fmla="*/ 31881 w 31881"/>
                      <a:gd name="txB" fmla="*/ 21600 h 21600"/>
                    </a:gdLst>
                    <a:ahLst/>
                    <a:cxnLst>
                      <a:cxn ang="180">
                        <a:pos x="0" y="10015"/>
                      </a:cxn>
                      <a:cxn ang="0">
                        <a:pos x="31880" y="4859"/>
                      </a:cxn>
                      <a:cxn ang="90">
                        <a:pos x="18231" y="21600"/>
                      </a:cxn>
                    </a:cxnLst>
                    <a:rect l="txL" t="txT" r="txR" b="txB"/>
                    <a:pathLst>
                      <a:path w="31881" h="21600" fill="none">
                        <a:moveTo>
                          <a:pt x="0" y="10015"/>
                        </a:moveTo>
                        <a:arcTo wR="21600" hR="21600" stAng="-8853950" swAng="5805379"/>
                      </a:path>
                      <a:path w="31881" h="21600" stroke="0">
                        <a:moveTo>
                          <a:pt x="0" y="10015"/>
                        </a:moveTo>
                        <a:arcTo wR="21600" hR="21600" stAng="-8853950" swAng="5805379"/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3" name="任意多边形 19572"/>
                  <p:cNvSpPr/>
                  <p:nvPr/>
                </p:nvSpPr>
                <p:spPr>
                  <a:xfrm>
                    <a:off x="2689" y="968"/>
                    <a:ext cx="764" cy="2304"/>
                  </a:xfrm>
                  <a:custGeom>
                    <a:avLst/>
                    <a:gdLst>
                      <a:gd name="txL" fmla="*/ 0 w 31146"/>
                      <a:gd name="txT" fmla="*/ 0 h 21600"/>
                      <a:gd name="txR" fmla="*/ 31146 w 31146"/>
                      <a:gd name="txB" fmla="*/ 21600 h 21600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1145" y="9560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1146" h="21600" fill="none">
                        <a:moveTo>
                          <a:pt x="0" y="4512"/>
                        </a:moveTo>
                        <a:arcTo wR="21600" hR="21600" stAng="-7662616" swAng="5630000"/>
                      </a:path>
                      <a:path w="31146" h="21600" stroke="0">
                        <a:moveTo>
                          <a:pt x="0" y="4512"/>
                        </a:moveTo>
                        <a:arcTo wR="21600" hR="21600" stAng="-7662616" swAng="5630000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74" name="未知"/>
                  <p:cNvSpPr/>
                  <p:nvPr/>
                </p:nvSpPr>
                <p:spPr>
                  <a:xfrm flipH="1">
                    <a:off x="1726" y="125"/>
                    <a:ext cx="418" cy="1524"/>
                  </a:xfrm>
                  <a:custGeom>
                    <a:avLst/>
                    <a:gdLst/>
                    <a:ahLst/>
                    <a:cxnLst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19575" name="未知"/>
                <p:cNvSpPr/>
                <p:nvPr/>
              </p:nvSpPr>
              <p:spPr>
                <a:xfrm rot="20253369">
                  <a:off x="3206" y="1216"/>
                  <a:ext cx="442" cy="837"/>
                </a:xfrm>
                <a:custGeom>
                  <a:avLst/>
                  <a:gdLst/>
                  <a:ahLst/>
                  <a:cxnLst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19576" name="组合 19575"/>
            <p:cNvGrpSpPr/>
            <p:nvPr/>
          </p:nvGrpSpPr>
          <p:grpSpPr>
            <a:xfrm>
              <a:off x="163" y="262"/>
              <a:ext cx="4038" cy="2966"/>
              <a:chOff x="0" y="0"/>
              <a:chExt cx="5198" cy="3818"/>
            </a:xfrm>
          </p:grpSpPr>
          <p:sp>
            <p:nvSpPr>
              <p:cNvPr id="19577" name="未知"/>
              <p:cNvSpPr/>
              <p:nvPr/>
            </p:nvSpPr>
            <p:spPr>
              <a:xfrm flipH="1">
                <a:off x="1724" y="2045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8" name="任意多边形 19577"/>
              <p:cNvSpPr/>
              <p:nvPr/>
            </p:nvSpPr>
            <p:spPr>
              <a:xfrm flipH="1">
                <a:off x="844" y="1514"/>
                <a:ext cx="2122" cy="2304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9" name="任意多边形 19578"/>
              <p:cNvSpPr/>
              <p:nvPr/>
            </p:nvSpPr>
            <p:spPr>
              <a:xfrm flipH="1">
                <a:off x="1056" y="1143"/>
                <a:ext cx="1244" cy="2379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0" name="任意多边形 19579"/>
              <p:cNvSpPr/>
              <p:nvPr/>
            </p:nvSpPr>
            <p:spPr>
              <a:xfrm flipH="1">
                <a:off x="0" y="831"/>
                <a:ext cx="2376" cy="2379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1" name="任意多边形 19580"/>
              <p:cNvSpPr/>
              <p:nvPr/>
            </p:nvSpPr>
            <p:spPr>
              <a:xfrm>
                <a:off x="2630" y="1166"/>
                <a:ext cx="381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2" name="任意多边形 19581"/>
              <p:cNvSpPr/>
              <p:nvPr/>
            </p:nvSpPr>
            <p:spPr>
              <a:xfrm>
                <a:off x="2730" y="1155"/>
                <a:ext cx="1004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3" name="未知"/>
              <p:cNvSpPr/>
              <p:nvPr/>
            </p:nvSpPr>
            <p:spPr>
              <a:xfrm>
                <a:off x="3091" y="2298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4" name="未知"/>
              <p:cNvSpPr/>
              <p:nvPr/>
            </p:nvSpPr>
            <p:spPr>
              <a:xfrm rot="-1939245" flipV="1">
                <a:off x="2336" y="1813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5" name="未知"/>
              <p:cNvSpPr/>
              <p:nvPr/>
            </p:nvSpPr>
            <p:spPr>
              <a:xfrm flipH="1">
                <a:off x="279" y="2167"/>
                <a:ext cx="1085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6" name="未知"/>
              <p:cNvSpPr/>
              <p:nvPr/>
            </p:nvSpPr>
            <p:spPr>
              <a:xfrm flipH="1">
                <a:off x="790" y="556"/>
                <a:ext cx="696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7" name="未知"/>
              <p:cNvSpPr/>
              <p:nvPr/>
            </p:nvSpPr>
            <p:spPr>
              <a:xfrm>
                <a:off x="4191" y="1943"/>
                <a:ext cx="1007" cy="1601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8" name="未知"/>
              <p:cNvSpPr/>
              <p:nvPr/>
            </p:nvSpPr>
            <p:spPr>
              <a:xfrm>
                <a:off x="3668" y="1133"/>
                <a:ext cx="1518" cy="106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9" name="未知"/>
              <p:cNvSpPr/>
              <p:nvPr/>
            </p:nvSpPr>
            <p:spPr>
              <a:xfrm>
                <a:off x="3724" y="0"/>
                <a:ext cx="663" cy="143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90" name="未知"/>
              <p:cNvSpPr/>
              <p:nvPr/>
            </p:nvSpPr>
            <p:spPr>
              <a:xfrm rot="-20253369" flipH="1">
                <a:off x="1492" y="1169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9591" name="标题 19590"/>
          <p:cNvSpPr>
            <a:spLocks noGrp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9592" name="副标题 1959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9593" name="日期占位符 19592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19594" name="页脚占位符 1959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19595" name="灯片编号占位符 1959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4099" name="矩形 4098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0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1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2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8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0" name="矩形 4109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1" name="矩形 4110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2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3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4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5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6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7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8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9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0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1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2" name="矩形 4121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3" name="矩形 4122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4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5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6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7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8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9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0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1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2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3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4" name="矩形 4133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5" name="矩形 4134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6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7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8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9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0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1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2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3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4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5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6" name="矩形 4145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7" name="矩形 4146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8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9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0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1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2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3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4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5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6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7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8" name="矩形 4157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9" name="矩形 4158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0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1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2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3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4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5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6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7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8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9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0" name="矩形 4169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1" name="矩形 4170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2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3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4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5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6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7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8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9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0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1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2" name="矩形 4181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3" name="矩形 4182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4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5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6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7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8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9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0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1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2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3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4" name="矩形 4193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5" name="矩形 4194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6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7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8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1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2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3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4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5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6" name="矩形 4205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7" name="矩形 4206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8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9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0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1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2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3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4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5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6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7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8" name="矩形 4217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9" name="矩形 4218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0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1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2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3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4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5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6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7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8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9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0" name="矩形 4229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1" name="矩形 4230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2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3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4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5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6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7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8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9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0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1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2" name="矩形 4241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3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44" name="组合 4243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424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58" name="组合 4257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425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72" name="组合 4271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427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286" name="组合 4285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428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300" name="组合 4299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430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314" name="组合 4313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431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328" name="组合 4327"/>
          <p:cNvGrpSpPr/>
          <p:nvPr/>
        </p:nvGrpSpPr>
        <p:grpSpPr>
          <a:xfrm>
            <a:off x="6934200" y="-6350"/>
            <a:ext cx="2317750" cy="2062163"/>
            <a:chOff x="0" y="0"/>
            <a:chExt cx="1748" cy="1556"/>
          </a:xfrm>
        </p:grpSpPr>
        <p:sp>
          <p:nvSpPr>
            <p:cNvPr id="4329" name="未知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330" name="组合 4329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4331" name="未知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2" name="未知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3" name="未知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4" name="未知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5" name="未知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6" name="未知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7" name="未知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8" name="未知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39" name="未知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40" name="未知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41" name="未知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42" name="未知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43" name="未知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344" name="标题 4343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45" name="文本占位符 4344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346" name="日期占位符 434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4347" name="页脚占位符 434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4348" name="灯片编号占位符 434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标题 6152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4" name="文本占位符 6153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5" name="日期占位符 6154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156" name="页脚占位符 6155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157" name="灯片编号占位符 6156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未知"/>
          <p:cNvSpPr/>
          <p:nvPr/>
        </p:nvSpPr>
        <p:spPr>
          <a:xfrm rot="18427436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3" name="标题 10242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4" name="文本占位符 10243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45" name="日期占位符 1024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Comic Sans MS" panose="030F0702030302020204" pitchFamily="66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248" name="未知"/>
          <p:cNvSpPr/>
          <p:nvPr/>
        </p:nvSpPr>
        <p:spPr>
          <a:xfrm rot="18427436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9" name="未知"/>
          <p:cNvSpPr/>
          <p:nvPr/>
        </p:nvSpPr>
        <p:spPr>
          <a:xfrm rot="18427436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50" name="组合 10249"/>
          <p:cNvGrpSpPr/>
          <p:nvPr/>
        </p:nvGrpSpPr>
        <p:grpSpPr>
          <a:xfrm>
            <a:off x="7938" y="5540375"/>
            <a:ext cx="1784350" cy="1246188"/>
            <a:chOff x="0" y="0"/>
            <a:chExt cx="1124" cy="785"/>
          </a:xfrm>
        </p:grpSpPr>
        <p:sp>
          <p:nvSpPr>
            <p:cNvPr id="10251" name="未知"/>
            <p:cNvSpPr/>
            <p:nvPr userDrawn="1"/>
          </p:nvSpPr>
          <p:spPr>
            <a:xfrm>
              <a:off x="19" y="1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2" name="未知"/>
            <p:cNvSpPr/>
            <p:nvPr userDrawn="1"/>
          </p:nvSpPr>
          <p:spPr>
            <a:xfrm>
              <a:off x="1017" y="9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3" name="未知"/>
            <p:cNvSpPr/>
            <p:nvPr userDrawn="1"/>
          </p:nvSpPr>
          <p:spPr>
            <a:xfrm>
              <a:off x="15" y="28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4" name="未知"/>
            <p:cNvSpPr/>
            <p:nvPr userDrawn="1"/>
          </p:nvSpPr>
          <p:spPr>
            <a:xfrm>
              <a:off x="124" y="31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5" name="未知"/>
            <p:cNvSpPr/>
            <p:nvPr userDrawn="1"/>
          </p:nvSpPr>
          <p:spPr>
            <a:xfrm>
              <a:off x="480" y="4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6" name="未知"/>
            <p:cNvSpPr/>
            <p:nvPr userDrawn="1"/>
          </p:nvSpPr>
          <p:spPr>
            <a:xfrm>
              <a:off x="636" y="67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7" name="未知"/>
            <p:cNvSpPr/>
            <p:nvPr userDrawn="1"/>
          </p:nvSpPr>
          <p:spPr>
            <a:xfrm>
              <a:off x="499" y="11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8" name="未知"/>
            <p:cNvSpPr/>
            <p:nvPr userDrawn="1"/>
          </p:nvSpPr>
          <p:spPr>
            <a:xfrm>
              <a:off x="663" y="10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9" name="未知"/>
            <p:cNvSpPr/>
            <p:nvPr userDrawn="1"/>
          </p:nvSpPr>
          <p:spPr>
            <a:xfrm>
              <a:off x="342" y="20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260" name="组合 10259"/>
            <p:cNvGrpSpPr/>
            <p:nvPr userDrawn="1"/>
          </p:nvGrpSpPr>
          <p:grpSpPr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10261" name="组合 10260"/>
              <p:cNvGrpSpPr/>
              <p:nvPr userDrawn="1"/>
            </p:nvGrpSpPr>
            <p:grpSpPr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10262" name="未知"/>
                <p:cNvSpPr/>
                <p:nvPr userDrawn="1"/>
              </p:nvSpPr>
              <p:spPr>
                <a:xfrm>
                  <a:off x="0" y="25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63" name="未知"/>
                <p:cNvSpPr/>
                <p:nvPr userDrawn="1"/>
              </p:nvSpPr>
              <p:spPr>
                <a:xfrm>
                  <a:off x="137" y="575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64" name="未知"/>
                <p:cNvSpPr/>
                <p:nvPr userDrawn="1"/>
              </p:nvSpPr>
              <p:spPr>
                <a:xfrm>
                  <a:off x="505" y="0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265" name="未知"/>
              <p:cNvSpPr/>
              <p:nvPr userDrawn="1"/>
            </p:nvSpPr>
            <p:spPr>
              <a:xfrm>
                <a:off x="71" y="24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6" name="未知"/>
              <p:cNvSpPr/>
              <p:nvPr userDrawn="1"/>
            </p:nvSpPr>
            <p:spPr>
              <a:xfrm>
                <a:off x="255" y="39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7" name="未知"/>
              <p:cNvSpPr/>
              <p:nvPr userDrawn="1"/>
            </p:nvSpPr>
            <p:spPr>
              <a:xfrm>
                <a:off x="560" y="19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268" name="组合 10267"/>
              <p:cNvGrpSpPr/>
              <p:nvPr userDrawn="1"/>
            </p:nvGrpSpPr>
            <p:grpSpPr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10269" name="未知"/>
                <p:cNvSpPr/>
                <p:nvPr userDrawn="1"/>
              </p:nvSpPr>
              <p:spPr>
                <a:xfrm>
                  <a:off x="664" y="55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0" name="未知"/>
                <p:cNvSpPr/>
                <p:nvPr userDrawn="1"/>
              </p:nvSpPr>
              <p:spPr>
                <a:xfrm>
                  <a:off x="0" y="23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1" name="未知"/>
                <p:cNvSpPr/>
                <p:nvPr userDrawn="1"/>
              </p:nvSpPr>
              <p:spPr>
                <a:xfrm>
                  <a:off x="101" y="28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2" name="未知"/>
                <p:cNvSpPr/>
                <p:nvPr userDrawn="1"/>
              </p:nvSpPr>
              <p:spPr>
                <a:xfrm>
                  <a:off x="444" y="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3" name="未知"/>
                <p:cNvSpPr/>
                <p:nvPr userDrawn="1"/>
              </p:nvSpPr>
              <p:spPr>
                <a:xfrm>
                  <a:off x="573" y="16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4" name="未知"/>
                <p:cNvSpPr/>
                <p:nvPr userDrawn="1"/>
              </p:nvSpPr>
              <p:spPr>
                <a:xfrm>
                  <a:off x="323" y="14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5" name="未知"/>
                <p:cNvSpPr/>
                <p:nvPr userDrawn="1"/>
              </p:nvSpPr>
              <p:spPr>
                <a:xfrm>
                  <a:off x="653" y="4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6" name="未知"/>
                <p:cNvSpPr/>
                <p:nvPr userDrawn="1"/>
              </p:nvSpPr>
              <p:spPr>
                <a:xfrm>
                  <a:off x="712" y="11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0277" name="组合 10276"/>
          <p:cNvGrpSpPr/>
          <p:nvPr/>
        </p:nvGrpSpPr>
        <p:grpSpPr>
          <a:xfrm>
            <a:off x="8680450" y="2116138"/>
            <a:ext cx="385763" cy="4308475"/>
            <a:chOff x="0" y="0"/>
            <a:chExt cx="243" cy="2714"/>
          </a:xfrm>
        </p:grpSpPr>
        <p:sp>
          <p:nvSpPr>
            <p:cNvPr id="10278" name="未知"/>
            <p:cNvSpPr/>
            <p:nvPr userDrawn="1"/>
          </p:nvSpPr>
          <p:spPr>
            <a:xfrm flipH="1">
              <a:off x="0" y="1287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79" name="未知"/>
            <p:cNvSpPr/>
            <p:nvPr userDrawn="1"/>
          </p:nvSpPr>
          <p:spPr>
            <a:xfrm flipH="1">
              <a:off x="38" y="0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80" name="组合 10279"/>
          <p:cNvGrpSpPr/>
          <p:nvPr/>
        </p:nvGrpSpPr>
        <p:grpSpPr>
          <a:xfrm>
            <a:off x="7318375" y="90488"/>
            <a:ext cx="2133600" cy="1911350"/>
            <a:chOff x="0" y="0"/>
            <a:chExt cx="1344" cy="1204"/>
          </a:xfrm>
        </p:grpSpPr>
        <p:grpSp>
          <p:nvGrpSpPr>
            <p:cNvPr id="10281" name="组合 10280"/>
            <p:cNvGrpSpPr/>
            <p:nvPr userDrawn="1"/>
          </p:nvGrpSpPr>
          <p:grpSpPr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10282" name="未知"/>
              <p:cNvSpPr/>
              <p:nvPr userDrawn="1"/>
            </p:nvSpPr>
            <p:spPr>
              <a:xfrm rot="18427436">
                <a:off x="820" y="1029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283" name="组合 10282"/>
              <p:cNvGrpSpPr/>
              <p:nvPr userDrawn="1"/>
            </p:nvGrpSpPr>
            <p:grpSpPr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10284" name="未知"/>
                <p:cNvSpPr/>
                <p:nvPr userDrawn="1"/>
              </p:nvSpPr>
              <p:spPr>
                <a:xfrm rot="18427436">
                  <a:off x="355" y="14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85" name="未知"/>
                <p:cNvSpPr/>
                <p:nvPr userDrawn="1"/>
              </p:nvSpPr>
              <p:spPr>
                <a:xfrm rot="18427436">
                  <a:off x="437" y="273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86" name="未知"/>
                <p:cNvSpPr/>
                <p:nvPr userDrawn="1"/>
              </p:nvSpPr>
              <p:spPr>
                <a:xfrm rot="18427436">
                  <a:off x="247" y="123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87" name="未知"/>
                <p:cNvSpPr/>
                <p:nvPr userDrawn="1"/>
              </p:nvSpPr>
              <p:spPr>
                <a:xfrm rot="18427436">
                  <a:off x="293" y="-76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88" name="未知"/>
                <p:cNvSpPr/>
                <p:nvPr userDrawn="1"/>
              </p:nvSpPr>
              <p:spPr>
                <a:xfrm rot="18427436">
                  <a:off x="686" y="838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89" name="未知"/>
                <p:cNvSpPr/>
                <p:nvPr userDrawn="1"/>
              </p:nvSpPr>
              <p:spPr>
                <a:xfrm rot="18427436">
                  <a:off x="642" y="747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90" name="未知"/>
                <p:cNvSpPr/>
                <p:nvPr userDrawn="1"/>
              </p:nvSpPr>
              <p:spPr>
                <a:xfrm rot="18427436">
                  <a:off x="374" y="152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91" name="未知"/>
                <p:cNvSpPr/>
                <p:nvPr userDrawn="1"/>
              </p:nvSpPr>
              <p:spPr>
                <a:xfrm rot="18427436">
                  <a:off x="337" y="83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0292" name="直接连接符 10291"/>
            <p:cNvSpPr/>
            <p:nvPr userDrawn="1"/>
          </p:nvSpPr>
          <p:spPr>
            <a:xfrm>
              <a:off x="260" y="27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2290" name="组合 12289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2291" name="组合 12290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2292" name="矩形 12291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3" name="未知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294" name="组合 12293"/>
            <p:cNvGrpSpPr/>
            <p:nvPr/>
          </p:nvGrpSpPr>
          <p:grpSpPr>
            <a:xfrm>
              <a:off x="144" y="1248"/>
              <a:ext cx="4656" cy="201"/>
              <a:chOff x="0" y="0"/>
              <a:chExt cx="4656" cy="201"/>
            </a:xfrm>
          </p:grpSpPr>
          <p:sp>
            <p:nvSpPr>
              <p:cNvPr id="12295" name="圆角矩形 12294"/>
              <p:cNvSpPr/>
              <p:nvPr/>
            </p:nvSpPr>
            <p:spPr>
              <a:xfrm>
                <a:off x="240" y="0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6" name="流程图: 延期 12295"/>
              <p:cNvSpPr/>
              <p:nvPr/>
            </p:nvSpPr>
            <p:spPr>
              <a:xfrm flipH="1">
                <a:off x="0" y="0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297" name="标题 1229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298" name="文本占位符 12297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9" name="日期占位符 12298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2300" name="页脚占位符 12299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2301" name="灯片编号占位符 12300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14337"/>
          <p:cNvGrpSpPr/>
          <p:nvPr/>
        </p:nvGrpSpPr>
        <p:grpSpPr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14339" name="矩形 14338"/>
            <p:cNvSpPr/>
            <p:nvPr/>
          </p:nvSpPr>
          <p:spPr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4340" name="图片 14339" descr="slidemaster_med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0"/>
              <a:ext cx="1348" cy="43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41" name="标题 14340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42" name="文本占位符 14341"/>
          <p:cNvSpPr>
            <a:spLocks noGrp="1"/>
          </p:cNvSpPr>
          <p:nvPr>
            <p:ph type="body" idx="1"/>
          </p:nvPr>
        </p:nvSpPr>
        <p:spPr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343" name="日期占位符 14342"/>
          <p:cNvSpPr>
            <a:spLocks noGrp="1"/>
          </p:cNvSpPr>
          <p:nvPr>
            <p:ph type="dt" sz="half" idx="2"/>
          </p:nvPr>
        </p:nvSpPr>
        <p:spPr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4344" name="页脚占位符 1434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4345" name="灯片编号占位符 14344"/>
          <p:cNvSpPr>
            <a:spLocks noGrp="1"/>
          </p:cNvSpPr>
          <p:nvPr>
            <p:ph type="sldNum" sz="quarter" idx="4"/>
          </p:nvPr>
        </p:nvSpPr>
        <p:spPr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/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388" name="任意多边形 16387"/>
          <p:cNvSpPr/>
          <p:nvPr/>
        </p:nvSpPr>
        <p:spPr>
          <a:xfrm>
            <a:off x="609600" y="1566863"/>
            <a:ext cx="7958138" cy="109537"/>
          </a:xfrm>
          <a:custGeom>
            <a:avLst/>
            <a:gdLst>
              <a:gd name="A1" fmla="val 585"/>
              <a:gd name="A3" fmla="val 0"/>
              <a:gd name="G0" fmla="+- A1 0 0"/>
            </a:gdLst>
            <a:ahLst/>
            <a:cxnLst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直接连接符 16388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0" name="日期占位符 1638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6391" name="页脚占位符 1639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 b="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6392" name="灯片编号占位符 1639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18433"/>
          <p:cNvGrpSpPr/>
          <p:nvPr/>
        </p:nvGrpSpPr>
        <p:grpSpPr>
          <a:xfrm>
            <a:off x="6303963" y="0"/>
            <a:ext cx="2840037" cy="3254375"/>
            <a:chOff x="0" y="0"/>
            <a:chExt cx="2170" cy="2486"/>
          </a:xfrm>
        </p:grpSpPr>
        <p:grpSp>
          <p:nvGrpSpPr>
            <p:cNvPr id="18435" name="组合 18434"/>
            <p:cNvGrpSpPr/>
            <p:nvPr/>
          </p:nvGrpSpPr>
          <p:grpSpPr>
            <a:xfrm>
              <a:off x="965" y="1910"/>
              <a:ext cx="768" cy="576"/>
              <a:chOff x="0" y="0"/>
              <a:chExt cx="768" cy="576"/>
            </a:xfrm>
          </p:grpSpPr>
          <p:sp>
            <p:nvSpPr>
              <p:cNvPr id="18436" name="椭圆 18435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37" name="椭圆 18436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38" name="组合 18437"/>
            <p:cNvGrpSpPr/>
            <p:nvPr/>
          </p:nvGrpSpPr>
          <p:grpSpPr>
            <a:xfrm>
              <a:off x="1142" y="1103"/>
              <a:ext cx="768" cy="576"/>
              <a:chOff x="0" y="0"/>
              <a:chExt cx="768" cy="576"/>
            </a:xfrm>
          </p:grpSpPr>
          <p:sp>
            <p:nvSpPr>
              <p:cNvPr id="18439" name="椭圆 18438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40" name="椭圆 18439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41" name="组合 18440"/>
            <p:cNvGrpSpPr/>
            <p:nvPr/>
          </p:nvGrpSpPr>
          <p:grpSpPr>
            <a:xfrm>
              <a:off x="19" y="0"/>
              <a:ext cx="768" cy="576"/>
              <a:chOff x="0" y="0"/>
              <a:chExt cx="768" cy="576"/>
            </a:xfrm>
          </p:grpSpPr>
          <p:sp>
            <p:nvSpPr>
              <p:cNvPr id="18442" name="椭圆 18441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43" name="椭圆 18442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44" name="组合 18443"/>
            <p:cNvGrpSpPr/>
            <p:nvPr/>
          </p:nvGrpSpPr>
          <p:grpSpPr>
            <a:xfrm>
              <a:off x="0" y="0"/>
              <a:ext cx="2170" cy="1702"/>
              <a:chOff x="0" y="0"/>
              <a:chExt cx="2170" cy="1702"/>
            </a:xfrm>
          </p:grpSpPr>
          <p:grpSp>
            <p:nvGrpSpPr>
              <p:cNvPr id="18445" name="组合 18444"/>
              <p:cNvGrpSpPr/>
              <p:nvPr/>
            </p:nvGrpSpPr>
            <p:grpSpPr>
              <a:xfrm>
                <a:off x="525" y="308"/>
                <a:ext cx="1145" cy="844"/>
                <a:chOff x="0" y="0"/>
                <a:chExt cx="2919" cy="2151"/>
              </a:xfrm>
            </p:grpSpPr>
            <p:sp>
              <p:nvSpPr>
                <p:cNvPr id="18446" name="椭圆 18445"/>
                <p:cNvSpPr/>
                <p:nvPr/>
              </p:nvSpPr>
              <p:spPr>
                <a:xfrm>
                  <a:off x="0" y="0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47" name="椭圆 18446"/>
                <p:cNvSpPr/>
                <p:nvPr/>
              </p:nvSpPr>
              <p:spPr>
                <a:xfrm>
                  <a:off x="1115" y="787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8448" name="组合 18447"/>
              <p:cNvGrpSpPr/>
              <p:nvPr/>
            </p:nvGrpSpPr>
            <p:grpSpPr>
              <a:xfrm>
                <a:off x="0" y="0"/>
                <a:ext cx="2145" cy="1702"/>
                <a:chOff x="0" y="0"/>
                <a:chExt cx="2145" cy="1702"/>
              </a:xfrm>
            </p:grpSpPr>
            <p:grpSp>
              <p:nvGrpSpPr>
                <p:cNvPr id="18449" name="组合 18448"/>
                <p:cNvGrpSpPr/>
                <p:nvPr/>
              </p:nvGrpSpPr>
              <p:grpSpPr>
                <a:xfrm>
                  <a:off x="1390" y="589"/>
                  <a:ext cx="493" cy="912"/>
                  <a:chOff x="0" y="0"/>
                  <a:chExt cx="1258" cy="2327"/>
                </a:xfrm>
              </p:grpSpPr>
              <p:sp>
                <p:nvSpPr>
                  <p:cNvPr id="18450" name="未知"/>
                  <p:cNvSpPr/>
                  <p:nvPr/>
                </p:nvSpPr>
                <p:spPr>
                  <a:xfrm rot="2711884">
                    <a:off x="-706" y="70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51" name="未知"/>
                  <p:cNvSpPr/>
                  <p:nvPr/>
                </p:nvSpPr>
                <p:spPr>
                  <a:xfrm rot="2711884">
                    <a:off x="549" y="1618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52" name="组合 18451"/>
                <p:cNvGrpSpPr/>
                <p:nvPr/>
              </p:nvGrpSpPr>
              <p:grpSpPr>
                <a:xfrm>
                  <a:off x="1152" y="781"/>
                  <a:ext cx="966" cy="522"/>
                  <a:chOff x="0" y="0"/>
                  <a:chExt cx="2463" cy="1332"/>
                </a:xfrm>
              </p:grpSpPr>
              <p:sp>
                <p:nvSpPr>
                  <p:cNvPr id="18453" name="未知"/>
                  <p:cNvSpPr/>
                  <p:nvPr/>
                </p:nvSpPr>
                <p:spPr>
                  <a:xfrm rot="2104081">
                    <a:off x="0" y="0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54" name="未知"/>
                  <p:cNvSpPr/>
                  <p:nvPr/>
                </p:nvSpPr>
                <p:spPr>
                  <a:xfrm rot="2104081">
                    <a:off x="1489" y="787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55" name="组合 18454"/>
                <p:cNvGrpSpPr/>
                <p:nvPr/>
              </p:nvGrpSpPr>
              <p:grpSpPr>
                <a:xfrm>
                  <a:off x="1165" y="707"/>
                  <a:ext cx="971" cy="417"/>
                  <a:chOff x="0" y="0"/>
                  <a:chExt cx="2477" cy="1064"/>
                </a:xfrm>
              </p:grpSpPr>
              <p:sp>
                <p:nvSpPr>
                  <p:cNvPr id="18456" name="未知"/>
                  <p:cNvSpPr/>
                  <p:nvPr/>
                </p:nvSpPr>
                <p:spPr>
                  <a:xfrm rot="1582915">
                    <a:off x="0" y="0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57" name="未知"/>
                  <p:cNvSpPr/>
                  <p:nvPr/>
                </p:nvSpPr>
                <p:spPr>
                  <a:xfrm rot="1582915">
                    <a:off x="1545" y="588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58" name="组合 18457"/>
                <p:cNvGrpSpPr/>
                <p:nvPr/>
              </p:nvGrpSpPr>
              <p:grpSpPr>
                <a:xfrm>
                  <a:off x="1176" y="630"/>
                  <a:ext cx="969" cy="364"/>
                  <a:chOff x="0" y="0"/>
                  <a:chExt cx="2472" cy="927"/>
                </a:xfrm>
              </p:grpSpPr>
              <p:sp>
                <p:nvSpPr>
                  <p:cNvPr id="18459" name="未知"/>
                  <p:cNvSpPr/>
                  <p:nvPr/>
                </p:nvSpPr>
                <p:spPr>
                  <a:xfrm rot="1080363">
                    <a:off x="0" y="0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60" name="未知"/>
                  <p:cNvSpPr/>
                  <p:nvPr/>
                </p:nvSpPr>
                <p:spPr>
                  <a:xfrm rot="1080363">
                    <a:off x="1571" y="401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61" name="组合 18460"/>
                <p:cNvGrpSpPr/>
                <p:nvPr/>
              </p:nvGrpSpPr>
              <p:grpSpPr>
                <a:xfrm>
                  <a:off x="1189" y="543"/>
                  <a:ext cx="918" cy="258"/>
                  <a:chOff x="0" y="0"/>
                  <a:chExt cx="2342" cy="657"/>
                </a:xfrm>
              </p:grpSpPr>
              <p:sp>
                <p:nvSpPr>
                  <p:cNvPr id="18462" name="未知"/>
                  <p:cNvSpPr/>
                  <p:nvPr/>
                </p:nvSpPr>
                <p:spPr>
                  <a:xfrm rot="463793">
                    <a:off x="0" y="0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63" name="未知"/>
                  <p:cNvSpPr/>
                  <p:nvPr/>
                </p:nvSpPr>
                <p:spPr>
                  <a:xfrm rot="463793">
                    <a:off x="1512" y="168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64" name="组合 18463"/>
                <p:cNvGrpSpPr/>
                <p:nvPr/>
              </p:nvGrpSpPr>
              <p:grpSpPr>
                <a:xfrm>
                  <a:off x="1199" y="487"/>
                  <a:ext cx="843" cy="134"/>
                  <a:chOff x="0" y="0"/>
                  <a:chExt cx="2150" cy="343"/>
                </a:xfrm>
              </p:grpSpPr>
              <p:sp>
                <p:nvSpPr>
                  <p:cNvPr id="18465" name="未知"/>
                  <p:cNvSpPr/>
                  <p:nvPr/>
                </p:nvSpPr>
                <p:spPr>
                  <a:xfrm rot="21515819">
                    <a:off x="0" y="20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66" name="未知"/>
                  <p:cNvSpPr/>
                  <p:nvPr/>
                </p:nvSpPr>
                <p:spPr>
                  <a:xfrm rot="21515819">
                    <a:off x="1396" y="0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67" name="组合 18466"/>
                <p:cNvGrpSpPr/>
                <p:nvPr/>
              </p:nvGrpSpPr>
              <p:grpSpPr>
                <a:xfrm>
                  <a:off x="1181" y="349"/>
                  <a:ext cx="737" cy="167"/>
                  <a:chOff x="0" y="0"/>
                  <a:chExt cx="1879" cy="427"/>
                </a:xfrm>
              </p:grpSpPr>
              <p:sp>
                <p:nvSpPr>
                  <p:cNvPr id="18468" name="未知"/>
                  <p:cNvSpPr/>
                  <p:nvPr/>
                </p:nvSpPr>
                <p:spPr>
                  <a:xfrm rot="20797423">
                    <a:off x="0" y="212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69" name="未知"/>
                  <p:cNvSpPr/>
                  <p:nvPr/>
                </p:nvSpPr>
                <p:spPr>
                  <a:xfrm rot="20797423">
                    <a:off x="1217" y="0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70" name="组合 18469"/>
                <p:cNvGrpSpPr/>
                <p:nvPr/>
              </p:nvGrpSpPr>
              <p:grpSpPr>
                <a:xfrm>
                  <a:off x="279" y="637"/>
                  <a:ext cx="493" cy="912"/>
                  <a:chOff x="0" y="0"/>
                  <a:chExt cx="1257" cy="2326"/>
                </a:xfrm>
              </p:grpSpPr>
              <p:sp>
                <p:nvSpPr>
                  <p:cNvPr id="18471" name="未知"/>
                  <p:cNvSpPr/>
                  <p:nvPr/>
                </p:nvSpPr>
                <p:spPr>
                  <a:xfrm rot="-2711884" flipH="1">
                    <a:off x="239" y="70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72" name="未知"/>
                  <p:cNvSpPr/>
                  <p:nvPr/>
                </p:nvSpPr>
                <p:spPr>
                  <a:xfrm rot="-2711884" flipH="1">
                    <a:off x="-217" y="1617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73" name="组合 18472"/>
                <p:cNvGrpSpPr/>
                <p:nvPr/>
              </p:nvGrpSpPr>
              <p:grpSpPr>
                <a:xfrm>
                  <a:off x="27" y="850"/>
                  <a:ext cx="966" cy="522"/>
                  <a:chOff x="0" y="0"/>
                  <a:chExt cx="2463" cy="1332"/>
                </a:xfrm>
              </p:grpSpPr>
              <p:sp>
                <p:nvSpPr>
                  <p:cNvPr id="18474" name="未知"/>
                  <p:cNvSpPr/>
                  <p:nvPr/>
                </p:nvSpPr>
                <p:spPr>
                  <a:xfrm rot="-2104081" flipH="1">
                    <a:off x="649" y="0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75" name="未知"/>
                  <p:cNvSpPr/>
                  <p:nvPr/>
                </p:nvSpPr>
                <p:spPr>
                  <a:xfrm rot="-2104081" flipH="1">
                    <a:off x="0" y="787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76" name="组合 18475"/>
                <p:cNvGrpSpPr/>
                <p:nvPr/>
              </p:nvGrpSpPr>
              <p:grpSpPr>
                <a:xfrm>
                  <a:off x="9" y="777"/>
                  <a:ext cx="971" cy="417"/>
                  <a:chOff x="0" y="0"/>
                  <a:chExt cx="2477" cy="1064"/>
                </a:xfrm>
              </p:grpSpPr>
              <p:sp>
                <p:nvSpPr>
                  <p:cNvPr id="18477" name="未知"/>
                  <p:cNvSpPr/>
                  <p:nvPr/>
                </p:nvSpPr>
                <p:spPr>
                  <a:xfrm rot="-1582915" flipH="1">
                    <a:off x="741" y="0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78" name="未知"/>
                  <p:cNvSpPr/>
                  <p:nvPr/>
                </p:nvSpPr>
                <p:spPr>
                  <a:xfrm rot="-1582915" flipH="1">
                    <a:off x="0" y="588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79" name="组合 18478"/>
                <p:cNvGrpSpPr/>
                <p:nvPr/>
              </p:nvGrpSpPr>
              <p:grpSpPr>
                <a:xfrm>
                  <a:off x="0" y="700"/>
                  <a:ext cx="969" cy="363"/>
                  <a:chOff x="0" y="0"/>
                  <a:chExt cx="2472" cy="927"/>
                </a:xfrm>
              </p:grpSpPr>
              <p:sp>
                <p:nvSpPr>
                  <p:cNvPr id="18480" name="未知"/>
                  <p:cNvSpPr/>
                  <p:nvPr/>
                </p:nvSpPr>
                <p:spPr>
                  <a:xfrm rot="-1080363" flipH="1">
                    <a:off x="795" y="0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81" name="未知"/>
                  <p:cNvSpPr/>
                  <p:nvPr/>
                </p:nvSpPr>
                <p:spPr>
                  <a:xfrm rot="-1080363" flipH="1">
                    <a:off x="0" y="401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82" name="组合 18481"/>
                <p:cNvGrpSpPr/>
                <p:nvPr/>
              </p:nvGrpSpPr>
              <p:grpSpPr>
                <a:xfrm>
                  <a:off x="38" y="613"/>
                  <a:ext cx="918" cy="257"/>
                  <a:chOff x="0" y="0"/>
                  <a:chExt cx="2342" cy="657"/>
                </a:xfrm>
              </p:grpSpPr>
              <p:sp>
                <p:nvSpPr>
                  <p:cNvPr id="18483" name="未知"/>
                  <p:cNvSpPr/>
                  <p:nvPr/>
                </p:nvSpPr>
                <p:spPr>
                  <a:xfrm rot="-463793" flipH="1">
                    <a:off x="797" y="0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84" name="未知"/>
                  <p:cNvSpPr/>
                  <p:nvPr/>
                </p:nvSpPr>
                <p:spPr>
                  <a:xfrm rot="-463793" flipH="1">
                    <a:off x="0" y="168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85" name="组合 18484"/>
                <p:cNvGrpSpPr/>
                <p:nvPr/>
              </p:nvGrpSpPr>
              <p:grpSpPr>
                <a:xfrm>
                  <a:off x="103" y="556"/>
                  <a:ext cx="843" cy="134"/>
                  <a:chOff x="0" y="0"/>
                  <a:chExt cx="2150" cy="343"/>
                </a:xfrm>
              </p:grpSpPr>
              <p:sp>
                <p:nvSpPr>
                  <p:cNvPr id="18486" name="未知"/>
                  <p:cNvSpPr/>
                  <p:nvPr/>
                </p:nvSpPr>
                <p:spPr>
                  <a:xfrm rot="-21515819" flipH="1">
                    <a:off x="746" y="20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87" name="未知"/>
                  <p:cNvSpPr/>
                  <p:nvPr/>
                </p:nvSpPr>
                <p:spPr>
                  <a:xfrm rot="-21515819" flipH="1">
                    <a:off x="0" y="0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88" name="组合 18487"/>
                <p:cNvGrpSpPr/>
                <p:nvPr/>
              </p:nvGrpSpPr>
              <p:grpSpPr>
                <a:xfrm>
                  <a:off x="227" y="418"/>
                  <a:ext cx="737" cy="167"/>
                  <a:chOff x="0" y="0"/>
                  <a:chExt cx="1879" cy="427"/>
                </a:xfrm>
              </p:grpSpPr>
              <p:sp>
                <p:nvSpPr>
                  <p:cNvPr id="18489" name="未知"/>
                  <p:cNvSpPr/>
                  <p:nvPr/>
                </p:nvSpPr>
                <p:spPr>
                  <a:xfrm rot="-20797423" flipH="1">
                    <a:off x="646" y="212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90" name="未知"/>
                  <p:cNvSpPr/>
                  <p:nvPr/>
                </p:nvSpPr>
                <p:spPr>
                  <a:xfrm rot="-20797423" flipH="1">
                    <a:off x="0" y="0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91" name="组合 18490"/>
                <p:cNvGrpSpPr/>
                <p:nvPr/>
              </p:nvGrpSpPr>
              <p:grpSpPr>
                <a:xfrm>
                  <a:off x="271" y="341"/>
                  <a:ext cx="725" cy="218"/>
                  <a:chOff x="0" y="0"/>
                  <a:chExt cx="1850" cy="554"/>
                </a:xfrm>
              </p:grpSpPr>
              <p:sp>
                <p:nvSpPr>
                  <p:cNvPr id="18492" name="未知"/>
                  <p:cNvSpPr/>
                  <p:nvPr/>
                </p:nvSpPr>
                <p:spPr>
                  <a:xfrm rot="-20322528" flipH="1">
                    <a:off x="617" y="339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93" name="未知"/>
                  <p:cNvSpPr/>
                  <p:nvPr/>
                </p:nvSpPr>
                <p:spPr>
                  <a:xfrm rot="-20322528" flipH="1">
                    <a:off x="0" y="0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94" name="组合 18493"/>
                <p:cNvGrpSpPr/>
                <p:nvPr/>
              </p:nvGrpSpPr>
              <p:grpSpPr>
                <a:xfrm>
                  <a:off x="357" y="231"/>
                  <a:ext cx="693" cy="291"/>
                  <a:chOff x="0" y="0"/>
                  <a:chExt cx="693" cy="291"/>
                </a:xfrm>
              </p:grpSpPr>
              <p:sp>
                <p:nvSpPr>
                  <p:cNvPr id="18495" name="未知"/>
                  <p:cNvSpPr/>
                  <p:nvPr/>
                </p:nvSpPr>
                <p:spPr>
                  <a:xfrm rot="-19571591" flipH="1">
                    <a:off x="209" y="207"/>
                    <a:ext cx="484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96" name="未知"/>
                  <p:cNvSpPr/>
                  <p:nvPr/>
                </p:nvSpPr>
                <p:spPr>
                  <a:xfrm rot="-19571591" flipH="1">
                    <a:off x="0" y="0"/>
                    <a:ext cx="260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497" name="组合 18496"/>
                <p:cNvGrpSpPr/>
                <p:nvPr/>
              </p:nvGrpSpPr>
              <p:grpSpPr>
                <a:xfrm>
                  <a:off x="439" y="118"/>
                  <a:ext cx="664" cy="349"/>
                  <a:chOff x="0" y="0"/>
                  <a:chExt cx="664" cy="349"/>
                </a:xfrm>
              </p:grpSpPr>
              <p:sp>
                <p:nvSpPr>
                  <p:cNvPr id="18498" name="未知"/>
                  <p:cNvSpPr/>
                  <p:nvPr/>
                </p:nvSpPr>
                <p:spPr>
                  <a:xfrm rot="-18935577" flipH="1">
                    <a:off x="173" y="265"/>
                    <a:ext cx="491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99" name="未知"/>
                  <p:cNvSpPr/>
                  <p:nvPr/>
                </p:nvSpPr>
                <p:spPr>
                  <a:xfrm rot="-18935577" flipH="1">
                    <a:off x="0" y="0"/>
                    <a:ext cx="264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00" name="组合 18499"/>
                <p:cNvGrpSpPr/>
                <p:nvPr/>
              </p:nvGrpSpPr>
              <p:grpSpPr>
                <a:xfrm>
                  <a:off x="669" y="30"/>
                  <a:ext cx="305" cy="593"/>
                  <a:chOff x="0" y="0"/>
                  <a:chExt cx="778" cy="1512"/>
                </a:xfrm>
              </p:grpSpPr>
              <p:sp>
                <p:nvSpPr>
                  <p:cNvPr id="18501" name="未知"/>
                  <p:cNvSpPr/>
                  <p:nvPr/>
                </p:nvSpPr>
                <p:spPr>
                  <a:xfrm rot="-18126224" flipH="1">
                    <a:off x="119" y="853"/>
                    <a:ext cx="1100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02" name="未知"/>
                  <p:cNvSpPr/>
                  <p:nvPr/>
                </p:nvSpPr>
                <p:spPr>
                  <a:xfrm rot="-18126224" flipH="1">
                    <a:off x="-126" y="126"/>
                    <a:ext cx="591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03" name="组合 18502"/>
                <p:cNvGrpSpPr/>
                <p:nvPr/>
              </p:nvGrpSpPr>
              <p:grpSpPr>
                <a:xfrm>
                  <a:off x="788" y="0"/>
                  <a:ext cx="248" cy="601"/>
                  <a:chOff x="0" y="0"/>
                  <a:chExt cx="634" cy="1534"/>
                </a:xfrm>
              </p:grpSpPr>
              <p:sp>
                <p:nvSpPr>
                  <p:cNvPr id="18504" name="未知"/>
                  <p:cNvSpPr/>
                  <p:nvPr/>
                </p:nvSpPr>
                <p:spPr>
                  <a:xfrm rot="-17473521" flipH="1">
                    <a:off x="-5" y="895"/>
                    <a:ext cx="1061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05" name="未知"/>
                  <p:cNvSpPr/>
                  <p:nvPr/>
                </p:nvSpPr>
                <p:spPr>
                  <a:xfrm rot="-17473521" flipH="1">
                    <a:off x="-116" y="116"/>
                    <a:ext cx="570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06" name="组合 18505"/>
                <p:cNvGrpSpPr/>
                <p:nvPr/>
              </p:nvGrpSpPr>
              <p:grpSpPr>
                <a:xfrm>
                  <a:off x="1136" y="252"/>
                  <a:ext cx="723" cy="222"/>
                  <a:chOff x="0" y="0"/>
                  <a:chExt cx="1845" cy="566"/>
                </a:xfrm>
              </p:grpSpPr>
              <p:sp>
                <p:nvSpPr>
                  <p:cNvPr id="18507" name="未知"/>
                  <p:cNvSpPr/>
                  <p:nvPr/>
                </p:nvSpPr>
                <p:spPr>
                  <a:xfrm rot="20274565">
                    <a:off x="0" y="351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08" name="未知"/>
                  <p:cNvSpPr/>
                  <p:nvPr/>
                </p:nvSpPr>
                <p:spPr>
                  <a:xfrm rot="20274565">
                    <a:off x="1183" y="0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09" name="组合 18508"/>
                <p:cNvGrpSpPr/>
                <p:nvPr/>
              </p:nvGrpSpPr>
              <p:grpSpPr>
                <a:xfrm>
                  <a:off x="1081" y="163"/>
                  <a:ext cx="699" cy="282"/>
                  <a:chOff x="0" y="0"/>
                  <a:chExt cx="1781" cy="717"/>
                </a:xfrm>
              </p:grpSpPr>
              <p:sp>
                <p:nvSpPr>
                  <p:cNvPr id="18510" name="未知"/>
                  <p:cNvSpPr/>
                  <p:nvPr/>
                </p:nvSpPr>
                <p:spPr>
                  <a:xfrm rot="19678936">
                    <a:off x="0" y="502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11" name="未知"/>
                  <p:cNvSpPr/>
                  <p:nvPr/>
                </p:nvSpPr>
                <p:spPr>
                  <a:xfrm rot="19678936">
                    <a:off x="1119" y="0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18512" name="未知"/>
                <p:cNvSpPr/>
                <p:nvPr/>
              </p:nvSpPr>
              <p:spPr>
                <a:xfrm rot="-17021246" flipH="1">
                  <a:off x="852" y="371"/>
                  <a:ext cx="403" cy="57"/>
                </a:xfrm>
                <a:custGeom>
                  <a:avLst/>
                  <a:gdLst/>
                  <a:ahLst/>
                  <a:cxnLst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513" name="未知"/>
                <p:cNvSpPr/>
                <p:nvPr/>
              </p:nvSpPr>
              <p:spPr>
                <a:xfrm rot="-17021246" flipH="1">
                  <a:off x="862" y="77"/>
                  <a:ext cx="216" cy="90"/>
                </a:xfrm>
                <a:custGeom>
                  <a:avLst/>
                  <a:gdLst/>
                  <a:ahLst/>
                  <a:cxnLst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8514" name="组合 18513"/>
                <p:cNvGrpSpPr/>
                <p:nvPr/>
              </p:nvGrpSpPr>
              <p:grpSpPr>
                <a:xfrm>
                  <a:off x="1127" y="5"/>
                  <a:ext cx="251" cy="596"/>
                  <a:chOff x="0" y="0"/>
                  <a:chExt cx="640" cy="1520"/>
                </a:xfrm>
              </p:grpSpPr>
              <p:sp>
                <p:nvSpPr>
                  <p:cNvPr id="18515" name="未知"/>
                  <p:cNvSpPr/>
                  <p:nvPr/>
                </p:nvSpPr>
                <p:spPr>
                  <a:xfrm rot="17742246">
                    <a:off x="-439" y="897"/>
                    <a:ext cx="1062" cy="1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16" name="未知"/>
                  <p:cNvSpPr/>
                  <p:nvPr/>
                </p:nvSpPr>
                <p:spPr>
                  <a:xfrm rot="17742246">
                    <a:off x="209" y="139"/>
                    <a:ext cx="570" cy="2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17" name="组合 18516"/>
                <p:cNvGrpSpPr/>
                <p:nvPr/>
              </p:nvGrpSpPr>
              <p:grpSpPr>
                <a:xfrm>
                  <a:off x="1180" y="53"/>
                  <a:ext cx="398" cy="574"/>
                  <a:chOff x="0" y="0"/>
                  <a:chExt cx="1017" cy="1464"/>
                </a:xfrm>
              </p:grpSpPr>
              <p:sp>
                <p:nvSpPr>
                  <p:cNvPr id="18518" name="未知"/>
                  <p:cNvSpPr/>
                  <p:nvPr/>
                </p:nvSpPr>
                <p:spPr>
                  <a:xfrm rot="18822740">
                    <a:off x="-442" y="750"/>
                    <a:ext cx="1155" cy="270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19" name="未知"/>
                  <p:cNvSpPr/>
                  <p:nvPr/>
                </p:nvSpPr>
                <p:spPr>
                  <a:xfrm rot="18822740">
                    <a:off x="494" y="97"/>
                    <a:ext cx="620" cy="42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20" name="组合 18519"/>
                <p:cNvGrpSpPr/>
                <p:nvPr/>
              </p:nvGrpSpPr>
              <p:grpSpPr>
                <a:xfrm>
                  <a:off x="1100" y="2"/>
                  <a:ext cx="95" cy="567"/>
                  <a:chOff x="0" y="0"/>
                  <a:chExt cx="243" cy="1448"/>
                </a:xfrm>
              </p:grpSpPr>
              <p:sp>
                <p:nvSpPr>
                  <p:cNvPr id="18521" name="未知"/>
                  <p:cNvSpPr/>
                  <p:nvPr/>
                </p:nvSpPr>
                <p:spPr>
                  <a:xfrm rot="16696252">
                    <a:off x="-434" y="928"/>
                    <a:ext cx="954" cy="8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22" name="未知"/>
                  <p:cNvSpPr/>
                  <p:nvPr/>
                </p:nvSpPr>
                <p:spPr>
                  <a:xfrm rot="16696252">
                    <a:off x="-80" y="187"/>
                    <a:ext cx="512" cy="13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23" name="组合 18522"/>
                <p:cNvGrpSpPr/>
                <p:nvPr/>
              </p:nvGrpSpPr>
              <p:grpSpPr>
                <a:xfrm>
                  <a:off x="399" y="683"/>
                  <a:ext cx="425" cy="960"/>
                  <a:chOff x="0" y="0"/>
                  <a:chExt cx="1085" cy="2450"/>
                </a:xfrm>
              </p:grpSpPr>
              <p:sp>
                <p:nvSpPr>
                  <p:cNvPr id="18524" name="未知"/>
                  <p:cNvSpPr/>
                  <p:nvPr/>
                </p:nvSpPr>
                <p:spPr>
                  <a:xfrm rot="-3264308" flipH="1">
                    <a:off x="67" y="70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25" name="未知"/>
                  <p:cNvSpPr/>
                  <p:nvPr/>
                </p:nvSpPr>
                <p:spPr>
                  <a:xfrm rot="-3264308" flipH="1">
                    <a:off x="-217" y="1741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26" name="组合 18525"/>
                <p:cNvGrpSpPr/>
                <p:nvPr/>
              </p:nvGrpSpPr>
              <p:grpSpPr>
                <a:xfrm>
                  <a:off x="600" y="748"/>
                  <a:ext cx="300" cy="930"/>
                  <a:chOff x="0" y="0"/>
                  <a:chExt cx="766" cy="2373"/>
                </a:xfrm>
              </p:grpSpPr>
              <p:sp>
                <p:nvSpPr>
                  <p:cNvPr id="18527" name="未知"/>
                  <p:cNvSpPr/>
                  <p:nvPr/>
                </p:nvSpPr>
                <p:spPr>
                  <a:xfrm rot="-4057115" flipH="1">
                    <a:off x="-187" y="641"/>
                    <a:ext cx="159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28" name="未知"/>
                  <p:cNvSpPr/>
                  <p:nvPr/>
                </p:nvSpPr>
                <p:spPr>
                  <a:xfrm rot="-4057115" flipH="1">
                    <a:off x="-183" y="1700"/>
                    <a:ext cx="856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29" name="组合 18528"/>
                <p:cNvGrpSpPr/>
                <p:nvPr/>
              </p:nvGrpSpPr>
              <p:grpSpPr>
                <a:xfrm rot="88588">
                  <a:off x="808" y="769"/>
                  <a:ext cx="180" cy="913"/>
                  <a:chOff x="0" y="0"/>
                  <a:chExt cx="492" cy="2604"/>
                </a:xfrm>
              </p:grpSpPr>
              <p:sp>
                <p:nvSpPr>
                  <p:cNvPr id="18530" name="未知"/>
                  <p:cNvSpPr/>
                  <p:nvPr/>
                </p:nvSpPr>
                <p:spPr>
                  <a:xfrm rot="-4817938" flipH="1">
                    <a:off x="-515" y="705"/>
                    <a:ext cx="1711" cy="301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31" name="未知"/>
                  <p:cNvSpPr/>
                  <p:nvPr/>
                </p:nvSpPr>
                <p:spPr>
                  <a:xfrm rot="-4817938" flipH="1">
                    <a:off x="-222" y="1907"/>
                    <a:ext cx="918" cy="47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32" name="组合 18531"/>
                <p:cNvGrpSpPr/>
                <p:nvPr/>
              </p:nvGrpSpPr>
              <p:grpSpPr>
                <a:xfrm>
                  <a:off x="1336" y="662"/>
                  <a:ext cx="442" cy="951"/>
                  <a:chOff x="0" y="0"/>
                  <a:chExt cx="1125" cy="2426"/>
                </a:xfrm>
              </p:grpSpPr>
              <p:sp>
                <p:nvSpPr>
                  <p:cNvPr id="18533" name="未知"/>
                  <p:cNvSpPr/>
                  <p:nvPr/>
                </p:nvSpPr>
                <p:spPr>
                  <a:xfrm rot="3144576">
                    <a:off x="-706" y="70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34" name="未知"/>
                  <p:cNvSpPr/>
                  <p:nvPr/>
                </p:nvSpPr>
                <p:spPr>
                  <a:xfrm rot="3144576">
                    <a:off x="416" y="1717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35" name="组合 18534"/>
                <p:cNvGrpSpPr/>
                <p:nvPr/>
              </p:nvGrpSpPr>
              <p:grpSpPr>
                <a:xfrm>
                  <a:off x="1276" y="721"/>
                  <a:ext cx="347" cy="951"/>
                  <a:chOff x="0" y="0"/>
                  <a:chExt cx="883" cy="2426"/>
                </a:xfrm>
              </p:grpSpPr>
              <p:sp>
                <p:nvSpPr>
                  <p:cNvPr id="18536" name="未知"/>
                  <p:cNvSpPr/>
                  <p:nvPr/>
                </p:nvSpPr>
                <p:spPr>
                  <a:xfrm rot="3745735">
                    <a:off x="-675" y="674"/>
                    <a:ext cx="1650" cy="29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37" name="未知"/>
                  <p:cNvSpPr/>
                  <p:nvPr/>
                </p:nvSpPr>
                <p:spPr>
                  <a:xfrm rot="3745735">
                    <a:off x="205" y="1748"/>
                    <a:ext cx="885" cy="46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38" name="组合 18537"/>
                <p:cNvGrpSpPr/>
                <p:nvPr/>
              </p:nvGrpSpPr>
              <p:grpSpPr>
                <a:xfrm>
                  <a:off x="1208" y="767"/>
                  <a:ext cx="243" cy="935"/>
                  <a:chOff x="0" y="0"/>
                  <a:chExt cx="619" cy="2386"/>
                </a:xfrm>
              </p:grpSpPr>
              <p:sp>
                <p:nvSpPr>
                  <p:cNvPr id="18539" name="未知"/>
                  <p:cNvSpPr/>
                  <p:nvPr/>
                </p:nvSpPr>
                <p:spPr>
                  <a:xfrm rot="4286818">
                    <a:off x="-677" y="677"/>
                    <a:ext cx="160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40" name="未知"/>
                  <p:cNvSpPr/>
                  <p:nvPr/>
                </p:nvSpPr>
                <p:spPr>
                  <a:xfrm rot="4286818">
                    <a:off x="-3" y="1762"/>
                    <a:ext cx="859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41" name="组合 18540"/>
                <p:cNvGrpSpPr/>
                <p:nvPr/>
              </p:nvGrpSpPr>
              <p:grpSpPr>
                <a:xfrm>
                  <a:off x="1134" y="813"/>
                  <a:ext cx="159" cy="870"/>
                  <a:chOff x="0" y="0"/>
                  <a:chExt cx="405" cy="2219"/>
                </a:xfrm>
              </p:grpSpPr>
              <p:sp>
                <p:nvSpPr>
                  <p:cNvPr id="18542" name="未知"/>
                  <p:cNvSpPr/>
                  <p:nvPr/>
                </p:nvSpPr>
                <p:spPr>
                  <a:xfrm rot="4898956">
                    <a:off x="-612" y="612"/>
                    <a:ext cx="147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43" name="未知"/>
                  <p:cNvSpPr/>
                  <p:nvPr/>
                </p:nvSpPr>
                <p:spPr>
                  <a:xfrm rot="4898956">
                    <a:off x="-183" y="1631"/>
                    <a:ext cx="790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8544" name="组合 18543"/>
                <p:cNvGrpSpPr/>
                <p:nvPr/>
              </p:nvGrpSpPr>
              <p:grpSpPr>
                <a:xfrm>
                  <a:off x="930" y="826"/>
                  <a:ext cx="167" cy="857"/>
                  <a:chOff x="0" y="0"/>
                  <a:chExt cx="426" cy="2185"/>
                </a:xfrm>
              </p:grpSpPr>
              <p:sp>
                <p:nvSpPr>
                  <p:cNvPr id="18545" name="未知"/>
                  <p:cNvSpPr/>
                  <p:nvPr/>
                </p:nvSpPr>
                <p:spPr>
                  <a:xfrm rot="5755659">
                    <a:off x="-386" y="624"/>
                    <a:ext cx="1437" cy="188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46" name="未知"/>
                  <p:cNvSpPr/>
                  <p:nvPr/>
                </p:nvSpPr>
                <p:spPr>
                  <a:xfrm rot="5755659">
                    <a:off x="-238" y="1651"/>
                    <a:ext cx="771" cy="29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18547" name="未知"/>
              <p:cNvSpPr/>
              <p:nvPr/>
            </p:nvSpPr>
            <p:spPr>
              <a:xfrm flipH="1">
                <a:off x="758" y="934"/>
                <a:ext cx="191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48" name="任意多边形 18547"/>
              <p:cNvSpPr/>
              <p:nvPr/>
            </p:nvSpPr>
            <p:spPr>
              <a:xfrm flipH="1">
                <a:off x="413" y="726"/>
                <a:ext cx="833" cy="903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49" name="任意多边形 18548"/>
              <p:cNvSpPr/>
              <p:nvPr/>
            </p:nvSpPr>
            <p:spPr>
              <a:xfrm flipV="1">
                <a:off x="1163" y="179"/>
                <a:ext cx="1007" cy="802"/>
              </a:xfrm>
              <a:custGeom>
                <a:avLst/>
                <a:gdLst>
                  <a:gd name="txL" fmla="*/ 0 w 36729"/>
                  <a:gd name="txT" fmla="*/ 0 h 21600"/>
                  <a:gd name="txR" fmla="*/ 36729 w 36729"/>
                  <a:gd name="txB" fmla="*/ 21600 h 21600"/>
                </a:gdLst>
                <a:ahLst/>
                <a:cxnLst>
                  <a:cxn ang="0">
                    <a:pos x="36729" y="10451"/>
                  </a:cxn>
                  <a:cxn ang="180">
                    <a:pos x="0" y="12197"/>
                  </a:cxn>
                  <a:cxn ang="270">
                    <a:pos x="17826" y="0"/>
                  </a:cxn>
                </a:cxnLst>
                <a:rect l="txL" t="txT" r="txR" b="txB"/>
                <a:pathLst>
                  <a:path w="36729" h="21600" fill="none">
                    <a:moveTo>
                      <a:pt x="36729" y="10451"/>
                    </a:moveTo>
                    <a:arcTo wR="21600" hR="21600" stAng="-19863773" swAng="7000918"/>
                  </a:path>
                  <a:path w="36729" h="21600" stroke="0">
                    <a:moveTo>
                      <a:pt x="36729" y="10451"/>
                    </a:moveTo>
                    <a:arcTo wR="21600" hR="21600" stAng="-19863773" swAng="7000918"/>
                    <a:lnTo>
                      <a:pt x="1782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0" name="任意多边形 18549"/>
              <p:cNvSpPr/>
              <p:nvPr/>
            </p:nvSpPr>
            <p:spPr>
              <a:xfrm flipH="1">
                <a:off x="497" y="580"/>
                <a:ext cx="487" cy="933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1" name="任意多边形 18550"/>
              <p:cNvSpPr/>
              <p:nvPr/>
            </p:nvSpPr>
            <p:spPr>
              <a:xfrm flipH="1">
                <a:off x="152" y="628"/>
                <a:ext cx="791" cy="932"/>
              </a:xfrm>
              <a:custGeom>
                <a:avLst/>
                <a:gdLst>
                  <a:gd name="txL" fmla="*/ 0 w 30473"/>
                  <a:gd name="txT" fmla="*/ 0 h 22305"/>
                  <a:gd name="txR" fmla="*/ 30473 w 30473"/>
                  <a:gd name="txB" fmla="*/ 22305 h 22305"/>
                </a:gdLst>
                <a:ahLst/>
                <a:cxnLst>
                  <a:cxn ang="180">
                    <a:pos x="0" y="1906"/>
                  </a:cxn>
                  <a:cxn ang="0">
                    <a:pos x="30461" y="22304"/>
                  </a:cxn>
                  <a:cxn ang="90">
                    <a:pos x="8873" y="21600"/>
                  </a:cxn>
                </a:cxnLst>
                <a:rect l="txL" t="txT" r="txR" b="txB"/>
                <a:pathLst>
                  <a:path w="30473" h="22305" fill="none">
                    <a:moveTo>
                      <a:pt x="0" y="1906"/>
                    </a:moveTo>
                    <a:arcTo wR="21600" hR="21600" stAng="-6855218" swAng="6967285"/>
                  </a:path>
                  <a:path w="30473" h="22305" stroke="0">
                    <a:moveTo>
                      <a:pt x="0" y="1906"/>
                    </a:moveTo>
                    <a:arcTo wR="21600" hR="21600" stAng="-6855218" swAng="6967285"/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2" name="任意多边形 18551"/>
              <p:cNvSpPr/>
              <p:nvPr/>
            </p:nvSpPr>
            <p:spPr>
              <a:xfrm flipH="1">
                <a:off x="82" y="458"/>
                <a:ext cx="932" cy="933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3" name="任意多边形 18552"/>
              <p:cNvSpPr/>
              <p:nvPr/>
            </p:nvSpPr>
            <p:spPr>
              <a:xfrm>
                <a:off x="1114" y="589"/>
                <a:ext cx="14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4" name="任意多边形 18553"/>
              <p:cNvSpPr/>
              <p:nvPr/>
            </p:nvSpPr>
            <p:spPr>
              <a:xfrm>
                <a:off x="1153" y="585"/>
                <a:ext cx="394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5" name="任意多边形 18554"/>
              <p:cNvSpPr/>
              <p:nvPr/>
            </p:nvSpPr>
            <p:spPr>
              <a:xfrm>
                <a:off x="1188" y="463"/>
                <a:ext cx="55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6" name="未知"/>
              <p:cNvSpPr/>
              <p:nvPr/>
            </p:nvSpPr>
            <p:spPr>
              <a:xfrm>
                <a:off x="1295" y="1033"/>
                <a:ext cx="190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7" name="未知"/>
              <p:cNvSpPr/>
              <p:nvPr/>
            </p:nvSpPr>
            <p:spPr>
              <a:xfrm rot="-1939245" flipV="1">
                <a:off x="999" y="843"/>
                <a:ext cx="173" cy="3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8" name="任意多边形 18557"/>
              <p:cNvSpPr/>
              <p:nvPr/>
            </p:nvSpPr>
            <p:spPr>
              <a:xfrm flipH="1">
                <a:off x="29" y="319"/>
                <a:ext cx="996" cy="933"/>
              </a:xfrm>
              <a:custGeom>
                <a:avLst/>
                <a:gdLst>
                  <a:gd name="txL" fmla="*/ 0 w 36830"/>
                  <a:gd name="txT" fmla="*/ 0 h 22305"/>
                  <a:gd name="txR" fmla="*/ 36830 w 36830"/>
                  <a:gd name="txB" fmla="*/ 22305 h 22305"/>
                </a:gdLst>
                <a:ahLst/>
                <a:cxnLst>
                  <a:cxn ang="180">
                    <a:pos x="0" y="6282"/>
                  </a:cxn>
                  <a:cxn ang="0">
                    <a:pos x="36818" y="22304"/>
                  </a:cxn>
                  <a:cxn ang="90">
                    <a:pos x="15230" y="21600"/>
                  </a:cxn>
                </a:cxnLst>
                <a:rect l="txL" t="txT" r="txR" b="txB"/>
                <a:pathLst>
                  <a:path w="36830" h="22305" fill="none">
                    <a:moveTo>
                      <a:pt x="0" y="6282"/>
                    </a:moveTo>
                    <a:arcTo wR="21600" hR="21600" stAng="-8090097" swAng="8202165"/>
                  </a:path>
                  <a:path w="36830" h="22305" stroke="0">
                    <a:moveTo>
                      <a:pt x="0" y="6282"/>
                    </a:moveTo>
                    <a:arcTo wR="21600" hR="21600" stAng="-8090097" swAng="8202165"/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59" name="任意多边形 18558"/>
              <p:cNvSpPr/>
              <p:nvPr/>
            </p:nvSpPr>
            <p:spPr>
              <a:xfrm flipH="1">
                <a:off x="310" y="123"/>
                <a:ext cx="725" cy="903"/>
              </a:xfrm>
              <a:custGeom>
                <a:avLst/>
                <a:gdLst>
                  <a:gd name="txL" fmla="*/ 0 w 31881"/>
                  <a:gd name="txT" fmla="*/ 0 h 21600"/>
                  <a:gd name="txR" fmla="*/ 31881 w 31881"/>
                  <a:gd name="txB" fmla="*/ 21600 h 21600"/>
                </a:gdLst>
                <a:ahLst/>
                <a:cxnLst>
                  <a:cxn ang="180">
                    <a:pos x="0" y="10015"/>
                  </a:cxn>
                  <a:cxn ang="0">
                    <a:pos x="31880" y="4859"/>
                  </a:cxn>
                  <a:cxn ang="90">
                    <a:pos x="18231" y="21600"/>
                  </a:cxn>
                </a:cxnLst>
                <a:rect l="txL" t="txT" r="txR" b="txB"/>
                <a:pathLst>
                  <a:path w="31881" h="21600" fill="none">
                    <a:moveTo>
                      <a:pt x="0" y="10015"/>
                    </a:moveTo>
                    <a:arcTo wR="21600" hR="21600" stAng="-8853950" swAng="5805379"/>
                  </a:path>
                  <a:path w="31881" h="21600" stroke="0">
                    <a:moveTo>
                      <a:pt x="0" y="10015"/>
                    </a:moveTo>
                    <a:arcTo wR="21600" hR="21600" stAng="-8853950" swAng="5805379"/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0" name="任意多边形 18559"/>
              <p:cNvSpPr/>
              <p:nvPr/>
            </p:nvSpPr>
            <p:spPr>
              <a:xfrm>
                <a:off x="1084" y="502"/>
                <a:ext cx="299" cy="904"/>
              </a:xfrm>
              <a:custGeom>
                <a:avLst/>
                <a:gdLst>
                  <a:gd name="txL" fmla="*/ 0 w 31146"/>
                  <a:gd name="txT" fmla="*/ 0 h 21600"/>
                  <a:gd name="txR" fmla="*/ 31146 w 31146"/>
                  <a:gd name="txB" fmla="*/ 21600 h 21600"/>
                </a:gdLst>
                <a:ahLst/>
                <a:cxnLst>
                  <a:cxn ang="180">
                    <a:pos x="0" y="4512"/>
                  </a:cxn>
                  <a:cxn ang="0">
                    <a:pos x="31145" y="9560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1146" h="21600" fill="none">
                    <a:moveTo>
                      <a:pt x="0" y="4512"/>
                    </a:moveTo>
                    <a:arcTo wR="21600" hR="21600" stAng="-7662616" swAng="5630000"/>
                  </a:path>
                  <a:path w="31146" h="21600" stroke="0">
                    <a:moveTo>
                      <a:pt x="0" y="4512"/>
                    </a:moveTo>
                    <a:arcTo wR="21600" hR="21600" stAng="-7662616" swAng="5630000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1" name="未知"/>
              <p:cNvSpPr/>
              <p:nvPr/>
            </p:nvSpPr>
            <p:spPr>
              <a:xfrm flipH="1">
                <a:off x="192" y="982"/>
                <a:ext cx="425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2" name="未知"/>
              <p:cNvSpPr/>
              <p:nvPr/>
            </p:nvSpPr>
            <p:spPr>
              <a:xfrm flipH="1">
                <a:off x="392" y="350"/>
                <a:ext cx="273" cy="59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3" name="未知"/>
              <p:cNvSpPr/>
              <p:nvPr/>
            </p:nvSpPr>
            <p:spPr>
              <a:xfrm flipH="1">
                <a:off x="706" y="172"/>
                <a:ext cx="164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4" name="未知"/>
              <p:cNvSpPr/>
              <p:nvPr/>
            </p:nvSpPr>
            <p:spPr>
              <a:xfrm>
                <a:off x="1726" y="894"/>
                <a:ext cx="395" cy="6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5" name="未知"/>
              <p:cNvSpPr/>
              <p:nvPr/>
            </p:nvSpPr>
            <p:spPr>
              <a:xfrm>
                <a:off x="1521" y="576"/>
                <a:ext cx="595" cy="41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6" name="未知"/>
              <p:cNvSpPr/>
              <p:nvPr/>
            </p:nvSpPr>
            <p:spPr>
              <a:xfrm>
                <a:off x="1543" y="132"/>
                <a:ext cx="260" cy="562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7" name="未知"/>
              <p:cNvSpPr/>
              <p:nvPr/>
            </p:nvSpPr>
            <p:spPr>
              <a:xfrm rot="20253369">
                <a:off x="1286" y="599"/>
                <a:ext cx="174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68" name="未知"/>
              <p:cNvSpPr/>
              <p:nvPr/>
            </p:nvSpPr>
            <p:spPr>
              <a:xfrm rot="-20253369" flipH="1">
                <a:off x="668" y="590"/>
                <a:ext cx="173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8569" name="标题 18568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8570" name="文本占位符 1856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8571" name="日期占位符 18570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 Black" panose="020B0A040201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8572" name="页脚占位符 1857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 Black" panose="020B0A040201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8573" name="灯片编号占位符 1857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 Black" panose="020B0A040201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3" Type="http://schemas.microsoft.com/office/2007/relationships/media" Target="file:///C:\Documents%20and%20Settings\Administrator\&#26700;&#38754;\f72454.mp3" TargetMode="External"/><Relationship Id="rId2" Type="http://schemas.openxmlformats.org/officeDocument/2006/relationships/audio" Target="file:///C:\Documents%20and%20Settings\Administrator\&#26700;&#38754;\f72454.mp3" TargetMode="Externa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0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audio3.wav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http://www.1ydt.com/video/n_show/Nav_250/6C9882BB_1.htm" TargetMode="External"/><Relationship Id="rId4" Type="http://schemas.openxmlformats.org/officeDocument/2006/relationships/image" Target="../media/image13.png"/><Relationship Id="rId3" Type="http://schemas.microsoft.com/office/2007/relationships/media" Target="file:///F:\&#28165;&#28165;&#20043;&#24605;\&#35838;&#20214;\&#23567;&#23398;&#35821;&#25991;\&#38271;&#27743;&#20043;&#27468;1.wma" TargetMode="External"/><Relationship Id="rId2" Type="http://schemas.openxmlformats.org/officeDocument/2006/relationships/audio" Target="file:///F:\&#28165;&#28165;&#20043;&#24605;\&#35838;&#20214;\&#23567;&#23398;&#35821;&#25991;\&#38271;&#27743;&#20043;&#27468;1.wma" TargetMode="Externa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1.xml"/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6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3995738" y="4508500"/>
            <a:ext cx="4784725" cy="911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-457200" algn="ctr">
              <a:buNone/>
              <a:defRPr sz="2800" kern="1200"/>
            </a:lvl2pPr>
            <a:lvl3pPr marL="914400" lvl="2" indent="-914400" algn="ctr">
              <a:buNone/>
              <a:defRPr sz="2400" kern="1200"/>
            </a:lvl3pPr>
            <a:lvl4pPr marL="1371600" lvl="3" indent="-1371600" algn="ctr">
              <a:buNone/>
              <a:defRPr sz="2000"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endParaRPr lang="zh-CN" altLang="en-US" sz="2400" dirty="0"/>
          </a:p>
        </p:txBody>
      </p:sp>
      <p:pic>
        <p:nvPicPr>
          <p:cNvPr id="21508" name="f72454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3888" y="5445125"/>
            <a:ext cx="576262" cy="66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标题 21508"/>
          <p:cNvSpPr>
            <a:spLocks noGrp="1"/>
          </p:cNvSpPr>
          <p:nvPr>
            <p:ph type="ctrTitle"/>
          </p:nvPr>
        </p:nvSpPr>
        <p:spPr>
          <a:xfrm>
            <a:off x="768985" y="1642110"/>
            <a:ext cx="7772400" cy="1470025"/>
          </a:xfrm>
        </p:spPr>
        <p:txBody>
          <a:bodyPr anchor="ctr"/>
          <a:p>
            <a:pPr defTabSz="914400">
              <a:buNone/>
            </a:pPr>
            <a:r>
              <a:rPr lang="zh-CN" altLang="en-US" sz="9600" b="1" i="1" kern="1200" baseline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  江  之  歌</a:t>
            </a:r>
            <a:endParaRPr lang="zh-CN" altLang="en-US" sz="9600" b="1" i="1" kern="1200" baseline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1510" name="图片 21509" descr="http_imgload[2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4797425"/>
            <a:ext cx="1727200" cy="137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21510" descr="http_imgload[3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850" y="3009900"/>
            <a:ext cx="1679575" cy="116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4269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08"/>
                </p:tgtEl>
              </p:cMediaNode>
            </p:audio>
          </p:childTnLst>
        </p:cTn>
      </p:par>
    </p:tnLst>
    <p:bldLst>
      <p:bldP spid="215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2771775" y="188913"/>
            <a:ext cx="5832475" cy="691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“远古”是指很遥远的古代，长江从远古走来，向未来奔去，时间跨度很大，长江永远不会停息，所以说它是无穷的源泉。　　　　　　　　　　　　                             “灌溉花的国土”，祖国的领土那么大，长江能将它们一起灌溉，所以说它是“无穷的源泉”。</a:t>
            </a:r>
            <a:b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“推动新的时代”：长江能推动时代的发展，力量是无穷的。</a:t>
            </a:r>
            <a:b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　　　</a:t>
            </a:r>
            <a:br>
              <a:rPr lang="zh-CN" altLang="en-US" sz="32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395288" y="1773238"/>
            <a:ext cx="8353425" cy="377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</a:t>
            </a:r>
            <a:b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4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 </a:t>
            </a:r>
            <a:r>
              <a:rPr lang="zh-CN" altLang="en-US" sz="32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“你用纯洁的清流，灌溉花的国土”：母爱是纯洁的、神圣的，长江像母亲一样滋润着祖国的每寸土地。</a:t>
            </a:r>
            <a:br>
              <a:rPr lang="zh-CN" altLang="en-US" sz="32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32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“你用磅礴的力量，推动新的时代”：母亲的力量是巨大的，长江就像母亲一样，对新时代的发展起着不可估量的作用。</a:t>
            </a:r>
            <a:br>
              <a:rPr lang="zh-CN" altLang="en-US" sz="32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endParaRPr lang="zh-CN" altLang="en-US" sz="3200" b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900113" y="549275"/>
            <a:ext cx="63357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从哪些地方看出长江具有母亲的情怀？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33793"/>
          <p:cNvSpPr/>
          <p:nvPr/>
        </p:nvSpPr>
        <p:spPr>
          <a:xfrm>
            <a:off x="6011863" y="1700213"/>
            <a:ext cx="2305050" cy="42481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795" name="矩形 33794"/>
          <p:cNvSpPr/>
          <p:nvPr/>
        </p:nvSpPr>
        <p:spPr>
          <a:xfrm>
            <a:off x="6011863" y="1628775"/>
            <a:ext cx="2447925" cy="50403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3796" name="图片 33795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云形标注 33796"/>
          <p:cNvSpPr/>
          <p:nvPr/>
        </p:nvSpPr>
        <p:spPr>
          <a:xfrm>
            <a:off x="0" y="0"/>
            <a:ext cx="2087563" cy="1008063"/>
          </a:xfrm>
          <a:prstGeom prst="cloudCallout">
            <a:avLst>
              <a:gd name="adj1" fmla="val 72509"/>
              <a:gd name="adj2" fmla="val 481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行楷" pitchFamily="2" charset="-122"/>
              </a:rPr>
              <a:t>思考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3798" name="标题 33797"/>
          <p:cNvSpPr>
            <a:spLocks noGrp="1"/>
          </p:cNvSpPr>
          <p:nvPr>
            <p:ph type="title"/>
          </p:nvPr>
        </p:nvSpPr>
        <p:spPr>
          <a:xfrm>
            <a:off x="2555875" y="476250"/>
            <a:ext cx="8229600" cy="1143000"/>
          </a:xfrm>
        </p:spPr>
        <p:txBody>
          <a:bodyPr anchor="ctr"/>
          <a:p>
            <a:r>
              <a:rPr lang="zh-CN" altLang="en-US" sz="3200" b="1">
                <a:solidFill>
                  <a:schemeClr val="bg1"/>
                </a:solidFill>
              </a:rPr>
              <a:t>本诗抒发了作者的什么感情？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33799" name="文本占位符 33798"/>
          <p:cNvSpPr>
            <a:spLocks noGrp="1"/>
          </p:cNvSpPr>
          <p:nvPr>
            <p:ph type="body" idx="1"/>
          </p:nvPr>
        </p:nvSpPr>
        <p:spPr>
          <a:xfrm>
            <a:off x="2916238" y="1628775"/>
            <a:ext cx="3132137" cy="4525963"/>
          </a:xfrm>
        </p:spPr>
        <p:txBody>
          <a:bodyPr/>
          <a:p>
            <a:pPr>
              <a:spcBef>
                <a:spcPct val="0"/>
              </a:spcBef>
              <a:buNone/>
            </a:pPr>
            <a:r>
              <a:rPr lang="zh-CN" altLang="en-US"/>
              <a:t>        </a:t>
            </a:r>
            <a:r>
              <a:rPr lang="zh-CN" altLang="en-US" sz="2800" b="1">
                <a:solidFill>
                  <a:srgbClr val="00FF00"/>
                </a:solidFill>
              </a:rPr>
              <a:t>抒发了对母亲长江的赞美和依恋之情。诗中以长江的美好、博大、仁厚、雄伟的形象象征祖国母亲，表达了对祖国母亲无限热爱、深情赞美的感情。</a:t>
            </a:r>
            <a:endParaRPr lang="zh-CN" altLang="en-US" sz="2800" b="1">
              <a:solidFill>
                <a:srgbClr val="00FF00"/>
              </a:solidFill>
            </a:endParaRPr>
          </a:p>
          <a:p>
            <a:endParaRPr lang="zh-CN" altLang="en-US" sz="2800" b="1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"/>
                                        <p:tgtEl>
                                          <p:spTgt spid="3379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379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379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/>
      <p:bldP spid="337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8" name="文本占位符 34817"/>
          <p:cNvSpPr>
            <a:spLocks noGrp="1"/>
          </p:cNvSpPr>
          <p:nvPr>
            <p:ph type="body" idx="1"/>
          </p:nvPr>
        </p:nvSpPr>
        <p:spPr>
          <a:xfrm>
            <a:off x="395288" y="836613"/>
            <a:ext cx="8229600" cy="2590800"/>
          </a:xfrm>
        </p:spPr>
        <p:txBody>
          <a:bodyPr/>
          <a:p>
            <a:pPr>
              <a:buNone/>
            </a:pPr>
            <a:r>
              <a:rPr lang="zh-CN" altLang="en-US" sz="3600"/>
              <a:t>       </a:t>
            </a:r>
            <a:r>
              <a:rPr lang="en-US" altLang="zh-CN" sz="3600"/>
              <a:t>《</a:t>
            </a:r>
            <a:r>
              <a:rPr lang="zh-CN" altLang="en-US" sz="3600"/>
              <a:t>长江之歌</a:t>
            </a:r>
            <a:r>
              <a:rPr lang="en-US" altLang="zh-CN" sz="3600"/>
              <a:t>》</a:t>
            </a:r>
            <a:r>
              <a:rPr lang="zh-CN" altLang="en-US" sz="3600"/>
              <a:t>用（        ）的手法，把长江比作（       ）</a:t>
            </a:r>
            <a:r>
              <a:rPr lang="en-US" altLang="zh-CN" sz="3600"/>
              <a:t>,</a:t>
            </a:r>
            <a:r>
              <a:rPr lang="zh-CN" altLang="en-US" sz="3600"/>
              <a:t>赞颂了长江的（         ）、（         ），表达了对长江的（         ）、（         ）之情。</a:t>
            </a:r>
            <a:endParaRPr lang="zh-CN" altLang="en-US" sz="3600"/>
          </a:p>
        </p:txBody>
      </p:sp>
      <p:sp>
        <p:nvSpPr>
          <p:cNvPr id="34819" name="文本框 34818"/>
          <p:cNvSpPr txBox="1"/>
          <p:nvPr/>
        </p:nvSpPr>
        <p:spPr>
          <a:xfrm>
            <a:off x="4859338" y="83661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拟人</a:t>
            </a:r>
            <a:endParaRPr lang="zh-CN" altLang="en-US" sz="28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3348038" y="1484313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母亲</a:t>
            </a:r>
            <a:endParaRPr lang="zh-CN" altLang="en-US" sz="28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1187450" y="1989138"/>
            <a:ext cx="1366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宏伟</a:t>
            </a:r>
            <a:endParaRPr lang="zh-CN" altLang="en-US" sz="28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3779838" y="1916113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壮观</a:t>
            </a:r>
            <a:endParaRPr lang="zh-CN" altLang="en-US" sz="28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2195513" y="2492375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热爱</a:t>
            </a:r>
            <a:endParaRPr lang="zh-CN" altLang="en-US" sz="28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4" name="文本框 34823"/>
          <p:cNvSpPr txBox="1"/>
          <p:nvPr/>
        </p:nvSpPr>
        <p:spPr>
          <a:xfrm>
            <a:off x="4643438" y="249237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依恋</a:t>
            </a:r>
            <a:endParaRPr lang="zh-CN" altLang="en-US" sz="28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539750" y="260350"/>
            <a:ext cx="4751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小 结：</a:t>
            </a:r>
            <a:endParaRPr lang="zh-CN" altLang="en-US" sz="3200" b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4826" name="图片 34825" descr="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1663"/>
            <a:ext cx="9144000" cy="3716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  <p:bldP spid="34823" grpId="0"/>
      <p:bldP spid="348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646113" y="0"/>
            <a:ext cx="8497887" cy="5570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板书设计：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源远流长        拥抱着大地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从空间上描写            歌颂   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宏伟气势        哺育儿女的胸怀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悠远久长        苦难的过去     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从时间上描写            表现</a:t>
            </a: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光辉的现实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功在千秋        灿烂的未来       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赞美之情        崇敬的情感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     写               表达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依恋之情        热爱的情感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左大括号 35842"/>
          <p:cNvSpPr/>
          <p:nvPr/>
        </p:nvSpPr>
        <p:spPr>
          <a:xfrm>
            <a:off x="2987675" y="1125538"/>
            <a:ext cx="142875" cy="792162"/>
          </a:xfrm>
          <a:prstGeom prst="leftBrace">
            <a:avLst>
              <a:gd name="adj1" fmla="val 4620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4" name="左大括号 35843"/>
          <p:cNvSpPr/>
          <p:nvPr/>
        </p:nvSpPr>
        <p:spPr>
          <a:xfrm>
            <a:off x="2987675" y="2565400"/>
            <a:ext cx="217488" cy="792163"/>
          </a:xfrm>
          <a:prstGeom prst="leftBrace">
            <a:avLst>
              <a:gd name="adj1" fmla="val 3035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5" name="左大括号 35844"/>
          <p:cNvSpPr/>
          <p:nvPr/>
        </p:nvSpPr>
        <p:spPr>
          <a:xfrm>
            <a:off x="2916238" y="4076700"/>
            <a:ext cx="217487" cy="792163"/>
          </a:xfrm>
          <a:prstGeom prst="leftBrace">
            <a:avLst>
              <a:gd name="adj1" fmla="val 3035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6" name="左大括号 35845"/>
          <p:cNvSpPr/>
          <p:nvPr/>
        </p:nvSpPr>
        <p:spPr>
          <a:xfrm>
            <a:off x="755650" y="1484313"/>
            <a:ext cx="287338" cy="2952750"/>
          </a:xfrm>
          <a:prstGeom prst="leftBrace">
            <a:avLst>
              <a:gd name="adj1" fmla="val 8563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7" name="文本框 35846"/>
          <p:cNvSpPr txBox="1"/>
          <p:nvPr/>
        </p:nvSpPr>
        <p:spPr>
          <a:xfrm>
            <a:off x="250825" y="1700213"/>
            <a:ext cx="611188" cy="25193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 江 之 歌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250825" y="1700213"/>
            <a:ext cx="611188" cy="25193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 江 之 歌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左大括号 35848"/>
          <p:cNvSpPr/>
          <p:nvPr/>
        </p:nvSpPr>
        <p:spPr>
          <a:xfrm>
            <a:off x="2987675" y="1125538"/>
            <a:ext cx="142875" cy="792162"/>
          </a:xfrm>
          <a:prstGeom prst="leftBrace">
            <a:avLst>
              <a:gd name="adj1" fmla="val 4620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0" name="左大括号 35849"/>
          <p:cNvSpPr/>
          <p:nvPr/>
        </p:nvSpPr>
        <p:spPr>
          <a:xfrm>
            <a:off x="2987675" y="2565400"/>
            <a:ext cx="217488" cy="792163"/>
          </a:xfrm>
          <a:prstGeom prst="leftBrace">
            <a:avLst>
              <a:gd name="adj1" fmla="val 3035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1" name="左大括号 35850"/>
          <p:cNvSpPr/>
          <p:nvPr/>
        </p:nvSpPr>
        <p:spPr>
          <a:xfrm>
            <a:off x="2916238" y="4076700"/>
            <a:ext cx="217487" cy="792163"/>
          </a:xfrm>
          <a:prstGeom prst="leftBrace">
            <a:avLst>
              <a:gd name="adj1" fmla="val 3035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2" name="文本框 35851"/>
          <p:cNvSpPr txBox="1"/>
          <p:nvPr/>
        </p:nvSpPr>
        <p:spPr>
          <a:xfrm>
            <a:off x="250825" y="1700213"/>
            <a:ext cx="611188" cy="25193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 江 之 歌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646113" y="0"/>
            <a:ext cx="8497887" cy="5570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板书设计：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源远流长        拥抱着大地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从空间上描写            歌颂   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宏伟气势        哺育儿女的胸怀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悠远久长        苦难的过去     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从时间上描写            表现</a:t>
            </a: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光辉的现实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功在千秋        灿烂的未来       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赞美之情        崇敬的情感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     写               表达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依恋之情        热爱的情感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854" name="组合 35853"/>
          <p:cNvGrpSpPr/>
          <p:nvPr/>
        </p:nvGrpSpPr>
        <p:grpSpPr>
          <a:xfrm>
            <a:off x="250825" y="1125538"/>
            <a:ext cx="2954338" cy="3743325"/>
            <a:chOff x="0" y="0"/>
            <a:chExt cx="1861" cy="2358"/>
          </a:xfrm>
        </p:grpSpPr>
        <p:sp>
          <p:nvSpPr>
            <p:cNvPr id="35855" name="左大括号 35854"/>
            <p:cNvSpPr/>
            <p:nvPr/>
          </p:nvSpPr>
          <p:spPr>
            <a:xfrm>
              <a:off x="1724" y="0"/>
              <a:ext cx="90" cy="499"/>
            </a:xfrm>
            <a:prstGeom prst="leftBrace">
              <a:avLst>
                <a:gd name="adj1" fmla="val 46203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6" name="左大括号 35855"/>
            <p:cNvSpPr/>
            <p:nvPr/>
          </p:nvSpPr>
          <p:spPr>
            <a:xfrm>
              <a:off x="1724" y="907"/>
              <a:ext cx="137" cy="499"/>
            </a:xfrm>
            <a:prstGeom prst="leftBrace">
              <a:avLst>
                <a:gd name="adj1" fmla="val 30352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7" name="左大括号 35856"/>
            <p:cNvSpPr/>
            <p:nvPr/>
          </p:nvSpPr>
          <p:spPr>
            <a:xfrm>
              <a:off x="1679" y="1859"/>
              <a:ext cx="137" cy="499"/>
            </a:xfrm>
            <a:prstGeom prst="leftBrace">
              <a:avLst>
                <a:gd name="adj1" fmla="val 30352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58" name="文本框 35857"/>
            <p:cNvSpPr txBox="1"/>
            <p:nvPr/>
          </p:nvSpPr>
          <p:spPr>
            <a:xfrm>
              <a:off x="0" y="362"/>
              <a:ext cx="385" cy="158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长 江 之 歌</a:t>
              </a:r>
              <a:endPara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1116013" y="393700"/>
            <a:ext cx="532765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布置作业：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、背诵。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、完成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配套练习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37889" descr="0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矩形 37890"/>
          <p:cNvSpPr/>
          <p:nvPr/>
        </p:nvSpPr>
        <p:spPr>
          <a:xfrm>
            <a:off x="1692275" y="404813"/>
            <a:ext cx="5041900" cy="32162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80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占位符 22530"/>
          <p:cNvSpPr>
            <a:spLocks noGrp="1" noRot="1"/>
          </p:cNvSpPr>
          <p:nvPr>
            <p:ph type="body" idx="1"/>
          </p:nvPr>
        </p:nvSpPr>
        <p:spPr>
          <a:xfrm>
            <a:off x="0" y="1410018"/>
            <a:ext cx="9144000" cy="4525962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</a:rPr>
              <a:t>  教学目标</a:t>
            </a:r>
            <a:endParaRPr lang="zh-CN" altLang="en-US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　       </a:t>
            </a: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、正确、流利、有感情地朗读课文，背诵课文。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800" b="1">
                <a:solidFill>
                  <a:srgbClr val="0000FF"/>
                </a:solidFill>
              </a:rPr>
              <a:t>　    </a:t>
            </a:r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zh-CN" altLang="en-US" sz="2800" b="1">
                <a:solidFill>
                  <a:srgbClr val="0000FF"/>
                </a:solidFill>
              </a:rPr>
              <a:t>、学会</a:t>
            </a:r>
            <a:r>
              <a:rPr lang="en-US" altLang="zh-CN" sz="2800" b="1">
                <a:solidFill>
                  <a:srgbClr val="0000FF"/>
                </a:solidFill>
              </a:rPr>
              <a:t>5</a:t>
            </a:r>
            <a:r>
              <a:rPr lang="zh-CN" altLang="en-US" sz="2800" b="1">
                <a:solidFill>
                  <a:srgbClr val="0000FF"/>
                </a:solidFill>
              </a:rPr>
              <a:t>个生字，理解由生字组成的词语。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800" b="1">
                <a:solidFill>
                  <a:srgbClr val="0000FF"/>
                </a:solidFill>
              </a:rPr>
              <a:t>       </a:t>
            </a:r>
            <a:r>
              <a:rPr lang="en-US" altLang="zh-CN" sz="2800" b="1">
                <a:solidFill>
                  <a:srgbClr val="0000FF"/>
                </a:solidFill>
              </a:rPr>
              <a:t>3</a:t>
            </a:r>
            <a:r>
              <a:rPr lang="zh-CN" altLang="en-US" sz="2800" b="1">
                <a:solidFill>
                  <a:srgbClr val="0000FF"/>
                </a:solidFill>
              </a:rPr>
              <a:t>、通过理解诗歌的语言和吟诵诗句，激发学生对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祖国大好河山的热爱之情，培养审美情趣。</a:t>
            </a:r>
            <a:br>
              <a:rPr lang="zh-CN" altLang="en-US" sz="2800" b="1">
                <a:solidFill>
                  <a:srgbClr val="0000FF"/>
                </a:solidFill>
              </a:rPr>
            </a:br>
            <a:br>
              <a:rPr lang="zh-CN" altLang="en-US" sz="2800" b="1">
                <a:solidFill>
                  <a:srgbClr val="0000FF"/>
                </a:solidFill>
              </a:rPr>
            </a:br>
            <a:endParaRPr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>
              <a:solidFill>
                <a:srgbClr val="0000FF"/>
              </a:solidFill>
            </a:endParaRPr>
          </a:p>
        </p:txBody>
      </p:sp>
      <p:pic>
        <p:nvPicPr>
          <p:cNvPr id="22532" name="图片 22531" descr="346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0" y="4797425"/>
            <a:ext cx="1150938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7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6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charRg st="65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9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charRg st="96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900113" y="2565400"/>
            <a:ext cx="7704137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哺育                 磅 礴    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荡涤                 尘埃  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灌溉</a:t>
            </a: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1258888" y="765175"/>
            <a:ext cx="5041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 查 预 习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2195513" y="263683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x-none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6443663" y="2565400"/>
            <a:ext cx="23764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( 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páng  bó </a:t>
            </a:r>
            <a:r>
              <a:rPr lang="en-US" altLang="zh-CN" sz="32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)</a:t>
            </a:r>
            <a:endParaRPr lang="en-US" altLang="zh-CN" sz="3200" b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2535238" y="31845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1763713" y="3417888"/>
            <a:ext cx="2159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1908175" y="3500438"/>
            <a:ext cx="2879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dàng dí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6516688" y="3573463"/>
            <a:ext cx="1873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āi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6" name="文本框 24585"/>
          <p:cNvSpPr txBox="1"/>
          <p:nvPr/>
        </p:nvSpPr>
        <p:spPr>
          <a:xfrm>
            <a:off x="1908175" y="450850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guàn gài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7" name="图片 24586" descr="http_imgload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4797425"/>
            <a:ext cx="136842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4" grpId="0"/>
      <p:bldP spid="24585" grpId="0"/>
      <p:bldP spid="245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9" name="Text Box 5"/>
          <p:cNvSpPr txBox="1"/>
          <p:nvPr/>
        </p:nvSpPr>
        <p:spPr>
          <a:xfrm>
            <a:off x="762000" y="3048000"/>
            <a:ext cx="8382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乳汁　哺育　</a:t>
            </a:r>
            <a:r>
              <a:rPr lang="zh-CN" altLang="en-US" sz="4000" dirty="0">
                <a:solidFill>
                  <a:srgbClr val="993300"/>
                </a:solidFill>
                <a:sym typeface="+mn-ea"/>
              </a:rPr>
              <a:t>臂膀   </a:t>
            </a:r>
            <a:r>
              <a:rPr lang="zh-CN" altLang="en-US" sz="4000" b="1" dirty="0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挽起　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762000" y="3962400"/>
            <a:ext cx="70866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993300"/>
                </a:solidFill>
                <a:sym typeface="+mn-ea"/>
              </a:rPr>
              <a:t>荡涤   </a:t>
            </a:r>
            <a:r>
              <a:rPr lang="zh-CN" altLang="en-US" sz="4000" b="1" dirty="0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尘埃    灌溉　磅礴　</a:t>
            </a:r>
            <a:b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Line 7"/>
          <p:cNvSpPr/>
          <p:nvPr/>
        </p:nvSpPr>
        <p:spPr>
          <a:xfrm>
            <a:off x="762000" y="2971800"/>
            <a:ext cx="6934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Line 8"/>
          <p:cNvSpPr/>
          <p:nvPr/>
        </p:nvSpPr>
        <p:spPr>
          <a:xfrm>
            <a:off x="762000" y="3886200"/>
            <a:ext cx="6934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3" name="Line 9"/>
          <p:cNvSpPr/>
          <p:nvPr/>
        </p:nvSpPr>
        <p:spPr>
          <a:xfrm>
            <a:off x="762000" y="4800600"/>
            <a:ext cx="6934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10"/>
          <p:cNvSpPr/>
          <p:nvPr/>
        </p:nvSpPr>
        <p:spPr>
          <a:xfrm>
            <a:off x="762000" y="3048000"/>
            <a:ext cx="6934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11"/>
          <p:cNvSpPr/>
          <p:nvPr/>
        </p:nvSpPr>
        <p:spPr>
          <a:xfrm>
            <a:off x="762000" y="3810000"/>
            <a:ext cx="6934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Line 12"/>
          <p:cNvSpPr/>
          <p:nvPr/>
        </p:nvSpPr>
        <p:spPr>
          <a:xfrm>
            <a:off x="762000" y="4724400"/>
            <a:ext cx="6934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7" name="WordArt 13"/>
          <p:cNvSpPr>
            <a:spLocks noTextEdit="1"/>
          </p:cNvSpPr>
          <p:nvPr/>
        </p:nvSpPr>
        <p:spPr>
          <a:xfrm>
            <a:off x="1320165" y="1310005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latin typeface="隶书" charset="0"/>
                <a:ea typeface="隶书" charset="0"/>
              </a:rPr>
              <a:t>我会读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latin typeface="隶书" charset="0"/>
              <a:ea typeface="隶书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副标题 25601"/>
          <p:cNvSpPr>
            <a:spLocks noGrp="1"/>
          </p:cNvSpPr>
          <p:nvPr>
            <p:ph type="subTitle"/>
          </p:nvPr>
        </p:nvSpPr>
        <p:spPr>
          <a:xfrm>
            <a:off x="5148263" y="260350"/>
            <a:ext cx="3995737" cy="6381750"/>
          </a:xfrm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algn="l"/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你从雪山走来，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春潮是你的丰采；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你向东海奔去，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惊涛是你的气概。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你用甘甜的乳汁，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哺育各族儿女；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你用健美的臂膀，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挽起高山大海。 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我们赞美长江，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你是无穷的源泉；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我们依恋长江，</a:t>
            </a:r>
            <a:b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</a:br>
            <a:r>
              <a:rPr lang="zh-CN" altLang="en-US" b="1">
                <a:solidFill>
                  <a:srgbClr val="FF6600"/>
                </a:solidFill>
                <a:ea typeface="楷体_GB2312" pitchFamily="49" charset="-122"/>
              </a:rPr>
              <a:t>你有母亲的情怀。</a:t>
            </a:r>
            <a:endParaRPr lang="zh-CN" altLang="en-US" b="1">
              <a:solidFill>
                <a:srgbClr val="FF6600"/>
              </a:solidFill>
              <a:ea typeface="楷体_GB2312" pitchFamily="49" charset="-122"/>
            </a:endParaRPr>
          </a:p>
          <a:p>
            <a:pPr lvl="0" algn="l"/>
            <a:endParaRPr lang="zh-CN" altLang="en-US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323850" y="333375"/>
            <a:ext cx="37433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FF33CC"/>
                </a:solidFill>
                <a:latin typeface="Arial" panose="020B0604020202020204" pitchFamily="34" charset="0"/>
                <a:ea typeface="华文行楷" pitchFamily="2" charset="-122"/>
              </a:rPr>
              <a:t>听课文录音，注意各节的中心意思。</a:t>
            </a:r>
            <a:endParaRPr lang="zh-CN" altLang="en-US" sz="4000" b="1">
              <a:solidFill>
                <a:srgbClr val="FF33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560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560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  <p:bldP spid="256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文本占位符 26625"/>
          <p:cNvSpPr>
            <a:spLocks noGrp="1"/>
          </p:cNvSpPr>
          <p:nvPr>
            <p:ph type="body" idx="1"/>
          </p:nvPr>
        </p:nvSpPr>
        <p:spPr>
          <a:xfrm>
            <a:off x="4643438" y="404813"/>
            <a:ext cx="4321175" cy="5976937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000"/>
              <a:t>    </a:t>
            </a: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你从远古走来，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巨浪荡涤着尘埃；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你向未来奔去，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涛声回荡在天外。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你用纯洁的清流，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灌溉花的国土；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你用磅礴的力量，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推动新的时代。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我们赞美长江，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你是无穷的源泉；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我们依恋长江，</a:t>
            </a:r>
            <a:b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你有母亲的情怀。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啊，长江！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啊</a:t>
            </a:r>
            <a:r>
              <a:rPr lang="en-US" altLang="zh-CN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长江！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6627" name="长江之歌1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188" y="58769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26627"/>
          <p:cNvSpPr/>
          <p:nvPr/>
        </p:nvSpPr>
        <p:spPr>
          <a:xfrm>
            <a:off x="3743325" y="6129338"/>
            <a:ext cx="18732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hlinkClick r:id="rId5"/>
              </a:rPr>
              <a:t>点此播放教学视频</a:t>
            </a:r>
            <a:r>
              <a:rPr lang="zh-CN" altLang="en-US" sz="1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hlinkClick r:id="rId5"/>
              </a:rPr>
              <a:t>            </a:t>
            </a:r>
            <a:endParaRPr lang="zh-CN" altLang="en-US" sz="18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hlinkClick r:id="rId5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521" fill="hold"/>
                                        <p:tgtEl>
                                          <p:spTgt spid="26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0" y="476250"/>
            <a:ext cx="9144000" cy="3998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</a:t>
            </a:r>
            <a:endParaRPr lang="zh-CN" altLang="en-US" sz="28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为什么说长江是无穷的源泉？</a:t>
            </a:r>
            <a:b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　　　 </a:t>
            </a:r>
            <a:r>
              <a:rPr lang="en-US" altLang="zh-CN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从哪些地方看出长江有母亲的情怀？</a:t>
            </a:r>
            <a:b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b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　　　　　　　　　　　　　　　　　　　</a:t>
            </a:r>
            <a:endParaRPr lang="zh-CN" altLang="en-US" sz="2800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br>
              <a:rPr lang="zh-CN" altLang="en-US" sz="2800" b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800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4335463" y="73612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684213" y="2133600"/>
            <a:ext cx="6840537" cy="216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                                   </a:t>
            </a: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你从</a:t>
            </a:r>
            <a:r>
              <a:rPr lang="zh-CN" altLang="en-US" sz="2800" b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雪山</a:t>
            </a: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走来，</a:t>
            </a:r>
            <a:b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　　　　　   春潮是你的丰采；</a:t>
            </a:r>
            <a:b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　　　　　　你向</a:t>
            </a:r>
            <a:r>
              <a:rPr lang="zh-CN" altLang="en-US" sz="2800" b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东海</a:t>
            </a: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奔去，</a:t>
            </a:r>
            <a:b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　　　　　　惊涛是你的气概。</a:t>
            </a:r>
            <a:br>
              <a:rPr lang="zh-CN" altLang="en-US" sz="24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endParaRPr lang="zh-CN" altLang="en-US" sz="2400" b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539750" y="3716338"/>
            <a:ext cx="79200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395288" y="4149725"/>
            <a:ext cx="78486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（“雪山”在祖国的最西部，“东海”在祖国的最东部，长江能从祖国的最西部走来，向祖国的最东部奔去，说明她源泉是无穷的。）</a:t>
            </a:r>
            <a:br>
              <a:rPr lang="zh-CN" altLang="en-US" sz="2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矩形标注 28678"/>
          <p:cNvSpPr/>
          <p:nvPr/>
        </p:nvSpPr>
        <p:spPr>
          <a:xfrm>
            <a:off x="0" y="0"/>
            <a:ext cx="3025775" cy="765175"/>
          </a:xfrm>
          <a:prstGeom prst="wedgeRectCallout">
            <a:avLst>
              <a:gd name="adj1" fmla="val 1366"/>
              <a:gd name="adj2" fmla="val 989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精读第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节，讨论：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  <p:bldP spid="28678" grpId="0"/>
      <p:bldP spid="286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250825" y="476250"/>
            <a:ext cx="68421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                                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你用甘甜的乳汁，</a:t>
            </a:r>
            <a:b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　　　　　　   哺育各族儿女；</a:t>
            </a:r>
            <a:b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　　　　　　   你用健美的臂膀，</a:t>
            </a:r>
            <a:b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　　　　　　　   挽起高山大海。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250825" y="2565400"/>
            <a:ext cx="8604250" cy="3446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（“哺育各族儿女”：只有母亲才会哺育儿女，在这里把长江看作了母亲，而且长江哺育的是各族儿女，可见这位母亲的胸怀是多么的宽阔。</a:t>
            </a:r>
            <a:b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</a:br>
            <a:r>
              <a:rPr lang="zh-CN" altLang="en-US" sz="28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　“你用健美的臂膀：挽起高山大海”：这里又把长江拟人化了，长江很长，它就像母亲伸长那健美的臂膀，从西至东，把祖国的高山大海拉在手里，让它们紧密联系在一起，永不分离。）</a:t>
            </a:r>
            <a:br>
              <a:rPr lang="zh-CN" altLang="en-US" sz="2400" b="1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sz="2400" b="1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539750" y="0"/>
            <a:ext cx="8280400" cy="3805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精读第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节讨论：</a:t>
            </a: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 </a:t>
            </a:r>
            <a:b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）从哪些地方看出长江是无穷的源泉？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）从哪些地方看出长江具有母亲的情怀？</a:t>
            </a:r>
            <a:b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1331913" y="1268413"/>
            <a:ext cx="53276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1619250" y="2492375"/>
            <a:ext cx="6121400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你从远古走来，</a:t>
            </a:r>
            <a:endParaRPr lang="zh-CN" altLang="en-US" sz="2800" b="1">
              <a:solidFill>
                <a:srgbClr val="8000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algn="ctr"/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  巨浪荡涤着尘埃；</a:t>
            </a:r>
            <a:b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你向未来奔去，</a:t>
            </a:r>
            <a:b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  涛声回荡在天外。</a:t>
            </a:r>
            <a:endParaRPr lang="zh-CN" altLang="en-US" sz="2800" b="1">
              <a:solidFill>
                <a:srgbClr val="8000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algn="ctr"/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  你用纯洁的清流，</a:t>
            </a:r>
            <a:b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灌溉花的国土；</a:t>
            </a:r>
            <a:b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  你用磅礴的力量，</a:t>
            </a:r>
            <a:b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800" b="1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推动新的时代。</a:t>
            </a:r>
            <a:endParaRPr lang="zh-CN" altLang="en-US" sz="2800" b="1">
              <a:solidFill>
                <a:srgbClr val="8000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algn="ctr"/>
            <a:endParaRPr lang="zh-CN" altLang="en-US" sz="2800" b="1">
              <a:solidFill>
                <a:srgbClr val="80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roposal">
  <a:themeElements>
    <a:clrScheme name="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EC5FB"/>
      </a:accent5>
      <a:accent6>
        <a:srgbClr val="895BE5"/>
      </a:accent6>
      <a:hlink>
        <a:srgbClr val="E4005C"/>
      </a:hlink>
      <a:folHlink>
        <a:srgbClr val="C36C0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33333"/>
        </a:lt1>
        <a:dk2>
          <a:srgbClr val="FFF4C3"/>
        </a:dk2>
        <a:lt2>
          <a:srgbClr val="777777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CDCDC"/>
        </a:accent4>
        <a:accent5>
          <a:srgbClr val="E0C7FC"/>
        </a:accent5>
        <a:accent6>
          <a:srgbClr val="895BE5"/>
        </a:accent6>
        <a:hlink>
          <a:srgbClr val="E4005C"/>
        </a:hlink>
        <a:folHlink>
          <a:srgbClr val="DC7A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F5F5F"/>
        </a:lt1>
        <a:dk2>
          <a:srgbClr val="FFFFCC"/>
        </a:dk2>
        <a:lt2>
          <a:srgbClr val="1C1C1C"/>
        </a:lt2>
        <a:accent1>
          <a:srgbClr val="4A5B64"/>
        </a:accent1>
        <a:accent2>
          <a:srgbClr val="AF9387"/>
        </a:accent2>
        <a:accent3>
          <a:srgbClr val="B7B7B7"/>
        </a:accent3>
        <a:accent4>
          <a:srgbClr val="DCDCDC"/>
        </a:accent4>
        <a:accent5>
          <a:srgbClr val="B2B6B8"/>
        </a:accent5>
        <a:accent6>
          <a:srgbClr val="9D8379"/>
        </a:accent6>
        <a:hlink>
          <a:srgbClr val="F3C43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CC"/>
        </a:dk2>
        <a:lt2>
          <a:srgbClr val="4D4D4D"/>
        </a:lt2>
        <a:accent1>
          <a:srgbClr val="8D8DB3"/>
        </a:accent1>
        <a:accent2>
          <a:srgbClr val="7A25D7"/>
        </a:accent2>
        <a:accent3>
          <a:srgbClr val="B9B9CA"/>
        </a:accent3>
        <a:accent4>
          <a:srgbClr val="DCDCDC"/>
        </a:accent4>
        <a:accent5>
          <a:srgbClr val="C5C5D5"/>
        </a:accent5>
        <a:accent6>
          <a:srgbClr val="6D20C1"/>
        </a:accent6>
        <a:hlink>
          <a:srgbClr val="66CCFF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538DC7"/>
        </a:lt1>
        <a:dk2>
          <a:srgbClr val="CCECFF"/>
        </a:dk2>
        <a:lt2>
          <a:srgbClr val="10187C"/>
        </a:lt2>
        <a:accent1>
          <a:srgbClr val="879EC7"/>
        </a:accent1>
        <a:accent2>
          <a:srgbClr val="461B8B"/>
        </a:accent2>
        <a:accent3>
          <a:srgbClr val="B4C5DF"/>
        </a:accent3>
        <a:accent4>
          <a:srgbClr val="D6D6D6"/>
        </a:accent4>
        <a:accent5>
          <a:srgbClr val="C3CCDF"/>
        </a:accent5>
        <a:accent6>
          <a:srgbClr val="3E177C"/>
        </a:accent6>
        <a:hlink>
          <a:srgbClr val="0000FF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CC"/>
        </a:dk2>
        <a:lt2>
          <a:srgbClr val="002F2E"/>
        </a:lt2>
        <a:accent1>
          <a:srgbClr val="0E6A52"/>
        </a:accent1>
        <a:accent2>
          <a:srgbClr val="3553A7"/>
        </a:accent2>
        <a:accent3>
          <a:srgbClr val="AAC1C1"/>
        </a:accent3>
        <a:accent4>
          <a:srgbClr val="DCDCDC"/>
        </a:accent4>
        <a:accent5>
          <a:srgbClr val="AABAB3"/>
        </a:accent5>
        <a:accent6>
          <a:srgbClr val="2F4A95"/>
        </a:accent6>
        <a:hlink>
          <a:srgbClr val="1ACE9F"/>
        </a:hlink>
        <a:folHlink>
          <a:srgbClr val="B5B5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EFFFF"/>
        </a:accent3>
        <a:accent4>
          <a:srgbClr val="000000"/>
        </a:accent4>
        <a:accent5>
          <a:srgbClr val="C7E1E0"/>
        </a:accent5>
        <a:accent6>
          <a:srgbClr val="008989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4B501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EC5FB"/>
        </a:accent5>
        <a:accent6>
          <a:srgbClr val="895BE5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2330</Words>
  <Application>WPS 演示</Application>
  <PresentationFormat>在屏幕上显示</PresentationFormat>
  <Paragraphs>146</Paragraphs>
  <Slides>16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Arial</vt:lpstr>
      <vt:lpstr>宋体</vt:lpstr>
      <vt:lpstr>Wingdings</vt:lpstr>
      <vt:lpstr>Wingdings 2</vt:lpstr>
      <vt:lpstr>Tahoma</vt:lpstr>
      <vt:lpstr>Comic Sans MS</vt:lpstr>
      <vt:lpstr>Times New Roman</vt:lpstr>
      <vt:lpstr>Verdana</vt:lpstr>
      <vt:lpstr>Arial Black</vt:lpstr>
      <vt:lpstr>黑体</vt:lpstr>
      <vt:lpstr>楷体_GB2312</vt:lpstr>
      <vt:lpstr>华文行楷</vt:lpstr>
      <vt:lpstr>隶书</vt:lpstr>
      <vt:lpstr>微软雅黑</vt:lpstr>
      <vt:lpstr>新宋体</vt:lpstr>
      <vt:lpstr>Calibri</vt:lpstr>
      <vt:lpstr>默认设计模板</vt:lpstr>
      <vt:lpstr>诗情画意</vt:lpstr>
      <vt:lpstr>吉祥如意</vt:lpstr>
      <vt:lpstr>Blends</vt:lpstr>
      <vt:lpstr>Crayons</vt:lpstr>
      <vt:lpstr>Capsules</vt:lpstr>
      <vt:lpstr>Proposal</vt:lpstr>
      <vt:lpstr>Profile</vt:lpstr>
      <vt:lpstr>Fireworks</vt:lpstr>
      <vt:lpstr>长  江  之  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本诗抒发了作者的什么感情？</vt:lpstr>
      <vt:lpstr>PowerPoint 演示文稿</vt:lpstr>
      <vt:lpstr>PowerPoint 演示文稿</vt:lpstr>
      <vt:lpstr>PowerPoint 演示文稿</vt:lpstr>
      <vt:lpstr>PowerPoint 演示文稿</vt:lpstr>
    </vt:vector>
  </TitlesOfParts>
  <Company>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长  江  之  歌</dc:title>
  <dc:creator>PC-201007170854</dc:creator>
  <cp:lastModifiedBy>Administrator</cp:lastModifiedBy>
  <cp:revision>8</cp:revision>
  <dcterms:created xsi:type="dcterms:W3CDTF">2005-07-07T02:55:00Z</dcterms:created>
  <dcterms:modified xsi:type="dcterms:W3CDTF">2016-09-20T12:35:10Z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