
<file path=[Content_Types].xml><?xml version="1.0" encoding="utf-8"?>
<Types xmlns="http://schemas.openxmlformats.org/package/2006/content-types">
  <Default Extension="jpeg" ContentType="image/jpeg"/>
  <Default Extension="gif" ContentType="image/gif"/>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74" r:id="rId4"/>
  </p:sldMasterIdLst>
  <p:notesMasterIdLst>
    <p:notesMasterId r:id="rId6"/>
  </p:notesMasterIdLst>
  <p:sldIdLst>
    <p:sldId id="492" r:id="rId5"/>
    <p:sldId id="316" r:id="rId7"/>
    <p:sldId id="495" r:id="rId8"/>
    <p:sldId id="257" r:id="rId9"/>
    <p:sldId id="835" r:id="rId10"/>
    <p:sldId id="834" r:id="rId11"/>
    <p:sldId id="370" r:id="rId12"/>
    <p:sldId id="356" r:id="rId13"/>
    <p:sldId id="1013" r:id="rId14"/>
    <p:sldId id="1014" r:id="rId15"/>
    <p:sldId id="1015" r:id="rId16"/>
    <p:sldId id="1016" r:id="rId17"/>
    <p:sldId id="388" r:id="rId18"/>
    <p:sldId id="389" r:id="rId19"/>
    <p:sldId id="776" r:id="rId20"/>
    <p:sldId id="777" r:id="rId21"/>
    <p:sldId id="613" r:id="rId22"/>
    <p:sldId id="691" r:id="rId23"/>
    <p:sldId id="692" r:id="rId24"/>
    <p:sldId id="693" r:id="rId25"/>
    <p:sldId id="694" r:id="rId26"/>
    <p:sldId id="695" r:id="rId27"/>
    <p:sldId id="696" r:id="rId28"/>
    <p:sldId id="675" r:id="rId29"/>
    <p:sldId id="676" r:id="rId30"/>
    <p:sldId id="610" r:id="rId31"/>
    <p:sldId id="1078" r:id="rId32"/>
    <p:sldId id="686" r:id="rId33"/>
    <p:sldId id="597" r:id="rId34"/>
    <p:sldId id="612" r:id="rId35"/>
    <p:sldId id="1079" r:id="rId36"/>
    <p:sldId id="321" r:id="rId37"/>
    <p:sldId id="331" r:id="rId38"/>
    <p:sldId id="941" r:id="rId39"/>
    <p:sldId id="689" r:id="rId40"/>
    <p:sldId id="902" r:id="rId41"/>
    <p:sldId id="903" r:id="rId42"/>
    <p:sldId id="690" r:id="rId43"/>
    <p:sldId id="407" r:id="rId44"/>
    <p:sldId id="368" r:id="rId45"/>
    <p:sldId id="741" r:id="rId46"/>
    <p:sldId id="742" r:id="rId47"/>
    <p:sldId id="744" r:id="rId48"/>
    <p:sldId id="1129" r:id="rId49"/>
    <p:sldId id="982" r:id="rId50"/>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angli" initials="wli"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50F4E3"/>
    <a:srgbClr val="A50021"/>
    <a:srgbClr val="660033"/>
    <a:srgbClr val="996633"/>
    <a:srgbClr val="B6D39B"/>
    <a:srgbClr val="D8E18E"/>
    <a:srgbClr val="E2AF8C"/>
    <a:srgbClr val="B78AE4"/>
    <a:srgbClr val="006600"/>
    <a:srgbClr val="CC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08" d="100"/>
          <a:sy n="108" d="100"/>
        </p:scale>
        <p:origin x="-630" y="-114"/>
      </p:cViewPr>
      <p:guideLst>
        <p:guide orient="horz" pos="2117"/>
        <p:guide pos="380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4" Type="http://schemas.openxmlformats.org/officeDocument/2006/relationships/commentAuthors" Target="commentAuthors.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pitchFamily="49"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49" charset="-122"/>
            </a:endParaRPr>
          </a:p>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pitchFamily="49"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49" charset="-122"/>
            </a:endParaRPr>
          </a:p>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pitchFamily="49"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49" charset="-122"/>
            </a:endParaRPr>
          </a:p>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pitchFamily="49"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49" charset="-122"/>
            </a:endParaRPr>
          </a:p>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pitchFamily="49"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49" charset="-122"/>
            </a:endParaRPr>
          </a:p>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pitchFamily="49"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49" charset="-122"/>
            </a:endParaRPr>
          </a:p>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pitchFamily="49"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49" charset="-122"/>
            </a:endParaRPr>
          </a:p>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spTree>
      <p:nvGrpSpPr>
        <p:cNvPr id="1" name=""/>
        <p:cNvGrpSpPr/>
        <p:nvPr/>
      </p:nvGrpSpPr>
      <p:grpSpPr>
        <a:xfrm>
          <a:off x="0" y="0"/>
          <a:ext cx="0" cy="0"/>
          <a:chOff x="0" y="0"/>
          <a:chExt cx="0" cy="0"/>
        </a:xfrm>
      </p:grpSpPr>
      <p:pic>
        <p:nvPicPr>
          <p:cNvPr id="2050" name="图片 2049" descr="1副本"/>
          <p:cNvPicPr>
            <a:picLocks noChangeAspect="1"/>
          </p:cNvPicPr>
          <p:nvPr/>
        </p:nvPicPr>
        <p:blipFill>
          <a:blip r:embed="rId2" cstate="print"/>
          <a:stretch>
            <a:fillRect/>
          </a:stretch>
        </p:blipFill>
        <p:spPr>
          <a:xfrm>
            <a:off x="0" y="0"/>
            <a:ext cx="12192000" cy="6858000"/>
          </a:xfrm>
          <a:prstGeom prst="rect">
            <a:avLst/>
          </a:prstGeom>
          <a:noFill/>
          <a:ln w="9525">
            <a:noFill/>
          </a:ln>
        </p:spPr>
      </p:pic>
      <p:sp>
        <p:nvSpPr>
          <p:cNvPr id="2051" name="标题 2050"/>
          <p:cNvSpPr>
            <a:spLocks noGrp="1"/>
          </p:cNvSpPr>
          <p:nvPr>
            <p:ph type="ctrTitle"/>
          </p:nvPr>
        </p:nvSpPr>
        <p:spPr>
          <a:xfrm>
            <a:off x="3024717" y="3286125"/>
            <a:ext cx="8636000" cy="1038225"/>
          </a:xfrm>
          <a:prstGeom prst="rect">
            <a:avLst/>
          </a:prstGeom>
          <a:noFill/>
          <a:ln w="9525">
            <a:noFill/>
          </a:ln>
        </p:spPr>
        <p:txBody>
          <a:bodyPr anchor="ctr"/>
          <a:lstStyle>
            <a:lvl1pPr lvl="0">
              <a:defRPr/>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3024717" y="4365625"/>
            <a:ext cx="8534400" cy="766763"/>
          </a:xfrm>
          <a:prstGeom prst="rect">
            <a:avLst/>
          </a:prstGeom>
          <a:noFill/>
          <a:ln w="9525">
            <a:noFill/>
          </a:ln>
        </p:spPr>
        <p:txBody>
          <a:bodyPr anchor="t"/>
          <a:lstStyle>
            <a:lvl1pPr marL="0" lvl="0" indent="0" algn="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endParaRPr lang="zh-CN" altLang="en-US" dirty="0">
              <a:latin typeface="Arial" panose="020B0604020202020204" pitchFamily="34" charset="0"/>
            </a:endParaRPr>
          </a:p>
        </p:txBody>
      </p:sp>
      <p:sp>
        <p:nvSpPr>
          <p:cNvPr id="2054" name="页脚占位符 2053"/>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endParaRPr lang="zh-CN" altLang="en-US" dirty="0">
              <a:latin typeface="Arial" panose="020B0604020202020204" pitchFamily="34" charset="0"/>
            </a:endParaRPr>
          </a:p>
        </p:txBody>
      </p:sp>
      <p:sp>
        <p:nvSpPr>
          <p:cNvPr id="2055" name="灯片编号占位符 2054"/>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showMasterSp="0">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838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838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内容占位符 5"/>
          <p:cNvSpPr>
            <a:spLocks noGrp="1"/>
          </p:cNvSpPr>
          <p:nvPr>
            <p:ph sz="quarter" idx="4"/>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latinLnBrk="1"/>
            <a:endParaRPr lang="en-US" altLang="ko-KR"/>
          </a:p>
        </p:txBody>
      </p:sp>
      <p:sp>
        <p:nvSpPr>
          <p:cNvPr id="8" name="页脚占位符 7"/>
          <p:cNvSpPr>
            <a:spLocks noGrp="1"/>
          </p:cNvSpPr>
          <p:nvPr>
            <p:ph type="ftr" sz="quarter" idx="11"/>
          </p:nvPr>
        </p:nvSpPr>
        <p:spPr/>
        <p:txBody>
          <a:bodyPr/>
          <a:lstStyle/>
          <a:p>
            <a:pPr lvl="0" latinLnBrk="1"/>
            <a:endParaRPr lang="ko-KR" altLang="en-US" dirty="0"/>
          </a:p>
        </p:txBody>
      </p:sp>
      <p:sp>
        <p:nvSpPr>
          <p:cNvPr id="9" name="灯片编号占位符 8"/>
          <p:cNvSpPr>
            <a:spLocks noGrp="1"/>
          </p:cNvSpPr>
          <p:nvPr>
            <p:ph type="sldNum" sz="quarter" idx="12"/>
          </p:nvPr>
        </p:nvSpPr>
        <p:spPr/>
        <p:txBody>
          <a:bodyPr/>
          <a:lstStyle/>
          <a:p>
            <a:pPr lvl="0" latinLnBrk="1"/>
            <a:fld id="{9A0DB2DC-4C9A-4742-B13C-FB6460FD3503}" type="slidenum">
              <a:rPr lang="ko-KR" altLang="en-US" dirty="0"/>
            </a:fld>
            <a:endParaRPr lang="ko-KR" altLang="en-US" dirty="0"/>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showMasterSp="0">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buClrTx/>
              <a:buNone/>
            </a:pPr>
            <a:endParaRPr lang="en-US"/>
          </a:p>
        </p:txBody>
      </p:sp>
      <p:sp>
        <p:nvSpPr>
          <p:cNvPr id="6" name="页脚占位符 5"/>
          <p:cNvSpPr>
            <a:spLocks noGrp="1"/>
          </p:cNvSpPr>
          <p:nvPr>
            <p:ph type="ftr" sz="quarter" idx="11"/>
          </p:nvPr>
        </p:nvSpPr>
        <p:spPr/>
        <p:txBody>
          <a:bodyPr/>
          <a:lstStyle/>
          <a:p>
            <a:pPr lvl="0" eaLnBrk="1" hangingPunct="1">
              <a:buClrTx/>
              <a:buNone/>
            </a:pPr>
            <a:endParaRPr lang="en-US"/>
          </a:p>
        </p:txBody>
      </p:sp>
      <p:sp>
        <p:nvSpPr>
          <p:cNvPr id="7" name="灯片编号占位符 6"/>
          <p:cNvSpPr>
            <a:spLocks noGrp="1"/>
          </p:cNvSpPr>
          <p:nvPr>
            <p:ph type="sldNum" sz="quarter" idx="12"/>
          </p:nvPr>
        </p:nvSpPr>
        <p:spPr/>
        <p:txBody>
          <a:bodyPr/>
          <a:lstStyle/>
          <a:p>
            <a:pPr lvl="0" eaLnBrk="1" hangingPunct="1">
              <a:buClrTx/>
              <a:buNone/>
            </a:pPr>
            <a:fld id="{9A0DB2DC-4C9A-4742-B13C-FB6460FD3503}" type="slidenum">
              <a:rPr lang="en-US"/>
            </a:fld>
            <a:endParaRPr 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spTree>
      <p:nvGrpSpPr>
        <p:cNvPr id="1" name=""/>
        <p:cNvGrpSpPr/>
        <p:nvPr/>
      </p:nvGrpSpPr>
      <p:grpSpPr>
        <a:xfrm>
          <a:off x="0" y="0"/>
          <a:ext cx="0" cy="0"/>
          <a:chOff x="0" y="0"/>
          <a:chExt cx="0" cy="0"/>
        </a:xfrm>
      </p:grpSpPr>
      <p:pic>
        <p:nvPicPr>
          <p:cNvPr id="4098" name="图片 4097" descr="1副本"/>
          <p:cNvPicPr>
            <a:picLocks noChangeAspect="1"/>
          </p:cNvPicPr>
          <p:nvPr/>
        </p:nvPicPr>
        <p:blipFill>
          <a:blip r:embed="rId2" cstate="print"/>
          <a:stretch>
            <a:fillRect/>
          </a:stretch>
        </p:blipFill>
        <p:spPr>
          <a:xfrm>
            <a:off x="0" y="0"/>
            <a:ext cx="12192000" cy="6858000"/>
          </a:xfrm>
          <a:prstGeom prst="rect">
            <a:avLst/>
          </a:prstGeom>
          <a:noFill/>
          <a:ln w="9525">
            <a:noFill/>
          </a:ln>
        </p:spPr>
      </p:pic>
      <p:sp>
        <p:nvSpPr>
          <p:cNvPr id="4099" name="标题 4098"/>
          <p:cNvSpPr>
            <a:spLocks noGrp="1"/>
          </p:cNvSpPr>
          <p:nvPr>
            <p:ph type="ctrTitle"/>
          </p:nvPr>
        </p:nvSpPr>
        <p:spPr>
          <a:xfrm>
            <a:off x="3024717" y="3286125"/>
            <a:ext cx="8636000" cy="1038225"/>
          </a:xfrm>
          <a:prstGeom prst="rect">
            <a:avLst/>
          </a:prstGeom>
          <a:noFill/>
          <a:ln w="9525">
            <a:noFill/>
          </a:ln>
        </p:spPr>
        <p:txBody>
          <a:bodyPr anchor="ctr"/>
          <a:lstStyle>
            <a:lvl1pPr lvl="0">
              <a:defRPr/>
            </a:lvl1pPr>
          </a:lstStyle>
          <a:p>
            <a:pPr lvl="0"/>
            <a:r>
              <a:rPr lang="zh-CN" altLang="en-US"/>
              <a:t>单击此处编辑母版标题样式</a:t>
            </a:r>
            <a:endParaRPr lang="zh-CN" altLang="en-US"/>
          </a:p>
        </p:txBody>
      </p:sp>
      <p:sp>
        <p:nvSpPr>
          <p:cNvPr id="4100" name="副标题 4099"/>
          <p:cNvSpPr>
            <a:spLocks noGrp="1"/>
          </p:cNvSpPr>
          <p:nvPr>
            <p:ph type="subTitle" idx="1"/>
          </p:nvPr>
        </p:nvSpPr>
        <p:spPr>
          <a:xfrm>
            <a:off x="3024717" y="4365625"/>
            <a:ext cx="8534400" cy="766763"/>
          </a:xfrm>
          <a:prstGeom prst="rect">
            <a:avLst/>
          </a:prstGeom>
          <a:noFill/>
          <a:ln w="9525">
            <a:noFill/>
          </a:ln>
        </p:spPr>
        <p:txBody>
          <a:bodyPr anchor="t"/>
          <a:lstStyle>
            <a:lvl1pPr marL="0" lvl="0" indent="0" algn="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endParaRPr lang="zh-CN" altLang="en-US"/>
          </a:p>
        </p:txBody>
      </p:sp>
      <p:sp>
        <p:nvSpPr>
          <p:cNvPr id="4101" name="日期占位符 4100"/>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endParaRPr lang="zh-CN" altLang="en-US" dirty="0">
              <a:latin typeface="Arial" panose="020B0604020202020204" pitchFamily="34" charset="0"/>
            </a:endParaRPr>
          </a:p>
        </p:txBody>
      </p:sp>
      <p:sp>
        <p:nvSpPr>
          <p:cNvPr id="4102" name="页脚占位符 4101"/>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endParaRPr lang="zh-CN" altLang="en-US" dirty="0">
              <a:latin typeface="Arial" panose="020B0604020202020204" pitchFamily="34" charset="0"/>
            </a:endParaRPr>
          </a:p>
        </p:txBody>
      </p:sp>
      <p:sp>
        <p:nvSpPr>
          <p:cNvPr id="4103" name="灯片编号占位符 4102"/>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spTree>
      <p:nvGrpSpPr>
        <p:cNvPr id="1" name=""/>
        <p:cNvGrpSpPr/>
        <p:nvPr/>
      </p:nvGrpSpPr>
      <p:grpSpPr>
        <a:xfrm>
          <a:off x="0" y="0"/>
          <a:ext cx="0" cy="0"/>
          <a:chOff x="0" y="0"/>
          <a:chExt cx="0" cy="0"/>
        </a:xfrm>
      </p:grpSpPr>
      <p:pic>
        <p:nvPicPr>
          <p:cNvPr id="6146" name="图片 6145" descr="1副本"/>
          <p:cNvPicPr>
            <a:picLocks noChangeAspect="1"/>
          </p:cNvPicPr>
          <p:nvPr/>
        </p:nvPicPr>
        <p:blipFill>
          <a:blip r:embed="rId2" cstate="print"/>
          <a:stretch>
            <a:fillRect/>
          </a:stretch>
        </p:blipFill>
        <p:spPr>
          <a:xfrm>
            <a:off x="0" y="0"/>
            <a:ext cx="12192000" cy="6858000"/>
          </a:xfrm>
          <a:prstGeom prst="rect">
            <a:avLst/>
          </a:prstGeom>
          <a:noFill/>
          <a:ln w="9525">
            <a:noFill/>
          </a:ln>
        </p:spPr>
      </p:pic>
      <p:sp>
        <p:nvSpPr>
          <p:cNvPr id="6147" name="标题 6146"/>
          <p:cNvSpPr>
            <a:spLocks noGrp="1"/>
          </p:cNvSpPr>
          <p:nvPr>
            <p:ph type="ctrTitle"/>
          </p:nvPr>
        </p:nvSpPr>
        <p:spPr>
          <a:xfrm>
            <a:off x="3024717" y="3286125"/>
            <a:ext cx="8636000" cy="1038225"/>
          </a:xfrm>
          <a:prstGeom prst="rect">
            <a:avLst/>
          </a:prstGeom>
          <a:noFill/>
          <a:ln w="9525">
            <a:noFill/>
          </a:ln>
        </p:spPr>
        <p:txBody>
          <a:bodyPr anchor="ctr"/>
          <a:lstStyle>
            <a:lvl1pPr lvl="0">
              <a:defRPr/>
            </a:lvl1pPr>
          </a:lstStyle>
          <a:p>
            <a:pPr lvl="0"/>
            <a:r>
              <a:rPr lang="zh-CN" altLang="en-US"/>
              <a:t>单击此处编辑母版标题样式</a:t>
            </a:r>
            <a:endParaRPr lang="zh-CN" altLang="en-US"/>
          </a:p>
        </p:txBody>
      </p:sp>
      <p:sp>
        <p:nvSpPr>
          <p:cNvPr id="6148" name="副标题 6147"/>
          <p:cNvSpPr>
            <a:spLocks noGrp="1"/>
          </p:cNvSpPr>
          <p:nvPr>
            <p:ph type="subTitle" idx="1"/>
          </p:nvPr>
        </p:nvSpPr>
        <p:spPr>
          <a:xfrm>
            <a:off x="3024717" y="4365625"/>
            <a:ext cx="8534400" cy="766763"/>
          </a:xfrm>
          <a:prstGeom prst="rect">
            <a:avLst/>
          </a:prstGeom>
          <a:noFill/>
          <a:ln w="9525">
            <a:noFill/>
          </a:ln>
        </p:spPr>
        <p:txBody>
          <a:bodyPr anchor="t"/>
          <a:lstStyle>
            <a:lvl1pPr marL="0" lvl="0" indent="0" algn="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endParaRPr lang="zh-CN" altLang="en-US"/>
          </a:p>
        </p:txBody>
      </p:sp>
      <p:sp>
        <p:nvSpPr>
          <p:cNvPr id="6149" name="日期占位符 6148"/>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endParaRPr lang="zh-CN" altLang="en-US" dirty="0">
              <a:latin typeface="Arial" panose="020B0604020202020204" pitchFamily="34" charset="0"/>
            </a:endParaRPr>
          </a:p>
        </p:txBody>
      </p:sp>
      <p:sp>
        <p:nvSpPr>
          <p:cNvPr id="6150" name="页脚占位符 6149"/>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endParaRPr lang="zh-CN" altLang="en-US" dirty="0">
              <a:latin typeface="Arial" panose="020B0604020202020204" pitchFamily="34" charset="0"/>
            </a:endParaRPr>
          </a:p>
        </p:txBody>
      </p:sp>
      <p:sp>
        <p:nvSpPr>
          <p:cNvPr id="6151" name="灯片编号占位符 6150"/>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xAndObj" preserve="1" showMasterSp="0">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buClrTx/>
              <a:buNone/>
            </a:pPr>
            <a:endParaRPr lang="en-US"/>
          </a:p>
        </p:txBody>
      </p:sp>
      <p:sp>
        <p:nvSpPr>
          <p:cNvPr id="6" name="页脚占位符 5"/>
          <p:cNvSpPr>
            <a:spLocks noGrp="1"/>
          </p:cNvSpPr>
          <p:nvPr>
            <p:ph type="ftr" sz="quarter" idx="11"/>
          </p:nvPr>
        </p:nvSpPr>
        <p:spPr/>
        <p:txBody>
          <a:bodyPr/>
          <a:lstStyle/>
          <a:p>
            <a:pPr lvl="0" eaLnBrk="1" hangingPunct="1">
              <a:buClrTx/>
              <a:buNone/>
            </a:pPr>
            <a:endParaRPr lang="en-US"/>
          </a:p>
        </p:txBody>
      </p:sp>
      <p:sp>
        <p:nvSpPr>
          <p:cNvPr id="7" name="灯片编号占位符 6"/>
          <p:cNvSpPr>
            <a:spLocks noGrp="1"/>
          </p:cNvSpPr>
          <p:nvPr>
            <p:ph type="sldNum" sz="quarter" idx="12"/>
          </p:nvPr>
        </p:nvSpPr>
        <p:spPr/>
        <p:txBody>
          <a:bodyPr/>
          <a:lstStyle/>
          <a:p>
            <a:pPr lvl="0" eaLnBrk="1" hangingPunct="1">
              <a:buClrTx/>
              <a:buNone/>
            </a:pPr>
            <a:fld id="{9A0DB2DC-4C9A-4742-B13C-FB6460FD3503}" type="slidenum">
              <a:rPr lang="en-US"/>
            </a:fld>
            <a:endParaRPr 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fourObj" preserve="1" showMasterSp="0">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quarter" idx="1"/>
          </p:nvPr>
        </p:nvSpPr>
        <p:spPr>
          <a:xfrm>
            <a:off x="838200" y="1825625"/>
            <a:ext cx="5181600" cy="2098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172200" y="1825625"/>
            <a:ext cx="5181600" cy="2098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838200" y="4076700"/>
            <a:ext cx="5181600" cy="2100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6" name="内容占位符 5"/>
          <p:cNvSpPr>
            <a:spLocks noGrp="1"/>
          </p:cNvSpPr>
          <p:nvPr>
            <p:ph sz="quarter" idx="4"/>
          </p:nvPr>
        </p:nvSpPr>
        <p:spPr>
          <a:xfrm>
            <a:off x="6172200" y="4076700"/>
            <a:ext cx="5181600" cy="2100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endParaRPr lang="zh-CN" altLang="en-US" strike="noStrike" noProof="1"/>
          </a:p>
        </p:txBody>
      </p:sp>
      <p:sp>
        <p:nvSpPr>
          <p:cNvPr id="8" name="页脚占位符 7"/>
          <p:cNvSpPr>
            <a:spLocks noGrp="1"/>
          </p:cNvSpPr>
          <p:nvPr>
            <p:ph type="ftr" sz="quarter" idx="11"/>
          </p:nvPr>
        </p:nvSpPr>
        <p:spPr/>
        <p:txBody>
          <a:bodyPr/>
          <a:lstStyle/>
          <a:p>
            <a:pPr lvl="0" fontAlgn="base"/>
            <a:endParaRPr lang="zh-CN" strike="noStrike" noProof="1"/>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2.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6" Type="http://schemas.openxmlformats.org/officeDocument/2006/relationships/theme" Target="../theme/theme3.xml"/><Relationship Id="rId15" Type="http://schemas.openxmlformats.org/officeDocument/2006/relationships/image" Target="../media/image2.jpeg"/><Relationship Id="rId14" Type="http://schemas.openxmlformats.org/officeDocument/2006/relationships/slideLayout" Target="../slideLayouts/slideLayout38.xml"/><Relationship Id="rId13" Type="http://schemas.openxmlformats.org/officeDocument/2006/relationships/slideLayout" Target="../slideLayouts/slideLayout37.xml"/><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026" name="图片 1025" descr="1-1副本"/>
          <p:cNvPicPr>
            <a:picLocks noChangeAspect="1"/>
          </p:cNvPicPr>
          <p:nvPr/>
        </p:nvPicPr>
        <p:blipFill>
          <a:blip r:embed="rId14" cstate="print"/>
          <a:stretch>
            <a:fillRect/>
          </a:stretch>
        </p:blipFill>
        <p:spPr>
          <a:xfrm>
            <a:off x="0" y="0"/>
            <a:ext cx="12192000" cy="6858000"/>
          </a:xfrm>
          <a:prstGeom prst="rect">
            <a:avLst/>
          </a:prstGeom>
          <a:noFill/>
          <a:ln w="9525">
            <a:noFill/>
          </a:ln>
        </p:spPr>
      </p:pic>
      <p:sp>
        <p:nvSpPr>
          <p:cNvPr id="1027" name="标题 1026"/>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1028" name="文本占位符 1027"/>
          <p:cNvSpPr>
            <a:spLocks noGrp="1"/>
          </p:cNvSpPr>
          <p:nvPr>
            <p:ph type="body" idx="1"/>
          </p:nvPr>
        </p:nvSpPr>
        <p:spPr>
          <a:xfrm>
            <a:off x="609600" y="1600200"/>
            <a:ext cx="10972800" cy="4525963"/>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1030" name="页脚占位符 1029"/>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031" name="灯片编号占位符 1030"/>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dt="0"/>
  <p:txStyles>
    <p:titleStyle>
      <a:lvl1pPr marL="0" lvl="0" indent="0" algn="r" defTabSz="914400" rtl="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3074" name="图片 3073" descr="1-1副本"/>
          <p:cNvPicPr>
            <a:picLocks noChangeAspect="1"/>
          </p:cNvPicPr>
          <p:nvPr/>
        </p:nvPicPr>
        <p:blipFill>
          <a:blip r:embed="rId12" cstate="print"/>
          <a:stretch>
            <a:fillRect/>
          </a:stretch>
        </p:blipFill>
        <p:spPr>
          <a:xfrm>
            <a:off x="0" y="0"/>
            <a:ext cx="12192000" cy="6858000"/>
          </a:xfrm>
          <a:prstGeom prst="rect">
            <a:avLst/>
          </a:prstGeom>
          <a:noFill/>
          <a:ln w="9525">
            <a:noFill/>
          </a:ln>
        </p:spPr>
      </p:pic>
      <p:sp>
        <p:nvSpPr>
          <p:cNvPr id="3075" name="标题 3074"/>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3076" name="文本占位符 3075"/>
          <p:cNvSpPr>
            <a:spLocks noGrp="1"/>
          </p:cNvSpPr>
          <p:nvPr>
            <p:ph type="body" idx="1"/>
          </p:nvPr>
        </p:nvSpPr>
        <p:spPr>
          <a:xfrm>
            <a:off x="609600" y="1600200"/>
            <a:ext cx="10972800" cy="4525963"/>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7" name="日期占位符 3076"/>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3078" name="页脚占位符 3077"/>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3079" name="灯片编号占位符 3078"/>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dt="0"/>
  <p:txStyles>
    <p:titleStyle>
      <a:lvl1pPr marL="0" lvl="0" indent="0" algn="r" defTabSz="914400" rtl="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5122" name="图片 5121" descr="1-1副本"/>
          <p:cNvPicPr>
            <a:picLocks noChangeAspect="1"/>
          </p:cNvPicPr>
          <p:nvPr/>
        </p:nvPicPr>
        <p:blipFill>
          <a:blip r:embed="rId15" cstate="print"/>
          <a:stretch>
            <a:fillRect/>
          </a:stretch>
        </p:blipFill>
        <p:spPr>
          <a:xfrm>
            <a:off x="0" y="0"/>
            <a:ext cx="12192000" cy="6858000"/>
          </a:xfrm>
          <a:prstGeom prst="rect">
            <a:avLst/>
          </a:prstGeom>
          <a:noFill/>
          <a:ln w="9525">
            <a:noFill/>
          </a:ln>
        </p:spPr>
      </p:pic>
      <p:sp>
        <p:nvSpPr>
          <p:cNvPr id="5123" name="标题 5122"/>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5124" name="文本占位符 5123"/>
          <p:cNvSpPr>
            <a:spLocks noGrp="1"/>
          </p:cNvSpPr>
          <p:nvPr>
            <p:ph type="body" idx="1"/>
          </p:nvPr>
        </p:nvSpPr>
        <p:spPr>
          <a:xfrm>
            <a:off x="609600" y="1600200"/>
            <a:ext cx="10972800" cy="4525963"/>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125" name="日期占位符 5124"/>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5126" name="页脚占位符 5125"/>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5127" name="灯片编号占位符 5126"/>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dt="0"/>
  <p:txStyles>
    <p:titleStyle>
      <a:lvl1pPr marL="0" lvl="0" indent="0" algn="r" defTabSz="914400" rtl="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image" Target="../media/image4.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GI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GI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GIF"/></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image" Target="../media/image11.GIF"/></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11.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image" Target="../media/image14.GIF"/><Relationship Id="rId1" Type="http://schemas.openxmlformats.org/officeDocument/2006/relationships/image" Target="../media/image11.GI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1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10.GI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文本框 12291"/>
          <p:cNvSpPr txBox="1"/>
          <p:nvPr/>
        </p:nvSpPr>
        <p:spPr>
          <a:xfrm>
            <a:off x="4602163" y="1889443"/>
            <a:ext cx="2366010" cy="706755"/>
          </a:xfrm>
          <a:prstGeom prst="rect">
            <a:avLst/>
          </a:prstGeom>
          <a:noFill/>
          <a:ln w="9525">
            <a:noFill/>
          </a:ln>
        </p:spPr>
        <p:txBody>
          <a:bodyPr wrap="none">
            <a:spAutoFit/>
          </a:bodyPr>
          <a:lstStyle/>
          <a:p>
            <a:pPr algn="l"/>
            <a:r>
              <a:rPr sz="4000" b="1">
                <a:solidFill>
                  <a:srgbClr val="0000FF"/>
                </a:solidFill>
                <a:uFillTx/>
                <a:latin typeface="Arial" panose="020B0604020202020204" pitchFamily="34" charset="0"/>
                <a:ea typeface="黑体" panose="02010609060101010101" pitchFamily="49" charset="-122"/>
              </a:rPr>
              <a:t>莫顿.亨特</a:t>
            </a:r>
            <a:endParaRPr sz="4000" b="1">
              <a:solidFill>
                <a:srgbClr val="0000FF"/>
              </a:solidFill>
              <a:uFillTx/>
              <a:latin typeface="Arial" panose="020B0604020202020204" pitchFamily="34" charset="0"/>
              <a:ea typeface="黑体" panose="02010609060101010101" pitchFamily="49" charset="-122"/>
            </a:endParaRPr>
          </a:p>
        </p:txBody>
      </p:sp>
      <p:pic>
        <p:nvPicPr>
          <p:cNvPr id="12297" name="图片 12296" descr="课文插图"/>
          <p:cNvPicPr>
            <a:picLocks noChangeAspect="1"/>
          </p:cNvPicPr>
          <p:nvPr/>
        </p:nvPicPr>
        <p:blipFill>
          <a:blip r:embed="rId1" cstate="print"/>
          <a:srcRect b="29951"/>
          <a:stretch>
            <a:fillRect/>
          </a:stretch>
        </p:blipFill>
        <p:spPr>
          <a:xfrm>
            <a:off x="3853180" y="2540000"/>
            <a:ext cx="3864610" cy="4261485"/>
          </a:xfrm>
          <a:prstGeom prst="rect">
            <a:avLst/>
          </a:prstGeom>
          <a:noFill/>
          <a:ln w="9525">
            <a:noFill/>
          </a:ln>
        </p:spPr>
      </p:pic>
      <p:sp>
        <p:nvSpPr>
          <p:cNvPr id="5" name="文本框 4"/>
          <p:cNvSpPr txBox="1"/>
          <p:nvPr/>
        </p:nvSpPr>
        <p:spPr>
          <a:xfrm>
            <a:off x="282575" y="109855"/>
            <a:ext cx="2225040" cy="706755"/>
          </a:xfrm>
          <a:prstGeom prst="rect">
            <a:avLst/>
          </a:prstGeom>
          <a:noFill/>
        </p:spPr>
        <p:txBody>
          <a:bodyPr wrap="none" rtlCol="0" anchor="t">
            <a:spAutoFit/>
          </a:bodyPr>
          <a:lstStyle/>
          <a:p>
            <a:r>
              <a:rPr lang="zh-CN" altLang="en-US" sz="4000" b="1" dirty="0">
                <a:solidFill>
                  <a:srgbClr val="7030A0"/>
                </a:solidFill>
                <a:uFillTx/>
                <a:ea typeface="黑体" panose="02010609060101010101" pitchFamily="49" charset="-122"/>
              </a:rPr>
              <a:t>叙事散文</a:t>
            </a:r>
            <a:endParaRPr lang="zh-CN" altLang="en-US" sz="4000" b="1" dirty="0">
              <a:solidFill>
                <a:srgbClr val="7030A0"/>
              </a:solidFill>
              <a:uFillTx/>
              <a:ea typeface="黑体" panose="02010609060101010101" pitchFamily="49" charset="-122"/>
            </a:endParaRPr>
          </a:p>
        </p:txBody>
      </p:sp>
      <p:sp>
        <p:nvSpPr>
          <p:cNvPr id="6" name="文本框 5"/>
          <p:cNvSpPr txBox="1"/>
          <p:nvPr/>
        </p:nvSpPr>
        <p:spPr>
          <a:xfrm>
            <a:off x="9554845" y="5951220"/>
            <a:ext cx="2011680" cy="645160"/>
          </a:xfrm>
          <a:prstGeom prst="rect">
            <a:avLst/>
          </a:prstGeom>
          <a:noFill/>
        </p:spPr>
        <p:txBody>
          <a:bodyPr wrap="none" rtlCol="0" anchor="t">
            <a:spAutoFit/>
          </a:bodyPr>
          <a:lstStyle/>
          <a:p>
            <a:fld id="{BB962C8B-B14F-4D97-AF65-F5344CB8AC3E}" type="datetime1">
              <a:rPr lang="zh-CN" altLang="en-US" sz="3600" b="1" dirty="0">
                <a:solidFill>
                  <a:srgbClr val="00B050"/>
                </a:solidFill>
                <a:uFillTx/>
                <a:ea typeface="黑体" panose="02010609060101010101" pitchFamily="49" charset="-122"/>
              </a:rPr>
            </a:fld>
            <a:endParaRPr lang="zh-CN" altLang="en-US" sz="3600" b="1" dirty="0">
              <a:solidFill>
                <a:srgbClr val="00B050"/>
              </a:solidFill>
              <a:uFillTx/>
              <a:ea typeface="黑体" panose="02010609060101010101" pitchFamily="49" charset="-122"/>
            </a:endParaRPr>
          </a:p>
        </p:txBody>
      </p:sp>
      <p:pic>
        <p:nvPicPr>
          <p:cNvPr id="2" name="lemon tree - 柠檬树 - 伴奏版">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1570355" y="3747770"/>
            <a:ext cx="619125" cy="619125"/>
          </a:xfrm>
          <a:prstGeom prst="rect">
            <a:avLst/>
          </a:prstGeom>
        </p:spPr>
      </p:pic>
      <p:sp>
        <p:nvSpPr>
          <p:cNvPr id="4" name="矩形 3"/>
          <p:cNvSpPr/>
          <p:nvPr/>
        </p:nvSpPr>
        <p:spPr>
          <a:xfrm>
            <a:off x="2258060" y="703580"/>
            <a:ext cx="6918960" cy="1106805"/>
          </a:xfrm>
          <a:prstGeom prst="rect">
            <a:avLst/>
          </a:prstGeom>
          <a:noFill/>
          <a:ln>
            <a:noFill/>
          </a:ln>
        </p:spPr>
        <p:txBody>
          <a:bodyPr wrap="none" rtlCol="0" anchor="t">
            <a:spAutoFit/>
          </a:bodyPr>
          <a:p>
            <a:pPr algn="ctr"/>
            <a:r>
              <a:rPr lang="zh-CN" altLang="en-US" sz="6600" b="1" dirty="0">
                <a:solidFill>
                  <a:srgbClr val="FF0000"/>
                </a:solidFill>
                <a:effectLst>
                  <a:outerShdw blurRad="38100" dist="25400" dir="5400000" algn="ctr" rotWithShape="0">
                    <a:srgbClr val="6E747A">
                      <a:alpha val="43000"/>
                    </a:srgbClr>
                  </a:outerShdw>
                </a:effectLst>
                <a:uFillTx/>
                <a:latin typeface="Arial" panose="020B0604020202020204" pitchFamily="34" charset="0"/>
                <a:ea typeface="黑体" panose="02010609060101010101" pitchFamily="49" charset="-122"/>
              </a:rPr>
              <a:t>走一步，再走一步</a:t>
            </a:r>
            <a:endParaRPr lang="zh-CN" altLang="en-US" sz="6600" b="1" dirty="0">
              <a:solidFill>
                <a:srgbClr val="FF0000"/>
              </a:solidFill>
              <a:effectLst>
                <a:outerShdw blurRad="38100" dist="25400" dir="5400000" algn="ctr" rotWithShape="0">
                  <a:srgbClr val="6E747A">
                    <a:alpha val="43000"/>
                  </a:srgbClr>
                </a:outerShdw>
              </a:effectLst>
              <a:uFillTx/>
              <a:latin typeface="Arial" panose="020B0604020202020204" pitchFamily="34" charset="0"/>
              <a:ea typeface="黑体" panose="02010609060101010101" pitchFamily="49" charset="-122"/>
            </a:endParaRPr>
          </a:p>
        </p:txBody>
      </p:sp>
      <p:sp>
        <p:nvSpPr>
          <p:cNvPr id="3" name="矩形 2"/>
          <p:cNvSpPr/>
          <p:nvPr/>
        </p:nvSpPr>
        <p:spPr>
          <a:xfrm>
            <a:off x="965835" y="5993765"/>
            <a:ext cx="7330440" cy="706755"/>
          </a:xfrm>
          <a:prstGeom prst="rect">
            <a:avLst/>
          </a:prstGeom>
          <a:noFill/>
          <a:ln>
            <a:noFill/>
          </a:ln>
        </p:spPr>
        <p:txBody>
          <a:bodyPr wrap="none" rtlCol="0" anchor="t">
            <a:spAutoFit/>
          </a:bodyPr>
          <a:p>
            <a:pPr algn="ctr"/>
            <a:r>
              <a:rPr lang="zh-CN" altLang="en-US" sz="4000" b="1">
                <a:ln w="12700" cmpd="sng">
                  <a:solidFill>
                    <a:schemeClr val="accent4"/>
                  </a:solidFill>
                  <a:prstDash val="solid"/>
                </a:ln>
                <a:solidFill>
                  <a:srgbClr val="0FECEF"/>
                </a:solidFill>
                <a:effectLst/>
                <a:uFillTx/>
                <a:ea typeface="黑体" panose="02010609060101010101" pitchFamily="49" charset="-122"/>
              </a:rPr>
              <a:t>实用课件制作：涡阳八中臧文清</a:t>
            </a:r>
            <a:endParaRPr lang="zh-CN" altLang="en-US" sz="4000" b="1">
              <a:ln w="12700" cmpd="sng">
                <a:solidFill>
                  <a:schemeClr val="accent4"/>
                </a:solidFill>
                <a:prstDash val="solid"/>
              </a:ln>
              <a:solidFill>
                <a:srgbClr val="0FECEF"/>
              </a:solidFill>
              <a:effectLst/>
              <a:uFillTx/>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9850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1">
                  <p:stCondLst>
                    <p:cond delay="indefinite"/>
                  </p:stCondLst>
                  <p:endCondLst>
                    <p:cond evt="onNext">
                      <p:tgtEl>
                        <p:sldTgt/>
                      </p:tgtEl>
                    </p:cond>
                    <p:cond evt="onPrev">
                      <p:tgtEl>
                        <p:sldTgt/>
                      </p:tgtEl>
                    </p:cond>
                    <p:cond evt="onStopAudio">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1490" name="矩形 191489"/>
          <p:cNvSpPr/>
          <p:nvPr/>
        </p:nvSpPr>
        <p:spPr>
          <a:xfrm>
            <a:off x="2899410" y="307340"/>
            <a:ext cx="2510155" cy="782955"/>
          </a:xfrm>
          <a:prstGeom prst="rect">
            <a:avLst/>
          </a:prstGeom>
        </p:spPr>
        <p:txBody>
          <a:bodyPr wrap="none" fromWordArt="1">
            <a:prstTxWarp prst="textPlain">
              <a:avLst>
                <a:gd name="adj" fmla="val 50000"/>
              </a:avLst>
            </a:prstTxWarp>
            <a:normAutofit/>
          </a:bodyPr>
          <a:lstStyle/>
          <a:p>
            <a:pPr algn="ctr"/>
            <a:r>
              <a:rPr lang="zh-CN" altLang="en-US" sz="3600" b="1">
                <a:ln w="19050" cap="flat" cmpd="sng">
                  <a:solidFill>
                    <a:schemeClr val="bg1"/>
                  </a:solidFill>
                  <a:prstDash val="solid"/>
                  <a:headEnd type="none" w="med" len="med"/>
                  <a:tailEnd type="none" w="med" len="med"/>
                </a:ln>
                <a:gradFill rotWithShape="1">
                  <a:gsLst>
                    <a:gs pos="0">
                      <a:srgbClr val="FF66CC">
                        <a:alpha val="84000"/>
                      </a:srgbClr>
                    </a:gs>
                    <a:gs pos="100000">
                      <a:srgbClr val="FF0066"/>
                    </a:gs>
                  </a:gsLst>
                  <a:lin ang="5400000" scaled="1"/>
                  <a:tileRect/>
                </a:gradFill>
                <a:effectLst>
                  <a:outerShdw dist="107763" dir="13499999" algn="ctr" rotWithShape="0">
                    <a:srgbClr val="990000">
                      <a:alpha val="50000"/>
                    </a:srgbClr>
                  </a:outerShdw>
                </a:effectLst>
                <a:latin typeface="华文行楷" charset="0"/>
                <a:ea typeface="华文行楷" panose="02010800040101010101" charset="-122"/>
              </a:rPr>
              <a:t>抢答题</a:t>
            </a:r>
            <a:endParaRPr lang="zh-CN" altLang="en-US" sz="3600" b="1">
              <a:ln w="19050" cap="flat" cmpd="sng">
                <a:solidFill>
                  <a:schemeClr val="bg1"/>
                </a:solidFill>
                <a:prstDash val="solid"/>
                <a:headEnd type="none" w="med" len="med"/>
                <a:tailEnd type="none" w="med" len="med"/>
              </a:ln>
              <a:gradFill rotWithShape="1">
                <a:gsLst>
                  <a:gs pos="0">
                    <a:srgbClr val="FF66CC">
                      <a:alpha val="84000"/>
                    </a:srgbClr>
                  </a:gs>
                  <a:gs pos="100000">
                    <a:srgbClr val="FF0066"/>
                  </a:gs>
                </a:gsLst>
                <a:lin ang="5400000" scaled="1"/>
                <a:tileRect/>
              </a:gradFill>
              <a:effectLst>
                <a:outerShdw dist="107763" dir="13499999" algn="ctr" rotWithShape="0">
                  <a:srgbClr val="990000">
                    <a:alpha val="50000"/>
                  </a:srgbClr>
                </a:outerShdw>
              </a:effectLst>
              <a:latin typeface="华文行楷" charset="0"/>
              <a:ea typeface="华文行楷" panose="02010800040101010101" charset="-122"/>
            </a:endParaRPr>
          </a:p>
        </p:txBody>
      </p:sp>
      <p:pic>
        <p:nvPicPr>
          <p:cNvPr id="191491" name="图片 191490" descr="R027"/>
          <p:cNvPicPr>
            <a:picLocks noChangeAspect="1"/>
          </p:cNvPicPr>
          <p:nvPr/>
        </p:nvPicPr>
        <p:blipFill>
          <a:blip r:embed="rId1"/>
          <a:stretch>
            <a:fillRect/>
          </a:stretch>
        </p:blipFill>
        <p:spPr>
          <a:xfrm>
            <a:off x="668020" y="1628775"/>
            <a:ext cx="792163" cy="1512888"/>
          </a:xfrm>
          <a:prstGeom prst="rect">
            <a:avLst/>
          </a:prstGeom>
          <a:noFill/>
          <a:ln w="9525">
            <a:noFill/>
          </a:ln>
        </p:spPr>
      </p:pic>
      <p:sp>
        <p:nvSpPr>
          <p:cNvPr id="191492" name="线形标注 2(带边框和强调线) 191491"/>
          <p:cNvSpPr/>
          <p:nvPr/>
        </p:nvSpPr>
        <p:spPr>
          <a:xfrm>
            <a:off x="1691640" y="1839595"/>
            <a:ext cx="4925695" cy="5705475"/>
          </a:xfrm>
          <a:prstGeom prst="accentBorderCallout2">
            <a:avLst>
              <a:gd name="adj1" fmla="val 11338"/>
              <a:gd name="adj2" fmla="val -1958"/>
              <a:gd name="adj3" fmla="val 11338"/>
              <a:gd name="adj4" fmla="val -7759"/>
              <a:gd name="adj5" fmla="val 21574"/>
              <a:gd name="adj6" fmla="val -13718"/>
            </a:avLst>
          </a:prstGeom>
          <a:noFill/>
          <a:ln w="9525" cap="flat" cmpd="sng">
            <a:solidFill>
              <a:schemeClr val="bg1"/>
            </a:solidFill>
            <a:prstDash val="solid"/>
            <a:miter/>
            <a:headEnd type="none" w="med" len="med"/>
            <a:tailEnd type="none" w="med" len="med"/>
          </a:ln>
          <a:extLst>
            <a:ext uri="{909E8E84-426E-40DD-AFC4-6F175D3DCCD1}">
              <a14:hiddenFill xmlns:a14="http://schemas.microsoft.com/office/drawing/2010/main">
                <a:gradFill rotWithShape="1">
                  <a:gsLst>
                    <a:gs pos="0">
                      <a:srgbClr val="CCFFFF"/>
                    </a:gs>
                    <a:gs pos="50000">
                      <a:schemeClr val="bg1"/>
                    </a:gs>
                    <a:gs pos="100000">
                      <a:srgbClr val="CCFFFF"/>
                    </a:gs>
                  </a:gsLst>
                  <a:lin ang="5400000" scaled="1"/>
                  <a:tileRect/>
                </a:gradFill>
              </a14:hiddenFill>
            </a:ext>
          </a:extLst>
        </p:spPr>
        <p:txBody>
          <a:bodyPr/>
          <a:lstStyle/>
          <a:p>
            <a:r>
              <a:rPr lang="zh-CN" altLang="en-US" sz="3600" b="1" dirty="0">
                <a:solidFill>
                  <a:schemeClr val="accent2">
                    <a:lumMod val="50000"/>
                  </a:schemeClr>
                </a:solidFill>
                <a:uFillTx/>
                <a:latin typeface="黑体" panose="02010609060101010101" pitchFamily="49" charset="-122"/>
                <a:ea typeface="黑体" panose="02010609060101010101" pitchFamily="49" charset="-122"/>
              </a:rPr>
              <a:t>8、那悬崖有多高?</a:t>
            </a:r>
            <a:endParaRPr lang="zh-CN" altLang="en-US" sz="3600" b="1" dirty="0">
              <a:solidFill>
                <a:schemeClr val="accent2">
                  <a:lumMod val="50000"/>
                </a:schemeClr>
              </a:solidFill>
              <a:uFillTx/>
              <a:latin typeface="黑体" panose="02010609060101010101" pitchFamily="49" charset="-122"/>
              <a:ea typeface="黑体" panose="02010609060101010101" pitchFamily="49" charset="-122"/>
            </a:endParaRPr>
          </a:p>
          <a:p>
            <a:r>
              <a:rPr lang="zh-CN" altLang="en-US" sz="3600" b="1" dirty="0">
                <a:solidFill>
                  <a:schemeClr val="accent2">
                    <a:lumMod val="50000"/>
                  </a:schemeClr>
                </a:solidFill>
                <a:uFillTx/>
                <a:latin typeface="黑体" panose="02010609060101010101" pitchFamily="49" charset="-122"/>
                <a:ea typeface="黑体" panose="02010609060101010101" pitchFamily="49" charset="-122"/>
              </a:rPr>
              <a:t> 岩脊又有多高?</a:t>
            </a:r>
            <a:endParaRPr lang="zh-CN" altLang="en-US" sz="3600" b="1" dirty="0">
              <a:solidFill>
                <a:schemeClr val="accent2">
                  <a:lumMod val="50000"/>
                </a:schemeClr>
              </a:solidFill>
              <a:uFillTx/>
              <a:latin typeface="黑体" panose="02010609060101010101" pitchFamily="49" charset="-122"/>
              <a:ea typeface="黑体" panose="02010609060101010101" pitchFamily="49" charset="-122"/>
            </a:endParaRPr>
          </a:p>
          <a:p>
            <a:endParaRPr lang="zh-CN" altLang="en-US" sz="3600" b="1" dirty="0">
              <a:solidFill>
                <a:schemeClr val="accent2">
                  <a:lumMod val="50000"/>
                </a:schemeClr>
              </a:solidFill>
              <a:uFillTx/>
              <a:latin typeface="黑体" panose="02010609060101010101" pitchFamily="49" charset="-122"/>
              <a:ea typeface="黑体" panose="02010609060101010101" pitchFamily="49" charset="-122"/>
            </a:endParaRPr>
          </a:p>
          <a:p>
            <a:endParaRPr lang="zh-CN" altLang="en-US" sz="3600" b="1" dirty="0">
              <a:solidFill>
                <a:schemeClr val="accent2">
                  <a:lumMod val="50000"/>
                </a:schemeClr>
              </a:solidFill>
              <a:uFillTx/>
              <a:latin typeface="黑体" panose="02010609060101010101" pitchFamily="49" charset="-122"/>
              <a:ea typeface="黑体" panose="02010609060101010101" pitchFamily="49" charset="-122"/>
              <a:sym typeface="+mn-ea"/>
            </a:endParaRPr>
          </a:p>
          <a:p>
            <a:r>
              <a:rPr lang="zh-CN" altLang="en-US" sz="3600" b="1" dirty="0">
                <a:solidFill>
                  <a:schemeClr val="accent2">
                    <a:lumMod val="50000"/>
                  </a:schemeClr>
                </a:solidFill>
                <a:uFillTx/>
                <a:latin typeface="黑体" panose="02010609060101010101" pitchFamily="49" charset="-122"/>
                <a:ea typeface="黑体" panose="02010609060101010101" pitchFamily="49" charset="-122"/>
                <a:sym typeface="+mn-ea"/>
              </a:rPr>
              <a:t>9、所有的孩子都爬到岩脊了吗？所有的孩子都爬到崖顶了吗？谁没到？</a:t>
            </a:r>
            <a:endParaRPr lang="zh-CN" altLang="en-US" sz="3600" b="1" dirty="0">
              <a:solidFill>
                <a:schemeClr val="accent2">
                  <a:lumMod val="50000"/>
                </a:schemeClr>
              </a:solidFill>
              <a:uFillTx/>
              <a:latin typeface="黑体" panose="02010609060101010101" pitchFamily="49" charset="-122"/>
              <a:ea typeface="黑体" panose="02010609060101010101" pitchFamily="49" charset="-122"/>
              <a:sym typeface="+mn-ea"/>
            </a:endParaRPr>
          </a:p>
          <a:p>
            <a:pPr algn="ctr"/>
            <a:endParaRPr lang="en-US" altLang="x-none" sz="3600" b="1" dirty="0">
              <a:solidFill>
                <a:schemeClr val="accent2">
                  <a:lumMod val="50000"/>
                </a:schemeClr>
              </a:solidFill>
              <a:uFillTx/>
              <a:latin typeface="黑体" panose="02010609060101010101" pitchFamily="49" charset="-122"/>
              <a:ea typeface="黑体" panose="02010609060101010101" pitchFamily="49" charset="-122"/>
            </a:endParaRPr>
          </a:p>
        </p:txBody>
      </p:sp>
      <p:sp>
        <p:nvSpPr>
          <p:cNvPr id="191493" name="右箭头 191492"/>
          <p:cNvSpPr/>
          <p:nvPr/>
        </p:nvSpPr>
        <p:spPr>
          <a:xfrm>
            <a:off x="6600825" y="2335848"/>
            <a:ext cx="576263" cy="358775"/>
          </a:xfrm>
          <a:prstGeom prst="rightArrow">
            <a:avLst>
              <a:gd name="adj1" fmla="val 50000"/>
              <a:gd name="adj2" fmla="val 40154"/>
            </a:avLst>
          </a:prstGeom>
          <a:solidFill>
            <a:srgbClr val="7030A0"/>
          </a:solidFill>
          <a:ln w="9525" cap="flat" cmpd="sng">
            <a:solidFill>
              <a:schemeClr val="bg1"/>
            </a:solidFill>
            <a:prstDash val="solid"/>
            <a:miter/>
            <a:headEnd type="none" w="med" len="med"/>
            <a:tailEnd type="none" w="med" len="med"/>
          </a:ln>
        </p:spPr>
        <p:txBody>
          <a:bodyPr/>
          <a:lstStyle/>
          <a:p>
            <a:endParaRPr lang="zh-CN" altLang="en-US"/>
          </a:p>
        </p:txBody>
      </p:sp>
      <p:sp>
        <p:nvSpPr>
          <p:cNvPr id="191494" name="文本框 191493"/>
          <p:cNvSpPr txBox="1"/>
          <p:nvPr/>
        </p:nvSpPr>
        <p:spPr>
          <a:xfrm>
            <a:off x="7379335" y="1638935"/>
            <a:ext cx="4747895" cy="1753235"/>
          </a:xfrm>
          <a:prstGeom prst="rect">
            <a:avLst/>
          </a:prstGeom>
          <a:noFill/>
          <a:ln w="9525">
            <a:noFill/>
          </a:ln>
        </p:spPr>
        <p:txBody>
          <a:bodyPr wrap="square">
            <a:spAutoFit/>
          </a:bodyPr>
          <a:lstStyle/>
          <a:p>
            <a:pPr>
              <a:lnSpc>
                <a:spcPct val="150000"/>
              </a:lnSpc>
              <a:spcBef>
                <a:spcPts val="0"/>
              </a:spcBef>
            </a:pPr>
            <a:r>
              <a:rPr lang="zh-CN" altLang="en-US" sz="3600" b="1" dirty="0">
                <a:solidFill>
                  <a:srgbClr val="FF0000"/>
                </a:solidFill>
                <a:uFillTx/>
                <a:latin typeface="黑体" panose="02010609060101010101" pitchFamily="49" charset="-122"/>
                <a:ea typeface="黑体" panose="02010609060101010101" pitchFamily="49" charset="-122"/>
              </a:rPr>
              <a:t>悬崖约18米，</a:t>
            </a:r>
            <a:endParaRPr lang="zh-CN" altLang="en-US" sz="3600" b="1" dirty="0">
              <a:solidFill>
                <a:srgbClr val="FF0000"/>
              </a:solidFill>
              <a:uFillTx/>
              <a:latin typeface="黑体" panose="02010609060101010101" pitchFamily="49" charset="-122"/>
              <a:ea typeface="黑体" panose="02010609060101010101" pitchFamily="49" charset="-122"/>
            </a:endParaRPr>
          </a:p>
          <a:p>
            <a:pPr>
              <a:lnSpc>
                <a:spcPct val="150000"/>
              </a:lnSpc>
              <a:spcBef>
                <a:spcPts val="0"/>
              </a:spcBef>
            </a:pPr>
            <a:r>
              <a:rPr lang="zh-CN" altLang="en-US" sz="3600" b="1" dirty="0">
                <a:solidFill>
                  <a:srgbClr val="FF0000"/>
                </a:solidFill>
                <a:uFillTx/>
                <a:latin typeface="黑体" panose="02010609060101010101" pitchFamily="49" charset="-122"/>
                <a:ea typeface="黑体" panose="02010609060101010101" pitchFamily="49" charset="-122"/>
              </a:rPr>
              <a:t>岩脊约6米。</a:t>
            </a:r>
            <a:endParaRPr lang="zh-CN" altLang="en-US" sz="3600" b="1" dirty="0">
              <a:solidFill>
                <a:srgbClr val="FF0000"/>
              </a:solidFill>
              <a:uFillTx/>
              <a:latin typeface="黑体" panose="02010609060101010101" pitchFamily="49" charset="-122"/>
              <a:ea typeface="黑体" panose="02010609060101010101" pitchFamily="49" charset="-122"/>
            </a:endParaRPr>
          </a:p>
        </p:txBody>
      </p:sp>
      <p:sp>
        <p:nvSpPr>
          <p:cNvPr id="191496" name="右箭头 191495"/>
          <p:cNvSpPr/>
          <p:nvPr/>
        </p:nvSpPr>
        <p:spPr>
          <a:xfrm>
            <a:off x="6600825" y="4607243"/>
            <a:ext cx="576263" cy="358775"/>
          </a:xfrm>
          <a:prstGeom prst="rightArrow">
            <a:avLst>
              <a:gd name="adj1" fmla="val 50000"/>
              <a:gd name="adj2" fmla="val 40154"/>
            </a:avLst>
          </a:prstGeom>
          <a:solidFill>
            <a:srgbClr val="7030A0"/>
          </a:solidFill>
          <a:ln w="9525" cap="flat" cmpd="sng">
            <a:solidFill>
              <a:schemeClr val="bg1"/>
            </a:solidFill>
            <a:prstDash val="solid"/>
            <a:miter/>
            <a:headEnd type="none" w="med" len="med"/>
            <a:tailEnd type="none" w="med" len="med"/>
          </a:ln>
        </p:spPr>
        <p:txBody>
          <a:bodyPr/>
          <a:lstStyle/>
          <a:p>
            <a:endParaRPr lang="zh-CN" altLang="en-US"/>
          </a:p>
        </p:txBody>
      </p:sp>
      <p:sp>
        <p:nvSpPr>
          <p:cNvPr id="191497" name="文本框 191496"/>
          <p:cNvSpPr txBox="1"/>
          <p:nvPr/>
        </p:nvSpPr>
        <p:spPr>
          <a:xfrm>
            <a:off x="7379335" y="3899535"/>
            <a:ext cx="4382770" cy="2222500"/>
          </a:xfrm>
          <a:prstGeom prst="rect">
            <a:avLst/>
          </a:prstGeom>
          <a:noFill/>
          <a:ln w="9525">
            <a:noFill/>
          </a:ln>
        </p:spPr>
        <p:txBody>
          <a:bodyPr wrap="square">
            <a:spAutoFit/>
          </a:bodyPr>
          <a:lstStyle/>
          <a:p>
            <a:pPr algn="l">
              <a:lnSpc>
                <a:spcPts val="5540"/>
              </a:lnSpc>
              <a:spcBef>
                <a:spcPts val="0"/>
              </a:spcBef>
              <a:buClrTx/>
              <a:buSzTx/>
              <a:buFontTx/>
            </a:pPr>
            <a:r>
              <a:rPr lang="zh-CN" altLang="en-US" sz="3600" b="1" dirty="0">
                <a:solidFill>
                  <a:srgbClr val="FF0000"/>
                </a:solidFill>
                <a:uFillTx/>
                <a:latin typeface="黑体" panose="02010609060101010101" pitchFamily="49" charset="-122"/>
                <a:ea typeface="黑体" panose="02010609060101010101" pitchFamily="49" charset="-122"/>
              </a:rPr>
              <a:t>是的；</a:t>
            </a:r>
            <a:endParaRPr lang="zh-CN" altLang="en-US" sz="3600" b="1" dirty="0">
              <a:solidFill>
                <a:srgbClr val="FF0000"/>
              </a:solidFill>
              <a:uFillTx/>
              <a:latin typeface="黑体" panose="02010609060101010101" pitchFamily="49" charset="-122"/>
              <a:ea typeface="黑体" panose="02010609060101010101" pitchFamily="49" charset="-122"/>
            </a:endParaRPr>
          </a:p>
          <a:p>
            <a:pPr algn="l">
              <a:lnSpc>
                <a:spcPts val="5540"/>
              </a:lnSpc>
              <a:spcBef>
                <a:spcPts val="0"/>
              </a:spcBef>
              <a:buClrTx/>
              <a:buSzTx/>
              <a:buFontTx/>
            </a:pPr>
            <a:r>
              <a:rPr lang="zh-CN" altLang="en-US" sz="3600" b="1" dirty="0">
                <a:solidFill>
                  <a:srgbClr val="FF0000"/>
                </a:solidFill>
                <a:uFillTx/>
                <a:latin typeface="黑体" panose="02010609060101010101" pitchFamily="49" charset="-122"/>
                <a:ea typeface="黑体" panose="02010609060101010101" pitchFamily="49" charset="-122"/>
              </a:rPr>
              <a:t>不是；</a:t>
            </a:r>
            <a:endParaRPr lang="zh-CN" altLang="en-US" sz="3600" b="1" dirty="0">
              <a:solidFill>
                <a:srgbClr val="FF0000"/>
              </a:solidFill>
              <a:uFillTx/>
              <a:latin typeface="黑体" panose="02010609060101010101" pitchFamily="49" charset="-122"/>
              <a:ea typeface="黑体" panose="02010609060101010101" pitchFamily="49" charset="-122"/>
            </a:endParaRPr>
          </a:p>
          <a:p>
            <a:pPr algn="l">
              <a:lnSpc>
                <a:spcPts val="5540"/>
              </a:lnSpc>
              <a:spcBef>
                <a:spcPts val="0"/>
              </a:spcBef>
              <a:buClrTx/>
              <a:buSzTx/>
              <a:buFontTx/>
            </a:pPr>
            <a:r>
              <a:rPr lang="zh-CN" altLang="en-US" sz="3600" b="1" dirty="0">
                <a:solidFill>
                  <a:srgbClr val="FF0000"/>
                </a:solidFill>
                <a:uFillTx/>
                <a:latin typeface="黑体" panose="02010609060101010101" pitchFamily="49" charset="-122"/>
                <a:ea typeface="黑体" panose="02010609060101010101" pitchFamily="49" charset="-122"/>
              </a:rPr>
              <a:t>“我”</a:t>
            </a:r>
            <a:endParaRPr lang="zh-CN" altLang="en-US" sz="3600" b="1" dirty="0">
              <a:solidFill>
                <a:srgbClr val="FF0000"/>
              </a:solidFill>
              <a:uFillTx/>
              <a:latin typeface="黑体" panose="02010609060101010101" pitchFamily="49" charset="-122"/>
              <a:ea typeface="黑体" panose="02010609060101010101" pitchFamily="49" charset="-122"/>
            </a:endParaRPr>
          </a:p>
        </p:txBody>
      </p:sp>
      <p:sp>
        <p:nvSpPr>
          <p:cNvPr id="191504" name="矩形 191503"/>
          <p:cNvSpPr/>
          <p:nvPr/>
        </p:nvSpPr>
        <p:spPr>
          <a:xfrm>
            <a:off x="6600825" y="115888"/>
            <a:ext cx="3240088" cy="1079500"/>
          </a:xfrm>
          <a:prstGeom prst="rect">
            <a:avLst/>
          </a:prstGeom>
        </p:spPr>
        <p:txBody>
          <a:bodyPr wrap="none" fromWordArt="1">
            <a:prstTxWarp prst="textDeflate">
              <a:avLst>
                <a:gd name="adj" fmla="val 23407"/>
              </a:avLst>
            </a:prstTxWarp>
            <a:normAutofit/>
          </a:bodyPr>
          <a:lstStyle/>
          <a:p>
            <a:pPr algn="ctr"/>
            <a:r>
              <a:rPr lang="zh-CN" altLang="en-US" sz="3600" b="1">
                <a:ln w="9525" cap="flat" cmpd="sng">
                  <a:solidFill>
                    <a:srgbClr val="000000"/>
                  </a:solidFill>
                  <a:prstDash val="solid"/>
                  <a:headEnd type="none" w="med" len="med"/>
                  <a:tailEnd type="none" w="med" len="med"/>
                </a:ln>
                <a:solidFill>
                  <a:srgbClr val="00B050"/>
                </a:solidFill>
                <a:uFillTx/>
                <a:latin typeface="宋体" panose="02010600030101010101" pitchFamily="2" charset="-122"/>
                <a:ea typeface="宋体" panose="02010600030101010101" pitchFamily="2" charset="-122"/>
              </a:rPr>
              <a:t>比一比，谁最棒？</a:t>
            </a:r>
            <a:endParaRPr lang="zh-CN" altLang="en-US" sz="3600" b="1">
              <a:ln w="9525" cap="flat" cmpd="sng">
                <a:solidFill>
                  <a:srgbClr val="000000"/>
                </a:solidFill>
                <a:prstDash val="solid"/>
                <a:headEnd type="none" w="med" len="med"/>
                <a:tailEnd type="none" w="med" len="med"/>
              </a:ln>
              <a:solidFill>
                <a:srgbClr val="00B050"/>
              </a:solidFill>
              <a:uFillTx/>
              <a:latin typeface="宋体" panose="02010600030101010101" pitchFamily="2" charset="-122"/>
              <a:ea typeface="宋体" panose="02010600030101010101" pitchFamily="2" charset="-122"/>
            </a:endParaRPr>
          </a:p>
        </p:txBody>
      </p:sp>
      <p:sp>
        <p:nvSpPr>
          <p:cNvPr id="3" name="文本框 2"/>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预习检测</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191492">
                                            <p:txEl>
                                              <p:pRg st="0" end="0"/>
                                            </p:txEl>
                                          </p:spTgt>
                                        </p:tgtEl>
                                        <p:attrNameLst>
                                          <p:attrName>style.visibility</p:attrName>
                                        </p:attrNameLst>
                                      </p:cBhvr>
                                      <p:to>
                                        <p:strVal val="visible"/>
                                      </p:to>
                                    </p:set>
                                    <p:anim calcmode="lin" valueType="num">
                                      <p:cBhvr>
                                        <p:cTn id="7" dur="500" fill="hold"/>
                                        <p:tgtEl>
                                          <p:spTgt spid="191492">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91492">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91492">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91492">
                                            <p:txEl>
                                              <p:pRg st="0" end="0"/>
                                            </p:txEl>
                                          </p:spTgt>
                                        </p:tgtEl>
                                        <p:attrNameLst>
                                          <p:attrName>ppt_y</p:attrName>
                                        </p:attrNameLst>
                                      </p:cBhvr>
                                      <p:tavLst>
                                        <p:tav tm="0">
                                          <p:val>
                                            <p:strVal val="#ppt_y"/>
                                          </p:val>
                                        </p:tav>
                                        <p:tav tm="100000">
                                          <p:val>
                                            <p:strVal val="#ppt_y"/>
                                          </p:val>
                                        </p:tav>
                                      </p:tavLst>
                                    </p:anim>
                                  </p:childTnLst>
                                </p:cTn>
                              </p:par>
                              <p:par>
                                <p:cTn id="11" presetID="39" presetClass="entr" presetSubtype="0" accel="100000" fill="hold" nodeType="withEffect">
                                  <p:stCondLst>
                                    <p:cond delay="0"/>
                                  </p:stCondLst>
                                  <p:childTnLst>
                                    <p:set>
                                      <p:cBhvr>
                                        <p:cTn id="12" dur="1" fill="hold">
                                          <p:stCondLst>
                                            <p:cond delay="0"/>
                                          </p:stCondLst>
                                        </p:cTn>
                                        <p:tgtEl>
                                          <p:spTgt spid="191492">
                                            <p:txEl>
                                              <p:pRg st="1" end="1"/>
                                            </p:txEl>
                                          </p:spTgt>
                                        </p:tgtEl>
                                        <p:attrNameLst>
                                          <p:attrName>style.visibility</p:attrName>
                                        </p:attrNameLst>
                                      </p:cBhvr>
                                      <p:to>
                                        <p:strVal val="visible"/>
                                      </p:to>
                                    </p:set>
                                    <p:anim calcmode="lin" valueType="num">
                                      <p:cBhvr>
                                        <p:cTn id="13" dur="500" fill="hold"/>
                                        <p:tgtEl>
                                          <p:spTgt spid="191492">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191492">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191492">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19149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nodeType="clickEffect">
                                  <p:stCondLst>
                                    <p:cond delay="0"/>
                                  </p:stCondLst>
                                  <p:childTnLst>
                                    <p:set>
                                      <p:cBhvr>
                                        <p:cTn id="20" dur="1000" fill="hold">
                                          <p:stCondLst>
                                            <p:cond delay="0"/>
                                          </p:stCondLst>
                                        </p:cTn>
                                        <p:tgtEl>
                                          <p:spTgt spid="191494">
                                            <p:txEl>
                                              <p:pRg st="0" end="0"/>
                                            </p:txEl>
                                          </p:spTgt>
                                        </p:tgtEl>
                                        <p:attrNameLst>
                                          <p:attrName>style.visibility</p:attrName>
                                        </p:attrNameLst>
                                      </p:cBhvr>
                                      <p:to>
                                        <p:strVal val="visible"/>
                                      </p:to>
                                    </p:set>
                                    <p:animEffect transition="in" filter="diamond(in)">
                                      <p:cBhvr>
                                        <p:cTn id="21" dur="1000"/>
                                        <p:tgtEl>
                                          <p:spTgt spid="191494">
                                            <p:txEl>
                                              <p:pRg st="0" end="0"/>
                                            </p:txEl>
                                          </p:spTgt>
                                        </p:tgtEl>
                                      </p:cBhvr>
                                    </p:animEffect>
                                  </p:childTnLst>
                                </p:cTn>
                              </p:par>
                              <p:par>
                                <p:cTn id="22" presetID="1" presetClass="entr" presetSubtype="0" fill="hold" nodeType="withEffect">
                                  <p:stCondLst>
                                    <p:cond delay="0"/>
                                  </p:stCondLst>
                                  <p:childTnLst>
                                    <p:set>
                                      <p:cBhvr>
                                        <p:cTn id="23" dur="1" fill="hold">
                                          <p:stCondLst>
                                            <p:cond delay="0"/>
                                          </p:stCondLst>
                                        </p:cTn>
                                        <p:tgtEl>
                                          <p:spTgt spid="191493"/>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000" fill="hold">
                                          <p:stCondLst>
                                            <p:cond delay="0"/>
                                          </p:stCondLst>
                                        </p:cTn>
                                        <p:tgtEl>
                                          <p:spTgt spid="191494">
                                            <p:txEl>
                                              <p:pRg st="1" end="1"/>
                                            </p:txEl>
                                          </p:spTgt>
                                        </p:tgtEl>
                                        <p:attrNameLst>
                                          <p:attrName>style.visibility</p:attrName>
                                        </p:attrNameLst>
                                      </p:cBhvr>
                                      <p:to>
                                        <p:strVal val="visible"/>
                                      </p:to>
                                    </p:set>
                                    <p:animEffect transition="in" filter="diamond(in)">
                                      <p:cBhvr>
                                        <p:cTn id="28" dur="1000"/>
                                        <p:tgtEl>
                                          <p:spTgt spid="191494">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9" presetClass="entr" presetSubtype="0" accel="100000" fill="hold" nodeType="clickEffect">
                                  <p:stCondLst>
                                    <p:cond delay="0"/>
                                  </p:stCondLst>
                                  <p:childTnLst>
                                    <p:set>
                                      <p:cBhvr>
                                        <p:cTn id="32" dur="1" fill="hold">
                                          <p:stCondLst>
                                            <p:cond delay="0"/>
                                          </p:stCondLst>
                                        </p:cTn>
                                        <p:tgtEl>
                                          <p:spTgt spid="191492">
                                            <p:txEl>
                                              <p:pRg st="4" end="4"/>
                                            </p:txEl>
                                          </p:spTgt>
                                        </p:tgtEl>
                                        <p:attrNameLst>
                                          <p:attrName>style.visibility</p:attrName>
                                        </p:attrNameLst>
                                      </p:cBhvr>
                                      <p:to>
                                        <p:strVal val="visible"/>
                                      </p:to>
                                    </p:set>
                                    <p:anim calcmode="lin" valueType="num">
                                      <p:cBhvr>
                                        <p:cTn id="33" dur="500" fill="hold"/>
                                        <p:tgtEl>
                                          <p:spTgt spid="191492">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4" dur="500" fill="hold"/>
                                        <p:tgtEl>
                                          <p:spTgt spid="191492">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5" dur="500" fill="hold"/>
                                        <p:tgtEl>
                                          <p:spTgt spid="191492">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36" dur="500" fill="hold"/>
                                        <p:tgtEl>
                                          <p:spTgt spid="191492">
                                            <p:txEl>
                                              <p:pRg st="4" end="4"/>
                                            </p:txEl>
                                          </p:spTgt>
                                        </p:tgtEl>
                                        <p:attrNameLst>
                                          <p:attrName>ppt_y</p:attrName>
                                        </p:attrNameLst>
                                      </p:cBhvr>
                                      <p:tavLst>
                                        <p:tav tm="0">
                                          <p:val>
                                            <p:strVal val="#ppt_y"/>
                                          </p:val>
                                        </p:tav>
                                        <p:tav tm="100000">
                                          <p:val>
                                            <p:strVal val="#ppt_y"/>
                                          </p:val>
                                        </p:tav>
                                      </p:tavLst>
                                    </p:anim>
                                  </p:childTnLst>
                                </p:cTn>
                              </p:par>
                              <p:par>
                                <p:cTn id="37" presetID="1" presetClass="entr" presetSubtype="0" fill="hold" nodeType="withEffect">
                                  <p:stCondLst>
                                    <p:cond delay="0"/>
                                  </p:stCondLst>
                                  <p:childTnLst>
                                    <p:set>
                                      <p:cBhvr>
                                        <p:cTn id="38" dur="1" fill="hold">
                                          <p:stCondLst>
                                            <p:cond delay="0"/>
                                          </p:stCondLst>
                                        </p:cTn>
                                        <p:tgtEl>
                                          <p:spTgt spid="19149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47" presetClass="entr" presetSubtype="0" fill="hold" nodeType="clickEffect">
                                  <p:stCondLst>
                                    <p:cond delay="0"/>
                                  </p:stCondLst>
                                  <p:childTnLst>
                                    <p:set>
                                      <p:cBhvr>
                                        <p:cTn id="42" dur="1" fill="hold">
                                          <p:stCondLst>
                                            <p:cond delay="0"/>
                                          </p:stCondLst>
                                        </p:cTn>
                                        <p:tgtEl>
                                          <p:spTgt spid="191497">
                                            <p:txEl>
                                              <p:pRg st="0" end="0"/>
                                            </p:txEl>
                                          </p:spTgt>
                                        </p:tgtEl>
                                        <p:attrNameLst>
                                          <p:attrName>style.visibility</p:attrName>
                                        </p:attrNameLst>
                                      </p:cBhvr>
                                      <p:to>
                                        <p:strVal val="visible"/>
                                      </p:to>
                                    </p:set>
                                    <p:animEffect transition="in" filter="fade">
                                      <p:cBhvr>
                                        <p:cTn id="43" dur="1000"/>
                                        <p:tgtEl>
                                          <p:spTgt spid="191497">
                                            <p:txEl>
                                              <p:pRg st="0" end="0"/>
                                            </p:txEl>
                                          </p:spTgt>
                                        </p:tgtEl>
                                      </p:cBhvr>
                                    </p:animEffect>
                                    <p:anim calcmode="lin" valueType="num">
                                      <p:cBhvr>
                                        <p:cTn id="44" dur="1000" fill="hold"/>
                                        <p:tgtEl>
                                          <p:spTgt spid="191497">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19149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7" presetClass="entr" presetSubtype="0" fill="hold" nodeType="clickEffect">
                                  <p:stCondLst>
                                    <p:cond delay="0"/>
                                  </p:stCondLst>
                                  <p:childTnLst>
                                    <p:set>
                                      <p:cBhvr>
                                        <p:cTn id="49" dur="1" fill="hold">
                                          <p:stCondLst>
                                            <p:cond delay="0"/>
                                          </p:stCondLst>
                                        </p:cTn>
                                        <p:tgtEl>
                                          <p:spTgt spid="191497">
                                            <p:txEl>
                                              <p:pRg st="1" end="1"/>
                                            </p:txEl>
                                          </p:spTgt>
                                        </p:tgtEl>
                                        <p:attrNameLst>
                                          <p:attrName>style.visibility</p:attrName>
                                        </p:attrNameLst>
                                      </p:cBhvr>
                                      <p:to>
                                        <p:strVal val="visible"/>
                                      </p:to>
                                    </p:set>
                                    <p:animEffect transition="in" filter="fade">
                                      <p:cBhvr>
                                        <p:cTn id="50" dur="1000"/>
                                        <p:tgtEl>
                                          <p:spTgt spid="191497">
                                            <p:txEl>
                                              <p:pRg st="1" end="1"/>
                                            </p:txEl>
                                          </p:spTgt>
                                        </p:tgtEl>
                                      </p:cBhvr>
                                    </p:animEffect>
                                    <p:anim calcmode="lin" valueType="num">
                                      <p:cBhvr>
                                        <p:cTn id="51" dur="1000" fill="hold"/>
                                        <p:tgtEl>
                                          <p:spTgt spid="191497">
                                            <p:txEl>
                                              <p:pRg st="1" end="1"/>
                                            </p:txEl>
                                          </p:spTgt>
                                        </p:tgtEl>
                                        <p:attrNameLst>
                                          <p:attrName>ppt_x</p:attrName>
                                        </p:attrNameLst>
                                      </p:cBhvr>
                                      <p:tavLst>
                                        <p:tav tm="0">
                                          <p:val>
                                            <p:strVal val="#ppt_x"/>
                                          </p:val>
                                        </p:tav>
                                        <p:tav tm="100000">
                                          <p:val>
                                            <p:strVal val="#ppt_x"/>
                                          </p:val>
                                        </p:tav>
                                      </p:tavLst>
                                    </p:anim>
                                    <p:anim calcmode="lin" valueType="num">
                                      <p:cBhvr>
                                        <p:cTn id="52" dur="1000" fill="hold"/>
                                        <p:tgtEl>
                                          <p:spTgt spid="19149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7" presetClass="entr" presetSubtype="0" fill="hold" nodeType="clickEffect">
                                  <p:stCondLst>
                                    <p:cond delay="0"/>
                                  </p:stCondLst>
                                  <p:childTnLst>
                                    <p:set>
                                      <p:cBhvr>
                                        <p:cTn id="56" dur="1" fill="hold">
                                          <p:stCondLst>
                                            <p:cond delay="0"/>
                                          </p:stCondLst>
                                        </p:cTn>
                                        <p:tgtEl>
                                          <p:spTgt spid="191497">
                                            <p:txEl>
                                              <p:pRg st="2" end="2"/>
                                            </p:txEl>
                                          </p:spTgt>
                                        </p:tgtEl>
                                        <p:attrNameLst>
                                          <p:attrName>style.visibility</p:attrName>
                                        </p:attrNameLst>
                                      </p:cBhvr>
                                      <p:to>
                                        <p:strVal val="visible"/>
                                      </p:to>
                                    </p:set>
                                    <p:animEffect transition="in" filter="fade">
                                      <p:cBhvr>
                                        <p:cTn id="57" dur="1000"/>
                                        <p:tgtEl>
                                          <p:spTgt spid="191497">
                                            <p:txEl>
                                              <p:pRg st="2" end="2"/>
                                            </p:txEl>
                                          </p:spTgt>
                                        </p:tgtEl>
                                      </p:cBhvr>
                                    </p:animEffect>
                                    <p:anim calcmode="lin" valueType="num">
                                      <p:cBhvr>
                                        <p:cTn id="58" dur="1000" fill="hold"/>
                                        <p:tgtEl>
                                          <p:spTgt spid="191497">
                                            <p:txEl>
                                              <p:pRg st="2" end="2"/>
                                            </p:txEl>
                                          </p:spTgt>
                                        </p:tgtEl>
                                        <p:attrNameLst>
                                          <p:attrName>ppt_x</p:attrName>
                                        </p:attrNameLst>
                                      </p:cBhvr>
                                      <p:tavLst>
                                        <p:tav tm="0">
                                          <p:val>
                                            <p:strVal val="#ppt_x"/>
                                          </p:val>
                                        </p:tav>
                                        <p:tav tm="100000">
                                          <p:val>
                                            <p:strVal val="#ppt_x"/>
                                          </p:val>
                                        </p:tav>
                                      </p:tavLst>
                                    </p:anim>
                                    <p:anim calcmode="lin" valueType="num">
                                      <p:cBhvr>
                                        <p:cTn id="59" dur="1000" fill="hold"/>
                                        <p:tgtEl>
                                          <p:spTgt spid="19149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1490" name="矩形 191489"/>
          <p:cNvSpPr/>
          <p:nvPr/>
        </p:nvSpPr>
        <p:spPr>
          <a:xfrm>
            <a:off x="2899410" y="307340"/>
            <a:ext cx="2510155" cy="782955"/>
          </a:xfrm>
          <a:prstGeom prst="rect">
            <a:avLst/>
          </a:prstGeom>
        </p:spPr>
        <p:txBody>
          <a:bodyPr wrap="none" fromWordArt="1">
            <a:prstTxWarp prst="textPlain">
              <a:avLst>
                <a:gd name="adj" fmla="val 50000"/>
              </a:avLst>
            </a:prstTxWarp>
            <a:normAutofit/>
          </a:bodyPr>
          <a:lstStyle/>
          <a:p>
            <a:pPr algn="ctr"/>
            <a:r>
              <a:rPr lang="zh-CN" altLang="en-US" sz="3600" b="1">
                <a:ln w="19050" cap="flat" cmpd="sng">
                  <a:solidFill>
                    <a:schemeClr val="bg1"/>
                  </a:solidFill>
                  <a:prstDash val="solid"/>
                  <a:headEnd type="none" w="med" len="med"/>
                  <a:tailEnd type="none" w="med" len="med"/>
                </a:ln>
                <a:gradFill rotWithShape="1">
                  <a:gsLst>
                    <a:gs pos="0">
                      <a:srgbClr val="FF66CC">
                        <a:alpha val="84000"/>
                      </a:srgbClr>
                    </a:gs>
                    <a:gs pos="100000">
                      <a:srgbClr val="FF0066"/>
                    </a:gs>
                  </a:gsLst>
                  <a:lin ang="5400000" scaled="1"/>
                  <a:tileRect/>
                </a:gradFill>
                <a:effectLst>
                  <a:outerShdw dist="107763" dir="13499999" algn="ctr" rotWithShape="0">
                    <a:srgbClr val="990000">
                      <a:alpha val="50000"/>
                    </a:srgbClr>
                  </a:outerShdw>
                </a:effectLst>
                <a:latin typeface="华文行楷" charset="0"/>
                <a:ea typeface="华文行楷" panose="02010800040101010101" charset="-122"/>
              </a:rPr>
              <a:t>抢答题</a:t>
            </a:r>
            <a:endParaRPr lang="zh-CN" altLang="en-US" sz="3600" b="1">
              <a:ln w="19050" cap="flat" cmpd="sng">
                <a:solidFill>
                  <a:schemeClr val="bg1"/>
                </a:solidFill>
                <a:prstDash val="solid"/>
                <a:headEnd type="none" w="med" len="med"/>
                <a:tailEnd type="none" w="med" len="med"/>
              </a:ln>
              <a:gradFill rotWithShape="1">
                <a:gsLst>
                  <a:gs pos="0">
                    <a:srgbClr val="FF66CC">
                      <a:alpha val="84000"/>
                    </a:srgbClr>
                  </a:gs>
                  <a:gs pos="100000">
                    <a:srgbClr val="FF0066"/>
                  </a:gs>
                </a:gsLst>
                <a:lin ang="5400000" scaled="1"/>
                <a:tileRect/>
              </a:gradFill>
              <a:effectLst>
                <a:outerShdw dist="107763" dir="13499999" algn="ctr" rotWithShape="0">
                  <a:srgbClr val="990000">
                    <a:alpha val="50000"/>
                  </a:srgbClr>
                </a:outerShdw>
              </a:effectLst>
              <a:latin typeface="华文行楷" charset="0"/>
              <a:ea typeface="华文行楷" panose="02010800040101010101" charset="-122"/>
            </a:endParaRPr>
          </a:p>
        </p:txBody>
      </p:sp>
      <p:pic>
        <p:nvPicPr>
          <p:cNvPr id="191491" name="图片 191490" descr="R027"/>
          <p:cNvPicPr>
            <a:picLocks noChangeAspect="1"/>
          </p:cNvPicPr>
          <p:nvPr/>
        </p:nvPicPr>
        <p:blipFill>
          <a:blip r:embed="rId1"/>
          <a:stretch>
            <a:fillRect/>
          </a:stretch>
        </p:blipFill>
        <p:spPr>
          <a:xfrm>
            <a:off x="668020" y="1628775"/>
            <a:ext cx="792163" cy="1512888"/>
          </a:xfrm>
          <a:prstGeom prst="rect">
            <a:avLst/>
          </a:prstGeom>
          <a:noFill/>
          <a:ln w="9525">
            <a:noFill/>
          </a:ln>
        </p:spPr>
      </p:pic>
      <p:sp>
        <p:nvSpPr>
          <p:cNvPr id="191492" name="线形标注 2(带边框和强调线) 191491"/>
          <p:cNvSpPr/>
          <p:nvPr/>
        </p:nvSpPr>
        <p:spPr>
          <a:xfrm>
            <a:off x="1595755" y="1987550"/>
            <a:ext cx="4925695" cy="5705475"/>
          </a:xfrm>
          <a:prstGeom prst="accentBorderCallout2">
            <a:avLst>
              <a:gd name="adj1" fmla="val 11338"/>
              <a:gd name="adj2" fmla="val -1958"/>
              <a:gd name="adj3" fmla="val 11338"/>
              <a:gd name="adj4" fmla="val -7759"/>
              <a:gd name="adj5" fmla="val 21574"/>
              <a:gd name="adj6" fmla="val -13718"/>
            </a:avLst>
          </a:prstGeom>
          <a:noFill/>
          <a:ln w="9525" cap="flat" cmpd="sng">
            <a:solidFill>
              <a:schemeClr val="bg1"/>
            </a:solidFill>
            <a:prstDash val="solid"/>
            <a:miter/>
            <a:headEnd type="none" w="med" len="med"/>
            <a:tailEnd type="none" w="med" len="med"/>
          </a:ln>
          <a:extLst>
            <a:ext uri="{909E8E84-426E-40DD-AFC4-6F175D3DCCD1}">
              <a14:hiddenFill xmlns:a14="http://schemas.microsoft.com/office/drawing/2010/main">
                <a:gradFill rotWithShape="1">
                  <a:gsLst>
                    <a:gs pos="0">
                      <a:srgbClr val="CCFFFF"/>
                    </a:gs>
                    <a:gs pos="50000">
                      <a:schemeClr val="bg1"/>
                    </a:gs>
                    <a:gs pos="100000">
                      <a:srgbClr val="CCFFFF"/>
                    </a:gs>
                  </a:gsLst>
                  <a:lin ang="5400000" scaled="1"/>
                  <a:tileRect/>
                </a:gradFill>
              </a14:hiddenFill>
            </a:ext>
          </a:extLst>
        </p:spPr>
        <p:txBody>
          <a:bodyPr/>
          <a:lstStyle/>
          <a:p>
            <a:r>
              <a:rPr lang="zh-CN" altLang="en-US" sz="3600" b="1" dirty="0">
                <a:solidFill>
                  <a:schemeClr val="accent2">
                    <a:lumMod val="50000"/>
                  </a:schemeClr>
                </a:solidFill>
                <a:uFillTx/>
                <a:latin typeface="黑体" panose="02010609060101010101" pitchFamily="49" charset="-122"/>
                <a:ea typeface="黑体" panose="02010609060101010101" pitchFamily="49" charset="-122"/>
              </a:rPr>
              <a:t>10、“我”在爬山中遇到了什么困难？</a:t>
            </a:r>
            <a:endParaRPr lang="zh-CN" altLang="en-US" sz="3600" b="1" dirty="0">
              <a:solidFill>
                <a:schemeClr val="accent2">
                  <a:lumMod val="50000"/>
                </a:schemeClr>
              </a:solidFill>
              <a:uFillTx/>
              <a:latin typeface="黑体" panose="02010609060101010101" pitchFamily="49" charset="-122"/>
              <a:ea typeface="黑体" panose="02010609060101010101" pitchFamily="49" charset="-122"/>
            </a:endParaRPr>
          </a:p>
          <a:p>
            <a:endParaRPr lang="zh-CN" altLang="en-US" sz="3600" b="1" dirty="0">
              <a:solidFill>
                <a:schemeClr val="accent2">
                  <a:lumMod val="50000"/>
                </a:schemeClr>
              </a:solidFill>
              <a:uFillTx/>
              <a:latin typeface="黑体" panose="02010609060101010101" pitchFamily="49" charset="-122"/>
              <a:ea typeface="黑体" panose="02010609060101010101" pitchFamily="49" charset="-122"/>
            </a:endParaRPr>
          </a:p>
          <a:p>
            <a:r>
              <a:rPr lang="zh-CN" altLang="en-US" sz="3600" b="1" dirty="0">
                <a:solidFill>
                  <a:schemeClr val="accent2">
                    <a:lumMod val="50000"/>
                  </a:schemeClr>
                </a:solidFill>
                <a:uFillTx/>
                <a:latin typeface="黑体" panose="02010609060101010101" pitchFamily="49" charset="-122"/>
                <a:ea typeface="黑体" panose="02010609060101010101" pitchFamily="49" charset="-122"/>
                <a:sym typeface="+mn-ea"/>
              </a:rPr>
              <a:t>11、谁叫来了“我”的父亲？</a:t>
            </a:r>
            <a:endParaRPr lang="zh-CN" altLang="en-US" sz="3600" b="1" dirty="0">
              <a:solidFill>
                <a:schemeClr val="accent2">
                  <a:lumMod val="50000"/>
                </a:schemeClr>
              </a:solidFill>
              <a:uFillTx/>
              <a:latin typeface="黑体" panose="02010609060101010101" pitchFamily="49" charset="-122"/>
              <a:ea typeface="黑体" panose="02010609060101010101" pitchFamily="49" charset="-122"/>
              <a:sym typeface="+mn-ea"/>
            </a:endParaRPr>
          </a:p>
          <a:p>
            <a:endParaRPr lang="zh-CN" altLang="en-US" sz="3600" b="1" dirty="0">
              <a:solidFill>
                <a:schemeClr val="accent2">
                  <a:lumMod val="50000"/>
                </a:schemeClr>
              </a:solidFill>
              <a:uFillTx/>
              <a:latin typeface="黑体" panose="02010609060101010101" pitchFamily="49" charset="-122"/>
              <a:ea typeface="黑体" panose="02010609060101010101" pitchFamily="49" charset="-122"/>
              <a:sym typeface="+mn-ea"/>
            </a:endParaRPr>
          </a:p>
          <a:p>
            <a:r>
              <a:rPr lang="zh-CN" altLang="en-US" sz="3600" b="1" dirty="0">
                <a:solidFill>
                  <a:schemeClr val="accent2">
                    <a:lumMod val="50000"/>
                  </a:schemeClr>
                </a:solidFill>
                <a:uFillTx/>
                <a:latin typeface="黑体" panose="02010609060101010101" pitchFamily="49" charset="-122"/>
                <a:ea typeface="黑体" panose="02010609060101010101" pitchFamily="49" charset="-122"/>
              </a:rPr>
              <a:t>12、“我”是怎样脱险的？</a:t>
            </a:r>
            <a:endParaRPr lang="zh-CN" altLang="en-US" sz="3600" b="1" dirty="0">
              <a:solidFill>
                <a:schemeClr val="accent2">
                  <a:lumMod val="50000"/>
                </a:schemeClr>
              </a:solidFill>
              <a:uFillTx/>
              <a:latin typeface="黑体" panose="02010609060101010101" pitchFamily="49" charset="-122"/>
              <a:ea typeface="黑体" panose="02010609060101010101" pitchFamily="49" charset="-122"/>
            </a:endParaRPr>
          </a:p>
          <a:p>
            <a:endParaRPr lang="en-US" altLang="x-none" sz="3600" b="1">
              <a:solidFill>
                <a:schemeClr val="accent2">
                  <a:lumMod val="50000"/>
                </a:schemeClr>
              </a:solidFill>
              <a:uFillTx/>
              <a:latin typeface="黑体" panose="02010609060101010101" pitchFamily="49" charset="-122"/>
              <a:ea typeface="黑体" panose="02010609060101010101" pitchFamily="49" charset="-122"/>
            </a:endParaRPr>
          </a:p>
          <a:p>
            <a:pPr algn="ctr"/>
            <a:endParaRPr lang="en-US" altLang="x-none" sz="3600" b="1" dirty="0">
              <a:solidFill>
                <a:schemeClr val="accent2">
                  <a:lumMod val="50000"/>
                </a:schemeClr>
              </a:solidFill>
              <a:uFillTx/>
              <a:latin typeface="黑体" panose="02010609060101010101" pitchFamily="49" charset="-122"/>
              <a:ea typeface="黑体" panose="02010609060101010101" pitchFamily="49" charset="-122"/>
            </a:endParaRPr>
          </a:p>
        </p:txBody>
      </p:sp>
      <p:sp>
        <p:nvSpPr>
          <p:cNvPr id="191493" name="右箭头 191492"/>
          <p:cNvSpPr/>
          <p:nvPr/>
        </p:nvSpPr>
        <p:spPr>
          <a:xfrm>
            <a:off x="6436360" y="2206308"/>
            <a:ext cx="576263" cy="358775"/>
          </a:xfrm>
          <a:prstGeom prst="rightArrow">
            <a:avLst>
              <a:gd name="adj1" fmla="val 50000"/>
              <a:gd name="adj2" fmla="val 40154"/>
            </a:avLst>
          </a:prstGeom>
          <a:solidFill>
            <a:srgbClr val="7030A0"/>
          </a:solidFill>
          <a:ln w="9525" cap="flat" cmpd="sng">
            <a:solidFill>
              <a:schemeClr val="bg1"/>
            </a:solidFill>
            <a:prstDash val="solid"/>
            <a:miter/>
            <a:headEnd type="none" w="med" len="med"/>
            <a:tailEnd type="none" w="med" len="med"/>
          </a:ln>
        </p:spPr>
        <p:txBody>
          <a:bodyPr/>
          <a:lstStyle/>
          <a:p>
            <a:endParaRPr lang="zh-CN" altLang="en-US"/>
          </a:p>
        </p:txBody>
      </p:sp>
      <p:sp>
        <p:nvSpPr>
          <p:cNvPr id="191494" name="文本框 191493"/>
          <p:cNvSpPr txBox="1"/>
          <p:nvPr/>
        </p:nvSpPr>
        <p:spPr>
          <a:xfrm>
            <a:off x="7177405" y="1355090"/>
            <a:ext cx="4747895" cy="2061210"/>
          </a:xfrm>
          <a:prstGeom prst="rect">
            <a:avLst/>
          </a:prstGeom>
          <a:noFill/>
          <a:ln w="9525">
            <a:noFill/>
          </a:ln>
        </p:spPr>
        <p:txBody>
          <a:bodyPr wrap="square">
            <a:spAutoFit/>
          </a:bodyPr>
          <a:lstStyle/>
          <a:p>
            <a:pPr>
              <a:lnSpc>
                <a:spcPts val="3840"/>
              </a:lnSpc>
              <a:spcBef>
                <a:spcPts val="0"/>
              </a:spcBef>
            </a:pPr>
            <a:r>
              <a:rPr lang="zh-CN" altLang="en-US" sz="3600" b="1" dirty="0">
                <a:solidFill>
                  <a:srgbClr val="FF0000"/>
                </a:solidFill>
                <a:uFillTx/>
                <a:latin typeface="黑体" panose="02010609060101010101" pitchFamily="49" charset="-122"/>
                <a:ea typeface="黑体" panose="02010609060101010101" pitchFamily="49" charset="-122"/>
              </a:rPr>
              <a:t>“我”爬到岩脊上，上不去，下不来，陷于绝望、恐惧；小伙伴们都离“我”而去。</a:t>
            </a:r>
            <a:endParaRPr lang="zh-CN" altLang="en-US" sz="3600" b="1" dirty="0">
              <a:solidFill>
                <a:srgbClr val="FF0000"/>
              </a:solidFill>
              <a:uFillTx/>
              <a:latin typeface="黑体" panose="02010609060101010101" pitchFamily="49" charset="-122"/>
              <a:ea typeface="黑体" panose="02010609060101010101" pitchFamily="49" charset="-122"/>
            </a:endParaRPr>
          </a:p>
        </p:txBody>
      </p:sp>
      <p:sp>
        <p:nvSpPr>
          <p:cNvPr id="191496" name="右箭头 191495"/>
          <p:cNvSpPr/>
          <p:nvPr/>
        </p:nvSpPr>
        <p:spPr>
          <a:xfrm>
            <a:off x="6436360" y="3775393"/>
            <a:ext cx="576263" cy="358775"/>
          </a:xfrm>
          <a:prstGeom prst="rightArrow">
            <a:avLst>
              <a:gd name="adj1" fmla="val 50000"/>
              <a:gd name="adj2" fmla="val 40154"/>
            </a:avLst>
          </a:prstGeom>
          <a:solidFill>
            <a:srgbClr val="7030A0"/>
          </a:solidFill>
          <a:ln w="9525" cap="flat" cmpd="sng">
            <a:solidFill>
              <a:schemeClr val="bg1"/>
            </a:solidFill>
            <a:prstDash val="solid"/>
            <a:miter/>
            <a:headEnd type="none" w="med" len="med"/>
            <a:tailEnd type="none" w="med" len="med"/>
          </a:ln>
        </p:spPr>
        <p:txBody>
          <a:bodyPr/>
          <a:lstStyle/>
          <a:p>
            <a:endParaRPr lang="zh-CN" altLang="en-US"/>
          </a:p>
        </p:txBody>
      </p:sp>
      <p:sp>
        <p:nvSpPr>
          <p:cNvPr id="191497" name="文本框 191496"/>
          <p:cNvSpPr txBox="1"/>
          <p:nvPr/>
        </p:nvSpPr>
        <p:spPr>
          <a:xfrm>
            <a:off x="7298055" y="3775710"/>
            <a:ext cx="4382770" cy="583565"/>
          </a:xfrm>
          <a:prstGeom prst="rect">
            <a:avLst/>
          </a:prstGeom>
          <a:noFill/>
          <a:ln w="9525">
            <a:noFill/>
          </a:ln>
        </p:spPr>
        <p:txBody>
          <a:bodyPr wrap="square">
            <a:spAutoFit/>
          </a:bodyPr>
          <a:lstStyle/>
          <a:p>
            <a:pPr algn="l">
              <a:lnSpc>
                <a:spcPts val="3840"/>
              </a:lnSpc>
              <a:spcBef>
                <a:spcPts val="0"/>
              </a:spcBef>
              <a:buClrTx/>
              <a:buSzTx/>
              <a:buFontTx/>
            </a:pPr>
            <a:r>
              <a:rPr lang="zh-CN" altLang="en-US" sz="3600" b="1" dirty="0">
                <a:solidFill>
                  <a:srgbClr val="FF0000"/>
                </a:solidFill>
                <a:uFillTx/>
                <a:latin typeface="黑体" panose="02010609060101010101" pitchFamily="49" charset="-122"/>
                <a:ea typeface="黑体" panose="02010609060101010101" pitchFamily="49" charset="-122"/>
              </a:rPr>
              <a:t>杰里</a:t>
            </a:r>
            <a:endParaRPr lang="zh-CN" altLang="en-US" sz="3600" b="1" dirty="0">
              <a:solidFill>
                <a:srgbClr val="FF0000"/>
              </a:solidFill>
              <a:uFillTx/>
              <a:latin typeface="黑体" panose="02010609060101010101" pitchFamily="49" charset="-122"/>
              <a:ea typeface="黑体" panose="02010609060101010101" pitchFamily="49" charset="-122"/>
            </a:endParaRPr>
          </a:p>
        </p:txBody>
      </p:sp>
      <p:sp>
        <p:nvSpPr>
          <p:cNvPr id="191502" name="右箭头 191501"/>
          <p:cNvSpPr/>
          <p:nvPr/>
        </p:nvSpPr>
        <p:spPr>
          <a:xfrm>
            <a:off x="6436360" y="5477510"/>
            <a:ext cx="576263" cy="358775"/>
          </a:xfrm>
          <a:prstGeom prst="rightArrow">
            <a:avLst>
              <a:gd name="adj1" fmla="val 50000"/>
              <a:gd name="adj2" fmla="val 40154"/>
            </a:avLst>
          </a:prstGeom>
          <a:solidFill>
            <a:srgbClr val="7030A0"/>
          </a:solidFill>
          <a:ln w="9525" cap="flat" cmpd="sng">
            <a:solidFill>
              <a:schemeClr val="bg1"/>
            </a:solidFill>
            <a:prstDash val="solid"/>
            <a:miter/>
            <a:headEnd type="none" w="med" len="med"/>
            <a:tailEnd type="none" w="med" len="med"/>
          </a:ln>
        </p:spPr>
        <p:txBody>
          <a:bodyPr/>
          <a:lstStyle/>
          <a:p>
            <a:endParaRPr lang="zh-CN" altLang="en-US"/>
          </a:p>
        </p:txBody>
      </p:sp>
      <p:sp>
        <p:nvSpPr>
          <p:cNvPr id="191503" name="文本框 191502"/>
          <p:cNvSpPr txBox="1"/>
          <p:nvPr/>
        </p:nvSpPr>
        <p:spPr>
          <a:xfrm>
            <a:off x="7240905" y="5295900"/>
            <a:ext cx="4891405" cy="1076325"/>
          </a:xfrm>
          <a:prstGeom prst="rect">
            <a:avLst/>
          </a:prstGeom>
          <a:noFill/>
          <a:ln w="9525">
            <a:noFill/>
          </a:ln>
        </p:spPr>
        <p:txBody>
          <a:bodyPr wrap="square">
            <a:spAutoFit/>
          </a:bodyPr>
          <a:lstStyle/>
          <a:p>
            <a:pPr algn="l">
              <a:lnSpc>
                <a:spcPts val="3840"/>
              </a:lnSpc>
              <a:spcBef>
                <a:spcPts val="0"/>
              </a:spcBef>
              <a:buClrTx/>
              <a:buSzTx/>
              <a:buNone/>
            </a:pPr>
            <a:r>
              <a:rPr lang="zh-CN" altLang="en-US" sz="3600" b="1" dirty="0">
                <a:solidFill>
                  <a:srgbClr val="FF0000"/>
                </a:solidFill>
                <a:uFillTx/>
                <a:latin typeface="黑体" panose="02010609060101010101" pitchFamily="49" charset="-122"/>
                <a:ea typeface="黑体" panose="02010609060101010101" pitchFamily="49" charset="-122"/>
              </a:rPr>
              <a:t>在父亲的指导和鼓励下顺利爬下悬崖。</a:t>
            </a:r>
            <a:endParaRPr lang="zh-CN" altLang="en-US" sz="3600" b="1" dirty="0">
              <a:solidFill>
                <a:srgbClr val="FF0000"/>
              </a:solidFill>
              <a:uFillTx/>
              <a:latin typeface="黑体" panose="02010609060101010101" pitchFamily="49" charset="-122"/>
              <a:ea typeface="黑体" panose="02010609060101010101" pitchFamily="49" charset="-122"/>
            </a:endParaRPr>
          </a:p>
        </p:txBody>
      </p:sp>
      <p:sp>
        <p:nvSpPr>
          <p:cNvPr id="191504" name="矩形 191503"/>
          <p:cNvSpPr/>
          <p:nvPr/>
        </p:nvSpPr>
        <p:spPr>
          <a:xfrm>
            <a:off x="6600825" y="115888"/>
            <a:ext cx="3240088" cy="1079500"/>
          </a:xfrm>
          <a:prstGeom prst="rect">
            <a:avLst/>
          </a:prstGeom>
        </p:spPr>
        <p:txBody>
          <a:bodyPr wrap="none" fromWordArt="1">
            <a:prstTxWarp prst="textDeflate">
              <a:avLst>
                <a:gd name="adj" fmla="val 23407"/>
              </a:avLst>
            </a:prstTxWarp>
            <a:normAutofit/>
          </a:bodyPr>
          <a:lstStyle/>
          <a:p>
            <a:pPr algn="ctr"/>
            <a:r>
              <a:rPr lang="zh-CN" altLang="en-US" sz="3600" b="1">
                <a:ln w="9525" cap="flat" cmpd="sng">
                  <a:solidFill>
                    <a:srgbClr val="000000"/>
                  </a:solidFill>
                  <a:prstDash val="solid"/>
                  <a:headEnd type="none" w="med" len="med"/>
                  <a:tailEnd type="none" w="med" len="med"/>
                </a:ln>
                <a:solidFill>
                  <a:srgbClr val="00B050"/>
                </a:solidFill>
                <a:uFillTx/>
                <a:latin typeface="宋体" panose="02010600030101010101" pitchFamily="2" charset="-122"/>
                <a:ea typeface="宋体" panose="02010600030101010101" pitchFamily="2" charset="-122"/>
              </a:rPr>
              <a:t>比一比，谁最棒？</a:t>
            </a:r>
            <a:endParaRPr lang="zh-CN" altLang="en-US" sz="3600" b="1">
              <a:ln w="9525" cap="flat" cmpd="sng">
                <a:solidFill>
                  <a:srgbClr val="000000"/>
                </a:solidFill>
                <a:prstDash val="solid"/>
                <a:headEnd type="none" w="med" len="med"/>
                <a:tailEnd type="none" w="med" len="med"/>
              </a:ln>
              <a:solidFill>
                <a:srgbClr val="00B050"/>
              </a:solidFill>
              <a:uFillTx/>
              <a:latin typeface="宋体" panose="02010600030101010101" pitchFamily="2" charset="-122"/>
              <a:ea typeface="宋体" panose="02010600030101010101" pitchFamily="2" charset="-122"/>
            </a:endParaRPr>
          </a:p>
        </p:txBody>
      </p:sp>
      <p:sp>
        <p:nvSpPr>
          <p:cNvPr id="3" name="文本框 2"/>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预习检测</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191492">
                                            <p:txEl>
                                              <p:pRg st="0" end="0"/>
                                            </p:txEl>
                                          </p:spTgt>
                                        </p:tgtEl>
                                        <p:attrNameLst>
                                          <p:attrName>style.visibility</p:attrName>
                                        </p:attrNameLst>
                                      </p:cBhvr>
                                      <p:to>
                                        <p:strVal val="visible"/>
                                      </p:to>
                                    </p:set>
                                    <p:anim calcmode="lin" valueType="num">
                                      <p:cBhvr>
                                        <p:cTn id="7" dur="500" fill="hold"/>
                                        <p:tgtEl>
                                          <p:spTgt spid="191492">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91492">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91492">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9149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000" fill="hold">
                                          <p:stCondLst>
                                            <p:cond delay="0"/>
                                          </p:stCondLst>
                                        </p:cTn>
                                        <p:tgtEl>
                                          <p:spTgt spid="191494">
                                            <p:txEl>
                                              <p:pRg st="0" end="0"/>
                                            </p:txEl>
                                          </p:spTgt>
                                        </p:tgtEl>
                                        <p:attrNameLst>
                                          <p:attrName>style.visibility</p:attrName>
                                        </p:attrNameLst>
                                      </p:cBhvr>
                                      <p:to>
                                        <p:strVal val="visible"/>
                                      </p:to>
                                    </p:set>
                                    <p:animEffect transition="in" filter="diamond(in)">
                                      <p:cBhvr>
                                        <p:cTn id="15" dur="1000"/>
                                        <p:tgtEl>
                                          <p:spTgt spid="191494">
                                            <p:txEl>
                                              <p:pRg st="0" end="0"/>
                                            </p:txEl>
                                          </p:spTgt>
                                        </p:tgtEl>
                                      </p:cBhvr>
                                    </p:animEffect>
                                  </p:childTnLst>
                                </p:cTn>
                              </p:par>
                              <p:par>
                                <p:cTn id="16" presetID="1" presetClass="entr" presetSubtype="0" fill="hold" nodeType="withEffect">
                                  <p:stCondLst>
                                    <p:cond delay="0"/>
                                  </p:stCondLst>
                                  <p:childTnLst>
                                    <p:set>
                                      <p:cBhvr>
                                        <p:cTn id="17" dur="1" fill="hold">
                                          <p:stCondLst>
                                            <p:cond delay="0"/>
                                          </p:stCondLst>
                                        </p:cTn>
                                        <p:tgtEl>
                                          <p:spTgt spid="19149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39" presetClass="entr" presetSubtype="0" accel="100000" fill="hold" nodeType="clickEffect">
                                  <p:stCondLst>
                                    <p:cond delay="0"/>
                                  </p:stCondLst>
                                  <p:childTnLst>
                                    <p:set>
                                      <p:cBhvr>
                                        <p:cTn id="21" dur="1" fill="hold">
                                          <p:stCondLst>
                                            <p:cond delay="0"/>
                                          </p:stCondLst>
                                        </p:cTn>
                                        <p:tgtEl>
                                          <p:spTgt spid="191492">
                                            <p:txEl>
                                              <p:pRg st="2" end="2"/>
                                            </p:txEl>
                                          </p:spTgt>
                                        </p:tgtEl>
                                        <p:attrNameLst>
                                          <p:attrName>style.visibility</p:attrName>
                                        </p:attrNameLst>
                                      </p:cBhvr>
                                      <p:to>
                                        <p:strVal val="visible"/>
                                      </p:to>
                                    </p:set>
                                    <p:anim calcmode="lin" valueType="num">
                                      <p:cBhvr>
                                        <p:cTn id="22" dur="500" fill="hold"/>
                                        <p:tgtEl>
                                          <p:spTgt spid="191492">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3" dur="500" fill="hold"/>
                                        <p:tgtEl>
                                          <p:spTgt spid="191492">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4" dur="500" fill="hold"/>
                                        <p:tgtEl>
                                          <p:spTgt spid="191492">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5" dur="500" fill="hold"/>
                                        <p:tgtEl>
                                          <p:spTgt spid="19149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0" presetClass="entr" presetSubtype="0" fill="hold" grpId="0" nodeType="clickEffect">
                                  <p:stCondLst>
                                    <p:cond delay="0"/>
                                  </p:stCondLst>
                                  <p:iterate type="lt">
                                    <p:tmPct val="10000"/>
                                  </p:iterate>
                                  <p:childTnLst>
                                    <p:set>
                                      <p:cBhvr>
                                        <p:cTn id="29" dur="1" fill="hold">
                                          <p:stCondLst>
                                            <p:cond delay="0"/>
                                          </p:stCondLst>
                                        </p:cTn>
                                        <p:tgtEl>
                                          <p:spTgt spid="191497"/>
                                        </p:tgtEl>
                                        <p:attrNameLst>
                                          <p:attrName>style.visibility</p:attrName>
                                        </p:attrNameLst>
                                      </p:cBhvr>
                                      <p:to>
                                        <p:strVal val="visible"/>
                                      </p:to>
                                    </p:set>
                                    <p:animEffect transition="in" filter="fade">
                                      <p:cBhvr>
                                        <p:cTn id="30" dur="1000"/>
                                        <p:tgtEl>
                                          <p:spTgt spid="191497"/>
                                        </p:tgtEl>
                                      </p:cBhvr>
                                    </p:animEffect>
                                    <p:anim calcmode="lin" valueType="num">
                                      <p:cBhvr>
                                        <p:cTn id="31" dur="1000" fill="hold"/>
                                        <p:tgtEl>
                                          <p:spTgt spid="191497"/>
                                        </p:tgtEl>
                                        <p:attrNameLst>
                                          <p:attrName>ppt_x</p:attrName>
                                        </p:attrNameLst>
                                      </p:cBhvr>
                                      <p:tavLst>
                                        <p:tav tm="0">
                                          <p:val>
                                            <p:strVal val="#ppt_x-.1"/>
                                          </p:val>
                                        </p:tav>
                                        <p:tav tm="100000">
                                          <p:val>
                                            <p:strVal val="#ppt_x"/>
                                          </p:val>
                                        </p:tav>
                                      </p:tavLst>
                                    </p:anim>
                                    <p:anim calcmode="lin" valueType="num">
                                      <p:cBhvr>
                                        <p:cTn id="32" dur="1000" fill="hold"/>
                                        <p:tgtEl>
                                          <p:spTgt spid="191497"/>
                                        </p:tgtEl>
                                        <p:attrNameLst>
                                          <p:attrName>ppt_y</p:attrName>
                                        </p:attrNameLst>
                                      </p:cBhvr>
                                      <p:tavLst>
                                        <p:tav tm="0">
                                          <p:val>
                                            <p:strVal val="#ppt_y"/>
                                          </p:val>
                                        </p:tav>
                                        <p:tav tm="100000">
                                          <p:val>
                                            <p:strVal val="#ppt_y"/>
                                          </p:val>
                                        </p:tav>
                                      </p:tavLst>
                                    </p:anim>
                                  </p:childTnLst>
                                </p:cTn>
                              </p:par>
                              <p:par>
                                <p:cTn id="33" presetID="1" presetClass="entr" presetSubtype="0" fill="hold" nodeType="withEffect">
                                  <p:stCondLst>
                                    <p:cond delay="0"/>
                                  </p:stCondLst>
                                  <p:childTnLst>
                                    <p:set>
                                      <p:cBhvr>
                                        <p:cTn id="34" dur="1" fill="hold">
                                          <p:stCondLst>
                                            <p:cond delay="0"/>
                                          </p:stCondLst>
                                        </p:cTn>
                                        <p:tgtEl>
                                          <p:spTgt spid="19149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39" presetClass="entr" presetSubtype="0" accel="100000" fill="hold" nodeType="clickEffect">
                                  <p:stCondLst>
                                    <p:cond delay="0"/>
                                  </p:stCondLst>
                                  <p:childTnLst>
                                    <p:set>
                                      <p:cBhvr>
                                        <p:cTn id="38" dur="1" fill="hold">
                                          <p:stCondLst>
                                            <p:cond delay="0"/>
                                          </p:stCondLst>
                                        </p:cTn>
                                        <p:tgtEl>
                                          <p:spTgt spid="191492">
                                            <p:txEl>
                                              <p:pRg st="4" end="4"/>
                                            </p:txEl>
                                          </p:spTgt>
                                        </p:tgtEl>
                                        <p:attrNameLst>
                                          <p:attrName>style.visibility</p:attrName>
                                        </p:attrNameLst>
                                      </p:cBhvr>
                                      <p:to>
                                        <p:strVal val="visible"/>
                                      </p:to>
                                    </p:set>
                                    <p:anim calcmode="lin" valueType="num">
                                      <p:cBhvr>
                                        <p:cTn id="39" dur="500" fill="hold"/>
                                        <p:tgtEl>
                                          <p:spTgt spid="191492">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191492">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191492">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19149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nodeType="clickEffect">
                                  <p:stCondLst>
                                    <p:cond delay="0"/>
                                  </p:stCondLst>
                                  <p:childTnLst>
                                    <p:set>
                                      <p:cBhvr>
                                        <p:cTn id="46" dur="1" fill="hold">
                                          <p:stCondLst>
                                            <p:cond delay="0"/>
                                          </p:stCondLst>
                                        </p:cTn>
                                        <p:tgtEl>
                                          <p:spTgt spid="191503">
                                            <p:txEl>
                                              <p:pRg st="0" end="0"/>
                                            </p:txEl>
                                          </p:spTgt>
                                        </p:tgtEl>
                                        <p:attrNameLst>
                                          <p:attrName>style.visibility</p:attrName>
                                        </p:attrNameLst>
                                      </p:cBhvr>
                                      <p:to>
                                        <p:strVal val="visible"/>
                                      </p:to>
                                    </p:set>
                                    <p:animEffect transition="in" filter="fade">
                                      <p:cBhvr>
                                        <p:cTn id="47" dur="1000"/>
                                        <p:tgtEl>
                                          <p:spTgt spid="191503">
                                            <p:txEl>
                                              <p:pRg st="0" end="0"/>
                                            </p:txEl>
                                          </p:spTgt>
                                        </p:tgtEl>
                                      </p:cBhvr>
                                    </p:animEffect>
                                    <p:anim calcmode="lin" valueType="num">
                                      <p:cBhvr>
                                        <p:cTn id="48" dur="1000" fill="hold"/>
                                        <p:tgtEl>
                                          <p:spTgt spid="191503">
                                            <p:txEl>
                                              <p:pRg st="0" end="0"/>
                                            </p:txEl>
                                          </p:spTgt>
                                        </p:tgtEl>
                                        <p:attrNameLst>
                                          <p:attrName>ppt_x</p:attrName>
                                        </p:attrNameLst>
                                      </p:cBhvr>
                                      <p:tavLst>
                                        <p:tav tm="0">
                                          <p:val>
                                            <p:strVal val="#ppt_x"/>
                                          </p:val>
                                        </p:tav>
                                        <p:tav tm="100000">
                                          <p:val>
                                            <p:strVal val="#ppt_x"/>
                                          </p:val>
                                        </p:tav>
                                      </p:tavLst>
                                    </p:anim>
                                    <p:anim calcmode="lin" valueType="num">
                                      <p:cBhvr>
                                        <p:cTn id="49" dur="1000" fill="hold"/>
                                        <p:tgtEl>
                                          <p:spTgt spid="191503">
                                            <p:txEl>
                                              <p:pRg st="0" end="0"/>
                                            </p:txEl>
                                          </p:spTgt>
                                        </p:tgtEl>
                                        <p:attrNameLst>
                                          <p:attrName>ppt_y</p:attrName>
                                        </p:attrNameLst>
                                      </p:cBhvr>
                                      <p:tavLst>
                                        <p:tav tm="0">
                                          <p:val>
                                            <p:strVal val="#ppt_y-.1"/>
                                          </p:val>
                                        </p:tav>
                                        <p:tav tm="100000">
                                          <p:val>
                                            <p:strVal val="#ppt_y"/>
                                          </p:val>
                                        </p:tav>
                                      </p:tavLst>
                                    </p:anim>
                                  </p:childTnLst>
                                </p:cTn>
                              </p:par>
                              <p:par>
                                <p:cTn id="50" presetID="1" presetClass="entr" presetSubtype="0" fill="hold" nodeType="withEffect">
                                  <p:stCondLst>
                                    <p:cond delay="0"/>
                                  </p:stCondLst>
                                  <p:childTnLst>
                                    <p:set>
                                      <p:cBhvr>
                                        <p:cTn id="51" dur="1" fill="hold">
                                          <p:stCondLst>
                                            <p:cond delay="0"/>
                                          </p:stCondLst>
                                        </p:cTn>
                                        <p:tgtEl>
                                          <p:spTgt spid="1915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7"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1490" name="矩形 191489"/>
          <p:cNvSpPr/>
          <p:nvPr/>
        </p:nvSpPr>
        <p:spPr>
          <a:xfrm>
            <a:off x="2899410" y="307340"/>
            <a:ext cx="2510155" cy="782955"/>
          </a:xfrm>
          <a:prstGeom prst="rect">
            <a:avLst/>
          </a:prstGeom>
        </p:spPr>
        <p:txBody>
          <a:bodyPr wrap="none" fromWordArt="1">
            <a:prstTxWarp prst="textPlain">
              <a:avLst>
                <a:gd name="adj" fmla="val 50000"/>
              </a:avLst>
            </a:prstTxWarp>
            <a:normAutofit/>
          </a:bodyPr>
          <a:lstStyle/>
          <a:p>
            <a:pPr algn="ctr"/>
            <a:r>
              <a:rPr lang="zh-CN" altLang="en-US" sz="3600" b="1">
                <a:ln w="19050" cap="flat" cmpd="sng">
                  <a:solidFill>
                    <a:schemeClr val="bg1"/>
                  </a:solidFill>
                  <a:prstDash val="solid"/>
                  <a:headEnd type="none" w="med" len="med"/>
                  <a:tailEnd type="none" w="med" len="med"/>
                </a:ln>
                <a:gradFill rotWithShape="1">
                  <a:gsLst>
                    <a:gs pos="0">
                      <a:srgbClr val="FF66CC">
                        <a:alpha val="84000"/>
                      </a:srgbClr>
                    </a:gs>
                    <a:gs pos="100000">
                      <a:srgbClr val="FF0066"/>
                    </a:gs>
                  </a:gsLst>
                  <a:lin ang="5400000" scaled="1"/>
                  <a:tileRect/>
                </a:gradFill>
                <a:effectLst>
                  <a:outerShdw dist="107763" dir="13499999" algn="ctr" rotWithShape="0">
                    <a:srgbClr val="990000">
                      <a:alpha val="50000"/>
                    </a:srgbClr>
                  </a:outerShdw>
                </a:effectLst>
                <a:latin typeface="华文行楷" charset="0"/>
                <a:ea typeface="华文行楷" panose="02010800040101010101" charset="-122"/>
              </a:rPr>
              <a:t>抢答题</a:t>
            </a:r>
            <a:endParaRPr lang="zh-CN" altLang="en-US" sz="3600" b="1">
              <a:ln w="19050" cap="flat" cmpd="sng">
                <a:solidFill>
                  <a:schemeClr val="bg1"/>
                </a:solidFill>
                <a:prstDash val="solid"/>
                <a:headEnd type="none" w="med" len="med"/>
                <a:tailEnd type="none" w="med" len="med"/>
              </a:ln>
              <a:gradFill rotWithShape="1">
                <a:gsLst>
                  <a:gs pos="0">
                    <a:srgbClr val="FF66CC">
                      <a:alpha val="84000"/>
                    </a:srgbClr>
                  </a:gs>
                  <a:gs pos="100000">
                    <a:srgbClr val="FF0066"/>
                  </a:gs>
                </a:gsLst>
                <a:lin ang="5400000" scaled="1"/>
                <a:tileRect/>
              </a:gradFill>
              <a:effectLst>
                <a:outerShdw dist="107763" dir="13499999" algn="ctr" rotWithShape="0">
                  <a:srgbClr val="990000">
                    <a:alpha val="50000"/>
                  </a:srgbClr>
                </a:outerShdw>
              </a:effectLst>
              <a:latin typeface="华文行楷" charset="0"/>
              <a:ea typeface="华文行楷" panose="02010800040101010101" charset="-122"/>
            </a:endParaRPr>
          </a:p>
        </p:txBody>
      </p:sp>
      <p:pic>
        <p:nvPicPr>
          <p:cNvPr id="191491" name="图片 191490" descr="R027"/>
          <p:cNvPicPr>
            <a:picLocks noChangeAspect="1"/>
          </p:cNvPicPr>
          <p:nvPr/>
        </p:nvPicPr>
        <p:blipFill>
          <a:blip r:embed="rId1"/>
          <a:stretch>
            <a:fillRect/>
          </a:stretch>
        </p:blipFill>
        <p:spPr>
          <a:xfrm>
            <a:off x="668020" y="1628775"/>
            <a:ext cx="792163" cy="1512888"/>
          </a:xfrm>
          <a:prstGeom prst="rect">
            <a:avLst/>
          </a:prstGeom>
          <a:noFill/>
          <a:ln w="9525">
            <a:noFill/>
          </a:ln>
        </p:spPr>
      </p:pic>
      <p:sp>
        <p:nvSpPr>
          <p:cNvPr id="191492" name="线形标注 2(带边框和强调线) 191491"/>
          <p:cNvSpPr/>
          <p:nvPr/>
        </p:nvSpPr>
        <p:spPr>
          <a:xfrm>
            <a:off x="1460500" y="2936240"/>
            <a:ext cx="4056380" cy="1552575"/>
          </a:xfrm>
          <a:prstGeom prst="accentBorderCallout2">
            <a:avLst>
              <a:gd name="adj1" fmla="val 11338"/>
              <a:gd name="adj2" fmla="val -1958"/>
              <a:gd name="adj3" fmla="val 11338"/>
              <a:gd name="adj4" fmla="val -7759"/>
              <a:gd name="adj5" fmla="val 21574"/>
              <a:gd name="adj6" fmla="val -13718"/>
            </a:avLst>
          </a:prstGeom>
          <a:noFill/>
          <a:ln w="9525" cap="flat" cmpd="sng">
            <a:solidFill>
              <a:schemeClr val="bg1"/>
            </a:solidFill>
            <a:prstDash val="solid"/>
            <a:miter/>
            <a:headEnd type="none" w="med" len="med"/>
            <a:tailEnd type="none" w="med" len="med"/>
          </a:ln>
          <a:extLst>
            <a:ext uri="{909E8E84-426E-40DD-AFC4-6F175D3DCCD1}">
              <a14:hiddenFill xmlns:a14="http://schemas.microsoft.com/office/drawing/2010/main">
                <a:gradFill rotWithShape="1">
                  <a:gsLst>
                    <a:gs pos="0">
                      <a:srgbClr val="CCFFFF"/>
                    </a:gs>
                    <a:gs pos="50000">
                      <a:schemeClr val="bg1"/>
                    </a:gs>
                    <a:gs pos="100000">
                      <a:srgbClr val="CCFFFF"/>
                    </a:gs>
                  </a:gsLst>
                  <a:lin ang="5400000" scaled="1"/>
                  <a:tileRect/>
                </a:gradFill>
              </a14:hiddenFill>
            </a:ext>
          </a:extLst>
        </p:spPr>
        <p:txBody>
          <a:bodyPr/>
          <a:lstStyle/>
          <a:p>
            <a:r>
              <a:rPr lang="zh-CN" altLang="en-US" sz="3600" b="1" dirty="0">
                <a:solidFill>
                  <a:schemeClr val="accent2">
                    <a:lumMod val="50000"/>
                  </a:schemeClr>
                </a:solidFill>
                <a:uFillTx/>
                <a:latin typeface="黑体" panose="02010609060101010101" pitchFamily="49" charset="-122"/>
                <a:ea typeface="黑体" panose="02010609060101010101" pitchFamily="49" charset="-122"/>
              </a:rPr>
              <a:t>13、找到点明主旨</a:t>
            </a:r>
            <a:endParaRPr lang="zh-CN" altLang="en-US" sz="3600" b="1" dirty="0">
              <a:solidFill>
                <a:schemeClr val="accent2">
                  <a:lumMod val="50000"/>
                </a:schemeClr>
              </a:solidFill>
              <a:uFillTx/>
              <a:latin typeface="黑体" panose="02010609060101010101" pitchFamily="49" charset="-122"/>
              <a:ea typeface="黑体" panose="02010609060101010101" pitchFamily="49" charset="-122"/>
            </a:endParaRPr>
          </a:p>
          <a:p>
            <a:r>
              <a:rPr lang="zh-CN" altLang="en-US" sz="3600" b="1" dirty="0">
                <a:solidFill>
                  <a:schemeClr val="accent2">
                    <a:lumMod val="50000"/>
                  </a:schemeClr>
                </a:solidFill>
                <a:uFillTx/>
                <a:latin typeface="黑体" panose="02010609060101010101" pitchFamily="49" charset="-122"/>
                <a:ea typeface="黑体" panose="02010609060101010101" pitchFamily="49" charset="-122"/>
              </a:rPr>
              <a:t>的句子。</a:t>
            </a:r>
            <a:endParaRPr lang="zh-CN" altLang="en-US" sz="3600" b="1" dirty="0">
              <a:solidFill>
                <a:schemeClr val="accent2">
                  <a:lumMod val="50000"/>
                </a:schemeClr>
              </a:solidFill>
              <a:uFillTx/>
              <a:latin typeface="黑体" panose="02010609060101010101" pitchFamily="49" charset="-122"/>
              <a:ea typeface="黑体" panose="02010609060101010101" pitchFamily="49" charset="-122"/>
            </a:endParaRPr>
          </a:p>
          <a:p>
            <a:endParaRPr lang="zh-CN" altLang="en-US" sz="3600" b="1" dirty="0">
              <a:solidFill>
                <a:schemeClr val="accent2">
                  <a:lumMod val="50000"/>
                </a:schemeClr>
              </a:solidFill>
              <a:uFillTx/>
              <a:latin typeface="黑体" panose="02010609060101010101" pitchFamily="49" charset="-122"/>
              <a:ea typeface="黑体" panose="02010609060101010101" pitchFamily="49" charset="-122"/>
            </a:endParaRPr>
          </a:p>
          <a:p>
            <a:pPr algn="ctr"/>
            <a:endParaRPr lang="en-US" altLang="x-none" sz="3600" b="1" dirty="0">
              <a:solidFill>
                <a:schemeClr val="accent2">
                  <a:lumMod val="50000"/>
                </a:schemeClr>
              </a:solidFill>
              <a:uFillTx/>
              <a:latin typeface="黑体" panose="02010609060101010101" pitchFamily="49" charset="-122"/>
              <a:ea typeface="黑体" panose="02010609060101010101" pitchFamily="49" charset="-122"/>
            </a:endParaRPr>
          </a:p>
        </p:txBody>
      </p:sp>
      <p:sp>
        <p:nvSpPr>
          <p:cNvPr id="191493" name="右箭头 191492"/>
          <p:cNvSpPr/>
          <p:nvPr/>
        </p:nvSpPr>
        <p:spPr>
          <a:xfrm>
            <a:off x="5749925" y="3248978"/>
            <a:ext cx="576263" cy="358775"/>
          </a:xfrm>
          <a:prstGeom prst="rightArrow">
            <a:avLst>
              <a:gd name="adj1" fmla="val 50000"/>
              <a:gd name="adj2" fmla="val 40154"/>
            </a:avLst>
          </a:prstGeom>
          <a:solidFill>
            <a:srgbClr val="7030A0"/>
          </a:solidFill>
          <a:ln w="9525" cap="flat" cmpd="sng">
            <a:solidFill>
              <a:schemeClr val="bg1"/>
            </a:solidFill>
            <a:prstDash val="solid"/>
            <a:miter/>
            <a:headEnd type="none" w="med" len="med"/>
            <a:tailEnd type="none" w="med" len="med"/>
          </a:ln>
        </p:spPr>
        <p:txBody>
          <a:bodyPr/>
          <a:lstStyle/>
          <a:p>
            <a:endParaRPr lang="zh-CN" altLang="en-US"/>
          </a:p>
        </p:txBody>
      </p:sp>
      <p:sp>
        <p:nvSpPr>
          <p:cNvPr id="191497" name="文本框 191496"/>
          <p:cNvSpPr txBox="1"/>
          <p:nvPr/>
        </p:nvSpPr>
        <p:spPr>
          <a:xfrm>
            <a:off x="6659245" y="1905000"/>
            <a:ext cx="5008245" cy="3969385"/>
          </a:xfrm>
          <a:prstGeom prst="rect">
            <a:avLst/>
          </a:prstGeom>
          <a:noFill/>
          <a:ln w="9525">
            <a:noFill/>
          </a:ln>
        </p:spPr>
        <p:txBody>
          <a:bodyPr wrap="square">
            <a:spAutoFit/>
          </a:bodyPr>
          <a:lstStyle/>
          <a:p>
            <a:pPr algn="l">
              <a:lnSpc>
                <a:spcPct val="100000"/>
              </a:lnSpc>
              <a:spcBef>
                <a:spcPts val="0"/>
              </a:spcBef>
              <a:buClrTx/>
              <a:buSzTx/>
              <a:buFontTx/>
            </a:pPr>
            <a:r>
              <a:rPr lang="zh-CN" altLang="en-US" sz="3600" b="1" dirty="0">
                <a:solidFill>
                  <a:srgbClr val="FF0000"/>
                </a:solidFill>
                <a:uFillTx/>
                <a:latin typeface="黑体" panose="02010609060101010101" pitchFamily="49" charset="-122"/>
                <a:ea typeface="黑体" panose="02010609060101010101" pitchFamily="49" charset="-122"/>
              </a:rPr>
              <a:t> 我提醒自己，不要看下面遥远的岩石，而是注意相对轻松、容易的第一步，迈出一小步，再一小步，就这样体会每一步带来的成就感，直到达成了自己的目标。</a:t>
            </a:r>
            <a:endParaRPr lang="zh-CN" altLang="en-US" sz="3600" b="1" dirty="0">
              <a:solidFill>
                <a:srgbClr val="FF0000"/>
              </a:solidFill>
              <a:uFillTx/>
              <a:latin typeface="黑体" panose="02010609060101010101" pitchFamily="49" charset="-122"/>
              <a:ea typeface="黑体" panose="02010609060101010101" pitchFamily="49" charset="-122"/>
            </a:endParaRPr>
          </a:p>
        </p:txBody>
      </p:sp>
      <p:sp>
        <p:nvSpPr>
          <p:cNvPr id="191504" name="矩形 191503"/>
          <p:cNvSpPr/>
          <p:nvPr/>
        </p:nvSpPr>
        <p:spPr>
          <a:xfrm>
            <a:off x="6600825" y="115888"/>
            <a:ext cx="3240088" cy="1079500"/>
          </a:xfrm>
          <a:prstGeom prst="rect">
            <a:avLst/>
          </a:prstGeom>
        </p:spPr>
        <p:txBody>
          <a:bodyPr wrap="none" fromWordArt="1">
            <a:prstTxWarp prst="textDeflate">
              <a:avLst>
                <a:gd name="adj" fmla="val 23407"/>
              </a:avLst>
            </a:prstTxWarp>
            <a:normAutofit/>
          </a:bodyPr>
          <a:lstStyle/>
          <a:p>
            <a:pPr algn="ctr"/>
            <a:r>
              <a:rPr lang="zh-CN" altLang="en-US" sz="3600" b="1">
                <a:ln w="9525" cap="flat" cmpd="sng">
                  <a:solidFill>
                    <a:srgbClr val="000000"/>
                  </a:solidFill>
                  <a:prstDash val="solid"/>
                  <a:headEnd type="none" w="med" len="med"/>
                  <a:tailEnd type="none" w="med" len="med"/>
                </a:ln>
                <a:solidFill>
                  <a:srgbClr val="00B050"/>
                </a:solidFill>
                <a:uFillTx/>
                <a:latin typeface="宋体" panose="02010600030101010101" pitchFamily="2" charset="-122"/>
                <a:ea typeface="宋体" panose="02010600030101010101" pitchFamily="2" charset="-122"/>
              </a:rPr>
              <a:t>比一比，谁最棒？</a:t>
            </a:r>
            <a:endParaRPr lang="zh-CN" altLang="en-US" sz="3600" b="1">
              <a:ln w="9525" cap="flat" cmpd="sng">
                <a:solidFill>
                  <a:srgbClr val="000000"/>
                </a:solidFill>
                <a:prstDash val="solid"/>
                <a:headEnd type="none" w="med" len="med"/>
                <a:tailEnd type="none" w="med" len="med"/>
              </a:ln>
              <a:solidFill>
                <a:srgbClr val="00B050"/>
              </a:solidFill>
              <a:uFillTx/>
              <a:latin typeface="宋体" panose="02010600030101010101" pitchFamily="2" charset="-122"/>
              <a:ea typeface="宋体" panose="02010600030101010101" pitchFamily="2" charset="-122"/>
            </a:endParaRPr>
          </a:p>
        </p:txBody>
      </p:sp>
      <p:sp>
        <p:nvSpPr>
          <p:cNvPr id="3" name="文本框 2"/>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预习检测</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91492"/>
                                        </p:tgtEl>
                                        <p:attrNameLst>
                                          <p:attrName>style.visibility</p:attrName>
                                        </p:attrNameLst>
                                      </p:cBhvr>
                                      <p:to>
                                        <p:strVal val="visible"/>
                                      </p:to>
                                    </p:set>
                                    <p:animEffect transition="in" filter="diamond(in)">
                                      <p:cBhvr>
                                        <p:cTn id="7" dur="2000"/>
                                        <p:tgtEl>
                                          <p:spTgt spid="191492"/>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191497"/>
                                        </p:tgtEl>
                                        <p:attrNameLst>
                                          <p:attrName>style.visibility</p:attrName>
                                        </p:attrNameLst>
                                      </p:cBhvr>
                                      <p:to>
                                        <p:strVal val="visible"/>
                                      </p:to>
                                    </p:set>
                                    <p:animEffect transition="in" filter="fade">
                                      <p:cBhvr>
                                        <p:cTn id="12" dur="1000"/>
                                        <p:tgtEl>
                                          <p:spTgt spid="191497"/>
                                        </p:tgtEl>
                                      </p:cBhvr>
                                    </p:animEffect>
                                    <p:anim calcmode="lin" valueType="num">
                                      <p:cBhvr>
                                        <p:cTn id="13" dur="1000" fill="hold"/>
                                        <p:tgtEl>
                                          <p:spTgt spid="191497"/>
                                        </p:tgtEl>
                                        <p:attrNameLst>
                                          <p:attrName>ppt_x</p:attrName>
                                        </p:attrNameLst>
                                      </p:cBhvr>
                                      <p:tavLst>
                                        <p:tav tm="0">
                                          <p:val>
                                            <p:strVal val="#ppt_x"/>
                                          </p:val>
                                        </p:tav>
                                        <p:tav tm="100000">
                                          <p:val>
                                            <p:strVal val="#ppt_x"/>
                                          </p:val>
                                        </p:tav>
                                      </p:tavLst>
                                    </p:anim>
                                    <p:anim calcmode="lin" valueType="num">
                                      <p:cBhvr>
                                        <p:cTn id="14" dur="1000" fill="hold"/>
                                        <p:tgtEl>
                                          <p:spTgt spid="191497"/>
                                        </p:tgtEl>
                                        <p:attrNameLst>
                                          <p:attrName>ppt_y</p:attrName>
                                        </p:attrNameLst>
                                      </p:cBhvr>
                                      <p:tavLst>
                                        <p:tav tm="0">
                                          <p:val>
                                            <p:strVal val="#ppt_y-.1"/>
                                          </p:val>
                                        </p:tav>
                                        <p:tav tm="100000">
                                          <p:val>
                                            <p:strVal val="#ppt_y"/>
                                          </p:val>
                                        </p:tav>
                                      </p:tavLst>
                                    </p:anim>
                                  </p:childTnLst>
                                </p:cTn>
                              </p:par>
                              <p:par>
                                <p:cTn id="15" presetID="1" presetClass="entr" presetSubtype="0" fill="hold" nodeType="withEffect">
                                  <p:stCondLst>
                                    <p:cond delay="0"/>
                                  </p:stCondLst>
                                  <p:childTnLst>
                                    <p:set>
                                      <p:cBhvr>
                                        <p:cTn id="16" dur="1" fill="hold">
                                          <p:stCondLst>
                                            <p:cond delay="0"/>
                                          </p:stCondLst>
                                        </p:cTn>
                                        <p:tgtEl>
                                          <p:spTgt spid="1914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2" grpId="0" animBg="1"/>
      <p:bldP spid="19149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文本占位符 14337"/>
          <p:cNvSpPr>
            <a:spLocks noGrp="1"/>
          </p:cNvSpPr>
          <p:nvPr>
            <p:ph type="body" sz="half" idx="1"/>
          </p:nvPr>
        </p:nvSpPr>
        <p:spPr>
          <a:xfrm>
            <a:off x="1431290" y="2089785"/>
            <a:ext cx="9839960" cy="2790190"/>
          </a:xfrm>
        </p:spPr>
        <p:txBody>
          <a:bodyPr/>
          <a:lstStyle/>
          <a:p>
            <a:pPr marL="0" indent="0">
              <a:spcBef>
                <a:spcPts val="0"/>
              </a:spcBef>
              <a:buClrTx/>
              <a:buNone/>
            </a:pPr>
            <a:r>
              <a:rPr sz="3200" b="1">
                <a:ea typeface="黑体" panose="02010609060101010101" pitchFamily="49" charset="-122"/>
              </a:rPr>
              <a:t>      </a:t>
            </a:r>
            <a:r>
              <a:rPr sz="3200" b="1">
                <a:solidFill>
                  <a:srgbClr val="FF0000"/>
                </a:solidFill>
                <a:uFillTx/>
                <a:ea typeface="黑体" panose="02010609060101010101" pitchFamily="49" charset="-122"/>
              </a:rPr>
              <a:t>  在费城七月的一个</a:t>
            </a:r>
            <a:r>
              <a:rPr lang="zh-CN" sz="3200" b="1">
                <a:solidFill>
                  <a:srgbClr val="FF0000"/>
                </a:solidFill>
                <a:uFillTx/>
                <a:ea typeface="黑体" panose="02010609060101010101" pitchFamily="49" charset="-122"/>
              </a:rPr>
              <a:t>酷</a:t>
            </a:r>
            <a:r>
              <a:rPr sz="3200" b="1">
                <a:solidFill>
                  <a:srgbClr val="FF0000"/>
                </a:solidFill>
                <a:uFillTx/>
                <a:ea typeface="黑体" panose="02010609060101010101" pitchFamily="49" charset="-122"/>
              </a:rPr>
              <a:t>热的日子里，我和五个小男孩因为</a:t>
            </a:r>
            <a:r>
              <a:rPr lang="zh-CN" sz="3200" b="1">
                <a:solidFill>
                  <a:srgbClr val="FF0000"/>
                </a:solidFill>
                <a:uFillTx/>
                <a:ea typeface="黑体" panose="02010609060101010101" pitchFamily="49" charset="-122"/>
              </a:rPr>
              <a:t>厌倦了玩弹珠和用透镜在干树叶上烧洞的游戏</a:t>
            </a:r>
            <a:r>
              <a:rPr sz="3200" b="1">
                <a:solidFill>
                  <a:srgbClr val="FF0000"/>
                </a:solidFill>
                <a:uFillTx/>
                <a:ea typeface="黑体" panose="02010609060101010101" pitchFamily="49" charset="-122"/>
              </a:rPr>
              <a:t>，决定去爬悬崖。小伙伴们爬下了悬崖，我因为害怕在悬崖上陷入了进退两难的险境，最后在爸爸的鼓励和指导下，一步一步爬下了悬崖，成功脱险。</a:t>
            </a:r>
            <a:endParaRPr lang="zh-CN" sz="3200" b="1">
              <a:solidFill>
                <a:srgbClr val="FF0000"/>
              </a:solidFill>
              <a:uFillTx/>
              <a:ea typeface="黑体" panose="02010609060101010101" pitchFamily="49" charset="-122"/>
            </a:endParaRPr>
          </a:p>
        </p:txBody>
      </p:sp>
      <p:sp>
        <p:nvSpPr>
          <p:cNvPr id="14339" name="文本框 14338"/>
          <p:cNvSpPr txBox="1"/>
          <p:nvPr/>
        </p:nvSpPr>
        <p:spPr>
          <a:xfrm>
            <a:off x="2386965" y="269240"/>
            <a:ext cx="8463280" cy="1568450"/>
          </a:xfrm>
          <a:prstGeom prst="rect">
            <a:avLst/>
          </a:prstGeom>
          <a:noFill/>
          <a:ln w="9525">
            <a:noFill/>
          </a:ln>
        </p:spPr>
        <p:txBody>
          <a:bodyPr wrap="square">
            <a:spAutoFit/>
          </a:bodyPr>
          <a:lstStyle/>
          <a:p>
            <a:pPr marL="457200" indent="-457200" algn="l">
              <a:buClrTx/>
              <a:buFont typeface="Wingdings" panose="05000000000000000000" charset="0"/>
              <a:buChar char="u"/>
            </a:pPr>
            <a:r>
              <a:rPr lang="zh-CN" altLang="en-US" sz="3200" b="1">
                <a:solidFill>
                  <a:srgbClr val="0000FF"/>
                </a:solidFill>
                <a:uFillTx/>
                <a:latin typeface="Arial" panose="020B0604020202020204" pitchFamily="34" charset="0"/>
                <a:ea typeface="黑体" panose="02010609060101010101" pitchFamily="49" charset="-122"/>
              </a:rPr>
              <a:t>请同学们完整的复述本文的故事情节：（复述要求：理清故事发生的时间、地点、人物、起因、经过和结果）</a:t>
            </a:r>
            <a:endParaRPr lang="zh-CN" altLang="en-US" sz="3200" b="1">
              <a:solidFill>
                <a:srgbClr val="0000FF"/>
              </a:solidFill>
              <a:uFillTx/>
              <a:latin typeface="Arial" panose="020B0604020202020204" pitchFamily="34" charset="0"/>
              <a:ea typeface="黑体" panose="02010609060101010101" pitchFamily="49" charset="-122"/>
            </a:endParaRPr>
          </a:p>
        </p:txBody>
      </p:sp>
      <p:pic>
        <p:nvPicPr>
          <p:cNvPr id="14340" name="Picture 13" descr="图片21"/>
          <p:cNvPicPr>
            <a:picLocks noChangeAspect="1"/>
          </p:cNvPicPr>
          <p:nvPr/>
        </p:nvPicPr>
        <p:blipFill>
          <a:blip r:embed="rId1"/>
          <a:stretch>
            <a:fillRect/>
          </a:stretch>
        </p:blipFill>
        <p:spPr>
          <a:xfrm>
            <a:off x="414655" y="981075"/>
            <a:ext cx="1868488" cy="1562100"/>
          </a:xfrm>
          <a:prstGeom prst="rect">
            <a:avLst/>
          </a:prstGeom>
          <a:noFill/>
          <a:ln w="9525">
            <a:noFill/>
          </a:ln>
        </p:spPr>
      </p:pic>
      <p:sp>
        <p:nvSpPr>
          <p:cNvPr id="2" name="文本占位符 14337"/>
          <p:cNvSpPr>
            <a:spLocks noGrp="1"/>
          </p:cNvSpPr>
          <p:nvPr/>
        </p:nvSpPr>
        <p:spPr>
          <a:xfrm>
            <a:off x="537210" y="5191760"/>
            <a:ext cx="3270885" cy="58229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9pPr>
          </a:lstStyle>
          <a:p>
            <a:pPr>
              <a:buClrTx/>
              <a:buNone/>
            </a:pPr>
            <a:r>
              <a:rPr lang="zh-CN" altLang="en-US" sz="3200" b="1">
                <a:solidFill>
                  <a:srgbClr val="0000FF"/>
                </a:solidFill>
                <a:uFillTx/>
                <a:latin typeface="Arial" panose="020B0604020202020204" pitchFamily="34" charset="0"/>
                <a:ea typeface="黑体" panose="02010609060101010101" pitchFamily="49" charset="-122"/>
              </a:rPr>
              <a:t>用一句话概括：</a:t>
            </a:r>
            <a:endParaRPr lang="zh-CN" altLang="en-US" sz="3200" b="1">
              <a:solidFill>
                <a:srgbClr val="0000FF"/>
              </a:solidFill>
              <a:uFillTx/>
              <a:latin typeface="Arial" panose="020B0604020202020204" pitchFamily="34" charset="0"/>
              <a:ea typeface="黑体" panose="02010609060101010101" pitchFamily="49" charset="-122"/>
            </a:endParaRPr>
          </a:p>
        </p:txBody>
      </p:sp>
      <p:sp>
        <p:nvSpPr>
          <p:cNvPr id="3" name="文本框 2"/>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整体感知</a:t>
            </a:r>
            <a:endParaRPr lang="zh-CN" altLang="en-US" sz="4000" b="1" dirty="0">
              <a:solidFill>
                <a:srgbClr val="7030A0"/>
              </a:solidFill>
              <a:uFillTx/>
              <a:latin typeface="Arial" panose="020B0604020202020204" pitchFamily="34" charset="0"/>
              <a:ea typeface="黑体" panose="02010609060101010101" pitchFamily="49" charset="-122"/>
            </a:endParaRPr>
          </a:p>
        </p:txBody>
      </p:sp>
      <p:sp>
        <p:nvSpPr>
          <p:cNvPr id="4" name="文本占位符 14337"/>
          <p:cNvSpPr>
            <a:spLocks noGrp="1"/>
          </p:cNvSpPr>
          <p:nvPr/>
        </p:nvSpPr>
        <p:spPr>
          <a:xfrm>
            <a:off x="2065020" y="5191760"/>
            <a:ext cx="9319895" cy="173545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9pPr>
          </a:lstStyle>
          <a:p>
            <a:pPr marL="0" indent="0">
              <a:spcBef>
                <a:spcPts val="0"/>
              </a:spcBef>
              <a:buClrTx/>
              <a:buNone/>
            </a:pPr>
            <a:r>
              <a:rPr sz="3200" b="1">
                <a:solidFill>
                  <a:srgbClr val="FF0000"/>
                </a:solidFill>
                <a:uFillTx/>
                <a:ea typeface="黑体" panose="02010609060101010101" pitchFamily="49" charset="-122"/>
              </a:rPr>
              <a:t>          文章记叙了在一个闷热的下午，我去冒险爬崖，最后脱险的故事（</a:t>
            </a:r>
            <a:r>
              <a:rPr sz="3200" b="1">
                <a:solidFill>
                  <a:srgbClr val="FF0000"/>
                </a:solidFill>
                <a:uFillTx/>
                <a:ea typeface="黑体" panose="02010609060101010101" pitchFamily="49" charset="-122"/>
                <a:sym typeface="+mn-ea"/>
              </a:rPr>
              <a:t>写我小时候悬崖历险的故事）。</a:t>
            </a:r>
            <a:endParaRPr sz="3200" b="1">
              <a:solidFill>
                <a:srgbClr val="FF0000"/>
              </a:solidFill>
              <a:uFillTx/>
              <a:ea typeface="黑体" panose="02010609060101010101" pitchFamily="49" charset="-122"/>
              <a:sym typeface="+mn-ea"/>
            </a:endParaRPr>
          </a:p>
          <a:p>
            <a:pPr marL="0" indent="0">
              <a:spcBef>
                <a:spcPts val="0"/>
              </a:spcBef>
              <a:buClrTx/>
              <a:buNone/>
            </a:pPr>
            <a:endParaRPr lang="zh-CN" sz="3200" b="1">
              <a:solidFill>
                <a:srgbClr val="FF0000"/>
              </a:solidFill>
              <a:uFillTx/>
              <a:ea typeface="黑体" panose="02010609060101010101" pitchFamily="49" charset="-122"/>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box(in)">
                                      <p:cBhvr>
                                        <p:cTn id="7" dur="1000"/>
                                        <p:tgtEl>
                                          <p:spTgt spid="143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51" presetClass="entr" presetSubtype="0" fill="hold"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770" decel="100000"/>
                                        <p:tgtEl>
                                          <p:spTgt spid="4">
                                            <p:txEl>
                                              <p:pRg st="0" end="0"/>
                                            </p:txEl>
                                          </p:spTgt>
                                        </p:tgtEl>
                                      </p:cBhvr>
                                    </p:animEffect>
                                    <p:animScale>
                                      <p:cBhvr>
                                        <p:cTn id="21" dur="770" decel="100000"/>
                                        <p:tgtEl>
                                          <p:spTgt spid="4">
                                            <p:txEl>
                                              <p:pRg st="0" end="0"/>
                                            </p:txEl>
                                          </p:spTgt>
                                        </p:tgtEl>
                                      </p:cBhvr>
                                      <p:from x="10000" y="10000"/>
                                      <p:to x="200000" y="450000"/>
                                    </p:animScale>
                                    <p:animScale>
                                      <p:cBhvr>
                                        <p:cTn id="22" dur="1230" accel="100000" fill="hold">
                                          <p:stCondLst>
                                            <p:cond delay="770"/>
                                          </p:stCondLst>
                                        </p:cTn>
                                        <p:tgtEl>
                                          <p:spTgt spid="4">
                                            <p:txEl>
                                              <p:pRg st="0" end="0"/>
                                            </p:txEl>
                                          </p:spTgt>
                                        </p:tgtEl>
                                      </p:cBhvr>
                                      <p:from x="200000" y="450000"/>
                                      <p:to x="100000" y="100000"/>
                                    </p:animScale>
                                    <p:set>
                                      <p:cBhvr>
                                        <p:cTn id="23" dur="770" fill="hold"/>
                                        <p:tgtEl>
                                          <p:spTgt spid="4">
                                            <p:txEl>
                                              <p:pRg st="0" end="0"/>
                                            </p:txEl>
                                          </p:spTgt>
                                        </p:tgtEl>
                                        <p:attrNameLst>
                                          <p:attrName>ppt_x</p:attrName>
                                        </p:attrNameLst>
                                      </p:cBhvr>
                                      <p:to>
                                        <p:strVal val="(0.5)"/>
                                      </p:to>
                                    </p:set>
                                    <p:anim from="(0.5)" to="(#ppt_x)" calcmode="lin" valueType="num">
                                      <p:cBhvr>
                                        <p:cTn id="24" dur="1230" accel="100000" fill="hold">
                                          <p:stCondLst>
                                            <p:cond delay="770"/>
                                          </p:stCondLst>
                                        </p:cTn>
                                        <p:tgtEl>
                                          <p:spTgt spid="4">
                                            <p:txEl>
                                              <p:pRg st="0" end="0"/>
                                            </p:txEl>
                                          </p:spTgt>
                                        </p:tgtEl>
                                        <p:attrNameLst>
                                          <p:attrName>ppt_x</p:attrName>
                                        </p:attrNameLst>
                                      </p:cBhvr>
                                    </p:anim>
                                    <p:set>
                                      <p:cBhvr>
                                        <p:cTn id="25" dur="770" fill="hold"/>
                                        <p:tgtEl>
                                          <p:spTgt spid="4">
                                            <p:txEl>
                                              <p:pRg st="0" end="0"/>
                                            </p:txEl>
                                          </p:spTgt>
                                        </p:tgtEl>
                                        <p:attrNameLst>
                                          <p:attrName>ppt_y</p:attrName>
                                        </p:attrNameLst>
                                      </p:cBhvr>
                                      <p:to>
                                        <p:strVal val="(#ppt_y+0.4)"/>
                                      </p:to>
                                    </p:set>
                                    <p:anim from="(#ppt_y+0.4)" to="(#ppt_y)" calcmode="lin" valueType="num">
                                      <p:cBhvr>
                                        <p:cTn id="26" dur="1230" accel="100000" fill="hold">
                                          <p:stCondLst>
                                            <p:cond delay="770"/>
                                          </p:stCondLst>
                                        </p:cTn>
                                        <p:tgtEl>
                                          <p:spTgt spid="4">
                                            <p:txEl>
                                              <p:pRg st="0" end="0"/>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uiExpand="1" build="p"/>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81" name="文本框 15380"/>
          <p:cNvSpPr txBox="1"/>
          <p:nvPr/>
        </p:nvSpPr>
        <p:spPr>
          <a:xfrm>
            <a:off x="3575050" y="3715385"/>
            <a:ext cx="2887345" cy="645160"/>
          </a:xfrm>
          <a:prstGeom prst="rect">
            <a:avLst/>
          </a:prstGeom>
          <a:noFill/>
          <a:ln w="9525">
            <a:noFill/>
          </a:ln>
        </p:spPr>
        <p:txBody>
          <a:bodyPr wrap="square" anchor="t">
            <a:spAutoFit/>
          </a:bodyPr>
          <a:lstStyle/>
          <a:p>
            <a:pPr>
              <a:buClrTx/>
              <a:buFont typeface="Arial" panose="020B0604020202020204" pitchFamily="34" charset="0"/>
              <a:buNone/>
            </a:pPr>
            <a:r>
              <a:rPr lang="zh-CN" altLang="en-US" sz="3600" b="1">
                <a:solidFill>
                  <a:schemeClr val="accent2">
                    <a:lumMod val="50000"/>
                  </a:schemeClr>
                </a:solidFill>
                <a:uFillTx/>
                <a:latin typeface="Arial" panose="020B0604020202020204" pitchFamily="34" charset="0"/>
                <a:ea typeface="黑体" panose="02010609060101010101" pitchFamily="49" charset="-122"/>
              </a:rPr>
              <a:t>脱险</a:t>
            </a:r>
            <a:r>
              <a:rPr lang="zh-CN" altLang="en-US" sz="3600" b="1">
                <a:solidFill>
                  <a:schemeClr val="accent2">
                    <a:lumMod val="50000"/>
                  </a:schemeClr>
                </a:solidFill>
                <a:uFillTx/>
                <a:ea typeface="黑体" panose="02010609060101010101" pitchFamily="49" charset="-122"/>
                <a:sym typeface="+mn-ea"/>
              </a:rPr>
              <a:t>（      ）     </a:t>
            </a:r>
            <a:endParaRPr lang="zh-CN" altLang="en-US" sz="3600" b="1">
              <a:solidFill>
                <a:schemeClr val="accent2">
                  <a:lumMod val="50000"/>
                </a:schemeClr>
              </a:solidFill>
              <a:uFillTx/>
              <a:latin typeface="Arial" panose="020B0604020202020204" pitchFamily="34" charset="0"/>
              <a:ea typeface="黑体" panose="02010609060101010101" pitchFamily="49" charset="-122"/>
            </a:endParaRPr>
          </a:p>
        </p:txBody>
      </p:sp>
      <p:sp>
        <p:nvSpPr>
          <p:cNvPr id="15380" name="文本框 15379"/>
          <p:cNvSpPr txBox="1"/>
          <p:nvPr/>
        </p:nvSpPr>
        <p:spPr>
          <a:xfrm>
            <a:off x="3575209" y="2883218"/>
            <a:ext cx="2781300" cy="645160"/>
          </a:xfrm>
          <a:prstGeom prst="rect">
            <a:avLst/>
          </a:prstGeom>
          <a:noFill/>
          <a:ln w="9525">
            <a:noFill/>
          </a:ln>
        </p:spPr>
        <p:txBody>
          <a:bodyPr wrap="none" anchor="t">
            <a:spAutoFit/>
          </a:bodyPr>
          <a:lstStyle/>
          <a:p>
            <a:pPr algn="l">
              <a:buClrTx/>
              <a:buFont typeface="Arial" panose="020B0604020202020204" pitchFamily="34" charset="0"/>
              <a:buNone/>
            </a:pPr>
            <a:r>
              <a:rPr lang="zh-CN" altLang="en-US" sz="3600" b="1">
                <a:solidFill>
                  <a:schemeClr val="accent2">
                    <a:lumMod val="50000"/>
                  </a:schemeClr>
                </a:solidFill>
                <a:uFillTx/>
                <a:latin typeface="Arial" panose="020B0604020202020204" pitchFamily="34" charset="0"/>
                <a:ea typeface="黑体" panose="02010609060101010101" pitchFamily="49" charset="-122"/>
              </a:rPr>
              <a:t>遇险</a:t>
            </a:r>
            <a:r>
              <a:rPr lang="zh-CN" altLang="en-US" sz="3600" b="1">
                <a:solidFill>
                  <a:schemeClr val="accent2">
                    <a:lumMod val="50000"/>
                  </a:schemeClr>
                </a:solidFill>
                <a:uFillTx/>
                <a:ea typeface="黑体" panose="02010609060101010101" pitchFamily="49" charset="-122"/>
                <a:sym typeface="+mn-ea"/>
              </a:rPr>
              <a:t>（      ）     </a:t>
            </a:r>
            <a:endParaRPr lang="zh-CN" altLang="en-US" sz="3600" b="1">
              <a:solidFill>
                <a:schemeClr val="accent2">
                  <a:lumMod val="50000"/>
                </a:schemeClr>
              </a:solidFill>
              <a:uFillTx/>
              <a:latin typeface="Arial" panose="020B0604020202020204" pitchFamily="34" charset="0"/>
              <a:ea typeface="黑体" panose="02010609060101010101" pitchFamily="49" charset="-122"/>
            </a:endParaRPr>
          </a:p>
        </p:txBody>
      </p:sp>
      <p:sp>
        <p:nvSpPr>
          <p:cNvPr id="5" name="文本框 4"/>
          <p:cNvSpPr txBox="1"/>
          <p:nvPr/>
        </p:nvSpPr>
        <p:spPr>
          <a:xfrm>
            <a:off x="1949768" y="4568825"/>
            <a:ext cx="3826510" cy="645160"/>
          </a:xfrm>
          <a:prstGeom prst="rect">
            <a:avLst/>
          </a:prstGeom>
          <a:noFill/>
          <a:ln w="9525">
            <a:noFill/>
          </a:ln>
        </p:spPr>
        <p:txBody>
          <a:bodyPr wrap="none" anchor="t">
            <a:spAutoFit/>
          </a:bodyPr>
          <a:lstStyle/>
          <a:p>
            <a:pPr algn="l">
              <a:buClrTx/>
              <a:buSzTx/>
              <a:buFont typeface="Arial" panose="020B0604020202020204" pitchFamily="34" charset="0"/>
              <a:buNone/>
            </a:pPr>
            <a:r>
              <a:rPr lang="zh-CN" altLang="en-US" sz="3600" b="1">
                <a:solidFill>
                  <a:schemeClr val="accent2">
                    <a:lumMod val="50000"/>
                  </a:schemeClr>
                </a:solidFill>
                <a:uFillTx/>
                <a:latin typeface="Arial" panose="020B0604020202020204" pitchFamily="34" charset="0"/>
                <a:ea typeface="黑体" panose="02010609060101010101" pitchFamily="49" charset="-122"/>
              </a:rPr>
              <a:t>第二部分</a:t>
            </a:r>
            <a:r>
              <a:rPr lang="zh-CN" altLang="en-US" sz="3600" b="1">
                <a:solidFill>
                  <a:schemeClr val="accent2">
                    <a:lumMod val="50000"/>
                  </a:schemeClr>
                </a:solidFill>
                <a:uFillTx/>
                <a:ea typeface="黑体" panose="02010609060101010101" pitchFamily="49" charset="-122"/>
                <a:sym typeface="+mn-ea"/>
              </a:rPr>
              <a:t>（       ）     </a:t>
            </a:r>
            <a:r>
              <a:rPr lang="en-US" altLang="zh-CN" sz="3600" b="1">
                <a:solidFill>
                  <a:srgbClr val="00B050"/>
                </a:solidFill>
                <a:uFillTx/>
                <a:latin typeface="Arial" panose="020B0604020202020204" pitchFamily="34" charset="0"/>
                <a:ea typeface="黑体" panose="02010609060101010101" pitchFamily="49" charset="-122"/>
              </a:rPr>
              <a:t>   </a:t>
            </a:r>
            <a:endParaRPr lang="zh-CN" altLang="en-US" sz="3600" b="1">
              <a:solidFill>
                <a:schemeClr val="accent2">
                  <a:lumMod val="50000"/>
                </a:schemeClr>
              </a:solidFill>
              <a:uFillTx/>
              <a:latin typeface="Arial" panose="020B0604020202020204" pitchFamily="34" charset="0"/>
              <a:ea typeface="黑体" panose="02010609060101010101" pitchFamily="49" charset="-122"/>
            </a:endParaRPr>
          </a:p>
        </p:txBody>
      </p:sp>
      <p:sp>
        <p:nvSpPr>
          <p:cNvPr id="15362" name="Rectangle 3"/>
          <p:cNvSpPr/>
          <p:nvPr/>
        </p:nvSpPr>
        <p:spPr>
          <a:xfrm>
            <a:off x="4981575" y="2944813"/>
            <a:ext cx="1868170" cy="521970"/>
          </a:xfrm>
          <a:prstGeom prst="rect">
            <a:avLst/>
          </a:prstGeom>
          <a:noFill/>
          <a:ln w="9525">
            <a:noFill/>
          </a:ln>
        </p:spPr>
        <p:txBody>
          <a:bodyPr wrap="square" anchor="ctr">
            <a:spAutoFit/>
          </a:bodyPr>
          <a:lstStyle/>
          <a:p>
            <a:pPr algn="l">
              <a:buClrTx/>
              <a:buFont typeface="Arial" panose="020B0604020202020204" pitchFamily="34" charset="0"/>
              <a:buNone/>
            </a:pPr>
            <a:r>
              <a:rPr lang="en-US" altLang="zh-CN" sz="2800" b="1">
                <a:solidFill>
                  <a:srgbClr val="00B050"/>
                </a:solidFill>
                <a:uFillTx/>
                <a:latin typeface="Arial" panose="020B0604020202020204" pitchFamily="34" charset="0"/>
                <a:ea typeface="黑体" panose="02010609060101010101" pitchFamily="49" charset="-122"/>
              </a:rPr>
              <a:t>1-</a:t>
            </a:r>
            <a:r>
              <a:rPr lang="en-US" altLang="zh-CN" sz="2800" b="1">
                <a:solidFill>
                  <a:srgbClr val="00B050"/>
                </a:solidFill>
                <a:uFillTx/>
                <a:ea typeface="黑体" panose="02010609060101010101" pitchFamily="49" charset="-122"/>
                <a:sym typeface="+mn-ea"/>
              </a:rPr>
              <a:t>15</a:t>
            </a:r>
            <a:endParaRPr lang="zh-CN" altLang="en-US" sz="2800" b="1">
              <a:solidFill>
                <a:srgbClr val="3333CC"/>
              </a:solidFill>
              <a:latin typeface="Arial" panose="020B0604020202020204" pitchFamily="34" charset="0"/>
              <a:ea typeface="黑体" panose="02010609060101010101" pitchFamily="49" charset="-122"/>
            </a:endParaRPr>
          </a:p>
        </p:txBody>
      </p:sp>
      <p:sp>
        <p:nvSpPr>
          <p:cNvPr id="15364" name="Rectangle 5"/>
          <p:cNvSpPr/>
          <p:nvPr/>
        </p:nvSpPr>
        <p:spPr>
          <a:xfrm>
            <a:off x="4835525" y="3776663"/>
            <a:ext cx="1957705" cy="521970"/>
          </a:xfrm>
          <a:prstGeom prst="rect">
            <a:avLst/>
          </a:prstGeom>
          <a:noFill/>
          <a:ln w="9525">
            <a:noFill/>
          </a:ln>
        </p:spPr>
        <p:txBody>
          <a:bodyPr wrap="square" anchor="ctr">
            <a:spAutoFit/>
          </a:bodyPr>
          <a:lstStyle/>
          <a:p>
            <a:pPr lvl="0" algn="l">
              <a:buClrTx/>
              <a:buFont typeface="Arial" panose="020B0604020202020204" pitchFamily="34" charset="0"/>
            </a:pPr>
            <a:r>
              <a:rPr lang="en-US" altLang="zh-CN" sz="2800" b="1">
                <a:solidFill>
                  <a:srgbClr val="00B050"/>
                </a:solidFill>
                <a:uFillTx/>
                <a:ea typeface="黑体" panose="02010609060101010101" pitchFamily="49" charset="-122"/>
                <a:sym typeface="+mn-ea"/>
              </a:rPr>
              <a:t>16-22</a:t>
            </a:r>
            <a:r>
              <a:rPr lang="en-US" altLang="zh-CN" sz="2800" b="1">
                <a:solidFill>
                  <a:srgbClr val="3333CC"/>
                </a:solidFill>
                <a:uFillTx/>
                <a:ea typeface="黑体" panose="02010609060101010101" pitchFamily="49" charset="-122"/>
                <a:sym typeface="+mn-ea"/>
              </a:rPr>
              <a:t>       </a:t>
            </a:r>
            <a:endParaRPr lang="en-US" altLang="zh-CN" sz="2800" b="1">
              <a:solidFill>
                <a:srgbClr val="3333CC"/>
              </a:solidFill>
              <a:uFillTx/>
              <a:ea typeface="黑体" panose="02010609060101010101" pitchFamily="49" charset="-122"/>
              <a:sym typeface="+mn-ea"/>
            </a:endParaRPr>
          </a:p>
        </p:txBody>
      </p:sp>
      <p:sp>
        <p:nvSpPr>
          <p:cNvPr id="15368" name="Rectangle 14"/>
          <p:cNvSpPr/>
          <p:nvPr/>
        </p:nvSpPr>
        <p:spPr>
          <a:xfrm>
            <a:off x="679450" y="4568508"/>
            <a:ext cx="1746250" cy="645160"/>
          </a:xfrm>
          <a:prstGeom prst="rect">
            <a:avLst/>
          </a:prstGeom>
          <a:noFill/>
          <a:ln w="9525">
            <a:noFill/>
          </a:ln>
        </p:spPr>
        <p:txBody>
          <a:bodyPr wrap="square" fromWordArt="0" anchor="ctr">
            <a:spAutoFit/>
          </a:bodyPr>
          <a:lstStyle/>
          <a:p>
            <a:pPr lvl="0" algn="l">
              <a:buClrTx/>
              <a:buSzTx/>
              <a:buFont typeface="Arial" panose="020B0604020202020204" pitchFamily="34" charset="0"/>
            </a:pPr>
            <a:r>
              <a:rPr lang="en-US" altLang="zh-CN" sz="2800" b="1">
                <a:solidFill>
                  <a:srgbClr val="3333CC"/>
                </a:solidFill>
                <a:uFillTx/>
                <a:ea typeface="黑体" panose="02010609060101010101" pitchFamily="49" charset="-122"/>
                <a:sym typeface="+mn-ea"/>
              </a:rPr>
              <a:t> </a:t>
            </a:r>
            <a:r>
              <a:rPr lang="zh-CN" altLang="en-US" sz="3600" b="1">
                <a:solidFill>
                  <a:srgbClr val="FF0000"/>
                </a:solidFill>
                <a:uFillTx/>
                <a:ea typeface="黑体" panose="02010609060101010101" pitchFamily="49" charset="-122"/>
                <a:sym typeface="+mn-ea"/>
              </a:rPr>
              <a:t>议论</a:t>
            </a:r>
            <a:r>
              <a:rPr lang="zh-CN" altLang="en-US" sz="3600" b="1">
                <a:solidFill>
                  <a:srgbClr val="FF0000"/>
                </a:solidFill>
                <a:uFillTx/>
                <a:ea typeface="黑体" panose="02010609060101010101" pitchFamily="49" charset="-122"/>
                <a:sym typeface="+mn-ea"/>
              </a:rPr>
              <a:t> </a:t>
            </a:r>
            <a:endParaRPr lang="zh-CN" altLang="en-US" sz="3600" b="1">
              <a:solidFill>
                <a:srgbClr val="FF0000"/>
              </a:solidFill>
              <a:uFillTx/>
              <a:ea typeface="黑体" panose="02010609060101010101" pitchFamily="49" charset="-122"/>
              <a:sym typeface="+mn-ea"/>
            </a:endParaRPr>
          </a:p>
        </p:txBody>
      </p:sp>
      <p:sp>
        <p:nvSpPr>
          <p:cNvPr id="15369" name="Rectangle 15"/>
          <p:cNvSpPr/>
          <p:nvPr/>
        </p:nvSpPr>
        <p:spPr>
          <a:xfrm>
            <a:off x="679450" y="2054543"/>
            <a:ext cx="1492885" cy="645160"/>
          </a:xfrm>
          <a:prstGeom prst="rect">
            <a:avLst/>
          </a:prstGeom>
          <a:noFill/>
          <a:ln w="9525">
            <a:noFill/>
          </a:ln>
        </p:spPr>
        <p:txBody>
          <a:bodyPr wrap="square" fromWordArt="0" anchor="ctr">
            <a:spAutoFit/>
          </a:bodyPr>
          <a:lstStyle/>
          <a:p>
            <a:pPr lvl="0" algn="l">
              <a:buClrTx/>
              <a:buSzTx/>
              <a:buFont typeface="Arial" panose="020B0604020202020204" pitchFamily="34" charset="0"/>
            </a:pPr>
            <a:r>
              <a:rPr lang="zh-CN" altLang="en-US" sz="3600" b="1">
                <a:solidFill>
                  <a:srgbClr val="FF0000"/>
                </a:solidFill>
                <a:uFillTx/>
                <a:ea typeface="黑体" panose="02010609060101010101" pitchFamily="49" charset="-122"/>
                <a:sym typeface="+mn-ea"/>
              </a:rPr>
              <a:t>记叙</a:t>
            </a:r>
            <a:r>
              <a:rPr lang="zh-CN" altLang="en-US" sz="3600" b="1">
                <a:solidFill>
                  <a:srgbClr val="FF0000"/>
                </a:solidFill>
                <a:uFillTx/>
                <a:ea typeface="黑体" panose="02010609060101010101" pitchFamily="49" charset="-122"/>
                <a:sym typeface="+mn-ea"/>
              </a:rPr>
              <a:t> </a:t>
            </a:r>
            <a:endParaRPr lang="zh-CN" altLang="en-US" sz="3600" b="1">
              <a:solidFill>
                <a:srgbClr val="FF0000"/>
              </a:solidFill>
              <a:uFillTx/>
              <a:ea typeface="黑体" panose="02010609060101010101" pitchFamily="49" charset="-122"/>
              <a:sym typeface="+mn-ea"/>
            </a:endParaRPr>
          </a:p>
        </p:txBody>
      </p:sp>
      <p:sp>
        <p:nvSpPr>
          <p:cNvPr id="15370" name="矩形 15369"/>
          <p:cNvSpPr/>
          <p:nvPr/>
        </p:nvSpPr>
        <p:spPr>
          <a:xfrm>
            <a:off x="1653540" y="5845810"/>
            <a:ext cx="9794240" cy="645160"/>
          </a:xfrm>
          <a:prstGeom prst="rect">
            <a:avLst/>
          </a:prstGeom>
          <a:noFill/>
          <a:ln w="9525">
            <a:noFill/>
          </a:ln>
        </p:spPr>
        <p:txBody>
          <a:bodyPr wrap="square" fromWordArt="0" anchor="ctr">
            <a:spAutoFit/>
          </a:bodyPr>
          <a:lstStyle/>
          <a:p>
            <a:pPr lvl="0" algn="l">
              <a:buClrTx/>
              <a:buSzTx/>
              <a:buFont typeface="Arial" panose="020B0604020202020204" pitchFamily="34" charset="0"/>
            </a:pPr>
            <a:r>
              <a:rPr lang="zh-CN" altLang="en-US" sz="3600" b="1">
                <a:solidFill>
                  <a:srgbClr val="7030A0"/>
                </a:solidFill>
                <a:uFillTx/>
                <a:ea typeface="黑体" panose="02010609060101010101" pitchFamily="49" charset="-122"/>
                <a:sym typeface="+mn-ea"/>
              </a:rPr>
              <a:t>（五种表达方式：记叙  </a:t>
            </a:r>
            <a:r>
              <a:rPr lang="zh-CN" altLang="en-US" sz="3600" b="1">
                <a:solidFill>
                  <a:srgbClr val="7030A0"/>
                </a:solidFill>
                <a:uFillTx/>
                <a:ea typeface="黑体" panose="02010609060101010101" pitchFamily="49" charset="-122"/>
                <a:sym typeface="+mn-ea"/>
              </a:rPr>
              <a:t>描写</a:t>
            </a:r>
            <a:r>
              <a:rPr lang="zh-CN" altLang="en-US" sz="3600" b="1">
                <a:solidFill>
                  <a:srgbClr val="7030A0"/>
                </a:solidFill>
                <a:uFillTx/>
                <a:ea typeface="黑体" panose="02010609060101010101" pitchFamily="49" charset="-122"/>
                <a:sym typeface="+mn-ea"/>
              </a:rPr>
              <a:t>  </a:t>
            </a:r>
            <a:r>
              <a:rPr lang="zh-CN" altLang="en-US" sz="3600" b="1">
                <a:solidFill>
                  <a:srgbClr val="7030A0"/>
                </a:solidFill>
                <a:uFillTx/>
                <a:ea typeface="黑体" panose="02010609060101010101" pitchFamily="49" charset="-122"/>
                <a:sym typeface="+mn-ea"/>
              </a:rPr>
              <a:t>抒情</a:t>
            </a:r>
            <a:r>
              <a:rPr lang="zh-CN" altLang="en-US" sz="3600" b="1">
                <a:solidFill>
                  <a:srgbClr val="7030A0"/>
                </a:solidFill>
                <a:uFillTx/>
                <a:ea typeface="黑体" panose="02010609060101010101" pitchFamily="49" charset="-122"/>
                <a:sym typeface="+mn-ea"/>
              </a:rPr>
              <a:t>  </a:t>
            </a:r>
            <a:r>
              <a:rPr lang="zh-CN" altLang="en-US" sz="3600" b="1">
                <a:solidFill>
                  <a:srgbClr val="7030A0"/>
                </a:solidFill>
                <a:uFillTx/>
                <a:ea typeface="黑体" panose="02010609060101010101" pitchFamily="49" charset="-122"/>
                <a:sym typeface="+mn-ea"/>
              </a:rPr>
              <a:t>议论</a:t>
            </a:r>
            <a:r>
              <a:rPr lang="zh-CN" altLang="en-US" sz="3600" b="1">
                <a:solidFill>
                  <a:srgbClr val="7030A0"/>
                </a:solidFill>
                <a:uFillTx/>
                <a:ea typeface="黑体" panose="02010609060101010101" pitchFamily="49" charset="-122"/>
                <a:sym typeface="+mn-ea"/>
              </a:rPr>
              <a:t>  </a:t>
            </a:r>
            <a:r>
              <a:rPr lang="zh-CN" altLang="en-US" sz="3600" b="1">
                <a:solidFill>
                  <a:srgbClr val="7030A0"/>
                </a:solidFill>
                <a:uFillTx/>
                <a:ea typeface="黑体" panose="02010609060101010101" pitchFamily="49" charset="-122"/>
                <a:sym typeface="+mn-ea"/>
              </a:rPr>
              <a:t>说明</a:t>
            </a:r>
            <a:r>
              <a:rPr lang="zh-CN" altLang="en-US" sz="3600" b="1">
                <a:solidFill>
                  <a:srgbClr val="7030A0"/>
                </a:solidFill>
                <a:uFillTx/>
                <a:ea typeface="黑体" panose="02010609060101010101" pitchFamily="49" charset="-122"/>
                <a:sym typeface="+mn-ea"/>
              </a:rPr>
              <a:t>）</a:t>
            </a:r>
            <a:endParaRPr lang="zh-CN" altLang="en-US" sz="3600" b="1">
              <a:solidFill>
                <a:srgbClr val="7030A0"/>
              </a:solidFill>
              <a:uFillTx/>
              <a:ea typeface="黑体" panose="02010609060101010101" pitchFamily="49" charset="-122"/>
              <a:sym typeface="+mn-ea"/>
            </a:endParaRPr>
          </a:p>
        </p:txBody>
      </p:sp>
      <p:pic>
        <p:nvPicPr>
          <p:cNvPr id="15371" name="Picture 13" descr="图片21"/>
          <p:cNvPicPr>
            <a:picLocks noChangeAspect="1"/>
          </p:cNvPicPr>
          <p:nvPr/>
        </p:nvPicPr>
        <p:blipFill>
          <a:blip r:embed="rId1"/>
          <a:stretch>
            <a:fillRect/>
          </a:stretch>
        </p:blipFill>
        <p:spPr>
          <a:xfrm rot="1740000">
            <a:off x="2073275" y="295275"/>
            <a:ext cx="1517015" cy="1265555"/>
          </a:xfrm>
          <a:prstGeom prst="rect">
            <a:avLst/>
          </a:prstGeom>
          <a:noFill/>
          <a:ln w="9525">
            <a:noFill/>
          </a:ln>
        </p:spPr>
      </p:pic>
      <p:sp>
        <p:nvSpPr>
          <p:cNvPr id="15376" name="矩形 15375"/>
          <p:cNvSpPr/>
          <p:nvPr/>
        </p:nvSpPr>
        <p:spPr>
          <a:xfrm>
            <a:off x="5198745" y="4568825"/>
            <a:ext cx="6966585" cy="645160"/>
          </a:xfrm>
          <a:prstGeom prst="rect">
            <a:avLst/>
          </a:prstGeom>
          <a:noFill/>
          <a:ln w="9525">
            <a:noFill/>
          </a:ln>
        </p:spPr>
        <p:txBody>
          <a:bodyPr wrap="square" anchor="ctr">
            <a:spAutoFit/>
          </a:bodyPr>
          <a:lstStyle/>
          <a:p>
            <a:pPr lvl="0" algn="l">
              <a:buClrTx/>
              <a:buSzTx/>
              <a:buFont typeface="Arial" panose="020B0604020202020204" pitchFamily="34" charset="0"/>
            </a:pPr>
            <a:r>
              <a:rPr lang="zh-CN" altLang="en-US" sz="3600" b="1">
                <a:solidFill>
                  <a:srgbClr val="FF0000"/>
                </a:solidFill>
                <a:uFillTx/>
                <a:ea typeface="黑体" panose="02010609060101010101" pitchFamily="49" charset="-122"/>
                <a:sym typeface="+mn-ea"/>
              </a:rPr>
              <a:t>“我”从中获得的经验（感悟）。</a:t>
            </a:r>
            <a:endParaRPr lang="en-US" altLang="zh-CN" sz="2800" b="1">
              <a:solidFill>
                <a:srgbClr val="3333CC"/>
              </a:solidFill>
              <a:uFillTx/>
              <a:ea typeface="黑体" panose="02010609060101010101" pitchFamily="49" charset="-122"/>
              <a:sym typeface="+mn-ea"/>
            </a:endParaRPr>
          </a:p>
        </p:txBody>
      </p:sp>
      <p:sp>
        <p:nvSpPr>
          <p:cNvPr id="15377" name="文本框 15376"/>
          <p:cNvSpPr txBox="1"/>
          <p:nvPr/>
        </p:nvSpPr>
        <p:spPr>
          <a:xfrm>
            <a:off x="1950086" y="2054543"/>
            <a:ext cx="3699510" cy="645160"/>
          </a:xfrm>
          <a:prstGeom prst="rect">
            <a:avLst/>
          </a:prstGeom>
          <a:noFill/>
          <a:ln w="9525">
            <a:noFill/>
          </a:ln>
        </p:spPr>
        <p:txBody>
          <a:bodyPr wrap="none" anchor="t">
            <a:spAutoFit/>
          </a:bodyPr>
          <a:lstStyle/>
          <a:p>
            <a:pPr>
              <a:buClrTx/>
              <a:buFont typeface="Arial" panose="020B0604020202020204" pitchFamily="34" charset="0"/>
              <a:buNone/>
            </a:pPr>
            <a:r>
              <a:rPr lang="zh-CN" altLang="en-US" sz="3600" b="1">
                <a:solidFill>
                  <a:schemeClr val="accent2">
                    <a:lumMod val="50000"/>
                  </a:schemeClr>
                </a:solidFill>
                <a:uFillTx/>
                <a:latin typeface="Arial" panose="020B0604020202020204" pitchFamily="34" charset="0"/>
                <a:ea typeface="黑体" panose="02010609060101010101" pitchFamily="49" charset="-122"/>
              </a:rPr>
              <a:t>第一部分（      ）          </a:t>
            </a:r>
            <a:endParaRPr lang="zh-CN" altLang="en-US" sz="3600" b="1">
              <a:solidFill>
                <a:schemeClr val="accent2">
                  <a:lumMod val="50000"/>
                </a:schemeClr>
              </a:solidFill>
              <a:uFillTx/>
              <a:latin typeface="Arial" panose="020B0604020202020204" pitchFamily="34" charset="0"/>
              <a:ea typeface="黑体" panose="02010609060101010101" pitchFamily="49" charset="-122"/>
            </a:endParaRPr>
          </a:p>
        </p:txBody>
      </p:sp>
      <p:sp>
        <p:nvSpPr>
          <p:cNvPr id="2" name="Rectangle 3"/>
          <p:cNvSpPr/>
          <p:nvPr/>
        </p:nvSpPr>
        <p:spPr>
          <a:xfrm>
            <a:off x="4262755" y="2116455"/>
            <a:ext cx="1301750" cy="521970"/>
          </a:xfrm>
          <a:prstGeom prst="rect">
            <a:avLst/>
          </a:prstGeom>
          <a:noFill/>
          <a:ln w="9525">
            <a:noFill/>
          </a:ln>
        </p:spPr>
        <p:txBody>
          <a:bodyPr wrap="square" anchor="ctr">
            <a:spAutoFit/>
          </a:bodyPr>
          <a:lstStyle/>
          <a:p>
            <a:pPr algn="l">
              <a:buClrTx/>
              <a:buFont typeface="Arial" panose="020B0604020202020204" pitchFamily="34" charset="0"/>
              <a:buNone/>
            </a:pPr>
            <a:r>
              <a:rPr lang="en-US" altLang="zh-CN" sz="2800" b="1">
                <a:solidFill>
                  <a:srgbClr val="00B050"/>
                </a:solidFill>
                <a:uFillTx/>
                <a:latin typeface="Arial" panose="020B0604020202020204" pitchFamily="34" charset="0"/>
                <a:ea typeface="黑体" panose="02010609060101010101" pitchFamily="49" charset="-122"/>
              </a:rPr>
              <a:t>1-</a:t>
            </a:r>
            <a:r>
              <a:rPr lang="en-US" altLang="zh-CN" sz="2800" b="1">
                <a:solidFill>
                  <a:srgbClr val="00B050"/>
                </a:solidFill>
                <a:uFillTx/>
                <a:ea typeface="黑体" panose="02010609060101010101" pitchFamily="49" charset="-122"/>
                <a:sym typeface="+mn-ea"/>
              </a:rPr>
              <a:t>22</a:t>
            </a:r>
            <a:endParaRPr lang="en-US" altLang="zh-CN" sz="2800" b="1">
              <a:solidFill>
                <a:srgbClr val="00B050"/>
              </a:solidFill>
              <a:uFillTx/>
              <a:latin typeface="Arial" panose="020B0604020202020204" pitchFamily="34" charset="0"/>
              <a:ea typeface="黑体" panose="02010609060101010101" pitchFamily="49" charset="-122"/>
              <a:sym typeface="+mn-ea"/>
            </a:endParaRPr>
          </a:p>
        </p:txBody>
      </p:sp>
      <p:sp>
        <p:nvSpPr>
          <p:cNvPr id="3" name="Rectangle 5"/>
          <p:cNvSpPr/>
          <p:nvPr/>
        </p:nvSpPr>
        <p:spPr>
          <a:xfrm>
            <a:off x="4443095" y="4630420"/>
            <a:ext cx="1386205" cy="521970"/>
          </a:xfrm>
          <a:prstGeom prst="rect">
            <a:avLst/>
          </a:prstGeom>
          <a:noFill/>
          <a:ln w="9525">
            <a:noFill/>
          </a:ln>
        </p:spPr>
        <p:txBody>
          <a:bodyPr wrap="square" anchor="ctr">
            <a:spAutoFit/>
          </a:bodyPr>
          <a:lstStyle/>
          <a:p>
            <a:pPr lvl="0" algn="l">
              <a:buClrTx/>
              <a:buFont typeface="Arial" panose="020B0604020202020204" pitchFamily="34" charset="0"/>
            </a:pPr>
            <a:r>
              <a:rPr lang="en-US" altLang="zh-CN" sz="2800" b="1">
                <a:solidFill>
                  <a:srgbClr val="00B050"/>
                </a:solidFill>
                <a:uFillTx/>
                <a:ea typeface="黑体" panose="02010609060101010101" pitchFamily="49" charset="-122"/>
                <a:sym typeface="+mn-ea"/>
              </a:rPr>
              <a:t>23</a:t>
            </a:r>
            <a:r>
              <a:rPr lang="en-US" altLang="zh-CN" sz="2800" b="1">
                <a:solidFill>
                  <a:srgbClr val="3333CC"/>
                </a:solidFill>
                <a:uFillTx/>
                <a:ea typeface="黑体" panose="02010609060101010101" pitchFamily="49" charset="-122"/>
                <a:sym typeface="+mn-ea"/>
              </a:rPr>
              <a:t>        </a:t>
            </a:r>
            <a:endParaRPr lang="en-US" altLang="zh-CN" sz="2800" b="1">
              <a:solidFill>
                <a:srgbClr val="3333CC"/>
              </a:solidFill>
              <a:uFillTx/>
              <a:ea typeface="黑体" panose="02010609060101010101" pitchFamily="49" charset="-122"/>
              <a:sym typeface="+mn-ea"/>
            </a:endParaRPr>
          </a:p>
        </p:txBody>
      </p:sp>
      <p:sp>
        <p:nvSpPr>
          <p:cNvPr id="4" name="文本框 3"/>
          <p:cNvSpPr txBox="1"/>
          <p:nvPr/>
        </p:nvSpPr>
        <p:spPr>
          <a:xfrm>
            <a:off x="5038091" y="2054543"/>
            <a:ext cx="7069455" cy="645160"/>
          </a:xfrm>
          <a:prstGeom prst="rect">
            <a:avLst/>
          </a:prstGeom>
          <a:noFill/>
          <a:ln w="9525">
            <a:noFill/>
          </a:ln>
        </p:spPr>
        <p:txBody>
          <a:bodyPr wrap="none" anchor="t">
            <a:spAutoFit/>
          </a:bodyPr>
          <a:lstStyle/>
          <a:p>
            <a:pPr algn="l">
              <a:buClrTx/>
              <a:buSzTx/>
              <a:buFont typeface="Arial" panose="020B0604020202020204" pitchFamily="34" charset="0"/>
              <a:buNone/>
            </a:pPr>
            <a:r>
              <a:rPr lang="zh-CN" altLang="en-US" sz="3600" b="1">
                <a:solidFill>
                  <a:srgbClr val="FF0000"/>
                </a:solidFill>
                <a:uFillTx/>
                <a:latin typeface="Arial" panose="020B0604020202020204" pitchFamily="34" charset="0"/>
                <a:ea typeface="黑体" panose="02010609060101010101" pitchFamily="49" charset="-122"/>
              </a:rPr>
              <a:t>“我”和小伙伴悬崖历险的故事。</a:t>
            </a:r>
            <a:endParaRPr lang="zh-CN" altLang="en-US" sz="3600" b="1">
              <a:solidFill>
                <a:srgbClr val="FF0000"/>
              </a:solidFill>
              <a:uFillTx/>
              <a:latin typeface="Arial" panose="020B0604020202020204" pitchFamily="34" charset="0"/>
              <a:ea typeface="黑体" panose="02010609060101010101" pitchFamily="49" charset="-122"/>
            </a:endParaRPr>
          </a:p>
        </p:txBody>
      </p:sp>
      <p:sp>
        <p:nvSpPr>
          <p:cNvPr id="7" name="文本框 6"/>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整体感知</a:t>
            </a:r>
            <a:endParaRPr lang="zh-CN" altLang="en-US" sz="4000" b="1" dirty="0">
              <a:solidFill>
                <a:srgbClr val="7030A0"/>
              </a:solidFill>
              <a:uFillTx/>
              <a:latin typeface="Arial" panose="020B0604020202020204" pitchFamily="34" charset="0"/>
              <a:ea typeface="黑体" panose="02010609060101010101" pitchFamily="49" charset="-122"/>
            </a:endParaRPr>
          </a:p>
        </p:txBody>
      </p:sp>
      <p:sp>
        <p:nvSpPr>
          <p:cNvPr id="19458" name="Text Box 4"/>
          <p:cNvSpPr txBox="1"/>
          <p:nvPr/>
        </p:nvSpPr>
        <p:spPr>
          <a:xfrm>
            <a:off x="4262755" y="605155"/>
            <a:ext cx="2657475" cy="645160"/>
          </a:xfrm>
          <a:prstGeom prst="rect">
            <a:avLst/>
          </a:prstGeom>
          <a:noFill/>
          <a:ln w="9525">
            <a:noFill/>
          </a:ln>
        </p:spPr>
        <p:txBody>
          <a:bodyPr wrap="square">
            <a:spAutoFit/>
          </a:bodyPr>
          <a:p>
            <a:pPr marL="457200" indent="-457200" algn="l">
              <a:buClr>
                <a:srgbClr val="0000E5"/>
              </a:buClr>
              <a:buFont typeface="Wingdings" panose="05000000000000000000" charset="0"/>
              <a:buChar char=""/>
            </a:pPr>
            <a:r>
              <a:rPr lang="zh-CN" altLang="en-US" sz="3600" b="1" dirty="0">
                <a:solidFill>
                  <a:srgbClr val="0000FF"/>
                </a:solidFill>
                <a:uFillTx/>
                <a:latin typeface="楷体_GB2312" charset="0"/>
                <a:ea typeface="黑体" panose="02010609060101010101" pitchFamily="49" charset="-122"/>
              </a:rPr>
              <a:t>划分结构</a:t>
            </a:r>
            <a:endParaRPr lang="zh-CN" altLang="en-US" sz="3600" b="1" dirty="0">
              <a:solidFill>
                <a:srgbClr val="0000FF"/>
              </a:solidFill>
              <a:uFillTx/>
              <a:latin typeface="楷体_GB2312"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5376"/>
                                        </p:tgtEl>
                                        <p:attrNameLst>
                                          <p:attrName>style.visibility</p:attrName>
                                        </p:attrNameLst>
                                      </p:cBhvr>
                                      <p:to>
                                        <p:strVal val="visible"/>
                                      </p:to>
                                    </p:set>
                                    <p:anim calcmode="lin" valueType="num">
                                      <p:cBhvr additive="base">
                                        <p:cTn id="24" dur="500" fill="hold"/>
                                        <p:tgtEl>
                                          <p:spTgt spid="15376"/>
                                        </p:tgtEl>
                                        <p:attrNameLst>
                                          <p:attrName>ppt_x</p:attrName>
                                        </p:attrNameLst>
                                      </p:cBhvr>
                                      <p:tavLst>
                                        <p:tav tm="0">
                                          <p:val>
                                            <p:strVal val="#ppt_x"/>
                                          </p:val>
                                        </p:tav>
                                        <p:tav tm="100000">
                                          <p:val>
                                            <p:strVal val="#ppt_x"/>
                                          </p:val>
                                        </p:tav>
                                      </p:tavLst>
                                    </p:anim>
                                    <p:anim calcmode="lin" valueType="num">
                                      <p:cBhvr additive="base">
                                        <p:cTn id="25" dur="500" fill="hold"/>
                                        <p:tgtEl>
                                          <p:spTgt spid="1537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5" presetClass="entr" presetSubtype="0" fill="hold" grpId="0" nodeType="clickEffect">
                                  <p:stCondLst>
                                    <p:cond delay="0"/>
                                  </p:stCondLst>
                                  <p:childTnLst>
                                    <p:set>
                                      <p:cBhvr>
                                        <p:cTn id="29" dur="1" fill="hold">
                                          <p:stCondLst>
                                            <p:cond delay="0"/>
                                          </p:stCondLst>
                                        </p:cTn>
                                        <p:tgtEl>
                                          <p:spTgt spid="15380"/>
                                        </p:tgtEl>
                                        <p:attrNameLst>
                                          <p:attrName>style.visibility</p:attrName>
                                        </p:attrNameLst>
                                      </p:cBhvr>
                                      <p:to>
                                        <p:strVal val="visible"/>
                                      </p:to>
                                    </p:set>
                                    <p:anim calcmode="lin" valueType="num">
                                      <p:cBhvr>
                                        <p:cTn id="30" dur="1000" fill="hold"/>
                                        <p:tgtEl>
                                          <p:spTgt spid="15380"/>
                                        </p:tgtEl>
                                        <p:attrNameLst>
                                          <p:attrName>ppt_w</p:attrName>
                                        </p:attrNameLst>
                                      </p:cBhvr>
                                      <p:tavLst>
                                        <p:tav tm="0">
                                          <p:val>
                                            <p:fltVal val="0"/>
                                          </p:val>
                                        </p:tav>
                                        <p:tav tm="100000">
                                          <p:val>
                                            <p:strVal val="#ppt_w"/>
                                          </p:val>
                                        </p:tav>
                                      </p:tavLst>
                                    </p:anim>
                                    <p:anim calcmode="lin" valueType="num">
                                      <p:cBhvr>
                                        <p:cTn id="31" dur="1000" fill="hold"/>
                                        <p:tgtEl>
                                          <p:spTgt spid="15380"/>
                                        </p:tgtEl>
                                        <p:attrNameLst>
                                          <p:attrName>ppt_h</p:attrName>
                                        </p:attrNameLst>
                                      </p:cBhvr>
                                      <p:tavLst>
                                        <p:tav tm="0">
                                          <p:val>
                                            <p:fltVal val="0"/>
                                          </p:val>
                                        </p:tav>
                                        <p:tav tm="100000">
                                          <p:val>
                                            <p:strVal val="#ppt_h"/>
                                          </p:val>
                                        </p:tav>
                                      </p:tavLst>
                                    </p:anim>
                                    <p:anim calcmode="lin" valueType="num">
                                      <p:cBhvr>
                                        <p:cTn id="32" dur="1000" fill="hold"/>
                                        <p:tgtEl>
                                          <p:spTgt spid="15380"/>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15380"/>
                                        </p:tgtEl>
                                        <p:attrNameLst>
                                          <p:attrName>ppt_y</p:attrName>
                                        </p:attrNameLst>
                                      </p:cBhvr>
                                      <p:tavLst>
                                        <p:tav tm="0" fmla="#ppt_y+(sin(-2*pi*(1-$))*-#ppt_x+cos(-2*pi*(1-$))*(1-#ppt_y))*(1-$)">
                                          <p:val>
                                            <p:fltVal val="0"/>
                                          </p:val>
                                        </p:tav>
                                        <p:tav tm="100000">
                                          <p:val>
                                            <p:fltVal val="1"/>
                                          </p:val>
                                        </p:tav>
                                      </p:tavLst>
                                    </p:anim>
                                  </p:childTnLst>
                                </p:cTn>
                              </p:par>
                              <p:par>
                                <p:cTn id="34" presetID="15" presetClass="entr" presetSubtype="0" fill="hold" grpId="0" nodeType="withEffect">
                                  <p:stCondLst>
                                    <p:cond delay="0"/>
                                  </p:stCondLst>
                                  <p:childTnLst>
                                    <p:set>
                                      <p:cBhvr>
                                        <p:cTn id="35" dur="1" fill="hold">
                                          <p:stCondLst>
                                            <p:cond delay="0"/>
                                          </p:stCondLst>
                                        </p:cTn>
                                        <p:tgtEl>
                                          <p:spTgt spid="15381"/>
                                        </p:tgtEl>
                                        <p:attrNameLst>
                                          <p:attrName>style.visibility</p:attrName>
                                        </p:attrNameLst>
                                      </p:cBhvr>
                                      <p:to>
                                        <p:strVal val="visible"/>
                                      </p:to>
                                    </p:set>
                                    <p:anim calcmode="lin" valueType="num">
                                      <p:cBhvr>
                                        <p:cTn id="36" dur="1000" fill="hold"/>
                                        <p:tgtEl>
                                          <p:spTgt spid="15381"/>
                                        </p:tgtEl>
                                        <p:attrNameLst>
                                          <p:attrName>ppt_w</p:attrName>
                                        </p:attrNameLst>
                                      </p:cBhvr>
                                      <p:tavLst>
                                        <p:tav tm="0">
                                          <p:val>
                                            <p:fltVal val="0"/>
                                          </p:val>
                                        </p:tav>
                                        <p:tav tm="100000">
                                          <p:val>
                                            <p:strVal val="#ppt_w"/>
                                          </p:val>
                                        </p:tav>
                                      </p:tavLst>
                                    </p:anim>
                                    <p:anim calcmode="lin" valueType="num">
                                      <p:cBhvr>
                                        <p:cTn id="37" dur="1000" fill="hold"/>
                                        <p:tgtEl>
                                          <p:spTgt spid="15381"/>
                                        </p:tgtEl>
                                        <p:attrNameLst>
                                          <p:attrName>ppt_h</p:attrName>
                                        </p:attrNameLst>
                                      </p:cBhvr>
                                      <p:tavLst>
                                        <p:tav tm="0">
                                          <p:val>
                                            <p:fltVal val="0"/>
                                          </p:val>
                                        </p:tav>
                                        <p:tav tm="100000">
                                          <p:val>
                                            <p:strVal val="#ppt_h"/>
                                          </p:val>
                                        </p:tav>
                                      </p:tavLst>
                                    </p:anim>
                                    <p:anim calcmode="lin" valueType="num">
                                      <p:cBhvr>
                                        <p:cTn id="38" dur="1000" fill="hold"/>
                                        <p:tgtEl>
                                          <p:spTgt spid="15381"/>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1538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15362"/>
                                        </p:tgtEl>
                                        <p:attrNameLst>
                                          <p:attrName>style.visibility</p:attrName>
                                        </p:attrNameLst>
                                      </p:cBhvr>
                                      <p:to>
                                        <p:strVal val="visible"/>
                                      </p:to>
                                    </p:set>
                                    <p:anim calcmode="lin" valueType="num">
                                      <p:cBhvr additive="base">
                                        <p:cTn id="44" dur="500" fill="hold"/>
                                        <p:tgtEl>
                                          <p:spTgt spid="15362"/>
                                        </p:tgtEl>
                                        <p:attrNameLst>
                                          <p:attrName>ppt_x</p:attrName>
                                        </p:attrNameLst>
                                      </p:cBhvr>
                                      <p:tavLst>
                                        <p:tav tm="0">
                                          <p:val>
                                            <p:strVal val="0-#ppt_w/2"/>
                                          </p:val>
                                        </p:tav>
                                        <p:tav tm="100000">
                                          <p:val>
                                            <p:strVal val="#ppt_x"/>
                                          </p:val>
                                        </p:tav>
                                      </p:tavLst>
                                    </p:anim>
                                    <p:anim calcmode="lin" valueType="num">
                                      <p:cBhvr additive="base">
                                        <p:cTn id="45" dur="500" fill="hold"/>
                                        <p:tgtEl>
                                          <p:spTgt spid="15362"/>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grpId="0" nodeType="clickEffect">
                                  <p:stCondLst>
                                    <p:cond delay="0"/>
                                  </p:stCondLst>
                                  <p:childTnLst>
                                    <p:set>
                                      <p:cBhvr>
                                        <p:cTn id="49" dur="1" fill="hold">
                                          <p:stCondLst>
                                            <p:cond delay="0"/>
                                          </p:stCondLst>
                                        </p:cTn>
                                        <p:tgtEl>
                                          <p:spTgt spid="15364"/>
                                        </p:tgtEl>
                                        <p:attrNameLst>
                                          <p:attrName>style.visibility</p:attrName>
                                        </p:attrNameLst>
                                      </p:cBhvr>
                                      <p:to>
                                        <p:strVal val="visible"/>
                                      </p:to>
                                    </p:set>
                                    <p:anim calcmode="lin" valueType="num">
                                      <p:cBhvr additive="base">
                                        <p:cTn id="50" dur="500" fill="hold"/>
                                        <p:tgtEl>
                                          <p:spTgt spid="15364"/>
                                        </p:tgtEl>
                                        <p:attrNameLst>
                                          <p:attrName>ppt_x</p:attrName>
                                        </p:attrNameLst>
                                      </p:cBhvr>
                                      <p:tavLst>
                                        <p:tav tm="0">
                                          <p:val>
                                            <p:strVal val="0-#ppt_w/2"/>
                                          </p:val>
                                        </p:tav>
                                        <p:tav tm="100000">
                                          <p:val>
                                            <p:strVal val="#ppt_x"/>
                                          </p:val>
                                        </p:tav>
                                      </p:tavLst>
                                    </p:anim>
                                    <p:anim calcmode="lin" valueType="num">
                                      <p:cBhvr additive="base">
                                        <p:cTn id="51" dur="500" fill="hold"/>
                                        <p:tgtEl>
                                          <p:spTgt spid="15364"/>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15370"/>
                                        </p:tgtEl>
                                        <p:attrNameLst>
                                          <p:attrName>style.visibility</p:attrName>
                                        </p:attrNameLst>
                                      </p:cBhvr>
                                      <p:to>
                                        <p:strVal val="visible"/>
                                      </p:to>
                                    </p:set>
                                    <p:anim calcmode="lin" valueType="num">
                                      <p:cBhvr additive="base">
                                        <p:cTn id="56" dur="500" fill="hold"/>
                                        <p:tgtEl>
                                          <p:spTgt spid="15370"/>
                                        </p:tgtEl>
                                        <p:attrNameLst>
                                          <p:attrName>ppt_x</p:attrName>
                                        </p:attrNameLst>
                                      </p:cBhvr>
                                      <p:tavLst>
                                        <p:tav tm="0">
                                          <p:val>
                                            <p:strVal val="#ppt_x"/>
                                          </p:val>
                                        </p:tav>
                                        <p:tav tm="100000">
                                          <p:val>
                                            <p:strVal val="#ppt_x"/>
                                          </p:val>
                                        </p:tav>
                                      </p:tavLst>
                                    </p:anim>
                                    <p:anim calcmode="lin" valueType="num">
                                      <p:cBhvr additive="base">
                                        <p:cTn id="57" dur="500" fill="hold"/>
                                        <p:tgtEl>
                                          <p:spTgt spid="15370"/>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8" fill="hold" grpId="0" nodeType="clickEffect">
                                  <p:stCondLst>
                                    <p:cond delay="0"/>
                                  </p:stCondLst>
                                  <p:childTnLst>
                                    <p:set>
                                      <p:cBhvr>
                                        <p:cTn id="61" dur="1" fill="hold">
                                          <p:stCondLst>
                                            <p:cond delay="0"/>
                                          </p:stCondLst>
                                        </p:cTn>
                                        <p:tgtEl>
                                          <p:spTgt spid="15369"/>
                                        </p:tgtEl>
                                        <p:attrNameLst>
                                          <p:attrName>style.visibility</p:attrName>
                                        </p:attrNameLst>
                                      </p:cBhvr>
                                      <p:to>
                                        <p:strVal val="visible"/>
                                      </p:to>
                                    </p:set>
                                    <p:anim calcmode="lin" valueType="num">
                                      <p:cBhvr additive="base">
                                        <p:cTn id="62" dur="500" fill="hold"/>
                                        <p:tgtEl>
                                          <p:spTgt spid="15369"/>
                                        </p:tgtEl>
                                        <p:attrNameLst>
                                          <p:attrName>ppt_x</p:attrName>
                                        </p:attrNameLst>
                                      </p:cBhvr>
                                      <p:tavLst>
                                        <p:tav tm="0">
                                          <p:val>
                                            <p:strVal val="0-#ppt_w/2"/>
                                          </p:val>
                                        </p:tav>
                                        <p:tav tm="100000">
                                          <p:val>
                                            <p:strVal val="#ppt_x"/>
                                          </p:val>
                                        </p:tav>
                                      </p:tavLst>
                                    </p:anim>
                                    <p:anim calcmode="lin" valueType="num">
                                      <p:cBhvr additive="base">
                                        <p:cTn id="63" dur="500" fill="hold"/>
                                        <p:tgtEl>
                                          <p:spTgt spid="15369"/>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8" fill="hold" grpId="0" nodeType="clickEffect">
                                  <p:stCondLst>
                                    <p:cond delay="0"/>
                                  </p:stCondLst>
                                  <p:childTnLst>
                                    <p:set>
                                      <p:cBhvr>
                                        <p:cTn id="67" dur="1" fill="hold">
                                          <p:stCondLst>
                                            <p:cond delay="0"/>
                                          </p:stCondLst>
                                        </p:cTn>
                                        <p:tgtEl>
                                          <p:spTgt spid="15368"/>
                                        </p:tgtEl>
                                        <p:attrNameLst>
                                          <p:attrName>style.visibility</p:attrName>
                                        </p:attrNameLst>
                                      </p:cBhvr>
                                      <p:to>
                                        <p:strVal val="visible"/>
                                      </p:to>
                                    </p:set>
                                    <p:anim calcmode="lin" valueType="num">
                                      <p:cBhvr additive="base">
                                        <p:cTn id="68" dur="500" fill="hold"/>
                                        <p:tgtEl>
                                          <p:spTgt spid="15368"/>
                                        </p:tgtEl>
                                        <p:attrNameLst>
                                          <p:attrName>ppt_x</p:attrName>
                                        </p:attrNameLst>
                                      </p:cBhvr>
                                      <p:tavLst>
                                        <p:tav tm="0">
                                          <p:val>
                                            <p:strVal val="0-#ppt_w/2"/>
                                          </p:val>
                                        </p:tav>
                                        <p:tav tm="100000">
                                          <p:val>
                                            <p:strVal val="#ppt_x"/>
                                          </p:val>
                                        </p:tav>
                                      </p:tavLst>
                                    </p:anim>
                                    <p:anim calcmode="lin" valueType="num">
                                      <p:cBhvr additive="base">
                                        <p:cTn id="69" dur="500" fill="hold"/>
                                        <p:tgtEl>
                                          <p:spTgt spid="153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64" grpId="0"/>
      <p:bldP spid="15368" grpId="0"/>
      <p:bldP spid="15369" grpId="0"/>
      <p:bldP spid="15376" grpId="0"/>
      <p:bldP spid="15380" grpId="0"/>
      <p:bldP spid="15381" grpId="0"/>
      <p:bldP spid="2" grpId="0"/>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Text Box 4"/>
          <p:cNvSpPr txBox="1"/>
          <p:nvPr/>
        </p:nvSpPr>
        <p:spPr>
          <a:xfrm>
            <a:off x="1786255" y="520065"/>
            <a:ext cx="9490710" cy="1076325"/>
          </a:xfrm>
          <a:prstGeom prst="rect">
            <a:avLst/>
          </a:prstGeom>
          <a:noFill/>
          <a:ln w="9525">
            <a:noFill/>
          </a:ln>
        </p:spPr>
        <p:txBody>
          <a:bodyPr wrap="square">
            <a:spAutoFit/>
          </a:bodyPr>
          <a:lstStyle/>
          <a:p>
            <a:pPr marL="457200" indent="-457200" algn="l">
              <a:buClr>
                <a:srgbClr val="0000E5"/>
              </a:buClr>
              <a:buFont typeface="Wingdings" panose="05000000000000000000" charset="0"/>
              <a:buChar char=""/>
            </a:pPr>
            <a:r>
              <a:rPr lang="zh-CN" altLang="en-US" sz="3200" b="1" dirty="0">
                <a:solidFill>
                  <a:srgbClr val="0000FF"/>
                </a:solidFill>
                <a:uFillTx/>
                <a:latin typeface="楷体_GB2312" charset="0"/>
                <a:ea typeface="黑体" panose="02010609060101010101" pitchFamily="49" charset="-122"/>
              </a:rPr>
              <a:t>“我”在悬崖上所学到的经验是什么？（请在课文中找出来）</a:t>
            </a:r>
            <a:endParaRPr lang="zh-CN" altLang="en-US" sz="3200" b="1" dirty="0">
              <a:solidFill>
                <a:srgbClr val="0000FF"/>
              </a:solidFill>
              <a:uFillTx/>
              <a:latin typeface="楷体_GB2312" charset="0"/>
              <a:ea typeface="黑体" panose="02010609060101010101" pitchFamily="49" charset="-122"/>
            </a:endParaRPr>
          </a:p>
        </p:txBody>
      </p:sp>
      <p:sp>
        <p:nvSpPr>
          <p:cNvPr id="53253" name="Text Box 5"/>
          <p:cNvSpPr txBox="1"/>
          <p:nvPr/>
        </p:nvSpPr>
        <p:spPr>
          <a:xfrm>
            <a:off x="2022475" y="1596390"/>
            <a:ext cx="9178290" cy="2676525"/>
          </a:xfrm>
          <a:prstGeom prst="rect">
            <a:avLst/>
          </a:prstGeom>
          <a:noFill/>
          <a:ln w="9525">
            <a:noFill/>
          </a:ln>
        </p:spPr>
        <p:txBody>
          <a:bodyPr wrap="square">
            <a:spAutoFit/>
          </a:bodyPr>
          <a:lstStyle/>
          <a:p>
            <a:pPr>
              <a:lnSpc>
                <a:spcPct val="100000"/>
              </a:lnSpc>
            </a:pPr>
            <a:r>
              <a:rPr lang="en-US" altLang="zh-CN" sz="2800" b="1" dirty="0">
                <a:solidFill>
                  <a:srgbClr val="FF0000"/>
                </a:solidFill>
                <a:uFillTx/>
                <a:latin typeface="楷体_GB2312" charset="0"/>
                <a:ea typeface="黑体" panose="02010609060101010101" pitchFamily="49" charset="-122"/>
              </a:rPr>
              <a:t>    </a:t>
            </a:r>
            <a:r>
              <a:rPr lang="zh-CN" altLang="en-US" sz="2800" b="1" dirty="0">
                <a:solidFill>
                  <a:srgbClr val="FF0000"/>
                </a:solidFill>
                <a:uFillTx/>
                <a:latin typeface="楷体_GB2312" charset="0"/>
                <a:ea typeface="黑体" panose="02010609060101010101" pitchFamily="49" charset="-122"/>
              </a:rPr>
              <a:t>此后，我生命中有很多时刻，面对一个遥不可及的目标，或者一个令人生畏的情境，当我感到惊慌失措时，我都能够轻松应对</a:t>
            </a:r>
            <a:r>
              <a:rPr lang="en-US" altLang="zh-CN" sz="2800" b="1" dirty="0">
                <a:solidFill>
                  <a:srgbClr val="FF0000"/>
                </a:solidFill>
                <a:uFillTx/>
                <a:latin typeface="楷体_GB2312" charset="0"/>
                <a:ea typeface="黑体" panose="02010609060101010101" pitchFamily="49" charset="-122"/>
              </a:rPr>
              <a:t>——</a:t>
            </a:r>
            <a:r>
              <a:rPr lang="zh-CN" altLang="en-US" sz="2800" b="1" dirty="0">
                <a:solidFill>
                  <a:srgbClr val="FF0000"/>
                </a:solidFill>
                <a:uFillTx/>
                <a:latin typeface="楷体_GB2312" charset="0"/>
                <a:ea typeface="黑体" panose="02010609060101010101" pitchFamily="49" charset="-122"/>
              </a:rPr>
              <a:t>因为我回想起了很久以前悬崖上的那一课。</a:t>
            </a:r>
            <a:r>
              <a:rPr lang="zh-CN" altLang="en-US" sz="2800" b="1" u="heavy" dirty="0">
                <a:solidFill>
                  <a:srgbClr val="FF0000"/>
                </a:solidFill>
                <a:uFill>
                  <a:solidFill>
                    <a:schemeClr val="accent2">
                      <a:lumMod val="50000"/>
                    </a:schemeClr>
                  </a:solidFill>
                </a:uFill>
                <a:latin typeface="楷体_GB2312" charset="0"/>
                <a:ea typeface="黑体" panose="02010609060101010101" pitchFamily="49" charset="-122"/>
              </a:rPr>
              <a:t>我提醒自己，不要看下面遥远的岩石，而是注意相对轻松、容易的第一步，迈出一小步，再一小步，就这样体会每一步带来的成就感，直到达成了自己的目标。</a:t>
            </a:r>
            <a:endParaRPr lang="zh-CN" altLang="en-US" sz="2800" b="1" u="heavy" dirty="0">
              <a:solidFill>
                <a:srgbClr val="FF0000"/>
              </a:solidFill>
              <a:uFill>
                <a:solidFill>
                  <a:schemeClr val="accent2">
                    <a:lumMod val="50000"/>
                  </a:schemeClr>
                </a:solidFill>
              </a:uFill>
              <a:latin typeface="楷体_GB2312" charset="0"/>
              <a:ea typeface="黑体" panose="02010609060101010101" pitchFamily="49" charset="-122"/>
            </a:endParaRPr>
          </a:p>
        </p:txBody>
      </p:sp>
      <p:sp>
        <p:nvSpPr>
          <p:cNvPr id="20482" name="Text Box 4"/>
          <p:cNvSpPr txBox="1"/>
          <p:nvPr/>
        </p:nvSpPr>
        <p:spPr>
          <a:xfrm>
            <a:off x="1868170" y="4682490"/>
            <a:ext cx="9171940" cy="583565"/>
          </a:xfrm>
          <a:prstGeom prst="rect">
            <a:avLst/>
          </a:prstGeom>
          <a:noFill/>
          <a:ln w="9525">
            <a:noFill/>
          </a:ln>
        </p:spPr>
        <p:txBody>
          <a:bodyPr wrap="square">
            <a:spAutoFit/>
          </a:bodyPr>
          <a:lstStyle/>
          <a:p>
            <a:pPr marL="457200" indent="-457200" algn="l">
              <a:lnSpc>
                <a:spcPct val="100000"/>
              </a:lnSpc>
              <a:buClr>
                <a:srgbClr val="0000E5"/>
              </a:buClr>
              <a:buFont typeface="Wingdings" panose="05000000000000000000" charset="0"/>
              <a:buChar char=""/>
            </a:pPr>
            <a:r>
              <a:rPr lang="zh-CN" altLang="en-US" sz="3200" b="1">
                <a:solidFill>
                  <a:srgbClr val="0000FF"/>
                </a:solidFill>
                <a:uFillTx/>
                <a:ea typeface="黑体" panose="02010609060101010101" pitchFamily="49" charset="-122"/>
              </a:rPr>
              <a:t>由作者的经验，你悟出了什么生活哲理？</a:t>
            </a:r>
            <a:endParaRPr lang="zh-CN" altLang="en-US" sz="3200" b="1">
              <a:solidFill>
                <a:srgbClr val="0000FF"/>
              </a:solidFill>
              <a:uFillTx/>
              <a:ea typeface="黑体" panose="02010609060101010101" pitchFamily="49" charset="-122"/>
            </a:endParaRPr>
          </a:p>
        </p:txBody>
      </p:sp>
      <p:sp>
        <p:nvSpPr>
          <p:cNvPr id="73746" name="Text Box 5"/>
          <p:cNvSpPr txBox="1"/>
          <p:nvPr/>
        </p:nvSpPr>
        <p:spPr>
          <a:xfrm>
            <a:off x="2022475" y="5266055"/>
            <a:ext cx="9253855" cy="1568450"/>
          </a:xfrm>
          <a:prstGeom prst="rect">
            <a:avLst/>
          </a:prstGeom>
          <a:noFill/>
          <a:ln w="9525">
            <a:noFill/>
          </a:ln>
        </p:spPr>
        <p:txBody>
          <a:bodyPr wrap="square">
            <a:spAutoFit/>
          </a:bodyPr>
          <a:lstStyle/>
          <a:p>
            <a:pPr algn="l">
              <a:lnSpc>
                <a:spcPct val="100000"/>
              </a:lnSpc>
            </a:pPr>
            <a:r>
              <a:rPr lang="en-US" altLang="zh-CN" sz="3200" b="1" dirty="0">
                <a:solidFill>
                  <a:srgbClr val="FF0000"/>
                </a:solidFill>
                <a:uFillTx/>
                <a:latin typeface="楷体_GB2312" charset="0"/>
                <a:ea typeface="黑体" panose="02010609060101010101" pitchFamily="49" charset="-122"/>
              </a:rPr>
              <a:t>   </a:t>
            </a:r>
            <a:r>
              <a:rPr lang="zh-CN" altLang="en-US" sz="3200" b="1" u="heavy" dirty="0">
                <a:solidFill>
                  <a:srgbClr val="FF0000"/>
                </a:solidFill>
                <a:uFill>
                  <a:solidFill>
                    <a:schemeClr val="accent2">
                      <a:lumMod val="50000"/>
                    </a:schemeClr>
                  </a:solidFill>
                </a:uFill>
                <a:latin typeface="楷体_GB2312" charset="0"/>
                <a:ea typeface="黑体" panose="02010609060101010101" pitchFamily="49" charset="-122"/>
                <a:sym typeface="+mn-ea"/>
              </a:rPr>
              <a:t>在人生的道路上，不管面对怎样的艰难险阻，只要将大困难分解成小困难，一个个认真地去解决，终将战胜大的困难，取得胜利</a:t>
            </a:r>
            <a:r>
              <a:rPr lang="zh-CN" altLang="en-US" sz="3200" b="1" dirty="0">
                <a:solidFill>
                  <a:srgbClr val="FF0000"/>
                </a:solidFill>
                <a:uFillTx/>
                <a:latin typeface="楷体_GB2312" charset="0"/>
                <a:ea typeface="黑体" panose="02010609060101010101" pitchFamily="49" charset="-122"/>
                <a:sym typeface="+mn-ea"/>
              </a:rPr>
              <a:t>。（文章主旨 启发）</a:t>
            </a:r>
            <a:endParaRPr lang="en-US" altLang="zh-CN" sz="3200" b="1" u="heavy" dirty="0">
              <a:solidFill>
                <a:srgbClr val="FF0000"/>
              </a:solidFill>
              <a:uFillTx/>
              <a:latin typeface="楷体_GB2312" charset="0"/>
              <a:ea typeface="黑体" panose="02010609060101010101" pitchFamily="49" charset="-122"/>
            </a:endParaRPr>
          </a:p>
        </p:txBody>
      </p:sp>
      <p:sp>
        <p:nvSpPr>
          <p:cNvPr id="28679" name="矩形 28678"/>
          <p:cNvSpPr/>
          <p:nvPr/>
        </p:nvSpPr>
        <p:spPr>
          <a:xfrm>
            <a:off x="385763" y="3037205"/>
            <a:ext cx="1400175" cy="1028700"/>
          </a:xfrm>
          <a:prstGeom prst="rect">
            <a:avLst/>
          </a:prstGeom>
        </p:spPr>
        <p:txBody>
          <a:bodyPr wrap="none" fromWordArt="1">
            <a:prstTxWarp prst="textSlantUp">
              <a:avLst>
                <a:gd name="adj" fmla="val 55556"/>
              </a:avLst>
            </a:prstTxWarp>
            <a:normAutofit/>
            <a:scene3d>
              <a:camera prst="orthographicFront"/>
              <a:lightRig rig="threePt" dir="t">
                <a:rot lat="0" lon="0" rev="0"/>
              </a:lightRig>
            </a:scene3d>
            <a:sp3d extrusionH="120650" prstMaterial="matte"/>
          </a:bodyPr>
          <a:lstStyle/>
          <a:p>
            <a:pPr algn="ctr" eaLnBrk="0" hangingPunct="0"/>
            <a:r>
              <a:rPr lang="zh-CN" altLang="en-US" sz="3600" b="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FillTx/>
                <a:latin typeface="黑体" panose="02010609060101010101" pitchFamily="49" charset="-122"/>
                <a:ea typeface="黑体" panose="02010609060101010101" pitchFamily="49" charset="-122"/>
              </a:rPr>
              <a:t>中心句</a:t>
            </a:r>
            <a:endParaRPr lang="zh-CN" altLang="en-US" sz="3600" b="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FillTx/>
              <a:latin typeface="黑体" panose="02010609060101010101" pitchFamily="49" charset="-122"/>
              <a:ea typeface="黑体" panose="02010609060101010101" pitchFamily="49" charset="-122"/>
            </a:endParaRPr>
          </a:p>
        </p:txBody>
      </p:sp>
      <p:sp>
        <p:nvSpPr>
          <p:cNvPr id="2" name="文本框 1"/>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合作探究</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3253"/>
                                        </p:tgtEl>
                                        <p:attrNameLst>
                                          <p:attrName>style.visibility</p:attrName>
                                        </p:attrNameLst>
                                      </p:cBhvr>
                                      <p:to>
                                        <p:strVal val="visible"/>
                                      </p:to>
                                    </p:set>
                                    <p:animEffect transition="in" filter="blinds(horizontal)">
                                      <p:cBhvr>
                                        <p:cTn id="7" dur="500"/>
                                        <p:tgtEl>
                                          <p:spTgt spid="5325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8679"/>
                                        </p:tgtEl>
                                        <p:attrNameLst>
                                          <p:attrName>style.visibility</p:attrName>
                                        </p:attrNameLst>
                                      </p:cBhvr>
                                      <p:to>
                                        <p:strVal val="visible"/>
                                      </p:to>
                                    </p:set>
                                    <p:anim calcmode="lin" valueType="num">
                                      <p:cBhvr additive="base">
                                        <p:cTn id="12" dur="500" fill="hold"/>
                                        <p:tgtEl>
                                          <p:spTgt spid="28679"/>
                                        </p:tgtEl>
                                        <p:attrNameLst>
                                          <p:attrName>ppt_x</p:attrName>
                                        </p:attrNameLst>
                                      </p:cBhvr>
                                      <p:tavLst>
                                        <p:tav tm="0">
                                          <p:val>
                                            <p:strVal val="#ppt_x"/>
                                          </p:val>
                                        </p:tav>
                                        <p:tav tm="100000">
                                          <p:val>
                                            <p:strVal val="#ppt_x"/>
                                          </p:val>
                                        </p:tav>
                                      </p:tavLst>
                                    </p:anim>
                                    <p:anim calcmode="lin" valueType="num">
                                      <p:cBhvr additive="base">
                                        <p:cTn id="13" dur="500" fill="hold"/>
                                        <p:tgtEl>
                                          <p:spTgt spid="2867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20482"/>
                                        </p:tgtEl>
                                        <p:attrNameLst>
                                          <p:attrName>style.visibility</p:attrName>
                                        </p:attrNameLst>
                                      </p:cBhvr>
                                      <p:to>
                                        <p:strVal val="visible"/>
                                      </p:to>
                                    </p:set>
                                    <p:anim calcmode="lin" valueType="num">
                                      <p:cBhvr>
                                        <p:cTn id="18" dur="500" fill="hold"/>
                                        <p:tgtEl>
                                          <p:spTgt spid="20482"/>
                                        </p:tgtEl>
                                        <p:attrNameLst>
                                          <p:attrName>ppt_w</p:attrName>
                                        </p:attrNameLst>
                                      </p:cBhvr>
                                      <p:tavLst>
                                        <p:tav tm="0">
                                          <p:val>
                                            <p:fltVal val="0"/>
                                          </p:val>
                                        </p:tav>
                                        <p:tav tm="100000">
                                          <p:val>
                                            <p:strVal val="#ppt_w"/>
                                          </p:val>
                                        </p:tav>
                                      </p:tavLst>
                                    </p:anim>
                                    <p:anim calcmode="lin" valueType="num">
                                      <p:cBhvr>
                                        <p:cTn id="19" dur="500" fill="hold"/>
                                        <p:tgtEl>
                                          <p:spTgt spid="20482"/>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7" presetClass="entr" presetSubtype="0" fill="hold" grpId="0" nodeType="clickEffect">
                                  <p:stCondLst>
                                    <p:cond delay="0"/>
                                  </p:stCondLst>
                                  <p:iterate type="lt">
                                    <p:tmPct val="50000"/>
                                  </p:iterate>
                                  <p:childTnLst>
                                    <p:set>
                                      <p:cBhvr>
                                        <p:cTn id="23" dur="1" fill="hold">
                                          <p:stCondLst>
                                            <p:cond delay="0"/>
                                          </p:stCondLst>
                                        </p:cTn>
                                        <p:tgtEl>
                                          <p:spTgt spid="73746"/>
                                        </p:tgtEl>
                                        <p:attrNameLst>
                                          <p:attrName>style.visibility</p:attrName>
                                        </p:attrNameLst>
                                      </p:cBhvr>
                                      <p:to>
                                        <p:strVal val="visible"/>
                                      </p:to>
                                    </p:set>
                                    <p:anim calcmode="discrete" valueType="clr">
                                      <p:cBhvr override="childStyle">
                                        <p:cTn id="24" dur="80"/>
                                        <p:tgtEl>
                                          <p:spTgt spid="73746"/>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73746"/>
                                        </p:tgtEl>
                                        <p:attrNameLst>
                                          <p:attrName>fillcolor</p:attrName>
                                        </p:attrNameLst>
                                      </p:cBhvr>
                                      <p:tavLst>
                                        <p:tav tm="0">
                                          <p:val>
                                            <p:clrVal>
                                              <a:schemeClr val="accent2"/>
                                            </p:clrVal>
                                          </p:val>
                                        </p:tav>
                                        <p:tav tm="50000">
                                          <p:val>
                                            <p:clrVal>
                                              <a:schemeClr val="hlink"/>
                                            </p:clrVal>
                                          </p:val>
                                        </p:tav>
                                      </p:tavLst>
                                    </p:anim>
                                    <p:set>
                                      <p:cBhvr>
                                        <p:cTn id="26" dur="80"/>
                                        <p:tgtEl>
                                          <p:spTgt spid="7374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3" grpId="0"/>
      <p:bldP spid="20482" grpId="0"/>
      <p:bldP spid="7374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9682" name="图片 199681" descr="图片2"/>
          <p:cNvPicPr>
            <a:picLocks noChangeAspect="1"/>
          </p:cNvPicPr>
          <p:nvPr/>
        </p:nvPicPr>
        <p:blipFill>
          <a:blip r:embed="rId1" cstate="print"/>
          <a:stretch>
            <a:fillRect/>
          </a:stretch>
        </p:blipFill>
        <p:spPr>
          <a:xfrm>
            <a:off x="-9525" y="-242570"/>
            <a:ext cx="12249785" cy="7313295"/>
          </a:xfrm>
          <a:prstGeom prst="rect">
            <a:avLst/>
          </a:prstGeom>
          <a:noFill/>
          <a:ln w="9525">
            <a:noFill/>
          </a:ln>
        </p:spPr>
      </p:pic>
      <p:sp>
        <p:nvSpPr>
          <p:cNvPr id="199684" name="文本框 199683"/>
          <p:cNvSpPr txBox="1"/>
          <p:nvPr/>
        </p:nvSpPr>
        <p:spPr>
          <a:xfrm>
            <a:off x="1282065" y="1213485"/>
            <a:ext cx="9627235" cy="5028565"/>
          </a:xfrm>
          <a:prstGeom prst="rect">
            <a:avLst/>
          </a:prstGeom>
          <a:solidFill>
            <a:schemeClr val="bg1"/>
          </a:solidFill>
          <a:ln w="9525">
            <a:noFill/>
          </a:ln>
        </p:spPr>
        <p:txBody>
          <a:bodyPr wrap="square">
            <a:spAutoFit/>
          </a:bodyPr>
          <a:lstStyle/>
          <a:p>
            <a:pPr>
              <a:lnSpc>
                <a:spcPts val="5500"/>
              </a:lnSpc>
              <a:spcBef>
                <a:spcPts val="0"/>
              </a:spcBef>
            </a:pPr>
            <a:r>
              <a:rPr lang="en-US" altLang="zh-CN" sz="4000" b="1" dirty="0">
                <a:solidFill>
                  <a:srgbClr val="FF0000"/>
                </a:solidFill>
                <a:latin typeface="宋体" panose="02010600030101010101" pitchFamily="2" charset="-122"/>
              </a:rPr>
              <a:t>    </a:t>
            </a:r>
            <a:r>
              <a:rPr sz="4000" b="1" dirty="0">
                <a:solidFill>
                  <a:srgbClr val="FF0000"/>
                </a:solidFill>
                <a:latin typeface="宋体" panose="02010600030101010101" pitchFamily="2" charset="-122"/>
              </a:rPr>
              <a:t>作者通过记述</a:t>
            </a:r>
            <a:r>
              <a:rPr lang="en-US" sz="4000" b="1" dirty="0">
                <a:solidFill>
                  <a:srgbClr val="FF0000"/>
                </a:solidFill>
                <a:latin typeface="宋体" panose="02010600030101010101" pitchFamily="2" charset="-122"/>
              </a:rPr>
              <a:t>“</a:t>
            </a:r>
            <a:r>
              <a:rPr sz="4000" b="1" dirty="0">
                <a:solidFill>
                  <a:srgbClr val="FF0000"/>
                </a:solidFill>
                <a:latin typeface="宋体" panose="02010600030101010101" pitchFamily="2" charset="-122"/>
              </a:rPr>
              <a:t>我</a:t>
            </a:r>
            <a:r>
              <a:rPr lang="en-US" sz="4000" b="1" dirty="0">
                <a:solidFill>
                  <a:srgbClr val="FF0000"/>
                </a:solidFill>
                <a:latin typeface="宋体" panose="02010600030101010101" pitchFamily="2" charset="-122"/>
              </a:rPr>
              <a:t>”</a:t>
            </a:r>
            <a:r>
              <a:rPr sz="4000" b="1" dirty="0">
                <a:solidFill>
                  <a:srgbClr val="FF0000"/>
                </a:solidFill>
                <a:latin typeface="宋体" panose="02010600030101010101" pitchFamily="2" charset="-122"/>
              </a:rPr>
              <a:t>童年时的一次爬悬崖的经历</a:t>
            </a:r>
            <a:r>
              <a:rPr lang="zh-CN" sz="4000" b="1" dirty="0">
                <a:solidFill>
                  <a:srgbClr val="FF0000"/>
                </a:solidFill>
                <a:latin typeface="宋体" panose="02010600030101010101" pitchFamily="2" charset="-122"/>
              </a:rPr>
              <a:t>，</a:t>
            </a:r>
            <a:r>
              <a:rPr sz="4000" b="1" dirty="0">
                <a:solidFill>
                  <a:srgbClr val="FF0000"/>
                </a:solidFill>
                <a:latin typeface="宋体" panose="02010600030101010101" pitchFamily="2" charset="-122"/>
              </a:rPr>
              <a:t>感悟到一个具有普遍意义的人生哲理</a:t>
            </a:r>
            <a:r>
              <a:rPr lang="zh-CN" sz="4000" b="1" dirty="0">
                <a:solidFill>
                  <a:srgbClr val="FF0000"/>
                </a:solidFill>
                <a:latin typeface="宋体" panose="02010600030101010101" pitchFamily="2" charset="-122"/>
              </a:rPr>
              <a:t>：</a:t>
            </a:r>
            <a:endParaRPr lang="zh-CN" sz="4000" b="1" dirty="0">
              <a:solidFill>
                <a:srgbClr val="FF0000"/>
              </a:solidFill>
              <a:latin typeface="宋体" panose="02010600030101010101" pitchFamily="2" charset="-122"/>
            </a:endParaRPr>
          </a:p>
          <a:p>
            <a:pPr>
              <a:lnSpc>
                <a:spcPts val="5500"/>
              </a:lnSpc>
              <a:spcBef>
                <a:spcPts val="0"/>
              </a:spcBef>
            </a:pPr>
            <a:r>
              <a:rPr lang="zh-CN" altLang="en-US" sz="4000" b="1" dirty="0">
                <a:solidFill>
                  <a:srgbClr val="FF0000"/>
                </a:solidFill>
                <a:uFill>
                  <a:solidFill>
                    <a:schemeClr val="accent2">
                      <a:lumMod val="50000"/>
                    </a:schemeClr>
                  </a:solidFill>
                </a:uFill>
                <a:latin typeface="宋体" panose="02010600030101010101" pitchFamily="2" charset="-122"/>
                <a:sym typeface="+mn-ea"/>
              </a:rPr>
              <a:t>    </a:t>
            </a:r>
            <a:r>
              <a:rPr lang="zh-CN" altLang="en-US" sz="4000" b="1" u="heavy" dirty="0">
                <a:solidFill>
                  <a:srgbClr val="FF0000"/>
                </a:solidFill>
                <a:uFill>
                  <a:solidFill>
                    <a:schemeClr val="accent2">
                      <a:lumMod val="50000"/>
                    </a:schemeClr>
                  </a:solidFill>
                </a:uFill>
                <a:latin typeface="宋体" panose="02010600030101010101" pitchFamily="2" charset="-122"/>
                <a:sym typeface="+mn-ea"/>
              </a:rPr>
              <a:t>在人生的道路上，不管面对怎样的艰难险阻，只要将大困难分解成小困难，一个个认真地去解决，终将战胜大的困难，取得胜利</a:t>
            </a:r>
            <a:r>
              <a:rPr lang="zh-CN" altLang="en-US" sz="4000" b="1" dirty="0">
                <a:solidFill>
                  <a:srgbClr val="FF0000"/>
                </a:solidFill>
                <a:uFillTx/>
                <a:latin typeface="宋体" panose="02010600030101010101" pitchFamily="2" charset="-122"/>
                <a:sym typeface="+mn-ea"/>
              </a:rPr>
              <a:t>。</a:t>
            </a:r>
            <a:endParaRPr lang="zh-CN" altLang="en-US" sz="4000" b="1" u="heavy" dirty="0">
              <a:solidFill>
                <a:srgbClr val="FF0000"/>
              </a:solidFill>
              <a:uFillTx/>
              <a:latin typeface="宋体" panose="02010600030101010101" pitchFamily="2" charset="-122"/>
              <a:sym typeface="+mn-ea"/>
            </a:endParaRPr>
          </a:p>
        </p:txBody>
      </p:sp>
      <p:pic>
        <p:nvPicPr>
          <p:cNvPr id="11266" name="Picture 2" descr="C:\Users\Administrator\Desktop\QQ截图20160814154653.png"/>
          <p:cNvPicPr>
            <a:picLocks noChangeAspect="1" noChangeArrowheads="1"/>
          </p:cNvPicPr>
          <p:nvPr/>
        </p:nvPicPr>
        <p:blipFill>
          <a:blip r:embed="rId2" cstate="print"/>
          <a:srcRect/>
          <a:stretch>
            <a:fillRect/>
          </a:stretch>
        </p:blipFill>
        <p:spPr bwMode="auto">
          <a:xfrm>
            <a:off x="8237225" y="5537194"/>
            <a:ext cx="3429000" cy="153352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20482" name="Text Box 4"/>
          <p:cNvSpPr txBox="1"/>
          <p:nvPr/>
        </p:nvSpPr>
        <p:spPr>
          <a:xfrm>
            <a:off x="4575175" y="120015"/>
            <a:ext cx="3662045" cy="706755"/>
          </a:xfrm>
          <a:prstGeom prst="rect">
            <a:avLst/>
          </a:prstGeom>
          <a:noFill/>
          <a:ln w="9525">
            <a:noFill/>
          </a:ln>
        </p:spPr>
        <p:txBody>
          <a:bodyPr wrap="square">
            <a:spAutoFit/>
          </a:bodyPr>
          <a:lstStyle/>
          <a:p>
            <a:pPr algn="l">
              <a:lnSpc>
                <a:spcPct val="100000"/>
              </a:lnSpc>
              <a:buClr>
                <a:srgbClr val="0000E5"/>
              </a:buClr>
              <a:buFont typeface="Wingdings" panose="05000000000000000000" charset="0"/>
            </a:pPr>
            <a:r>
              <a:rPr lang="zh-CN" altLang="en-US" sz="4000" b="1">
                <a:solidFill>
                  <a:srgbClr val="0000FF"/>
                </a:solidFill>
                <a:uFillTx/>
              </a:rPr>
              <a:t>文章主旨</a:t>
            </a:r>
            <a:endParaRPr lang="zh-CN" altLang="en-US" sz="4000" b="1">
              <a:solidFill>
                <a:srgbClr val="0000FF"/>
              </a:solidFill>
              <a:uFillTx/>
            </a:endParaRPr>
          </a:p>
        </p:txBody>
      </p:sp>
      <p:sp>
        <p:nvSpPr>
          <p:cNvPr id="2" name="文本框 1"/>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FFFF00"/>
                </a:solidFill>
                <a:uFillTx/>
                <a:latin typeface="Arial" panose="020B0604020202020204" pitchFamily="34" charset="0"/>
                <a:ea typeface="黑体" panose="02010609060101010101" pitchFamily="49" charset="-122"/>
              </a:rPr>
              <a:t>合作探究</a:t>
            </a:r>
            <a:endParaRPr lang="zh-CN" altLang="en-US" sz="4000" b="1" dirty="0">
              <a:solidFill>
                <a:srgbClr val="FFFF0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p:cTn id="7" dur="1000" fill="hold"/>
                                        <p:tgtEl>
                                          <p:spTgt spid="11266"/>
                                        </p:tgtEl>
                                        <p:attrNameLst>
                                          <p:attrName>ppt_x</p:attrName>
                                        </p:attrNameLst>
                                      </p:cBhvr>
                                      <p:tavLst>
                                        <p:tav tm="0">
                                          <p:val>
                                            <p:strVal val="#ppt_x-.2"/>
                                          </p:val>
                                        </p:tav>
                                        <p:tav tm="100000">
                                          <p:val>
                                            <p:strVal val="#ppt_x"/>
                                          </p:val>
                                        </p:tav>
                                      </p:tavLst>
                                    </p:anim>
                                    <p:anim calcmode="lin" valueType="num">
                                      <p:cBhvr>
                                        <p:cTn id="8" dur="1000" fill="hold"/>
                                        <p:tgtEl>
                                          <p:spTgt spid="11266"/>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266"/>
                                        </p:tgtEl>
                                      </p:cBhvr>
                                    </p:animEffect>
                                  </p:childTnLst>
                                </p:cTn>
                              </p:par>
                            </p:childTnLst>
                          </p:cTn>
                        </p:par>
                      </p:childTnLst>
                    </p:cTn>
                  </p:par>
                  <p:par>
                    <p:cTn id="10" fill="hold">
                      <p:stCondLst>
                        <p:cond delay="indefinite"/>
                      </p:stCondLst>
                      <p:childTnLst>
                        <p:par>
                          <p:cTn id="11" fill="hold">
                            <p:stCondLst>
                              <p:cond delay="0"/>
                            </p:stCondLst>
                            <p:childTnLst>
                              <p:par>
                                <p:cTn id="12" presetID="15" presetClass="entr" presetSubtype="0" fill="hold" grpId="0" nodeType="clickEffect">
                                  <p:stCondLst>
                                    <p:cond delay="0"/>
                                  </p:stCondLst>
                                  <p:childTnLst>
                                    <p:set>
                                      <p:cBhvr>
                                        <p:cTn id="13" dur="1" fill="hold">
                                          <p:stCondLst>
                                            <p:cond delay="0"/>
                                          </p:stCondLst>
                                        </p:cTn>
                                        <p:tgtEl>
                                          <p:spTgt spid="199684"/>
                                        </p:tgtEl>
                                        <p:attrNameLst>
                                          <p:attrName>style.visibility</p:attrName>
                                        </p:attrNameLst>
                                      </p:cBhvr>
                                      <p:to>
                                        <p:strVal val="visible"/>
                                      </p:to>
                                    </p:set>
                                    <p:anim calcmode="lin" valueType="num">
                                      <p:cBhvr>
                                        <p:cTn id="14" dur="1000" fill="hold"/>
                                        <p:tgtEl>
                                          <p:spTgt spid="199684"/>
                                        </p:tgtEl>
                                        <p:attrNameLst>
                                          <p:attrName>ppt_w</p:attrName>
                                        </p:attrNameLst>
                                      </p:cBhvr>
                                      <p:tavLst>
                                        <p:tav tm="0">
                                          <p:val>
                                            <p:fltVal val="0"/>
                                          </p:val>
                                        </p:tav>
                                        <p:tav tm="100000">
                                          <p:val>
                                            <p:strVal val="#ppt_w"/>
                                          </p:val>
                                        </p:tav>
                                      </p:tavLst>
                                    </p:anim>
                                    <p:anim calcmode="lin" valueType="num">
                                      <p:cBhvr>
                                        <p:cTn id="15" dur="1000" fill="hold"/>
                                        <p:tgtEl>
                                          <p:spTgt spid="199684"/>
                                        </p:tgtEl>
                                        <p:attrNameLst>
                                          <p:attrName>ppt_h</p:attrName>
                                        </p:attrNameLst>
                                      </p:cBhvr>
                                      <p:tavLst>
                                        <p:tav tm="0">
                                          <p:val>
                                            <p:fltVal val="0"/>
                                          </p:val>
                                        </p:tav>
                                        <p:tav tm="100000">
                                          <p:val>
                                            <p:strVal val="#ppt_h"/>
                                          </p:val>
                                        </p:tav>
                                      </p:tavLst>
                                    </p:anim>
                                    <p:anim calcmode="lin" valueType="num">
                                      <p:cBhvr>
                                        <p:cTn id="16" dur="1000" fill="hold"/>
                                        <p:tgtEl>
                                          <p:spTgt spid="199684"/>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19968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4"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Text Box 4"/>
          <p:cNvSpPr txBox="1"/>
          <p:nvPr/>
        </p:nvSpPr>
        <p:spPr>
          <a:xfrm>
            <a:off x="2093595" y="1179195"/>
            <a:ext cx="8465820" cy="1198880"/>
          </a:xfrm>
          <a:prstGeom prst="rect">
            <a:avLst/>
          </a:prstGeom>
          <a:noFill/>
          <a:ln w="9525">
            <a:noFill/>
          </a:ln>
        </p:spPr>
        <p:txBody>
          <a:bodyPr wrap="square">
            <a:spAutoFit/>
          </a:bodyPr>
          <a:lstStyle/>
          <a:p>
            <a:pPr marL="457200" indent="-457200" algn="l">
              <a:lnSpc>
                <a:spcPct val="100000"/>
              </a:lnSpc>
              <a:buClr>
                <a:srgbClr val="0000E5"/>
              </a:buClr>
              <a:buFont typeface="Wingdings" panose="05000000000000000000" charset="0"/>
              <a:buChar char=""/>
            </a:pPr>
            <a:r>
              <a:rPr lang="en-US" altLang="zh-CN" sz="3600" b="1">
                <a:solidFill>
                  <a:srgbClr val="0000FF"/>
                </a:solidFill>
                <a:uFillTx/>
                <a:ea typeface="黑体" panose="02010609060101010101" pitchFamily="49" charset="-122"/>
              </a:rPr>
              <a:t> </a:t>
            </a:r>
            <a:r>
              <a:rPr lang="zh-CN" altLang="en-US" sz="3600" b="1">
                <a:solidFill>
                  <a:srgbClr val="0000FF"/>
                </a:solidFill>
                <a:uFillTx/>
                <a:ea typeface="黑体" panose="02010609060101010101" pitchFamily="49" charset="-122"/>
              </a:rPr>
              <a:t>文章结尾议论部分在结构上和内容各有什么作用？</a:t>
            </a:r>
            <a:endParaRPr lang="zh-CN" altLang="en-US" sz="3600" b="1">
              <a:solidFill>
                <a:srgbClr val="0000FF"/>
              </a:solidFill>
              <a:uFillTx/>
              <a:ea typeface="黑体" panose="02010609060101010101" pitchFamily="49" charset="-122"/>
            </a:endParaRPr>
          </a:p>
        </p:txBody>
      </p:sp>
      <p:sp>
        <p:nvSpPr>
          <p:cNvPr id="73746" name="Text Box 5"/>
          <p:cNvSpPr txBox="1"/>
          <p:nvPr/>
        </p:nvSpPr>
        <p:spPr>
          <a:xfrm>
            <a:off x="1899920" y="2809875"/>
            <a:ext cx="9109710" cy="3415030"/>
          </a:xfrm>
          <a:prstGeom prst="rect">
            <a:avLst/>
          </a:prstGeom>
          <a:noFill/>
          <a:ln w="9525">
            <a:noFill/>
          </a:ln>
        </p:spPr>
        <p:txBody>
          <a:bodyPr wrap="square">
            <a:spAutoFit/>
          </a:bodyPr>
          <a:lstStyle/>
          <a:p>
            <a:pPr algn="l">
              <a:lnSpc>
                <a:spcPct val="100000"/>
              </a:lnSpc>
            </a:pPr>
            <a:r>
              <a:rPr lang="en-US" altLang="zh-CN" sz="3600" b="1" dirty="0">
                <a:solidFill>
                  <a:srgbClr val="FF0000"/>
                </a:solidFill>
                <a:uFill>
                  <a:solidFill>
                    <a:schemeClr val="accent2">
                      <a:lumMod val="50000"/>
                    </a:schemeClr>
                  </a:solidFill>
                </a:uFill>
                <a:latin typeface="楷体_GB2312" charset="0"/>
                <a:ea typeface="黑体" panose="02010609060101010101" pitchFamily="49" charset="-122"/>
              </a:rPr>
              <a:t>    </a:t>
            </a:r>
            <a:r>
              <a:rPr lang="zh-CN" altLang="en-US" sz="3600" b="1" u="heavy" dirty="0">
                <a:solidFill>
                  <a:srgbClr val="FF0000"/>
                </a:solidFill>
                <a:uFill>
                  <a:solidFill>
                    <a:schemeClr val="accent2">
                      <a:lumMod val="50000"/>
                    </a:schemeClr>
                  </a:solidFill>
                </a:uFill>
                <a:latin typeface="楷体_GB2312" charset="0"/>
                <a:ea typeface="黑体" panose="02010609060101010101" pitchFamily="49" charset="-122"/>
              </a:rPr>
              <a:t>结构上：总结全文，照应文题</a:t>
            </a:r>
            <a:r>
              <a:rPr lang="zh-CN" altLang="en-US" sz="3600" b="1" dirty="0">
                <a:solidFill>
                  <a:srgbClr val="FF0000"/>
                </a:solidFill>
                <a:uFillTx/>
                <a:latin typeface="楷体_GB2312" charset="0"/>
                <a:ea typeface="黑体" panose="02010609060101010101" pitchFamily="49" charset="-122"/>
              </a:rPr>
              <a:t>，使文章结构完整。</a:t>
            </a:r>
            <a:endParaRPr lang="zh-CN" altLang="en-US" sz="3600" b="1" dirty="0">
              <a:solidFill>
                <a:srgbClr val="FF0000"/>
              </a:solidFill>
              <a:uFillTx/>
              <a:latin typeface="楷体_GB2312" charset="0"/>
              <a:ea typeface="黑体" panose="02010609060101010101" pitchFamily="49" charset="-122"/>
            </a:endParaRPr>
          </a:p>
          <a:p>
            <a:pPr algn="l">
              <a:lnSpc>
                <a:spcPct val="100000"/>
              </a:lnSpc>
            </a:pPr>
            <a:endParaRPr lang="zh-CN" altLang="en-US" sz="3600" b="1" dirty="0">
              <a:solidFill>
                <a:srgbClr val="FF0000"/>
              </a:solidFill>
              <a:uFillTx/>
              <a:latin typeface="楷体_GB2312" charset="0"/>
              <a:ea typeface="黑体" panose="02010609060101010101" pitchFamily="49" charset="-122"/>
            </a:endParaRPr>
          </a:p>
          <a:p>
            <a:pPr algn="l">
              <a:lnSpc>
                <a:spcPct val="100000"/>
              </a:lnSpc>
            </a:pPr>
            <a:r>
              <a:rPr lang="zh-CN" altLang="en-US" sz="3600" b="1" dirty="0">
                <a:solidFill>
                  <a:srgbClr val="FF0000"/>
                </a:solidFill>
                <a:uFill>
                  <a:solidFill>
                    <a:schemeClr val="accent2">
                      <a:lumMod val="50000"/>
                    </a:schemeClr>
                  </a:solidFill>
                </a:uFill>
                <a:latin typeface="楷体_GB2312" charset="0"/>
                <a:ea typeface="黑体" panose="02010609060101010101" pitchFamily="49" charset="-122"/>
                <a:sym typeface="+mn-ea"/>
              </a:rPr>
              <a:t>    </a:t>
            </a:r>
            <a:r>
              <a:rPr lang="zh-CN" altLang="en-US" sz="3600" b="1" u="heavy" dirty="0">
                <a:solidFill>
                  <a:srgbClr val="FF0000"/>
                </a:solidFill>
                <a:uFill>
                  <a:solidFill>
                    <a:schemeClr val="accent2">
                      <a:lumMod val="50000"/>
                    </a:schemeClr>
                  </a:solidFill>
                </a:uFill>
                <a:latin typeface="楷体_GB2312" charset="0"/>
                <a:ea typeface="黑体" panose="02010609060101010101" pitchFamily="49" charset="-122"/>
                <a:sym typeface="+mn-ea"/>
              </a:rPr>
              <a:t>内容上：</a:t>
            </a:r>
            <a:r>
              <a:rPr lang="zh-CN" altLang="en-US" sz="3600" b="1" dirty="0">
                <a:solidFill>
                  <a:srgbClr val="FF0000"/>
                </a:solidFill>
                <a:uFillTx/>
                <a:latin typeface="楷体_GB2312" charset="0"/>
                <a:ea typeface="黑体" panose="02010609060101010101" pitchFamily="49" charset="-122"/>
                <a:sym typeface="+mn-ea"/>
              </a:rPr>
              <a:t>画龙点睛，</a:t>
            </a:r>
            <a:r>
              <a:rPr lang="zh-CN" altLang="en-US" sz="3600" b="1" u="heavy" dirty="0">
                <a:solidFill>
                  <a:srgbClr val="FF0000"/>
                </a:solidFill>
                <a:uFill>
                  <a:solidFill>
                    <a:schemeClr val="accent2">
                      <a:lumMod val="50000"/>
                    </a:schemeClr>
                  </a:solidFill>
                </a:uFill>
                <a:latin typeface="楷体_GB2312" charset="0"/>
                <a:ea typeface="黑体" panose="02010609060101010101" pitchFamily="49" charset="-122"/>
                <a:sym typeface="+mn-ea"/>
              </a:rPr>
              <a:t>揭示</a:t>
            </a:r>
            <a:r>
              <a:rPr lang="zh-CN" altLang="en-US" sz="3600" b="1" dirty="0">
                <a:solidFill>
                  <a:srgbClr val="FF0000"/>
                </a:solidFill>
                <a:uFillTx/>
                <a:latin typeface="楷体_GB2312" charset="0"/>
                <a:ea typeface="黑体" panose="02010609060101010101" pitchFamily="49" charset="-122"/>
                <a:sym typeface="+mn-ea"/>
              </a:rPr>
              <a:t>文章</a:t>
            </a:r>
            <a:r>
              <a:rPr lang="zh-CN" altLang="en-US" sz="3600" b="1" u="heavy" dirty="0">
                <a:solidFill>
                  <a:srgbClr val="FF0000"/>
                </a:solidFill>
                <a:uFill>
                  <a:solidFill>
                    <a:schemeClr val="accent2">
                      <a:lumMod val="50000"/>
                    </a:schemeClr>
                  </a:solidFill>
                </a:uFill>
                <a:latin typeface="楷体_GB2312" charset="0"/>
                <a:ea typeface="黑体" panose="02010609060101010101" pitchFamily="49" charset="-122"/>
                <a:sym typeface="+mn-ea"/>
              </a:rPr>
              <a:t>主题，深化中心</a:t>
            </a:r>
            <a:r>
              <a:rPr lang="zh-CN" altLang="en-US" sz="3600" b="1" dirty="0">
                <a:solidFill>
                  <a:srgbClr val="FF0000"/>
                </a:solidFill>
                <a:uFillTx/>
                <a:latin typeface="楷体_GB2312" charset="0"/>
                <a:ea typeface="黑体" panose="02010609060101010101" pitchFamily="49" charset="-122"/>
                <a:sym typeface="+mn-ea"/>
              </a:rPr>
              <a:t>。</a:t>
            </a:r>
            <a:endParaRPr lang="zh-CN" altLang="en-US" sz="3600" b="1" dirty="0">
              <a:solidFill>
                <a:srgbClr val="FF0000"/>
              </a:solidFill>
              <a:uFillTx/>
              <a:latin typeface="楷体_GB2312" charset="0"/>
              <a:ea typeface="黑体" panose="02010609060101010101" pitchFamily="49" charset="-122"/>
            </a:endParaRPr>
          </a:p>
          <a:p>
            <a:pPr algn="l">
              <a:lnSpc>
                <a:spcPct val="100000"/>
              </a:lnSpc>
            </a:pPr>
            <a:endParaRPr lang="zh-CN" altLang="en-US" sz="3600" b="1" dirty="0">
              <a:solidFill>
                <a:srgbClr val="FF0000"/>
              </a:solidFill>
              <a:uFillTx/>
              <a:latin typeface="楷体_GB2312" charset="0"/>
              <a:ea typeface="黑体" panose="02010609060101010101" pitchFamily="49" charset="-122"/>
            </a:endParaRPr>
          </a:p>
        </p:txBody>
      </p:sp>
      <p:sp>
        <p:nvSpPr>
          <p:cNvPr id="5" name="文本框 4"/>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合作探究</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73746">
                                            <p:txEl>
                                              <p:pRg st="0" end="0"/>
                                            </p:txEl>
                                          </p:spTgt>
                                        </p:tgtEl>
                                        <p:attrNameLst>
                                          <p:attrName>style.visibility</p:attrName>
                                        </p:attrNameLst>
                                      </p:cBhvr>
                                      <p:to>
                                        <p:strVal val="visible"/>
                                      </p:to>
                                    </p:set>
                                    <p:anim calcmode="lin" valueType="num">
                                      <p:cBhvr>
                                        <p:cTn id="7" dur="500" fill="hold"/>
                                        <p:tgtEl>
                                          <p:spTgt spid="7374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3746">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7374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374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3746">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73746">
                                            <p:txEl>
                                              <p:pRg st="2" end="2"/>
                                            </p:txEl>
                                          </p:spTgt>
                                        </p:tgtEl>
                                        <p:attrNameLst>
                                          <p:attrName>style.visibility</p:attrName>
                                        </p:attrNameLst>
                                      </p:cBhvr>
                                      <p:to>
                                        <p:strVal val="visible"/>
                                      </p:to>
                                    </p:set>
                                    <p:anim calcmode="lin" valueType="num">
                                      <p:cBhvr>
                                        <p:cTn id="16" dur="500" fill="hold"/>
                                        <p:tgtEl>
                                          <p:spTgt spid="73746">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3746">
                                            <p:txEl>
                                              <p:pRg st="2" end="2"/>
                                            </p:txEl>
                                          </p:spTgt>
                                        </p:tgtEl>
                                        <p:attrNameLst>
                                          <p:attrName>ppt_y</p:attrName>
                                        </p:attrNameLst>
                                      </p:cBhvr>
                                      <p:tavLst>
                                        <p:tav tm="0">
                                          <p:val>
                                            <p:strVal val="#ppt_y"/>
                                          </p:val>
                                        </p:tav>
                                        <p:tav tm="100000">
                                          <p:val>
                                            <p:strVal val="#ppt_y"/>
                                          </p:val>
                                        </p:tav>
                                      </p:tavLst>
                                    </p:anim>
                                    <p:anim calcmode="lin" valueType="num">
                                      <p:cBhvr>
                                        <p:cTn id="18" dur="500" fill="hold"/>
                                        <p:tgtEl>
                                          <p:spTgt spid="73746">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3746">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374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82" name="文本框 71681"/>
          <p:cNvSpPr txBox="1"/>
          <p:nvPr/>
        </p:nvSpPr>
        <p:spPr>
          <a:xfrm>
            <a:off x="2187575" y="914400"/>
            <a:ext cx="309880" cy="368300"/>
          </a:xfrm>
          <a:prstGeom prst="rect">
            <a:avLst/>
          </a:prstGeom>
          <a:noFill/>
          <a:ln w="9525">
            <a:noFill/>
          </a:ln>
        </p:spPr>
        <p:txBody>
          <a:bodyPr wrap="none" anchor="t">
            <a:spAutoFit/>
          </a:bodyPr>
          <a:lstStyle/>
          <a:p>
            <a:endParaRPr lang="zh-CN" altLang="en-US" dirty="0">
              <a:latin typeface="Arial" panose="020B0604020202020204" pitchFamily="34" charset="0"/>
            </a:endParaRPr>
          </a:p>
        </p:txBody>
      </p:sp>
      <p:sp>
        <p:nvSpPr>
          <p:cNvPr id="71684" name="文本框 71683"/>
          <p:cNvSpPr txBox="1"/>
          <p:nvPr/>
        </p:nvSpPr>
        <p:spPr>
          <a:xfrm>
            <a:off x="1919288" y="2243138"/>
            <a:ext cx="8424862" cy="1198880"/>
          </a:xfrm>
          <a:prstGeom prst="rect">
            <a:avLst/>
          </a:prstGeom>
          <a:noFill/>
          <a:ln w="9525">
            <a:noFill/>
          </a:ln>
        </p:spPr>
        <p:txBody>
          <a:bodyPr>
            <a:spAutoFit/>
          </a:bodyPr>
          <a:lstStyle/>
          <a:p>
            <a:r>
              <a:rPr lang="en-US" altLang="zh-CN" sz="3600" b="1" dirty="0">
                <a:solidFill>
                  <a:srgbClr val="FF0000"/>
                </a:solidFill>
                <a:uFillTx/>
                <a:latin typeface="Arial" panose="020B0604020202020204" pitchFamily="34" charset="0"/>
                <a:ea typeface="黑体" panose="02010609060101010101" pitchFamily="49" charset="-122"/>
              </a:rPr>
              <a:t>       </a:t>
            </a:r>
            <a:r>
              <a:rPr lang="zh-CN" altLang="en-US" sz="3600" b="1" dirty="0">
                <a:solidFill>
                  <a:srgbClr val="FF0000"/>
                </a:solidFill>
                <a:uFillTx/>
                <a:latin typeface="Arial" panose="020B0604020202020204" pitchFamily="34" charset="0"/>
                <a:ea typeface="黑体" panose="02010609060101010101" pitchFamily="49" charset="-122"/>
              </a:rPr>
              <a:t>我将会再爬上去，鼓</a:t>
            </a:r>
            <a:r>
              <a:rPr lang="zh-CN" altLang="en-US" sz="3600" b="1">
                <a:solidFill>
                  <a:srgbClr val="FF0000"/>
                </a:solidFill>
                <a:uFillTx/>
                <a:latin typeface="Arial" panose="020B0604020202020204" pitchFamily="34" charset="0"/>
                <a:ea typeface="黑体" panose="02010609060101010101" pitchFamily="49" charset="-122"/>
              </a:rPr>
              <a:t>励他，并</a:t>
            </a:r>
            <a:r>
              <a:rPr lang="zh-CN" altLang="en-US" sz="3600" b="1" dirty="0">
                <a:solidFill>
                  <a:srgbClr val="FF0000"/>
                </a:solidFill>
                <a:uFillTx/>
                <a:latin typeface="Arial" panose="020B0604020202020204" pitchFamily="34" charset="0"/>
                <a:ea typeface="黑体" panose="02010609060101010101" pitchFamily="49" charset="-122"/>
              </a:rPr>
              <a:t>且让他学着我的样子一步一步爬下来。</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71685" name="文本框 71684"/>
          <p:cNvSpPr txBox="1"/>
          <p:nvPr/>
        </p:nvSpPr>
        <p:spPr>
          <a:xfrm>
            <a:off x="2063750" y="4922520"/>
            <a:ext cx="8592185" cy="1753235"/>
          </a:xfrm>
          <a:prstGeom prst="rect">
            <a:avLst/>
          </a:prstGeom>
          <a:noFill/>
          <a:ln w="9525">
            <a:noFill/>
          </a:ln>
        </p:spPr>
        <p:txBody>
          <a:bodyPr wrap="square">
            <a:spAutoFit/>
          </a:bodyPr>
          <a:lstStyle/>
          <a:p>
            <a:r>
              <a:rPr lang="en-US" altLang="zh-CN" sz="3600" b="1" dirty="0">
                <a:solidFill>
                  <a:srgbClr val="FF0000"/>
                </a:solidFill>
                <a:uFillTx/>
                <a:latin typeface="Arial" panose="020B0604020202020204" pitchFamily="34" charset="0"/>
                <a:ea typeface="黑体" panose="02010609060101010101" pitchFamily="49" charset="-122"/>
              </a:rPr>
              <a:t>       </a:t>
            </a:r>
            <a:r>
              <a:rPr lang="zh-CN" altLang="en-US" sz="3600" b="1" dirty="0">
                <a:solidFill>
                  <a:srgbClr val="FF0000"/>
                </a:solidFill>
                <a:uFillTx/>
                <a:latin typeface="Arial" panose="020B0604020202020204" pitchFamily="34" charset="0"/>
                <a:ea typeface="黑体" panose="02010609060101010101" pitchFamily="49" charset="-122"/>
              </a:rPr>
              <a:t>我首先鼓起勇气自己尝试下去，确实下不了，我将会大声地喊 “Help! Help  Me ! ” （救命！救命啊！）</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71686" name="文本框 71685"/>
          <p:cNvSpPr txBox="1"/>
          <p:nvPr/>
        </p:nvSpPr>
        <p:spPr>
          <a:xfrm>
            <a:off x="1774825" y="973455"/>
            <a:ext cx="8713788" cy="1198880"/>
          </a:xfrm>
          <a:prstGeom prst="rect">
            <a:avLst/>
          </a:prstGeom>
          <a:noFill/>
          <a:ln w="9525">
            <a:noFill/>
          </a:ln>
        </p:spPr>
        <p:txBody>
          <a:bodyPr>
            <a:spAutoFit/>
          </a:bodyPr>
          <a:lstStyle/>
          <a:p>
            <a:r>
              <a:rPr lang="en-US" altLang="en-US" sz="3600" b="1">
                <a:solidFill>
                  <a:schemeClr val="accent2">
                    <a:lumMod val="50000"/>
                  </a:schemeClr>
                </a:solidFill>
                <a:uFillTx/>
                <a:latin typeface="黑体" panose="02010609060101010101" pitchFamily="49" charset="-122"/>
                <a:ea typeface="黑体" panose="02010609060101010101" pitchFamily="49" charset="-122"/>
              </a:rPr>
              <a:t>1、假如你是杰</a:t>
            </a:r>
            <a:r>
              <a:rPr lang="zh-CN" altLang="en-US" sz="3600" b="1">
                <a:solidFill>
                  <a:schemeClr val="accent2">
                    <a:lumMod val="50000"/>
                  </a:schemeClr>
                </a:solidFill>
                <a:uFillTx/>
                <a:latin typeface="黑体" panose="02010609060101010101" pitchFamily="49" charset="-122"/>
                <a:ea typeface="黑体" panose="02010609060101010101" pitchFamily="49" charset="-122"/>
              </a:rPr>
              <a:t>里</a:t>
            </a:r>
            <a:r>
              <a:rPr lang="en-US" altLang="en-US" sz="3600" b="1">
                <a:solidFill>
                  <a:schemeClr val="accent2">
                    <a:lumMod val="50000"/>
                  </a:schemeClr>
                </a:solidFill>
                <a:uFillTx/>
                <a:latin typeface="黑体" panose="02010609060101010101" pitchFamily="49" charset="-122"/>
                <a:ea typeface="黑体" panose="02010609060101010101" pitchFamily="49" charset="-122"/>
              </a:rPr>
              <a:t>，如果不回去找大人，</a:t>
            </a:r>
            <a:r>
              <a:rPr lang="zh-CN" altLang="en-US" sz="3600" b="1" dirty="0">
                <a:solidFill>
                  <a:schemeClr val="accent2">
                    <a:lumMod val="50000"/>
                  </a:schemeClr>
                </a:solidFill>
                <a:uFillTx/>
                <a:latin typeface="黑体" panose="02010609060101010101" pitchFamily="49" charset="-122"/>
                <a:ea typeface="黑体" panose="02010609060101010101" pitchFamily="49" charset="-122"/>
              </a:rPr>
              <a:t>将</a:t>
            </a:r>
            <a:r>
              <a:rPr lang="en-US" altLang="en-US" sz="3600" b="1" err="1">
                <a:solidFill>
                  <a:schemeClr val="accent2">
                    <a:lumMod val="50000"/>
                  </a:schemeClr>
                </a:solidFill>
                <a:uFillTx/>
                <a:latin typeface="黑体" panose="02010609060101010101" pitchFamily="49" charset="-122"/>
                <a:ea typeface="黑体" panose="02010609060101010101" pitchFamily="49" charset="-122"/>
              </a:rPr>
              <a:t>怎么办</a:t>
            </a:r>
            <a:r>
              <a:rPr lang="en-US" altLang="en-US" sz="3600" b="1">
                <a:solidFill>
                  <a:schemeClr val="accent2">
                    <a:lumMod val="50000"/>
                  </a:schemeClr>
                </a:solidFill>
                <a:uFillTx/>
                <a:latin typeface="黑体" panose="02010609060101010101" pitchFamily="49" charset="-122"/>
                <a:ea typeface="黑体" panose="02010609060101010101" pitchFamily="49" charset="-122"/>
              </a:rPr>
              <a:t>？</a:t>
            </a:r>
            <a:endParaRPr lang="en-US" altLang="en-US" sz="3600" b="1">
              <a:solidFill>
                <a:schemeClr val="accent2">
                  <a:lumMod val="50000"/>
                </a:schemeClr>
              </a:solidFill>
              <a:uFillTx/>
              <a:latin typeface="黑体" panose="02010609060101010101" pitchFamily="49" charset="-122"/>
              <a:ea typeface="黑体" panose="02010609060101010101" pitchFamily="49" charset="-122"/>
            </a:endParaRPr>
          </a:p>
        </p:txBody>
      </p:sp>
      <p:sp>
        <p:nvSpPr>
          <p:cNvPr id="71687" name="文本框 71686"/>
          <p:cNvSpPr txBox="1"/>
          <p:nvPr/>
        </p:nvSpPr>
        <p:spPr>
          <a:xfrm>
            <a:off x="1954848" y="3620453"/>
            <a:ext cx="8353425" cy="1076325"/>
          </a:xfrm>
          <a:prstGeom prst="rect">
            <a:avLst/>
          </a:prstGeom>
          <a:noFill/>
          <a:ln w="9525">
            <a:noFill/>
          </a:ln>
        </p:spPr>
        <p:txBody>
          <a:bodyPr>
            <a:spAutoFit/>
          </a:bodyPr>
          <a:lstStyle/>
          <a:p>
            <a:r>
              <a:rPr lang="en-US" altLang="en-US" sz="3600" b="1">
                <a:solidFill>
                  <a:schemeClr val="accent2">
                    <a:lumMod val="50000"/>
                  </a:schemeClr>
                </a:solidFill>
                <a:uFillTx/>
                <a:latin typeface="黑体" panose="02010609060101010101" pitchFamily="49" charset="-122"/>
                <a:ea typeface="黑体" panose="02010609060101010101" pitchFamily="49" charset="-122"/>
              </a:rPr>
              <a:t>2、假如你是“我”，孤身一人在悬崖上，将怎么办？</a:t>
            </a:r>
            <a:endParaRPr lang="en-US" altLang="en-US" sz="3600" b="1">
              <a:solidFill>
                <a:schemeClr val="accent2">
                  <a:lumMod val="50000"/>
                </a:schemeClr>
              </a:solidFill>
              <a:uFillTx/>
              <a:latin typeface="黑体" panose="02010609060101010101" pitchFamily="49" charset="-122"/>
              <a:ea typeface="黑体" panose="02010609060101010101" pitchFamily="49" charset="-122"/>
            </a:endParaRPr>
          </a:p>
        </p:txBody>
      </p:sp>
      <p:sp>
        <p:nvSpPr>
          <p:cNvPr id="3" name="文本框 2"/>
          <p:cNvSpPr txBox="1"/>
          <p:nvPr/>
        </p:nvSpPr>
        <p:spPr>
          <a:xfrm>
            <a:off x="4051300" y="207645"/>
            <a:ext cx="3204845" cy="706755"/>
          </a:xfrm>
          <a:prstGeom prst="rect">
            <a:avLst/>
          </a:prstGeom>
          <a:noFill/>
          <a:ln w="9525">
            <a:noFill/>
          </a:ln>
        </p:spPr>
        <p:txBody>
          <a:bodyPr wrap="square">
            <a:spAutoFit/>
          </a:bodyPr>
          <a:lstStyle/>
          <a:p>
            <a:r>
              <a:rPr lang="en-US" altLang="en-US" sz="3200" b="1">
                <a:solidFill>
                  <a:srgbClr val="00B050"/>
                </a:solidFill>
                <a:latin typeface="黑体" panose="02010609060101010101" pitchFamily="49" charset="-122"/>
                <a:ea typeface="黑体" panose="02010609060101010101" pitchFamily="49" charset="-122"/>
              </a:rPr>
              <a:t> </a:t>
            </a:r>
            <a:r>
              <a:rPr lang="en-US" altLang="zh-CN" sz="3200" b="1">
                <a:solidFill>
                  <a:srgbClr val="00B050"/>
                </a:solidFill>
                <a:latin typeface="黑体" panose="02010609060101010101" pitchFamily="49" charset="-122"/>
                <a:ea typeface="黑体" panose="02010609060101010101" pitchFamily="49" charset="-122"/>
              </a:rPr>
              <a:t> </a:t>
            </a:r>
            <a:r>
              <a:rPr lang="zh-CN" sz="4000" b="1">
                <a:solidFill>
                  <a:srgbClr val="00B050"/>
                </a:solidFill>
                <a:uFillTx/>
                <a:latin typeface="黑体" panose="02010609060101010101" pitchFamily="49" charset="-122"/>
                <a:ea typeface="黑体" panose="02010609060101010101" pitchFamily="49" charset="-122"/>
              </a:rPr>
              <a:t>探讨人物</a:t>
            </a:r>
            <a:endParaRPr lang="zh-CN" sz="4000" b="1">
              <a:solidFill>
                <a:srgbClr val="00B050"/>
              </a:solidFill>
              <a:uFillTx/>
              <a:latin typeface="黑体" panose="02010609060101010101" pitchFamily="49" charset="-122"/>
              <a:ea typeface="黑体" panose="02010609060101010101" pitchFamily="49" charset="-122"/>
            </a:endParaRPr>
          </a:p>
        </p:txBody>
      </p:sp>
      <p:sp>
        <p:nvSpPr>
          <p:cNvPr id="4" name="文本框 3"/>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合作探究</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684"/>
                                        </p:tgtEl>
                                        <p:attrNameLst>
                                          <p:attrName>style.visibility</p:attrName>
                                        </p:attrNameLst>
                                      </p:cBhvr>
                                      <p:to>
                                        <p:strVal val="visible"/>
                                      </p:to>
                                    </p:set>
                                    <p:anim calcmode="lin" valueType="num">
                                      <p:cBhvr additive="base">
                                        <p:cTn id="7" dur="500" fill="hold"/>
                                        <p:tgtEl>
                                          <p:spTgt spid="71684"/>
                                        </p:tgtEl>
                                        <p:attrNameLst>
                                          <p:attrName>ppt_x</p:attrName>
                                        </p:attrNameLst>
                                      </p:cBhvr>
                                      <p:tavLst>
                                        <p:tav tm="0">
                                          <p:val>
                                            <p:strVal val="#ppt_x"/>
                                          </p:val>
                                        </p:tav>
                                        <p:tav tm="100000">
                                          <p:val>
                                            <p:strVal val="#ppt_x"/>
                                          </p:val>
                                        </p:tav>
                                      </p:tavLst>
                                    </p:anim>
                                    <p:anim calcmode="lin" valueType="num">
                                      <p:cBhvr additive="base">
                                        <p:cTn id="8" dur="500" fill="hold"/>
                                        <p:tgtEl>
                                          <p:spTgt spid="7168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71687"/>
                                        </p:tgtEl>
                                        <p:attrNameLst>
                                          <p:attrName>style.visibility</p:attrName>
                                        </p:attrNameLst>
                                      </p:cBhvr>
                                      <p:to>
                                        <p:strVal val="visible"/>
                                      </p:to>
                                    </p:set>
                                    <p:animEffect transition="in" filter="diamond(in)">
                                      <p:cBhvr>
                                        <p:cTn id="13" dur="2000"/>
                                        <p:tgtEl>
                                          <p:spTgt spid="7168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1685"/>
                                        </p:tgtEl>
                                        <p:attrNameLst>
                                          <p:attrName>style.visibility</p:attrName>
                                        </p:attrNameLst>
                                      </p:cBhvr>
                                      <p:to>
                                        <p:strVal val="visible"/>
                                      </p:to>
                                    </p:set>
                                    <p:anim calcmode="lin" valueType="num">
                                      <p:cBhvr additive="base">
                                        <p:cTn id="18" dur="500" fill="hold"/>
                                        <p:tgtEl>
                                          <p:spTgt spid="71685"/>
                                        </p:tgtEl>
                                        <p:attrNameLst>
                                          <p:attrName>ppt_x</p:attrName>
                                        </p:attrNameLst>
                                      </p:cBhvr>
                                      <p:tavLst>
                                        <p:tav tm="0">
                                          <p:val>
                                            <p:strVal val="#ppt_x"/>
                                          </p:val>
                                        </p:tav>
                                        <p:tav tm="100000">
                                          <p:val>
                                            <p:strVal val="#ppt_x"/>
                                          </p:val>
                                        </p:tav>
                                      </p:tavLst>
                                    </p:anim>
                                    <p:anim calcmode="lin" valueType="num">
                                      <p:cBhvr additive="base">
                                        <p:cTn id="19" dur="500" fill="hold"/>
                                        <p:tgtEl>
                                          <p:spTgt spid="716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4" grpId="0"/>
      <p:bldP spid="71685" grpId="0"/>
      <p:bldP spid="7168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5" name="矩形 18434"/>
          <p:cNvSpPr/>
          <p:nvPr/>
        </p:nvSpPr>
        <p:spPr>
          <a:xfrm>
            <a:off x="1628775" y="747395"/>
            <a:ext cx="9645015" cy="2306955"/>
          </a:xfrm>
          <a:prstGeom prst="rect">
            <a:avLst/>
          </a:prstGeom>
          <a:noFill/>
          <a:ln w="9525">
            <a:noFill/>
          </a:ln>
        </p:spPr>
        <p:txBody>
          <a:bodyPr wrap="square" anchor="ctr">
            <a:spAutoFit/>
          </a:bodyPr>
          <a:lstStyle/>
          <a:p>
            <a:pPr marL="571500" indent="-571500" algn="l">
              <a:buClrTx/>
              <a:buFont typeface="Wingdings" panose="05000000000000000000" charset="0"/>
              <a:buChar char="u"/>
            </a:pPr>
            <a:r>
              <a:rPr lang="zh-CN" altLang="en-US" sz="3600" b="1">
                <a:solidFill>
                  <a:schemeClr val="accent2">
                    <a:lumMod val="50000"/>
                  </a:schemeClr>
                </a:solidFill>
                <a:uFillTx/>
                <a:latin typeface="楷体_GB2312" charset="0"/>
                <a:ea typeface="黑体" panose="02010609060101010101" pitchFamily="49" charset="-122"/>
              </a:rPr>
              <a:t>假如“我”的父亲急忙赶到悬崖下面，一面安慰“我”，一面急忙爬上岩脊，把“我”扶下来，这种做法和文中父亲的做法你更喜欢哪一种？为什么？ </a:t>
            </a:r>
            <a:endParaRPr lang="zh-CN" altLang="en-US" sz="3600" b="1">
              <a:solidFill>
                <a:schemeClr val="accent2">
                  <a:lumMod val="50000"/>
                </a:schemeClr>
              </a:solidFill>
              <a:uFillTx/>
              <a:latin typeface="楷体_GB2312" charset="0"/>
              <a:ea typeface="黑体" panose="02010609060101010101" pitchFamily="49" charset="-122"/>
            </a:endParaRPr>
          </a:p>
        </p:txBody>
      </p:sp>
      <p:sp>
        <p:nvSpPr>
          <p:cNvPr id="18436" name="矩形 18435"/>
          <p:cNvSpPr/>
          <p:nvPr/>
        </p:nvSpPr>
        <p:spPr>
          <a:xfrm>
            <a:off x="1628775" y="3167381"/>
            <a:ext cx="9692640" cy="3246120"/>
          </a:xfrm>
          <a:prstGeom prst="rect">
            <a:avLst/>
          </a:prstGeom>
          <a:noFill/>
          <a:ln w="9525">
            <a:noFill/>
          </a:ln>
        </p:spPr>
        <p:txBody>
          <a:bodyPr wrap="square" anchor="ctr">
            <a:spAutoFit/>
          </a:bodyPr>
          <a:lstStyle/>
          <a:p>
            <a:pPr algn="l">
              <a:lnSpc>
                <a:spcPts val="4920"/>
              </a:lnSpc>
              <a:buClrTx/>
              <a:buFont typeface="Arial" panose="020B0604020202020204" pitchFamily="34" charset="0"/>
              <a:buNone/>
            </a:pPr>
            <a:r>
              <a:rPr lang="en-US" altLang="zh-CN" sz="3600" b="1">
                <a:solidFill>
                  <a:srgbClr val="FF0000"/>
                </a:solidFill>
                <a:latin typeface="楷体_GB2312" pitchFamily="1" charset="-122"/>
                <a:ea typeface="黑体" panose="02010609060101010101" pitchFamily="49" charset="-122"/>
              </a:rPr>
              <a:t>    </a:t>
            </a:r>
            <a:r>
              <a:rPr lang="zh-CN" altLang="en-US" sz="3600" b="1">
                <a:solidFill>
                  <a:srgbClr val="FF0000"/>
                </a:solidFill>
                <a:latin typeface="楷体_GB2312" pitchFamily="1" charset="-122"/>
                <a:ea typeface="黑体" panose="02010609060101010101" pitchFamily="49" charset="-122"/>
              </a:rPr>
              <a:t>我更喜欢</a:t>
            </a:r>
            <a:r>
              <a:rPr lang="en-US" altLang="zh-CN" sz="3600" b="1">
                <a:solidFill>
                  <a:srgbClr val="FF0000"/>
                </a:solidFill>
                <a:latin typeface="楷体_GB2312" pitchFamily="1" charset="-122"/>
                <a:ea typeface="黑体" panose="02010609060101010101" pitchFamily="49" charset="-122"/>
              </a:rPr>
              <a:t>文中父亲的做法</a:t>
            </a:r>
            <a:r>
              <a:rPr lang="zh-CN" altLang="en-US" sz="3600" b="1">
                <a:solidFill>
                  <a:srgbClr val="FF0000"/>
                </a:solidFill>
                <a:latin typeface="楷体_GB2312" pitchFamily="1" charset="-122"/>
                <a:ea typeface="黑体" panose="02010609060101010101" pitchFamily="49" charset="-122"/>
              </a:rPr>
              <a:t>。</a:t>
            </a:r>
            <a:r>
              <a:rPr lang="en-US" altLang="zh-CN" sz="3600" b="1">
                <a:solidFill>
                  <a:srgbClr val="FF0000"/>
                </a:solidFill>
                <a:latin typeface="楷体_GB2312" pitchFamily="1" charset="-122"/>
                <a:ea typeface="黑体" panose="02010609060101010101" pitchFamily="49" charset="-122"/>
              </a:rPr>
              <a:t>   </a:t>
            </a:r>
            <a:endParaRPr lang="en-US" altLang="zh-CN" sz="3600" b="1">
              <a:solidFill>
                <a:srgbClr val="FF0000"/>
              </a:solidFill>
              <a:latin typeface="楷体_GB2312" pitchFamily="1" charset="-122"/>
              <a:ea typeface="黑体" panose="02010609060101010101" pitchFamily="49" charset="-122"/>
            </a:endParaRPr>
          </a:p>
          <a:p>
            <a:pPr algn="l">
              <a:lnSpc>
                <a:spcPts val="4920"/>
              </a:lnSpc>
              <a:buClrTx/>
              <a:buFont typeface="Arial" panose="020B0604020202020204" pitchFamily="34" charset="0"/>
              <a:buNone/>
            </a:pPr>
            <a:r>
              <a:rPr lang="zh-CN" altLang="en-US" sz="3600" b="1">
                <a:solidFill>
                  <a:srgbClr val="FF0000"/>
                </a:solidFill>
                <a:latin typeface="楷体_GB2312" pitchFamily="1" charset="-122"/>
                <a:ea typeface="黑体" panose="02010609060101010101" pitchFamily="49" charset="-122"/>
              </a:rPr>
              <a:t>    孩子的路终究要靠自己去走，总靠别人扶，不是长久之计。</a:t>
            </a:r>
            <a:r>
              <a:rPr lang="zh-CN" altLang="en-US" sz="3600" b="1" u="heavy">
                <a:solidFill>
                  <a:srgbClr val="FF0000"/>
                </a:solidFill>
                <a:uFill>
                  <a:solidFill>
                    <a:schemeClr val="accent2">
                      <a:lumMod val="50000"/>
                    </a:schemeClr>
                  </a:solidFill>
                </a:uFill>
                <a:latin typeface="楷体_GB2312" charset="0"/>
                <a:ea typeface="黑体" panose="02010609060101010101" pitchFamily="49" charset="-122"/>
              </a:rPr>
              <a:t>父亲指导儿子独立走下来，恰恰是让儿子经过这种历练增加独立克服困难的勇气和经验。</a:t>
            </a:r>
            <a:endParaRPr lang="zh-CN" altLang="en-US" sz="3600" b="1" u="heavy">
              <a:solidFill>
                <a:srgbClr val="FF0000"/>
              </a:solidFill>
              <a:uFill>
                <a:solidFill>
                  <a:schemeClr val="accent2">
                    <a:lumMod val="50000"/>
                  </a:schemeClr>
                </a:solidFill>
              </a:uFill>
              <a:latin typeface="楷体_GB2312" charset="0"/>
              <a:ea typeface="黑体" panose="02010609060101010101" pitchFamily="49" charset="-122"/>
            </a:endParaRPr>
          </a:p>
        </p:txBody>
      </p:sp>
      <p:sp>
        <p:nvSpPr>
          <p:cNvPr id="2" name="文本框 1"/>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合作探究</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barn(outVertical)">
                                      <p:cBhvr>
                                        <p:cTn id="7" dur="5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文本框 39937"/>
          <p:cNvSpPr txBox="1"/>
          <p:nvPr/>
        </p:nvSpPr>
        <p:spPr>
          <a:xfrm>
            <a:off x="1998663" y="1327785"/>
            <a:ext cx="8459787" cy="4615815"/>
          </a:xfrm>
          <a:prstGeom prst="rect">
            <a:avLst/>
          </a:prstGeom>
          <a:noFill/>
          <a:ln w="9525">
            <a:noFill/>
          </a:ln>
        </p:spPr>
        <p:txBody>
          <a:bodyPr>
            <a:spAutoFit/>
          </a:bodyPr>
          <a:lstStyle/>
          <a:p>
            <a:pPr marL="1967230" indent="-1884680">
              <a:lnSpc>
                <a:spcPts val="5040"/>
              </a:lnSpc>
              <a:spcBef>
                <a:spcPts val="0"/>
              </a:spcBef>
            </a:pPr>
            <a:r>
              <a:rPr lang="en-US" altLang="zh-CN" sz="3600" b="1">
                <a:solidFill>
                  <a:schemeClr val="accent2">
                    <a:lumMod val="50000"/>
                  </a:schemeClr>
                </a:solidFill>
                <a:uFillTx/>
                <a:latin typeface="黑体" panose="02010609060101010101" pitchFamily="49" charset="-122"/>
                <a:ea typeface="黑体" panose="02010609060101010101" pitchFamily="49" charset="-122"/>
              </a:rPr>
              <a:t>1</a:t>
            </a:r>
            <a:r>
              <a:rPr lang="zh-CN" altLang="en-US" sz="3600" b="1" dirty="0">
                <a:solidFill>
                  <a:schemeClr val="accent2">
                    <a:lumMod val="50000"/>
                  </a:schemeClr>
                </a:solidFill>
                <a:uFillTx/>
                <a:latin typeface="黑体" panose="02010609060101010101" pitchFamily="49" charset="-122"/>
                <a:ea typeface="黑体" panose="02010609060101010101" pitchFamily="49" charset="-122"/>
              </a:rPr>
              <a:t>、知识：认识作者，掌握“读一读，写一写”的字词。</a:t>
            </a:r>
            <a:endParaRPr lang="zh-CN" altLang="en-US" sz="3600" b="1" dirty="0">
              <a:solidFill>
                <a:schemeClr val="accent2">
                  <a:lumMod val="50000"/>
                </a:schemeClr>
              </a:solidFill>
              <a:uFillTx/>
              <a:latin typeface="黑体" panose="02010609060101010101" pitchFamily="49" charset="-122"/>
              <a:ea typeface="黑体" panose="02010609060101010101" pitchFamily="49" charset="-122"/>
            </a:endParaRPr>
          </a:p>
          <a:p>
            <a:pPr marL="1967230" indent="-1884680">
              <a:lnSpc>
                <a:spcPts val="5040"/>
              </a:lnSpc>
              <a:spcBef>
                <a:spcPts val="0"/>
              </a:spcBef>
            </a:pPr>
            <a:r>
              <a:rPr lang="en-US" altLang="zh-CN" sz="3600" b="1">
                <a:solidFill>
                  <a:schemeClr val="accent2">
                    <a:lumMod val="50000"/>
                  </a:schemeClr>
                </a:solidFill>
                <a:uFillTx/>
                <a:latin typeface="黑体" panose="02010609060101010101" pitchFamily="49" charset="-122"/>
                <a:ea typeface="黑体" panose="02010609060101010101" pitchFamily="49" charset="-122"/>
              </a:rPr>
              <a:t>2</a:t>
            </a:r>
            <a:r>
              <a:rPr lang="zh-CN" altLang="en-US" sz="3600" b="1" dirty="0">
                <a:solidFill>
                  <a:schemeClr val="accent2">
                    <a:lumMod val="50000"/>
                  </a:schemeClr>
                </a:solidFill>
                <a:uFillTx/>
                <a:latin typeface="黑体" panose="02010609060101010101" pitchFamily="49" charset="-122"/>
                <a:ea typeface="黑体" panose="02010609060101010101" pitchFamily="49" charset="-122"/>
              </a:rPr>
              <a:t>、能力：默读课文，复述故事，概括内容，品味哲理；探讨人物与描写；分析伏笔。</a:t>
            </a:r>
            <a:endParaRPr lang="zh-CN" altLang="en-US" sz="3600" b="1" dirty="0">
              <a:solidFill>
                <a:schemeClr val="accent2">
                  <a:lumMod val="50000"/>
                </a:schemeClr>
              </a:solidFill>
              <a:uFillTx/>
              <a:latin typeface="黑体" panose="02010609060101010101" pitchFamily="49" charset="-122"/>
              <a:ea typeface="黑体" panose="02010609060101010101" pitchFamily="49" charset="-122"/>
            </a:endParaRPr>
          </a:p>
          <a:p>
            <a:pPr marL="1967230" indent="-1884680">
              <a:lnSpc>
                <a:spcPts val="5040"/>
              </a:lnSpc>
              <a:spcBef>
                <a:spcPts val="0"/>
              </a:spcBef>
            </a:pPr>
            <a:r>
              <a:rPr lang="en-US" altLang="zh-CN" sz="3600" b="1">
                <a:solidFill>
                  <a:schemeClr val="accent2">
                    <a:lumMod val="50000"/>
                  </a:schemeClr>
                </a:solidFill>
                <a:uFillTx/>
                <a:latin typeface="黑体" panose="02010609060101010101" pitchFamily="49" charset="-122"/>
                <a:ea typeface="黑体" panose="02010609060101010101" pitchFamily="49" charset="-122"/>
              </a:rPr>
              <a:t>3</a:t>
            </a:r>
            <a:r>
              <a:rPr lang="zh-CN" altLang="en-US" sz="3600" b="1" dirty="0">
                <a:solidFill>
                  <a:schemeClr val="accent2">
                    <a:lumMod val="50000"/>
                  </a:schemeClr>
                </a:solidFill>
                <a:uFillTx/>
                <a:latin typeface="黑体" panose="02010609060101010101" pitchFamily="49" charset="-122"/>
                <a:ea typeface="黑体" panose="02010609060101010101" pitchFamily="49" charset="-122"/>
              </a:rPr>
              <a:t>、情感：明白“走一步，再走一步”的道理。</a:t>
            </a:r>
            <a:endParaRPr lang="zh-CN" altLang="en-US" sz="3600" b="1" dirty="0">
              <a:solidFill>
                <a:schemeClr val="accent2">
                  <a:lumMod val="50000"/>
                </a:schemeClr>
              </a:solidFill>
              <a:uFillTx/>
              <a:latin typeface="黑体" panose="02010609060101010101" pitchFamily="49" charset="-122"/>
              <a:ea typeface="黑体" panose="02010609060101010101" pitchFamily="49" charset="-122"/>
            </a:endParaRPr>
          </a:p>
        </p:txBody>
      </p:sp>
      <p:sp>
        <p:nvSpPr>
          <p:cNvPr id="3" name="文本框 2"/>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学习目标</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文本框 20481"/>
          <p:cNvSpPr txBox="1"/>
          <p:nvPr/>
        </p:nvSpPr>
        <p:spPr>
          <a:xfrm>
            <a:off x="1680845" y="1840230"/>
            <a:ext cx="9180830" cy="3969385"/>
          </a:xfrm>
          <a:prstGeom prst="rect">
            <a:avLst/>
          </a:prstGeom>
          <a:noFill/>
          <a:ln w="9525">
            <a:noFill/>
          </a:ln>
        </p:spPr>
        <p:txBody>
          <a:bodyPr wrap="square">
            <a:spAutoFit/>
          </a:bodyPr>
          <a:lstStyle/>
          <a:p>
            <a:pPr algn="l" latinLnBrk="1">
              <a:lnSpc>
                <a:spcPct val="100000"/>
              </a:lnSpc>
              <a:buClrTx/>
              <a:buFont typeface="Arial" panose="020B0604020202020204" pitchFamily="34" charset="0"/>
              <a:buNone/>
            </a:pPr>
            <a:r>
              <a:rPr lang="en-US" altLang="zh-CN" sz="3200" b="1">
                <a:latin typeface="黑体" panose="02010609060101010101" pitchFamily="49" charset="-122"/>
                <a:ea typeface="黑体" panose="02010609060101010101" pitchFamily="49" charset="-122"/>
              </a:rPr>
              <a:t>    </a:t>
            </a:r>
            <a:r>
              <a:rPr lang="en-US" altLang="zh-CN" sz="3600" b="1">
                <a:solidFill>
                  <a:srgbClr val="FF0000"/>
                </a:solidFill>
                <a:uFillTx/>
                <a:latin typeface="黑体" panose="02010609060101010101" pitchFamily="49" charset="-122"/>
                <a:ea typeface="黑体" panose="02010609060101010101" pitchFamily="49" charset="-122"/>
              </a:rPr>
              <a:t>这位母亲一直警告孩子不要冒险。在母亲的庇护下，“我”变得非常懦弱。如果杰里通知的是母亲的话，可能她会声嘶力竭地叫</a:t>
            </a:r>
            <a:r>
              <a:rPr lang="en-US" altLang="zh-CN" sz="3600" b="1">
                <a:solidFill>
                  <a:srgbClr val="FF0000"/>
                </a:solidFill>
                <a:uFillTx/>
                <a:latin typeface="黑体" panose="02010609060101010101" pitchFamily="49" charset="-122"/>
                <a:ea typeface="黑体" panose="02010609060101010101" pitchFamily="49" charset="-122"/>
                <a:sym typeface="+mn-ea"/>
              </a:rPr>
              <a:t>“我”</a:t>
            </a:r>
            <a:r>
              <a:rPr lang="en-US" altLang="zh-CN" sz="3600" b="1">
                <a:solidFill>
                  <a:srgbClr val="FF0000"/>
                </a:solidFill>
                <a:uFillTx/>
                <a:latin typeface="黑体" panose="02010609060101010101" pitchFamily="49" charset="-122"/>
                <a:ea typeface="黑体" panose="02010609060101010101" pitchFamily="49" charset="-122"/>
              </a:rPr>
              <a:t>别动，吓得脸色苍白，神经兮兮的叫了一大帮人来。之后母亲可能不允许</a:t>
            </a:r>
            <a:r>
              <a:rPr lang="en-US" altLang="zh-CN" sz="3600" b="1">
                <a:solidFill>
                  <a:srgbClr val="FF0000"/>
                </a:solidFill>
                <a:uFillTx/>
                <a:latin typeface="黑体" panose="02010609060101010101" pitchFamily="49" charset="-122"/>
                <a:ea typeface="黑体" panose="02010609060101010101" pitchFamily="49" charset="-122"/>
                <a:sym typeface="+mn-ea"/>
              </a:rPr>
              <a:t>“我”</a:t>
            </a:r>
            <a:r>
              <a:rPr lang="en-US" altLang="zh-CN" sz="3600" b="1">
                <a:solidFill>
                  <a:srgbClr val="FF0000"/>
                </a:solidFill>
                <a:uFillTx/>
                <a:latin typeface="黑体" panose="02010609060101010101" pitchFamily="49" charset="-122"/>
                <a:ea typeface="黑体" panose="02010609060101010101" pitchFamily="49" charset="-122"/>
              </a:rPr>
              <a:t>跨出家门半步，不准</a:t>
            </a:r>
            <a:r>
              <a:rPr lang="en-US" altLang="zh-CN" sz="3600" b="1">
                <a:solidFill>
                  <a:srgbClr val="FF0000"/>
                </a:solidFill>
                <a:uFillTx/>
                <a:latin typeface="黑体" panose="02010609060101010101" pitchFamily="49" charset="-122"/>
                <a:ea typeface="黑体" panose="02010609060101010101" pitchFamily="49" charset="-122"/>
                <a:sym typeface="+mn-ea"/>
              </a:rPr>
              <a:t>“我”</a:t>
            </a:r>
            <a:r>
              <a:rPr lang="en-US" altLang="zh-CN" sz="3600" b="1">
                <a:solidFill>
                  <a:srgbClr val="FF0000"/>
                </a:solidFill>
                <a:uFillTx/>
                <a:latin typeface="黑体" panose="02010609060101010101" pitchFamily="49" charset="-122"/>
                <a:ea typeface="黑体" panose="02010609060101010101" pitchFamily="49" charset="-122"/>
              </a:rPr>
              <a:t>与杰里玩。从此，世上多了一个庸人，少了一个作家。</a:t>
            </a:r>
            <a:endParaRPr lang="en-US" altLang="zh-CN" sz="3600" b="1">
              <a:solidFill>
                <a:srgbClr val="FF0000"/>
              </a:solidFill>
              <a:uFillTx/>
              <a:latin typeface="黑体" panose="02010609060101010101" pitchFamily="49" charset="-122"/>
              <a:ea typeface="黑体" panose="02010609060101010101" pitchFamily="49" charset="-122"/>
            </a:endParaRPr>
          </a:p>
        </p:txBody>
      </p:sp>
      <p:sp>
        <p:nvSpPr>
          <p:cNvPr id="20483" name="矩形 20482"/>
          <p:cNvSpPr/>
          <p:nvPr/>
        </p:nvSpPr>
        <p:spPr>
          <a:xfrm>
            <a:off x="2096135" y="483870"/>
            <a:ext cx="8392160" cy="1198880"/>
          </a:xfrm>
          <a:prstGeom prst="rect">
            <a:avLst/>
          </a:prstGeom>
          <a:noFill/>
          <a:ln w="9525">
            <a:noFill/>
          </a:ln>
        </p:spPr>
        <p:txBody>
          <a:bodyPr wrap="square">
            <a:spAutoFit/>
          </a:bodyPr>
          <a:lstStyle/>
          <a:p>
            <a:pPr algn="l" eaLnBrk="0" hangingPunct="0">
              <a:buClrTx/>
              <a:buFont typeface="Arial" panose="020B0604020202020204" pitchFamily="34" charset="0"/>
              <a:buNone/>
            </a:pPr>
            <a:r>
              <a:rPr lang="en-US" altLang="zh-CN" sz="3600" b="1">
                <a:solidFill>
                  <a:schemeClr val="accent2">
                    <a:lumMod val="50000"/>
                  </a:schemeClr>
                </a:solidFill>
                <a:uFillTx/>
                <a:latin typeface="Times New Roman" panose="02020603050405020304" pitchFamily="18" charset="0"/>
                <a:ea typeface="黑体" panose="02010609060101010101" pitchFamily="49" charset="-122"/>
              </a:rPr>
              <a:t>4</a:t>
            </a:r>
            <a:r>
              <a:rPr lang="zh-CN" altLang="en-US" sz="3600" b="1">
                <a:solidFill>
                  <a:schemeClr val="accent2">
                    <a:lumMod val="50000"/>
                  </a:schemeClr>
                </a:solidFill>
                <a:uFillTx/>
                <a:latin typeface="Times New Roman" panose="02020603050405020304" pitchFamily="18" charset="0"/>
                <a:ea typeface="黑体" panose="02010609060101010101" pitchFamily="49" charset="-122"/>
              </a:rPr>
              <a:t>、如果是母亲来了，会怎么样？你能想象一下吗？</a:t>
            </a:r>
            <a:endParaRPr lang="zh-CN" altLang="en-US" sz="3600" b="1">
              <a:solidFill>
                <a:schemeClr val="accent2">
                  <a:lumMod val="50000"/>
                </a:schemeClr>
              </a:solidFill>
              <a:uFillTx/>
              <a:latin typeface="Times New Roman" panose="02020603050405020304" pitchFamily="18" charset="0"/>
              <a:ea typeface="黑体" panose="02010609060101010101" pitchFamily="49" charset="-122"/>
            </a:endParaRPr>
          </a:p>
        </p:txBody>
      </p:sp>
      <p:sp>
        <p:nvSpPr>
          <p:cNvPr id="2" name="文本框 1"/>
          <p:cNvSpPr txBox="1"/>
          <p:nvPr/>
        </p:nvSpPr>
        <p:spPr>
          <a:xfrm>
            <a:off x="2911475" y="5967095"/>
            <a:ext cx="6624955" cy="755650"/>
          </a:xfrm>
          <a:prstGeom prst="rect">
            <a:avLst/>
          </a:prstGeom>
          <a:noFill/>
          <a:ln w="9525">
            <a:noFill/>
          </a:ln>
        </p:spPr>
        <p:txBody>
          <a:bodyPr wrap="square">
            <a:spAutoFit/>
          </a:bodyPr>
          <a:lstStyle/>
          <a:p>
            <a:pPr algn="l" eaLnBrk="0" hangingPunct="0">
              <a:lnSpc>
                <a:spcPct val="120000"/>
              </a:lnSpc>
              <a:buClrTx/>
              <a:buFont typeface="Arial" panose="020B0604020202020204" pitchFamily="34" charset="0"/>
              <a:buNone/>
            </a:pPr>
            <a:r>
              <a:rPr lang="en-US" altLang="zh-CN" sz="3200" b="1">
                <a:solidFill>
                  <a:srgbClr val="C00000"/>
                </a:solidFill>
                <a:latin typeface="Times New Roman" panose="02020603050405020304" pitchFamily="18" charset="0"/>
              </a:rPr>
              <a:t>     </a:t>
            </a:r>
            <a:r>
              <a:rPr lang="en-US" altLang="zh-CN" sz="3600" b="1">
                <a:solidFill>
                  <a:srgbClr val="C00000"/>
                </a:solidFill>
                <a:uFillTx/>
                <a:latin typeface="黑体" panose="02010609060101010101" pitchFamily="49" charset="-122"/>
                <a:ea typeface="黑体" panose="02010609060101010101" pitchFamily="49" charset="-122"/>
              </a:rPr>
              <a:t>中国古训：慈母多败儿。</a:t>
            </a:r>
            <a:endParaRPr lang="en-US" altLang="zh-CN" sz="3600" b="1">
              <a:solidFill>
                <a:srgbClr val="C00000"/>
              </a:solidFill>
              <a:uFillTx/>
              <a:latin typeface="黑体" panose="02010609060101010101" pitchFamily="49" charset="-122"/>
              <a:ea typeface="黑体" panose="02010609060101010101" pitchFamily="49" charset="-122"/>
            </a:endParaRPr>
          </a:p>
        </p:txBody>
      </p:sp>
      <p:sp>
        <p:nvSpPr>
          <p:cNvPr id="4" name="文本框 3"/>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合作探究</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0482">
                                            <p:txEl>
                                              <p:pRg st="0" end="0"/>
                                            </p:txEl>
                                          </p:spTgt>
                                        </p:tgtEl>
                                        <p:attrNameLst>
                                          <p:attrName>style.visibility</p:attrName>
                                        </p:attrNameLst>
                                      </p:cBhvr>
                                      <p:to>
                                        <p:strVal val="visible"/>
                                      </p:to>
                                    </p:set>
                                    <p:anim calcmode="lin" valueType="num">
                                      <p:cBhvr>
                                        <p:cTn id="7" dur="500" fill="hold"/>
                                        <p:tgtEl>
                                          <p:spTgt spid="2048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0482">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p:cTn id="13"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文本框 20481"/>
          <p:cNvSpPr txBox="1"/>
          <p:nvPr/>
        </p:nvSpPr>
        <p:spPr>
          <a:xfrm>
            <a:off x="1247140" y="1833880"/>
            <a:ext cx="10128250" cy="5015865"/>
          </a:xfrm>
          <a:prstGeom prst="rect">
            <a:avLst/>
          </a:prstGeom>
          <a:noFill/>
          <a:ln w="9525">
            <a:noFill/>
          </a:ln>
        </p:spPr>
        <p:txBody>
          <a:bodyPr wrap="square">
            <a:spAutoFit/>
          </a:bodyPr>
          <a:lstStyle/>
          <a:p>
            <a:pPr algn="l" latinLnBrk="1">
              <a:lnSpc>
                <a:spcPct val="100000"/>
              </a:lnSpc>
              <a:buClrTx/>
              <a:buFont typeface="Arial" panose="020B0604020202020204" pitchFamily="34" charset="0"/>
              <a:buNone/>
            </a:pPr>
            <a:r>
              <a:rPr lang="en-US" sz="3200" b="1">
                <a:solidFill>
                  <a:srgbClr val="FF0000"/>
                </a:solidFill>
                <a:uFillTx/>
                <a:latin typeface="黑体" panose="02010609060101010101" pitchFamily="49" charset="-122"/>
                <a:ea typeface="黑体" panose="02010609060101010101" pitchFamily="49" charset="-122"/>
              </a:rPr>
              <a:t>    </a:t>
            </a:r>
            <a:r>
              <a:rPr sz="3200" b="1">
                <a:solidFill>
                  <a:srgbClr val="FF0000"/>
                </a:solidFill>
                <a:uFillTx/>
                <a:latin typeface="黑体" panose="02010609060101010101" pitchFamily="49" charset="-122"/>
                <a:ea typeface="黑体" panose="02010609060101010101" pitchFamily="49" charset="-122"/>
              </a:rPr>
              <a:t>如果我是杰</a:t>
            </a:r>
            <a:r>
              <a:rPr lang="zh-CN" sz="3200" b="1">
                <a:solidFill>
                  <a:srgbClr val="FF0000"/>
                </a:solidFill>
                <a:uFillTx/>
                <a:latin typeface="黑体" panose="02010609060101010101" pitchFamily="49" charset="-122"/>
                <a:ea typeface="黑体" panose="02010609060101010101" pitchFamily="49" charset="-122"/>
              </a:rPr>
              <a:t>里</a:t>
            </a:r>
            <a:r>
              <a:rPr sz="3200" b="1">
                <a:solidFill>
                  <a:srgbClr val="FF0000"/>
                </a:solidFill>
                <a:uFillTx/>
                <a:latin typeface="黑体" panose="02010609060101010101" pitchFamily="49" charset="-122"/>
                <a:ea typeface="黑体" panose="02010609060101010101" pitchFamily="49" charset="-122"/>
              </a:rPr>
              <a:t>，我会感到左右为难，一边是最要好的朋友，一边是更多的朋友。四个孩子一定不会让杰</a:t>
            </a:r>
            <a:r>
              <a:rPr lang="zh-CN" sz="3200" b="1">
                <a:solidFill>
                  <a:srgbClr val="FF0000"/>
                </a:solidFill>
                <a:uFillTx/>
                <a:latin typeface="黑体" panose="02010609060101010101" pitchFamily="49" charset="-122"/>
                <a:ea typeface="黑体" panose="02010609060101010101" pitchFamily="49" charset="-122"/>
                <a:sym typeface="+mn-ea"/>
              </a:rPr>
              <a:t>里</a:t>
            </a:r>
            <a:r>
              <a:rPr sz="3200" b="1">
                <a:solidFill>
                  <a:srgbClr val="FF0000"/>
                </a:solidFill>
                <a:uFillTx/>
                <a:latin typeface="黑体" panose="02010609060101010101" pitchFamily="49" charset="-122"/>
                <a:ea typeface="黑体" panose="02010609060101010101" pitchFamily="49" charset="-122"/>
              </a:rPr>
              <a:t>帮“我”，而杰</a:t>
            </a:r>
            <a:r>
              <a:rPr lang="zh-CN" sz="3200" b="1">
                <a:solidFill>
                  <a:srgbClr val="FF0000"/>
                </a:solidFill>
                <a:uFillTx/>
                <a:latin typeface="黑体" panose="02010609060101010101" pitchFamily="49" charset="-122"/>
                <a:ea typeface="黑体" panose="02010609060101010101" pitchFamily="49" charset="-122"/>
                <a:sym typeface="+mn-ea"/>
              </a:rPr>
              <a:t>里</a:t>
            </a:r>
            <a:r>
              <a:rPr sz="3200" b="1">
                <a:solidFill>
                  <a:srgbClr val="FF0000"/>
                </a:solidFill>
                <a:uFillTx/>
                <a:latin typeface="黑体" panose="02010609060101010101" pitchFamily="49" charset="-122"/>
                <a:ea typeface="黑体" panose="02010609060101010101" pitchFamily="49" charset="-122"/>
              </a:rPr>
              <a:t>也不想被嘲笑，不想失去这几个玩耍的朋友。所以杰</a:t>
            </a:r>
            <a:r>
              <a:rPr lang="zh-CN" sz="3200" b="1">
                <a:solidFill>
                  <a:srgbClr val="FF0000"/>
                </a:solidFill>
                <a:uFillTx/>
                <a:latin typeface="黑体" panose="02010609060101010101" pitchFamily="49" charset="-122"/>
                <a:ea typeface="黑体" panose="02010609060101010101" pitchFamily="49" charset="-122"/>
                <a:sym typeface="+mn-ea"/>
              </a:rPr>
              <a:t>里</a:t>
            </a:r>
            <a:r>
              <a:rPr sz="3200" b="1">
                <a:solidFill>
                  <a:srgbClr val="FF0000"/>
                </a:solidFill>
                <a:uFillTx/>
                <a:latin typeface="黑体" panose="02010609060101010101" pitchFamily="49" charset="-122"/>
                <a:ea typeface="黑体" panose="02010609060101010101" pitchFamily="49" charset="-122"/>
              </a:rPr>
              <a:t>虽然“看来好像有点不放心”，但还是和大家一起走了。我想，这也说明杰</a:t>
            </a:r>
            <a:r>
              <a:rPr lang="zh-CN" sz="3200" b="1">
                <a:solidFill>
                  <a:srgbClr val="FF0000"/>
                </a:solidFill>
                <a:uFillTx/>
                <a:latin typeface="黑体" panose="02010609060101010101" pitchFamily="49" charset="-122"/>
                <a:ea typeface="黑体" panose="02010609060101010101" pitchFamily="49" charset="-122"/>
                <a:sym typeface="+mn-ea"/>
              </a:rPr>
              <a:t>里</a:t>
            </a:r>
            <a:r>
              <a:rPr sz="3200" b="1">
                <a:solidFill>
                  <a:srgbClr val="FF0000"/>
                </a:solidFill>
                <a:uFillTx/>
                <a:latin typeface="黑体" panose="02010609060101010101" pitchFamily="49" charset="-122"/>
                <a:ea typeface="黑体" panose="02010609060101010101" pitchFamily="49" charset="-122"/>
              </a:rPr>
              <a:t>低估了“我”的懦弱。他以为这么点悬崖，“我”总会下来的。再说，他一时也帮不了“我”。天越来越黑了，见“我”没回来，杰</a:t>
            </a:r>
            <a:r>
              <a:rPr lang="zh-CN" sz="3200" b="1">
                <a:solidFill>
                  <a:srgbClr val="FF0000"/>
                </a:solidFill>
                <a:uFillTx/>
                <a:latin typeface="黑体" panose="02010609060101010101" pitchFamily="49" charset="-122"/>
                <a:ea typeface="黑体" panose="02010609060101010101" pitchFamily="49" charset="-122"/>
                <a:sym typeface="+mn-ea"/>
              </a:rPr>
              <a:t>里</a:t>
            </a:r>
            <a:r>
              <a:rPr sz="3200" b="1">
                <a:solidFill>
                  <a:srgbClr val="FF0000"/>
                </a:solidFill>
                <a:uFillTx/>
                <a:latin typeface="黑体" panose="02010609060101010101" pitchFamily="49" charset="-122"/>
                <a:ea typeface="黑体" panose="02010609060101010101" pitchFamily="49" charset="-122"/>
              </a:rPr>
              <a:t>的良心不安了，便告诉了“我”父亲，寻求大人帮助，把“我”从危险的边缘救了回来。杰</a:t>
            </a:r>
            <a:r>
              <a:rPr lang="zh-CN" sz="3200" b="1">
                <a:solidFill>
                  <a:srgbClr val="FF0000"/>
                </a:solidFill>
                <a:uFillTx/>
                <a:latin typeface="黑体" panose="02010609060101010101" pitchFamily="49" charset="-122"/>
                <a:ea typeface="黑体" panose="02010609060101010101" pitchFamily="49" charset="-122"/>
                <a:sym typeface="+mn-ea"/>
              </a:rPr>
              <a:t>里</a:t>
            </a:r>
            <a:r>
              <a:rPr sz="3200" b="1">
                <a:solidFill>
                  <a:srgbClr val="FF0000"/>
                </a:solidFill>
                <a:uFillTx/>
                <a:latin typeface="黑体" panose="02010609060101010101" pitchFamily="49" charset="-122"/>
                <a:ea typeface="黑体" panose="02010609060101010101" pitchFamily="49" charset="-122"/>
              </a:rPr>
              <a:t>虽然有做得不对的地方，但他是“我”真正的朋友。</a:t>
            </a:r>
            <a:endParaRPr sz="3200" b="1">
              <a:solidFill>
                <a:srgbClr val="FF0000"/>
              </a:solidFill>
              <a:uFillTx/>
              <a:latin typeface="黑体" panose="02010609060101010101" pitchFamily="49" charset="-122"/>
              <a:ea typeface="黑体" panose="02010609060101010101" pitchFamily="49" charset="-122"/>
            </a:endParaRPr>
          </a:p>
        </p:txBody>
      </p:sp>
      <p:sp>
        <p:nvSpPr>
          <p:cNvPr id="20483" name="矩形 20482"/>
          <p:cNvSpPr/>
          <p:nvPr/>
        </p:nvSpPr>
        <p:spPr>
          <a:xfrm>
            <a:off x="1503045" y="671830"/>
            <a:ext cx="9796780" cy="1076325"/>
          </a:xfrm>
          <a:prstGeom prst="rect">
            <a:avLst/>
          </a:prstGeom>
          <a:noFill/>
          <a:ln w="9525">
            <a:noFill/>
          </a:ln>
        </p:spPr>
        <p:txBody>
          <a:bodyPr wrap="square">
            <a:spAutoFit/>
          </a:bodyPr>
          <a:lstStyle/>
          <a:p>
            <a:pPr marL="571500" indent="-571500" algn="l" latinLnBrk="1">
              <a:buClrTx/>
              <a:buFont typeface="Wingdings" panose="05000000000000000000" charset="0"/>
              <a:buChar char="u"/>
            </a:pPr>
            <a:r>
              <a:rPr lang="zh-CN" altLang="en-US" sz="3200" b="1">
                <a:solidFill>
                  <a:schemeClr val="accent2">
                    <a:lumMod val="50000"/>
                  </a:schemeClr>
                </a:solidFill>
                <a:uFillTx/>
                <a:latin typeface="Times New Roman" panose="02020603050405020304" pitchFamily="18" charset="0"/>
                <a:ea typeface="黑体" panose="02010609060101010101" pitchFamily="49" charset="-122"/>
              </a:rPr>
              <a:t>杰里算是“我”真正的朋友吗？他为什么抛下我还是和大家一起走了？你能揣摩一下他当时的心理吗？</a:t>
            </a:r>
            <a:endParaRPr lang="zh-CN" altLang="en-US" sz="3200" b="1">
              <a:solidFill>
                <a:schemeClr val="accent2">
                  <a:lumMod val="50000"/>
                </a:schemeClr>
              </a:solidFill>
              <a:uFillTx/>
              <a:latin typeface="Times New Roman" panose="02020603050405020304" pitchFamily="18" charset="0"/>
              <a:ea typeface="黑体" panose="02010609060101010101" pitchFamily="49" charset="-122"/>
            </a:endParaRPr>
          </a:p>
        </p:txBody>
      </p:sp>
      <p:sp>
        <p:nvSpPr>
          <p:cNvPr id="2" name="文本框 1"/>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合作探究</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ppt_x"/>
                                          </p:val>
                                        </p:tav>
                                        <p:tav tm="100000">
                                          <p:val>
                                            <p:strVal val="#ppt_x"/>
                                          </p:val>
                                        </p:tav>
                                      </p:tavLst>
                                    </p:anim>
                                    <p:anim calcmode="lin" valueType="num">
                                      <p:cBhvr additive="base">
                                        <p:cTn id="8"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文本框 20481"/>
          <p:cNvSpPr txBox="1"/>
          <p:nvPr/>
        </p:nvSpPr>
        <p:spPr>
          <a:xfrm>
            <a:off x="1567180" y="1675130"/>
            <a:ext cx="9458325" cy="3415030"/>
          </a:xfrm>
          <a:prstGeom prst="rect">
            <a:avLst/>
          </a:prstGeom>
          <a:noFill/>
          <a:ln w="9525">
            <a:noFill/>
          </a:ln>
        </p:spPr>
        <p:txBody>
          <a:bodyPr wrap="square">
            <a:spAutoFit/>
          </a:bodyPr>
          <a:lstStyle/>
          <a:p>
            <a:pPr algn="l" eaLnBrk="0" hangingPunct="0">
              <a:lnSpc>
                <a:spcPct val="100000"/>
              </a:lnSpc>
              <a:buClrTx/>
              <a:buSzTx/>
              <a:buFont typeface="Arial" panose="020B0604020202020204" pitchFamily="34" charset="0"/>
              <a:buNone/>
            </a:pPr>
            <a:r>
              <a:rPr lang="en-US" sz="2800" b="1">
                <a:solidFill>
                  <a:schemeClr val="tx1"/>
                </a:solidFill>
                <a:uFillTx/>
                <a:latin typeface="Times New Roman" panose="02020603050405020304" pitchFamily="18" charset="0"/>
              </a:rPr>
              <a:t>    </a:t>
            </a:r>
            <a:r>
              <a:rPr lang="en-US" sz="2800" b="1">
                <a:solidFill>
                  <a:srgbClr val="FF0000"/>
                </a:solidFill>
                <a:uFillTx/>
                <a:latin typeface="Times New Roman" panose="02020603050405020304" pitchFamily="18" charset="0"/>
              </a:rPr>
              <a:t>      </a:t>
            </a:r>
            <a:r>
              <a:rPr lang="zh-CN" altLang="en-US" sz="3600" b="1">
                <a:solidFill>
                  <a:srgbClr val="FF0000"/>
                </a:solidFill>
                <a:uFillTx/>
                <a:latin typeface="Times New Roman" panose="02020603050405020304" pitchFamily="18" charset="0"/>
                <a:ea typeface="黑体" panose="02010609060101010101" pitchFamily="49" charset="-122"/>
              </a:rPr>
              <a:t>四个孩子的人品有问题。当自己的朋友遇上困难的时候，他们不仅不去拉自己的朋友一把，反而雪上加霜的嘲讽朋友，把他一人留在危险的悬崖上，这也是拿别人的生命开玩笑。他们根本不是真正的朋友，简直可恶之极。</a:t>
            </a:r>
            <a:endParaRPr lang="zh-CN" altLang="en-US" sz="3600" b="1">
              <a:solidFill>
                <a:srgbClr val="FF0000"/>
              </a:solidFill>
              <a:uFillTx/>
              <a:latin typeface="Times New Roman" panose="02020603050405020304" pitchFamily="18" charset="0"/>
              <a:ea typeface="黑体" panose="02010609060101010101" pitchFamily="49" charset="-122"/>
            </a:endParaRPr>
          </a:p>
          <a:p>
            <a:pPr algn="l" eaLnBrk="0" hangingPunct="0">
              <a:lnSpc>
                <a:spcPct val="100000"/>
              </a:lnSpc>
              <a:buClrTx/>
              <a:buSzTx/>
              <a:buFont typeface="Arial" panose="020B0604020202020204" pitchFamily="34" charset="0"/>
              <a:buNone/>
            </a:pPr>
            <a:r>
              <a:rPr lang="zh-CN" altLang="en-US" sz="3600" b="1">
                <a:solidFill>
                  <a:srgbClr val="FF0000"/>
                </a:solidFill>
                <a:uFillTx/>
                <a:latin typeface="Times New Roman" panose="02020603050405020304" pitchFamily="18" charset="0"/>
                <a:ea typeface="黑体" panose="02010609060101010101" pitchFamily="49" charset="-122"/>
              </a:rPr>
              <a:t>（不但不帮人， 走时还无情地嘲笑人</a:t>
            </a:r>
            <a:r>
              <a:rPr lang="zh-CN" altLang="en-US" sz="3600" b="1">
                <a:solidFill>
                  <a:srgbClr val="FF0000"/>
                </a:solidFill>
                <a:uFillTx/>
                <a:latin typeface="Times New Roman" panose="02020603050405020304" pitchFamily="18" charset="0"/>
                <a:ea typeface="黑体" panose="02010609060101010101" pitchFamily="49" charset="-122"/>
                <a:sym typeface="+mn-ea"/>
              </a:rPr>
              <a:t>）</a:t>
            </a:r>
            <a:r>
              <a:rPr lang="zh-CN" altLang="en-US" sz="3600" b="1">
                <a:solidFill>
                  <a:srgbClr val="FF0000"/>
                </a:solidFill>
                <a:uFillTx/>
                <a:latin typeface="Times New Roman" panose="02020603050405020304" pitchFamily="18" charset="0"/>
                <a:ea typeface="黑体" panose="02010609060101010101" pitchFamily="49" charset="-122"/>
              </a:rPr>
              <a:t>。</a:t>
            </a:r>
            <a:endParaRPr lang="zh-CN" altLang="en-US" sz="3600" b="1">
              <a:solidFill>
                <a:srgbClr val="FF0000"/>
              </a:solidFill>
              <a:uFillTx/>
              <a:latin typeface="Times New Roman" panose="02020603050405020304" pitchFamily="18" charset="0"/>
              <a:ea typeface="黑体" panose="02010609060101010101" pitchFamily="49" charset="-122"/>
            </a:endParaRPr>
          </a:p>
        </p:txBody>
      </p:sp>
      <p:sp>
        <p:nvSpPr>
          <p:cNvPr id="20483" name="矩形 20482"/>
          <p:cNvSpPr/>
          <p:nvPr/>
        </p:nvSpPr>
        <p:spPr>
          <a:xfrm>
            <a:off x="1755775" y="530860"/>
            <a:ext cx="9269730" cy="1198880"/>
          </a:xfrm>
          <a:prstGeom prst="rect">
            <a:avLst/>
          </a:prstGeom>
          <a:noFill/>
          <a:ln w="9525">
            <a:noFill/>
          </a:ln>
        </p:spPr>
        <p:txBody>
          <a:bodyPr wrap="square">
            <a:spAutoFit/>
          </a:bodyPr>
          <a:lstStyle/>
          <a:p>
            <a:pPr marL="571500" indent="-571500" algn="l" eaLnBrk="0" hangingPunct="0">
              <a:buClrTx/>
              <a:buFont typeface="Wingdings" panose="05000000000000000000" charset="0"/>
              <a:buChar char="u"/>
            </a:pPr>
            <a:r>
              <a:rPr lang="zh-CN" altLang="en-US" sz="3600" b="1">
                <a:solidFill>
                  <a:schemeClr val="accent2">
                    <a:lumMod val="50000"/>
                  </a:schemeClr>
                </a:solidFill>
                <a:uFillTx/>
                <a:latin typeface="Times New Roman" panose="02020603050405020304" pitchFamily="18" charset="0"/>
                <a:ea typeface="黑体" panose="02010609060101010101" pitchFamily="49" charset="-122"/>
              </a:rPr>
              <a:t>其他四个小孩子的行为你欣赏吗？如果是你是其中的一位，你会怎么做？</a:t>
            </a:r>
            <a:endParaRPr lang="zh-CN" altLang="en-US" sz="3600" b="1">
              <a:solidFill>
                <a:schemeClr val="accent2">
                  <a:lumMod val="50000"/>
                </a:schemeClr>
              </a:solidFill>
              <a:uFillTx/>
              <a:latin typeface="Times New Roman" panose="02020603050405020304" pitchFamily="18" charset="0"/>
              <a:ea typeface="黑体" panose="02010609060101010101" pitchFamily="49" charset="-122"/>
            </a:endParaRPr>
          </a:p>
        </p:txBody>
      </p:sp>
      <p:sp>
        <p:nvSpPr>
          <p:cNvPr id="2" name="矩形 1"/>
          <p:cNvSpPr/>
          <p:nvPr/>
        </p:nvSpPr>
        <p:spPr>
          <a:xfrm>
            <a:off x="2155825" y="5090160"/>
            <a:ext cx="9269730" cy="645160"/>
          </a:xfrm>
          <a:prstGeom prst="rect">
            <a:avLst/>
          </a:prstGeom>
          <a:noFill/>
          <a:ln w="9525">
            <a:noFill/>
          </a:ln>
        </p:spPr>
        <p:txBody>
          <a:bodyPr wrap="square">
            <a:spAutoFit/>
          </a:bodyPr>
          <a:lstStyle/>
          <a:p>
            <a:pPr marL="571500" indent="-571500" algn="l" eaLnBrk="0" hangingPunct="0">
              <a:buClrTx/>
              <a:buFont typeface="Wingdings" panose="05000000000000000000" charset="0"/>
              <a:buChar char="u"/>
            </a:pPr>
            <a:r>
              <a:rPr lang="zh-CN" altLang="en-US" sz="3600" b="1">
                <a:solidFill>
                  <a:schemeClr val="accent2">
                    <a:lumMod val="50000"/>
                  </a:schemeClr>
                </a:solidFill>
                <a:uFillTx/>
                <a:latin typeface="Times New Roman" panose="02020603050405020304" pitchFamily="18" charset="0"/>
                <a:ea typeface="黑体" panose="02010609060101010101" pitchFamily="49" charset="-122"/>
              </a:rPr>
              <a:t>这件事给人什么启示？</a:t>
            </a:r>
            <a:endParaRPr lang="zh-CN" altLang="en-US" sz="3600" b="1">
              <a:solidFill>
                <a:srgbClr val="FF0000"/>
              </a:solidFill>
              <a:uFillTx/>
              <a:latin typeface="Times New Roman" panose="02020603050405020304" pitchFamily="18" charset="0"/>
              <a:ea typeface="黑体" panose="02010609060101010101" pitchFamily="49" charset="-122"/>
            </a:endParaRPr>
          </a:p>
        </p:txBody>
      </p:sp>
      <p:sp>
        <p:nvSpPr>
          <p:cNvPr id="4" name="文本框 3"/>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合作探究</a:t>
            </a:r>
            <a:endParaRPr lang="zh-CN" altLang="en-US" sz="4000" b="1" dirty="0">
              <a:solidFill>
                <a:srgbClr val="7030A0"/>
              </a:solidFill>
              <a:uFillTx/>
              <a:latin typeface="Arial" panose="020B0604020202020204" pitchFamily="34" charset="0"/>
              <a:ea typeface="黑体" panose="02010609060101010101" pitchFamily="49" charset="-122"/>
            </a:endParaRPr>
          </a:p>
        </p:txBody>
      </p:sp>
      <p:sp>
        <p:nvSpPr>
          <p:cNvPr id="3" name="矩形 2"/>
          <p:cNvSpPr/>
          <p:nvPr/>
        </p:nvSpPr>
        <p:spPr>
          <a:xfrm>
            <a:off x="1567180" y="5735320"/>
            <a:ext cx="9269730" cy="1198880"/>
          </a:xfrm>
          <a:prstGeom prst="rect">
            <a:avLst/>
          </a:prstGeom>
          <a:noFill/>
          <a:ln w="9525">
            <a:noFill/>
          </a:ln>
        </p:spPr>
        <p:txBody>
          <a:bodyPr wrap="square">
            <a:spAutoFit/>
          </a:bodyPr>
          <a:p>
            <a:pPr algn="l" latinLnBrk="1">
              <a:buClrTx/>
              <a:buFont typeface="Wingdings" panose="05000000000000000000" charset="0"/>
            </a:pPr>
            <a:r>
              <a:rPr lang="en-US" altLang="zh-CN" sz="3600" b="1">
                <a:solidFill>
                  <a:srgbClr val="FF0000"/>
                </a:solidFill>
                <a:uFillTx/>
                <a:latin typeface="Times New Roman" panose="02020603050405020304" pitchFamily="18" charset="0"/>
                <a:ea typeface="黑体" panose="02010609060101010101" pitchFamily="49" charset="-122"/>
              </a:rPr>
              <a:t>        </a:t>
            </a:r>
            <a:r>
              <a:rPr lang="zh-CN" altLang="en-US" sz="3600" b="1">
                <a:solidFill>
                  <a:srgbClr val="FF0000"/>
                </a:solidFill>
                <a:uFillTx/>
                <a:latin typeface="Times New Roman" panose="02020603050405020304" pitchFamily="18" charset="0"/>
                <a:ea typeface="黑体" panose="02010609060101010101" pitchFamily="49" charset="-122"/>
              </a:rPr>
              <a:t>朋友之间要多沟通。要珍惜同伴之间的情谊</a:t>
            </a:r>
            <a:r>
              <a:rPr lang="zh-CN" altLang="en-US" sz="3600" b="1">
                <a:solidFill>
                  <a:srgbClr val="FF0000"/>
                </a:solidFill>
                <a:uFillTx/>
                <a:latin typeface="Times New Roman" panose="02020603050405020304" pitchFamily="18" charset="0"/>
                <a:ea typeface="黑体" panose="02010609060101010101" pitchFamily="49" charset="-122"/>
                <a:sym typeface="+mn-ea"/>
              </a:rPr>
              <a:t>，</a:t>
            </a:r>
            <a:r>
              <a:rPr lang="zh-CN" altLang="en-US" sz="3600" b="1">
                <a:solidFill>
                  <a:srgbClr val="FF0000"/>
                </a:solidFill>
                <a:uFillTx/>
                <a:latin typeface="Times New Roman" panose="02020603050405020304" pitchFamily="18" charset="0"/>
                <a:ea typeface="黑体" panose="02010609060101010101" pitchFamily="49" charset="-122"/>
              </a:rPr>
              <a:t>不要伤害朋友。</a:t>
            </a:r>
            <a:endParaRPr lang="zh-CN" altLang="en-US" sz="3600" b="1">
              <a:solidFill>
                <a:srgbClr val="FF0000"/>
              </a:solidFill>
              <a:uFillTx/>
              <a:latin typeface="Times New Roman" panose="02020603050405020304" pitchFamily="18"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ppt_x"/>
                                          </p:val>
                                        </p:tav>
                                        <p:tav tm="100000">
                                          <p:val>
                                            <p:strVal val="#ppt_x"/>
                                          </p:val>
                                        </p:tav>
                                      </p:tavLst>
                                    </p:anim>
                                    <p:anim calcmode="lin" valueType="num">
                                      <p:cBhvr additive="base">
                                        <p:cTn id="8"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1000"/>
                                        <p:tgtEl>
                                          <p:spTgt spid="2">
                                            <p:txEl>
                                              <p:pRg st="0" end="0"/>
                                            </p:txEl>
                                          </p:spTgt>
                                        </p:tgtEl>
                                      </p:cBhvr>
                                    </p:animEffect>
                                    <p:anim calcmode="lin" valueType="num">
                                      <p:cBhvr>
                                        <p:cTn id="14"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p:cTn id="20"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1"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2"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23"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4" name="文本框 64513"/>
          <p:cNvSpPr txBox="1"/>
          <p:nvPr/>
        </p:nvSpPr>
        <p:spPr>
          <a:xfrm>
            <a:off x="2413635" y="485775"/>
            <a:ext cx="7948295" cy="1198880"/>
          </a:xfrm>
          <a:prstGeom prst="rect">
            <a:avLst/>
          </a:prstGeom>
          <a:noFill/>
          <a:ln w="9525">
            <a:noFill/>
          </a:ln>
          <a:extLst>
            <a:ext uri="{909E8E84-426E-40DD-AFC4-6F175D3DCCD1}">
              <a14:hiddenFill xmlns:a14="http://schemas.microsoft.com/office/drawing/2010/main">
                <a:solidFill>
                  <a:schemeClr val="bg1"/>
                </a:solidFill>
              </a14:hiddenFill>
            </a:ext>
          </a:extLst>
        </p:spPr>
        <p:txBody>
          <a:bodyPr wrap="square">
            <a:spAutoFit/>
          </a:bodyPr>
          <a:lstStyle/>
          <a:p>
            <a:pPr marL="571500" indent="-571500">
              <a:buFont typeface="Wingdings" panose="05000000000000000000" charset="0"/>
              <a:buChar char="u"/>
            </a:pPr>
            <a:r>
              <a:rPr lang="en-US" altLang="zh-CN" sz="3600" b="1" err="1">
                <a:solidFill>
                  <a:schemeClr val="accent2">
                    <a:lumMod val="50000"/>
                  </a:schemeClr>
                </a:solidFill>
                <a:uFillTx/>
                <a:latin typeface="黑体" panose="02010609060101010101" pitchFamily="49" charset="-122"/>
                <a:ea typeface="黑体" panose="02010609060101010101" pitchFamily="49" charset="-122"/>
              </a:rPr>
              <a:t>父亲、我、杰</a:t>
            </a:r>
            <a:r>
              <a:rPr lang="zh-CN" altLang="en-US" sz="3600" b="1" err="1">
                <a:solidFill>
                  <a:schemeClr val="accent2">
                    <a:lumMod val="50000"/>
                  </a:schemeClr>
                </a:solidFill>
                <a:uFillTx/>
                <a:latin typeface="黑体" panose="02010609060101010101" pitchFamily="49" charset="-122"/>
                <a:ea typeface="黑体" panose="02010609060101010101" pitchFamily="49" charset="-122"/>
              </a:rPr>
              <a:t>里</a:t>
            </a:r>
            <a:r>
              <a:rPr lang="en-US" altLang="zh-CN" sz="3600" b="1" err="1">
                <a:solidFill>
                  <a:schemeClr val="accent2">
                    <a:lumMod val="50000"/>
                  </a:schemeClr>
                </a:solidFill>
                <a:uFillTx/>
                <a:latin typeface="黑体" panose="02010609060101010101" pitchFamily="49" charset="-122"/>
                <a:ea typeface="黑体" panose="02010609060101010101" pitchFamily="49" charset="-122"/>
              </a:rPr>
              <a:t>身上有什么值得我们学习的地方</a:t>
            </a:r>
            <a:r>
              <a:rPr lang="en-US" altLang="zh-CN" sz="3600" b="1">
                <a:solidFill>
                  <a:schemeClr val="accent2">
                    <a:lumMod val="50000"/>
                  </a:schemeClr>
                </a:solidFill>
                <a:uFillTx/>
                <a:latin typeface="黑体" panose="02010609060101010101" pitchFamily="49" charset="-122"/>
                <a:ea typeface="黑体" panose="02010609060101010101" pitchFamily="49" charset="-122"/>
              </a:rPr>
              <a:t>？ （</a:t>
            </a:r>
            <a:r>
              <a:rPr lang="en-US" altLang="zh-CN" sz="3600" b="1" err="1">
                <a:solidFill>
                  <a:schemeClr val="accent2">
                    <a:lumMod val="50000"/>
                  </a:schemeClr>
                </a:solidFill>
                <a:uFillTx/>
                <a:latin typeface="黑体" panose="02010609060101010101" pitchFamily="49" charset="-122"/>
                <a:ea typeface="黑体" panose="02010609060101010101" pitchFamily="49" charset="-122"/>
              </a:rPr>
              <a:t>人物优点</a:t>
            </a:r>
            <a:r>
              <a:rPr lang="en-US" altLang="zh-CN" sz="3600" b="1">
                <a:solidFill>
                  <a:schemeClr val="accent2">
                    <a:lumMod val="50000"/>
                  </a:schemeClr>
                </a:solidFill>
                <a:uFillTx/>
                <a:latin typeface="黑体" panose="02010609060101010101" pitchFamily="49" charset="-122"/>
                <a:ea typeface="黑体" panose="02010609060101010101" pitchFamily="49" charset="-122"/>
              </a:rPr>
              <a:t>）</a:t>
            </a:r>
            <a:endParaRPr lang="en-US" altLang="zh-CN" sz="3600" b="1">
              <a:solidFill>
                <a:schemeClr val="accent2">
                  <a:lumMod val="50000"/>
                </a:schemeClr>
              </a:solidFill>
              <a:uFillTx/>
              <a:latin typeface="黑体" panose="02010609060101010101" pitchFamily="49" charset="-122"/>
              <a:ea typeface="黑体" panose="02010609060101010101" pitchFamily="49" charset="-122"/>
            </a:endParaRPr>
          </a:p>
        </p:txBody>
      </p:sp>
      <p:sp>
        <p:nvSpPr>
          <p:cNvPr id="64515" name="矩形 64514"/>
          <p:cNvSpPr/>
          <p:nvPr/>
        </p:nvSpPr>
        <p:spPr>
          <a:xfrm>
            <a:off x="1897380" y="2176463"/>
            <a:ext cx="2017713" cy="645160"/>
          </a:xfrm>
          <a:prstGeom prst="rect">
            <a:avLst/>
          </a:prstGeom>
          <a:noFill/>
          <a:ln w="9525">
            <a:noFill/>
          </a:ln>
        </p:spPr>
        <p:txBody>
          <a:bodyPr>
            <a:spAutoFit/>
          </a:bodyPr>
          <a:lstStyle/>
          <a:p>
            <a:r>
              <a:rPr lang="zh-CN" altLang="en-US" sz="3600" b="1">
                <a:solidFill>
                  <a:schemeClr val="accent2">
                    <a:lumMod val="50000"/>
                  </a:schemeClr>
                </a:solidFill>
                <a:uFillTx/>
                <a:latin typeface="Arial" panose="020B0604020202020204" pitchFamily="34" charset="0"/>
                <a:ea typeface="黑体" panose="02010609060101010101" pitchFamily="49" charset="-122"/>
              </a:rPr>
              <a:t>父亲：</a:t>
            </a:r>
            <a:endParaRPr lang="zh-CN" altLang="en-US" sz="3600" b="1">
              <a:solidFill>
                <a:schemeClr val="accent2">
                  <a:lumMod val="50000"/>
                </a:schemeClr>
              </a:solidFill>
              <a:uFillTx/>
              <a:latin typeface="Arial" panose="020B0604020202020204" pitchFamily="34" charset="0"/>
              <a:ea typeface="黑体" panose="02010609060101010101" pitchFamily="49" charset="-122"/>
            </a:endParaRPr>
          </a:p>
        </p:txBody>
      </p:sp>
      <p:sp>
        <p:nvSpPr>
          <p:cNvPr id="64516" name="文本框 64515"/>
          <p:cNvSpPr txBox="1"/>
          <p:nvPr/>
        </p:nvSpPr>
        <p:spPr>
          <a:xfrm>
            <a:off x="3557588" y="2054860"/>
            <a:ext cx="6804025" cy="1198880"/>
          </a:xfrm>
          <a:prstGeom prst="rect">
            <a:avLst/>
          </a:prstGeom>
          <a:noFill/>
          <a:ln w="9525">
            <a:noFill/>
          </a:ln>
        </p:spPr>
        <p:txBody>
          <a:bodyPr>
            <a:spAutoFit/>
          </a:bodyPr>
          <a:lstStyle/>
          <a:p>
            <a:r>
              <a:rPr lang="zh-CN" altLang="en-US" sz="3600" b="1" dirty="0">
                <a:solidFill>
                  <a:srgbClr val="FF0000"/>
                </a:solidFill>
                <a:uFillTx/>
                <a:latin typeface="Arial" panose="020B0604020202020204" pitchFamily="34" charset="0"/>
                <a:ea typeface="黑体" panose="02010609060101010101" pitchFamily="49" charset="-122"/>
              </a:rPr>
              <a:t>很懂得训练孩子，给予指导和鼓励，使孩子获得信心，变得勇敢。</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64517" name="文本框 64516"/>
          <p:cNvSpPr txBox="1"/>
          <p:nvPr/>
        </p:nvSpPr>
        <p:spPr>
          <a:xfrm>
            <a:off x="3557905" y="3502025"/>
            <a:ext cx="7844155" cy="1198880"/>
          </a:xfrm>
          <a:prstGeom prst="rect">
            <a:avLst/>
          </a:prstGeom>
          <a:noFill/>
          <a:ln w="9525">
            <a:noFill/>
          </a:ln>
        </p:spPr>
        <p:txBody>
          <a:bodyPr wrap="square">
            <a:spAutoFit/>
          </a:bodyPr>
          <a:lstStyle/>
          <a:p>
            <a:pPr algn="l">
              <a:buClrTx/>
              <a:buSzTx/>
              <a:buFontTx/>
            </a:pPr>
            <a:r>
              <a:rPr lang="zh-CN" altLang="en-US" sz="3600" b="1" dirty="0">
                <a:solidFill>
                  <a:srgbClr val="FF0000"/>
                </a:solidFill>
                <a:uFillTx/>
                <a:latin typeface="Arial" panose="020B0604020202020204" pitchFamily="34" charset="0"/>
                <a:ea typeface="黑体" panose="02010609060101010101" pitchFamily="49" charset="-122"/>
              </a:rPr>
              <a:t>敢于尝试锻炼自己，并听大人的指导，自己的路自己走，善于总结经验。</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64518" name="矩形 64517"/>
          <p:cNvSpPr/>
          <p:nvPr/>
        </p:nvSpPr>
        <p:spPr>
          <a:xfrm>
            <a:off x="2095500" y="3636010"/>
            <a:ext cx="1871663" cy="645160"/>
          </a:xfrm>
          <a:prstGeom prst="rect">
            <a:avLst/>
          </a:prstGeom>
          <a:noFill/>
          <a:ln w="9525">
            <a:noFill/>
          </a:ln>
        </p:spPr>
        <p:txBody>
          <a:bodyPr>
            <a:spAutoFit/>
          </a:bodyPr>
          <a:lstStyle/>
          <a:p>
            <a:r>
              <a:rPr lang="zh-CN" altLang="en-US" sz="3600" b="1">
                <a:solidFill>
                  <a:schemeClr val="accent2">
                    <a:lumMod val="50000"/>
                  </a:schemeClr>
                </a:solidFill>
                <a:uFillTx/>
                <a:latin typeface="Arial" panose="020B0604020202020204" pitchFamily="34" charset="0"/>
                <a:ea typeface="黑体" panose="02010609060101010101" pitchFamily="49" charset="-122"/>
              </a:rPr>
              <a:t>我：</a:t>
            </a:r>
            <a:endParaRPr lang="zh-CN" altLang="en-US" sz="3600" b="1">
              <a:solidFill>
                <a:srgbClr val="FF0000"/>
              </a:solidFill>
              <a:latin typeface="Arial" panose="020B0604020202020204" pitchFamily="34" charset="0"/>
              <a:ea typeface="黑体" panose="02010609060101010101" pitchFamily="49" charset="-122"/>
            </a:endParaRPr>
          </a:p>
        </p:txBody>
      </p:sp>
      <p:sp>
        <p:nvSpPr>
          <p:cNvPr id="64519" name="文本框 64518"/>
          <p:cNvSpPr txBox="1"/>
          <p:nvPr/>
        </p:nvSpPr>
        <p:spPr>
          <a:xfrm>
            <a:off x="2547938" y="3502025"/>
            <a:ext cx="309880" cy="368300"/>
          </a:xfrm>
          <a:prstGeom prst="rect">
            <a:avLst/>
          </a:prstGeom>
          <a:noFill/>
          <a:ln w="9525">
            <a:noFill/>
          </a:ln>
        </p:spPr>
        <p:txBody>
          <a:bodyPr wrap="none" anchor="t">
            <a:spAutoFit/>
          </a:bodyPr>
          <a:lstStyle/>
          <a:p>
            <a:endParaRPr lang="zh-CN" altLang="en-US" dirty="0">
              <a:solidFill>
                <a:srgbClr val="FF0000"/>
              </a:solidFill>
              <a:latin typeface="Arial" panose="020B0604020202020204" pitchFamily="34" charset="0"/>
            </a:endParaRPr>
          </a:p>
        </p:txBody>
      </p:sp>
      <p:sp>
        <p:nvSpPr>
          <p:cNvPr id="64520" name="矩形 64519"/>
          <p:cNvSpPr/>
          <p:nvPr/>
        </p:nvSpPr>
        <p:spPr>
          <a:xfrm>
            <a:off x="1896745" y="5248593"/>
            <a:ext cx="2268538" cy="645160"/>
          </a:xfrm>
          <a:prstGeom prst="rect">
            <a:avLst/>
          </a:prstGeom>
          <a:noFill/>
          <a:ln w="9525">
            <a:noFill/>
          </a:ln>
        </p:spPr>
        <p:txBody>
          <a:bodyPr>
            <a:spAutoFit/>
          </a:bodyPr>
          <a:lstStyle/>
          <a:p>
            <a:r>
              <a:rPr lang="zh-CN" altLang="en-US" sz="3600" b="1">
                <a:solidFill>
                  <a:schemeClr val="accent2">
                    <a:lumMod val="50000"/>
                  </a:schemeClr>
                </a:solidFill>
                <a:uFillTx/>
                <a:latin typeface="Arial" panose="020B0604020202020204" pitchFamily="34" charset="0"/>
                <a:ea typeface="黑体" panose="02010609060101010101" pitchFamily="49" charset="-122"/>
              </a:rPr>
              <a:t>杰里：</a:t>
            </a:r>
            <a:endParaRPr lang="zh-CN" altLang="en-US" sz="3600" b="1">
              <a:solidFill>
                <a:schemeClr val="accent2">
                  <a:lumMod val="50000"/>
                </a:schemeClr>
              </a:solidFill>
              <a:uFillTx/>
              <a:latin typeface="Arial" panose="020B0604020202020204" pitchFamily="34" charset="0"/>
              <a:ea typeface="黑体" panose="02010609060101010101" pitchFamily="49" charset="-122"/>
            </a:endParaRPr>
          </a:p>
        </p:txBody>
      </p:sp>
      <p:sp>
        <p:nvSpPr>
          <p:cNvPr id="64521" name="文本框 64520"/>
          <p:cNvSpPr txBox="1"/>
          <p:nvPr/>
        </p:nvSpPr>
        <p:spPr>
          <a:xfrm>
            <a:off x="3557588" y="5033328"/>
            <a:ext cx="6697662" cy="1076325"/>
          </a:xfrm>
          <a:prstGeom prst="rect">
            <a:avLst/>
          </a:prstGeom>
          <a:noFill/>
          <a:ln w="9525">
            <a:noFill/>
          </a:ln>
        </p:spPr>
        <p:txBody>
          <a:bodyPr>
            <a:spAutoFit/>
          </a:bodyPr>
          <a:lstStyle/>
          <a:p>
            <a:pPr algn="l">
              <a:buClrTx/>
              <a:buSzTx/>
              <a:buFontTx/>
            </a:pPr>
            <a:r>
              <a:rPr lang="zh-CN" altLang="en-US" sz="3600" b="1" dirty="0">
                <a:solidFill>
                  <a:srgbClr val="FF0000"/>
                </a:solidFill>
                <a:uFillTx/>
                <a:latin typeface="Arial" panose="020B0604020202020204" pitchFamily="34" charset="0"/>
                <a:ea typeface="黑体" panose="02010609060101010101" pitchFamily="49" charset="-122"/>
              </a:rPr>
              <a:t>激励朋友要勇敢别做胆小鬼，富有友情，关心朋友，有责任心。</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2" name="文本框 1"/>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合作探究</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5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45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45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6" grpId="0" bldLvl="0"/>
      <p:bldP spid="64517" grpId="0" bldLvl="0"/>
      <p:bldP spid="64521" grpId="0" bldLvl="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634" name="矩形 69633"/>
          <p:cNvSpPr/>
          <p:nvPr/>
        </p:nvSpPr>
        <p:spPr>
          <a:xfrm>
            <a:off x="1423035" y="2225675"/>
            <a:ext cx="9777730" cy="4615815"/>
          </a:xfrm>
          <a:prstGeom prst="rect">
            <a:avLst/>
          </a:prstGeom>
          <a:noFill/>
          <a:ln w="9525">
            <a:noFill/>
          </a:ln>
        </p:spPr>
        <p:txBody>
          <a:bodyPr wrap="square">
            <a:spAutoFit/>
          </a:bodyPr>
          <a:lstStyle/>
          <a:p>
            <a:pPr>
              <a:lnSpc>
                <a:spcPts val="5040"/>
              </a:lnSpc>
            </a:pPr>
            <a:r>
              <a:rPr lang="en-US" altLang="zh-CN" sz="3600" b="1">
                <a:solidFill>
                  <a:srgbClr val="FF0000"/>
                </a:solidFill>
                <a:latin typeface="Arial" panose="020B0604020202020204" pitchFamily="34" charset="0"/>
                <a:ea typeface="黑体" panose="02010609060101010101" pitchFamily="49" charset="-122"/>
              </a:rPr>
              <a:t>       </a:t>
            </a:r>
            <a:r>
              <a:rPr lang="zh-CN" altLang="en-US" sz="3600" b="1" dirty="0">
                <a:solidFill>
                  <a:srgbClr val="FF0000"/>
                </a:solidFill>
                <a:latin typeface="Arial" panose="020B0604020202020204" pitchFamily="34" charset="0"/>
                <a:ea typeface="黑体" panose="02010609060101010101" pitchFamily="49" charset="-122"/>
              </a:rPr>
              <a:t>有照应和伏笔作用。</a:t>
            </a:r>
            <a:endParaRPr lang="zh-CN" altLang="en-US" sz="3600" b="1" dirty="0">
              <a:solidFill>
                <a:srgbClr val="FF0000"/>
              </a:solidFill>
              <a:latin typeface="Arial" panose="020B0604020202020204" pitchFamily="34" charset="0"/>
              <a:ea typeface="黑体" panose="02010609060101010101" pitchFamily="49" charset="-122"/>
            </a:endParaRPr>
          </a:p>
          <a:p>
            <a:pPr>
              <a:lnSpc>
                <a:spcPts val="5040"/>
              </a:lnSpc>
            </a:pPr>
            <a:r>
              <a:rPr lang="zh-CN" altLang="en-US" sz="3600" b="1" dirty="0">
                <a:solidFill>
                  <a:srgbClr val="FF0000"/>
                </a:solidFill>
                <a:latin typeface="Arial" panose="020B0604020202020204" pitchFamily="34" charset="0"/>
                <a:ea typeface="黑体" panose="02010609060101010101" pitchFamily="49" charset="-122"/>
              </a:rPr>
              <a:t>      </a:t>
            </a:r>
            <a:r>
              <a:rPr lang="zh-CN" altLang="en-US" sz="3600" b="1" dirty="0">
                <a:solidFill>
                  <a:srgbClr val="00B050"/>
                </a:solidFill>
                <a:uFillTx/>
                <a:latin typeface="Arial" panose="020B0604020202020204" pitchFamily="34" charset="0"/>
                <a:ea typeface="黑体" panose="02010609060101010101" pitchFamily="49" charset="-122"/>
              </a:rPr>
              <a:t>①照应作用：</a:t>
            </a:r>
            <a:r>
              <a:rPr lang="zh-CN" altLang="en-US" sz="3600" b="1" u="heavy" dirty="0">
                <a:solidFill>
                  <a:srgbClr val="FF0000"/>
                </a:solidFill>
                <a:uFill>
                  <a:solidFill>
                    <a:schemeClr val="accent2">
                      <a:lumMod val="50000"/>
                    </a:schemeClr>
                  </a:solidFill>
                </a:uFill>
                <a:latin typeface="Arial" panose="020B0604020202020204" pitchFamily="34" charset="0"/>
                <a:ea typeface="黑体" panose="02010609060101010101" pitchFamily="49" charset="-122"/>
              </a:rPr>
              <a:t>照应了前文第</a:t>
            </a:r>
            <a:r>
              <a:rPr lang="en-US" altLang="zh-CN" sz="3600" b="1" u="heavy">
                <a:solidFill>
                  <a:srgbClr val="FF0000"/>
                </a:solidFill>
                <a:uFill>
                  <a:solidFill>
                    <a:schemeClr val="accent2">
                      <a:lumMod val="50000"/>
                    </a:schemeClr>
                  </a:solidFill>
                </a:uFill>
                <a:latin typeface="Arial" panose="020B0604020202020204" pitchFamily="34" charset="0"/>
                <a:ea typeface="黑体" panose="02010609060101010101" pitchFamily="49" charset="-122"/>
              </a:rPr>
              <a:t>5</a:t>
            </a:r>
            <a:r>
              <a:rPr lang="zh-CN" altLang="en-US" sz="3600" b="1" u="heavy" dirty="0">
                <a:solidFill>
                  <a:srgbClr val="FF0000"/>
                </a:solidFill>
                <a:uFill>
                  <a:solidFill>
                    <a:schemeClr val="accent2">
                      <a:lumMod val="50000"/>
                    </a:schemeClr>
                  </a:solidFill>
                </a:uFill>
                <a:latin typeface="Arial" panose="020B0604020202020204" pitchFamily="34" charset="0"/>
                <a:ea typeface="黑体" panose="02010609060101010101" pitchFamily="49" charset="-122"/>
              </a:rPr>
              <a:t>段说的“他是我最好的朋友”，</a:t>
            </a:r>
            <a:r>
              <a:rPr lang="zh-CN" altLang="en-US" sz="3600" b="1" dirty="0">
                <a:solidFill>
                  <a:srgbClr val="0000FF"/>
                </a:solidFill>
                <a:latin typeface="Arial" panose="020B0604020202020204" pitchFamily="34" charset="0"/>
                <a:ea typeface="黑体" panose="02010609060101010101" pitchFamily="49" charset="-122"/>
              </a:rPr>
              <a:t>我是受杰里“别做胆小鬼”的激励才来爬悬崖的，所以他才有点不放心。</a:t>
            </a:r>
            <a:endParaRPr lang="zh-CN" altLang="en-US" sz="3600" b="1" dirty="0">
              <a:solidFill>
                <a:srgbClr val="0000FF"/>
              </a:solidFill>
              <a:latin typeface="Arial" panose="020B0604020202020204" pitchFamily="34" charset="0"/>
              <a:ea typeface="黑体" panose="02010609060101010101" pitchFamily="49" charset="-122"/>
            </a:endParaRPr>
          </a:p>
          <a:p>
            <a:pPr algn="l">
              <a:lnSpc>
                <a:spcPts val="5040"/>
              </a:lnSpc>
            </a:pPr>
            <a:r>
              <a:rPr lang="zh-CN" altLang="en-US" sz="3600" b="1" dirty="0">
                <a:solidFill>
                  <a:srgbClr val="FF0000"/>
                </a:solidFill>
                <a:latin typeface="Arial" panose="020B0604020202020204" pitchFamily="34" charset="0"/>
                <a:ea typeface="黑体" panose="02010609060101010101" pitchFamily="49" charset="-122"/>
              </a:rPr>
              <a:t> </a:t>
            </a:r>
            <a:r>
              <a:rPr lang="zh-CN" altLang="en-US" sz="3600" b="1" dirty="0">
                <a:solidFill>
                  <a:srgbClr val="00B050"/>
                </a:solidFill>
                <a:uFillTx/>
                <a:latin typeface="Arial" panose="020B0604020202020204" pitchFamily="34" charset="0"/>
                <a:ea typeface="黑体" panose="02010609060101010101" pitchFamily="49" charset="-122"/>
              </a:rPr>
              <a:t>     ②伏笔作用</a:t>
            </a:r>
            <a:r>
              <a:rPr lang="zh-CN" altLang="en-US" sz="3600" b="1" dirty="0">
                <a:solidFill>
                  <a:srgbClr val="FF0000"/>
                </a:solidFill>
                <a:latin typeface="Arial" panose="020B0604020202020204" pitchFamily="34" charset="0"/>
                <a:ea typeface="黑体" panose="02010609060101010101" pitchFamily="49" charset="-122"/>
              </a:rPr>
              <a:t>：</a:t>
            </a:r>
            <a:r>
              <a:rPr lang="zh-CN" altLang="en-US" sz="3600" b="1" u="heavy" dirty="0">
                <a:solidFill>
                  <a:srgbClr val="FF0000"/>
                </a:solidFill>
                <a:uFill>
                  <a:solidFill>
                    <a:schemeClr val="accent2">
                      <a:lumMod val="50000"/>
                    </a:schemeClr>
                  </a:solidFill>
                </a:uFill>
                <a:latin typeface="Arial" panose="020B0604020202020204" pitchFamily="34" charset="0"/>
                <a:ea typeface="黑体" panose="02010609060101010101" pitchFamily="49" charset="-122"/>
              </a:rPr>
              <a:t>写杰里不放心，为后文写杰里带我父亲来“救我”埋了伏笔。</a:t>
            </a:r>
            <a:r>
              <a:rPr lang="zh-CN" altLang="en-US" sz="3600" b="1" dirty="0">
                <a:solidFill>
                  <a:srgbClr val="0000FF"/>
                </a:solidFill>
                <a:latin typeface="Arial" panose="020B0604020202020204" pitchFamily="34" charset="0"/>
                <a:ea typeface="黑体" panose="02010609060101010101" pitchFamily="49" charset="-122"/>
              </a:rPr>
              <a:t>（第</a:t>
            </a:r>
            <a:r>
              <a:rPr lang="en-US" altLang="zh-CN" sz="3600" b="1">
                <a:solidFill>
                  <a:srgbClr val="0000FF"/>
                </a:solidFill>
                <a:latin typeface="Arial" panose="020B0604020202020204" pitchFamily="34" charset="0"/>
                <a:ea typeface="黑体" panose="02010609060101010101" pitchFamily="49" charset="-122"/>
              </a:rPr>
              <a:t>16</a:t>
            </a:r>
            <a:r>
              <a:rPr lang="zh-CN" altLang="en-US" sz="3600" b="1" dirty="0">
                <a:solidFill>
                  <a:srgbClr val="0000FF"/>
                </a:solidFill>
                <a:latin typeface="Arial" panose="020B0604020202020204" pitchFamily="34" charset="0"/>
                <a:ea typeface="黑体" panose="02010609060101010101" pitchFamily="49" charset="-122"/>
              </a:rPr>
              <a:t>段“我听到了杰利和我父亲的声音”与此照应。）</a:t>
            </a:r>
            <a:endParaRPr lang="zh-CN" altLang="en-US" sz="3600" b="1" dirty="0">
              <a:solidFill>
                <a:srgbClr val="0000FF"/>
              </a:solidFill>
              <a:latin typeface="Arial" panose="020B0604020202020204" pitchFamily="34" charset="0"/>
              <a:ea typeface="黑体" panose="02010609060101010101" pitchFamily="49" charset="-122"/>
            </a:endParaRPr>
          </a:p>
        </p:txBody>
      </p:sp>
      <p:sp>
        <p:nvSpPr>
          <p:cNvPr id="69635" name="文本框 69634"/>
          <p:cNvSpPr txBox="1"/>
          <p:nvPr/>
        </p:nvSpPr>
        <p:spPr>
          <a:xfrm>
            <a:off x="2547938" y="3394075"/>
            <a:ext cx="309880" cy="368300"/>
          </a:xfrm>
          <a:prstGeom prst="rect">
            <a:avLst/>
          </a:prstGeom>
          <a:noFill/>
          <a:ln w="9525">
            <a:noFill/>
          </a:ln>
        </p:spPr>
        <p:txBody>
          <a:bodyPr wrap="none" anchor="t">
            <a:spAutoFit/>
          </a:bodyPr>
          <a:lstStyle/>
          <a:p>
            <a:endParaRPr lang="zh-CN" altLang="en-US" dirty="0">
              <a:latin typeface="Arial" panose="020B0604020202020204" pitchFamily="34" charset="0"/>
            </a:endParaRPr>
          </a:p>
        </p:txBody>
      </p:sp>
      <p:sp>
        <p:nvSpPr>
          <p:cNvPr id="69637" name="矩形 69636"/>
          <p:cNvSpPr/>
          <p:nvPr/>
        </p:nvSpPr>
        <p:spPr>
          <a:xfrm>
            <a:off x="1849120" y="923290"/>
            <a:ext cx="7993380" cy="1198880"/>
          </a:xfrm>
          <a:prstGeom prst="rect">
            <a:avLst/>
          </a:prstGeom>
          <a:noFill/>
          <a:ln w="9525">
            <a:noFill/>
          </a:ln>
        </p:spPr>
        <p:txBody>
          <a:bodyPr wrap="square">
            <a:spAutoFit/>
          </a:bodyPr>
          <a:lstStyle/>
          <a:p>
            <a:pPr marL="457200" indent="-457200">
              <a:buClr>
                <a:srgbClr val="0000E5"/>
              </a:buClr>
              <a:buFont typeface="Wingdings" panose="05000000000000000000" charset="0"/>
              <a:buChar char=""/>
            </a:pPr>
            <a:r>
              <a:rPr lang="zh-CN" altLang="en-US" sz="3600" b="1" dirty="0">
                <a:solidFill>
                  <a:schemeClr val="accent2">
                    <a:lumMod val="50000"/>
                  </a:schemeClr>
                </a:solidFill>
                <a:uFillTx/>
                <a:latin typeface="Arial" panose="020B0604020202020204" pitchFamily="34" charset="0"/>
                <a:ea typeface="黑体" panose="02010609060101010101" pitchFamily="49" charset="-122"/>
              </a:rPr>
              <a:t>大家走时，作者交待“杰里看起来很担心”，这在文中有何作用？</a:t>
            </a:r>
            <a:endParaRPr lang="zh-CN" altLang="en-US" sz="3600" b="1" dirty="0">
              <a:solidFill>
                <a:schemeClr val="accent2">
                  <a:lumMod val="50000"/>
                </a:schemeClr>
              </a:solidFill>
              <a:uFillTx/>
              <a:latin typeface="Arial" panose="020B0604020202020204" pitchFamily="34" charset="0"/>
              <a:ea typeface="黑体" panose="02010609060101010101" pitchFamily="49" charset="-122"/>
            </a:endParaRPr>
          </a:p>
        </p:txBody>
      </p:sp>
      <p:pic>
        <p:nvPicPr>
          <p:cNvPr id="21512" name="Picture 13" descr="图片21"/>
          <p:cNvPicPr>
            <a:picLocks noChangeAspect="1"/>
          </p:cNvPicPr>
          <p:nvPr/>
        </p:nvPicPr>
        <p:blipFill>
          <a:blip r:embed="rId1"/>
          <a:stretch>
            <a:fillRect/>
          </a:stretch>
        </p:blipFill>
        <p:spPr>
          <a:xfrm>
            <a:off x="-225425" y="1268730"/>
            <a:ext cx="1868488" cy="1562100"/>
          </a:xfrm>
          <a:prstGeom prst="rect">
            <a:avLst/>
          </a:prstGeom>
          <a:noFill/>
          <a:ln w="9525">
            <a:noFill/>
          </a:ln>
        </p:spPr>
      </p:pic>
      <p:pic>
        <p:nvPicPr>
          <p:cNvPr id="21510" name="Picture 10" descr="图片18"/>
          <p:cNvPicPr>
            <a:picLocks noChangeAspect="1"/>
          </p:cNvPicPr>
          <p:nvPr/>
        </p:nvPicPr>
        <p:blipFill>
          <a:blip r:embed="rId2"/>
          <a:stretch>
            <a:fillRect/>
          </a:stretch>
        </p:blipFill>
        <p:spPr>
          <a:xfrm>
            <a:off x="8644890" y="9525"/>
            <a:ext cx="2555875" cy="2555875"/>
          </a:xfrm>
          <a:prstGeom prst="rect">
            <a:avLst/>
          </a:prstGeom>
          <a:noFill/>
          <a:ln w="9525">
            <a:noFill/>
          </a:ln>
        </p:spPr>
      </p:pic>
      <p:sp>
        <p:nvSpPr>
          <p:cNvPr id="2" name="文本框 1"/>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合作探究</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963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963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963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7" name="矩形 26626"/>
          <p:cNvSpPr/>
          <p:nvPr/>
        </p:nvSpPr>
        <p:spPr>
          <a:xfrm>
            <a:off x="1689100" y="834390"/>
            <a:ext cx="9858375" cy="3046095"/>
          </a:xfrm>
          <a:prstGeom prst="rect">
            <a:avLst/>
          </a:prstGeom>
          <a:noFill/>
          <a:ln w="28575" cap="flat" cmpd="sng">
            <a:solidFill>
              <a:srgbClr val="006600"/>
            </a:solidFill>
            <a:prstDash val="solid"/>
            <a:miter/>
            <a:headEnd type="none" w="med" len="med"/>
            <a:tailEnd type="none" w="med" len="med"/>
          </a:ln>
        </p:spPr>
        <p:txBody>
          <a:bodyPr wrap="square">
            <a:spAutoFit/>
          </a:bodyPr>
          <a:lstStyle/>
          <a:p>
            <a:r>
              <a:rPr lang="en-US" altLang="zh-CN" sz="3200" b="1">
                <a:solidFill>
                  <a:schemeClr val="accent2">
                    <a:lumMod val="50000"/>
                  </a:schemeClr>
                </a:solidFill>
                <a:uFillTx/>
                <a:latin typeface="Arial" panose="020B0604020202020204" pitchFamily="34" charset="0"/>
                <a:ea typeface="黑体" panose="02010609060101010101" pitchFamily="49" charset="-122"/>
              </a:rPr>
              <a:t>1</a:t>
            </a:r>
            <a:r>
              <a:rPr lang="zh-CN" altLang="en-US" sz="3200" b="1" dirty="0">
                <a:solidFill>
                  <a:schemeClr val="accent2">
                    <a:lumMod val="50000"/>
                  </a:schemeClr>
                </a:solidFill>
                <a:uFillTx/>
                <a:latin typeface="Arial" panose="020B0604020202020204" pitchFamily="34" charset="0"/>
                <a:ea typeface="黑体" panose="02010609060101010101" pitchFamily="49" charset="-122"/>
              </a:rPr>
              <a:t>、伏笔：是为后文内容所作的提示或暗示。  </a:t>
            </a:r>
            <a:endParaRPr lang="zh-CN" altLang="en-US" sz="3200" b="1" dirty="0">
              <a:solidFill>
                <a:schemeClr val="accent2">
                  <a:lumMod val="50000"/>
                </a:schemeClr>
              </a:solidFill>
              <a:uFillTx/>
              <a:latin typeface="Arial" panose="020B0604020202020204" pitchFamily="34" charset="0"/>
              <a:ea typeface="黑体" panose="02010609060101010101" pitchFamily="49" charset="-122"/>
            </a:endParaRPr>
          </a:p>
          <a:p>
            <a:r>
              <a:rPr lang="zh-CN" altLang="en-US" sz="3200" b="1" dirty="0">
                <a:solidFill>
                  <a:schemeClr val="accent2">
                    <a:lumMod val="50000"/>
                  </a:schemeClr>
                </a:solidFill>
                <a:uFillTx/>
                <a:latin typeface="Arial" panose="020B0604020202020204" pitchFamily="34" charset="0"/>
                <a:ea typeface="黑体" panose="02010609060101010101" pitchFamily="49" charset="-122"/>
              </a:rPr>
              <a:t>             （后文对前文伏笔有照应）</a:t>
            </a:r>
            <a:endParaRPr lang="zh-CN" altLang="en-US" sz="3200" b="1" dirty="0">
              <a:solidFill>
                <a:schemeClr val="accent2">
                  <a:lumMod val="50000"/>
                </a:schemeClr>
              </a:solidFill>
              <a:uFillTx/>
              <a:latin typeface="Arial" panose="020B0604020202020204" pitchFamily="34" charset="0"/>
              <a:ea typeface="黑体" panose="02010609060101010101" pitchFamily="49" charset="-122"/>
            </a:endParaRPr>
          </a:p>
          <a:p>
            <a:r>
              <a:rPr lang="en-US" altLang="zh-CN" sz="3200" b="1">
                <a:solidFill>
                  <a:schemeClr val="accent2">
                    <a:lumMod val="50000"/>
                  </a:schemeClr>
                </a:solidFill>
                <a:uFillTx/>
                <a:latin typeface="Arial" panose="020B0604020202020204" pitchFamily="34" charset="0"/>
                <a:ea typeface="黑体" panose="02010609060101010101" pitchFamily="49" charset="-122"/>
              </a:rPr>
              <a:t>2</a:t>
            </a:r>
            <a:r>
              <a:rPr lang="zh-CN" altLang="en-US" sz="3200" b="1" dirty="0">
                <a:solidFill>
                  <a:schemeClr val="accent2">
                    <a:lumMod val="50000"/>
                  </a:schemeClr>
                </a:solidFill>
                <a:uFillTx/>
                <a:latin typeface="Arial" panose="020B0604020202020204" pitchFamily="34" charset="0"/>
                <a:ea typeface="黑体" panose="02010609060101010101" pitchFamily="49" charset="-122"/>
              </a:rPr>
              <a:t>、它的好处是前后照应，使文章结构严密、紧凑，读者读到下文内容时，不至于产生突兀怀疑之感（让读者看到后面情节后恍然明白前面写一些看似闲笔的内容原来是有暗示作用的。）</a:t>
            </a:r>
            <a:endParaRPr lang="zh-CN" altLang="en-US" sz="3200" b="1" dirty="0">
              <a:solidFill>
                <a:schemeClr val="accent2">
                  <a:lumMod val="50000"/>
                </a:schemeClr>
              </a:solidFill>
              <a:uFillTx/>
              <a:latin typeface="Arial" panose="020B0604020202020204" pitchFamily="34" charset="0"/>
              <a:ea typeface="黑体" panose="02010609060101010101" pitchFamily="49" charset="-122"/>
            </a:endParaRPr>
          </a:p>
        </p:txBody>
      </p:sp>
      <p:sp>
        <p:nvSpPr>
          <p:cNvPr id="26629" name="文本框 26628"/>
          <p:cNvSpPr txBox="1"/>
          <p:nvPr/>
        </p:nvSpPr>
        <p:spPr>
          <a:xfrm>
            <a:off x="2547938" y="3394075"/>
            <a:ext cx="309880" cy="368300"/>
          </a:xfrm>
          <a:prstGeom prst="rect">
            <a:avLst/>
          </a:prstGeom>
          <a:noFill/>
          <a:ln w="9525">
            <a:noFill/>
          </a:ln>
        </p:spPr>
        <p:txBody>
          <a:bodyPr wrap="none" anchor="t">
            <a:spAutoFit/>
          </a:bodyPr>
          <a:lstStyle/>
          <a:p>
            <a:endParaRPr lang="zh-CN" altLang="en-US" dirty="0">
              <a:latin typeface="Arial" panose="020B0604020202020204" pitchFamily="34" charset="0"/>
            </a:endParaRPr>
          </a:p>
        </p:txBody>
      </p:sp>
      <p:sp>
        <p:nvSpPr>
          <p:cNvPr id="26634" name="文本框 26633"/>
          <p:cNvSpPr txBox="1"/>
          <p:nvPr/>
        </p:nvSpPr>
        <p:spPr>
          <a:xfrm>
            <a:off x="1774825" y="188913"/>
            <a:ext cx="8586788" cy="645160"/>
          </a:xfrm>
          <a:prstGeom prst="rect">
            <a:avLst/>
          </a:prstGeom>
          <a:noFill/>
          <a:ln w="9525">
            <a:noFill/>
          </a:ln>
        </p:spPr>
        <p:txBody>
          <a:bodyPr>
            <a:spAutoFit/>
          </a:bodyPr>
          <a:lstStyle/>
          <a:p>
            <a:pPr algn="ctr"/>
            <a:r>
              <a:rPr lang="zh-CN" altLang="en-US" sz="3600" b="1" dirty="0">
                <a:solidFill>
                  <a:srgbClr val="FF0000"/>
                </a:solidFill>
                <a:latin typeface="黑体" panose="02010609060101010101" pitchFamily="49" charset="-122"/>
                <a:ea typeface="黑体" panose="02010609060101010101" pitchFamily="49" charset="-122"/>
              </a:rPr>
              <a:t>伏笔</a:t>
            </a:r>
            <a:endParaRPr lang="en-US" altLang="zh-CN" sz="3600" b="1">
              <a:solidFill>
                <a:srgbClr val="FF0000"/>
              </a:solidFill>
              <a:latin typeface="黑体" panose="02010609060101010101" pitchFamily="49" charset="-122"/>
              <a:ea typeface="黑体" panose="02010609060101010101" pitchFamily="49" charset="-122"/>
            </a:endParaRPr>
          </a:p>
        </p:txBody>
      </p:sp>
      <p:sp>
        <p:nvSpPr>
          <p:cNvPr id="26636" name="矩形 26635"/>
          <p:cNvSpPr/>
          <p:nvPr/>
        </p:nvSpPr>
        <p:spPr>
          <a:xfrm>
            <a:off x="2114868" y="4010660"/>
            <a:ext cx="8247062" cy="583565"/>
          </a:xfrm>
          <a:prstGeom prst="rect">
            <a:avLst/>
          </a:prstGeom>
          <a:noFill/>
          <a:ln w="9525">
            <a:noFill/>
          </a:ln>
        </p:spPr>
        <p:txBody>
          <a:bodyPr>
            <a:spAutoFit/>
          </a:bodyPr>
          <a:lstStyle/>
          <a:p>
            <a:pPr marL="457200" indent="-457200">
              <a:buFont typeface="Wingdings" panose="05000000000000000000" charset="0"/>
              <a:buChar char="u"/>
            </a:pPr>
            <a:r>
              <a:rPr lang="zh-CN" altLang="en-US" sz="3200" b="1" dirty="0">
                <a:solidFill>
                  <a:schemeClr val="accent2">
                    <a:lumMod val="50000"/>
                  </a:schemeClr>
                </a:solidFill>
                <a:uFillTx/>
                <a:latin typeface="Arial" panose="020B0604020202020204" pitchFamily="34" charset="0"/>
                <a:ea typeface="黑体" panose="02010609060101010101" pitchFamily="49" charset="-122"/>
              </a:rPr>
              <a:t>你还能举出文中巧用伏笔的例子吗？</a:t>
            </a:r>
            <a:endParaRPr lang="zh-CN" altLang="en-US" sz="3200" b="1" dirty="0">
              <a:solidFill>
                <a:schemeClr val="accent2">
                  <a:lumMod val="50000"/>
                </a:schemeClr>
              </a:solidFill>
              <a:uFillTx/>
              <a:latin typeface="Arial" panose="020B0604020202020204" pitchFamily="34" charset="0"/>
              <a:ea typeface="黑体" panose="02010609060101010101" pitchFamily="49" charset="-122"/>
            </a:endParaRPr>
          </a:p>
        </p:txBody>
      </p:sp>
      <p:sp>
        <p:nvSpPr>
          <p:cNvPr id="67589" name="文本框 67588"/>
          <p:cNvSpPr txBox="1"/>
          <p:nvPr/>
        </p:nvSpPr>
        <p:spPr>
          <a:xfrm>
            <a:off x="730250" y="4676775"/>
            <a:ext cx="11155045" cy="2553335"/>
          </a:xfrm>
          <a:prstGeom prst="rect">
            <a:avLst/>
          </a:prstGeom>
          <a:noFill/>
          <a:ln w="9525">
            <a:noFill/>
          </a:ln>
        </p:spPr>
        <p:txBody>
          <a:bodyPr wrap="square">
            <a:spAutoFit/>
          </a:bodyPr>
          <a:lstStyle/>
          <a:p>
            <a:r>
              <a:rPr lang="zh-CN" altLang="en-US" sz="3200" b="1" dirty="0">
                <a:solidFill>
                  <a:srgbClr val="FF0000"/>
                </a:solidFill>
                <a:latin typeface="Arial" panose="020B0604020202020204" pitchFamily="34" charset="0"/>
                <a:ea typeface="黑体" panose="02010609060101010101" pitchFamily="49" charset="-122"/>
              </a:rPr>
              <a:t>      如，前</a:t>
            </a:r>
            <a:r>
              <a:rPr lang="zh-CN" altLang="en-US" sz="3200" b="1">
                <a:solidFill>
                  <a:srgbClr val="FF0000"/>
                </a:solidFill>
                <a:latin typeface="Arial" panose="020B0604020202020204" pitchFamily="34" charset="0"/>
                <a:ea typeface="黑体" panose="02010609060101010101" pitchFamily="49" charset="-122"/>
              </a:rPr>
              <a:t>面插叙</a:t>
            </a:r>
            <a:r>
              <a:rPr lang="zh-CN" altLang="en-US" sz="3200" b="1" dirty="0">
                <a:solidFill>
                  <a:srgbClr val="FF0000"/>
                </a:solidFill>
                <a:latin typeface="Arial" panose="020B0604020202020204" pitchFamily="34" charset="0"/>
                <a:ea typeface="黑体" panose="02010609060101010101" pitchFamily="49" charset="-122"/>
              </a:rPr>
              <a:t>自己“在过去的八年岁月中，我绝大部分时间都是一个病弱的孩子”，母亲警告我不能冒险。 为后面别</a:t>
            </a:r>
            <a:r>
              <a:rPr lang="zh-CN" altLang="en-US" sz="3200" b="1">
                <a:solidFill>
                  <a:srgbClr val="FF0000"/>
                </a:solidFill>
                <a:latin typeface="Arial" panose="020B0604020202020204" pitchFamily="34" charset="0"/>
                <a:ea typeface="黑体" panose="02010609060101010101" pitchFamily="49" charset="-122"/>
              </a:rPr>
              <a:t>的孩子都上去了，惟独“我”卡在中</a:t>
            </a:r>
            <a:r>
              <a:rPr lang="zh-CN" altLang="en-US" sz="3200" b="1" dirty="0">
                <a:solidFill>
                  <a:srgbClr val="FF0000"/>
                </a:solidFill>
                <a:latin typeface="Arial" panose="020B0604020202020204" pitchFamily="34" charset="0"/>
                <a:ea typeface="黑体" panose="02010609060101010101" pitchFamily="49" charset="-122"/>
              </a:rPr>
              <a:t>间上</a:t>
            </a:r>
            <a:r>
              <a:rPr lang="zh-CN" altLang="en-US" sz="3200" b="1">
                <a:solidFill>
                  <a:srgbClr val="FF0000"/>
                </a:solidFill>
                <a:latin typeface="Arial" panose="020B0604020202020204" pitchFamily="34" charset="0"/>
                <a:ea typeface="黑体" panose="02010609060101010101" pitchFamily="49" charset="-122"/>
              </a:rPr>
              <a:t>不</a:t>
            </a:r>
            <a:r>
              <a:rPr lang="zh-CN" altLang="en-US" sz="3200" b="1" dirty="0">
                <a:solidFill>
                  <a:srgbClr val="FF0000"/>
                </a:solidFill>
                <a:latin typeface="Arial" panose="020B0604020202020204" pitchFamily="34" charset="0"/>
                <a:ea typeface="黑体" panose="02010609060101010101" pitchFamily="49" charset="-122"/>
              </a:rPr>
              <a:t>去下</a:t>
            </a:r>
            <a:r>
              <a:rPr lang="zh-CN" altLang="en-US" sz="3200" b="1">
                <a:solidFill>
                  <a:srgbClr val="FF0000"/>
                </a:solidFill>
                <a:latin typeface="Arial" panose="020B0604020202020204" pitchFamily="34" charset="0"/>
                <a:ea typeface="黑体" panose="02010609060101010101" pitchFamily="49" charset="-122"/>
              </a:rPr>
              <a:t>不</a:t>
            </a:r>
            <a:r>
              <a:rPr lang="zh-CN" altLang="en-US" sz="3200" b="1" dirty="0">
                <a:solidFill>
                  <a:srgbClr val="FF0000"/>
                </a:solidFill>
                <a:latin typeface="Arial" panose="020B0604020202020204" pitchFamily="34" charset="0"/>
                <a:ea typeface="黑体" panose="02010609060101010101" pitchFamily="49" charset="-122"/>
              </a:rPr>
              <a:t>来埋下伏笔。 另外，《秋天的怀念》暗示母亲将不久于人世的伏笔。</a:t>
            </a:r>
            <a:endParaRPr lang="en-US" altLang="zh-CN" sz="3200" b="1" dirty="0">
              <a:solidFill>
                <a:srgbClr val="FF0000"/>
              </a:solidFill>
              <a:latin typeface="Arial" panose="020B0604020202020204" pitchFamily="34" charset="0"/>
              <a:ea typeface="黑体" panose="02010609060101010101" pitchFamily="49" charset="-122"/>
            </a:endParaRPr>
          </a:p>
          <a:p>
            <a:r>
              <a:rPr lang="zh-CN" altLang="en-US" sz="3200" b="1" dirty="0">
                <a:solidFill>
                  <a:srgbClr val="FF0000"/>
                </a:solidFill>
                <a:latin typeface="Arial" panose="020B0604020202020204" pitchFamily="34" charset="0"/>
                <a:ea typeface="黑体" panose="02010609060101010101" pitchFamily="49" charset="-122"/>
              </a:rPr>
              <a:t>   </a:t>
            </a:r>
            <a:endParaRPr lang="zh-CN" altLang="en-US" sz="3200" b="1" dirty="0">
              <a:solidFill>
                <a:srgbClr val="FF0000"/>
              </a:solidFill>
              <a:latin typeface="Arial" panose="020B0604020202020204" pitchFamily="34" charset="0"/>
              <a:ea typeface="黑体" panose="02010609060101010101" pitchFamily="49" charset="-122"/>
            </a:endParaRPr>
          </a:p>
        </p:txBody>
      </p:sp>
      <p:sp>
        <p:nvSpPr>
          <p:cNvPr id="3" name="TextBox 11"/>
          <p:cNvSpPr txBox="1"/>
          <p:nvPr/>
        </p:nvSpPr>
        <p:spPr>
          <a:xfrm>
            <a:off x="1191260" y="7858125"/>
            <a:ext cx="10694035" cy="460375"/>
          </a:xfrm>
          <a:prstGeom prst="rect">
            <a:avLst/>
          </a:prstGeom>
          <a:noFill/>
          <a:ln w="9525">
            <a:noFill/>
          </a:ln>
        </p:spPr>
        <p:txBody>
          <a:bodyPr wrap="square">
            <a:spAutoFit/>
          </a:bodyPr>
          <a:p>
            <a:pPr lvl="0" eaLnBrk="1" hangingPunct="1"/>
            <a:r>
              <a:rPr lang="zh-CN" altLang="zh-CN" sz="2400" b="1" dirty="0">
                <a:solidFill>
                  <a:srgbClr val="FF0000"/>
                </a:solidFill>
                <a:uFillTx/>
                <a:latin typeface="Arial" panose="020B0604020202020204" pitchFamily="34" charset="0"/>
                <a:ea typeface="黑体" panose="02010609060101010101" pitchFamily="49" charset="-122"/>
              </a:rPr>
              <a:t>伏笔和照应：</a:t>
            </a:r>
            <a:r>
              <a:rPr lang="zh-CN" altLang="zh-CN" sz="2400" b="1" dirty="0">
                <a:solidFill>
                  <a:srgbClr val="7030A0"/>
                </a:solidFill>
                <a:uFillTx/>
                <a:latin typeface="Arial" panose="020B0604020202020204" pitchFamily="34" charset="0"/>
                <a:ea typeface="黑体" panose="02010609060101010101" pitchFamily="49" charset="-122"/>
              </a:rPr>
              <a:t>《秋天的怀念》</a:t>
            </a:r>
            <a:r>
              <a:rPr lang="zh-CN" altLang="zh-CN" sz="2400" b="1" dirty="0">
                <a:solidFill>
                  <a:srgbClr val="7030A0"/>
                </a:solidFill>
                <a:uFillTx/>
                <a:ea typeface="黑体" panose="02010609060101010101" pitchFamily="49" charset="-122"/>
                <a:sym typeface="+mn-ea"/>
              </a:rPr>
              <a:t>《走一步再走一步》《猫》《带上她的眼睛》</a:t>
            </a:r>
            <a:endParaRPr lang="zh-CN" altLang="zh-CN" sz="2400" b="1" dirty="0">
              <a:solidFill>
                <a:srgbClr val="7030A0"/>
              </a:solidFill>
              <a:uFillTx/>
              <a:latin typeface="Arial" panose="020B0604020202020204" pitchFamily="34" charset="0"/>
              <a:ea typeface="黑体" panose="02010609060101010101" pitchFamily="49" charset="-122"/>
            </a:endParaRPr>
          </a:p>
        </p:txBody>
      </p:sp>
      <p:sp>
        <p:nvSpPr>
          <p:cNvPr id="5" name="文本框 4"/>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合作探究</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62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62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636">
                                            <p:txEl>
                                              <p:charRg st="0" end="1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758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6" name="矩形 72705"/>
          <p:cNvSpPr/>
          <p:nvPr/>
        </p:nvSpPr>
        <p:spPr>
          <a:xfrm>
            <a:off x="1931670" y="3077210"/>
            <a:ext cx="8569325" cy="2306955"/>
          </a:xfrm>
          <a:prstGeom prst="rect">
            <a:avLst/>
          </a:prstGeom>
          <a:noFill/>
          <a:ln w="9525">
            <a:noFill/>
          </a:ln>
        </p:spPr>
        <p:txBody>
          <a:bodyPr>
            <a:spAutoFit/>
          </a:bodyPr>
          <a:lstStyle/>
          <a:p>
            <a:r>
              <a:rPr lang="zh-CN" altLang="en-US" sz="3600" b="1" dirty="0">
                <a:solidFill>
                  <a:srgbClr val="FF0000"/>
                </a:solidFill>
                <a:latin typeface="Arial" panose="020B0604020202020204" pitchFamily="34" charset="0"/>
                <a:ea typeface="黑体" panose="02010609060101010101" pitchFamily="49" charset="-122"/>
              </a:rPr>
              <a:t>       这是</a:t>
            </a:r>
            <a:r>
              <a:rPr lang="zh-CN" altLang="en-US" sz="3600" b="1" u="heavy" dirty="0">
                <a:solidFill>
                  <a:srgbClr val="FF0000"/>
                </a:solidFill>
                <a:uFill>
                  <a:solidFill>
                    <a:schemeClr val="accent2">
                      <a:lumMod val="50000"/>
                    </a:schemeClr>
                  </a:solidFill>
                </a:uFill>
                <a:latin typeface="Arial" panose="020B0604020202020204" pitchFamily="34" charset="0"/>
                <a:ea typeface="黑体" panose="02010609060101010101" pitchFamily="49" charset="-122"/>
              </a:rPr>
              <a:t>自然环境描写</a:t>
            </a:r>
            <a:r>
              <a:rPr lang="zh-CN" altLang="en-US" sz="3600" b="1" dirty="0">
                <a:solidFill>
                  <a:srgbClr val="FF0000"/>
                </a:solidFill>
                <a:latin typeface="Arial" panose="020B0604020202020204" pitchFamily="34" charset="0"/>
                <a:ea typeface="黑体" panose="02010609060101010101" pitchFamily="49" charset="-122"/>
              </a:rPr>
              <a:t>，描写了当时</a:t>
            </a:r>
            <a:r>
              <a:rPr lang="zh-CN" altLang="en-US" sz="3600" b="1" dirty="0">
                <a:solidFill>
                  <a:srgbClr val="FF0000"/>
                </a:solidFill>
                <a:uFillTx/>
                <a:latin typeface="Arial" panose="020B0604020202020204" pitchFamily="34" charset="0"/>
                <a:ea typeface="黑体" panose="02010609060101010101" pitchFamily="49" charset="-122"/>
              </a:rPr>
              <a:t>天黑的情景</a:t>
            </a:r>
            <a:r>
              <a:rPr lang="zh-CN" altLang="en-US" sz="3600" b="1" dirty="0">
                <a:solidFill>
                  <a:srgbClr val="FF0000"/>
                </a:solidFill>
                <a:latin typeface="Arial" panose="020B0604020202020204" pitchFamily="34" charset="0"/>
                <a:ea typeface="黑体" panose="02010609060101010101" pitchFamily="49" charset="-122"/>
              </a:rPr>
              <a:t>，</a:t>
            </a:r>
            <a:r>
              <a:rPr lang="zh-CN" altLang="en-US" sz="3600" b="1" u="heavy" dirty="0">
                <a:solidFill>
                  <a:srgbClr val="FF0000"/>
                </a:solidFill>
                <a:uFill>
                  <a:solidFill>
                    <a:schemeClr val="accent2">
                      <a:lumMod val="50000"/>
                    </a:schemeClr>
                  </a:solidFill>
                </a:uFill>
                <a:latin typeface="Arial" panose="020B0604020202020204" pitchFamily="34" charset="0"/>
                <a:ea typeface="黑体" panose="02010609060101010101" pitchFamily="49" charset="-122"/>
              </a:rPr>
              <a:t>渲染了一种可怕的气氛</a:t>
            </a:r>
            <a:r>
              <a:rPr lang="zh-CN" altLang="en-US" sz="3600" b="1" dirty="0">
                <a:solidFill>
                  <a:srgbClr val="FF0000"/>
                </a:solidFill>
                <a:latin typeface="Arial" panose="020B0604020202020204" pitchFamily="34" charset="0"/>
                <a:ea typeface="黑体" panose="02010609060101010101" pitchFamily="49" charset="-122"/>
              </a:rPr>
              <a:t>，</a:t>
            </a:r>
            <a:r>
              <a:rPr lang="zh-CN" altLang="en-US" sz="3600" b="1" u="heavy" dirty="0">
                <a:solidFill>
                  <a:srgbClr val="FF0000"/>
                </a:solidFill>
                <a:uFill>
                  <a:solidFill>
                    <a:schemeClr val="accent2">
                      <a:lumMod val="50000"/>
                    </a:schemeClr>
                  </a:solidFill>
                </a:uFill>
                <a:latin typeface="Arial" panose="020B0604020202020204" pitchFamily="34" charset="0"/>
                <a:ea typeface="黑体" panose="02010609060101010101" pitchFamily="49" charset="-122"/>
              </a:rPr>
              <a:t>衬托了“我”的恐惧心情</a:t>
            </a:r>
            <a:r>
              <a:rPr lang="zh-CN" altLang="en-US" sz="3600" b="1" dirty="0">
                <a:solidFill>
                  <a:srgbClr val="FF0000"/>
                </a:solidFill>
                <a:latin typeface="Arial" panose="020B0604020202020204" pitchFamily="34" charset="0"/>
                <a:ea typeface="黑体" panose="02010609060101010101" pitchFamily="49" charset="-122"/>
              </a:rPr>
              <a:t>，也推动情节发展，为后文杰利带父亲拿电筒来“救我”作铺垫。</a:t>
            </a:r>
            <a:endParaRPr lang="zh-CN" altLang="en-US" sz="3600" b="1" dirty="0">
              <a:solidFill>
                <a:srgbClr val="FF0000"/>
              </a:solidFill>
              <a:latin typeface="Arial" panose="020B0604020202020204" pitchFamily="34" charset="0"/>
              <a:ea typeface="黑体" panose="02010609060101010101" pitchFamily="49" charset="-122"/>
            </a:endParaRPr>
          </a:p>
        </p:txBody>
      </p:sp>
      <p:sp>
        <p:nvSpPr>
          <p:cNvPr id="72707" name="文本框 72706"/>
          <p:cNvSpPr txBox="1"/>
          <p:nvPr/>
        </p:nvSpPr>
        <p:spPr>
          <a:xfrm>
            <a:off x="2547938" y="3394075"/>
            <a:ext cx="309880" cy="368300"/>
          </a:xfrm>
          <a:prstGeom prst="rect">
            <a:avLst/>
          </a:prstGeom>
          <a:noFill/>
          <a:ln w="9525">
            <a:noFill/>
          </a:ln>
        </p:spPr>
        <p:txBody>
          <a:bodyPr wrap="none" anchor="t">
            <a:spAutoFit/>
          </a:bodyPr>
          <a:lstStyle/>
          <a:p>
            <a:endParaRPr lang="zh-CN" altLang="en-US" dirty="0">
              <a:latin typeface="Arial" panose="020B0604020202020204" pitchFamily="34" charset="0"/>
            </a:endParaRPr>
          </a:p>
        </p:txBody>
      </p:sp>
      <p:sp>
        <p:nvSpPr>
          <p:cNvPr id="72708" name="矩形 72707"/>
          <p:cNvSpPr/>
          <p:nvPr/>
        </p:nvSpPr>
        <p:spPr>
          <a:xfrm>
            <a:off x="1858645" y="747395"/>
            <a:ext cx="8642350" cy="1753235"/>
          </a:xfrm>
          <a:prstGeom prst="rect">
            <a:avLst/>
          </a:prstGeom>
          <a:noFill/>
          <a:ln w="9525">
            <a:noFill/>
          </a:ln>
        </p:spPr>
        <p:txBody>
          <a:bodyPr>
            <a:spAutoFit/>
          </a:bodyPr>
          <a:lstStyle/>
          <a:p>
            <a:pPr marL="457200" indent="-457200">
              <a:buClr>
                <a:srgbClr val="0000FF"/>
              </a:buClr>
              <a:buFont typeface="Wingdings" panose="05000000000000000000" charset="0"/>
              <a:buChar char=""/>
            </a:pPr>
            <a:r>
              <a:rPr lang="zh-CN" altLang="en-US" sz="3600" b="1" dirty="0">
                <a:solidFill>
                  <a:schemeClr val="accent2">
                    <a:lumMod val="50000"/>
                  </a:schemeClr>
                </a:solidFill>
                <a:latin typeface="Arial" panose="020B0604020202020204" pitchFamily="34" charset="0"/>
                <a:ea typeface="黑体" panose="02010609060101010101" pitchFamily="49" charset="-122"/>
              </a:rPr>
              <a:t> </a:t>
            </a:r>
            <a:r>
              <a:rPr lang="zh-CN" altLang="en-US" sz="3600" b="1" dirty="0">
                <a:solidFill>
                  <a:schemeClr val="accent2">
                    <a:lumMod val="50000"/>
                  </a:schemeClr>
                </a:solidFill>
                <a:uFillTx/>
                <a:latin typeface="Arial" panose="020B0604020202020204" pitchFamily="34" charset="0"/>
                <a:ea typeface="黑体" panose="02010609060101010101" pitchFamily="49" charset="-122"/>
              </a:rPr>
              <a:t>第⑯段“暮色中，第一颗星星出现在天空中，悬崖下面的地面开始变得模糊。”这句属于什么描写，有何作用？</a:t>
            </a:r>
            <a:endParaRPr lang="zh-CN" altLang="en-US" sz="3600" b="1" dirty="0">
              <a:solidFill>
                <a:schemeClr val="accent2">
                  <a:lumMod val="50000"/>
                </a:schemeClr>
              </a:solidFill>
              <a:uFillTx/>
              <a:latin typeface="Arial" panose="020B0604020202020204" pitchFamily="34" charset="0"/>
              <a:ea typeface="黑体" panose="02010609060101010101" pitchFamily="49" charset="-122"/>
            </a:endParaRPr>
          </a:p>
        </p:txBody>
      </p:sp>
      <p:sp>
        <p:nvSpPr>
          <p:cNvPr id="3" name="文本框 2"/>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合作探究</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270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文本框 72706"/>
          <p:cNvSpPr txBox="1"/>
          <p:nvPr/>
        </p:nvSpPr>
        <p:spPr>
          <a:xfrm>
            <a:off x="2547938" y="3394075"/>
            <a:ext cx="309880" cy="368300"/>
          </a:xfrm>
          <a:prstGeom prst="rect">
            <a:avLst/>
          </a:prstGeom>
          <a:noFill/>
          <a:ln w="9525">
            <a:noFill/>
          </a:ln>
        </p:spPr>
        <p:txBody>
          <a:bodyPr wrap="none" anchor="t">
            <a:spAutoFit/>
          </a:bodyPr>
          <a:lstStyle/>
          <a:p>
            <a:endParaRPr lang="zh-CN" altLang="en-US" dirty="0">
              <a:latin typeface="Arial" panose="020B0604020202020204" pitchFamily="34" charset="0"/>
            </a:endParaRPr>
          </a:p>
        </p:txBody>
      </p:sp>
      <p:sp>
        <p:nvSpPr>
          <p:cNvPr id="72709" name="矩形 72708"/>
          <p:cNvSpPr/>
          <p:nvPr/>
        </p:nvSpPr>
        <p:spPr>
          <a:xfrm>
            <a:off x="1631315" y="1908810"/>
            <a:ext cx="9703435" cy="4246245"/>
          </a:xfrm>
          <a:prstGeom prst="rect">
            <a:avLst/>
          </a:prstGeom>
          <a:noFill/>
          <a:ln w="28575" cap="flat" cmpd="sng">
            <a:solidFill>
              <a:srgbClr val="008000"/>
            </a:solidFill>
            <a:prstDash val="solid"/>
            <a:miter/>
            <a:headEnd type="none" w="med" len="med"/>
            <a:tailEnd type="none" w="med" len="med"/>
          </a:ln>
        </p:spPr>
        <p:txBody>
          <a:bodyPr wrap="square">
            <a:spAutoFit/>
          </a:bodyPr>
          <a:lstStyle/>
          <a:p>
            <a:pPr>
              <a:lnSpc>
                <a:spcPct val="150000"/>
              </a:lnSpc>
              <a:buClr>
                <a:schemeClr val="bg1"/>
              </a:buClr>
            </a:pPr>
            <a:r>
              <a:rPr lang="zh-CN" altLang="en-US" sz="3600" b="1" dirty="0">
                <a:solidFill>
                  <a:srgbClr val="FF0000"/>
                </a:solidFill>
                <a:latin typeface="黑体" panose="02010609060101010101" pitchFamily="49" charset="-122"/>
                <a:ea typeface="黑体" panose="02010609060101010101" pitchFamily="49" charset="-122"/>
                <a:sym typeface="Wingdings" panose="05000000000000000000" pitchFamily="2" charset="2"/>
              </a:rPr>
              <a:t>①勾画风景画面，</a:t>
            </a:r>
            <a:r>
              <a:rPr lang="zh-CN" altLang="en-US" sz="3600" b="1" u="heavy" dirty="0">
                <a:solidFill>
                  <a:srgbClr val="FF0000"/>
                </a:solidFill>
                <a:uFill>
                  <a:solidFill>
                    <a:schemeClr val="accent2">
                      <a:lumMod val="50000"/>
                    </a:schemeClr>
                  </a:solidFill>
                </a:uFill>
                <a:latin typeface="黑体" panose="02010609060101010101" pitchFamily="49" charset="-122"/>
                <a:ea typeface="黑体" panose="02010609060101010101" pitchFamily="49" charset="-122"/>
                <a:sym typeface="Wingdings" panose="05000000000000000000" pitchFamily="2" charset="2"/>
              </a:rPr>
              <a:t>渲染</a:t>
            </a:r>
            <a:r>
              <a:rPr lang="zh-CN" altLang="en-US" sz="3600" b="1" dirty="0">
                <a:solidFill>
                  <a:srgbClr val="FF0000"/>
                </a:solidFill>
                <a:latin typeface="黑体" panose="02010609060101010101" pitchFamily="49" charset="-122"/>
                <a:ea typeface="黑体" panose="02010609060101010101" pitchFamily="49" charset="-122"/>
                <a:sym typeface="Wingdings" panose="05000000000000000000" pitchFamily="2" charset="2"/>
              </a:rPr>
              <a:t>营造</a:t>
            </a:r>
            <a:r>
              <a:rPr lang="zh-CN" altLang="en-US" sz="3600" b="1" u="heavy" dirty="0">
                <a:solidFill>
                  <a:srgbClr val="FF0000"/>
                </a:solidFill>
                <a:uFill>
                  <a:solidFill>
                    <a:schemeClr val="accent2">
                      <a:lumMod val="50000"/>
                    </a:schemeClr>
                  </a:solidFill>
                </a:uFill>
                <a:latin typeface="黑体" panose="02010609060101010101" pitchFamily="49" charset="-122"/>
                <a:ea typeface="黑体" panose="02010609060101010101" pitchFamily="49" charset="-122"/>
                <a:sym typeface="Wingdings" panose="05000000000000000000" pitchFamily="2" charset="2"/>
              </a:rPr>
              <a:t>气氛</a:t>
            </a:r>
            <a:r>
              <a:rPr lang="zh-CN" altLang="en-US" sz="3600" b="1" dirty="0">
                <a:solidFill>
                  <a:srgbClr val="FF0000"/>
                </a:solidFill>
                <a:latin typeface="黑体" panose="02010609060101010101" pitchFamily="49" charset="-122"/>
                <a:ea typeface="黑体" panose="02010609060101010101" pitchFamily="49" charset="-122"/>
                <a:sym typeface="Wingdings" panose="05000000000000000000" pitchFamily="2" charset="2"/>
              </a:rPr>
              <a:t>。</a:t>
            </a:r>
            <a:endParaRPr lang="zh-CN" altLang="en-US" sz="3600" b="1" dirty="0">
              <a:solidFill>
                <a:srgbClr val="FF0000"/>
              </a:solidFill>
              <a:latin typeface="黑体" panose="02010609060101010101" pitchFamily="49" charset="-122"/>
              <a:ea typeface="黑体" panose="02010609060101010101" pitchFamily="49" charset="-122"/>
              <a:sym typeface="Wingdings" panose="05000000000000000000" pitchFamily="2" charset="2"/>
            </a:endParaRPr>
          </a:p>
          <a:p>
            <a:pPr>
              <a:lnSpc>
                <a:spcPct val="150000"/>
              </a:lnSpc>
              <a:buClr>
                <a:schemeClr val="bg1"/>
              </a:buClr>
            </a:pPr>
            <a:r>
              <a:rPr lang="zh-CN" altLang="en-US" sz="3600" b="1" dirty="0">
                <a:solidFill>
                  <a:srgbClr val="FF0000"/>
                </a:solidFill>
                <a:latin typeface="黑体" panose="02010609060101010101" pitchFamily="49" charset="-122"/>
                <a:ea typeface="黑体" panose="02010609060101010101" pitchFamily="49" charset="-122"/>
                <a:sym typeface="Wingdings" panose="05000000000000000000" pitchFamily="2" charset="2"/>
              </a:rPr>
              <a:t>②</a:t>
            </a:r>
            <a:r>
              <a:rPr lang="zh-CN" altLang="en-US" sz="3600" b="1" u="heavy" dirty="0">
                <a:solidFill>
                  <a:srgbClr val="FF0000"/>
                </a:solidFill>
                <a:uFill>
                  <a:solidFill>
                    <a:schemeClr val="accent2">
                      <a:lumMod val="50000"/>
                    </a:schemeClr>
                  </a:solidFill>
                </a:uFill>
                <a:latin typeface="黑体" panose="02010609060101010101" pitchFamily="49" charset="-122"/>
                <a:ea typeface="黑体" panose="02010609060101010101" pitchFamily="49" charset="-122"/>
                <a:sym typeface="Wingdings" panose="05000000000000000000" pitchFamily="2" charset="2"/>
              </a:rPr>
              <a:t>衬托人物心情，展示人物性格</a:t>
            </a:r>
            <a:r>
              <a:rPr lang="zh-CN" altLang="en-US" sz="3600" b="1" dirty="0">
                <a:solidFill>
                  <a:srgbClr val="FF0000"/>
                </a:solidFill>
                <a:latin typeface="黑体" panose="02010609060101010101" pitchFamily="49" charset="-122"/>
                <a:ea typeface="黑体" panose="02010609060101010101" pitchFamily="49" charset="-122"/>
                <a:sym typeface="Wingdings" panose="05000000000000000000" pitchFamily="2" charset="2"/>
              </a:rPr>
              <a:t>。</a:t>
            </a:r>
            <a:r>
              <a:rPr lang="en-US" altLang="zh-CN" sz="3600" b="1">
                <a:solidFill>
                  <a:srgbClr val="FF0000"/>
                </a:solidFill>
                <a:latin typeface="黑体" panose="02010609060101010101" pitchFamily="49" charset="-122"/>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借景抒情</a:t>
            </a:r>
            <a:r>
              <a:rPr lang="en-US" altLang="zh-CN" sz="3600" b="1">
                <a:solidFill>
                  <a:srgbClr val="FF0000"/>
                </a:solidFill>
                <a:latin typeface="黑体" panose="02010609060101010101" pitchFamily="49" charset="-122"/>
                <a:ea typeface="黑体" panose="02010609060101010101" pitchFamily="49" charset="-122"/>
              </a:rPr>
              <a:t>)</a:t>
            </a:r>
            <a:endParaRPr lang="en-US" altLang="zh-CN" sz="3600" b="1">
              <a:solidFill>
                <a:srgbClr val="FF0000"/>
              </a:solidFill>
              <a:latin typeface="黑体" panose="02010609060101010101" pitchFamily="49" charset="-122"/>
              <a:ea typeface="黑体" panose="02010609060101010101" pitchFamily="49" charset="-122"/>
              <a:sym typeface="Wingdings" panose="05000000000000000000" pitchFamily="2" charset="2"/>
            </a:endParaRPr>
          </a:p>
          <a:p>
            <a:pPr>
              <a:lnSpc>
                <a:spcPct val="150000"/>
              </a:lnSpc>
              <a:buClr>
                <a:schemeClr val="bg1"/>
              </a:buClr>
            </a:pPr>
            <a:r>
              <a:rPr lang="zh-CN" altLang="en-US" sz="3600" b="1" dirty="0">
                <a:solidFill>
                  <a:srgbClr val="FF0000"/>
                </a:solidFill>
                <a:latin typeface="黑体" panose="02010609060101010101" pitchFamily="49" charset="-122"/>
                <a:ea typeface="黑体" panose="02010609060101010101" pitchFamily="49" charset="-122"/>
                <a:sym typeface="Wingdings" panose="05000000000000000000" pitchFamily="2" charset="2"/>
              </a:rPr>
              <a:t>③推动情节发展，为后文作铺垫。</a:t>
            </a:r>
            <a:endParaRPr lang="zh-CN" altLang="en-US" sz="3600" b="1" dirty="0">
              <a:solidFill>
                <a:srgbClr val="FF0000"/>
              </a:solidFill>
              <a:latin typeface="黑体" panose="02010609060101010101" pitchFamily="49" charset="-122"/>
              <a:ea typeface="黑体" panose="02010609060101010101" pitchFamily="49" charset="-122"/>
              <a:sym typeface="Wingdings" panose="05000000000000000000" pitchFamily="2" charset="2"/>
            </a:endParaRPr>
          </a:p>
          <a:p>
            <a:pPr>
              <a:lnSpc>
                <a:spcPct val="150000"/>
              </a:lnSpc>
              <a:buClr>
                <a:schemeClr val="bg1"/>
              </a:buClr>
            </a:pPr>
            <a:r>
              <a:rPr lang="zh-CN" altLang="en-US" sz="3600" b="1" dirty="0">
                <a:solidFill>
                  <a:srgbClr val="FF0000"/>
                </a:solidFill>
                <a:latin typeface="黑体" panose="02010609060101010101" pitchFamily="49" charset="-122"/>
                <a:ea typeface="黑体" panose="02010609060101010101" pitchFamily="49" charset="-122"/>
                <a:sym typeface="Wingdings" panose="05000000000000000000" pitchFamily="2" charset="2"/>
              </a:rPr>
              <a:t>④</a:t>
            </a:r>
            <a:r>
              <a:rPr lang="zh-CN" altLang="en-US" sz="3600" b="1">
                <a:solidFill>
                  <a:srgbClr val="FF0000"/>
                </a:solidFill>
                <a:latin typeface="黑体" panose="02010609060101010101" pitchFamily="49" charset="-122"/>
                <a:ea typeface="黑体" panose="02010609060101010101" pitchFamily="49" charset="-122"/>
                <a:sym typeface="Wingdings" panose="05000000000000000000" pitchFamily="2" charset="2"/>
              </a:rPr>
              <a:t>交</a:t>
            </a:r>
            <a:r>
              <a:rPr lang="zh-CN" altLang="en-US" sz="3600" b="1" dirty="0">
                <a:solidFill>
                  <a:srgbClr val="FF0000"/>
                </a:solidFill>
                <a:latin typeface="黑体" panose="02010609060101010101" pitchFamily="49" charset="-122"/>
                <a:ea typeface="黑体" panose="02010609060101010101" pitchFamily="49" charset="-122"/>
                <a:sym typeface="Wingdings" panose="05000000000000000000" pitchFamily="2" charset="2"/>
              </a:rPr>
              <a:t>代</a:t>
            </a:r>
            <a:r>
              <a:rPr lang="en-US" altLang="x-none" sz="3600" b="1" err="1">
                <a:solidFill>
                  <a:srgbClr val="FF0000"/>
                </a:solidFill>
                <a:latin typeface="黑体" panose="02010609060101010101" pitchFamily="49" charset="-122"/>
                <a:ea typeface="黑体" panose="02010609060101010101" pitchFamily="49" charset="-122"/>
                <a:sym typeface="Wingdings" panose="05000000000000000000" pitchFamily="2" charset="2"/>
              </a:rPr>
              <a:t>时间地点</a:t>
            </a:r>
            <a:r>
              <a:rPr lang="zh-CN" altLang="en-US" sz="3600" b="1" dirty="0" err="1">
                <a:solidFill>
                  <a:srgbClr val="FF0000"/>
                </a:solidFill>
                <a:latin typeface="黑体" panose="02010609060101010101" pitchFamily="49" charset="-122"/>
                <a:ea typeface="黑体" panose="02010609060101010101" pitchFamily="49" charset="-122"/>
                <a:sym typeface="Wingdings" panose="05000000000000000000" pitchFamily="2" charset="2"/>
              </a:rPr>
              <a:t>，</a:t>
            </a:r>
            <a:r>
              <a:rPr lang="en-US" altLang="x-none" sz="3600" b="1" err="1">
                <a:solidFill>
                  <a:srgbClr val="FF0000"/>
                </a:solidFill>
                <a:latin typeface="黑体" panose="02010609060101010101" pitchFamily="49" charset="-122"/>
                <a:ea typeface="黑体" panose="02010609060101010101" pitchFamily="49" charset="-122"/>
                <a:sym typeface="Wingdings" panose="05000000000000000000" pitchFamily="2" charset="2"/>
              </a:rPr>
              <a:t>暗示</a:t>
            </a:r>
            <a:r>
              <a:rPr lang="zh-CN" altLang="en-US" sz="3600" b="1" dirty="0">
                <a:solidFill>
                  <a:srgbClr val="FF0000"/>
                </a:solidFill>
                <a:latin typeface="黑体" panose="02010609060101010101" pitchFamily="49" charset="-122"/>
                <a:ea typeface="黑体" panose="02010609060101010101" pitchFamily="49" charset="-122"/>
                <a:sym typeface="Wingdings" panose="05000000000000000000" pitchFamily="2" charset="2"/>
              </a:rPr>
              <a:t>时代背景。</a:t>
            </a:r>
            <a:endParaRPr lang="zh-CN" altLang="en-US" sz="3600" b="1" dirty="0">
              <a:solidFill>
                <a:srgbClr val="FF0000"/>
              </a:solidFill>
              <a:latin typeface="黑体" panose="02010609060101010101" pitchFamily="49" charset="-122"/>
              <a:ea typeface="黑体" panose="02010609060101010101" pitchFamily="49" charset="-122"/>
              <a:sym typeface="Wingdings" panose="05000000000000000000" pitchFamily="2" charset="2"/>
            </a:endParaRPr>
          </a:p>
          <a:p>
            <a:pPr>
              <a:lnSpc>
                <a:spcPct val="150000"/>
              </a:lnSpc>
              <a:buClr>
                <a:schemeClr val="bg1"/>
              </a:buClr>
            </a:pPr>
            <a:r>
              <a:rPr lang="zh-CN" altLang="en-US" sz="3600" b="1" dirty="0">
                <a:solidFill>
                  <a:srgbClr val="FF0000"/>
                </a:solidFill>
                <a:latin typeface="黑体" panose="02010609060101010101" pitchFamily="49" charset="-122"/>
                <a:ea typeface="黑体" panose="02010609060101010101" pitchFamily="49" charset="-122"/>
                <a:sym typeface="Wingdings" panose="05000000000000000000" pitchFamily="2" charset="2"/>
              </a:rPr>
              <a:t>⑤深化作品主题，点明突出中心。</a:t>
            </a:r>
            <a:endParaRPr lang="zh-CN" altLang="en-US" sz="3600" b="1" dirty="0">
              <a:solidFill>
                <a:srgbClr val="FF0000"/>
              </a:solidFill>
              <a:latin typeface="黑体" panose="02010609060101010101" pitchFamily="49" charset="-122"/>
              <a:ea typeface="黑体" panose="02010609060101010101" pitchFamily="49" charset="-122"/>
              <a:sym typeface="Wingdings" panose="05000000000000000000" pitchFamily="2" charset="2"/>
            </a:endParaRPr>
          </a:p>
        </p:txBody>
      </p:sp>
      <p:sp>
        <p:nvSpPr>
          <p:cNvPr id="3" name="文本框 2"/>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合作探究</a:t>
            </a:r>
            <a:endParaRPr lang="zh-CN" altLang="en-US" sz="4000" b="1" dirty="0">
              <a:solidFill>
                <a:srgbClr val="7030A0"/>
              </a:solidFill>
              <a:uFillTx/>
              <a:latin typeface="Arial" panose="020B0604020202020204" pitchFamily="34" charset="0"/>
              <a:ea typeface="黑体" panose="02010609060101010101" pitchFamily="49" charset="-122"/>
            </a:endParaRPr>
          </a:p>
        </p:txBody>
      </p:sp>
      <p:sp>
        <p:nvSpPr>
          <p:cNvPr id="2" name="矩形 1"/>
          <p:cNvSpPr/>
          <p:nvPr/>
        </p:nvSpPr>
        <p:spPr>
          <a:xfrm>
            <a:off x="2945130" y="671830"/>
            <a:ext cx="4351655" cy="645160"/>
          </a:xfrm>
          <a:prstGeom prst="rect">
            <a:avLst/>
          </a:prstGeom>
          <a:noFill/>
          <a:ln w="9525">
            <a:noFill/>
          </a:ln>
        </p:spPr>
        <p:txBody>
          <a:bodyPr wrap="square">
            <a:spAutoFit/>
          </a:bodyPr>
          <a:p>
            <a:pPr marL="457200" indent="-457200">
              <a:buClr>
                <a:srgbClr val="0000FF"/>
              </a:buClr>
              <a:buFont typeface="Wingdings" panose="05000000000000000000" charset="0"/>
              <a:buChar char=""/>
            </a:pPr>
            <a:r>
              <a:rPr lang="zh-CN" altLang="en-US" sz="3600" b="1" dirty="0">
                <a:solidFill>
                  <a:schemeClr val="accent2">
                    <a:lumMod val="50000"/>
                  </a:schemeClr>
                </a:solidFill>
                <a:latin typeface="Arial" panose="020B0604020202020204" pitchFamily="34" charset="0"/>
                <a:ea typeface="黑体" panose="02010609060101010101" pitchFamily="49" charset="-122"/>
              </a:rPr>
              <a:t>环境描写作用：</a:t>
            </a:r>
            <a:endParaRPr lang="zh-CN" altLang="en-US" sz="3600" b="1" dirty="0">
              <a:solidFill>
                <a:schemeClr val="accent2">
                  <a:lumMod val="50000"/>
                </a:schemeClr>
              </a:solidFill>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7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9"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562" name="文本框 66561"/>
          <p:cNvSpPr txBox="1"/>
          <p:nvPr/>
        </p:nvSpPr>
        <p:spPr>
          <a:xfrm>
            <a:off x="2191068" y="260350"/>
            <a:ext cx="8675687" cy="1076325"/>
          </a:xfrm>
          <a:prstGeom prst="rect">
            <a:avLst/>
          </a:prstGeom>
          <a:noFill/>
          <a:ln w="9525">
            <a:noFill/>
          </a:ln>
        </p:spPr>
        <p:txBody>
          <a:bodyPr>
            <a:spAutoFit/>
          </a:bodyPr>
          <a:lstStyle/>
          <a:p>
            <a:pPr marL="457200" indent="-457200">
              <a:buClr>
                <a:srgbClr val="0000E5"/>
              </a:buClr>
              <a:buFont typeface="Wingdings" panose="05000000000000000000" charset="0"/>
              <a:buChar char=""/>
            </a:pPr>
            <a:r>
              <a:rPr lang="zh-CN" altLang="en-US" sz="3200" b="1" dirty="0">
                <a:solidFill>
                  <a:schemeClr val="accent2">
                    <a:lumMod val="50000"/>
                  </a:schemeClr>
                </a:solidFill>
                <a:uFillTx/>
                <a:latin typeface="黑体" panose="02010609060101010101" pitchFamily="49" charset="-122"/>
                <a:ea typeface="黑体" panose="02010609060101010101" pitchFamily="49" charset="-122"/>
                <a:sym typeface="宋体" panose="02010600030101010101" pitchFamily="2" charset="-122"/>
              </a:rPr>
              <a:t>文章善于描写人物心理。请</a:t>
            </a:r>
            <a:r>
              <a:rPr lang="en-US" altLang="x-none" sz="3200" b="1" err="1">
                <a:solidFill>
                  <a:schemeClr val="accent2">
                    <a:lumMod val="50000"/>
                  </a:schemeClr>
                </a:solidFill>
                <a:uFillTx/>
                <a:latin typeface="黑体" panose="02010609060101010101" pitchFamily="49" charset="-122"/>
                <a:ea typeface="黑体" panose="02010609060101010101" pitchFamily="49" charset="-122"/>
                <a:sym typeface="宋体" panose="02010600030101010101" pitchFamily="2" charset="-122"/>
              </a:rPr>
              <a:t>说说“我</a:t>
            </a:r>
            <a:r>
              <a:rPr lang="en-US" altLang="x-none" sz="3200" b="1">
                <a:solidFill>
                  <a:schemeClr val="accent2">
                    <a:lumMod val="50000"/>
                  </a:schemeClr>
                </a:solidFill>
                <a:uFillTx/>
                <a:latin typeface="黑体" panose="02010609060101010101" pitchFamily="49" charset="-122"/>
                <a:ea typeface="黑体" panose="02010609060101010101" pitchFamily="49" charset="-122"/>
                <a:sym typeface="宋体" panose="02010600030101010101" pitchFamily="2" charset="-122"/>
              </a:rPr>
              <a:t>”</a:t>
            </a:r>
            <a:r>
              <a:rPr lang="zh-CN" altLang="en-US" sz="3200" b="1" dirty="0">
                <a:solidFill>
                  <a:schemeClr val="accent2">
                    <a:lumMod val="50000"/>
                  </a:schemeClr>
                </a:solidFill>
                <a:uFillTx/>
                <a:latin typeface="黑体" panose="02010609060101010101" pitchFamily="49" charset="-122"/>
                <a:ea typeface="黑体" panose="02010609060101010101" pitchFamily="49" charset="-122"/>
                <a:sym typeface="宋体" panose="02010600030101010101" pitchFamily="2" charset="-122"/>
              </a:rPr>
              <a:t>冒险与脱险过程中心理是如何变化的。</a:t>
            </a:r>
            <a:r>
              <a:rPr lang="en-US" altLang="zh-CN" sz="3200" b="1">
                <a:solidFill>
                  <a:schemeClr val="accent2">
                    <a:lumMod val="50000"/>
                  </a:schemeClr>
                </a:solidFill>
                <a:uFillTx/>
                <a:latin typeface="黑体" panose="02010609060101010101" pitchFamily="49" charset="-122"/>
                <a:ea typeface="黑体" panose="02010609060101010101" pitchFamily="49" charset="-122"/>
                <a:sym typeface="宋体" panose="02010600030101010101" pitchFamily="2" charset="-122"/>
              </a:rPr>
              <a:t>（</a:t>
            </a:r>
            <a:r>
              <a:rPr lang="zh-CN" altLang="en-US" sz="3200" b="1" dirty="0">
                <a:solidFill>
                  <a:schemeClr val="accent2">
                    <a:lumMod val="50000"/>
                  </a:schemeClr>
                </a:solidFill>
                <a:uFillTx/>
                <a:latin typeface="黑体" panose="02010609060101010101" pitchFamily="49" charset="-122"/>
                <a:ea typeface="黑体" panose="02010609060101010101" pitchFamily="49" charset="-122"/>
                <a:sym typeface="宋体" panose="02010600030101010101" pitchFamily="2" charset="-122"/>
              </a:rPr>
              <a:t>填表）</a:t>
            </a:r>
            <a:endParaRPr lang="zh-CN" altLang="en-US" sz="3200" b="1" dirty="0">
              <a:solidFill>
                <a:schemeClr val="accent2">
                  <a:lumMod val="50000"/>
                </a:schemeClr>
              </a:solidFill>
              <a:uFillTx/>
              <a:latin typeface="黑体" panose="02010609060101010101" pitchFamily="49" charset="-122"/>
              <a:ea typeface="黑体" panose="02010609060101010101" pitchFamily="49" charset="-122"/>
              <a:sym typeface="宋体" panose="02010600030101010101" pitchFamily="2" charset="-122"/>
            </a:endParaRPr>
          </a:p>
        </p:txBody>
      </p:sp>
      <p:graphicFrame>
        <p:nvGraphicFramePr>
          <p:cNvPr id="66563" name="表格 66562"/>
          <p:cNvGraphicFramePr/>
          <p:nvPr/>
        </p:nvGraphicFramePr>
        <p:xfrm>
          <a:off x="963295" y="1336675"/>
          <a:ext cx="10252075" cy="5513070"/>
        </p:xfrm>
        <a:graphic>
          <a:graphicData uri="http://schemas.openxmlformats.org/drawingml/2006/table">
            <a:tbl>
              <a:tblPr/>
              <a:tblGrid>
                <a:gridCol w="2058670"/>
                <a:gridCol w="3074670"/>
                <a:gridCol w="2628265"/>
                <a:gridCol w="2490470"/>
              </a:tblGrid>
              <a:tr h="522605">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5pPr>
                    </a:lstStyle>
                    <a:p>
                      <a:pPr marL="0" lvl="0" indent="0" algn="ctr">
                        <a:spcBef>
                          <a:spcPct val="0"/>
                        </a:spcBef>
                        <a:buNone/>
                      </a:pPr>
                      <a:r>
                        <a:rPr lang="zh-CN" altLang="en-US" sz="2800" b="1" dirty="0">
                          <a:solidFill>
                            <a:srgbClr val="7030A0"/>
                          </a:solidFill>
                          <a:uFillTx/>
                        </a:rPr>
                        <a:t>过程</a:t>
                      </a:r>
                      <a:endParaRPr lang="zh-CN" altLang="en-US" sz="2800" b="1" dirty="0">
                        <a:solidFill>
                          <a:srgbClr val="7030A0"/>
                        </a:solidFill>
                        <a:uFillTx/>
                      </a:endParaRPr>
                    </a:p>
                  </a:txBody>
                  <a:tcPr marL="90000" marR="90000" marT="46800" marB="46800"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5pPr>
                    </a:lstStyle>
                    <a:p>
                      <a:pPr marL="0" lvl="0" indent="0" algn="ctr">
                        <a:spcBef>
                          <a:spcPct val="0"/>
                        </a:spcBef>
                        <a:buNone/>
                      </a:pPr>
                      <a:r>
                        <a:rPr lang="zh-CN" altLang="en-US" sz="2800" b="1" dirty="0">
                          <a:solidFill>
                            <a:srgbClr val="7030A0"/>
                          </a:solidFill>
                          <a:uFillTx/>
                        </a:rPr>
                        <a:t>心理变化</a:t>
                      </a:r>
                      <a:endParaRPr lang="zh-CN" altLang="en-US" sz="2800" b="1" dirty="0">
                        <a:solidFill>
                          <a:srgbClr val="7030A0"/>
                        </a:solidFill>
                        <a:uFillTx/>
                      </a:endParaRPr>
                    </a:p>
                  </a:txBody>
                  <a:tcPr marL="90000" marR="90000" marT="46800" marB="468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5pPr>
                    </a:lstStyle>
                    <a:p>
                      <a:pPr marL="0" lvl="0" indent="0" algn="ctr">
                        <a:spcBef>
                          <a:spcPct val="0"/>
                        </a:spcBef>
                        <a:buNone/>
                      </a:pPr>
                      <a:r>
                        <a:rPr lang="zh-CN" altLang="en-US" sz="2800" b="1" dirty="0">
                          <a:solidFill>
                            <a:srgbClr val="7030A0"/>
                          </a:solidFill>
                          <a:uFillTx/>
                        </a:rPr>
                        <a:t>过程</a:t>
                      </a:r>
                      <a:endParaRPr lang="zh-CN" altLang="en-US" sz="2800" b="1" dirty="0">
                        <a:solidFill>
                          <a:srgbClr val="7030A0"/>
                        </a:solidFill>
                        <a:uFillTx/>
                      </a:endParaRPr>
                    </a:p>
                  </a:txBody>
                  <a:tcPr marL="90000" marR="90000" marT="46800" marB="468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5pPr>
                    </a:lstStyle>
                    <a:p>
                      <a:pPr marL="0" lvl="0" indent="0" algn="ctr">
                        <a:spcBef>
                          <a:spcPct val="0"/>
                        </a:spcBef>
                        <a:buNone/>
                      </a:pPr>
                      <a:r>
                        <a:rPr lang="zh-CN" altLang="en-US" sz="2800" b="1" dirty="0">
                          <a:solidFill>
                            <a:srgbClr val="7030A0"/>
                          </a:solidFill>
                          <a:uFillTx/>
                        </a:rPr>
                        <a:t>心理变化</a:t>
                      </a:r>
                      <a:endParaRPr lang="zh-CN" altLang="en-US" sz="2800" b="1" dirty="0">
                        <a:solidFill>
                          <a:srgbClr val="7030A0"/>
                        </a:solidFill>
                        <a:uFillTx/>
                      </a:endParaRPr>
                    </a:p>
                  </a:txBody>
                  <a:tcPr marL="90000" marR="90000" marT="46800" marB="46800"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5123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5pPr>
                    </a:lstStyle>
                    <a:p>
                      <a:pPr marL="0" lvl="0" indent="0" algn="ctr">
                        <a:spcBef>
                          <a:spcPct val="0"/>
                        </a:spcBef>
                        <a:buNone/>
                      </a:pPr>
                      <a:r>
                        <a:rPr lang="zh-CN" altLang="en-US" sz="2800" b="1" dirty="0">
                          <a:solidFill>
                            <a:srgbClr val="0000FF"/>
                          </a:solidFill>
                          <a:uFillTx/>
                        </a:rPr>
                        <a:t>别人跑向悬崖</a:t>
                      </a:r>
                      <a:endParaRPr lang="zh-CN" altLang="en-US" sz="2800" b="1" dirty="0">
                        <a:solidFill>
                          <a:srgbClr val="0000FF"/>
                        </a:solidFill>
                        <a:uFillTx/>
                      </a:endParaRPr>
                    </a:p>
                  </a:txBody>
                  <a:tcPr marL="90000" marR="90000" marT="46800" marB="46800"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5pPr>
                    </a:lstStyle>
                    <a:p>
                      <a:pPr marL="0" lvl="0" indent="0" algn="ctr">
                        <a:spcBef>
                          <a:spcPct val="0"/>
                        </a:spcBef>
                        <a:buNone/>
                      </a:pPr>
                      <a:endParaRPr lang="zh-CN" altLang="en-US" sz="2600" b="1" dirty="0">
                        <a:solidFill>
                          <a:srgbClr val="0000FF"/>
                        </a:solidFill>
                      </a:endParaRPr>
                    </a:p>
                  </a:txBody>
                  <a:tcPr marL="90000" marR="90000" marT="46800" marB="468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5pPr>
                    </a:lstStyle>
                    <a:p>
                      <a:pPr marL="0" lvl="0" indent="0" algn="ctr">
                        <a:spcBef>
                          <a:spcPct val="0"/>
                        </a:spcBef>
                        <a:buNone/>
                      </a:pPr>
                      <a:r>
                        <a:rPr lang="zh-CN" altLang="en-US" sz="2800" b="1" dirty="0">
                          <a:solidFill>
                            <a:srgbClr val="0000FF"/>
                          </a:solidFill>
                          <a:uFillTx/>
                        </a:rPr>
                        <a:t>暮色四合</a:t>
                      </a:r>
                      <a:endParaRPr lang="zh-CN" altLang="en-US" sz="2800" b="1" dirty="0">
                        <a:solidFill>
                          <a:srgbClr val="0000FF"/>
                        </a:solidFill>
                        <a:uFillTx/>
                      </a:endParaRPr>
                    </a:p>
                  </a:txBody>
                  <a:tcPr marL="90000" marR="90000" marT="46800" marB="468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5pPr>
                    </a:lstStyle>
                    <a:p>
                      <a:pPr marL="0" lvl="0" indent="0">
                        <a:spcBef>
                          <a:spcPct val="0"/>
                        </a:spcBef>
                        <a:buNone/>
                      </a:pPr>
                      <a:endParaRPr lang="zh-CN" altLang="en-US" sz="2600" b="1" dirty="0"/>
                    </a:p>
                  </a:txBody>
                  <a:tcPr marL="90000" marR="90000" marT="46800" marB="46800"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7503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5pPr>
                    </a:lstStyle>
                    <a:p>
                      <a:pPr marL="0" lvl="0" indent="0" algn="ctr">
                        <a:spcBef>
                          <a:spcPct val="0"/>
                        </a:spcBef>
                        <a:buNone/>
                      </a:pPr>
                      <a:r>
                        <a:rPr lang="zh-CN" altLang="en-US" sz="2800" b="1" dirty="0">
                          <a:solidFill>
                            <a:srgbClr val="0000FF"/>
                          </a:solidFill>
                          <a:uFillTx/>
                        </a:rPr>
                        <a:t>来在崖底</a:t>
                      </a:r>
                      <a:endParaRPr lang="zh-CN" altLang="en-US" sz="2800" b="1" dirty="0">
                        <a:solidFill>
                          <a:srgbClr val="0000FF"/>
                        </a:solidFill>
                        <a:uFillTx/>
                      </a:endParaRPr>
                    </a:p>
                  </a:txBody>
                  <a:tcPr marL="90000" marR="90000" marT="46800" marB="46800"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5pPr>
                    </a:lstStyle>
                    <a:p>
                      <a:pPr marL="0" lvl="0" indent="0" algn="ctr">
                        <a:spcBef>
                          <a:spcPct val="0"/>
                        </a:spcBef>
                        <a:buNone/>
                      </a:pPr>
                      <a:endParaRPr lang="zh-CN" altLang="en-US" sz="2600" b="1" dirty="0">
                        <a:solidFill>
                          <a:srgbClr val="0000FF"/>
                        </a:solidFill>
                      </a:endParaRPr>
                    </a:p>
                  </a:txBody>
                  <a:tcPr marL="90000" marR="90000" marT="46800" marB="468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5pPr>
                    </a:lstStyle>
                    <a:p>
                      <a:pPr marL="0" lvl="0" indent="0" algn="ctr">
                        <a:spcBef>
                          <a:spcPct val="0"/>
                        </a:spcBef>
                        <a:buNone/>
                      </a:pPr>
                      <a:r>
                        <a:rPr lang="zh-CN" altLang="en-US" sz="2800" b="1" dirty="0">
                          <a:solidFill>
                            <a:srgbClr val="0000FF"/>
                          </a:solidFill>
                          <a:uFillTx/>
                        </a:rPr>
                        <a:t>哭着说怕摔死</a:t>
                      </a:r>
                      <a:endParaRPr lang="zh-CN" altLang="en-US" sz="2800" b="1" dirty="0">
                        <a:solidFill>
                          <a:srgbClr val="0000FF"/>
                        </a:solidFill>
                        <a:uFillTx/>
                      </a:endParaRPr>
                    </a:p>
                  </a:txBody>
                  <a:tcPr marL="90000" marR="90000" marT="46800" marB="468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5pPr>
                    </a:lstStyle>
                    <a:p>
                      <a:pPr marL="0" lvl="0" indent="0">
                        <a:spcBef>
                          <a:spcPct val="0"/>
                        </a:spcBef>
                        <a:buNone/>
                      </a:pPr>
                      <a:endParaRPr lang="zh-CN" altLang="en-US" sz="2600" b="1" dirty="0"/>
                    </a:p>
                  </a:txBody>
                  <a:tcPr marL="90000" marR="90000" marT="46800" marB="46800"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374775">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5pPr>
                    </a:lstStyle>
                    <a:p>
                      <a:pPr marL="0" lvl="0" indent="0" algn="ctr" latinLnBrk="1">
                        <a:spcBef>
                          <a:spcPct val="0"/>
                        </a:spcBef>
                        <a:buNone/>
                      </a:pPr>
                      <a:r>
                        <a:rPr lang="zh-CN" altLang="en-US" sz="2800" b="1" dirty="0">
                          <a:solidFill>
                            <a:srgbClr val="0000FF"/>
                          </a:solidFill>
                          <a:uFillTx/>
                        </a:rPr>
                        <a:t>在小山</a:t>
                      </a:r>
                      <a:endParaRPr lang="zh-CN" altLang="en-US" sz="2800" b="1" dirty="0">
                        <a:solidFill>
                          <a:srgbClr val="0000FF"/>
                        </a:solidFill>
                        <a:uFillTx/>
                      </a:endParaRPr>
                    </a:p>
                    <a:p>
                      <a:pPr marL="0" lvl="0" indent="0" algn="ctr" latinLnBrk="1">
                        <a:spcBef>
                          <a:spcPct val="0"/>
                        </a:spcBef>
                        <a:buNone/>
                      </a:pPr>
                      <a:r>
                        <a:rPr lang="zh-CN" altLang="en-US" sz="2800" b="1" dirty="0">
                          <a:solidFill>
                            <a:srgbClr val="0000FF"/>
                          </a:solidFill>
                          <a:uFillTx/>
                        </a:rPr>
                        <a:t>道上</a:t>
                      </a:r>
                      <a:endParaRPr lang="zh-CN" altLang="en-US" sz="2800" b="1" dirty="0">
                        <a:solidFill>
                          <a:srgbClr val="0000FF"/>
                        </a:solidFill>
                        <a:uFillTx/>
                      </a:endParaRPr>
                    </a:p>
                  </a:txBody>
                  <a:tcPr marL="90000" marR="90000" marT="46800" marB="46800"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5pPr>
                    </a:lstStyle>
                    <a:p>
                      <a:pPr marL="0" lvl="0" indent="0" algn="ctr">
                        <a:spcBef>
                          <a:spcPct val="0"/>
                        </a:spcBef>
                        <a:buNone/>
                      </a:pPr>
                      <a:endParaRPr lang="zh-CN" altLang="en-US" sz="2600" b="1" dirty="0">
                        <a:solidFill>
                          <a:srgbClr val="0000FF"/>
                        </a:solidFill>
                      </a:endParaRPr>
                    </a:p>
                  </a:txBody>
                  <a:tcPr marL="90000" marR="90000" marT="46800" marB="468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5pPr>
                    </a:lstStyle>
                    <a:p>
                      <a:pPr marL="0" lvl="0" indent="0" algn="ctr">
                        <a:spcBef>
                          <a:spcPct val="0"/>
                        </a:spcBef>
                        <a:buNone/>
                      </a:pPr>
                      <a:r>
                        <a:rPr lang="zh-CN" altLang="en-US" sz="2800" b="1" dirty="0">
                          <a:solidFill>
                            <a:srgbClr val="0000FF"/>
                          </a:solidFill>
                          <a:uFillTx/>
                        </a:rPr>
                        <a:t>左脚踩到</a:t>
                      </a:r>
                      <a:endParaRPr lang="zh-CN" altLang="en-US" sz="2800" b="1" dirty="0">
                        <a:solidFill>
                          <a:srgbClr val="0000FF"/>
                        </a:solidFill>
                        <a:uFillTx/>
                      </a:endParaRPr>
                    </a:p>
                    <a:p>
                      <a:pPr marL="0" lvl="0" indent="0" algn="ctr">
                        <a:spcBef>
                          <a:spcPct val="0"/>
                        </a:spcBef>
                        <a:buNone/>
                      </a:pPr>
                      <a:r>
                        <a:rPr lang="zh-CN" altLang="en-US" sz="2800" b="1" dirty="0">
                          <a:solidFill>
                            <a:srgbClr val="0000FF"/>
                          </a:solidFill>
                          <a:uFillTx/>
                        </a:rPr>
                        <a:t>了岩石</a:t>
                      </a:r>
                      <a:endParaRPr lang="zh-CN" altLang="en-US" sz="2800" b="1" dirty="0">
                        <a:solidFill>
                          <a:srgbClr val="0000FF"/>
                        </a:solidFill>
                        <a:uFillTx/>
                      </a:endParaRPr>
                    </a:p>
                  </a:txBody>
                  <a:tcPr marL="90000" marR="90000" marT="46800" marB="468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5pPr>
                    </a:lstStyle>
                    <a:p>
                      <a:pPr marL="0" lvl="0" indent="0">
                        <a:spcBef>
                          <a:spcPct val="0"/>
                        </a:spcBef>
                        <a:buNone/>
                      </a:pPr>
                      <a:endParaRPr lang="zh-CN" altLang="en-US" sz="2600" b="1" dirty="0"/>
                    </a:p>
                  </a:txBody>
                  <a:tcPr marL="90000" marR="90000" marT="46800" marB="46800"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22605">
                <a:tc rowSpan="2">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5pPr>
                    </a:lstStyle>
                    <a:p>
                      <a:pPr marL="0" lvl="0" indent="0" algn="ctr">
                        <a:spcBef>
                          <a:spcPct val="0"/>
                        </a:spcBef>
                        <a:buNone/>
                      </a:pPr>
                      <a:r>
                        <a:rPr lang="zh-CN" altLang="en-US" sz="2800" b="1" dirty="0">
                          <a:solidFill>
                            <a:srgbClr val="0000FF"/>
                          </a:solidFill>
                          <a:uFillTx/>
                        </a:rPr>
                        <a:t>大家走后</a:t>
                      </a:r>
                      <a:endParaRPr lang="zh-CN" altLang="en-US" sz="2800" b="1" dirty="0">
                        <a:solidFill>
                          <a:srgbClr val="0000FF"/>
                        </a:solidFill>
                        <a:uFillTx/>
                      </a:endParaRPr>
                    </a:p>
                    <a:p>
                      <a:pPr marL="0" lvl="0" indent="0" algn="ctr">
                        <a:spcBef>
                          <a:spcPct val="0"/>
                        </a:spcBef>
                        <a:buNone/>
                      </a:pPr>
                      <a:r>
                        <a:rPr lang="zh-CN" altLang="en-US" sz="2800" b="1" dirty="0">
                          <a:solidFill>
                            <a:srgbClr val="0000FF"/>
                          </a:solidFill>
                          <a:uFillTx/>
                        </a:rPr>
                        <a:t>望向崖底</a:t>
                      </a:r>
                      <a:endParaRPr lang="zh-CN" altLang="en-US" sz="2800" b="1" dirty="0">
                        <a:solidFill>
                          <a:srgbClr val="0000FF"/>
                        </a:solidFill>
                        <a:uFillTx/>
                      </a:endParaRPr>
                    </a:p>
                  </a:txBody>
                  <a:tcPr marL="90000" marR="90000" marT="46800" marB="46800"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rowSpan="2">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5pPr>
                    </a:lstStyle>
                    <a:p>
                      <a:pPr marL="0" lvl="0" indent="0" algn="ctr">
                        <a:spcBef>
                          <a:spcPct val="0"/>
                        </a:spcBef>
                        <a:buNone/>
                      </a:pPr>
                      <a:endParaRPr lang="zh-CN" altLang="en-US" sz="2600" b="1" dirty="0">
                        <a:solidFill>
                          <a:srgbClr val="0000FF"/>
                        </a:solidFill>
                      </a:endParaRPr>
                    </a:p>
                  </a:txBody>
                  <a:tcPr marL="90000" marR="90000" marT="46800" marB="468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5pPr>
                    </a:lstStyle>
                    <a:p>
                      <a:pPr marL="0" lvl="0" indent="0" algn="ctr">
                        <a:spcBef>
                          <a:spcPct val="0"/>
                        </a:spcBef>
                        <a:buNone/>
                      </a:pPr>
                      <a:r>
                        <a:rPr lang="zh-CN" altLang="en-US" sz="2800" b="1" dirty="0">
                          <a:solidFill>
                            <a:srgbClr val="0000FF"/>
                          </a:solidFill>
                          <a:uFillTx/>
                        </a:rPr>
                        <a:t>移动右脚</a:t>
                      </a:r>
                      <a:endParaRPr lang="zh-CN" altLang="en-US" sz="2800" b="1" dirty="0">
                        <a:solidFill>
                          <a:srgbClr val="0000FF"/>
                        </a:solidFill>
                        <a:uFillTx/>
                      </a:endParaRPr>
                    </a:p>
                  </a:txBody>
                  <a:tcPr marL="90000" marR="90000" marT="46800" marB="468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5pPr>
                    </a:lstStyle>
                    <a:p>
                      <a:pPr marL="0" lvl="0" indent="0">
                        <a:spcBef>
                          <a:spcPct val="0"/>
                        </a:spcBef>
                        <a:buNone/>
                      </a:pPr>
                      <a:endParaRPr lang="zh-CN" altLang="en-US" sz="2600" b="1" dirty="0"/>
                    </a:p>
                  </a:txBody>
                  <a:tcPr marL="90000" marR="90000" marT="46800" marB="46800"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266825">
                <a:tc vMerge="1">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28575" cap="flat" cmpd="sng">
                      <a:solidFill>
                        <a:schemeClr val="tx1"/>
                      </a:solidFill>
                      <a:prstDash val="solid"/>
                      <a:headEnd type="none" w="med" len="med"/>
                      <a:tailEnd type="none" w="med" len="med"/>
                    </a:lnB>
                  </a:tcPr>
                </a:tc>
                <a:tc vMerge="1">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28575" cap="flat" cmpd="sng">
                      <a:solidFill>
                        <a:schemeClr val="tx1"/>
                      </a:solidFill>
                      <a:prstDash val="solid"/>
                      <a:headEnd type="none" w="med" len="med"/>
                      <a:tailEnd type="none" w="med" len="med"/>
                    </a:lnB>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5pPr>
                    </a:lstStyle>
                    <a:p>
                      <a:pPr marL="0" lvl="0" indent="0" algn="ctr">
                        <a:spcBef>
                          <a:spcPct val="0"/>
                        </a:spcBef>
                        <a:buNone/>
                      </a:pPr>
                      <a:r>
                        <a:rPr lang="zh-CN" altLang="en-US" sz="2800" b="1" dirty="0">
                          <a:solidFill>
                            <a:srgbClr val="0000FF"/>
                          </a:solidFill>
                          <a:uFillTx/>
                        </a:rPr>
                        <a:t>爬下悬崖</a:t>
                      </a:r>
                      <a:endParaRPr lang="zh-CN" altLang="en-US" sz="2800" b="1" dirty="0">
                        <a:solidFill>
                          <a:srgbClr val="0000FF"/>
                        </a:solidFill>
                        <a:uFillTx/>
                      </a:endParaRPr>
                    </a:p>
                  </a:txBody>
                  <a:tcPr marL="90000" marR="90000" marT="46800" marB="4680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49" charset="-122"/>
                        </a:defRPr>
                      </a:lvl5pPr>
                    </a:lstStyle>
                    <a:p>
                      <a:pPr marL="0" lvl="0" indent="0">
                        <a:spcBef>
                          <a:spcPct val="0"/>
                        </a:spcBef>
                        <a:buNone/>
                      </a:pPr>
                      <a:endParaRPr lang="zh-CN" altLang="en-US" sz="2600" b="1" dirty="0"/>
                    </a:p>
                  </a:txBody>
                  <a:tcPr marL="90000" marR="90000" marT="46800" marB="46800"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66604" name="文本框 66603"/>
          <p:cNvSpPr txBox="1"/>
          <p:nvPr/>
        </p:nvSpPr>
        <p:spPr>
          <a:xfrm>
            <a:off x="3233420" y="1854518"/>
            <a:ext cx="2520950" cy="953135"/>
          </a:xfrm>
          <a:prstGeom prst="rect">
            <a:avLst/>
          </a:prstGeom>
          <a:noFill/>
          <a:ln w="9525">
            <a:noFill/>
          </a:ln>
        </p:spPr>
        <p:txBody>
          <a:bodyPr>
            <a:spAutoFit/>
          </a:bodyPr>
          <a:lstStyle/>
          <a:p>
            <a:pPr algn="ctr"/>
            <a:r>
              <a:rPr lang="zh-CN" altLang="en-US" sz="2800" b="1" dirty="0">
                <a:solidFill>
                  <a:srgbClr val="FF0000"/>
                </a:solidFill>
                <a:latin typeface="黑体" panose="02010609060101010101" pitchFamily="49" charset="-122"/>
                <a:ea typeface="黑体" panose="02010609060101010101" pitchFamily="49" charset="-122"/>
              </a:rPr>
              <a:t>拿不定主意</a:t>
            </a:r>
            <a:endParaRPr lang="zh-CN" altLang="en-US" sz="2800" b="1" dirty="0">
              <a:solidFill>
                <a:srgbClr val="FF0000"/>
              </a:solidFill>
              <a:latin typeface="黑体" panose="02010609060101010101" pitchFamily="49" charset="-122"/>
              <a:ea typeface="黑体" panose="02010609060101010101" pitchFamily="49" charset="-122"/>
            </a:endParaRPr>
          </a:p>
          <a:p>
            <a:pPr algn="ctr"/>
            <a:r>
              <a:rPr lang="zh-CN" altLang="en-US" sz="2800" b="1" dirty="0">
                <a:solidFill>
                  <a:srgbClr val="FF0000"/>
                </a:solidFill>
                <a:latin typeface="黑体" panose="02010609060101010101" pitchFamily="49" charset="-122"/>
                <a:ea typeface="黑体" panose="02010609060101010101" pitchFamily="49" charset="-122"/>
              </a:rPr>
              <a:t>（犹豫不决）</a:t>
            </a:r>
            <a:endParaRPr lang="zh-CN" altLang="en-US" sz="2800" b="1" dirty="0">
              <a:latin typeface="黑体" panose="02010609060101010101" pitchFamily="49" charset="-122"/>
              <a:ea typeface="黑体" panose="02010609060101010101" pitchFamily="49" charset="-122"/>
            </a:endParaRPr>
          </a:p>
        </p:txBody>
      </p:sp>
      <p:sp>
        <p:nvSpPr>
          <p:cNvPr id="66605" name="文本框 66604"/>
          <p:cNvSpPr txBox="1"/>
          <p:nvPr/>
        </p:nvSpPr>
        <p:spPr>
          <a:xfrm>
            <a:off x="3233420" y="2764473"/>
            <a:ext cx="2519363" cy="953135"/>
          </a:xfrm>
          <a:prstGeom prst="rect">
            <a:avLst/>
          </a:prstGeom>
          <a:noFill/>
          <a:ln w="9525">
            <a:noFill/>
          </a:ln>
        </p:spPr>
        <p:txBody>
          <a:bodyPr>
            <a:spAutoFit/>
          </a:bodyPr>
          <a:lstStyle/>
          <a:p>
            <a:pPr algn="ctr"/>
            <a:r>
              <a:rPr lang="zh-CN" altLang="en-US" sz="2800" b="1" dirty="0">
                <a:solidFill>
                  <a:srgbClr val="FF0000"/>
                </a:solidFill>
                <a:latin typeface="黑体" panose="02010609060101010101" pitchFamily="49" charset="-122"/>
                <a:ea typeface="黑体" panose="02010609060101010101" pitchFamily="49" charset="-122"/>
              </a:rPr>
              <a:t>感觉悬崖高</a:t>
            </a:r>
            <a:endParaRPr lang="zh-CN" altLang="en-US" sz="2800" b="1" dirty="0">
              <a:solidFill>
                <a:srgbClr val="FF0000"/>
              </a:solidFill>
              <a:latin typeface="黑体" panose="02010609060101010101" pitchFamily="49" charset="-122"/>
              <a:ea typeface="黑体" panose="02010609060101010101" pitchFamily="49" charset="-122"/>
            </a:endParaRPr>
          </a:p>
          <a:p>
            <a:pPr algn="ctr"/>
            <a:r>
              <a:rPr lang="zh-CN" altLang="en-US" sz="2800" b="1" dirty="0">
                <a:solidFill>
                  <a:srgbClr val="FF0000"/>
                </a:solidFill>
                <a:latin typeface="黑体" panose="02010609060101010101" pitchFamily="49" charset="-122"/>
                <a:ea typeface="黑体" panose="02010609060101010101" pitchFamily="49" charset="-122"/>
              </a:rPr>
              <a:t>不可攀（胆怯）</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66606" name="文本框 66605"/>
          <p:cNvSpPr txBox="1"/>
          <p:nvPr/>
        </p:nvSpPr>
        <p:spPr>
          <a:xfrm>
            <a:off x="3156585" y="3717925"/>
            <a:ext cx="2468563" cy="1383665"/>
          </a:xfrm>
          <a:prstGeom prst="rect">
            <a:avLst/>
          </a:prstGeom>
          <a:noFill/>
          <a:ln w="9525">
            <a:noFill/>
          </a:ln>
        </p:spPr>
        <p:txBody>
          <a:bodyPr>
            <a:spAutoFit/>
          </a:bodyPr>
          <a:lstStyle/>
          <a:p>
            <a:pPr algn="ctr"/>
            <a:r>
              <a:rPr lang="zh-CN" altLang="en-US" sz="2800" b="1" dirty="0">
                <a:solidFill>
                  <a:srgbClr val="FF0000"/>
                </a:solidFill>
                <a:latin typeface="黑体" panose="02010609060101010101" pitchFamily="49" charset="-122"/>
                <a:ea typeface="黑体" panose="02010609060101010101" pitchFamily="49" charset="-122"/>
              </a:rPr>
              <a:t>心怦怦跳动</a:t>
            </a:r>
            <a:endParaRPr lang="zh-CN" altLang="en-US" sz="2800" b="1" dirty="0">
              <a:solidFill>
                <a:srgbClr val="FF0000"/>
              </a:solidFill>
              <a:latin typeface="黑体" panose="02010609060101010101" pitchFamily="49" charset="-122"/>
              <a:ea typeface="黑体" panose="02010609060101010101" pitchFamily="49" charset="-122"/>
            </a:endParaRPr>
          </a:p>
          <a:p>
            <a:pPr algn="ctr"/>
            <a:r>
              <a:rPr lang="zh-CN" altLang="en-US" sz="2800" b="1" dirty="0">
                <a:solidFill>
                  <a:srgbClr val="FF0000"/>
                </a:solidFill>
                <a:latin typeface="黑体" panose="02010609060101010101" pitchFamily="49" charset="-122"/>
                <a:ea typeface="黑体" panose="02010609060101010101" pitchFamily="49" charset="-122"/>
              </a:rPr>
              <a:t>心惊肉跳</a:t>
            </a:r>
            <a:endParaRPr lang="zh-CN" altLang="en-US" sz="2800" b="1" dirty="0">
              <a:solidFill>
                <a:srgbClr val="FF0000"/>
              </a:solidFill>
              <a:latin typeface="黑体" panose="02010609060101010101" pitchFamily="49" charset="-122"/>
              <a:ea typeface="黑体" panose="02010609060101010101" pitchFamily="49" charset="-122"/>
            </a:endParaRPr>
          </a:p>
          <a:p>
            <a:pPr algn="ctr"/>
            <a:r>
              <a:rPr lang="zh-CN" altLang="en-US" sz="2800" b="1" dirty="0">
                <a:solidFill>
                  <a:srgbClr val="FF0000"/>
                </a:solidFill>
                <a:latin typeface="黑体" panose="02010609060101010101" pitchFamily="49" charset="-122"/>
                <a:ea typeface="黑体" panose="02010609060101010101" pitchFamily="49" charset="-122"/>
              </a:rPr>
              <a:t>吓得几乎晕倒</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66607" name="文本框 66606"/>
          <p:cNvSpPr txBox="1"/>
          <p:nvPr/>
        </p:nvSpPr>
        <p:spPr>
          <a:xfrm>
            <a:off x="3329941" y="5239068"/>
            <a:ext cx="2327910" cy="1383665"/>
          </a:xfrm>
          <a:prstGeom prst="rect">
            <a:avLst/>
          </a:prstGeom>
          <a:noFill/>
          <a:ln w="9525">
            <a:noFill/>
          </a:ln>
        </p:spPr>
        <p:txBody>
          <a:bodyPr wrap="none" anchor="t">
            <a:spAutoFit/>
          </a:bodyPr>
          <a:lstStyle/>
          <a:p>
            <a:pPr algn="ctr"/>
            <a:r>
              <a:rPr lang="zh-CN" altLang="en-US" sz="2800" b="1" dirty="0">
                <a:solidFill>
                  <a:srgbClr val="FF0000"/>
                </a:solidFill>
                <a:latin typeface="黑体" panose="02010609060101010101" pitchFamily="49" charset="-122"/>
                <a:ea typeface="黑体" panose="02010609060101010101" pitchFamily="49" charset="-122"/>
              </a:rPr>
              <a:t>感到头晕目眩</a:t>
            </a:r>
            <a:endParaRPr lang="zh-CN" altLang="en-US" sz="2800" b="1" dirty="0">
              <a:solidFill>
                <a:srgbClr val="FF0000"/>
              </a:solidFill>
              <a:latin typeface="黑体" panose="02010609060101010101" pitchFamily="49" charset="-122"/>
              <a:ea typeface="黑体" panose="02010609060101010101" pitchFamily="49" charset="-122"/>
            </a:endParaRPr>
          </a:p>
          <a:p>
            <a:pPr algn="ctr"/>
            <a:r>
              <a:rPr lang="zh-CN" altLang="en-US" sz="2800" b="1" dirty="0">
                <a:solidFill>
                  <a:srgbClr val="FF0000"/>
                </a:solidFill>
                <a:latin typeface="黑体" panose="02010609060101010101" pitchFamily="49" charset="-122"/>
                <a:ea typeface="黑体" panose="02010609060101010101" pitchFamily="49" charset="-122"/>
              </a:rPr>
              <a:t>伤心害怕</a:t>
            </a:r>
            <a:endParaRPr lang="zh-CN" altLang="en-US" sz="2800" b="1" dirty="0">
              <a:solidFill>
                <a:srgbClr val="FF0000"/>
              </a:solidFill>
              <a:latin typeface="黑体" panose="02010609060101010101" pitchFamily="49" charset="-122"/>
              <a:ea typeface="黑体" panose="02010609060101010101" pitchFamily="49" charset="-122"/>
            </a:endParaRPr>
          </a:p>
          <a:p>
            <a:pPr algn="ctr">
              <a:buClrTx/>
              <a:buSzTx/>
              <a:buFontTx/>
            </a:pPr>
            <a:r>
              <a:rPr lang="zh-CN" altLang="en-US" sz="2800" b="1" dirty="0">
                <a:solidFill>
                  <a:srgbClr val="FF0000"/>
                </a:solidFill>
                <a:latin typeface="黑体" panose="02010609060101010101" pitchFamily="49" charset="-122"/>
                <a:ea typeface="黑体" panose="02010609060101010101" pitchFamily="49" charset="-122"/>
              </a:rPr>
              <a:t>（啜泣）</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66608" name="文本框 66607"/>
          <p:cNvSpPr txBox="1"/>
          <p:nvPr/>
        </p:nvSpPr>
        <p:spPr>
          <a:xfrm>
            <a:off x="8632349" y="1854835"/>
            <a:ext cx="2583180" cy="953135"/>
          </a:xfrm>
          <a:prstGeom prst="rect">
            <a:avLst/>
          </a:prstGeom>
          <a:noFill/>
          <a:ln w="9525">
            <a:noFill/>
          </a:ln>
        </p:spPr>
        <p:txBody>
          <a:bodyPr wrap="none" anchor="t">
            <a:spAutoFit/>
          </a:bodyPr>
          <a:lstStyle/>
          <a:p>
            <a:pPr algn="ctr"/>
            <a:r>
              <a:rPr lang="zh-CN" altLang="en-US" sz="2800" b="1" dirty="0">
                <a:solidFill>
                  <a:srgbClr val="FF0000"/>
                </a:solidFill>
                <a:latin typeface="黑体" panose="02010609060101010101" pitchFamily="49" charset="-122"/>
                <a:ea typeface="黑体" panose="02010609060101010101" pitchFamily="49" charset="-122"/>
              </a:rPr>
              <a:t>恐惧绝望</a:t>
            </a:r>
            <a:endParaRPr lang="zh-CN" altLang="en-US" sz="2800" b="1" dirty="0">
              <a:solidFill>
                <a:srgbClr val="FF0000"/>
              </a:solidFill>
              <a:latin typeface="黑体" panose="02010609060101010101" pitchFamily="49" charset="-122"/>
              <a:ea typeface="黑体" panose="02010609060101010101" pitchFamily="49" charset="-122"/>
            </a:endParaRPr>
          </a:p>
          <a:p>
            <a:pPr algn="ctr"/>
            <a:r>
              <a:rPr lang="zh-CN" altLang="en-US" sz="2800" b="1" dirty="0">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麻木不能动）</a:t>
            </a:r>
            <a:endParaRPr lang="zh-CN" altLang="en-US" sz="2000" b="1" dirty="0">
              <a:latin typeface="黑体" panose="02010609060101010101" pitchFamily="49" charset="-122"/>
              <a:ea typeface="黑体" panose="02010609060101010101" pitchFamily="49" charset="-122"/>
            </a:endParaRPr>
          </a:p>
        </p:txBody>
      </p:sp>
      <p:sp>
        <p:nvSpPr>
          <p:cNvPr id="66609" name="文本框 66608"/>
          <p:cNvSpPr txBox="1"/>
          <p:nvPr/>
        </p:nvSpPr>
        <p:spPr>
          <a:xfrm>
            <a:off x="9023033" y="2980055"/>
            <a:ext cx="1800225" cy="521970"/>
          </a:xfrm>
          <a:prstGeom prst="rect">
            <a:avLst/>
          </a:prstGeom>
          <a:noFill/>
          <a:ln w="9525">
            <a:noFill/>
          </a:ln>
        </p:spPr>
        <p:txBody>
          <a:bodyPr>
            <a:spAutoFit/>
          </a:bodyPr>
          <a:lstStyle/>
          <a:p>
            <a:pPr algn="ctr"/>
            <a:r>
              <a:rPr lang="zh-CN" altLang="en-US" sz="2800" b="1" dirty="0">
                <a:solidFill>
                  <a:srgbClr val="FF0000"/>
                </a:solidFill>
                <a:latin typeface="黑体" panose="02010609060101010101" pitchFamily="49" charset="-122"/>
                <a:ea typeface="黑体" panose="02010609060101010101" pitchFamily="49" charset="-122"/>
              </a:rPr>
              <a:t>毫无信心</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66610" name="文本框 66609"/>
          <p:cNvSpPr txBox="1"/>
          <p:nvPr/>
        </p:nvSpPr>
        <p:spPr>
          <a:xfrm>
            <a:off x="9023350" y="4148138"/>
            <a:ext cx="2016125" cy="521970"/>
          </a:xfrm>
          <a:prstGeom prst="rect">
            <a:avLst/>
          </a:prstGeom>
          <a:noFill/>
          <a:ln w="9525">
            <a:noFill/>
          </a:ln>
        </p:spPr>
        <p:txBody>
          <a:bodyPr>
            <a:spAutoFit/>
          </a:bodyPr>
          <a:lstStyle/>
          <a:p>
            <a:pPr algn="ctr"/>
            <a:r>
              <a:rPr lang="zh-CN" altLang="en-US" sz="2800" b="1" dirty="0">
                <a:solidFill>
                  <a:srgbClr val="FF0000"/>
                </a:solidFill>
                <a:latin typeface="黑体" panose="02010609060101010101" pitchFamily="49" charset="-122"/>
                <a:ea typeface="黑体" panose="02010609060101010101" pitchFamily="49" charset="-122"/>
              </a:rPr>
              <a:t>有了信心</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66611" name="文本框 66610"/>
          <p:cNvSpPr txBox="1"/>
          <p:nvPr/>
        </p:nvSpPr>
        <p:spPr>
          <a:xfrm>
            <a:off x="9023350" y="5101590"/>
            <a:ext cx="1944688" cy="521970"/>
          </a:xfrm>
          <a:prstGeom prst="rect">
            <a:avLst/>
          </a:prstGeom>
          <a:noFill/>
          <a:ln w="9525">
            <a:noFill/>
          </a:ln>
        </p:spPr>
        <p:txBody>
          <a:bodyPr>
            <a:spAutoFit/>
          </a:bodyPr>
          <a:lstStyle/>
          <a:p>
            <a:pPr algn="ctr"/>
            <a:r>
              <a:rPr lang="zh-CN" altLang="en-US" sz="2800" b="1" dirty="0">
                <a:solidFill>
                  <a:srgbClr val="FF0000"/>
                </a:solidFill>
                <a:latin typeface="黑体" panose="02010609060101010101" pitchFamily="49" charset="-122"/>
                <a:ea typeface="黑体" panose="02010609060101010101" pitchFamily="49" charset="-122"/>
              </a:rPr>
              <a:t>信心大增</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66612" name="文本框 66611"/>
          <p:cNvSpPr txBox="1"/>
          <p:nvPr/>
        </p:nvSpPr>
        <p:spPr>
          <a:xfrm>
            <a:off x="8759508" y="5548948"/>
            <a:ext cx="2327910" cy="1383665"/>
          </a:xfrm>
          <a:prstGeom prst="rect">
            <a:avLst/>
          </a:prstGeom>
          <a:noFill/>
          <a:ln w="9525">
            <a:noFill/>
          </a:ln>
        </p:spPr>
        <p:txBody>
          <a:bodyPr wrap="none" anchor="t">
            <a:spAutoFit/>
          </a:bodyPr>
          <a:lstStyle/>
          <a:p>
            <a:pPr algn="ctr"/>
            <a:r>
              <a:rPr lang="zh-CN" altLang="en-US" sz="2800" b="1" dirty="0">
                <a:solidFill>
                  <a:srgbClr val="FF0000"/>
                </a:solidFill>
                <a:uFillTx/>
                <a:latin typeface="黑体" panose="02010609060101010101" pitchFamily="49" charset="-122"/>
                <a:ea typeface="黑体" panose="02010609060101010101" pitchFamily="49" charset="-122"/>
              </a:rPr>
              <a:t>（高兴激动）</a:t>
            </a:r>
            <a:endParaRPr lang="zh-CN" altLang="en-US" sz="2800" b="1" dirty="0">
              <a:solidFill>
                <a:srgbClr val="FF0000"/>
              </a:solidFill>
              <a:uFillTx/>
              <a:latin typeface="黑体" panose="02010609060101010101" pitchFamily="49" charset="-122"/>
              <a:ea typeface="黑体" panose="02010609060101010101" pitchFamily="49" charset="-122"/>
            </a:endParaRPr>
          </a:p>
          <a:p>
            <a:pPr algn="ctr"/>
            <a:r>
              <a:rPr lang="zh-CN" altLang="en-US" sz="2800" b="1" dirty="0">
                <a:solidFill>
                  <a:srgbClr val="FF0000"/>
                </a:solidFill>
                <a:uFillTx/>
                <a:latin typeface="黑体" panose="02010609060101010101" pitchFamily="49" charset="-122"/>
                <a:ea typeface="黑体" panose="02010609060101010101" pitchFamily="49" charset="-122"/>
              </a:rPr>
              <a:t>巨大的</a:t>
            </a:r>
            <a:endParaRPr lang="zh-CN" altLang="en-US" sz="2800" b="1" dirty="0">
              <a:solidFill>
                <a:srgbClr val="FF0000"/>
              </a:solidFill>
              <a:uFillTx/>
              <a:latin typeface="黑体" panose="02010609060101010101" pitchFamily="49" charset="-122"/>
              <a:ea typeface="黑体" panose="02010609060101010101" pitchFamily="49" charset="-122"/>
            </a:endParaRPr>
          </a:p>
          <a:p>
            <a:pPr algn="ctr"/>
            <a:r>
              <a:rPr lang="zh-CN" altLang="en-US" sz="2800" b="1" dirty="0">
                <a:solidFill>
                  <a:srgbClr val="FF0000"/>
                </a:solidFill>
                <a:uFillTx/>
                <a:latin typeface="黑体" panose="02010609060101010101" pitchFamily="49" charset="-122"/>
                <a:ea typeface="黑体" panose="02010609060101010101" pitchFamily="49" charset="-122"/>
              </a:rPr>
              <a:t>成就感</a:t>
            </a:r>
            <a:endParaRPr lang="zh-CN" altLang="en-US" sz="2800" b="1" dirty="0">
              <a:solidFill>
                <a:srgbClr val="FF0000"/>
              </a:solidFill>
              <a:uFillTx/>
              <a:latin typeface="黑体" panose="02010609060101010101" pitchFamily="49" charset="-122"/>
              <a:ea typeface="黑体" panose="02010609060101010101" pitchFamily="49" charset="-122"/>
            </a:endParaRPr>
          </a:p>
        </p:txBody>
      </p:sp>
      <p:sp>
        <p:nvSpPr>
          <p:cNvPr id="4" name="文本框 3"/>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合作探究</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6604"/>
                                        </p:tgtEl>
                                        <p:attrNameLst>
                                          <p:attrName>style.visibility</p:attrName>
                                        </p:attrNameLst>
                                      </p:cBhvr>
                                      <p:to>
                                        <p:strVal val="visible"/>
                                      </p:to>
                                    </p:set>
                                    <p:animEffect transition="in" filter="wipe(left)">
                                      <p:cBhvr>
                                        <p:cTn id="7" dur="500"/>
                                        <p:tgtEl>
                                          <p:spTgt spid="6660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6605"/>
                                        </p:tgtEl>
                                        <p:attrNameLst>
                                          <p:attrName>style.visibility</p:attrName>
                                        </p:attrNameLst>
                                      </p:cBhvr>
                                      <p:to>
                                        <p:strVal val="visible"/>
                                      </p:to>
                                    </p:set>
                                    <p:animEffect transition="in" filter="wipe(left)">
                                      <p:cBhvr>
                                        <p:cTn id="12" dur="500"/>
                                        <p:tgtEl>
                                          <p:spTgt spid="6660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6606"/>
                                        </p:tgtEl>
                                        <p:attrNameLst>
                                          <p:attrName>style.visibility</p:attrName>
                                        </p:attrNameLst>
                                      </p:cBhvr>
                                      <p:to>
                                        <p:strVal val="visible"/>
                                      </p:to>
                                    </p:set>
                                    <p:animEffect transition="in" filter="wipe(left)">
                                      <p:cBhvr>
                                        <p:cTn id="17" dur="500"/>
                                        <p:tgtEl>
                                          <p:spTgt spid="6660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6607"/>
                                        </p:tgtEl>
                                        <p:attrNameLst>
                                          <p:attrName>style.visibility</p:attrName>
                                        </p:attrNameLst>
                                      </p:cBhvr>
                                      <p:to>
                                        <p:strVal val="visible"/>
                                      </p:to>
                                    </p:set>
                                    <p:animEffect transition="in" filter="wipe(left)">
                                      <p:cBhvr>
                                        <p:cTn id="22" dur="500"/>
                                        <p:tgtEl>
                                          <p:spTgt spid="6660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6608"/>
                                        </p:tgtEl>
                                        <p:attrNameLst>
                                          <p:attrName>style.visibility</p:attrName>
                                        </p:attrNameLst>
                                      </p:cBhvr>
                                      <p:to>
                                        <p:strVal val="visible"/>
                                      </p:to>
                                    </p:set>
                                    <p:animEffect transition="in" filter="wipe(left)">
                                      <p:cBhvr>
                                        <p:cTn id="27" dur="500"/>
                                        <p:tgtEl>
                                          <p:spTgt spid="6660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6609"/>
                                        </p:tgtEl>
                                        <p:attrNameLst>
                                          <p:attrName>style.visibility</p:attrName>
                                        </p:attrNameLst>
                                      </p:cBhvr>
                                      <p:to>
                                        <p:strVal val="visible"/>
                                      </p:to>
                                    </p:set>
                                    <p:animEffect transition="in" filter="wipe(left)">
                                      <p:cBhvr>
                                        <p:cTn id="32" dur="500"/>
                                        <p:tgtEl>
                                          <p:spTgt spid="6660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6610"/>
                                        </p:tgtEl>
                                        <p:attrNameLst>
                                          <p:attrName>style.visibility</p:attrName>
                                        </p:attrNameLst>
                                      </p:cBhvr>
                                      <p:to>
                                        <p:strVal val="visible"/>
                                      </p:to>
                                    </p:set>
                                    <p:animEffect transition="in" filter="wipe(left)">
                                      <p:cBhvr>
                                        <p:cTn id="37" dur="500"/>
                                        <p:tgtEl>
                                          <p:spTgt spid="666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66611"/>
                                        </p:tgtEl>
                                        <p:attrNameLst>
                                          <p:attrName>style.visibility</p:attrName>
                                        </p:attrNameLst>
                                      </p:cBhvr>
                                      <p:to>
                                        <p:strVal val="visible"/>
                                      </p:to>
                                    </p:set>
                                    <p:animEffect transition="in" filter="wipe(left)">
                                      <p:cBhvr>
                                        <p:cTn id="42" dur="500"/>
                                        <p:tgtEl>
                                          <p:spTgt spid="666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6612"/>
                                        </p:tgtEl>
                                        <p:attrNameLst>
                                          <p:attrName>style.visibility</p:attrName>
                                        </p:attrNameLst>
                                      </p:cBhvr>
                                      <p:to>
                                        <p:strVal val="visible"/>
                                      </p:to>
                                    </p:set>
                                    <p:animEffect transition="in" filter="wipe(left)">
                                      <p:cBhvr>
                                        <p:cTn id="47" dur="500"/>
                                        <p:tgtEl>
                                          <p:spTgt spid="666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604" grpId="0"/>
      <p:bldP spid="66605" grpId="0"/>
      <p:bldP spid="66606" grpId="0"/>
      <p:bldP spid="66607" grpId="0"/>
      <p:bldP spid="66608" grpId="0"/>
      <p:bldP spid="66609" grpId="0"/>
      <p:bldP spid="66610" grpId="0"/>
      <p:bldP spid="66611" grpId="0"/>
      <p:bldP spid="6661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Text Box 4"/>
          <p:cNvSpPr txBox="1"/>
          <p:nvPr/>
        </p:nvSpPr>
        <p:spPr>
          <a:xfrm>
            <a:off x="1816735" y="1143635"/>
            <a:ext cx="9004300" cy="1198880"/>
          </a:xfrm>
          <a:prstGeom prst="rect">
            <a:avLst/>
          </a:prstGeom>
          <a:noFill/>
          <a:ln w="9525">
            <a:noFill/>
          </a:ln>
        </p:spPr>
        <p:txBody>
          <a:bodyPr wrap="square">
            <a:spAutoFit/>
          </a:bodyPr>
          <a:lstStyle/>
          <a:p>
            <a:pPr marL="457200" indent="-457200">
              <a:buClr>
                <a:srgbClr val="0000E5"/>
              </a:buClr>
              <a:buFont typeface="Wingdings" panose="05000000000000000000" charset="0"/>
              <a:buChar char=""/>
            </a:pPr>
            <a:r>
              <a:rPr lang="zh-CN" altLang="en-US" sz="3600" b="1" dirty="0">
                <a:solidFill>
                  <a:srgbClr val="0000FF"/>
                </a:solidFill>
                <a:uFillTx/>
                <a:latin typeface="楷体_GB2312" charset="0"/>
                <a:ea typeface="黑体" panose="02010609060101010101" pitchFamily="49" charset="-122"/>
              </a:rPr>
              <a:t>文中写“我”下山的动词有哪些？并体会其中的作用。</a:t>
            </a:r>
            <a:endParaRPr lang="zh-CN" altLang="en-US" sz="3600" b="1" dirty="0">
              <a:solidFill>
                <a:srgbClr val="0000FF"/>
              </a:solidFill>
              <a:uFillTx/>
              <a:latin typeface="楷体_GB2312" charset="0"/>
              <a:ea typeface="黑体" panose="02010609060101010101" pitchFamily="49" charset="-122"/>
            </a:endParaRPr>
          </a:p>
        </p:txBody>
      </p:sp>
      <p:sp>
        <p:nvSpPr>
          <p:cNvPr id="53253" name="Text Box 5"/>
          <p:cNvSpPr txBox="1"/>
          <p:nvPr/>
        </p:nvSpPr>
        <p:spPr>
          <a:xfrm>
            <a:off x="2063115" y="2750820"/>
            <a:ext cx="8511540" cy="1753235"/>
          </a:xfrm>
          <a:prstGeom prst="rect">
            <a:avLst/>
          </a:prstGeom>
          <a:noFill/>
          <a:ln w="9525">
            <a:noFill/>
          </a:ln>
        </p:spPr>
        <p:txBody>
          <a:bodyPr wrap="square">
            <a:spAutoFit/>
          </a:bodyPr>
          <a:lstStyle/>
          <a:p>
            <a:pPr>
              <a:lnSpc>
                <a:spcPct val="150000"/>
              </a:lnSpc>
            </a:pPr>
            <a:r>
              <a:rPr lang="en-US" altLang="zh-CN" sz="3600" b="1" dirty="0">
                <a:solidFill>
                  <a:srgbClr val="FF0000"/>
                </a:solidFill>
                <a:uFillTx/>
                <a:latin typeface="楷体_GB2312" charset="0"/>
                <a:ea typeface="黑体" panose="02010609060101010101" pitchFamily="49" charset="-122"/>
              </a:rPr>
              <a:t>    </a:t>
            </a:r>
            <a:r>
              <a:rPr lang="zh-CN" altLang="en-US" sz="3600" b="1" dirty="0">
                <a:solidFill>
                  <a:srgbClr val="FF0000"/>
                </a:solidFill>
                <a:uFillTx/>
                <a:latin typeface="楷体_GB2312" charset="0"/>
                <a:ea typeface="黑体" panose="02010609060101010101" pitchFamily="49" charset="-122"/>
              </a:rPr>
              <a:t>挪、移、找、踩，</a:t>
            </a:r>
            <a:r>
              <a:rPr lang="zh-CN" altLang="en-US" sz="3600" b="1" u="heavy" dirty="0">
                <a:solidFill>
                  <a:srgbClr val="FF0000"/>
                </a:solidFill>
                <a:uFill>
                  <a:solidFill>
                    <a:schemeClr val="accent2">
                      <a:lumMod val="50000"/>
                    </a:schemeClr>
                  </a:solidFill>
                </a:uFill>
                <a:latin typeface="楷体_GB2312" charset="0"/>
                <a:ea typeface="黑体" panose="02010609060101010101" pitchFamily="49" charset="-122"/>
              </a:rPr>
              <a:t>生动地表现出</a:t>
            </a:r>
            <a:r>
              <a:rPr lang="zh-CN" altLang="en-US" sz="3600" b="1" dirty="0">
                <a:solidFill>
                  <a:srgbClr val="FF0000"/>
                </a:solidFill>
                <a:uFillTx/>
                <a:latin typeface="楷体_GB2312" charset="0"/>
                <a:ea typeface="黑体" panose="02010609060101010101" pitchFamily="49" charset="-122"/>
              </a:rPr>
              <a:t>“我”下山时</a:t>
            </a:r>
            <a:r>
              <a:rPr lang="zh-CN" altLang="en-US" sz="3600" b="1" u="heavy" dirty="0">
                <a:solidFill>
                  <a:srgbClr val="FF0000"/>
                </a:solidFill>
                <a:uFill>
                  <a:solidFill>
                    <a:schemeClr val="accent2">
                      <a:lumMod val="50000"/>
                    </a:schemeClr>
                  </a:solidFill>
                </a:uFill>
                <a:latin typeface="楷体_GB2312" charset="0"/>
                <a:ea typeface="黑体" panose="02010609060101010101" pitchFamily="49" charset="-122"/>
              </a:rPr>
              <a:t>动作的小心谨慎和内心的恐惧</a:t>
            </a:r>
            <a:r>
              <a:rPr lang="zh-CN" altLang="en-US" sz="3600" b="1" dirty="0">
                <a:solidFill>
                  <a:srgbClr val="FF0000"/>
                </a:solidFill>
                <a:uFillTx/>
                <a:latin typeface="楷体_GB2312" charset="0"/>
                <a:ea typeface="黑体" panose="02010609060101010101" pitchFamily="49" charset="-122"/>
              </a:rPr>
              <a:t>。</a:t>
            </a:r>
            <a:endParaRPr lang="zh-CN" altLang="en-US" sz="3600" b="1" dirty="0">
              <a:solidFill>
                <a:srgbClr val="FF0000"/>
              </a:solidFill>
              <a:uFillTx/>
              <a:latin typeface="楷体_GB2312" charset="0"/>
              <a:ea typeface="黑体" panose="02010609060101010101" pitchFamily="49" charset="-122"/>
            </a:endParaRPr>
          </a:p>
        </p:txBody>
      </p:sp>
      <p:sp>
        <p:nvSpPr>
          <p:cNvPr id="73746" name="Text Box 5"/>
          <p:cNvSpPr txBox="1"/>
          <p:nvPr/>
        </p:nvSpPr>
        <p:spPr>
          <a:xfrm>
            <a:off x="1541145" y="8441690"/>
            <a:ext cx="9109710" cy="1568450"/>
          </a:xfrm>
          <a:prstGeom prst="rect">
            <a:avLst/>
          </a:prstGeom>
          <a:noFill/>
          <a:ln w="9525">
            <a:noFill/>
          </a:ln>
        </p:spPr>
        <p:txBody>
          <a:bodyPr wrap="square">
            <a:spAutoFit/>
          </a:bodyPr>
          <a:lstStyle/>
          <a:p>
            <a:pPr algn="l">
              <a:lnSpc>
                <a:spcPct val="100000"/>
              </a:lnSpc>
            </a:pPr>
            <a:r>
              <a:rPr lang="zh-CN" altLang="en-US" sz="3200" b="1" u="heavy" dirty="0">
                <a:solidFill>
                  <a:srgbClr val="FF0000"/>
                </a:solidFill>
                <a:uFill>
                  <a:solidFill>
                    <a:schemeClr val="accent2">
                      <a:lumMod val="50000"/>
                    </a:schemeClr>
                  </a:solidFill>
                </a:uFill>
                <a:latin typeface="楷体_GB2312" charset="0"/>
                <a:ea typeface="楷体_GB2312" pitchFamily="1" charset="-122"/>
              </a:rPr>
              <a:t>“探”是向前伸出试探的意思</a:t>
            </a:r>
            <a:r>
              <a:rPr lang="zh-CN" altLang="en-US" sz="3200" b="1" dirty="0">
                <a:solidFill>
                  <a:srgbClr val="FF0000"/>
                </a:solidFill>
                <a:uFillTx/>
                <a:latin typeface="楷体_GB2312" charset="0"/>
                <a:ea typeface="楷体_GB2312" pitchFamily="1" charset="-122"/>
              </a:rPr>
              <a:t>，写“我”不敢大胆迈步，</a:t>
            </a:r>
            <a:r>
              <a:rPr lang="zh-CN" altLang="en-US" sz="3200" b="1" u="heavy" dirty="0">
                <a:solidFill>
                  <a:srgbClr val="FF0000"/>
                </a:solidFill>
                <a:uFill>
                  <a:solidFill>
                    <a:schemeClr val="accent2">
                      <a:lumMod val="50000"/>
                    </a:schemeClr>
                  </a:solidFill>
                </a:uFill>
                <a:latin typeface="楷体_GB2312" charset="0"/>
                <a:ea typeface="楷体_GB2312" pitchFamily="1" charset="-122"/>
              </a:rPr>
              <a:t>表现我的胆怯和小心</a:t>
            </a:r>
            <a:r>
              <a:rPr lang="zh-CN" altLang="en-US" sz="3200" b="1" dirty="0">
                <a:solidFill>
                  <a:srgbClr val="FF0000"/>
                </a:solidFill>
                <a:uFillTx/>
                <a:latin typeface="楷体_GB2312" charset="0"/>
                <a:ea typeface="楷体_GB2312" pitchFamily="1" charset="-122"/>
              </a:rPr>
              <a:t>，而“站”是站立的意思，不符合原意。</a:t>
            </a:r>
            <a:endParaRPr lang="zh-CN" altLang="en-US" sz="3200" b="1" dirty="0">
              <a:solidFill>
                <a:srgbClr val="FF0000"/>
              </a:solidFill>
              <a:uFillTx/>
              <a:latin typeface="楷体_GB2312" charset="0"/>
              <a:ea typeface="楷体_GB2312" pitchFamily="1" charset="-122"/>
            </a:endParaRPr>
          </a:p>
        </p:txBody>
      </p:sp>
      <p:sp>
        <p:nvSpPr>
          <p:cNvPr id="2" name="文本框 1"/>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合作探究</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3253"/>
                                        </p:tgtEl>
                                        <p:attrNameLst>
                                          <p:attrName>style.visibility</p:attrName>
                                        </p:attrNameLst>
                                      </p:cBhvr>
                                      <p:to>
                                        <p:strVal val="visible"/>
                                      </p:to>
                                    </p:set>
                                    <p:animEffect transition="in" filter="blinds(horizontal)">
                                      <p:cBhvr>
                                        <p:cTn id="7" dur="500"/>
                                        <p:tgtEl>
                                          <p:spTgt spid="53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文本框 13313"/>
          <p:cNvSpPr txBox="1"/>
          <p:nvPr/>
        </p:nvSpPr>
        <p:spPr>
          <a:xfrm>
            <a:off x="2547938" y="769938"/>
            <a:ext cx="309880" cy="368300"/>
          </a:xfrm>
          <a:prstGeom prst="rect">
            <a:avLst/>
          </a:prstGeom>
          <a:noFill/>
          <a:ln w="9525">
            <a:noFill/>
          </a:ln>
        </p:spPr>
        <p:txBody>
          <a:bodyPr wrap="none" anchor="t">
            <a:spAutoFit/>
          </a:bodyPr>
          <a:lstStyle/>
          <a:p>
            <a:endParaRPr lang="zh-CN" altLang="en-US" dirty="0">
              <a:latin typeface="Arial" panose="020B0604020202020204" pitchFamily="34" charset="0"/>
            </a:endParaRPr>
          </a:p>
        </p:txBody>
      </p:sp>
      <p:sp>
        <p:nvSpPr>
          <p:cNvPr id="13317" name="文本框 13316"/>
          <p:cNvSpPr txBox="1"/>
          <p:nvPr/>
        </p:nvSpPr>
        <p:spPr>
          <a:xfrm>
            <a:off x="4294505" y="893445"/>
            <a:ext cx="7408545" cy="6185535"/>
          </a:xfrm>
          <a:prstGeom prst="rect">
            <a:avLst/>
          </a:prstGeom>
          <a:noFill/>
          <a:ln w="9525">
            <a:noFill/>
          </a:ln>
        </p:spPr>
        <p:txBody>
          <a:bodyPr wrap="square">
            <a:spAutoFit/>
          </a:bodyPr>
          <a:lstStyle/>
          <a:p>
            <a:pPr latinLnBrk="1"/>
            <a:r>
              <a:rPr lang="zh-CN" altLang="en-US" sz="3600" b="1" dirty="0">
                <a:solidFill>
                  <a:schemeClr val="accent2">
                    <a:lumMod val="50000"/>
                  </a:schemeClr>
                </a:solidFill>
                <a:latin typeface="黑体" panose="02010609060101010101" pitchFamily="49" charset="-122"/>
                <a:ea typeface="黑体" panose="02010609060101010101" pitchFamily="49" charset="-122"/>
              </a:rPr>
              <a:t>    莫顿</a:t>
            </a:r>
            <a:r>
              <a:rPr lang="en-US" altLang="zh-CN" sz="3600" b="1">
                <a:solidFill>
                  <a:schemeClr val="accent2">
                    <a:lumMod val="50000"/>
                  </a:schemeClr>
                </a:solidFill>
                <a:latin typeface="Arial" panose="020B0604020202020204" pitchFamily="34" charset="0"/>
                <a:ea typeface="黑体" panose="02010609060101010101" pitchFamily="49" charset="-122"/>
              </a:rPr>
              <a:t>·</a:t>
            </a:r>
            <a:r>
              <a:rPr lang="zh-CN" altLang="en-US" sz="3600" b="1" dirty="0">
                <a:solidFill>
                  <a:schemeClr val="accent2">
                    <a:lumMod val="50000"/>
                  </a:schemeClr>
                </a:solidFill>
                <a:latin typeface="黑体" panose="02010609060101010101" pitchFamily="49" charset="-122"/>
                <a:ea typeface="黑体" panose="02010609060101010101" pitchFamily="49" charset="-122"/>
              </a:rPr>
              <a:t>亨特（</a:t>
            </a:r>
            <a:r>
              <a:rPr lang="en-US" altLang="zh-CN" sz="3600" b="1">
                <a:solidFill>
                  <a:schemeClr val="accent2">
                    <a:lumMod val="50000"/>
                  </a:schemeClr>
                </a:solidFill>
                <a:latin typeface="黑体" panose="02010609060101010101" pitchFamily="49" charset="-122"/>
                <a:ea typeface="黑体" panose="02010609060101010101" pitchFamily="49" charset="-122"/>
              </a:rPr>
              <a:t>1927—1998</a:t>
            </a:r>
            <a:r>
              <a:rPr lang="zh-CN" altLang="en-US" sz="3600" b="1" dirty="0">
                <a:solidFill>
                  <a:schemeClr val="accent2">
                    <a:lumMod val="50000"/>
                  </a:schemeClr>
                </a:solidFill>
                <a:latin typeface="黑体" panose="02010609060101010101" pitchFamily="49" charset="-122"/>
                <a:ea typeface="黑体" panose="02010609060101010101" pitchFamily="49" charset="-122"/>
              </a:rPr>
              <a:t>（</a:t>
            </a:r>
            <a:r>
              <a:rPr lang="en-US" altLang="zh-CN" sz="3600" b="1">
                <a:solidFill>
                  <a:schemeClr val="accent2">
                    <a:lumMod val="50000"/>
                  </a:schemeClr>
                </a:solidFill>
                <a:latin typeface="黑体" panose="02010609060101010101" pitchFamily="49" charset="-122"/>
                <a:ea typeface="黑体" panose="02010609060101010101" pitchFamily="49" charset="-122"/>
              </a:rPr>
              <a:t>Morton Hunt</a:t>
            </a:r>
            <a:r>
              <a:rPr lang="zh-CN" altLang="en-US" sz="3600" b="1" dirty="0">
                <a:solidFill>
                  <a:schemeClr val="accent2">
                    <a:lumMod val="50000"/>
                  </a:schemeClr>
                </a:solidFill>
                <a:latin typeface="黑体" panose="02010609060101010101" pitchFamily="49" charset="-122"/>
                <a:ea typeface="黑体" panose="02010609060101010101" pitchFamily="49" charset="-122"/>
              </a:rPr>
              <a:t>），美国作家，心理学家。莫顿</a:t>
            </a:r>
            <a:r>
              <a:rPr lang="zh-CN" altLang="en-US" sz="3600" b="1" dirty="0">
                <a:solidFill>
                  <a:schemeClr val="accent2">
                    <a:lumMod val="50000"/>
                  </a:schemeClr>
                </a:solidFill>
                <a:latin typeface="Arial" panose="020B0604020202020204" pitchFamily="34" charset="0"/>
                <a:ea typeface="黑体" panose="02010609060101010101" pitchFamily="49" charset="-122"/>
              </a:rPr>
              <a:t>·</a:t>
            </a:r>
            <a:r>
              <a:rPr lang="zh-CN" altLang="en-US" sz="3600" b="1" dirty="0">
                <a:solidFill>
                  <a:schemeClr val="accent2">
                    <a:lumMod val="50000"/>
                  </a:schemeClr>
                </a:solidFill>
                <a:latin typeface="黑体" panose="02010609060101010101" pitchFamily="49" charset="-122"/>
                <a:ea typeface="黑体" panose="02010609060101010101" pitchFamily="49" charset="-122"/>
              </a:rPr>
              <a:t>亨特是一位擅长写励志类文章的作家，曾发表百余篇短文，同时也是一位专业的心理学家，还是美国文化学术界声望极高的专业作家。</a:t>
            </a:r>
            <a:endParaRPr lang="en-US" altLang="zh-CN" sz="3600" b="1">
              <a:solidFill>
                <a:schemeClr val="accent2">
                  <a:lumMod val="50000"/>
                </a:schemeClr>
              </a:solidFill>
              <a:latin typeface="黑体" panose="02010609060101010101" pitchFamily="49" charset="-122"/>
              <a:ea typeface="黑体" panose="02010609060101010101" pitchFamily="49" charset="-122"/>
            </a:endParaRPr>
          </a:p>
          <a:p>
            <a:pPr latinLnBrk="1"/>
            <a:r>
              <a:rPr lang="en-US" altLang="zh-CN" sz="3600" b="1">
                <a:solidFill>
                  <a:schemeClr val="accent2">
                    <a:lumMod val="50000"/>
                  </a:schemeClr>
                </a:solidFill>
                <a:latin typeface="黑体" panose="02010609060101010101" pitchFamily="49" charset="-122"/>
                <a:ea typeface="黑体" panose="02010609060101010101" pitchFamily="49" charset="-122"/>
              </a:rPr>
              <a:t>    </a:t>
            </a:r>
            <a:r>
              <a:rPr lang="zh-CN" altLang="en-US" sz="3600" b="1" dirty="0">
                <a:solidFill>
                  <a:schemeClr val="accent2">
                    <a:lumMod val="50000"/>
                  </a:schemeClr>
                </a:solidFill>
                <a:latin typeface="黑体" panose="02010609060101010101" pitchFamily="49" charset="-122"/>
                <a:ea typeface="黑体" panose="02010609060101010101" pitchFamily="49" charset="-122"/>
              </a:rPr>
              <a:t>他的代表作有：</a:t>
            </a:r>
            <a:r>
              <a:rPr lang="en-US" altLang="zh-CN" sz="3600" b="1">
                <a:solidFill>
                  <a:schemeClr val="accent2">
                    <a:lumMod val="50000"/>
                  </a:schemeClr>
                </a:solidFill>
                <a:latin typeface="黑体" panose="02010609060101010101" pitchFamily="49" charset="-122"/>
                <a:ea typeface="黑体" panose="02010609060101010101" pitchFamily="49" charset="-122"/>
              </a:rPr>
              <a:t>《</a:t>
            </a:r>
            <a:r>
              <a:rPr lang="zh-CN" altLang="en-US" sz="3600" b="1" dirty="0">
                <a:solidFill>
                  <a:schemeClr val="accent2">
                    <a:lumMod val="50000"/>
                  </a:schemeClr>
                </a:solidFill>
                <a:latin typeface="黑体" panose="02010609060101010101" pitchFamily="49" charset="-122"/>
                <a:ea typeface="黑体" panose="02010609060101010101" pitchFamily="49" charset="-122"/>
              </a:rPr>
              <a:t>宇宙间</a:t>
            </a:r>
            <a:r>
              <a:rPr lang="en-US" altLang="zh-CN" sz="3600" b="1">
                <a:solidFill>
                  <a:schemeClr val="accent2">
                    <a:lumMod val="50000"/>
                  </a:schemeClr>
                </a:solidFill>
                <a:latin typeface="黑体" panose="02010609060101010101" pitchFamily="49" charset="-122"/>
                <a:ea typeface="黑体" panose="02010609060101010101" pitchFamily="49" charset="-122"/>
              </a:rPr>
              <a:t>》</a:t>
            </a:r>
            <a:r>
              <a:rPr lang="zh-CN" altLang="en-US" sz="3600" b="1" dirty="0">
                <a:solidFill>
                  <a:schemeClr val="accent2">
                    <a:lumMod val="50000"/>
                  </a:schemeClr>
                </a:solidFill>
                <a:latin typeface="黑体" panose="02010609060101010101" pitchFamily="49" charset="-122"/>
                <a:ea typeface="黑体" panose="02010609060101010101" pitchFamily="49" charset="-122"/>
              </a:rPr>
              <a:t>、</a:t>
            </a:r>
            <a:r>
              <a:rPr lang="en-US" altLang="zh-CN" sz="3600" b="1">
                <a:solidFill>
                  <a:schemeClr val="accent2">
                    <a:lumMod val="50000"/>
                  </a:schemeClr>
                </a:solidFill>
                <a:latin typeface="黑体" panose="02010609060101010101" pitchFamily="49" charset="-122"/>
                <a:ea typeface="黑体" panose="02010609060101010101" pitchFamily="49" charset="-122"/>
              </a:rPr>
              <a:t>《</a:t>
            </a:r>
            <a:r>
              <a:rPr lang="zh-CN" altLang="en-US" sz="3600" b="1" dirty="0">
                <a:solidFill>
                  <a:schemeClr val="accent2">
                    <a:lumMod val="50000"/>
                  </a:schemeClr>
                </a:solidFill>
                <a:latin typeface="黑体" panose="02010609060101010101" pitchFamily="49" charset="-122"/>
                <a:ea typeface="黑体" panose="02010609060101010101" pitchFamily="49" charset="-122"/>
              </a:rPr>
              <a:t>可怜的动物</a:t>
            </a:r>
            <a:r>
              <a:rPr lang="en-US" altLang="zh-CN" sz="3600" b="1">
                <a:solidFill>
                  <a:schemeClr val="accent2">
                    <a:lumMod val="50000"/>
                  </a:schemeClr>
                </a:solidFill>
                <a:latin typeface="黑体" panose="02010609060101010101" pitchFamily="49" charset="-122"/>
                <a:ea typeface="黑体" panose="02010609060101010101" pitchFamily="49" charset="-122"/>
              </a:rPr>
              <a:t>》</a:t>
            </a:r>
            <a:r>
              <a:rPr lang="zh-CN" altLang="en-US" sz="3600" b="1" dirty="0">
                <a:solidFill>
                  <a:schemeClr val="accent2">
                    <a:lumMod val="50000"/>
                  </a:schemeClr>
                </a:solidFill>
                <a:latin typeface="黑体" panose="02010609060101010101" pitchFamily="49" charset="-122"/>
                <a:ea typeface="黑体" panose="02010609060101010101" pitchFamily="49" charset="-122"/>
              </a:rPr>
              <a:t>、</a:t>
            </a:r>
            <a:r>
              <a:rPr lang="en-US" altLang="zh-CN" sz="3600" b="1">
                <a:solidFill>
                  <a:schemeClr val="accent2">
                    <a:lumMod val="50000"/>
                  </a:schemeClr>
                </a:solidFill>
                <a:latin typeface="黑体" panose="02010609060101010101" pitchFamily="49" charset="-122"/>
                <a:ea typeface="黑体" panose="02010609060101010101" pitchFamily="49" charset="-122"/>
              </a:rPr>
              <a:t>《</a:t>
            </a:r>
            <a:r>
              <a:rPr lang="zh-CN" altLang="en-US" sz="3600" b="1" dirty="0">
                <a:solidFill>
                  <a:schemeClr val="accent2">
                    <a:lumMod val="50000"/>
                  </a:schemeClr>
                </a:solidFill>
                <a:latin typeface="黑体" panose="02010609060101010101" pitchFamily="49" charset="-122"/>
                <a:ea typeface="黑体" panose="02010609060101010101" pitchFamily="49" charset="-122"/>
              </a:rPr>
              <a:t>痛击</a:t>
            </a:r>
            <a:r>
              <a:rPr lang="en-US" altLang="zh-CN" sz="3600" b="1">
                <a:solidFill>
                  <a:schemeClr val="accent2">
                    <a:lumMod val="50000"/>
                  </a:schemeClr>
                </a:solidFill>
                <a:latin typeface="黑体" panose="02010609060101010101" pitchFamily="49" charset="-122"/>
                <a:ea typeface="黑体" panose="02010609060101010101" pitchFamily="49" charset="-122"/>
              </a:rPr>
              <a:t>》</a:t>
            </a:r>
            <a:r>
              <a:rPr lang="zh-CN" altLang="en-US" sz="3600" b="1" dirty="0">
                <a:solidFill>
                  <a:schemeClr val="accent2">
                    <a:lumMod val="50000"/>
                  </a:schemeClr>
                </a:solidFill>
                <a:latin typeface="黑体" panose="02010609060101010101" pitchFamily="49" charset="-122"/>
                <a:ea typeface="黑体" panose="02010609060101010101" pitchFamily="49" charset="-122"/>
              </a:rPr>
              <a:t>、</a:t>
            </a:r>
            <a:r>
              <a:rPr lang="en-US" altLang="zh-CN" sz="3600" b="1">
                <a:solidFill>
                  <a:schemeClr val="accent2">
                    <a:lumMod val="50000"/>
                  </a:schemeClr>
                </a:solidFill>
                <a:latin typeface="黑体" panose="02010609060101010101" pitchFamily="49" charset="-122"/>
                <a:ea typeface="黑体" panose="02010609060101010101" pitchFamily="49" charset="-122"/>
              </a:rPr>
              <a:t>《</a:t>
            </a:r>
            <a:r>
              <a:rPr lang="zh-CN" altLang="en-US" sz="3600" b="1" dirty="0">
                <a:solidFill>
                  <a:schemeClr val="accent2">
                    <a:lumMod val="50000"/>
                  </a:schemeClr>
                </a:solidFill>
                <a:latin typeface="黑体" panose="02010609060101010101" pitchFamily="49" charset="-122"/>
                <a:ea typeface="黑体" panose="02010609060101010101" pitchFamily="49" charset="-122"/>
              </a:rPr>
              <a:t>心理学的故事</a:t>
            </a:r>
            <a:r>
              <a:rPr lang="en-US" altLang="zh-CN" sz="3600" b="1">
                <a:solidFill>
                  <a:schemeClr val="accent2">
                    <a:lumMod val="50000"/>
                  </a:schemeClr>
                </a:solidFill>
                <a:latin typeface="黑体" panose="02010609060101010101" pitchFamily="49" charset="-122"/>
                <a:ea typeface="黑体" panose="02010609060101010101" pitchFamily="49" charset="-122"/>
              </a:rPr>
              <a:t>》</a:t>
            </a:r>
            <a:r>
              <a:rPr lang="zh-CN" altLang="en-US" sz="3600" b="1" dirty="0">
                <a:solidFill>
                  <a:schemeClr val="accent2">
                    <a:lumMod val="50000"/>
                  </a:schemeClr>
                </a:solidFill>
                <a:latin typeface="黑体" panose="02010609060101010101" pitchFamily="49" charset="-122"/>
                <a:ea typeface="黑体" panose="02010609060101010101" pitchFamily="49" charset="-122"/>
              </a:rPr>
              <a:t>、</a:t>
            </a:r>
            <a:r>
              <a:rPr lang="en-US" altLang="zh-CN" sz="3600" b="1">
                <a:solidFill>
                  <a:schemeClr val="accent2">
                    <a:lumMod val="50000"/>
                  </a:schemeClr>
                </a:solidFill>
                <a:latin typeface="黑体" panose="02010609060101010101" pitchFamily="49" charset="-122"/>
                <a:ea typeface="黑体" panose="02010609060101010101" pitchFamily="49" charset="-122"/>
              </a:rPr>
              <a:t>《</a:t>
            </a:r>
            <a:r>
              <a:rPr lang="zh-CN" altLang="en-US" sz="3600" b="1" dirty="0">
                <a:solidFill>
                  <a:schemeClr val="accent2">
                    <a:lumMod val="50000"/>
                  </a:schemeClr>
                </a:solidFill>
                <a:latin typeface="黑体" panose="02010609060101010101" pitchFamily="49" charset="-122"/>
                <a:ea typeface="黑体" panose="02010609060101010101" pitchFamily="49" charset="-122"/>
              </a:rPr>
              <a:t>走一步，再走一步</a:t>
            </a:r>
            <a:r>
              <a:rPr lang="en-US" altLang="zh-CN" sz="3600" b="1">
                <a:solidFill>
                  <a:schemeClr val="accent2">
                    <a:lumMod val="50000"/>
                  </a:schemeClr>
                </a:solidFill>
                <a:latin typeface="黑体" panose="02010609060101010101" pitchFamily="49" charset="-122"/>
                <a:ea typeface="黑体" panose="02010609060101010101" pitchFamily="49" charset="-122"/>
              </a:rPr>
              <a:t>》</a:t>
            </a:r>
            <a:r>
              <a:rPr lang="zh-CN" altLang="en-US" sz="3600" b="1" dirty="0">
                <a:solidFill>
                  <a:schemeClr val="accent2">
                    <a:lumMod val="50000"/>
                  </a:schemeClr>
                </a:solidFill>
                <a:latin typeface="黑体" panose="02010609060101010101" pitchFamily="49" charset="-122"/>
                <a:ea typeface="黑体" panose="02010609060101010101" pitchFamily="49" charset="-122"/>
              </a:rPr>
              <a:t>等。</a:t>
            </a:r>
            <a:endParaRPr lang="zh-CN" altLang="en-US" sz="3600" b="1" dirty="0">
              <a:solidFill>
                <a:schemeClr val="accent2">
                  <a:lumMod val="50000"/>
                </a:schemeClr>
              </a:solidFill>
              <a:latin typeface="黑体" panose="02010609060101010101" pitchFamily="49" charset="-122"/>
              <a:ea typeface="黑体" panose="02010609060101010101" pitchFamily="49" charset="-122"/>
            </a:endParaRPr>
          </a:p>
        </p:txBody>
      </p:sp>
      <p:pic>
        <p:nvPicPr>
          <p:cNvPr id="13318" name="图片 13317" descr="48540923dd54564e989c48d8b3de9c82d0584f51"/>
          <p:cNvPicPr>
            <a:picLocks noChangeAspect="1"/>
          </p:cNvPicPr>
          <p:nvPr/>
        </p:nvPicPr>
        <p:blipFill>
          <a:blip r:embed="rId1" cstate="print"/>
          <a:stretch>
            <a:fillRect/>
          </a:stretch>
        </p:blipFill>
        <p:spPr>
          <a:xfrm>
            <a:off x="97155" y="1320165"/>
            <a:ext cx="3854450" cy="5449570"/>
          </a:xfrm>
          <a:prstGeom prst="rect">
            <a:avLst/>
          </a:prstGeom>
          <a:noFill/>
          <a:ln w="9525">
            <a:noFill/>
          </a:ln>
        </p:spPr>
      </p:pic>
      <p:sp>
        <p:nvSpPr>
          <p:cNvPr id="5" name="文本框 4"/>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走近作者</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Text Box 4"/>
          <p:cNvSpPr txBox="1"/>
          <p:nvPr/>
        </p:nvSpPr>
        <p:spPr>
          <a:xfrm>
            <a:off x="1894840" y="617220"/>
            <a:ext cx="9413240" cy="645160"/>
          </a:xfrm>
          <a:prstGeom prst="rect">
            <a:avLst/>
          </a:prstGeom>
          <a:noFill/>
          <a:ln w="9525">
            <a:noFill/>
          </a:ln>
        </p:spPr>
        <p:txBody>
          <a:bodyPr wrap="square">
            <a:spAutoFit/>
          </a:bodyPr>
          <a:lstStyle/>
          <a:p>
            <a:pPr marL="457200" indent="-457200" algn="l">
              <a:buClr>
                <a:srgbClr val="0000E5"/>
              </a:buClr>
              <a:buFont typeface="Wingdings" panose="05000000000000000000" charset="0"/>
              <a:buChar char=""/>
            </a:pPr>
            <a:r>
              <a:rPr lang="zh-CN" altLang="en-US" sz="3600" b="1" dirty="0">
                <a:solidFill>
                  <a:srgbClr val="0000FF"/>
                </a:solidFill>
                <a:uFillTx/>
                <a:latin typeface="楷体_GB2312" charset="0"/>
                <a:ea typeface="黑体" panose="02010609060101010101" pitchFamily="49" charset="-122"/>
              </a:rPr>
              <a:t>课文中几次写到“哭”？含义有什么不同？</a:t>
            </a:r>
            <a:endParaRPr lang="zh-CN" altLang="en-US" sz="3600" b="1" dirty="0">
              <a:solidFill>
                <a:srgbClr val="0000FF"/>
              </a:solidFill>
              <a:uFillTx/>
              <a:latin typeface="楷体_GB2312" charset="0"/>
              <a:ea typeface="黑体" panose="02010609060101010101" pitchFamily="49" charset="-122"/>
            </a:endParaRPr>
          </a:p>
        </p:txBody>
      </p:sp>
      <p:sp>
        <p:nvSpPr>
          <p:cNvPr id="53253" name="Text Box 5"/>
          <p:cNvSpPr txBox="1"/>
          <p:nvPr/>
        </p:nvSpPr>
        <p:spPr>
          <a:xfrm>
            <a:off x="1894840" y="1262380"/>
            <a:ext cx="9634220" cy="2306955"/>
          </a:xfrm>
          <a:prstGeom prst="rect">
            <a:avLst/>
          </a:prstGeom>
          <a:noFill/>
          <a:ln w="9525">
            <a:noFill/>
          </a:ln>
        </p:spPr>
        <p:txBody>
          <a:bodyPr wrap="square">
            <a:spAutoFit/>
          </a:bodyPr>
          <a:lstStyle/>
          <a:p>
            <a:pPr>
              <a:lnSpc>
                <a:spcPct val="100000"/>
              </a:lnSpc>
            </a:pPr>
            <a:r>
              <a:rPr lang="en-US" altLang="zh-CN" sz="3600" b="1" dirty="0">
                <a:solidFill>
                  <a:srgbClr val="FF0000"/>
                </a:solidFill>
                <a:uFillTx/>
                <a:latin typeface="楷体_GB2312" charset="0"/>
                <a:ea typeface="黑体" panose="02010609060101010101" pitchFamily="49" charset="-122"/>
              </a:rPr>
              <a:t>    </a:t>
            </a:r>
            <a:r>
              <a:rPr lang="zh-CN" altLang="en-US" sz="3600" b="1" dirty="0">
                <a:solidFill>
                  <a:srgbClr val="FF0000"/>
                </a:solidFill>
                <a:uFillTx/>
                <a:latin typeface="楷体_GB2312" charset="0"/>
                <a:ea typeface="黑体" panose="02010609060101010101" pitchFamily="49" charset="-122"/>
              </a:rPr>
              <a:t>三次。  </a:t>
            </a:r>
            <a:endParaRPr lang="zh-CN" altLang="en-US" sz="3600" b="1" dirty="0">
              <a:solidFill>
                <a:srgbClr val="FF0000"/>
              </a:solidFill>
              <a:uFillTx/>
              <a:latin typeface="楷体_GB2312" charset="0"/>
              <a:ea typeface="黑体" panose="02010609060101010101" pitchFamily="49" charset="-122"/>
            </a:endParaRPr>
          </a:p>
          <a:p>
            <a:pPr>
              <a:lnSpc>
                <a:spcPct val="100000"/>
              </a:lnSpc>
            </a:pPr>
            <a:r>
              <a:rPr lang="zh-CN" altLang="en-US" sz="3600" b="1" dirty="0">
                <a:solidFill>
                  <a:srgbClr val="FF0000"/>
                </a:solidFill>
                <a:uFillTx/>
                <a:latin typeface="楷体_GB2312" charset="0"/>
                <a:ea typeface="黑体" panose="02010609060101010101" pitchFamily="49" charset="-122"/>
              </a:rPr>
              <a:t>    前两次是因为恐惧、伤心，</a:t>
            </a:r>
            <a:endParaRPr lang="zh-CN" altLang="en-US" sz="3600" b="1" dirty="0">
              <a:solidFill>
                <a:srgbClr val="FF0000"/>
              </a:solidFill>
              <a:uFillTx/>
              <a:latin typeface="楷体_GB2312" charset="0"/>
              <a:ea typeface="黑体" panose="02010609060101010101" pitchFamily="49" charset="-122"/>
            </a:endParaRPr>
          </a:p>
          <a:p>
            <a:pPr>
              <a:lnSpc>
                <a:spcPct val="100000"/>
              </a:lnSpc>
            </a:pPr>
            <a:r>
              <a:rPr lang="zh-CN" altLang="en-US" sz="3600" b="1" dirty="0">
                <a:solidFill>
                  <a:srgbClr val="FF0000"/>
                </a:solidFill>
                <a:uFillTx/>
                <a:latin typeface="楷体_GB2312" charset="0"/>
                <a:ea typeface="黑体" panose="02010609060101010101" pitchFamily="49" charset="-122"/>
              </a:rPr>
              <a:t>    第三次是出于惊喜、委屈、感动、心有余悸和巨大的成就感。</a:t>
            </a:r>
            <a:endParaRPr lang="zh-CN" altLang="en-US" sz="3600" b="1" dirty="0">
              <a:solidFill>
                <a:srgbClr val="FF0000"/>
              </a:solidFill>
              <a:uFillTx/>
              <a:latin typeface="楷体_GB2312" charset="0"/>
              <a:ea typeface="黑体" panose="02010609060101010101" pitchFamily="49" charset="-122"/>
            </a:endParaRPr>
          </a:p>
        </p:txBody>
      </p:sp>
      <p:sp>
        <p:nvSpPr>
          <p:cNvPr id="20482" name="Text Box 4"/>
          <p:cNvSpPr txBox="1"/>
          <p:nvPr/>
        </p:nvSpPr>
        <p:spPr>
          <a:xfrm>
            <a:off x="1784350" y="3488055"/>
            <a:ext cx="9633585" cy="1753235"/>
          </a:xfrm>
          <a:prstGeom prst="rect">
            <a:avLst/>
          </a:prstGeom>
          <a:noFill/>
          <a:ln w="9525">
            <a:noFill/>
          </a:ln>
        </p:spPr>
        <p:txBody>
          <a:bodyPr wrap="square">
            <a:spAutoFit/>
          </a:bodyPr>
          <a:lstStyle/>
          <a:p>
            <a:pPr marL="457200" indent="-457200" algn="l">
              <a:lnSpc>
                <a:spcPct val="100000"/>
              </a:lnSpc>
              <a:buClr>
                <a:srgbClr val="0000E5"/>
              </a:buClr>
              <a:buFont typeface="Wingdings" panose="05000000000000000000" charset="0"/>
              <a:buChar char=""/>
            </a:pPr>
            <a:r>
              <a:rPr lang="zh-CN" altLang="en-US" sz="3600" b="1" dirty="0">
                <a:solidFill>
                  <a:srgbClr val="0000FF"/>
                </a:solidFill>
                <a:uFillTx/>
                <a:latin typeface="楷体_GB2312" charset="0"/>
                <a:ea typeface="黑体" panose="02010609060101010101" pitchFamily="49" charset="-122"/>
              </a:rPr>
              <a:t>“我听见有人在哭泣呻吟；我想知道那是谁，最后才意识到那就是我。”为何不直接写“我”哭了？</a:t>
            </a:r>
            <a:endParaRPr lang="zh-CN" altLang="en-US" sz="3200" b="1" dirty="0">
              <a:solidFill>
                <a:srgbClr val="0000FF"/>
              </a:solidFill>
              <a:uFillTx/>
              <a:latin typeface="楷体_GB2312" charset="0"/>
              <a:ea typeface="楷体_GB2312" pitchFamily="1" charset="-122"/>
            </a:endParaRPr>
          </a:p>
        </p:txBody>
      </p:sp>
      <p:sp>
        <p:nvSpPr>
          <p:cNvPr id="73746" name="Text Box 5"/>
          <p:cNvSpPr txBox="1"/>
          <p:nvPr/>
        </p:nvSpPr>
        <p:spPr>
          <a:xfrm>
            <a:off x="1678940" y="5158740"/>
            <a:ext cx="9629140" cy="1753235"/>
          </a:xfrm>
          <a:prstGeom prst="rect">
            <a:avLst/>
          </a:prstGeom>
          <a:noFill/>
          <a:ln w="9525">
            <a:noFill/>
          </a:ln>
        </p:spPr>
        <p:txBody>
          <a:bodyPr wrap="square">
            <a:spAutoFit/>
          </a:bodyPr>
          <a:lstStyle/>
          <a:p>
            <a:pPr algn="l">
              <a:lnSpc>
                <a:spcPct val="100000"/>
              </a:lnSpc>
            </a:pPr>
            <a:r>
              <a:rPr lang="en-US" altLang="zh-CN" sz="3600" b="1" dirty="0">
                <a:solidFill>
                  <a:srgbClr val="FF0000"/>
                </a:solidFill>
                <a:uFill>
                  <a:solidFill>
                    <a:schemeClr val="accent2">
                      <a:lumMod val="50000"/>
                    </a:schemeClr>
                  </a:solidFill>
                </a:uFill>
                <a:latin typeface="楷体_GB2312" charset="0"/>
                <a:ea typeface="黑体" panose="02010609060101010101" pitchFamily="49" charset="-122"/>
              </a:rPr>
              <a:t>    </a:t>
            </a:r>
            <a:r>
              <a:rPr lang="zh-CN" altLang="en-US" sz="3600" b="1" u="heavy" dirty="0">
                <a:solidFill>
                  <a:srgbClr val="FF0000"/>
                </a:solidFill>
                <a:uFill>
                  <a:solidFill>
                    <a:schemeClr val="accent2">
                      <a:lumMod val="50000"/>
                    </a:schemeClr>
                  </a:solidFill>
                </a:uFill>
                <a:latin typeface="楷体_GB2312" charset="0"/>
                <a:ea typeface="黑体" panose="02010609060101010101" pitchFamily="49" charset="-122"/>
              </a:rPr>
              <a:t>心理描写，“我”因为害怕只知道啜泣，而忘了自我的存在，</a:t>
            </a:r>
            <a:r>
              <a:rPr lang="zh-CN" altLang="en-US" sz="3600" b="1" dirty="0">
                <a:solidFill>
                  <a:srgbClr val="FF0000"/>
                </a:solidFill>
                <a:uFillTx/>
                <a:latin typeface="楷体_GB2312" charset="0"/>
                <a:ea typeface="黑体" panose="02010609060101010101" pitchFamily="49" charset="-122"/>
              </a:rPr>
              <a:t>这就将</a:t>
            </a:r>
            <a:r>
              <a:rPr lang="zh-CN" altLang="en-US" sz="3600" b="1" u="heavy" dirty="0">
                <a:solidFill>
                  <a:srgbClr val="FF0000"/>
                </a:solidFill>
                <a:uFill>
                  <a:solidFill>
                    <a:schemeClr val="accent2">
                      <a:lumMod val="50000"/>
                    </a:schemeClr>
                  </a:solidFill>
                </a:uFill>
                <a:latin typeface="楷体_GB2312" charset="0"/>
                <a:ea typeface="黑体" panose="02010609060101010101" pitchFamily="49" charset="-122"/>
              </a:rPr>
              <a:t>“我”害怕到了极点</a:t>
            </a:r>
            <a:r>
              <a:rPr lang="zh-CN" altLang="en-US" sz="3600" b="1" dirty="0">
                <a:solidFill>
                  <a:srgbClr val="FF0000"/>
                </a:solidFill>
                <a:uFillTx/>
                <a:latin typeface="楷体_GB2312" charset="0"/>
                <a:ea typeface="黑体" panose="02010609060101010101" pitchFamily="49" charset="-122"/>
              </a:rPr>
              <a:t>的情状淋漓尽致地表现了出来。</a:t>
            </a:r>
            <a:endParaRPr lang="zh-CN" altLang="en-US" sz="3600" b="1" dirty="0">
              <a:solidFill>
                <a:srgbClr val="FF0000"/>
              </a:solidFill>
              <a:uFillTx/>
              <a:latin typeface="楷体_GB2312" charset="0"/>
              <a:ea typeface="黑体" panose="02010609060101010101" pitchFamily="49" charset="-122"/>
            </a:endParaRPr>
          </a:p>
        </p:txBody>
      </p:sp>
      <p:sp>
        <p:nvSpPr>
          <p:cNvPr id="2" name="文本框 1"/>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合作探究</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53253">
                                            <p:txEl>
                                              <p:pRg st="0" end="0"/>
                                            </p:txEl>
                                          </p:spTgt>
                                        </p:tgtEl>
                                        <p:attrNameLst>
                                          <p:attrName>style.visibility</p:attrName>
                                        </p:attrNameLst>
                                      </p:cBhvr>
                                      <p:to>
                                        <p:strVal val="visible"/>
                                      </p:to>
                                    </p:set>
                                    <p:anim calcmode="lin" valueType="num">
                                      <p:cBhvr>
                                        <p:cTn id="7" dur="1000" fill="hold"/>
                                        <p:tgtEl>
                                          <p:spTgt spid="5325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5325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5325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325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53253">
                                            <p:txEl>
                                              <p:pRg st="1" end="1"/>
                                            </p:txEl>
                                          </p:spTgt>
                                        </p:tgtEl>
                                        <p:attrNameLst>
                                          <p:attrName>style.visibility</p:attrName>
                                        </p:attrNameLst>
                                      </p:cBhvr>
                                      <p:to>
                                        <p:strVal val="visible"/>
                                      </p:to>
                                    </p:set>
                                    <p:anim calcmode="lin" valueType="num">
                                      <p:cBhvr>
                                        <p:cTn id="15" dur="1000" fill="hold"/>
                                        <p:tgtEl>
                                          <p:spTgt spid="5325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5325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5325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5325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nodeType="clickEffect">
                                  <p:stCondLst>
                                    <p:cond delay="0"/>
                                  </p:stCondLst>
                                  <p:childTnLst>
                                    <p:set>
                                      <p:cBhvr>
                                        <p:cTn id="22" dur="1" fill="hold">
                                          <p:stCondLst>
                                            <p:cond delay="0"/>
                                          </p:stCondLst>
                                        </p:cTn>
                                        <p:tgtEl>
                                          <p:spTgt spid="53253">
                                            <p:txEl>
                                              <p:pRg st="2" end="2"/>
                                            </p:txEl>
                                          </p:spTgt>
                                        </p:tgtEl>
                                        <p:attrNameLst>
                                          <p:attrName>style.visibility</p:attrName>
                                        </p:attrNameLst>
                                      </p:cBhvr>
                                      <p:to>
                                        <p:strVal val="visible"/>
                                      </p:to>
                                    </p:set>
                                    <p:anim calcmode="lin" valueType="num">
                                      <p:cBhvr>
                                        <p:cTn id="23" dur="1000" fill="hold"/>
                                        <p:tgtEl>
                                          <p:spTgt spid="5325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5325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5325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53253">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20482"/>
                                        </p:tgtEl>
                                        <p:attrNameLst>
                                          <p:attrName>style.visibility</p:attrName>
                                        </p:attrNameLst>
                                      </p:cBhvr>
                                      <p:to>
                                        <p:strVal val="visible"/>
                                      </p:to>
                                    </p:set>
                                    <p:anim calcmode="lin" valueType="num">
                                      <p:cBhvr>
                                        <p:cTn id="31" dur="500" fill="hold"/>
                                        <p:tgtEl>
                                          <p:spTgt spid="20482"/>
                                        </p:tgtEl>
                                        <p:attrNameLst>
                                          <p:attrName>ppt_w</p:attrName>
                                        </p:attrNameLst>
                                      </p:cBhvr>
                                      <p:tavLst>
                                        <p:tav tm="0">
                                          <p:val>
                                            <p:fltVal val="0"/>
                                          </p:val>
                                        </p:tav>
                                        <p:tav tm="100000">
                                          <p:val>
                                            <p:strVal val="#ppt_w"/>
                                          </p:val>
                                        </p:tav>
                                      </p:tavLst>
                                    </p:anim>
                                    <p:anim calcmode="lin" valueType="num">
                                      <p:cBhvr>
                                        <p:cTn id="32" dur="500" fill="hold"/>
                                        <p:tgtEl>
                                          <p:spTgt spid="20482"/>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7" presetClass="entr" presetSubtype="0" fill="hold" grpId="0" nodeType="clickEffect">
                                  <p:stCondLst>
                                    <p:cond delay="0"/>
                                  </p:stCondLst>
                                  <p:iterate type="lt">
                                    <p:tmPct val="50000"/>
                                  </p:iterate>
                                  <p:childTnLst>
                                    <p:set>
                                      <p:cBhvr>
                                        <p:cTn id="36" dur="1" fill="hold">
                                          <p:stCondLst>
                                            <p:cond delay="0"/>
                                          </p:stCondLst>
                                        </p:cTn>
                                        <p:tgtEl>
                                          <p:spTgt spid="73746"/>
                                        </p:tgtEl>
                                        <p:attrNameLst>
                                          <p:attrName>style.visibility</p:attrName>
                                        </p:attrNameLst>
                                      </p:cBhvr>
                                      <p:to>
                                        <p:strVal val="visible"/>
                                      </p:to>
                                    </p:set>
                                    <p:anim calcmode="discrete" valueType="clr">
                                      <p:cBhvr override="childStyle">
                                        <p:cTn id="37" dur="80"/>
                                        <p:tgtEl>
                                          <p:spTgt spid="73746"/>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73746"/>
                                        </p:tgtEl>
                                        <p:attrNameLst>
                                          <p:attrName>fillcolor</p:attrName>
                                        </p:attrNameLst>
                                      </p:cBhvr>
                                      <p:tavLst>
                                        <p:tav tm="0">
                                          <p:val>
                                            <p:clrVal>
                                              <a:schemeClr val="accent2"/>
                                            </p:clrVal>
                                          </p:val>
                                        </p:tav>
                                        <p:tav tm="50000">
                                          <p:val>
                                            <p:clrVal>
                                              <a:schemeClr val="hlink"/>
                                            </p:clrVal>
                                          </p:val>
                                        </p:tav>
                                      </p:tavLst>
                                    </p:anim>
                                    <p:set>
                                      <p:cBhvr>
                                        <p:cTn id="39" dur="80"/>
                                        <p:tgtEl>
                                          <p:spTgt spid="7374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7374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p:nvPr/>
        </p:nvSpPr>
        <p:spPr>
          <a:xfrm>
            <a:off x="1772285" y="1457325"/>
            <a:ext cx="9171940" cy="1076325"/>
          </a:xfrm>
          <a:prstGeom prst="rect">
            <a:avLst/>
          </a:prstGeom>
          <a:noFill/>
          <a:ln w="9525">
            <a:noFill/>
          </a:ln>
        </p:spPr>
        <p:txBody>
          <a:bodyPr wrap="square">
            <a:spAutoFit/>
          </a:bodyPr>
          <a:lstStyle/>
          <a:p>
            <a:pPr marL="457200" indent="-457200" algn="l">
              <a:lnSpc>
                <a:spcPct val="100000"/>
              </a:lnSpc>
              <a:buClr>
                <a:srgbClr val="0000E5"/>
              </a:buClr>
              <a:buSzTx/>
              <a:buFont typeface="Wingdings" panose="05000000000000000000" charset="0"/>
              <a:buChar char=""/>
            </a:pPr>
            <a:r>
              <a:rPr lang="en-US" altLang="zh-CN" sz="3200" b="1">
                <a:solidFill>
                  <a:srgbClr val="0000FF"/>
                </a:solidFill>
                <a:uFillTx/>
              </a:rPr>
              <a:t> </a:t>
            </a:r>
            <a:r>
              <a:rPr lang="en-US" altLang="zh-CN" sz="3600" b="1">
                <a:solidFill>
                  <a:srgbClr val="0000FF"/>
                </a:solidFill>
                <a:uFillTx/>
                <a:ea typeface="黑体" panose="02010609060101010101" pitchFamily="49" charset="-122"/>
              </a:rPr>
              <a:t>除了“走一步再走一步”的经验，你还能总结什么经验（感悟到什么道理）？</a:t>
            </a:r>
            <a:endParaRPr lang="en-US" altLang="zh-CN" sz="3600" b="1">
              <a:solidFill>
                <a:srgbClr val="0000FF"/>
              </a:solidFill>
              <a:uFillTx/>
              <a:ea typeface="黑体" panose="02010609060101010101" pitchFamily="49" charset="-122"/>
            </a:endParaRPr>
          </a:p>
        </p:txBody>
      </p:sp>
      <p:sp>
        <p:nvSpPr>
          <p:cNvPr id="4" name="Text Box 5"/>
          <p:cNvSpPr txBox="1"/>
          <p:nvPr/>
        </p:nvSpPr>
        <p:spPr>
          <a:xfrm>
            <a:off x="2004060" y="3453130"/>
            <a:ext cx="9128125" cy="1753235"/>
          </a:xfrm>
          <a:prstGeom prst="rect">
            <a:avLst/>
          </a:prstGeom>
          <a:noFill/>
          <a:ln w="9525">
            <a:noFill/>
          </a:ln>
        </p:spPr>
        <p:txBody>
          <a:bodyPr wrap="square">
            <a:spAutoFit/>
          </a:bodyPr>
          <a:lstStyle/>
          <a:p>
            <a:pPr algn="l" latinLnBrk="1">
              <a:lnSpc>
                <a:spcPct val="100000"/>
              </a:lnSpc>
              <a:buClr>
                <a:srgbClr val="0000E5"/>
              </a:buClr>
              <a:buSzTx/>
              <a:buFont typeface="Wingdings" panose="05000000000000000000" charset="0"/>
            </a:pPr>
            <a:r>
              <a:rPr lang="en-US" altLang="zh-CN" sz="3600" b="1">
                <a:solidFill>
                  <a:srgbClr val="FF0000"/>
                </a:solidFill>
                <a:uFillTx/>
                <a:latin typeface="黑体" panose="02010609060101010101" pitchFamily="49" charset="-122"/>
                <a:ea typeface="黑体" panose="02010609060101010101" pitchFamily="49" charset="-122"/>
                <a:sym typeface="+mn-ea"/>
              </a:rPr>
              <a:t>    路要自己走，不能总想着依靠大人；但在自己走路的过程中，要接受大人的正确指点……</a:t>
            </a:r>
            <a:endParaRPr lang="en-US" altLang="zh-CN" sz="3600" b="1">
              <a:solidFill>
                <a:srgbClr val="FF0000"/>
              </a:solidFill>
              <a:uFillTx/>
              <a:latin typeface="黑体" panose="02010609060101010101" pitchFamily="49" charset="-122"/>
              <a:ea typeface="黑体" panose="02010609060101010101" pitchFamily="49" charset="-122"/>
              <a:sym typeface="+mn-ea"/>
            </a:endParaRPr>
          </a:p>
        </p:txBody>
      </p:sp>
      <p:sp>
        <p:nvSpPr>
          <p:cNvPr id="5" name="文本框 4"/>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合作探究</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6" name="文本框 49155"/>
          <p:cNvSpPr txBox="1"/>
          <p:nvPr/>
        </p:nvSpPr>
        <p:spPr>
          <a:xfrm>
            <a:off x="2463800" y="301625"/>
            <a:ext cx="8529955" cy="1076325"/>
          </a:xfrm>
          <a:prstGeom prst="rect">
            <a:avLst/>
          </a:prstGeom>
          <a:solidFill>
            <a:schemeClr val="bg1"/>
          </a:solidFill>
          <a:ln w="9525">
            <a:noFill/>
          </a:ln>
        </p:spPr>
        <p:txBody>
          <a:bodyPr wrap="square">
            <a:spAutoFit/>
          </a:bodyPr>
          <a:lstStyle/>
          <a:p>
            <a:pPr marL="457200" indent="-457200">
              <a:buClr>
                <a:srgbClr val="0000E5"/>
              </a:buClr>
              <a:buFont typeface="Wingdings" panose="05000000000000000000" charset="0"/>
              <a:buChar char=""/>
            </a:pPr>
            <a:r>
              <a:rPr lang="en-US" altLang="zh-CN" sz="3200" b="1" dirty="0">
                <a:solidFill>
                  <a:schemeClr val="accent2">
                    <a:lumMod val="50000"/>
                  </a:schemeClr>
                </a:solidFill>
                <a:uFillTx/>
                <a:latin typeface="Arial" panose="020B0604020202020204" pitchFamily="34" charset="0"/>
                <a:ea typeface="黑体" panose="02010609060101010101" pitchFamily="49" charset="-122"/>
              </a:rPr>
              <a:t> </a:t>
            </a:r>
            <a:r>
              <a:rPr lang="zh-CN" altLang="en-US" sz="3200" b="1" dirty="0">
                <a:solidFill>
                  <a:schemeClr val="accent2">
                    <a:lumMod val="50000"/>
                  </a:schemeClr>
                </a:solidFill>
                <a:uFillTx/>
                <a:latin typeface="Arial" panose="020B0604020202020204" pitchFamily="34" charset="0"/>
                <a:ea typeface="黑体" panose="02010609060101010101" pitchFamily="49" charset="-122"/>
              </a:rPr>
              <a:t>本文标题原是</a:t>
            </a:r>
            <a:r>
              <a:rPr lang="en-US" altLang="zh-CN" sz="3200" b="1">
                <a:solidFill>
                  <a:schemeClr val="accent2">
                    <a:lumMod val="50000"/>
                  </a:schemeClr>
                </a:solidFill>
                <a:uFillTx/>
                <a:latin typeface="Arial" panose="020B0604020202020204" pitchFamily="34" charset="0"/>
                <a:ea typeface="黑体" panose="02010609060101010101" pitchFamily="49" charset="-122"/>
              </a:rPr>
              <a:t>《</a:t>
            </a:r>
            <a:r>
              <a:rPr lang="zh-CN" altLang="en-US" sz="3200" b="1" dirty="0">
                <a:solidFill>
                  <a:schemeClr val="accent2">
                    <a:lumMod val="50000"/>
                  </a:schemeClr>
                </a:solidFill>
                <a:uFillTx/>
                <a:latin typeface="Arial" panose="020B0604020202020204" pitchFamily="34" charset="0"/>
                <a:ea typeface="黑体" panose="02010609060101010101" pitchFamily="49" charset="-122"/>
              </a:rPr>
              <a:t>悬崖上的一课</a:t>
            </a:r>
            <a:r>
              <a:rPr lang="en-US" altLang="zh-CN" sz="3200" b="1">
                <a:solidFill>
                  <a:schemeClr val="accent2">
                    <a:lumMod val="50000"/>
                  </a:schemeClr>
                </a:solidFill>
                <a:uFillTx/>
                <a:latin typeface="Arial" panose="020B0604020202020204" pitchFamily="34" charset="0"/>
                <a:ea typeface="黑体" panose="02010609060101010101" pitchFamily="49" charset="-122"/>
              </a:rPr>
              <a:t>》</a:t>
            </a:r>
            <a:r>
              <a:rPr lang="zh-CN" altLang="en-US" sz="3200" b="1" dirty="0">
                <a:solidFill>
                  <a:schemeClr val="accent2">
                    <a:lumMod val="50000"/>
                  </a:schemeClr>
                </a:solidFill>
                <a:uFillTx/>
                <a:latin typeface="Arial" panose="020B0604020202020204" pitchFamily="34" charset="0"/>
                <a:ea typeface="黑体" panose="02010609060101010101" pitchFamily="49" charset="-122"/>
              </a:rPr>
              <a:t>，改为</a:t>
            </a:r>
            <a:r>
              <a:rPr lang="en-US" altLang="zh-CN" sz="3200" b="1">
                <a:solidFill>
                  <a:schemeClr val="accent2">
                    <a:lumMod val="50000"/>
                  </a:schemeClr>
                </a:solidFill>
                <a:uFillTx/>
                <a:latin typeface="Arial" panose="020B0604020202020204" pitchFamily="34" charset="0"/>
                <a:ea typeface="黑体" panose="02010609060101010101" pitchFamily="49" charset="-122"/>
              </a:rPr>
              <a:t>《</a:t>
            </a:r>
            <a:r>
              <a:rPr lang="zh-CN" altLang="en-US" sz="3200" b="1" dirty="0">
                <a:solidFill>
                  <a:schemeClr val="accent2">
                    <a:lumMod val="50000"/>
                  </a:schemeClr>
                </a:solidFill>
                <a:uFillTx/>
                <a:latin typeface="Arial" panose="020B0604020202020204" pitchFamily="34" charset="0"/>
                <a:ea typeface="黑体" panose="02010609060101010101" pitchFamily="49" charset="-122"/>
              </a:rPr>
              <a:t>走一步，再走一步</a:t>
            </a:r>
            <a:r>
              <a:rPr lang="en-US" altLang="zh-CN" sz="3200" b="1">
                <a:solidFill>
                  <a:schemeClr val="accent2">
                    <a:lumMod val="50000"/>
                  </a:schemeClr>
                </a:solidFill>
                <a:uFillTx/>
                <a:latin typeface="Arial" panose="020B0604020202020204" pitchFamily="34" charset="0"/>
                <a:ea typeface="黑体" panose="02010609060101010101" pitchFamily="49" charset="-122"/>
              </a:rPr>
              <a:t>》</a:t>
            </a:r>
            <a:r>
              <a:rPr lang="zh-CN" altLang="en-US" sz="3200" b="1" dirty="0">
                <a:solidFill>
                  <a:schemeClr val="accent2">
                    <a:lumMod val="50000"/>
                  </a:schemeClr>
                </a:solidFill>
                <a:uFillTx/>
                <a:latin typeface="Arial" panose="020B0604020202020204" pitchFamily="34" charset="0"/>
                <a:ea typeface="黑体" panose="02010609060101010101" pitchFamily="49" charset="-122"/>
              </a:rPr>
              <a:t>后有什么含义和作用？     </a:t>
            </a:r>
            <a:endParaRPr lang="zh-CN" altLang="en-US" sz="3200" b="1" dirty="0">
              <a:solidFill>
                <a:schemeClr val="accent2">
                  <a:lumMod val="50000"/>
                </a:schemeClr>
              </a:solidFill>
              <a:uFillTx/>
              <a:latin typeface="Arial" panose="020B0604020202020204" pitchFamily="34" charset="0"/>
              <a:ea typeface="黑体" panose="02010609060101010101" pitchFamily="49" charset="-122"/>
            </a:endParaRPr>
          </a:p>
        </p:txBody>
      </p:sp>
      <p:sp>
        <p:nvSpPr>
          <p:cNvPr id="49157" name="文本框 49156"/>
          <p:cNvSpPr txBox="1"/>
          <p:nvPr/>
        </p:nvSpPr>
        <p:spPr>
          <a:xfrm>
            <a:off x="434975" y="2491105"/>
            <a:ext cx="2028825" cy="583565"/>
          </a:xfrm>
          <a:prstGeom prst="rect">
            <a:avLst/>
          </a:prstGeom>
          <a:noFill/>
          <a:ln w="9525">
            <a:noFill/>
          </a:ln>
        </p:spPr>
        <p:txBody>
          <a:bodyPr wrap="square">
            <a:spAutoFit/>
          </a:bodyPr>
          <a:lstStyle/>
          <a:p>
            <a:r>
              <a:rPr lang="zh-CN" altLang="en-US" sz="3200" b="1" dirty="0">
                <a:solidFill>
                  <a:srgbClr val="A50021"/>
                </a:solidFill>
                <a:uFillTx/>
                <a:latin typeface="Arial" panose="020B0604020202020204" pitchFamily="34" charset="0"/>
                <a:ea typeface="黑体" panose="02010609060101010101" pitchFamily="49" charset="-122"/>
              </a:rPr>
              <a:t>标题含义</a:t>
            </a:r>
            <a:endParaRPr lang="zh-CN" altLang="en-US" sz="3200" b="1" dirty="0">
              <a:solidFill>
                <a:srgbClr val="A50021"/>
              </a:solidFill>
              <a:uFillTx/>
              <a:latin typeface="Arial" panose="020B0604020202020204" pitchFamily="34" charset="0"/>
              <a:ea typeface="黑体" panose="02010609060101010101" pitchFamily="49" charset="-122"/>
            </a:endParaRPr>
          </a:p>
        </p:txBody>
      </p:sp>
      <p:sp>
        <p:nvSpPr>
          <p:cNvPr id="49158" name="左大括号 49157"/>
          <p:cNvSpPr/>
          <p:nvPr/>
        </p:nvSpPr>
        <p:spPr>
          <a:xfrm>
            <a:off x="2329815" y="1635760"/>
            <a:ext cx="360680" cy="2293620"/>
          </a:xfrm>
          <a:prstGeom prst="leftBrace">
            <a:avLst>
              <a:gd name="adj1" fmla="val 51615"/>
              <a:gd name="adj2" fmla="val 50000"/>
            </a:avLst>
          </a:prstGeom>
          <a:noFill/>
          <a:ln w="28575" cap="flat" cmpd="sng">
            <a:solidFill>
              <a:srgbClr val="00B050"/>
            </a:solidFill>
            <a:prstDash val="solid"/>
            <a:headEnd type="none" w="med" len="med"/>
            <a:tailEnd type="none" w="med" len="med"/>
          </a:ln>
        </p:spPr>
        <p:txBody>
          <a:bodyPr/>
          <a:lstStyle/>
          <a:p>
            <a:endParaRPr lang="zh-CN" altLang="en-US"/>
          </a:p>
        </p:txBody>
      </p:sp>
      <p:sp>
        <p:nvSpPr>
          <p:cNvPr id="49159" name="文本框 49158"/>
          <p:cNvSpPr txBox="1"/>
          <p:nvPr/>
        </p:nvSpPr>
        <p:spPr>
          <a:xfrm>
            <a:off x="2791778" y="1635760"/>
            <a:ext cx="2089150" cy="1076325"/>
          </a:xfrm>
          <a:prstGeom prst="rect">
            <a:avLst/>
          </a:prstGeom>
          <a:noFill/>
          <a:ln w="9525">
            <a:noFill/>
          </a:ln>
        </p:spPr>
        <p:txBody>
          <a:bodyPr>
            <a:spAutoFit/>
          </a:bodyPr>
          <a:lstStyle/>
          <a:p>
            <a:r>
              <a:rPr lang="zh-CN" altLang="en-US" sz="3200" b="1" dirty="0">
                <a:solidFill>
                  <a:srgbClr val="7030A0"/>
                </a:solidFill>
                <a:uFillTx/>
                <a:latin typeface="Arial" panose="020B0604020202020204" pitchFamily="34" charset="0"/>
                <a:ea typeface="黑体" panose="02010609060101010101" pitchFamily="49" charset="-122"/>
              </a:rPr>
              <a:t>具体内容： （事）</a:t>
            </a:r>
            <a:endParaRPr lang="zh-CN" altLang="en-US" sz="3200" b="1" dirty="0">
              <a:solidFill>
                <a:srgbClr val="7030A0"/>
              </a:solidFill>
              <a:uFillTx/>
              <a:latin typeface="Arial" panose="020B0604020202020204" pitchFamily="34" charset="0"/>
              <a:ea typeface="黑体" panose="02010609060101010101" pitchFamily="49" charset="-122"/>
            </a:endParaRPr>
          </a:p>
        </p:txBody>
      </p:sp>
      <p:sp>
        <p:nvSpPr>
          <p:cNvPr id="49160" name="文本框 49159"/>
          <p:cNvSpPr txBox="1"/>
          <p:nvPr/>
        </p:nvSpPr>
        <p:spPr>
          <a:xfrm>
            <a:off x="2791778" y="3074353"/>
            <a:ext cx="2089150" cy="1076325"/>
          </a:xfrm>
          <a:prstGeom prst="rect">
            <a:avLst/>
          </a:prstGeom>
          <a:noFill/>
          <a:ln w="9525">
            <a:noFill/>
          </a:ln>
        </p:spPr>
        <p:txBody>
          <a:bodyPr>
            <a:spAutoFit/>
          </a:bodyPr>
          <a:lstStyle/>
          <a:p>
            <a:r>
              <a:rPr lang="zh-CN" altLang="en-US" sz="3200" b="1" dirty="0">
                <a:solidFill>
                  <a:srgbClr val="7030A0"/>
                </a:solidFill>
                <a:uFillTx/>
                <a:latin typeface="Arial" panose="020B0604020202020204" pitchFamily="34" charset="0"/>
                <a:ea typeface="黑体" panose="02010609060101010101" pitchFamily="49" charset="-122"/>
              </a:rPr>
              <a:t>思想意义：</a:t>
            </a:r>
            <a:endParaRPr lang="zh-CN" altLang="en-US" sz="3200" b="1" dirty="0">
              <a:solidFill>
                <a:srgbClr val="7030A0"/>
              </a:solidFill>
              <a:uFillTx/>
              <a:latin typeface="Arial" panose="020B0604020202020204" pitchFamily="34" charset="0"/>
              <a:ea typeface="黑体" panose="02010609060101010101" pitchFamily="49" charset="-122"/>
            </a:endParaRPr>
          </a:p>
          <a:p>
            <a:r>
              <a:rPr lang="zh-CN" altLang="en-US" sz="3200" b="1" dirty="0">
                <a:solidFill>
                  <a:srgbClr val="7030A0"/>
                </a:solidFill>
                <a:uFillTx/>
                <a:latin typeface="Arial" panose="020B0604020202020204" pitchFamily="34" charset="0"/>
                <a:ea typeface="黑体" panose="02010609060101010101" pitchFamily="49" charset="-122"/>
              </a:rPr>
              <a:t>（理）</a:t>
            </a:r>
            <a:endParaRPr lang="zh-CN" altLang="en-US" sz="3200" b="1" dirty="0">
              <a:solidFill>
                <a:srgbClr val="7030A0"/>
              </a:solidFill>
              <a:uFillTx/>
              <a:latin typeface="Arial" panose="020B0604020202020204" pitchFamily="34" charset="0"/>
              <a:ea typeface="黑体" panose="02010609060101010101" pitchFamily="49" charset="-122"/>
            </a:endParaRPr>
          </a:p>
        </p:txBody>
      </p:sp>
      <p:sp>
        <p:nvSpPr>
          <p:cNvPr id="49161" name="文本框 49160"/>
          <p:cNvSpPr txBox="1"/>
          <p:nvPr/>
        </p:nvSpPr>
        <p:spPr>
          <a:xfrm>
            <a:off x="4800600" y="1412875"/>
            <a:ext cx="5616575" cy="1568450"/>
          </a:xfrm>
          <a:prstGeom prst="rect">
            <a:avLst/>
          </a:prstGeom>
          <a:noFill/>
          <a:ln w="9525">
            <a:noFill/>
          </a:ln>
        </p:spPr>
        <p:txBody>
          <a:bodyPr>
            <a:spAutoFit/>
          </a:bodyPr>
          <a:lstStyle/>
          <a:p>
            <a:r>
              <a:rPr lang="zh-CN" altLang="en-US" sz="3200" b="1" dirty="0">
                <a:solidFill>
                  <a:srgbClr val="FF0000"/>
                </a:solidFill>
                <a:latin typeface="Arial" panose="020B0604020202020204" pitchFamily="34" charset="0"/>
                <a:ea typeface="黑体" panose="02010609060101010101" pitchFamily="49" charset="-122"/>
              </a:rPr>
              <a:t>指冒险爬悬崖不敢下来的</a:t>
            </a:r>
            <a:r>
              <a:rPr lang="zh-CN" altLang="en-US" sz="3200" b="1" u="heavy" dirty="0">
                <a:solidFill>
                  <a:srgbClr val="FF0000"/>
                </a:solidFill>
                <a:uFill>
                  <a:solidFill>
                    <a:schemeClr val="accent2">
                      <a:lumMod val="50000"/>
                    </a:schemeClr>
                  </a:solidFill>
                </a:uFill>
                <a:latin typeface="Arial" panose="020B0604020202020204" pitchFamily="34" charset="0"/>
                <a:ea typeface="黑体" panose="02010609060101010101" pitchFamily="49" charset="-122"/>
              </a:rPr>
              <a:t>“我” 在父亲指引下一步一步地慢慢爬下悬崖</a:t>
            </a:r>
            <a:r>
              <a:rPr lang="zh-CN" altLang="en-US" sz="3200" b="1" dirty="0">
                <a:solidFill>
                  <a:srgbClr val="FF0000"/>
                </a:solidFill>
                <a:latin typeface="Arial" panose="020B0604020202020204" pitchFamily="34" charset="0"/>
                <a:ea typeface="黑体" panose="02010609060101010101" pitchFamily="49" charset="-122"/>
              </a:rPr>
              <a:t>。（表面）</a:t>
            </a:r>
            <a:endParaRPr lang="zh-CN" altLang="en-US" sz="3200" b="1" dirty="0">
              <a:solidFill>
                <a:srgbClr val="FF0000"/>
              </a:solidFill>
              <a:latin typeface="Arial" panose="020B0604020202020204" pitchFamily="34" charset="0"/>
              <a:ea typeface="黑体" panose="02010609060101010101" pitchFamily="49" charset="-122"/>
            </a:endParaRPr>
          </a:p>
        </p:txBody>
      </p:sp>
      <p:sp>
        <p:nvSpPr>
          <p:cNvPr id="49162" name="文本框 49161"/>
          <p:cNvSpPr txBox="1"/>
          <p:nvPr/>
        </p:nvSpPr>
        <p:spPr>
          <a:xfrm>
            <a:off x="4800600" y="3135630"/>
            <a:ext cx="6504305" cy="1076325"/>
          </a:xfrm>
          <a:prstGeom prst="rect">
            <a:avLst/>
          </a:prstGeom>
          <a:noFill/>
          <a:ln w="9525">
            <a:noFill/>
          </a:ln>
        </p:spPr>
        <p:txBody>
          <a:bodyPr wrap="square">
            <a:spAutoFit/>
          </a:bodyPr>
          <a:lstStyle/>
          <a:p>
            <a:r>
              <a:rPr lang="zh-CN" altLang="en-US" sz="3200" b="1" u="heavy" dirty="0">
                <a:solidFill>
                  <a:srgbClr val="FF0000"/>
                </a:solidFill>
                <a:uFill>
                  <a:solidFill>
                    <a:schemeClr val="accent2">
                      <a:lumMod val="50000"/>
                    </a:schemeClr>
                  </a:solidFill>
                </a:uFill>
                <a:latin typeface="Arial" panose="020B0604020202020204" pitchFamily="34" charset="0"/>
                <a:ea typeface="黑体" panose="02010609060101010101" pitchFamily="49" charset="-122"/>
              </a:rPr>
              <a:t>也指在人生路上遇到困难时，要一步一步地解决的道理</a:t>
            </a:r>
            <a:r>
              <a:rPr lang="zh-CN" altLang="en-US" sz="3200" b="1" dirty="0">
                <a:solidFill>
                  <a:srgbClr val="FF0000"/>
                </a:solidFill>
                <a:latin typeface="Arial" panose="020B0604020202020204" pitchFamily="34" charset="0"/>
                <a:ea typeface="黑体" panose="02010609060101010101" pitchFamily="49" charset="-122"/>
              </a:rPr>
              <a:t>。（深层）</a:t>
            </a:r>
            <a:endParaRPr lang="zh-CN" altLang="en-US" sz="3200" b="1" dirty="0">
              <a:solidFill>
                <a:srgbClr val="FF0000"/>
              </a:solidFill>
              <a:latin typeface="Arial" panose="020B0604020202020204" pitchFamily="34" charset="0"/>
              <a:ea typeface="黑体" panose="02010609060101010101" pitchFamily="49" charset="-122"/>
            </a:endParaRPr>
          </a:p>
        </p:txBody>
      </p:sp>
      <p:sp>
        <p:nvSpPr>
          <p:cNvPr id="49163" name="文本框 49162"/>
          <p:cNvSpPr txBox="1"/>
          <p:nvPr/>
        </p:nvSpPr>
        <p:spPr>
          <a:xfrm>
            <a:off x="434975" y="5262880"/>
            <a:ext cx="2076450" cy="583565"/>
          </a:xfrm>
          <a:prstGeom prst="rect">
            <a:avLst/>
          </a:prstGeom>
          <a:noFill/>
          <a:ln w="9525">
            <a:noFill/>
          </a:ln>
        </p:spPr>
        <p:txBody>
          <a:bodyPr wrap="square">
            <a:spAutoFit/>
          </a:bodyPr>
          <a:lstStyle/>
          <a:p>
            <a:pPr algn="l">
              <a:buNone/>
            </a:pPr>
            <a:r>
              <a:rPr lang="zh-CN" altLang="en-US" sz="3200" b="1" dirty="0">
                <a:solidFill>
                  <a:srgbClr val="A50021"/>
                </a:solidFill>
                <a:uFillTx/>
                <a:latin typeface="Arial" panose="020B0604020202020204" pitchFamily="34" charset="0"/>
                <a:ea typeface="黑体" panose="02010609060101010101" pitchFamily="49" charset="-122"/>
              </a:rPr>
              <a:t>标题作用</a:t>
            </a:r>
            <a:endParaRPr lang="zh-CN" altLang="en-US" sz="3200" b="1" dirty="0">
              <a:solidFill>
                <a:srgbClr val="A50021"/>
              </a:solidFill>
              <a:uFillTx/>
              <a:latin typeface="Arial" panose="020B0604020202020204" pitchFamily="34" charset="0"/>
              <a:ea typeface="黑体" panose="02010609060101010101" pitchFamily="49" charset="-122"/>
            </a:endParaRPr>
          </a:p>
        </p:txBody>
      </p:sp>
      <p:sp>
        <p:nvSpPr>
          <p:cNvPr id="49164" name="文本框 49163"/>
          <p:cNvSpPr txBox="1"/>
          <p:nvPr/>
        </p:nvSpPr>
        <p:spPr>
          <a:xfrm>
            <a:off x="2909253" y="4277995"/>
            <a:ext cx="7345362" cy="2553335"/>
          </a:xfrm>
          <a:prstGeom prst="rect">
            <a:avLst/>
          </a:prstGeom>
          <a:noFill/>
          <a:ln w="9525">
            <a:noFill/>
          </a:ln>
        </p:spPr>
        <p:txBody>
          <a:bodyPr>
            <a:spAutoFit/>
          </a:bodyPr>
          <a:lstStyle/>
          <a:p>
            <a:pPr marL="449580" indent="-449580"/>
            <a:r>
              <a:rPr lang="zh-CN" altLang="en-US" sz="3200" b="1" dirty="0">
                <a:solidFill>
                  <a:srgbClr val="FF0000"/>
                </a:solidFill>
                <a:latin typeface="Arial" panose="020B0604020202020204" pitchFamily="34" charset="0"/>
                <a:ea typeface="黑体" panose="02010609060101010101" pitchFamily="49" charset="-122"/>
              </a:rPr>
              <a:t>①</a:t>
            </a:r>
            <a:r>
              <a:rPr lang="zh-CN" altLang="en-US" sz="3200" b="1" u="heavy" dirty="0">
                <a:solidFill>
                  <a:srgbClr val="FF0000"/>
                </a:solidFill>
                <a:uFill>
                  <a:solidFill>
                    <a:schemeClr val="accent2">
                      <a:lumMod val="50000"/>
                    </a:schemeClr>
                  </a:solidFill>
                </a:uFill>
                <a:latin typeface="Arial" panose="020B0604020202020204" pitchFamily="34" charset="0"/>
                <a:ea typeface="黑体" panose="02010609060101010101" pitchFamily="49" charset="-122"/>
              </a:rPr>
              <a:t>交代了主要内容</a:t>
            </a:r>
            <a:r>
              <a:rPr lang="zh-CN" altLang="en-US" sz="3200" b="1" dirty="0">
                <a:solidFill>
                  <a:srgbClr val="FF0000"/>
                </a:solidFill>
                <a:latin typeface="Arial" panose="020B0604020202020204" pitchFamily="34" charset="0"/>
                <a:ea typeface="黑体" panose="02010609060101010101" pitchFamily="49" charset="-122"/>
              </a:rPr>
              <a:t>，文章写了作者走一步再走一步爬下悬崖的过程。</a:t>
            </a:r>
            <a:endParaRPr lang="zh-CN" altLang="en-US" sz="3200" b="1" dirty="0">
              <a:solidFill>
                <a:srgbClr val="FF0000"/>
              </a:solidFill>
              <a:latin typeface="Arial" panose="020B0604020202020204" pitchFamily="34" charset="0"/>
              <a:ea typeface="黑体" panose="02010609060101010101" pitchFamily="49" charset="-122"/>
            </a:endParaRPr>
          </a:p>
          <a:p>
            <a:pPr marL="449580" indent="-449580"/>
            <a:r>
              <a:rPr lang="zh-CN" altLang="en-US" sz="3200" b="1" dirty="0">
                <a:solidFill>
                  <a:srgbClr val="FF0000"/>
                </a:solidFill>
                <a:latin typeface="Arial" panose="020B0604020202020204" pitchFamily="34" charset="0"/>
                <a:ea typeface="黑体" panose="02010609060101010101" pitchFamily="49" charset="-122"/>
              </a:rPr>
              <a:t> ②</a:t>
            </a:r>
            <a:r>
              <a:rPr lang="zh-CN" altLang="en-US" sz="3200" b="1" u="heavy" dirty="0">
                <a:solidFill>
                  <a:srgbClr val="FF0000"/>
                </a:solidFill>
                <a:uFill>
                  <a:solidFill>
                    <a:schemeClr val="accent2">
                      <a:lumMod val="50000"/>
                    </a:schemeClr>
                  </a:solidFill>
                </a:uFill>
                <a:latin typeface="Arial" panose="020B0604020202020204" pitchFamily="34" charset="0"/>
                <a:ea typeface="黑体" panose="02010609060101010101" pitchFamily="49" charset="-122"/>
              </a:rPr>
              <a:t>揭示了主旨</a:t>
            </a:r>
            <a:r>
              <a:rPr lang="zh-CN" altLang="en-US" sz="3200" b="1" dirty="0">
                <a:solidFill>
                  <a:srgbClr val="FF0000"/>
                </a:solidFill>
                <a:latin typeface="Arial" panose="020B0604020202020204" pitchFamily="34" charset="0"/>
                <a:ea typeface="黑体" panose="02010609060101010101" pitchFamily="49" charset="-122"/>
              </a:rPr>
              <a:t>，富含哲理：遇到困难也要一步一步解决。</a:t>
            </a:r>
            <a:endParaRPr lang="zh-CN" altLang="en-US" sz="3200" b="1" dirty="0">
              <a:solidFill>
                <a:srgbClr val="FF0000"/>
              </a:solidFill>
              <a:latin typeface="Arial" panose="020B0604020202020204" pitchFamily="34" charset="0"/>
              <a:ea typeface="黑体" panose="02010609060101010101" pitchFamily="49" charset="-122"/>
            </a:endParaRPr>
          </a:p>
          <a:p>
            <a:pPr algn="l">
              <a:lnSpc>
                <a:spcPct val="100000"/>
              </a:lnSpc>
            </a:pPr>
            <a:r>
              <a:rPr lang="zh-CN" altLang="en-US" sz="3200" b="1" dirty="0">
                <a:solidFill>
                  <a:srgbClr val="FF0000"/>
                </a:solidFill>
                <a:latin typeface="Arial" panose="020B0604020202020204" pitchFamily="34" charset="0"/>
                <a:ea typeface="黑体" panose="02010609060101010101" pitchFamily="49" charset="-122"/>
              </a:rPr>
              <a:t>③</a:t>
            </a:r>
            <a:r>
              <a:rPr lang="zh-CN" altLang="en-US" sz="3200" b="1" u="heavy" dirty="0">
                <a:solidFill>
                  <a:srgbClr val="FF0000"/>
                </a:solidFill>
                <a:uFill>
                  <a:solidFill>
                    <a:schemeClr val="accent2">
                      <a:lumMod val="50000"/>
                    </a:schemeClr>
                  </a:solidFill>
                </a:uFill>
                <a:latin typeface="Arial" panose="020B0604020202020204" pitchFamily="34" charset="0"/>
                <a:ea typeface="黑体" panose="02010609060101010101" pitchFamily="49" charset="-122"/>
              </a:rPr>
              <a:t>新颖别致，设置悬念、吸引读者</a:t>
            </a:r>
            <a:r>
              <a:rPr lang="zh-CN" altLang="en-US" sz="3200" b="1" dirty="0">
                <a:solidFill>
                  <a:srgbClr val="FF0000"/>
                </a:solidFill>
                <a:latin typeface="Arial" panose="020B0604020202020204" pitchFamily="34" charset="0"/>
                <a:ea typeface="黑体" panose="02010609060101010101" pitchFamily="49" charset="-122"/>
              </a:rPr>
              <a:t>。</a:t>
            </a:r>
            <a:endParaRPr lang="zh-CN" altLang="en-US" sz="3200" b="1" dirty="0">
              <a:solidFill>
                <a:srgbClr val="FF0000"/>
              </a:solidFill>
              <a:latin typeface="Arial" panose="020B0604020202020204" pitchFamily="34" charset="0"/>
              <a:ea typeface="黑体" panose="02010609060101010101" pitchFamily="49" charset="-122"/>
            </a:endParaRPr>
          </a:p>
        </p:txBody>
      </p:sp>
      <p:sp>
        <p:nvSpPr>
          <p:cNvPr id="49165" name="左大括号 49164"/>
          <p:cNvSpPr/>
          <p:nvPr/>
        </p:nvSpPr>
        <p:spPr>
          <a:xfrm>
            <a:off x="2362200" y="4452620"/>
            <a:ext cx="328295" cy="2204085"/>
          </a:xfrm>
          <a:prstGeom prst="leftBrace">
            <a:avLst>
              <a:gd name="adj1" fmla="val 38756"/>
              <a:gd name="adj2" fmla="val 50000"/>
            </a:avLst>
          </a:prstGeom>
          <a:noFill/>
          <a:ln w="28575" cap="flat" cmpd="sng">
            <a:solidFill>
              <a:srgbClr val="00B050"/>
            </a:solidFill>
            <a:prstDash val="solid"/>
            <a:headEnd type="none" w="med" len="med"/>
            <a:tailEnd type="none" w="med" len="med"/>
          </a:ln>
        </p:spPr>
        <p:txBody>
          <a:bodyPr/>
          <a:lstStyle/>
          <a:p>
            <a:endParaRPr lang="zh-CN" altLang="en-US"/>
          </a:p>
        </p:txBody>
      </p:sp>
      <p:sp>
        <p:nvSpPr>
          <p:cNvPr id="2" name="文本框 1"/>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合作探究</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15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916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916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916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9164">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9164">
                                            <p:txEl>
                                              <p:charRg st="31" end="5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9164">
                                            <p:txEl>
                                              <p:charRg st="55" end="6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9" grpId="0"/>
      <p:bldP spid="49160" grpId="0"/>
      <p:bldP spid="49161" grpId="0"/>
      <p:bldP spid="4916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文本占位符 27649"/>
          <p:cNvSpPr>
            <a:spLocks noGrp="1"/>
          </p:cNvSpPr>
          <p:nvPr>
            <p:ph type="body" idx="1"/>
          </p:nvPr>
        </p:nvSpPr>
        <p:spPr>
          <a:xfrm>
            <a:off x="2399030" y="1831340"/>
            <a:ext cx="6316345" cy="2984500"/>
          </a:xfrm>
        </p:spPr>
        <p:txBody>
          <a:bodyPr/>
          <a:lstStyle/>
          <a:p>
            <a:pPr>
              <a:buClr>
                <a:srgbClr val="0000E5"/>
              </a:buClr>
              <a:buFont typeface="Wingdings" panose="05000000000000000000" charset="0"/>
              <a:buChar char=""/>
            </a:pPr>
            <a:r>
              <a:rPr lang="en-US" altLang="zh-CN" sz="3200" b="1">
                <a:solidFill>
                  <a:srgbClr val="FF0000"/>
                </a:solidFill>
                <a:uFillTx/>
                <a:ea typeface="黑体" panose="02010609060101010101" pitchFamily="49" charset="-122"/>
              </a:rPr>
              <a:t> </a:t>
            </a:r>
            <a:r>
              <a:rPr lang="zh-CN" altLang="en-US" sz="3200" b="1">
                <a:solidFill>
                  <a:schemeClr val="accent2">
                    <a:lumMod val="50000"/>
                  </a:schemeClr>
                </a:solidFill>
                <a:uFillTx/>
                <a:ea typeface="黑体" panose="02010609060101010101" pitchFamily="49" charset="-122"/>
              </a:rPr>
              <a:t>理解题目含义的方法</a:t>
            </a:r>
            <a:endParaRPr lang="zh-CN" altLang="en-US" sz="3200" b="1">
              <a:solidFill>
                <a:schemeClr val="accent2">
                  <a:lumMod val="50000"/>
                </a:schemeClr>
              </a:solidFill>
              <a:uFillTx/>
              <a:ea typeface="黑体" panose="02010609060101010101" pitchFamily="49" charset="-122"/>
            </a:endParaRPr>
          </a:p>
          <a:p>
            <a:pPr>
              <a:buClr>
                <a:srgbClr val="0000E5"/>
              </a:buClr>
              <a:buFont typeface="Wingdings" panose="05000000000000000000" charset="0"/>
              <a:buChar char=""/>
            </a:pPr>
            <a:endParaRPr lang="zh-CN" altLang="en-US" sz="3200" b="1">
              <a:solidFill>
                <a:schemeClr val="accent2">
                  <a:lumMod val="50000"/>
                </a:schemeClr>
              </a:solidFill>
              <a:uFillTx/>
              <a:ea typeface="黑体" panose="02010609060101010101" pitchFamily="49" charset="-122"/>
            </a:endParaRPr>
          </a:p>
          <a:p>
            <a:pPr marL="0" indent="0">
              <a:buClrTx/>
              <a:buNone/>
            </a:pPr>
            <a:r>
              <a:rPr lang="zh-CN" altLang="en-US" sz="3200" b="1">
                <a:solidFill>
                  <a:srgbClr val="FF0000"/>
                </a:solidFill>
                <a:uFillTx/>
                <a:ea typeface="黑体" panose="02010609060101010101" pitchFamily="49" charset="-122"/>
              </a:rPr>
              <a:t>（</a:t>
            </a:r>
            <a:r>
              <a:rPr lang="en-US" altLang="zh-CN" sz="3200" b="1">
                <a:solidFill>
                  <a:srgbClr val="FF0000"/>
                </a:solidFill>
                <a:uFillTx/>
                <a:ea typeface="黑体" panose="02010609060101010101" pitchFamily="49" charset="-122"/>
              </a:rPr>
              <a:t>1</a:t>
            </a:r>
            <a:r>
              <a:rPr lang="zh-CN" altLang="en-US" sz="3200" b="1">
                <a:solidFill>
                  <a:srgbClr val="FF0000"/>
                </a:solidFill>
                <a:uFillTx/>
                <a:ea typeface="黑体" panose="02010609060101010101" pitchFamily="49" charset="-122"/>
              </a:rPr>
              <a:t>）概括表层义（内容）</a:t>
            </a:r>
            <a:endParaRPr lang="zh-CN" altLang="en-US" sz="3200" b="1">
              <a:solidFill>
                <a:srgbClr val="FF0000"/>
              </a:solidFill>
              <a:uFillTx/>
              <a:ea typeface="黑体" panose="02010609060101010101" pitchFamily="49" charset="-122"/>
            </a:endParaRPr>
          </a:p>
          <a:p>
            <a:pPr marL="0" indent="0">
              <a:buClrTx/>
              <a:buNone/>
            </a:pPr>
            <a:r>
              <a:rPr lang="zh-CN" altLang="en-US" sz="3200" b="1">
                <a:solidFill>
                  <a:srgbClr val="FF0000"/>
                </a:solidFill>
                <a:uFillTx/>
                <a:ea typeface="黑体" panose="02010609060101010101" pitchFamily="49" charset="-122"/>
              </a:rPr>
              <a:t>（</a:t>
            </a:r>
            <a:r>
              <a:rPr lang="en-US" altLang="zh-CN" sz="3200" b="1">
                <a:solidFill>
                  <a:srgbClr val="FF0000"/>
                </a:solidFill>
                <a:uFillTx/>
                <a:ea typeface="黑体" panose="02010609060101010101" pitchFamily="49" charset="-122"/>
              </a:rPr>
              <a:t>2</a:t>
            </a:r>
            <a:r>
              <a:rPr lang="zh-CN" altLang="en-US" sz="3200" b="1">
                <a:solidFill>
                  <a:srgbClr val="FF0000"/>
                </a:solidFill>
                <a:uFillTx/>
                <a:ea typeface="黑体" panose="02010609060101010101" pitchFamily="49" charset="-122"/>
              </a:rPr>
              <a:t>）挖掘深层义（中心）</a:t>
            </a:r>
            <a:endParaRPr lang="zh-CN" altLang="en-US" sz="3200" b="1">
              <a:solidFill>
                <a:srgbClr val="FF0000"/>
              </a:solidFill>
              <a:uFillTx/>
              <a:ea typeface="黑体" panose="02010609060101010101" pitchFamily="49" charset="-122"/>
            </a:endParaRPr>
          </a:p>
        </p:txBody>
      </p:sp>
      <p:sp>
        <p:nvSpPr>
          <p:cNvPr id="27651" name="矩形 27650"/>
          <p:cNvSpPr/>
          <p:nvPr/>
        </p:nvSpPr>
        <p:spPr>
          <a:xfrm>
            <a:off x="9805670" y="243840"/>
            <a:ext cx="1828800" cy="1346200"/>
          </a:xfrm>
          <a:prstGeom prst="rect">
            <a:avLst/>
          </a:prstGeom>
        </p:spPr>
        <p:txBody>
          <a:bodyPr wrap="none" fromWordArt="1">
            <a:prstTxWarp prst="textSlantUp">
              <a:avLst>
                <a:gd name="adj" fmla="val 32056"/>
              </a:avLst>
            </a:prstTxWarp>
            <a:normAutofit/>
          </a:bodyPr>
          <a:lstStyle/>
          <a:p>
            <a:pPr algn="ctr" eaLnBrk="0" hangingPunct="0"/>
            <a:r>
              <a:rPr lang="zh-CN" altLang="en-US" sz="3600" b="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78999"/>
                    </a:srgbClr>
                  </a:outerShdw>
                </a:effectLst>
                <a:latin typeface="宋体" panose="02010600030101010101" pitchFamily="2" charset="-122"/>
                <a:ea typeface="宋体" panose="02010600030101010101" pitchFamily="2" charset="-122"/>
              </a:rPr>
              <a:t>学点方法</a:t>
            </a:r>
            <a:endParaRPr lang="zh-CN" altLang="en-US" sz="3600" b="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78999"/>
                  </a:srgbClr>
                </a:outerShdw>
              </a:effectLst>
              <a:latin typeface="宋体" panose="02010600030101010101" pitchFamily="2" charset="-122"/>
              <a:ea typeface="宋体" panose="02010600030101010101" pitchFamily="2" charset="-122"/>
            </a:endParaRPr>
          </a:p>
        </p:txBody>
      </p:sp>
      <p:sp>
        <p:nvSpPr>
          <p:cNvPr id="13313" name="Rectangle 1"/>
          <p:cNvSpPr/>
          <p:nvPr/>
        </p:nvSpPr>
        <p:spPr>
          <a:xfrm>
            <a:off x="1456690" y="7755256"/>
            <a:ext cx="9733280" cy="3969385"/>
          </a:xfrm>
          <a:prstGeom prst="rect">
            <a:avLst/>
          </a:prstGeom>
          <a:noFill/>
          <a:ln w="9525">
            <a:noFill/>
          </a:ln>
        </p:spPr>
        <p:txBody>
          <a:bodyPr wrap="square" anchor="ctr">
            <a:spAutoFit/>
          </a:bodyPr>
          <a:p>
            <a:pPr algn="l" eaLnBrk="0" hangingPunct="0">
              <a:lnSpc>
                <a:spcPct val="150000"/>
              </a:lnSpc>
            </a:pPr>
            <a:r>
              <a:rPr lang="zh-CN" altLang="en-US" sz="1400" b="1" dirty="0">
                <a:solidFill>
                  <a:srgbClr val="FF0000"/>
                </a:solidFill>
                <a:uFillTx/>
                <a:latin typeface="微软雅黑" panose="020B0503020204020204" charset="-122"/>
                <a:ea typeface="微软雅黑" panose="020B0503020204020204" charset="-122"/>
                <a:sym typeface="+mn-ea"/>
              </a:rPr>
              <a:t>概括</a:t>
            </a:r>
            <a:r>
              <a:rPr lang="zh-CN" altLang="en-US" sz="1400" b="1" dirty="0">
                <a:solidFill>
                  <a:srgbClr val="FF0000"/>
                </a:solidFill>
                <a:uFillTx/>
                <a:latin typeface="微软雅黑" panose="020B0503020204020204" charset="-122"/>
                <a:ea typeface="微软雅黑" panose="020B0503020204020204" charset="-122"/>
              </a:rPr>
              <a:t>主要内容</a:t>
            </a:r>
            <a:r>
              <a:rPr lang="zh-CN" altLang="en-US" sz="1400" b="1" dirty="0">
                <a:solidFill>
                  <a:srgbClr val="0000FF"/>
                </a:solidFill>
                <a:uFillTx/>
                <a:latin typeface="微软雅黑" panose="020B0503020204020204" charset="-122"/>
                <a:ea typeface="微软雅黑" panose="020B0503020204020204" charset="-122"/>
              </a:rPr>
              <a:t>：《女娲造人》《动物笑谈》《走一步，再走一步》《散</a:t>
            </a:r>
            <a:endParaRPr lang="zh-CN" altLang="en-US" sz="1400" b="1" dirty="0">
              <a:solidFill>
                <a:srgbClr val="0000FF"/>
              </a:solidFill>
              <a:uFillTx/>
              <a:latin typeface="微软雅黑" panose="020B0503020204020204" charset="-122"/>
              <a:ea typeface="微软雅黑" panose="020B0503020204020204" charset="-122"/>
            </a:endParaRPr>
          </a:p>
          <a:p>
            <a:pPr algn="l" eaLnBrk="0" hangingPunct="0">
              <a:lnSpc>
                <a:spcPct val="150000"/>
              </a:lnSpc>
            </a:pPr>
            <a:r>
              <a:rPr lang="zh-CN" altLang="en-US" sz="1400" b="1" dirty="0">
                <a:solidFill>
                  <a:srgbClr val="0000FF"/>
                </a:solidFill>
                <a:uFillTx/>
                <a:latin typeface="微软雅黑" panose="020B0503020204020204" charset="-122"/>
                <a:ea typeface="微软雅黑" panose="020B0503020204020204" charset="-122"/>
              </a:rPr>
              <a:t>                                                                                     步》《咏雪》</a:t>
            </a:r>
            <a:endParaRPr lang="zh-CN" altLang="en-US" sz="1400" b="1" dirty="0">
              <a:solidFill>
                <a:srgbClr val="0000FF"/>
              </a:solidFill>
              <a:uFillTx/>
              <a:latin typeface="微软雅黑" panose="020B0503020204020204" charset="-122"/>
              <a:ea typeface="微软雅黑" panose="020B0503020204020204" charset="-122"/>
            </a:endParaRPr>
          </a:p>
          <a:p>
            <a:pPr algn="l" eaLnBrk="0" hangingPunct="0">
              <a:lnSpc>
                <a:spcPct val="150000"/>
              </a:lnSpc>
            </a:pPr>
            <a:r>
              <a:rPr lang="zh-CN" altLang="en-US" sz="1400" b="1" dirty="0">
                <a:solidFill>
                  <a:srgbClr val="FF0000"/>
                </a:solidFill>
                <a:uFillTx/>
                <a:latin typeface="微软雅黑" panose="020B0503020204020204" charset="-122"/>
                <a:ea typeface="微软雅黑" panose="020B0503020204020204" charset="-122"/>
              </a:rPr>
              <a:t>点明写作目的</a:t>
            </a:r>
            <a:r>
              <a:rPr lang="zh-CN" altLang="en-US" sz="1400" b="1" dirty="0">
                <a:solidFill>
                  <a:srgbClr val="0000FF"/>
                </a:solidFill>
                <a:uFillTx/>
                <a:latin typeface="微软雅黑" panose="020B0503020204020204" charset="-122"/>
                <a:ea typeface="微软雅黑" panose="020B0503020204020204" charset="-122"/>
              </a:rPr>
              <a:t>：《纪念白求恩》《诫子书》</a:t>
            </a:r>
            <a:endParaRPr lang="zh-CN" altLang="en-US" sz="1400" b="1" dirty="0">
              <a:solidFill>
                <a:srgbClr val="0000FF"/>
              </a:solidFill>
              <a:uFillTx/>
              <a:latin typeface="微软雅黑" panose="020B0503020204020204" charset="-122"/>
              <a:ea typeface="微软雅黑" panose="020B0503020204020204" charset="-122"/>
            </a:endParaRPr>
          </a:p>
          <a:p>
            <a:pPr algn="l" eaLnBrk="0" hangingPunct="0">
              <a:lnSpc>
                <a:spcPct val="150000"/>
              </a:lnSpc>
            </a:pPr>
            <a:r>
              <a:rPr lang="zh-CN" altLang="en-US" sz="1400" b="1" dirty="0">
                <a:solidFill>
                  <a:srgbClr val="FF0000"/>
                </a:solidFill>
                <a:uFillTx/>
                <a:latin typeface="微软雅黑" panose="020B0503020204020204" charset="-122"/>
                <a:ea typeface="微软雅黑" panose="020B0503020204020204" charset="-122"/>
              </a:rPr>
              <a:t>交代写作对象</a:t>
            </a:r>
            <a:r>
              <a:rPr lang="zh-CN" altLang="en-US" sz="1400" b="1" dirty="0">
                <a:solidFill>
                  <a:srgbClr val="0000FF"/>
                </a:solidFill>
                <a:uFillTx/>
                <a:latin typeface="微软雅黑" panose="020B0503020204020204" charset="-122"/>
                <a:ea typeface="微软雅黑" panose="020B0503020204020204" charset="-122"/>
              </a:rPr>
              <a:t>：《春》《植树的牧羊人》</a:t>
            </a:r>
            <a:r>
              <a:rPr lang="zh-CN" altLang="en-US" sz="1400" b="1" dirty="0">
                <a:solidFill>
                  <a:srgbClr val="0000FF"/>
                </a:solidFill>
                <a:uFillTx/>
                <a:latin typeface="微软雅黑" panose="020B0503020204020204" charset="-122"/>
                <a:ea typeface="微软雅黑" panose="020B0503020204020204" charset="-122"/>
                <a:sym typeface="+mn-ea"/>
              </a:rPr>
              <a:t>《猫》</a:t>
            </a:r>
            <a:r>
              <a:rPr lang="zh-CN" altLang="en-US" sz="1400" b="1" dirty="0">
                <a:solidFill>
                  <a:srgbClr val="0000FF"/>
                </a:solidFill>
                <a:uFillTx/>
                <a:latin typeface="微软雅黑" panose="020B0503020204020204" charset="-122"/>
                <a:ea typeface="微软雅黑" panose="020B0503020204020204" charset="-122"/>
              </a:rPr>
              <a:t>《狼》</a:t>
            </a:r>
            <a:endParaRPr lang="zh-CN" altLang="en-US" sz="1400" b="1" dirty="0">
              <a:solidFill>
                <a:srgbClr val="0000FF"/>
              </a:solidFill>
              <a:uFillTx/>
              <a:latin typeface="微软雅黑" panose="020B0503020204020204" charset="-122"/>
              <a:ea typeface="微软雅黑" panose="020B0503020204020204" charset="-122"/>
            </a:endParaRPr>
          </a:p>
          <a:p>
            <a:pPr algn="l" eaLnBrk="0" hangingPunct="0">
              <a:lnSpc>
                <a:spcPct val="150000"/>
              </a:lnSpc>
            </a:pPr>
            <a:r>
              <a:rPr lang="zh-CN" altLang="en-US" sz="1400" b="1" u="heavy" dirty="0">
                <a:solidFill>
                  <a:srgbClr val="FF0000"/>
                </a:solidFill>
                <a:uFill>
                  <a:solidFill>
                    <a:srgbClr val="0000FF"/>
                  </a:solidFill>
                </a:uFill>
                <a:latin typeface="微软雅黑" panose="020B0503020204020204" charset="-122"/>
                <a:ea typeface="微软雅黑" panose="020B0503020204020204" charset="-122"/>
                <a:sym typeface="+mn-ea"/>
              </a:rPr>
              <a:t>起线索作用  </a:t>
            </a:r>
            <a:r>
              <a:rPr lang="zh-CN" altLang="en-US" sz="1400" b="1" dirty="0">
                <a:solidFill>
                  <a:srgbClr val="FF0000"/>
                </a:solidFill>
                <a:uFillTx/>
                <a:latin typeface="微软雅黑" panose="020B0503020204020204" charset="-122"/>
                <a:ea typeface="微软雅黑" panose="020B0503020204020204" charset="-122"/>
                <a:sym typeface="+mn-ea"/>
              </a:rPr>
              <a:t> </a:t>
            </a:r>
            <a:r>
              <a:rPr lang="zh-CN" altLang="en-US" sz="1400" b="1" dirty="0">
                <a:solidFill>
                  <a:srgbClr val="0000FF"/>
                </a:solidFill>
                <a:uFillTx/>
                <a:latin typeface="微软雅黑" panose="020B0503020204020204" charset="-122"/>
                <a:ea typeface="微软雅黑" panose="020B0503020204020204" charset="-122"/>
                <a:sym typeface="+mn-ea"/>
              </a:rPr>
              <a:t>： 《皇帝的新装》</a:t>
            </a:r>
            <a:endParaRPr lang="zh-CN" altLang="en-US" sz="1400" b="1" dirty="0">
              <a:solidFill>
                <a:srgbClr val="0000FF"/>
              </a:solidFill>
              <a:uFillTx/>
              <a:latin typeface="微软雅黑" panose="020B0503020204020204" charset="-122"/>
              <a:ea typeface="微软雅黑" panose="020B0503020204020204" charset="-122"/>
              <a:sym typeface="+mn-ea"/>
            </a:endParaRPr>
          </a:p>
          <a:p>
            <a:pPr algn="l" eaLnBrk="0" hangingPunct="0">
              <a:lnSpc>
                <a:spcPct val="150000"/>
              </a:lnSpc>
            </a:pPr>
            <a:r>
              <a:rPr lang="zh-CN" altLang="en-US" sz="1400" b="1" u="heavy" dirty="0">
                <a:solidFill>
                  <a:srgbClr val="FF0000"/>
                </a:solidFill>
                <a:uFill>
                  <a:solidFill>
                    <a:srgbClr val="0000FF"/>
                  </a:solidFill>
                </a:uFill>
                <a:latin typeface="微软雅黑" panose="020B0503020204020204" charset="-122"/>
                <a:ea typeface="微软雅黑" panose="020B0503020204020204" charset="-122"/>
                <a:sym typeface="+mn-ea"/>
              </a:rPr>
              <a:t>新颖、吸引读者的阅读兴趣</a:t>
            </a:r>
            <a:r>
              <a:rPr lang="zh-CN" altLang="en-US" sz="1400" b="1" dirty="0">
                <a:solidFill>
                  <a:srgbClr val="0000FF"/>
                </a:solidFill>
                <a:uFillTx/>
                <a:latin typeface="微软雅黑" panose="020B0503020204020204" charset="-122"/>
                <a:ea typeface="微软雅黑" panose="020B0503020204020204" charset="-122"/>
                <a:sym typeface="+mn-ea"/>
              </a:rPr>
              <a:t>：《走一步，再走一步》《天上的街市》</a:t>
            </a:r>
            <a:endParaRPr lang="zh-CN" altLang="en-US" sz="1400" b="1" dirty="0">
              <a:solidFill>
                <a:srgbClr val="0000FF"/>
              </a:solidFill>
              <a:uFillTx/>
              <a:latin typeface="微软雅黑" panose="020B0503020204020204" charset="-122"/>
              <a:ea typeface="微软雅黑" panose="020B0503020204020204" charset="-122"/>
              <a:sym typeface="+mn-ea"/>
            </a:endParaRPr>
          </a:p>
          <a:p>
            <a:pPr algn="l" eaLnBrk="0" hangingPunct="0">
              <a:lnSpc>
                <a:spcPct val="150000"/>
              </a:lnSpc>
            </a:pPr>
            <a:r>
              <a:rPr lang="zh-CN" altLang="en-US" sz="1400" b="1" dirty="0">
                <a:solidFill>
                  <a:srgbClr val="0000FF"/>
                </a:solidFill>
                <a:uFillTx/>
                <a:latin typeface="微软雅黑" panose="020B0503020204020204" charset="-122"/>
                <a:ea typeface="微软雅黑" panose="020B0503020204020204" charset="-122"/>
              </a:rPr>
              <a:t>《从百草园到三味书屋》交代地点和范围。</a:t>
            </a:r>
            <a:endParaRPr lang="zh-CN" altLang="en-US" sz="1400" b="1" dirty="0">
              <a:solidFill>
                <a:srgbClr val="0000FF"/>
              </a:solidFill>
              <a:uFillTx/>
              <a:latin typeface="微软雅黑" panose="020B0503020204020204" charset="-122"/>
              <a:ea typeface="微软雅黑" panose="020B0503020204020204" charset="-122"/>
            </a:endParaRPr>
          </a:p>
          <a:p>
            <a:pPr algn="l" eaLnBrk="0" hangingPunct="0">
              <a:lnSpc>
                <a:spcPct val="150000"/>
              </a:lnSpc>
            </a:pPr>
            <a:r>
              <a:rPr lang="zh-CN" altLang="en-US" sz="1400" b="1" dirty="0">
                <a:solidFill>
                  <a:srgbClr val="0000FF"/>
                </a:solidFill>
                <a:uFillTx/>
                <a:latin typeface="微软雅黑" panose="020B0503020204020204" charset="-122"/>
                <a:ea typeface="微软雅黑" panose="020B0503020204020204" charset="-122"/>
              </a:rPr>
              <a:t>《陈太丘与友期行》概括交代故事的起因</a:t>
            </a:r>
            <a:endParaRPr lang="zh-CN" altLang="en-US" sz="1400" b="1" dirty="0">
              <a:solidFill>
                <a:srgbClr val="0000FF"/>
              </a:solidFill>
              <a:uFillTx/>
              <a:latin typeface="微软雅黑" panose="020B0503020204020204" charset="-122"/>
              <a:ea typeface="微软雅黑" panose="020B0503020204020204" charset="-122"/>
            </a:endParaRPr>
          </a:p>
          <a:p>
            <a:pPr algn="l" eaLnBrk="0" hangingPunct="0">
              <a:lnSpc>
                <a:spcPct val="150000"/>
              </a:lnSpc>
            </a:pPr>
            <a:r>
              <a:rPr lang="zh-CN" altLang="en-US" sz="1400" b="1" dirty="0">
                <a:latin typeface="微软雅黑" panose="020B0503020204020204" charset="-122"/>
                <a:ea typeface="微软雅黑" panose="020B0503020204020204" charset="-122"/>
              </a:rPr>
              <a:t>　</a:t>
            </a:r>
            <a:r>
              <a:rPr lang="zh-CN" altLang="en-US" sz="1400" b="1" dirty="0">
                <a:solidFill>
                  <a:srgbClr val="0000FF"/>
                </a:solidFill>
                <a:uFillTx/>
                <a:latin typeface="微软雅黑" panose="020B0503020204020204" charset="-122"/>
                <a:ea typeface="微软雅黑" panose="020B0503020204020204" charset="-122"/>
                <a:sym typeface="+mn-ea"/>
              </a:rPr>
              <a:t>《蚊子和狮子》</a:t>
            </a:r>
            <a:r>
              <a:rPr lang="zh-CN" altLang="en-US" sz="1400" b="1" dirty="0">
                <a:latin typeface="微软雅黑" panose="020B0503020204020204" charset="-122"/>
                <a:ea typeface="微软雅黑" panose="020B0503020204020204" charset="-122"/>
              </a:rPr>
              <a:t>  “蚊子”代表体型较小的动物,“狮子”代表体型庞大的动物。</a:t>
            </a:r>
            <a:r>
              <a:rPr lang="zh-CN" altLang="en-US" sz="1400" b="1" dirty="0">
                <a:solidFill>
                  <a:srgbClr val="FF0000"/>
                </a:solidFill>
                <a:uFillTx/>
                <a:latin typeface="微软雅黑" panose="020B0503020204020204" charset="-122"/>
                <a:ea typeface="微软雅黑" panose="020B0503020204020204" charset="-122"/>
              </a:rPr>
              <a:t>文章以此为题</a:t>
            </a:r>
            <a:r>
              <a:rPr lang="zh-CN" altLang="en-US" sz="1400" b="1" u="heavy" dirty="0">
                <a:solidFill>
                  <a:srgbClr val="FF0000"/>
                </a:solidFill>
                <a:uFillTx/>
                <a:latin typeface="微软雅黑" panose="020B0503020204020204" charset="-122"/>
                <a:ea typeface="微软雅黑" panose="020B0503020204020204" charset="-122"/>
              </a:rPr>
              <a:t>形成了悬念,激发了读者的阅读兴趣。</a:t>
            </a:r>
            <a:endParaRPr lang="zh-CN" altLang="en-US" sz="1400" b="1" u="heavy" dirty="0">
              <a:solidFill>
                <a:srgbClr val="FF0000"/>
              </a:solidFill>
              <a:uFillTx/>
              <a:latin typeface="微软雅黑" panose="020B0503020204020204" charset="-122"/>
              <a:ea typeface="微软雅黑" panose="020B0503020204020204" charset="-122"/>
            </a:endParaRPr>
          </a:p>
          <a:p>
            <a:pPr algn="l" eaLnBrk="0" hangingPunct="0">
              <a:lnSpc>
                <a:spcPct val="150000"/>
              </a:lnSpc>
            </a:pPr>
            <a:r>
              <a:rPr lang="zh-CN" altLang="en-US" sz="1400" b="1" dirty="0">
                <a:solidFill>
                  <a:srgbClr val="0000FF"/>
                </a:solidFill>
                <a:uFillTx/>
                <a:latin typeface="微软雅黑" panose="020B0503020204020204" charset="-122"/>
                <a:ea typeface="微软雅黑" panose="020B0503020204020204" charset="-122"/>
                <a:sym typeface="+mn-ea"/>
              </a:rPr>
              <a:t>《植树的牧羊人》</a:t>
            </a:r>
            <a:endParaRPr lang="zh-CN" altLang="en-US" sz="1400" b="1" u="heavy" dirty="0">
              <a:solidFill>
                <a:srgbClr val="FF0000"/>
              </a:solidFill>
              <a:uFillTx/>
              <a:latin typeface="微软雅黑" panose="020B0503020204020204" charset="-122"/>
              <a:ea typeface="微软雅黑" panose="020B0503020204020204" charset="-122"/>
            </a:endParaRPr>
          </a:p>
          <a:p>
            <a:pPr algn="l" eaLnBrk="0" hangingPunct="0">
              <a:lnSpc>
                <a:spcPct val="150000"/>
              </a:lnSpc>
            </a:pPr>
            <a:r>
              <a:rPr lang="zh-CN" altLang="en-US" sz="1400" b="1" dirty="0">
                <a:latin typeface="微软雅黑" panose="020B0503020204020204" charset="-122"/>
                <a:ea typeface="微软雅黑" panose="020B0503020204020204" charset="-122"/>
              </a:rPr>
              <a:t>　</a:t>
            </a:r>
            <a:endParaRPr lang="zh-CN" altLang="en-US" sz="1400" b="1" dirty="0">
              <a:latin typeface="微软雅黑" panose="020B0503020204020204" charset="-122"/>
              <a:ea typeface="微软雅黑" panose="020B0503020204020204" charset="-122"/>
            </a:endParaRPr>
          </a:p>
        </p:txBody>
      </p:sp>
      <p:sp>
        <p:nvSpPr>
          <p:cNvPr id="2" name="文本框 1"/>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合作探究</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27650">
                                            <p:txEl>
                                              <p:pRg st="2" end="2"/>
                                            </p:txEl>
                                          </p:spTgt>
                                        </p:tgtEl>
                                        <p:attrNameLst>
                                          <p:attrName>style.visibility</p:attrName>
                                        </p:attrNameLst>
                                      </p:cBhvr>
                                      <p:to>
                                        <p:strVal val="visible"/>
                                      </p:to>
                                    </p:set>
                                    <p:animEffect transition="in" filter="fade">
                                      <p:cBhvr>
                                        <p:cTn id="7" dur="1000"/>
                                        <p:tgtEl>
                                          <p:spTgt spid="27650">
                                            <p:txEl>
                                              <p:pRg st="2" end="2"/>
                                            </p:txEl>
                                          </p:spTgt>
                                        </p:tgtEl>
                                      </p:cBhvr>
                                    </p:animEffect>
                                    <p:anim calcmode="lin" valueType="num">
                                      <p:cBhvr>
                                        <p:cTn id="8" dur="1000" fill="hold"/>
                                        <p:tgtEl>
                                          <p:spTgt spid="27650">
                                            <p:txEl>
                                              <p:pRg st="2" end="2"/>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27650">
                                            <p:txEl>
                                              <p:pRg st="2" end="2"/>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7650">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27650">
                                            <p:txEl>
                                              <p:pRg st="3" end="3"/>
                                            </p:txEl>
                                          </p:spTgt>
                                        </p:tgtEl>
                                        <p:attrNameLst>
                                          <p:attrName>style.visibility</p:attrName>
                                        </p:attrNameLst>
                                      </p:cBhvr>
                                      <p:to>
                                        <p:strVal val="visible"/>
                                      </p:to>
                                    </p:set>
                                    <p:animEffect transition="in" filter="fade">
                                      <p:cBhvr>
                                        <p:cTn id="15" dur="1000"/>
                                        <p:tgtEl>
                                          <p:spTgt spid="27650">
                                            <p:txEl>
                                              <p:pRg st="3" end="3"/>
                                            </p:txEl>
                                          </p:spTgt>
                                        </p:tgtEl>
                                      </p:cBhvr>
                                    </p:animEffect>
                                    <p:anim calcmode="lin" valueType="num">
                                      <p:cBhvr>
                                        <p:cTn id="16" dur="1000" fill="hold"/>
                                        <p:tgtEl>
                                          <p:spTgt spid="27650">
                                            <p:txEl>
                                              <p:pRg st="3" end="3"/>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27650">
                                            <p:txEl>
                                              <p:pRg st="3" end="3"/>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27650">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290" name="矩形 8"/>
          <p:cNvSpPr/>
          <p:nvPr/>
        </p:nvSpPr>
        <p:spPr>
          <a:xfrm>
            <a:off x="3125391" y="1484710"/>
            <a:ext cx="1377553" cy="414020"/>
          </a:xfrm>
          <a:prstGeom prst="rect">
            <a:avLst/>
          </a:prstGeom>
          <a:noFill/>
          <a:ln w="9525">
            <a:noFill/>
          </a:ln>
        </p:spPr>
        <p:txBody>
          <a:bodyPr>
            <a:spAutoFit/>
          </a:bodyPr>
          <a:p>
            <a:r>
              <a:rPr lang="en-US" altLang="zh-CN" sz="2100" b="1" dirty="0">
                <a:solidFill>
                  <a:srgbClr val="00B050"/>
                </a:solidFill>
                <a:latin typeface="微软雅黑" panose="020B0503020204020204" charset="-122"/>
                <a:ea typeface="微软雅黑" panose="020B0503020204020204" charset="-122"/>
              </a:rPr>
              <a:t>  </a:t>
            </a:r>
            <a:endParaRPr lang="en-US" altLang="zh-CN" sz="2100" b="1" dirty="0">
              <a:latin typeface="微软雅黑" panose="020B0503020204020204" charset="-122"/>
              <a:ea typeface="微软雅黑" panose="020B0503020204020204" charset="-122"/>
            </a:endParaRPr>
          </a:p>
        </p:txBody>
      </p:sp>
      <p:sp>
        <p:nvSpPr>
          <p:cNvPr id="13313" name="Rectangle 1"/>
          <p:cNvSpPr/>
          <p:nvPr/>
        </p:nvSpPr>
        <p:spPr>
          <a:xfrm>
            <a:off x="717550" y="437198"/>
            <a:ext cx="11217910" cy="6492875"/>
          </a:xfrm>
          <a:prstGeom prst="rect">
            <a:avLst/>
          </a:prstGeom>
          <a:noFill/>
          <a:ln w="9525">
            <a:noFill/>
          </a:ln>
        </p:spPr>
        <p:txBody>
          <a:bodyPr wrap="square" anchor="ctr">
            <a:spAutoFit/>
          </a:bodyPr>
          <a:p>
            <a:pPr algn="l" latinLnBrk="1">
              <a:lnSpc>
                <a:spcPts val="4160"/>
              </a:lnSpc>
            </a:pPr>
            <a:r>
              <a:rPr lang="zh-CN" altLang="en-US" sz="2800" b="1" dirty="0">
                <a:solidFill>
                  <a:srgbClr val="000000"/>
                </a:solidFill>
                <a:latin typeface="微软雅黑" panose="020B0503020204020204" charset="-122"/>
                <a:ea typeface="黑体" panose="02010609060101010101" pitchFamily="49" charset="-122"/>
              </a:rPr>
              <a:t>　</a:t>
            </a:r>
            <a:r>
              <a:rPr lang="zh-CN" altLang="en-US" sz="2800" b="1" dirty="0">
                <a:solidFill>
                  <a:srgbClr val="0000FF"/>
                </a:solidFill>
                <a:latin typeface="微软雅黑" panose="020B0503020204020204" charset="-122"/>
                <a:ea typeface="黑体" panose="02010609060101010101" pitchFamily="49" charset="-122"/>
              </a:rPr>
              <a:t> </a:t>
            </a:r>
            <a:r>
              <a:rPr lang="zh-CN" altLang="en-US" sz="2800" b="1" dirty="0">
                <a:solidFill>
                  <a:srgbClr val="00B050"/>
                </a:solidFill>
                <a:uFillTx/>
                <a:latin typeface="微软雅黑" panose="020B0503020204020204" charset="-122"/>
                <a:ea typeface="黑体" panose="02010609060101010101" pitchFamily="49" charset="-122"/>
              </a:rPr>
              <a:t>                                      标题作用</a:t>
            </a:r>
            <a:endParaRPr lang="zh-CN" altLang="en-US" sz="2800" b="1" dirty="0">
              <a:solidFill>
                <a:srgbClr val="00B050"/>
              </a:solidFill>
              <a:uFillTx/>
              <a:latin typeface="微软雅黑" panose="020B0503020204020204" charset="-122"/>
              <a:ea typeface="黑体" panose="02010609060101010101" pitchFamily="49" charset="-122"/>
            </a:endParaRPr>
          </a:p>
          <a:p>
            <a:pPr algn="l" latinLnBrk="1">
              <a:lnSpc>
                <a:spcPts val="4160"/>
              </a:lnSpc>
            </a:pPr>
            <a:r>
              <a:rPr lang="zh-CN" altLang="en-US" sz="2800" b="1" dirty="0">
                <a:solidFill>
                  <a:srgbClr val="FF0000"/>
                </a:solidFill>
                <a:uFillTx/>
                <a:latin typeface="微软雅黑" panose="020B0503020204020204" charset="-122"/>
                <a:ea typeface="黑体" panose="02010609060101010101" pitchFamily="49" charset="-122"/>
                <a:sym typeface="+mn-ea"/>
              </a:rPr>
              <a:t>概括</a:t>
            </a:r>
            <a:r>
              <a:rPr lang="zh-CN" altLang="en-US" sz="2800" b="1" dirty="0">
                <a:solidFill>
                  <a:srgbClr val="FF0000"/>
                </a:solidFill>
                <a:uFillTx/>
                <a:latin typeface="微软雅黑" panose="020B0503020204020204" charset="-122"/>
                <a:ea typeface="黑体" panose="02010609060101010101" pitchFamily="49" charset="-122"/>
              </a:rPr>
              <a:t>主要内容</a:t>
            </a:r>
            <a:r>
              <a:rPr lang="zh-CN" altLang="en-US" sz="2800" b="1" dirty="0">
                <a:solidFill>
                  <a:srgbClr val="0000FF"/>
                </a:solidFill>
                <a:uFillTx/>
                <a:latin typeface="微软雅黑" panose="020B0503020204020204" charset="-122"/>
                <a:ea typeface="黑体" panose="02010609060101010101" pitchFamily="49" charset="-122"/>
              </a:rPr>
              <a:t>：《女娲造人》《动物笑谈》《走一步，再走一步》《散步》《咏雪》</a:t>
            </a:r>
            <a:endParaRPr lang="zh-CN" altLang="en-US" sz="2800" b="1" dirty="0">
              <a:solidFill>
                <a:srgbClr val="0000FF"/>
              </a:solidFill>
              <a:uFillTx/>
              <a:latin typeface="微软雅黑" panose="020B0503020204020204" charset="-122"/>
              <a:ea typeface="黑体" panose="02010609060101010101" pitchFamily="49" charset="-122"/>
            </a:endParaRPr>
          </a:p>
          <a:p>
            <a:pPr algn="l" latinLnBrk="1">
              <a:lnSpc>
                <a:spcPts val="4160"/>
              </a:lnSpc>
            </a:pPr>
            <a:r>
              <a:rPr lang="zh-CN" altLang="en-US" sz="2800" b="1" dirty="0">
                <a:solidFill>
                  <a:srgbClr val="FF0000"/>
                </a:solidFill>
                <a:uFillTx/>
                <a:latin typeface="微软雅黑" panose="020B0503020204020204" charset="-122"/>
                <a:ea typeface="黑体" panose="02010609060101010101" pitchFamily="49" charset="-122"/>
              </a:rPr>
              <a:t>点明写作目的</a:t>
            </a:r>
            <a:r>
              <a:rPr lang="zh-CN" altLang="en-US" sz="2800" b="1" dirty="0">
                <a:solidFill>
                  <a:srgbClr val="0000FF"/>
                </a:solidFill>
                <a:uFillTx/>
                <a:latin typeface="微软雅黑" panose="020B0503020204020204" charset="-122"/>
                <a:ea typeface="黑体" panose="02010609060101010101" pitchFamily="49" charset="-122"/>
              </a:rPr>
              <a:t>：《纪念白求恩》《诫子书》</a:t>
            </a:r>
            <a:endParaRPr lang="zh-CN" altLang="en-US" sz="2800" b="1" dirty="0">
              <a:solidFill>
                <a:srgbClr val="0000FF"/>
              </a:solidFill>
              <a:uFillTx/>
              <a:latin typeface="微软雅黑" panose="020B0503020204020204" charset="-122"/>
              <a:ea typeface="黑体" panose="02010609060101010101" pitchFamily="49" charset="-122"/>
            </a:endParaRPr>
          </a:p>
          <a:p>
            <a:pPr algn="l" latinLnBrk="1">
              <a:lnSpc>
                <a:spcPts val="4160"/>
              </a:lnSpc>
            </a:pPr>
            <a:r>
              <a:rPr lang="zh-CN" altLang="en-US" sz="2800" b="1" dirty="0">
                <a:solidFill>
                  <a:srgbClr val="FF0000"/>
                </a:solidFill>
                <a:uFillTx/>
                <a:latin typeface="微软雅黑" panose="020B0503020204020204" charset="-122"/>
                <a:ea typeface="黑体" panose="02010609060101010101" pitchFamily="49" charset="-122"/>
              </a:rPr>
              <a:t>交代写作对象</a:t>
            </a:r>
            <a:r>
              <a:rPr lang="zh-CN" altLang="en-US" sz="2800" b="1" dirty="0">
                <a:solidFill>
                  <a:srgbClr val="0000FF"/>
                </a:solidFill>
                <a:uFillTx/>
                <a:latin typeface="微软雅黑" panose="020B0503020204020204" charset="-122"/>
                <a:ea typeface="黑体" panose="02010609060101010101" pitchFamily="49" charset="-122"/>
              </a:rPr>
              <a:t>：《春》《植树的牧羊人》</a:t>
            </a:r>
            <a:r>
              <a:rPr lang="zh-CN" altLang="en-US" sz="2800" b="1" dirty="0">
                <a:solidFill>
                  <a:srgbClr val="0000FF"/>
                </a:solidFill>
                <a:uFillTx/>
                <a:latin typeface="微软雅黑" panose="020B0503020204020204" charset="-122"/>
                <a:ea typeface="黑体" panose="02010609060101010101" pitchFamily="49" charset="-122"/>
                <a:sym typeface="+mn-ea"/>
              </a:rPr>
              <a:t>《猫》</a:t>
            </a:r>
            <a:r>
              <a:rPr lang="zh-CN" altLang="en-US" sz="2800" b="1" dirty="0">
                <a:solidFill>
                  <a:srgbClr val="0000FF"/>
                </a:solidFill>
                <a:uFillTx/>
                <a:latin typeface="微软雅黑" panose="020B0503020204020204" charset="-122"/>
                <a:ea typeface="黑体" panose="02010609060101010101" pitchFamily="49" charset="-122"/>
              </a:rPr>
              <a:t>《狼》</a:t>
            </a:r>
            <a:endParaRPr lang="zh-CN" altLang="en-US" sz="2800" b="1" dirty="0">
              <a:solidFill>
                <a:srgbClr val="0000FF"/>
              </a:solidFill>
              <a:uFillTx/>
              <a:latin typeface="微软雅黑" panose="020B0503020204020204" charset="-122"/>
              <a:ea typeface="黑体" panose="02010609060101010101" pitchFamily="49" charset="-122"/>
            </a:endParaRPr>
          </a:p>
          <a:p>
            <a:pPr algn="l" latinLnBrk="1">
              <a:lnSpc>
                <a:spcPts val="4160"/>
              </a:lnSpc>
            </a:pPr>
            <a:r>
              <a:rPr lang="zh-CN" altLang="en-US" sz="2800" b="1" u="heavy" dirty="0">
                <a:solidFill>
                  <a:srgbClr val="FF0000"/>
                </a:solidFill>
                <a:uFill>
                  <a:solidFill>
                    <a:srgbClr val="0000FF"/>
                  </a:solidFill>
                </a:uFill>
                <a:latin typeface="微软雅黑" panose="020B0503020204020204" charset="-122"/>
                <a:ea typeface="黑体" panose="02010609060101010101" pitchFamily="49" charset="-122"/>
                <a:sym typeface="+mn-ea"/>
              </a:rPr>
              <a:t>起线索作用  </a:t>
            </a:r>
            <a:r>
              <a:rPr lang="zh-CN" altLang="en-US" sz="2800" b="1" dirty="0">
                <a:solidFill>
                  <a:srgbClr val="FF0000"/>
                </a:solidFill>
                <a:uFillTx/>
                <a:latin typeface="微软雅黑" panose="020B0503020204020204" charset="-122"/>
                <a:ea typeface="黑体" panose="02010609060101010101" pitchFamily="49" charset="-122"/>
                <a:sym typeface="+mn-ea"/>
              </a:rPr>
              <a:t> </a:t>
            </a:r>
            <a:r>
              <a:rPr lang="zh-CN" altLang="en-US" sz="2800" b="1" dirty="0">
                <a:solidFill>
                  <a:srgbClr val="0000FF"/>
                </a:solidFill>
                <a:uFillTx/>
                <a:latin typeface="微软雅黑" panose="020B0503020204020204" charset="-122"/>
                <a:ea typeface="黑体" panose="02010609060101010101" pitchFamily="49" charset="-122"/>
                <a:sym typeface="+mn-ea"/>
              </a:rPr>
              <a:t>： 《皇帝的新装》</a:t>
            </a:r>
            <a:endParaRPr lang="zh-CN" altLang="en-US" sz="2800" b="1" dirty="0">
              <a:solidFill>
                <a:srgbClr val="0000FF"/>
              </a:solidFill>
              <a:uFillTx/>
              <a:latin typeface="微软雅黑" panose="020B0503020204020204" charset="-122"/>
              <a:ea typeface="黑体" panose="02010609060101010101" pitchFamily="49" charset="-122"/>
              <a:sym typeface="+mn-ea"/>
            </a:endParaRPr>
          </a:p>
          <a:p>
            <a:pPr algn="l" latinLnBrk="1">
              <a:lnSpc>
                <a:spcPts val="4160"/>
              </a:lnSpc>
            </a:pPr>
            <a:r>
              <a:rPr lang="zh-CN" altLang="en-US" sz="2800" b="1" u="heavy" dirty="0">
                <a:solidFill>
                  <a:srgbClr val="FF0000"/>
                </a:solidFill>
                <a:uFill>
                  <a:solidFill>
                    <a:srgbClr val="0000FF"/>
                  </a:solidFill>
                </a:uFill>
                <a:latin typeface="微软雅黑" panose="020B0503020204020204" charset="-122"/>
                <a:ea typeface="黑体" panose="02010609060101010101" pitchFamily="49" charset="-122"/>
                <a:sym typeface="+mn-ea"/>
              </a:rPr>
              <a:t>新颖、</a:t>
            </a:r>
            <a:r>
              <a:rPr lang="zh-CN" altLang="en-US" sz="2800" b="1" dirty="0">
                <a:solidFill>
                  <a:srgbClr val="FF0000"/>
                </a:solidFill>
                <a:uFillTx/>
                <a:latin typeface="微软雅黑" panose="020B0503020204020204" charset="-122"/>
                <a:ea typeface="黑体" panose="02010609060101010101" pitchFamily="49" charset="-122"/>
                <a:sym typeface="+mn-ea"/>
              </a:rPr>
              <a:t>设置悬念、</a:t>
            </a:r>
            <a:r>
              <a:rPr lang="zh-CN" altLang="en-US" sz="2800" b="1" u="heavy" dirty="0">
                <a:solidFill>
                  <a:srgbClr val="FF0000"/>
                </a:solidFill>
                <a:uFill>
                  <a:solidFill>
                    <a:srgbClr val="0000FF"/>
                  </a:solidFill>
                </a:uFill>
                <a:latin typeface="微软雅黑" panose="020B0503020204020204" charset="-122"/>
                <a:ea typeface="黑体" panose="02010609060101010101" pitchFamily="49" charset="-122"/>
                <a:sym typeface="+mn-ea"/>
              </a:rPr>
              <a:t>吸引读者的阅读兴趣</a:t>
            </a:r>
            <a:r>
              <a:rPr lang="zh-CN" altLang="en-US" sz="2800" b="1" dirty="0">
                <a:solidFill>
                  <a:srgbClr val="0000FF"/>
                </a:solidFill>
                <a:uFillTx/>
                <a:latin typeface="微软雅黑" panose="020B0503020204020204" charset="-122"/>
                <a:ea typeface="黑体" panose="02010609060101010101" pitchFamily="49" charset="-122"/>
                <a:sym typeface="+mn-ea"/>
              </a:rPr>
              <a:t>：《植树的牧羊人》《走一步， </a:t>
            </a:r>
            <a:endParaRPr lang="zh-CN" altLang="en-US" sz="2800" b="1" dirty="0">
              <a:solidFill>
                <a:srgbClr val="0000FF"/>
              </a:solidFill>
              <a:uFillTx/>
              <a:latin typeface="微软雅黑" panose="020B0503020204020204" charset="-122"/>
              <a:ea typeface="黑体" panose="02010609060101010101" pitchFamily="49" charset="-122"/>
              <a:sym typeface="+mn-ea"/>
            </a:endParaRPr>
          </a:p>
          <a:p>
            <a:pPr algn="l" latinLnBrk="1">
              <a:lnSpc>
                <a:spcPts val="4160"/>
              </a:lnSpc>
            </a:pPr>
            <a:r>
              <a:rPr lang="zh-CN" altLang="en-US" sz="2800" b="1" dirty="0">
                <a:solidFill>
                  <a:srgbClr val="0000FF"/>
                </a:solidFill>
                <a:uFillTx/>
                <a:latin typeface="微软雅黑" panose="020B0503020204020204" charset="-122"/>
                <a:ea typeface="黑体" panose="02010609060101010101" pitchFamily="49" charset="-122"/>
                <a:sym typeface="+mn-ea"/>
              </a:rPr>
              <a:t>                                    再走一步》《天上的街市》</a:t>
            </a:r>
            <a:r>
              <a:rPr lang="zh-CN" altLang="en-US" sz="2800" b="1" dirty="0">
                <a:latin typeface="微软雅黑" panose="020B0503020204020204" charset="-122"/>
                <a:ea typeface="黑体" panose="02010609060101010101" pitchFamily="49" charset="-122"/>
                <a:sym typeface="+mn-ea"/>
              </a:rPr>
              <a:t>　</a:t>
            </a:r>
            <a:r>
              <a:rPr lang="zh-CN" altLang="en-US" sz="2800" b="1" dirty="0">
                <a:solidFill>
                  <a:srgbClr val="0000FF"/>
                </a:solidFill>
                <a:uFillTx/>
                <a:latin typeface="微软雅黑" panose="020B0503020204020204" charset="-122"/>
                <a:ea typeface="黑体" panose="02010609060101010101" pitchFamily="49" charset="-122"/>
                <a:sym typeface="+mn-ea"/>
              </a:rPr>
              <a:t>《蚊子和狮子》</a:t>
            </a:r>
            <a:r>
              <a:rPr lang="zh-CN" altLang="en-US" sz="2800" b="1" dirty="0">
                <a:latin typeface="微软雅黑" panose="020B0503020204020204" charset="-122"/>
                <a:ea typeface="黑体" panose="02010609060101010101" pitchFamily="49" charset="-122"/>
                <a:sym typeface="+mn-ea"/>
              </a:rPr>
              <a:t> </a:t>
            </a:r>
            <a:endParaRPr lang="zh-CN" altLang="en-US" sz="2800" b="1" dirty="0">
              <a:solidFill>
                <a:srgbClr val="0000FF"/>
              </a:solidFill>
              <a:uFillTx/>
              <a:latin typeface="微软雅黑" panose="020B0503020204020204" charset="-122"/>
              <a:ea typeface="黑体" panose="02010609060101010101" pitchFamily="49" charset="-122"/>
              <a:sym typeface="+mn-ea"/>
            </a:endParaRPr>
          </a:p>
          <a:p>
            <a:pPr algn="l" latinLnBrk="1">
              <a:lnSpc>
                <a:spcPts val="4160"/>
              </a:lnSpc>
            </a:pPr>
            <a:r>
              <a:rPr lang="zh-CN" altLang="en-US" sz="2800" b="1" dirty="0">
                <a:solidFill>
                  <a:srgbClr val="FF0000"/>
                </a:solidFill>
                <a:uFillTx/>
                <a:latin typeface="微软雅黑" panose="020B0503020204020204" charset="-122"/>
                <a:ea typeface="黑体" panose="02010609060101010101" pitchFamily="49" charset="-122"/>
                <a:sym typeface="+mn-ea"/>
              </a:rPr>
              <a:t>揭示（暗示）主旨：</a:t>
            </a:r>
            <a:r>
              <a:rPr lang="en-US" altLang="en-US" sz="2800" b="1">
                <a:solidFill>
                  <a:srgbClr val="FF0000"/>
                </a:solidFill>
                <a:uFillTx/>
                <a:latin typeface="黑体" panose="02010609060101010101" pitchFamily="49" charset="-122"/>
                <a:ea typeface="黑体" panose="02010609060101010101" pitchFamily="49" charset="-122"/>
                <a:sym typeface="+mn-ea"/>
              </a:rPr>
              <a:t> </a:t>
            </a:r>
            <a:r>
              <a:rPr lang="zh-CN" altLang="en-US" sz="2800" b="1" dirty="0">
                <a:solidFill>
                  <a:srgbClr val="0000FF"/>
                </a:solidFill>
                <a:uFillTx/>
                <a:latin typeface="微软雅黑" panose="020B0503020204020204" charset="-122"/>
                <a:ea typeface="黑体" panose="02010609060101010101" pitchFamily="49" charset="-122"/>
                <a:sym typeface="+mn-ea"/>
              </a:rPr>
              <a:t>《走一步，再走一步》</a:t>
            </a:r>
            <a:endParaRPr lang="zh-CN" altLang="en-US" sz="2800" b="1" dirty="0">
              <a:solidFill>
                <a:srgbClr val="0000FF"/>
              </a:solidFill>
              <a:uFillTx/>
              <a:latin typeface="微软雅黑" panose="020B0503020204020204" charset="-122"/>
              <a:ea typeface="黑体" panose="02010609060101010101" pitchFamily="49" charset="-122"/>
            </a:endParaRPr>
          </a:p>
          <a:p>
            <a:pPr algn="l" latinLnBrk="1">
              <a:lnSpc>
                <a:spcPts val="4160"/>
              </a:lnSpc>
            </a:pPr>
            <a:r>
              <a:rPr lang="zh-CN" altLang="en-US" sz="2800" b="1" dirty="0">
                <a:solidFill>
                  <a:srgbClr val="0000FF"/>
                </a:solidFill>
                <a:uFillTx/>
                <a:latin typeface="微软雅黑" panose="020B0503020204020204" charset="-122"/>
                <a:ea typeface="黑体" panose="02010609060101010101" pitchFamily="49" charset="-122"/>
              </a:rPr>
              <a:t>《从百草园到三味书屋》：交代地点和范围。</a:t>
            </a:r>
            <a:endParaRPr lang="zh-CN" altLang="en-US" sz="2800" b="1" dirty="0">
              <a:solidFill>
                <a:srgbClr val="0000FF"/>
              </a:solidFill>
              <a:uFillTx/>
              <a:latin typeface="微软雅黑" panose="020B0503020204020204" charset="-122"/>
              <a:ea typeface="黑体" panose="02010609060101010101" pitchFamily="49" charset="-122"/>
            </a:endParaRPr>
          </a:p>
          <a:p>
            <a:pPr algn="l" latinLnBrk="1">
              <a:lnSpc>
                <a:spcPts val="4160"/>
              </a:lnSpc>
            </a:pPr>
            <a:r>
              <a:rPr lang="zh-CN" altLang="en-US" sz="2800" b="1" dirty="0">
                <a:solidFill>
                  <a:srgbClr val="0000FF"/>
                </a:solidFill>
                <a:uFillTx/>
                <a:latin typeface="微软雅黑" panose="020B0503020204020204" charset="-122"/>
                <a:ea typeface="黑体" panose="02010609060101010101" pitchFamily="49" charset="-122"/>
              </a:rPr>
              <a:t>《陈太丘与友期行》：概括交代故事的起因</a:t>
            </a:r>
            <a:endParaRPr lang="zh-CN" altLang="en-US" sz="2800" b="1" dirty="0">
              <a:solidFill>
                <a:srgbClr val="0000FF"/>
              </a:solidFill>
              <a:uFillTx/>
              <a:latin typeface="微软雅黑" panose="020B0503020204020204" charset="-122"/>
              <a:ea typeface="黑体" panose="02010609060101010101" pitchFamily="49" charset="-122"/>
            </a:endParaRPr>
          </a:p>
          <a:p>
            <a:pPr algn="l" latinLnBrk="1">
              <a:lnSpc>
                <a:spcPts val="4160"/>
              </a:lnSpc>
            </a:pPr>
            <a:r>
              <a:rPr lang="zh-CN" altLang="en-US" sz="2800" b="1" dirty="0">
                <a:solidFill>
                  <a:srgbClr val="0000FF"/>
                </a:solidFill>
                <a:uFillTx/>
                <a:latin typeface="微软雅黑" panose="020B0503020204020204" charset="-122"/>
                <a:ea typeface="黑体" panose="02010609060101010101" pitchFamily="49" charset="-122"/>
                <a:sym typeface="+mn-ea"/>
              </a:rPr>
              <a:t>《芦花荡》：交代故事发生的环境：</a:t>
            </a:r>
            <a:endParaRPr lang="zh-CN" altLang="en-US" sz="2800" b="1" dirty="0">
              <a:latin typeface="微软雅黑" panose="020B0503020204020204" charset="-122"/>
              <a:ea typeface="黑体" panose="02010609060101010101" pitchFamily="49" charset="-122"/>
            </a:endParaRPr>
          </a:p>
        </p:txBody>
      </p:sp>
      <p:sp>
        <p:nvSpPr>
          <p:cNvPr id="2" name="文本框 1"/>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理解文题</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13313">
                                            <p:txEl>
                                              <p:pRg st="0" end="0"/>
                                            </p:txEl>
                                          </p:spTgt>
                                        </p:tgtEl>
                                        <p:attrNameLst>
                                          <p:attrName>style.visibility</p:attrName>
                                        </p:attrNameLst>
                                      </p:cBhvr>
                                      <p:to>
                                        <p:strVal val="visible"/>
                                      </p:to>
                                    </p:set>
                                    <p:anim calcmode="lin" valueType="num">
                                      <p:cBhvr>
                                        <p:cTn id="7" dur="500" fill="hold"/>
                                        <p:tgtEl>
                                          <p:spTgt spid="1331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31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331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31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31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7" presetClass="entr" presetSubtype="0" fill="hold" nodeType="clickEffect">
                                  <p:stCondLst>
                                    <p:cond delay="0"/>
                                  </p:stCondLst>
                                  <p:childTnLst>
                                    <p:set>
                                      <p:cBhvr>
                                        <p:cTn id="15" dur="1" fill="hold">
                                          <p:stCondLst>
                                            <p:cond delay="0"/>
                                          </p:stCondLst>
                                        </p:cTn>
                                        <p:tgtEl>
                                          <p:spTgt spid="13313">
                                            <p:txEl>
                                              <p:pRg st="1" end="1"/>
                                            </p:txEl>
                                          </p:spTgt>
                                        </p:tgtEl>
                                        <p:attrNameLst>
                                          <p:attrName>style.visibility</p:attrName>
                                        </p:attrNameLst>
                                      </p:cBhvr>
                                      <p:to>
                                        <p:strVal val="visible"/>
                                      </p:to>
                                    </p:set>
                                    <p:animEffect transition="in" filter="fade">
                                      <p:cBhvr>
                                        <p:cTn id="16" dur="1000"/>
                                        <p:tgtEl>
                                          <p:spTgt spid="13313">
                                            <p:txEl>
                                              <p:pRg st="1" end="1"/>
                                            </p:txEl>
                                          </p:spTgt>
                                        </p:tgtEl>
                                      </p:cBhvr>
                                    </p:animEffect>
                                    <p:anim calcmode="lin" valueType="num">
                                      <p:cBhvr>
                                        <p:cTn id="17" dur="1000" fill="hold"/>
                                        <p:tgtEl>
                                          <p:spTgt spid="13313">
                                            <p:txEl>
                                              <p:pRg st="1" end="1"/>
                                            </p:txEl>
                                          </p:spTgt>
                                        </p:tgtEl>
                                        <p:attrNameLst>
                                          <p:attrName>ppt_x</p:attrName>
                                        </p:attrNameLst>
                                      </p:cBhvr>
                                      <p:tavLst>
                                        <p:tav tm="0">
                                          <p:val>
                                            <p:strVal val="#ppt_x"/>
                                          </p:val>
                                        </p:tav>
                                        <p:tav tm="100000">
                                          <p:val>
                                            <p:strVal val="#ppt_x"/>
                                          </p:val>
                                        </p:tav>
                                      </p:tavLst>
                                    </p:anim>
                                    <p:anim calcmode="lin" valueType="num">
                                      <p:cBhvr>
                                        <p:cTn id="18" dur="900" decel="100000" fill="hold"/>
                                        <p:tgtEl>
                                          <p:spTgt spid="13313">
                                            <p:txEl>
                                              <p:pRg st="1" end="1"/>
                                            </p:txEl>
                                          </p:spTgt>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13313">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7" presetClass="entr" presetSubtype="0" fill="hold" nodeType="clickEffect">
                                  <p:stCondLst>
                                    <p:cond delay="0"/>
                                  </p:stCondLst>
                                  <p:childTnLst>
                                    <p:set>
                                      <p:cBhvr>
                                        <p:cTn id="23" dur="1" fill="hold">
                                          <p:stCondLst>
                                            <p:cond delay="0"/>
                                          </p:stCondLst>
                                        </p:cTn>
                                        <p:tgtEl>
                                          <p:spTgt spid="13313">
                                            <p:txEl>
                                              <p:pRg st="2" end="2"/>
                                            </p:txEl>
                                          </p:spTgt>
                                        </p:tgtEl>
                                        <p:attrNameLst>
                                          <p:attrName>style.visibility</p:attrName>
                                        </p:attrNameLst>
                                      </p:cBhvr>
                                      <p:to>
                                        <p:strVal val="visible"/>
                                      </p:to>
                                    </p:set>
                                    <p:animEffect transition="in" filter="fade">
                                      <p:cBhvr>
                                        <p:cTn id="24" dur="1000"/>
                                        <p:tgtEl>
                                          <p:spTgt spid="13313">
                                            <p:txEl>
                                              <p:pRg st="2" end="2"/>
                                            </p:txEl>
                                          </p:spTgt>
                                        </p:tgtEl>
                                      </p:cBhvr>
                                    </p:animEffect>
                                    <p:anim calcmode="lin" valueType="num">
                                      <p:cBhvr>
                                        <p:cTn id="25" dur="1000" fill="hold"/>
                                        <p:tgtEl>
                                          <p:spTgt spid="13313">
                                            <p:txEl>
                                              <p:pRg st="2" end="2"/>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13313">
                                            <p:txEl>
                                              <p:pRg st="2" end="2"/>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1331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9" presetClass="entr" presetSubtype="0" decel="100000" fill="hold" nodeType="clickEffect">
                                  <p:stCondLst>
                                    <p:cond delay="0"/>
                                  </p:stCondLst>
                                  <p:childTnLst>
                                    <p:set>
                                      <p:cBhvr>
                                        <p:cTn id="31" dur="1" fill="hold">
                                          <p:stCondLst>
                                            <p:cond delay="0"/>
                                          </p:stCondLst>
                                        </p:cTn>
                                        <p:tgtEl>
                                          <p:spTgt spid="13313">
                                            <p:txEl>
                                              <p:pRg st="3" end="3"/>
                                            </p:txEl>
                                          </p:spTgt>
                                        </p:tgtEl>
                                        <p:attrNameLst>
                                          <p:attrName>style.visibility</p:attrName>
                                        </p:attrNameLst>
                                      </p:cBhvr>
                                      <p:to>
                                        <p:strVal val="visible"/>
                                      </p:to>
                                    </p:set>
                                    <p:anim calcmode="lin" valueType="num">
                                      <p:cBhvr>
                                        <p:cTn id="32" dur="500" fill="hold"/>
                                        <p:tgtEl>
                                          <p:spTgt spid="13313">
                                            <p:txEl>
                                              <p:pRg st="3" end="3"/>
                                            </p:txEl>
                                          </p:spTgt>
                                        </p:tgtEl>
                                        <p:attrNameLst>
                                          <p:attrName>ppt_w</p:attrName>
                                        </p:attrNameLst>
                                      </p:cBhvr>
                                      <p:tavLst>
                                        <p:tav tm="0">
                                          <p:val>
                                            <p:fltVal val="0"/>
                                          </p:val>
                                        </p:tav>
                                        <p:tav tm="100000">
                                          <p:val>
                                            <p:strVal val="#ppt_w"/>
                                          </p:val>
                                        </p:tav>
                                      </p:tavLst>
                                    </p:anim>
                                    <p:anim calcmode="lin" valueType="num">
                                      <p:cBhvr>
                                        <p:cTn id="33" dur="500" fill="hold"/>
                                        <p:tgtEl>
                                          <p:spTgt spid="13313">
                                            <p:txEl>
                                              <p:pRg st="3" end="3"/>
                                            </p:txEl>
                                          </p:spTgt>
                                        </p:tgtEl>
                                        <p:attrNameLst>
                                          <p:attrName>ppt_h</p:attrName>
                                        </p:attrNameLst>
                                      </p:cBhvr>
                                      <p:tavLst>
                                        <p:tav tm="0">
                                          <p:val>
                                            <p:fltVal val="0"/>
                                          </p:val>
                                        </p:tav>
                                        <p:tav tm="100000">
                                          <p:val>
                                            <p:strVal val="#ppt_h"/>
                                          </p:val>
                                        </p:tav>
                                      </p:tavLst>
                                    </p:anim>
                                    <p:anim calcmode="lin" valueType="num">
                                      <p:cBhvr>
                                        <p:cTn id="34" dur="500" fill="hold"/>
                                        <p:tgtEl>
                                          <p:spTgt spid="13313">
                                            <p:txEl>
                                              <p:pRg st="3" end="3"/>
                                            </p:txEl>
                                          </p:spTgt>
                                        </p:tgtEl>
                                        <p:attrNameLst>
                                          <p:attrName>style.rotation</p:attrName>
                                        </p:attrNameLst>
                                      </p:cBhvr>
                                      <p:tavLst>
                                        <p:tav tm="0">
                                          <p:val>
                                            <p:fltVal val="360"/>
                                          </p:val>
                                        </p:tav>
                                        <p:tav tm="100000">
                                          <p:val>
                                            <p:fltVal val="0"/>
                                          </p:val>
                                        </p:tav>
                                      </p:tavLst>
                                    </p:anim>
                                    <p:animEffect transition="in" filter="fade">
                                      <p:cBhvr>
                                        <p:cTn id="35" dur="500"/>
                                        <p:tgtEl>
                                          <p:spTgt spid="13313">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49" presetClass="entr" presetSubtype="0" decel="100000" fill="hold" nodeType="clickEffect">
                                  <p:stCondLst>
                                    <p:cond delay="0"/>
                                  </p:stCondLst>
                                  <p:childTnLst>
                                    <p:set>
                                      <p:cBhvr>
                                        <p:cTn id="39" dur="1" fill="hold">
                                          <p:stCondLst>
                                            <p:cond delay="0"/>
                                          </p:stCondLst>
                                        </p:cTn>
                                        <p:tgtEl>
                                          <p:spTgt spid="13313">
                                            <p:txEl>
                                              <p:pRg st="4" end="4"/>
                                            </p:txEl>
                                          </p:spTgt>
                                        </p:tgtEl>
                                        <p:attrNameLst>
                                          <p:attrName>style.visibility</p:attrName>
                                        </p:attrNameLst>
                                      </p:cBhvr>
                                      <p:to>
                                        <p:strVal val="visible"/>
                                      </p:to>
                                    </p:set>
                                    <p:anim calcmode="lin" valueType="num">
                                      <p:cBhvr>
                                        <p:cTn id="40" dur="500" fill="hold"/>
                                        <p:tgtEl>
                                          <p:spTgt spid="13313">
                                            <p:txEl>
                                              <p:pRg st="4" end="4"/>
                                            </p:txEl>
                                          </p:spTgt>
                                        </p:tgtEl>
                                        <p:attrNameLst>
                                          <p:attrName>ppt_w</p:attrName>
                                        </p:attrNameLst>
                                      </p:cBhvr>
                                      <p:tavLst>
                                        <p:tav tm="0">
                                          <p:val>
                                            <p:fltVal val="0"/>
                                          </p:val>
                                        </p:tav>
                                        <p:tav tm="100000">
                                          <p:val>
                                            <p:strVal val="#ppt_w"/>
                                          </p:val>
                                        </p:tav>
                                      </p:tavLst>
                                    </p:anim>
                                    <p:anim calcmode="lin" valueType="num">
                                      <p:cBhvr>
                                        <p:cTn id="41" dur="500" fill="hold"/>
                                        <p:tgtEl>
                                          <p:spTgt spid="13313">
                                            <p:txEl>
                                              <p:pRg st="4" end="4"/>
                                            </p:txEl>
                                          </p:spTgt>
                                        </p:tgtEl>
                                        <p:attrNameLst>
                                          <p:attrName>ppt_h</p:attrName>
                                        </p:attrNameLst>
                                      </p:cBhvr>
                                      <p:tavLst>
                                        <p:tav tm="0">
                                          <p:val>
                                            <p:fltVal val="0"/>
                                          </p:val>
                                        </p:tav>
                                        <p:tav tm="100000">
                                          <p:val>
                                            <p:strVal val="#ppt_h"/>
                                          </p:val>
                                        </p:tav>
                                      </p:tavLst>
                                    </p:anim>
                                    <p:anim calcmode="lin" valueType="num">
                                      <p:cBhvr>
                                        <p:cTn id="42" dur="500" fill="hold"/>
                                        <p:tgtEl>
                                          <p:spTgt spid="13313">
                                            <p:txEl>
                                              <p:pRg st="4" end="4"/>
                                            </p:txEl>
                                          </p:spTgt>
                                        </p:tgtEl>
                                        <p:attrNameLst>
                                          <p:attrName>style.rotation</p:attrName>
                                        </p:attrNameLst>
                                      </p:cBhvr>
                                      <p:tavLst>
                                        <p:tav tm="0">
                                          <p:val>
                                            <p:fltVal val="360"/>
                                          </p:val>
                                        </p:tav>
                                        <p:tav tm="100000">
                                          <p:val>
                                            <p:fltVal val="0"/>
                                          </p:val>
                                        </p:tav>
                                      </p:tavLst>
                                    </p:anim>
                                    <p:animEffect transition="in" filter="fade">
                                      <p:cBhvr>
                                        <p:cTn id="43" dur="500"/>
                                        <p:tgtEl>
                                          <p:spTgt spid="13313">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49" presetClass="entr" presetSubtype="0" decel="100000" fill="hold" nodeType="clickEffect">
                                  <p:stCondLst>
                                    <p:cond delay="0"/>
                                  </p:stCondLst>
                                  <p:childTnLst>
                                    <p:set>
                                      <p:cBhvr>
                                        <p:cTn id="47" dur="1" fill="hold">
                                          <p:stCondLst>
                                            <p:cond delay="0"/>
                                          </p:stCondLst>
                                        </p:cTn>
                                        <p:tgtEl>
                                          <p:spTgt spid="13313">
                                            <p:txEl>
                                              <p:pRg st="5" end="5"/>
                                            </p:txEl>
                                          </p:spTgt>
                                        </p:tgtEl>
                                        <p:attrNameLst>
                                          <p:attrName>style.visibility</p:attrName>
                                        </p:attrNameLst>
                                      </p:cBhvr>
                                      <p:to>
                                        <p:strVal val="visible"/>
                                      </p:to>
                                    </p:set>
                                    <p:anim calcmode="lin" valueType="num">
                                      <p:cBhvr>
                                        <p:cTn id="48" dur="500" fill="hold"/>
                                        <p:tgtEl>
                                          <p:spTgt spid="13313">
                                            <p:txEl>
                                              <p:pRg st="5" end="5"/>
                                            </p:txEl>
                                          </p:spTgt>
                                        </p:tgtEl>
                                        <p:attrNameLst>
                                          <p:attrName>ppt_w</p:attrName>
                                        </p:attrNameLst>
                                      </p:cBhvr>
                                      <p:tavLst>
                                        <p:tav tm="0">
                                          <p:val>
                                            <p:fltVal val="0"/>
                                          </p:val>
                                        </p:tav>
                                        <p:tav tm="100000">
                                          <p:val>
                                            <p:strVal val="#ppt_w"/>
                                          </p:val>
                                        </p:tav>
                                      </p:tavLst>
                                    </p:anim>
                                    <p:anim calcmode="lin" valueType="num">
                                      <p:cBhvr>
                                        <p:cTn id="49" dur="500" fill="hold"/>
                                        <p:tgtEl>
                                          <p:spTgt spid="13313">
                                            <p:txEl>
                                              <p:pRg st="5" end="5"/>
                                            </p:txEl>
                                          </p:spTgt>
                                        </p:tgtEl>
                                        <p:attrNameLst>
                                          <p:attrName>ppt_h</p:attrName>
                                        </p:attrNameLst>
                                      </p:cBhvr>
                                      <p:tavLst>
                                        <p:tav tm="0">
                                          <p:val>
                                            <p:fltVal val="0"/>
                                          </p:val>
                                        </p:tav>
                                        <p:tav tm="100000">
                                          <p:val>
                                            <p:strVal val="#ppt_h"/>
                                          </p:val>
                                        </p:tav>
                                      </p:tavLst>
                                    </p:anim>
                                    <p:anim calcmode="lin" valueType="num">
                                      <p:cBhvr>
                                        <p:cTn id="50" dur="500" fill="hold"/>
                                        <p:tgtEl>
                                          <p:spTgt spid="13313">
                                            <p:txEl>
                                              <p:pRg st="5" end="5"/>
                                            </p:txEl>
                                          </p:spTgt>
                                        </p:tgtEl>
                                        <p:attrNameLst>
                                          <p:attrName>style.rotation</p:attrName>
                                        </p:attrNameLst>
                                      </p:cBhvr>
                                      <p:tavLst>
                                        <p:tav tm="0">
                                          <p:val>
                                            <p:fltVal val="360"/>
                                          </p:val>
                                        </p:tav>
                                        <p:tav tm="100000">
                                          <p:val>
                                            <p:fltVal val="0"/>
                                          </p:val>
                                        </p:tav>
                                      </p:tavLst>
                                    </p:anim>
                                    <p:animEffect transition="in" filter="fade">
                                      <p:cBhvr>
                                        <p:cTn id="51" dur="500"/>
                                        <p:tgtEl>
                                          <p:spTgt spid="13313">
                                            <p:txEl>
                                              <p:pRg st="5" end="5"/>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49" presetClass="entr" presetSubtype="0" decel="100000" fill="hold" nodeType="clickEffect">
                                  <p:stCondLst>
                                    <p:cond delay="0"/>
                                  </p:stCondLst>
                                  <p:childTnLst>
                                    <p:set>
                                      <p:cBhvr>
                                        <p:cTn id="55" dur="1" fill="hold">
                                          <p:stCondLst>
                                            <p:cond delay="0"/>
                                          </p:stCondLst>
                                        </p:cTn>
                                        <p:tgtEl>
                                          <p:spTgt spid="13313">
                                            <p:txEl>
                                              <p:pRg st="6" end="6"/>
                                            </p:txEl>
                                          </p:spTgt>
                                        </p:tgtEl>
                                        <p:attrNameLst>
                                          <p:attrName>style.visibility</p:attrName>
                                        </p:attrNameLst>
                                      </p:cBhvr>
                                      <p:to>
                                        <p:strVal val="visible"/>
                                      </p:to>
                                    </p:set>
                                    <p:anim calcmode="lin" valueType="num">
                                      <p:cBhvr>
                                        <p:cTn id="56" dur="500" fill="hold"/>
                                        <p:tgtEl>
                                          <p:spTgt spid="13313">
                                            <p:txEl>
                                              <p:pRg st="6" end="6"/>
                                            </p:txEl>
                                          </p:spTgt>
                                        </p:tgtEl>
                                        <p:attrNameLst>
                                          <p:attrName>ppt_w</p:attrName>
                                        </p:attrNameLst>
                                      </p:cBhvr>
                                      <p:tavLst>
                                        <p:tav tm="0">
                                          <p:val>
                                            <p:fltVal val="0"/>
                                          </p:val>
                                        </p:tav>
                                        <p:tav tm="100000">
                                          <p:val>
                                            <p:strVal val="#ppt_w"/>
                                          </p:val>
                                        </p:tav>
                                      </p:tavLst>
                                    </p:anim>
                                    <p:anim calcmode="lin" valueType="num">
                                      <p:cBhvr>
                                        <p:cTn id="57" dur="500" fill="hold"/>
                                        <p:tgtEl>
                                          <p:spTgt spid="13313">
                                            <p:txEl>
                                              <p:pRg st="6" end="6"/>
                                            </p:txEl>
                                          </p:spTgt>
                                        </p:tgtEl>
                                        <p:attrNameLst>
                                          <p:attrName>ppt_h</p:attrName>
                                        </p:attrNameLst>
                                      </p:cBhvr>
                                      <p:tavLst>
                                        <p:tav tm="0">
                                          <p:val>
                                            <p:fltVal val="0"/>
                                          </p:val>
                                        </p:tav>
                                        <p:tav tm="100000">
                                          <p:val>
                                            <p:strVal val="#ppt_h"/>
                                          </p:val>
                                        </p:tav>
                                      </p:tavLst>
                                    </p:anim>
                                    <p:anim calcmode="lin" valueType="num">
                                      <p:cBhvr>
                                        <p:cTn id="58" dur="500" fill="hold"/>
                                        <p:tgtEl>
                                          <p:spTgt spid="13313">
                                            <p:txEl>
                                              <p:pRg st="6" end="6"/>
                                            </p:txEl>
                                          </p:spTgt>
                                        </p:tgtEl>
                                        <p:attrNameLst>
                                          <p:attrName>style.rotation</p:attrName>
                                        </p:attrNameLst>
                                      </p:cBhvr>
                                      <p:tavLst>
                                        <p:tav tm="0">
                                          <p:val>
                                            <p:fltVal val="360"/>
                                          </p:val>
                                        </p:tav>
                                        <p:tav tm="100000">
                                          <p:val>
                                            <p:fltVal val="0"/>
                                          </p:val>
                                        </p:tav>
                                      </p:tavLst>
                                    </p:anim>
                                    <p:animEffect transition="in" filter="fade">
                                      <p:cBhvr>
                                        <p:cTn id="59" dur="500"/>
                                        <p:tgtEl>
                                          <p:spTgt spid="13313">
                                            <p:txEl>
                                              <p:pRg st="6" end="6"/>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49" presetClass="entr" presetSubtype="0" decel="100000" fill="hold" nodeType="clickEffect">
                                  <p:stCondLst>
                                    <p:cond delay="0"/>
                                  </p:stCondLst>
                                  <p:childTnLst>
                                    <p:set>
                                      <p:cBhvr>
                                        <p:cTn id="63" dur="1" fill="hold">
                                          <p:stCondLst>
                                            <p:cond delay="0"/>
                                          </p:stCondLst>
                                        </p:cTn>
                                        <p:tgtEl>
                                          <p:spTgt spid="13313">
                                            <p:txEl>
                                              <p:pRg st="7" end="7"/>
                                            </p:txEl>
                                          </p:spTgt>
                                        </p:tgtEl>
                                        <p:attrNameLst>
                                          <p:attrName>style.visibility</p:attrName>
                                        </p:attrNameLst>
                                      </p:cBhvr>
                                      <p:to>
                                        <p:strVal val="visible"/>
                                      </p:to>
                                    </p:set>
                                    <p:anim calcmode="lin" valueType="num">
                                      <p:cBhvr>
                                        <p:cTn id="64" dur="500" fill="hold"/>
                                        <p:tgtEl>
                                          <p:spTgt spid="13313">
                                            <p:txEl>
                                              <p:pRg st="7" end="7"/>
                                            </p:txEl>
                                          </p:spTgt>
                                        </p:tgtEl>
                                        <p:attrNameLst>
                                          <p:attrName>ppt_w</p:attrName>
                                        </p:attrNameLst>
                                      </p:cBhvr>
                                      <p:tavLst>
                                        <p:tav tm="0">
                                          <p:val>
                                            <p:fltVal val="0"/>
                                          </p:val>
                                        </p:tav>
                                        <p:tav tm="100000">
                                          <p:val>
                                            <p:strVal val="#ppt_w"/>
                                          </p:val>
                                        </p:tav>
                                      </p:tavLst>
                                    </p:anim>
                                    <p:anim calcmode="lin" valueType="num">
                                      <p:cBhvr>
                                        <p:cTn id="65" dur="500" fill="hold"/>
                                        <p:tgtEl>
                                          <p:spTgt spid="13313">
                                            <p:txEl>
                                              <p:pRg st="7" end="7"/>
                                            </p:txEl>
                                          </p:spTgt>
                                        </p:tgtEl>
                                        <p:attrNameLst>
                                          <p:attrName>ppt_h</p:attrName>
                                        </p:attrNameLst>
                                      </p:cBhvr>
                                      <p:tavLst>
                                        <p:tav tm="0">
                                          <p:val>
                                            <p:fltVal val="0"/>
                                          </p:val>
                                        </p:tav>
                                        <p:tav tm="100000">
                                          <p:val>
                                            <p:strVal val="#ppt_h"/>
                                          </p:val>
                                        </p:tav>
                                      </p:tavLst>
                                    </p:anim>
                                    <p:anim calcmode="lin" valueType="num">
                                      <p:cBhvr>
                                        <p:cTn id="66" dur="500" fill="hold"/>
                                        <p:tgtEl>
                                          <p:spTgt spid="13313">
                                            <p:txEl>
                                              <p:pRg st="7" end="7"/>
                                            </p:txEl>
                                          </p:spTgt>
                                        </p:tgtEl>
                                        <p:attrNameLst>
                                          <p:attrName>style.rotation</p:attrName>
                                        </p:attrNameLst>
                                      </p:cBhvr>
                                      <p:tavLst>
                                        <p:tav tm="0">
                                          <p:val>
                                            <p:fltVal val="360"/>
                                          </p:val>
                                        </p:tav>
                                        <p:tav tm="100000">
                                          <p:val>
                                            <p:fltVal val="0"/>
                                          </p:val>
                                        </p:tav>
                                      </p:tavLst>
                                    </p:anim>
                                    <p:animEffect transition="in" filter="fade">
                                      <p:cBhvr>
                                        <p:cTn id="67" dur="500"/>
                                        <p:tgtEl>
                                          <p:spTgt spid="13313">
                                            <p:txEl>
                                              <p:pRg st="7" end="7"/>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51" presetClass="entr" presetSubtype="0" fill="hold" nodeType="clickEffect">
                                  <p:stCondLst>
                                    <p:cond delay="0"/>
                                  </p:stCondLst>
                                  <p:childTnLst>
                                    <p:set>
                                      <p:cBhvr>
                                        <p:cTn id="71" dur="1" fill="hold">
                                          <p:stCondLst>
                                            <p:cond delay="0"/>
                                          </p:stCondLst>
                                        </p:cTn>
                                        <p:tgtEl>
                                          <p:spTgt spid="13313">
                                            <p:txEl>
                                              <p:pRg st="8" end="8"/>
                                            </p:txEl>
                                          </p:spTgt>
                                        </p:tgtEl>
                                        <p:attrNameLst>
                                          <p:attrName>style.visibility</p:attrName>
                                        </p:attrNameLst>
                                      </p:cBhvr>
                                      <p:to>
                                        <p:strVal val="visible"/>
                                      </p:to>
                                    </p:set>
                                    <p:animEffect transition="in" filter="fade">
                                      <p:cBhvr>
                                        <p:cTn id="72" dur="770" decel="100000"/>
                                        <p:tgtEl>
                                          <p:spTgt spid="13313">
                                            <p:txEl>
                                              <p:pRg st="8" end="8"/>
                                            </p:txEl>
                                          </p:spTgt>
                                        </p:tgtEl>
                                      </p:cBhvr>
                                    </p:animEffect>
                                    <p:animScale>
                                      <p:cBhvr>
                                        <p:cTn id="73" dur="770" decel="100000"/>
                                        <p:tgtEl>
                                          <p:spTgt spid="13313">
                                            <p:txEl>
                                              <p:pRg st="8" end="8"/>
                                            </p:txEl>
                                          </p:spTgt>
                                        </p:tgtEl>
                                      </p:cBhvr>
                                      <p:from x="10000" y="10000"/>
                                      <p:to x="200000" y="450000"/>
                                    </p:animScale>
                                    <p:animScale>
                                      <p:cBhvr>
                                        <p:cTn id="74" dur="1230" accel="100000" fill="hold">
                                          <p:stCondLst>
                                            <p:cond delay="770"/>
                                          </p:stCondLst>
                                        </p:cTn>
                                        <p:tgtEl>
                                          <p:spTgt spid="13313">
                                            <p:txEl>
                                              <p:pRg st="8" end="8"/>
                                            </p:txEl>
                                          </p:spTgt>
                                        </p:tgtEl>
                                      </p:cBhvr>
                                      <p:from x="200000" y="450000"/>
                                      <p:to x="100000" y="100000"/>
                                    </p:animScale>
                                    <p:set>
                                      <p:cBhvr>
                                        <p:cTn id="75" dur="770" fill="hold"/>
                                        <p:tgtEl>
                                          <p:spTgt spid="13313">
                                            <p:txEl>
                                              <p:pRg st="8" end="8"/>
                                            </p:txEl>
                                          </p:spTgt>
                                        </p:tgtEl>
                                        <p:attrNameLst>
                                          <p:attrName>ppt_x</p:attrName>
                                        </p:attrNameLst>
                                      </p:cBhvr>
                                      <p:to>
                                        <p:strVal val="(0.5)"/>
                                      </p:to>
                                    </p:set>
                                    <p:anim from="(0.5)" to="(#ppt_x)" calcmode="lin" valueType="num">
                                      <p:cBhvr>
                                        <p:cTn id="76" dur="1230" accel="100000" fill="hold">
                                          <p:stCondLst>
                                            <p:cond delay="770"/>
                                          </p:stCondLst>
                                        </p:cTn>
                                        <p:tgtEl>
                                          <p:spTgt spid="13313">
                                            <p:txEl>
                                              <p:pRg st="8" end="8"/>
                                            </p:txEl>
                                          </p:spTgt>
                                        </p:tgtEl>
                                        <p:attrNameLst>
                                          <p:attrName>ppt_x</p:attrName>
                                        </p:attrNameLst>
                                      </p:cBhvr>
                                    </p:anim>
                                    <p:set>
                                      <p:cBhvr>
                                        <p:cTn id="77" dur="770" fill="hold"/>
                                        <p:tgtEl>
                                          <p:spTgt spid="13313">
                                            <p:txEl>
                                              <p:pRg st="8" end="8"/>
                                            </p:txEl>
                                          </p:spTgt>
                                        </p:tgtEl>
                                        <p:attrNameLst>
                                          <p:attrName>ppt_y</p:attrName>
                                        </p:attrNameLst>
                                      </p:cBhvr>
                                      <p:to>
                                        <p:strVal val="(#ppt_y+0.4)"/>
                                      </p:to>
                                    </p:set>
                                    <p:anim from="(#ppt_y+0.4)" to="(#ppt_y)" calcmode="lin" valueType="num">
                                      <p:cBhvr>
                                        <p:cTn id="78" dur="1230" accel="100000" fill="hold">
                                          <p:stCondLst>
                                            <p:cond delay="770"/>
                                          </p:stCondLst>
                                        </p:cTn>
                                        <p:tgtEl>
                                          <p:spTgt spid="13313">
                                            <p:txEl>
                                              <p:pRg st="8" end="8"/>
                                            </p:txEl>
                                          </p:spTgt>
                                        </p:tgtEl>
                                        <p:attrNameLst>
                                          <p:attrName>ppt_y</p:attrName>
                                        </p:attrNameLst>
                                      </p:cBhvr>
                                    </p:anim>
                                  </p:childTnLst>
                                </p:cTn>
                              </p:par>
                            </p:childTnLst>
                          </p:cTn>
                        </p:par>
                      </p:childTnLst>
                    </p:cTn>
                  </p:par>
                  <p:par>
                    <p:cTn id="79" fill="hold">
                      <p:stCondLst>
                        <p:cond delay="indefinite"/>
                      </p:stCondLst>
                      <p:childTnLst>
                        <p:par>
                          <p:cTn id="80" fill="hold">
                            <p:stCondLst>
                              <p:cond delay="0"/>
                            </p:stCondLst>
                            <p:childTnLst>
                              <p:par>
                                <p:cTn id="81" presetID="4" presetClass="entr" presetSubtype="16" fill="hold" nodeType="clickEffect">
                                  <p:stCondLst>
                                    <p:cond delay="0"/>
                                  </p:stCondLst>
                                  <p:childTnLst>
                                    <p:set>
                                      <p:cBhvr>
                                        <p:cTn id="82" dur="1" fill="hold">
                                          <p:stCondLst>
                                            <p:cond delay="0"/>
                                          </p:stCondLst>
                                        </p:cTn>
                                        <p:tgtEl>
                                          <p:spTgt spid="13313">
                                            <p:txEl>
                                              <p:pRg st="9" end="9"/>
                                            </p:txEl>
                                          </p:spTgt>
                                        </p:tgtEl>
                                        <p:attrNameLst>
                                          <p:attrName>style.visibility</p:attrName>
                                        </p:attrNameLst>
                                      </p:cBhvr>
                                      <p:to>
                                        <p:strVal val="visible"/>
                                      </p:to>
                                    </p:set>
                                    <p:animEffect transition="in" filter="box(in)">
                                      <p:cBhvr>
                                        <p:cTn id="83" dur="2000"/>
                                        <p:tgtEl>
                                          <p:spTgt spid="13313">
                                            <p:txEl>
                                              <p:pRg st="9" end="9"/>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4" presetClass="entr" presetSubtype="16" fill="hold" nodeType="clickEffect">
                                  <p:stCondLst>
                                    <p:cond delay="0"/>
                                  </p:stCondLst>
                                  <p:childTnLst>
                                    <p:set>
                                      <p:cBhvr>
                                        <p:cTn id="87" dur="1" fill="hold">
                                          <p:stCondLst>
                                            <p:cond delay="0"/>
                                          </p:stCondLst>
                                        </p:cTn>
                                        <p:tgtEl>
                                          <p:spTgt spid="13313">
                                            <p:txEl>
                                              <p:pRg st="10" end="10"/>
                                            </p:txEl>
                                          </p:spTgt>
                                        </p:tgtEl>
                                        <p:attrNameLst>
                                          <p:attrName>style.visibility</p:attrName>
                                        </p:attrNameLst>
                                      </p:cBhvr>
                                      <p:to>
                                        <p:strVal val="visible"/>
                                      </p:to>
                                    </p:set>
                                    <p:animEffect transition="in" filter="box(in)">
                                      <p:cBhvr>
                                        <p:cTn id="88" dur="2000"/>
                                        <p:tgtEl>
                                          <p:spTgt spid="1331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0466" name="内容占位符 190465" descr="20080327164212214"/>
          <p:cNvPicPr>
            <a:picLocks noChangeAspect="1"/>
          </p:cNvPicPr>
          <p:nvPr/>
        </p:nvPicPr>
        <p:blipFill>
          <a:blip r:embed="rId1" cstate="print"/>
          <a:stretch>
            <a:fillRect/>
          </a:stretch>
        </p:blipFill>
        <p:spPr>
          <a:xfrm>
            <a:off x="-16510" y="-50165"/>
            <a:ext cx="12225655" cy="6958330"/>
          </a:xfrm>
          <a:prstGeom prst="rect">
            <a:avLst/>
          </a:prstGeom>
          <a:noFill/>
          <a:ln w="9525">
            <a:noFill/>
          </a:ln>
        </p:spPr>
      </p:pic>
      <p:sp>
        <p:nvSpPr>
          <p:cNvPr id="32770" name="文本框 32769"/>
          <p:cNvSpPr txBox="1"/>
          <p:nvPr/>
        </p:nvSpPr>
        <p:spPr>
          <a:xfrm>
            <a:off x="1828800" y="1676400"/>
            <a:ext cx="8839200" cy="706755"/>
          </a:xfrm>
          <a:prstGeom prst="rect">
            <a:avLst/>
          </a:prstGeom>
          <a:noFill/>
          <a:ln w="9525">
            <a:noFill/>
          </a:ln>
        </p:spPr>
        <p:txBody>
          <a:bodyPr>
            <a:spAutoFit/>
          </a:bodyPr>
          <a:lstStyle/>
          <a:p>
            <a:pPr algn="l">
              <a:spcBef>
                <a:spcPct val="50000"/>
              </a:spcBef>
              <a:buClrTx/>
              <a:buFont typeface="Arial" panose="020B0604020202020204" pitchFamily="34" charset="0"/>
              <a:buNone/>
            </a:pPr>
            <a:r>
              <a:rPr lang="zh-CN" altLang="en-US" sz="4000" b="1">
                <a:solidFill>
                  <a:schemeClr val="accent2">
                    <a:lumMod val="50000"/>
                  </a:schemeClr>
                </a:solidFill>
                <a:uFillTx/>
                <a:latin typeface="Times New Roman" panose="02020603050405020304" pitchFamily="18" charset="0"/>
              </a:rPr>
              <a:t>通过一件小事，来阐明一个大道理。</a:t>
            </a:r>
            <a:endParaRPr lang="zh-CN" altLang="en-US" sz="4000" b="1">
              <a:solidFill>
                <a:schemeClr val="accent2">
                  <a:lumMod val="50000"/>
                </a:schemeClr>
              </a:solidFill>
              <a:uFillTx/>
              <a:latin typeface="Times New Roman" panose="02020603050405020304" pitchFamily="18" charset="0"/>
            </a:endParaRPr>
          </a:p>
        </p:txBody>
      </p:sp>
      <p:sp>
        <p:nvSpPr>
          <p:cNvPr id="32771" name="任意多边形 32770"/>
          <p:cNvSpPr/>
          <p:nvPr/>
        </p:nvSpPr>
        <p:spPr>
          <a:xfrm>
            <a:off x="3627120" y="3753485"/>
            <a:ext cx="2181225" cy="640715"/>
          </a:xfrm>
          <a:custGeom>
            <a:avLst/>
            <a:gdLst>
              <a:gd name="txL" fmla="*/ 3375 w 21600"/>
              <a:gd name="txT" fmla="*/ 5400 h 21600"/>
              <a:gd name="txR" fmla="*/ 18900 w 21600"/>
              <a:gd name="txB" fmla="*/ 16200 h 21600"/>
            </a:gdLst>
            <a:ahLst/>
            <a:cxnLst>
              <a:cxn ang="270">
                <a:pos x="16200" y="0"/>
              </a:cxn>
              <a:cxn ang="180">
                <a:pos x="0" y="10800"/>
              </a:cxn>
              <a:cxn ang="90">
                <a:pos x="16200" y="21600"/>
              </a:cxn>
              <a:cxn ang="0">
                <a:pos x="21600" y="108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12700" cap="sq" cmpd="sng">
            <a:solidFill>
              <a:schemeClr val="tx1"/>
            </a:solidFill>
            <a:prstDash val="solid"/>
            <a:miter/>
            <a:headEnd type="none" w="med" len="med"/>
            <a:tailEnd type="none" w="med" len="med"/>
          </a:ln>
        </p:spPr>
        <p:txBody>
          <a:bodyPr/>
          <a:lstStyle/>
          <a:p>
            <a:endParaRPr lang="zh-CN" altLang="en-US"/>
          </a:p>
        </p:txBody>
      </p:sp>
      <p:sp>
        <p:nvSpPr>
          <p:cNvPr id="32772" name="文本框 32771"/>
          <p:cNvSpPr txBox="1"/>
          <p:nvPr/>
        </p:nvSpPr>
        <p:spPr>
          <a:xfrm>
            <a:off x="6159500" y="3753485"/>
            <a:ext cx="5706745" cy="706755"/>
          </a:xfrm>
          <a:prstGeom prst="rect">
            <a:avLst/>
          </a:prstGeom>
          <a:noFill/>
          <a:ln w="9525">
            <a:noFill/>
          </a:ln>
        </p:spPr>
        <p:txBody>
          <a:bodyPr wrap="square">
            <a:spAutoFit/>
          </a:bodyPr>
          <a:lstStyle/>
          <a:p>
            <a:pPr algn="l">
              <a:spcBef>
                <a:spcPct val="50000"/>
              </a:spcBef>
              <a:buClrTx/>
              <a:buFont typeface="Arial" panose="020B0604020202020204" pitchFamily="34" charset="0"/>
              <a:buNone/>
            </a:pPr>
            <a:r>
              <a:rPr lang="zh-CN" altLang="en-US" sz="4000" b="1">
                <a:solidFill>
                  <a:srgbClr val="FF0000"/>
                </a:solidFill>
                <a:uFillTx/>
                <a:latin typeface="Times New Roman" panose="02020603050405020304" pitchFamily="18" charset="0"/>
                <a:ea typeface="黑体" panose="02010609060101010101" pitchFamily="49" charset="-122"/>
              </a:rPr>
              <a:t>小中见大（以小见大）</a:t>
            </a:r>
            <a:endParaRPr lang="zh-CN" altLang="en-US" sz="4000" b="1">
              <a:solidFill>
                <a:srgbClr val="FF0000"/>
              </a:solidFill>
              <a:uFillTx/>
              <a:latin typeface="Times New Roman" panose="02020603050405020304" pitchFamily="18" charset="0"/>
              <a:ea typeface="黑体" panose="02010609060101010101" pitchFamily="49" charset="-122"/>
            </a:endParaRPr>
          </a:p>
        </p:txBody>
      </p:sp>
      <p:sp>
        <p:nvSpPr>
          <p:cNvPr id="32774" name="矩形 32773"/>
          <p:cNvSpPr/>
          <p:nvPr/>
        </p:nvSpPr>
        <p:spPr>
          <a:xfrm>
            <a:off x="3250565" y="134620"/>
            <a:ext cx="2819400" cy="1219200"/>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eaLnBrk="0" hangingPunct="0"/>
            <a:r>
              <a:rPr lang="zh-CN" altLang="en-US" sz="4000">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rPr>
              <a:t>写作方法</a:t>
            </a:r>
            <a:endParaRPr lang="zh-CN" altLang="en-US" sz="4000">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endParaRPr>
          </a:p>
        </p:txBody>
      </p:sp>
      <p:sp>
        <p:nvSpPr>
          <p:cNvPr id="32775" name="文本框 32774"/>
          <p:cNvSpPr txBox="1"/>
          <p:nvPr/>
        </p:nvSpPr>
        <p:spPr>
          <a:xfrm>
            <a:off x="1575753" y="2689225"/>
            <a:ext cx="1714500" cy="706755"/>
          </a:xfrm>
          <a:prstGeom prst="rect">
            <a:avLst/>
          </a:prstGeom>
          <a:noFill/>
          <a:ln w="9525">
            <a:noFill/>
          </a:ln>
        </p:spPr>
        <p:txBody>
          <a:bodyPr wrap="none" anchor="t">
            <a:spAutoFit/>
          </a:bodyPr>
          <a:lstStyle/>
          <a:p>
            <a:pPr>
              <a:buClrTx/>
              <a:buFont typeface="Arial" panose="020B0604020202020204" pitchFamily="34" charset="0"/>
              <a:buNone/>
            </a:pPr>
            <a:r>
              <a:rPr lang="zh-CN" altLang="en-US" sz="4000" b="1">
                <a:solidFill>
                  <a:srgbClr val="6600CC"/>
                </a:solidFill>
                <a:uFillTx/>
                <a:latin typeface="Arial" panose="020B0604020202020204" pitchFamily="34" charset="0"/>
              </a:rPr>
              <a:t>小悬崖</a:t>
            </a:r>
            <a:endParaRPr lang="zh-CN" altLang="en-US" sz="4000" b="1">
              <a:solidFill>
                <a:srgbClr val="6600CC"/>
              </a:solidFill>
              <a:uFillTx/>
              <a:latin typeface="Arial" panose="020B0604020202020204" pitchFamily="34" charset="0"/>
            </a:endParaRPr>
          </a:p>
        </p:txBody>
      </p:sp>
      <p:sp>
        <p:nvSpPr>
          <p:cNvPr id="32776" name="文本框 32775"/>
          <p:cNvSpPr txBox="1"/>
          <p:nvPr/>
        </p:nvSpPr>
        <p:spPr>
          <a:xfrm>
            <a:off x="1524953" y="4652963"/>
            <a:ext cx="1554480" cy="645160"/>
          </a:xfrm>
          <a:prstGeom prst="rect">
            <a:avLst/>
          </a:prstGeom>
          <a:noFill/>
          <a:ln w="9525">
            <a:noFill/>
          </a:ln>
        </p:spPr>
        <p:txBody>
          <a:bodyPr wrap="none" anchor="t">
            <a:spAutoFit/>
          </a:bodyPr>
          <a:lstStyle/>
          <a:p>
            <a:pPr algn="l">
              <a:buClrTx/>
              <a:buSzTx/>
              <a:buFont typeface="Arial" panose="020B0604020202020204" pitchFamily="34" charset="0"/>
              <a:buNone/>
            </a:pPr>
            <a:r>
              <a:rPr lang="zh-CN" altLang="en-US" sz="4000" b="1">
                <a:solidFill>
                  <a:srgbClr val="6600CC"/>
                </a:solidFill>
                <a:uFillTx/>
                <a:latin typeface="Arial" panose="020B0604020202020204" pitchFamily="34" charset="0"/>
              </a:rPr>
              <a:t>大道理</a:t>
            </a:r>
            <a:endParaRPr lang="zh-CN" altLang="en-US" sz="4000" b="1">
              <a:solidFill>
                <a:srgbClr val="6600CC"/>
              </a:solidFill>
              <a:uFillTx/>
              <a:latin typeface="Arial" panose="020B0604020202020204" pitchFamily="34" charset="0"/>
            </a:endParaRPr>
          </a:p>
        </p:txBody>
      </p:sp>
      <p:sp>
        <p:nvSpPr>
          <p:cNvPr id="2" name="文本框 1"/>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合作探究</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775"/>
                                        </p:tgtEl>
                                        <p:attrNameLst>
                                          <p:attrName>style.visibility</p:attrName>
                                        </p:attrNameLst>
                                      </p:cBhvr>
                                      <p:to>
                                        <p:strVal val="visible"/>
                                      </p:to>
                                    </p:set>
                                    <p:anim calcmode="lin" valueType="num">
                                      <p:cBhvr additive="base">
                                        <p:cTn id="7" dur="500" fill="hold"/>
                                        <p:tgtEl>
                                          <p:spTgt spid="32775"/>
                                        </p:tgtEl>
                                        <p:attrNameLst>
                                          <p:attrName>ppt_x</p:attrName>
                                        </p:attrNameLst>
                                      </p:cBhvr>
                                      <p:tavLst>
                                        <p:tav tm="0">
                                          <p:val>
                                            <p:strVal val="#ppt_x"/>
                                          </p:val>
                                        </p:tav>
                                        <p:tav tm="100000">
                                          <p:val>
                                            <p:strVal val="#ppt_x"/>
                                          </p:val>
                                        </p:tav>
                                      </p:tavLst>
                                    </p:anim>
                                    <p:anim calcmode="lin" valueType="num">
                                      <p:cBhvr additive="base">
                                        <p:cTn id="8" dur="500" fill="hold"/>
                                        <p:tgtEl>
                                          <p:spTgt spid="3277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776"/>
                                        </p:tgtEl>
                                        <p:attrNameLst>
                                          <p:attrName>style.visibility</p:attrName>
                                        </p:attrNameLst>
                                      </p:cBhvr>
                                      <p:to>
                                        <p:strVal val="visible"/>
                                      </p:to>
                                    </p:set>
                                    <p:anim calcmode="lin" valueType="num">
                                      <p:cBhvr additive="base">
                                        <p:cTn id="13" dur="500" fill="hold"/>
                                        <p:tgtEl>
                                          <p:spTgt spid="32776"/>
                                        </p:tgtEl>
                                        <p:attrNameLst>
                                          <p:attrName>ppt_x</p:attrName>
                                        </p:attrNameLst>
                                      </p:cBhvr>
                                      <p:tavLst>
                                        <p:tav tm="0">
                                          <p:val>
                                            <p:strVal val="#ppt_x"/>
                                          </p:val>
                                        </p:tav>
                                        <p:tav tm="100000">
                                          <p:val>
                                            <p:strVal val="#ppt_x"/>
                                          </p:val>
                                        </p:tav>
                                      </p:tavLst>
                                    </p:anim>
                                    <p:anim calcmode="lin" valueType="num">
                                      <p:cBhvr additive="base">
                                        <p:cTn id="14" dur="500" fill="hold"/>
                                        <p:tgtEl>
                                          <p:spTgt spid="3277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32771"/>
                                        </p:tgtEl>
                                        <p:attrNameLst>
                                          <p:attrName>style.visibility</p:attrName>
                                        </p:attrNameLst>
                                      </p:cBhvr>
                                      <p:to>
                                        <p:strVal val="visible"/>
                                      </p:to>
                                    </p:set>
                                    <p:anim calcmode="lin" valueType="num">
                                      <p:cBhvr>
                                        <p:cTn id="19" dur="500" fill="hold"/>
                                        <p:tgtEl>
                                          <p:spTgt spid="32771"/>
                                        </p:tgtEl>
                                        <p:attrNameLst>
                                          <p:attrName>ppt_w</p:attrName>
                                        </p:attrNameLst>
                                      </p:cBhvr>
                                      <p:tavLst>
                                        <p:tav tm="0">
                                          <p:val>
                                            <p:fltVal val="0"/>
                                          </p:val>
                                        </p:tav>
                                        <p:tav tm="100000">
                                          <p:val>
                                            <p:strVal val="#ppt_w"/>
                                          </p:val>
                                        </p:tav>
                                      </p:tavLst>
                                    </p:anim>
                                    <p:anim calcmode="lin" valueType="num">
                                      <p:cBhvr>
                                        <p:cTn id="20" dur="500" fill="hold"/>
                                        <p:tgtEl>
                                          <p:spTgt spid="32771"/>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32772">
                                            <p:txEl>
                                              <p:pRg st="0" end="0"/>
                                            </p:txEl>
                                          </p:spTgt>
                                        </p:tgtEl>
                                        <p:attrNameLst>
                                          <p:attrName>style.visibility</p:attrName>
                                        </p:attrNameLst>
                                      </p:cBhvr>
                                      <p:to>
                                        <p:strVal val="visible"/>
                                      </p:to>
                                    </p:set>
                                    <p:animEffect transition="in" filter="blinds(horizontal)">
                                      <p:cBhvr>
                                        <p:cTn id="25" dur="1000"/>
                                        <p:tgtEl>
                                          <p:spTgt spid="3277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ldLvl="0" animBg="1"/>
      <p:bldP spid="32772" grpId="0" build="allAtOnce"/>
      <p:bldP spid="32775" grpId="0"/>
      <p:bldP spid="3277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矩形 33793"/>
          <p:cNvSpPr/>
          <p:nvPr/>
        </p:nvSpPr>
        <p:spPr>
          <a:xfrm>
            <a:off x="1432560" y="613410"/>
            <a:ext cx="9848850" cy="5939155"/>
          </a:xfrm>
          <a:prstGeom prst="rect">
            <a:avLst/>
          </a:prstGeom>
          <a:noFill/>
          <a:ln w="9525">
            <a:noFill/>
          </a:ln>
        </p:spPr>
        <p:txBody>
          <a:bodyPr wrap="square">
            <a:spAutoFit/>
          </a:bodyPr>
          <a:lstStyle/>
          <a:p>
            <a:r>
              <a:rPr lang="en-US" altLang="zh-CN" sz="2400" b="1" dirty="0">
                <a:solidFill>
                  <a:schemeClr val="accent2">
                    <a:lumMod val="50000"/>
                  </a:schemeClr>
                </a:solidFill>
                <a:uFillTx/>
                <a:latin typeface="黑体" panose="02010609060101010101" pitchFamily="49" charset="-122"/>
                <a:ea typeface="黑体" panose="02010609060101010101" pitchFamily="49" charset="-122"/>
              </a:rPr>
              <a:t>                     </a:t>
            </a:r>
            <a:r>
              <a:rPr lang="zh-CN" altLang="en-US" sz="4400" b="1" dirty="0">
                <a:solidFill>
                  <a:srgbClr val="006600"/>
                </a:solidFill>
                <a:uFillTx/>
                <a:latin typeface="黑体" panose="02010609060101010101" pitchFamily="49" charset="-122"/>
                <a:ea typeface="黑体" panose="02010609060101010101" pitchFamily="49" charset="-122"/>
              </a:rPr>
              <a:t>钓鱼的启示</a:t>
            </a:r>
            <a:endParaRPr lang="zh-CN" altLang="en-US" sz="4400" b="1" dirty="0">
              <a:solidFill>
                <a:srgbClr val="006600"/>
              </a:solidFill>
              <a:uFillTx/>
              <a:latin typeface="黑体" panose="02010609060101010101" pitchFamily="49" charset="-122"/>
              <a:ea typeface="黑体" panose="02010609060101010101" pitchFamily="49" charset="-122"/>
            </a:endParaRPr>
          </a:p>
          <a:p>
            <a:r>
              <a:rPr lang="en-US" altLang="zh-CN" sz="2400" b="1" dirty="0">
                <a:solidFill>
                  <a:schemeClr val="accent2">
                    <a:lumMod val="50000"/>
                  </a:schemeClr>
                </a:solidFill>
                <a:uFillTx/>
                <a:latin typeface="黑体" panose="02010609060101010101" pitchFamily="49" charset="-122"/>
                <a:ea typeface="黑体" panose="02010609060101010101" pitchFamily="49" charset="-122"/>
              </a:rPr>
              <a:t>    </a:t>
            </a:r>
            <a:r>
              <a:rPr lang="zh-CN" altLang="en-US" sz="2400" b="1" dirty="0">
                <a:solidFill>
                  <a:schemeClr val="accent2">
                    <a:lumMod val="50000"/>
                  </a:schemeClr>
                </a:solidFill>
                <a:uFillTx/>
                <a:latin typeface="黑体" panose="02010609060101010101" pitchFamily="49" charset="-122"/>
                <a:ea typeface="黑体" panose="02010609060101010101" pitchFamily="49" charset="-122"/>
              </a:rPr>
              <a:t>那年，我刚满十一岁。有一天，像往常一样，我跟着父亲去附近湖中的小岛上钓鱼。</a:t>
            </a:r>
            <a:endParaRPr lang="zh-CN" altLang="en-US" sz="2400" b="1" dirty="0">
              <a:solidFill>
                <a:schemeClr val="accent2">
                  <a:lumMod val="50000"/>
                </a:schemeClr>
              </a:solidFill>
              <a:uFillTx/>
              <a:latin typeface="黑体" panose="02010609060101010101" pitchFamily="49" charset="-122"/>
              <a:ea typeface="黑体" panose="02010609060101010101" pitchFamily="49" charset="-122"/>
            </a:endParaRPr>
          </a:p>
          <a:p>
            <a:r>
              <a:rPr lang="zh-CN" altLang="en-US" sz="2400" b="1" dirty="0">
                <a:solidFill>
                  <a:schemeClr val="accent2">
                    <a:lumMod val="50000"/>
                  </a:schemeClr>
                </a:solidFill>
                <a:uFillTx/>
                <a:latin typeface="黑体" panose="02010609060101010101" pitchFamily="49" charset="-122"/>
                <a:ea typeface="黑体" panose="02010609060101010101" pitchFamily="49" charset="-122"/>
              </a:rPr>
              <a:t>　　那是鲈鱼捕捞开放日的前一个夜晚。我和父亲分别放好鱼饵，然后举起鱼竿，把钓线抛了出去。晚霞辉映的湖面上溅起了一圈圈彩色的涟漪。不一会儿，月亮升起来了，湖面变得银光闪闪。</a:t>
            </a:r>
            <a:endParaRPr lang="zh-CN" altLang="en-US" sz="2400" b="1" dirty="0">
              <a:solidFill>
                <a:schemeClr val="accent2">
                  <a:lumMod val="50000"/>
                </a:schemeClr>
              </a:solidFill>
              <a:uFillTx/>
              <a:latin typeface="黑体" panose="02010609060101010101" pitchFamily="49" charset="-122"/>
              <a:ea typeface="黑体" panose="02010609060101010101" pitchFamily="49" charset="-122"/>
            </a:endParaRPr>
          </a:p>
          <a:p>
            <a:r>
              <a:rPr lang="zh-CN" altLang="en-US" sz="2400" b="1" dirty="0">
                <a:solidFill>
                  <a:schemeClr val="accent2">
                    <a:lumMod val="50000"/>
                  </a:schemeClr>
                </a:solidFill>
                <a:uFillTx/>
                <a:latin typeface="黑体" panose="02010609060101010101" pitchFamily="49" charset="-122"/>
                <a:ea typeface="黑体" panose="02010609060101010101" pitchFamily="49" charset="-122"/>
              </a:rPr>
              <a:t>　　过了好长时间，鱼竿突然剧烈地抖动了一下，一定是个大家伙上钩了。我小心翼翼地一收一放，熟练地操纵着。也许是鱼想摆脱我的鱼钩，不停地甩动着鱼尾并跳跃着，湖面上不时发出“啪啪”的声音，溅起不少水花。我等那条鱼挣扎得筋疲力尽了，迅速把它拉上岸来。啊，好大的鱼！我从来没有见过这么大的鲈鱼。我和父亲得意地欣赏着这条漂亮的大鲈鱼，看着鱼鳃在银色的月光下轻轻翕动着。</a:t>
            </a:r>
            <a:endParaRPr lang="zh-CN" altLang="en-US" sz="2400" b="1" dirty="0">
              <a:solidFill>
                <a:schemeClr val="accent2">
                  <a:lumMod val="50000"/>
                </a:schemeClr>
              </a:solidFill>
              <a:uFillTx/>
              <a:latin typeface="黑体" panose="02010609060101010101" pitchFamily="49" charset="-122"/>
              <a:ea typeface="黑体" panose="02010609060101010101" pitchFamily="49" charset="-122"/>
            </a:endParaRPr>
          </a:p>
          <a:p>
            <a:r>
              <a:rPr lang="zh-CN" altLang="en-US" sz="2400" b="1" dirty="0">
                <a:solidFill>
                  <a:schemeClr val="accent2">
                    <a:lumMod val="50000"/>
                  </a:schemeClr>
                </a:solidFill>
                <a:uFillTx/>
                <a:latin typeface="黑体" panose="02010609060101010101" pitchFamily="49" charset="-122"/>
                <a:ea typeface="黑体" panose="02010609060101010101" pitchFamily="49" charset="-122"/>
              </a:rPr>
              <a:t>　　父亲划着了一根火柴，看了看手表，这时是晚上十点，距离开放捕捞鲈鱼的时间还有两个小时。父亲盯着鲈鱼看了好一会儿，然后把目光转向了我：“孩子，你得把它放</a:t>
            </a:r>
            <a:endParaRPr lang="zh-CN" altLang="en-US" sz="2400" b="1" dirty="0">
              <a:solidFill>
                <a:schemeClr val="accent2">
                  <a:lumMod val="50000"/>
                </a:schemeClr>
              </a:solidFill>
              <a:uFillTx/>
              <a:latin typeface="黑体" panose="02010609060101010101" pitchFamily="49" charset="-122"/>
              <a:ea typeface="黑体" panose="02010609060101010101" pitchFamily="49" charset="-122"/>
            </a:endParaRPr>
          </a:p>
        </p:txBody>
      </p:sp>
      <p:sp>
        <p:nvSpPr>
          <p:cNvPr id="2" name="文本框 1"/>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拓展延伸</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矩形 33793"/>
          <p:cNvSpPr/>
          <p:nvPr/>
        </p:nvSpPr>
        <p:spPr>
          <a:xfrm>
            <a:off x="873760" y="331470"/>
            <a:ext cx="10824210" cy="7477760"/>
          </a:xfrm>
          <a:prstGeom prst="rect">
            <a:avLst/>
          </a:prstGeom>
          <a:noFill/>
          <a:ln w="9525">
            <a:noFill/>
          </a:ln>
        </p:spPr>
        <p:txBody>
          <a:bodyPr wrap="square">
            <a:spAutoFit/>
          </a:bodyPr>
          <a:lstStyle/>
          <a:p>
            <a:r>
              <a:rPr lang="zh-CN" altLang="en-US" sz="2400" b="1" dirty="0">
                <a:solidFill>
                  <a:schemeClr val="accent2">
                    <a:lumMod val="50000"/>
                  </a:schemeClr>
                </a:solidFill>
                <a:uFillTx/>
                <a:latin typeface="黑体" panose="02010609060101010101" pitchFamily="49" charset="-122"/>
                <a:ea typeface="黑体" panose="02010609060101010101" pitchFamily="49" charset="-122"/>
              </a:rPr>
              <a:t>回湖里去。”</a:t>
            </a:r>
            <a:endParaRPr lang="zh-CN" altLang="en-US" sz="2400" b="1" dirty="0">
              <a:solidFill>
                <a:schemeClr val="accent2">
                  <a:lumMod val="50000"/>
                </a:schemeClr>
              </a:solidFill>
              <a:uFillTx/>
              <a:latin typeface="黑体" panose="02010609060101010101" pitchFamily="49" charset="-122"/>
              <a:ea typeface="黑体" panose="02010609060101010101" pitchFamily="49" charset="-122"/>
            </a:endParaRPr>
          </a:p>
          <a:p>
            <a:r>
              <a:rPr lang="zh-CN" altLang="en-US" sz="2400" b="1" dirty="0">
                <a:solidFill>
                  <a:schemeClr val="accent2">
                    <a:lumMod val="50000"/>
                  </a:schemeClr>
                </a:solidFill>
                <a:uFillTx/>
                <a:latin typeface="黑体" panose="02010609060101010101" pitchFamily="49" charset="-122"/>
                <a:ea typeface="黑体" panose="02010609060101010101" pitchFamily="49" charset="-122"/>
              </a:rPr>
              <a:t>　　“爸爸！为什么？”我急切地问道。</a:t>
            </a:r>
            <a:endParaRPr lang="zh-CN" altLang="en-US" sz="2400" b="1" dirty="0">
              <a:solidFill>
                <a:schemeClr val="accent2">
                  <a:lumMod val="50000"/>
                </a:schemeClr>
              </a:solidFill>
              <a:uFillTx/>
              <a:latin typeface="黑体" panose="02010609060101010101" pitchFamily="49" charset="-122"/>
              <a:ea typeface="黑体" panose="02010609060101010101" pitchFamily="49" charset="-122"/>
            </a:endParaRPr>
          </a:p>
          <a:p>
            <a:r>
              <a:rPr lang="zh-CN" altLang="en-US" sz="2400" b="1" dirty="0">
                <a:solidFill>
                  <a:schemeClr val="accent2">
                    <a:lumMod val="50000"/>
                  </a:schemeClr>
                </a:solidFill>
                <a:uFillTx/>
                <a:latin typeface="黑体" panose="02010609060101010101" pitchFamily="49" charset="-122"/>
                <a:ea typeface="黑体" panose="02010609060101010101" pitchFamily="49" charset="-122"/>
              </a:rPr>
              <a:t>　　“你还会钓到别的鱼的。”父亲平静地说。</a:t>
            </a:r>
            <a:endParaRPr lang="zh-CN" altLang="en-US" sz="2400" b="1" dirty="0">
              <a:solidFill>
                <a:schemeClr val="accent2">
                  <a:lumMod val="50000"/>
                </a:schemeClr>
              </a:solidFill>
              <a:uFillTx/>
              <a:latin typeface="黑体" panose="02010609060101010101" pitchFamily="49" charset="-122"/>
              <a:ea typeface="黑体" panose="02010609060101010101" pitchFamily="49" charset="-122"/>
            </a:endParaRPr>
          </a:p>
          <a:p>
            <a:r>
              <a:rPr lang="zh-CN" altLang="en-US" sz="2400" b="1" dirty="0">
                <a:solidFill>
                  <a:schemeClr val="accent2">
                    <a:lumMod val="50000"/>
                  </a:schemeClr>
                </a:solidFill>
                <a:uFillTx/>
                <a:latin typeface="黑体" panose="02010609060101010101" pitchFamily="49" charset="-122"/>
                <a:ea typeface="黑体" panose="02010609060101010101" pitchFamily="49" charset="-122"/>
              </a:rPr>
              <a:t>　　“可是不会钓到这么大的鱼了。”我大声争辩着，哭出了声。</a:t>
            </a:r>
            <a:endParaRPr lang="zh-CN" altLang="en-US" sz="2400" b="1" dirty="0">
              <a:solidFill>
                <a:schemeClr val="accent2">
                  <a:lumMod val="50000"/>
                </a:schemeClr>
              </a:solidFill>
              <a:uFillTx/>
              <a:latin typeface="黑体" panose="02010609060101010101" pitchFamily="49" charset="-122"/>
              <a:ea typeface="黑体" panose="02010609060101010101" pitchFamily="49" charset="-122"/>
            </a:endParaRPr>
          </a:p>
          <a:p>
            <a:r>
              <a:rPr lang="zh-CN" altLang="en-US" sz="2400" b="1" dirty="0">
                <a:solidFill>
                  <a:schemeClr val="accent2">
                    <a:lumMod val="50000"/>
                  </a:schemeClr>
                </a:solidFill>
                <a:uFillTx/>
                <a:latin typeface="黑体" panose="02010609060101010101" pitchFamily="49" charset="-122"/>
                <a:ea typeface="黑体" panose="02010609060101010101" pitchFamily="49" charset="-122"/>
              </a:rPr>
              <a:t>　　我抬头看了一下四周，到处都是静悄悄的，皎洁的月光下看不见其他人和船的影子。我再次把乞求的目光投向了父亲。</a:t>
            </a:r>
            <a:endParaRPr lang="zh-CN" altLang="en-US" sz="2400" b="1" dirty="0">
              <a:solidFill>
                <a:schemeClr val="accent2">
                  <a:lumMod val="50000"/>
                </a:schemeClr>
              </a:solidFill>
              <a:uFillTx/>
              <a:latin typeface="黑体" panose="02010609060101010101" pitchFamily="49" charset="-122"/>
              <a:ea typeface="黑体" panose="02010609060101010101" pitchFamily="49" charset="-122"/>
            </a:endParaRPr>
          </a:p>
          <a:p>
            <a:r>
              <a:rPr lang="zh-CN" altLang="en-US" sz="2400" b="1" dirty="0">
                <a:solidFill>
                  <a:schemeClr val="accent2">
                    <a:lumMod val="50000"/>
                  </a:schemeClr>
                </a:solidFill>
                <a:uFillTx/>
                <a:latin typeface="黑体" panose="02010609060101010101" pitchFamily="49" charset="-122"/>
                <a:ea typeface="黑体" panose="02010609060101010101" pitchFamily="49" charset="-122"/>
              </a:rPr>
              <a:t>　　尽管没有人看到我们，更无人知道我是在什么时候钓到这条鲈鱼的，但是，从父亲那不容争辩的声音中，我清楚地知道，父亲的话是没有商量余地的。我慢慢地把鱼钩从大鲈鱼的嘴唇上取下来，依依不舍地把它放回到湖里。大鲈鱼有力地摆动着身子，一转眼便消失在湖水中了。</a:t>
            </a:r>
            <a:endParaRPr lang="zh-CN" altLang="en-US" sz="2400" b="1" dirty="0">
              <a:solidFill>
                <a:schemeClr val="accent2">
                  <a:lumMod val="50000"/>
                </a:schemeClr>
              </a:solidFill>
              <a:uFillTx/>
              <a:latin typeface="黑体" panose="02010609060101010101" pitchFamily="49" charset="-122"/>
              <a:ea typeface="黑体" panose="02010609060101010101" pitchFamily="49" charset="-122"/>
            </a:endParaRPr>
          </a:p>
          <a:p>
            <a:r>
              <a:rPr lang="zh-CN" altLang="en-US" sz="2400" b="1" dirty="0">
                <a:solidFill>
                  <a:schemeClr val="accent2">
                    <a:lumMod val="50000"/>
                  </a:schemeClr>
                </a:solidFill>
                <a:uFillTx/>
                <a:latin typeface="黑体" panose="02010609060101010101" pitchFamily="49" charset="-122"/>
                <a:ea typeface="黑体" panose="02010609060101010101" pitchFamily="49" charset="-122"/>
              </a:rPr>
              <a:t>　　转眼间三十四年过去了，当年那个沮丧的孩子，已是一位著名的建筑设计师了。我再没有钓到过像三十四年前那个夜晚所钓到的那样大的鱼。但是，在人生的旅途中，我却不止一次地遇到了与那条鲈鱼相似的诱惑人的“鱼”。当我一次次地面临道德抉择的时候，就会想起父亲曾告诫我的话：道德只是个简单的是与非的问题，实践起来却很难。要是人们从小受到像把钓到的大鲈鱼放回湖中这样严格的教育的话，就会获得道德实践的勇气和力量。</a:t>
            </a:r>
            <a:endParaRPr lang="zh-CN" altLang="en-US" sz="2400" b="1" dirty="0">
              <a:solidFill>
                <a:schemeClr val="accent2">
                  <a:lumMod val="50000"/>
                </a:schemeClr>
              </a:solidFill>
              <a:uFillTx/>
              <a:latin typeface="黑体" panose="02010609060101010101" pitchFamily="49" charset="-122"/>
              <a:ea typeface="黑体" panose="02010609060101010101" pitchFamily="49" charset="-122"/>
            </a:endParaRPr>
          </a:p>
          <a:p>
            <a:r>
              <a:rPr lang="zh-CN" altLang="en-US" sz="2400" b="1" dirty="0">
                <a:solidFill>
                  <a:schemeClr val="accent2">
                    <a:lumMod val="50000"/>
                  </a:schemeClr>
                </a:solidFill>
                <a:uFillTx/>
                <a:latin typeface="黑体" panose="02010609060101010101" pitchFamily="49" charset="-122"/>
                <a:ea typeface="黑体" panose="02010609060101010101" pitchFamily="49" charset="-122"/>
              </a:rPr>
              <a:t>　　三十四年前那个月光如水的夜晚，给我留下了永久的回忆和终生的启示。</a:t>
            </a:r>
            <a:endParaRPr lang="zh-CN" altLang="en-US" sz="2400" b="1" dirty="0">
              <a:solidFill>
                <a:schemeClr val="accent2">
                  <a:lumMod val="50000"/>
                </a:schemeClr>
              </a:solidFill>
              <a:uFillTx/>
              <a:latin typeface="黑体" panose="02010609060101010101" pitchFamily="49" charset="-122"/>
              <a:ea typeface="黑体" panose="02010609060101010101" pitchFamily="49" charset="-122"/>
            </a:endParaRPr>
          </a:p>
          <a:p>
            <a:endParaRPr lang="zh-CN" altLang="en-US" sz="2400" b="1" dirty="0">
              <a:solidFill>
                <a:schemeClr val="accent2">
                  <a:lumMod val="50000"/>
                </a:schemeClr>
              </a:solidFill>
              <a:uFillTx/>
              <a:latin typeface="黑体" panose="02010609060101010101" pitchFamily="49" charset="-122"/>
              <a:ea typeface="黑体" panose="02010609060101010101" pitchFamily="49" charset="-122"/>
            </a:endParaRPr>
          </a:p>
          <a:p>
            <a:endParaRPr lang="zh-CN" altLang="en-US" sz="2400" b="1" dirty="0">
              <a:solidFill>
                <a:schemeClr val="accent2">
                  <a:lumMod val="50000"/>
                </a:schemeClr>
              </a:solidFill>
              <a:uFillTx/>
              <a:latin typeface="黑体" panose="02010609060101010101" pitchFamily="49" charset="-122"/>
              <a:ea typeface="黑体" panose="02010609060101010101" pitchFamily="49" charset="-122"/>
            </a:endParaRPr>
          </a:p>
          <a:p>
            <a:r>
              <a:rPr lang="zh-CN" altLang="en-US" sz="2400" b="1" dirty="0">
                <a:solidFill>
                  <a:schemeClr val="accent2">
                    <a:lumMod val="50000"/>
                  </a:schemeClr>
                </a:solidFill>
                <a:uFillTx/>
                <a:latin typeface="黑体" panose="02010609060101010101" pitchFamily="49" charset="-122"/>
                <a:ea typeface="黑体" panose="02010609060101010101" pitchFamily="49" charset="-122"/>
              </a:rPr>
              <a:t>以小见大，其主旨是想告诉人们面对生活中的诱惑，要依道德的标准进行抉择。</a:t>
            </a:r>
            <a:endParaRPr lang="zh-CN" altLang="en-US" sz="2400" b="1" dirty="0">
              <a:solidFill>
                <a:schemeClr val="accent2">
                  <a:lumMod val="50000"/>
                </a:schemeClr>
              </a:solidFill>
              <a:uFillTx/>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51" name="文本占位符 53250"/>
          <p:cNvSpPr>
            <a:spLocks noGrp="1"/>
          </p:cNvSpPr>
          <p:nvPr>
            <p:ph type="body" idx="1"/>
          </p:nvPr>
        </p:nvSpPr>
        <p:spPr>
          <a:xfrm>
            <a:off x="2738755" y="1700213"/>
            <a:ext cx="8229600" cy="749300"/>
          </a:xfrm>
        </p:spPr>
        <p:txBody>
          <a:bodyPr/>
          <a:lstStyle/>
          <a:p>
            <a:pPr>
              <a:lnSpc>
                <a:spcPct val="80000"/>
              </a:lnSpc>
              <a:buNone/>
            </a:pPr>
            <a:r>
              <a:rPr lang="en-US" altLang="zh-CN" sz="4400" b="1">
                <a:solidFill>
                  <a:srgbClr val="FF0000"/>
                </a:solidFill>
                <a:uFillTx/>
                <a:latin typeface="宋体" panose="02010600030101010101" pitchFamily="2" charset="-122"/>
                <a:ea typeface="宋体" panose="02010600030101010101" pitchFamily="2" charset="-122"/>
              </a:rPr>
              <a:t>1.</a:t>
            </a:r>
            <a:r>
              <a:rPr lang="zh-CN" altLang="en-US" sz="4400" b="1" dirty="0">
                <a:solidFill>
                  <a:srgbClr val="FF0000"/>
                </a:solidFill>
                <a:uFillTx/>
                <a:latin typeface="宋体" panose="02010600030101010101" pitchFamily="2" charset="-122"/>
                <a:ea typeface="宋体" panose="02010600030101010101" pitchFamily="2" charset="-122"/>
              </a:rPr>
              <a:t>选材典型，以小见大</a:t>
            </a:r>
            <a:endParaRPr lang="zh-CN" altLang="en-US" sz="4400" b="1" dirty="0">
              <a:solidFill>
                <a:srgbClr val="FF0000"/>
              </a:solidFill>
              <a:uFillTx/>
              <a:latin typeface="宋体" panose="02010600030101010101" pitchFamily="2" charset="-122"/>
              <a:ea typeface="宋体" panose="02010600030101010101" pitchFamily="2" charset="-122"/>
            </a:endParaRPr>
          </a:p>
        </p:txBody>
      </p:sp>
      <p:sp>
        <p:nvSpPr>
          <p:cNvPr id="53252" name="文本框 53251"/>
          <p:cNvSpPr txBox="1"/>
          <p:nvPr/>
        </p:nvSpPr>
        <p:spPr>
          <a:xfrm>
            <a:off x="2670493" y="2916555"/>
            <a:ext cx="6408737" cy="768350"/>
          </a:xfrm>
          <a:prstGeom prst="rect">
            <a:avLst/>
          </a:prstGeom>
          <a:noFill/>
          <a:ln w="9525">
            <a:noFill/>
          </a:ln>
        </p:spPr>
        <p:txBody>
          <a:bodyPr>
            <a:spAutoFit/>
          </a:bodyPr>
          <a:lstStyle/>
          <a:p>
            <a:pPr>
              <a:spcBef>
                <a:spcPct val="50000"/>
              </a:spcBef>
            </a:pPr>
            <a:r>
              <a:rPr lang="zh-CN" altLang="en-US" sz="4400" b="1" dirty="0">
                <a:solidFill>
                  <a:srgbClr val="FF0000"/>
                </a:solidFill>
                <a:uFillTx/>
                <a:latin typeface="宋体" panose="02010600030101010101" pitchFamily="2" charset="-122"/>
              </a:rPr>
              <a:t>2.记叙周密，巧设伏笔</a:t>
            </a:r>
            <a:endParaRPr lang="zh-CN" altLang="en-US" sz="4400" b="1" dirty="0">
              <a:solidFill>
                <a:srgbClr val="FF0000"/>
              </a:solidFill>
              <a:uFillTx/>
              <a:latin typeface="宋体" panose="02010600030101010101" pitchFamily="2" charset="-122"/>
            </a:endParaRPr>
          </a:p>
        </p:txBody>
      </p:sp>
      <p:sp>
        <p:nvSpPr>
          <p:cNvPr id="53253" name="文本框 53252"/>
          <p:cNvSpPr txBox="1"/>
          <p:nvPr/>
        </p:nvSpPr>
        <p:spPr>
          <a:xfrm>
            <a:off x="2522220" y="4221480"/>
            <a:ext cx="8348980" cy="1691640"/>
          </a:xfrm>
          <a:prstGeom prst="rect">
            <a:avLst/>
          </a:prstGeom>
          <a:noFill/>
          <a:ln w="9525">
            <a:noFill/>
          </a:ln>
        </p:spPr>
        <p:txBody>
          <a:bodyPr wrap="square">
            <a:spAutoFit/>
          </a:bodyPr>
          <a:lstStyle/>
          <a:p>
            <a:pPr algn="l">
              <a:spcBef>
                <a:spcPct val="50000"/>
              </a:spcBef>
            </a:pPr>
            <a:r>
              <a:rPr lang="en-US" altLang="zh-CN" sz="4000">
                <a:latin typeface="Arial" panose="020B0604020202020204" pitchFamily="34" charset="0"/>
                <a:ea typeface="Gulim" pitchFamily="34" charset="-127"/>
              </a:rPr>
              <a:t> </a:t>
            </a:r>
            <a:r>
              <a:rPr lang="zh-CN" altLang="en-US" sz="4400" b="1" dirty="0">
                <a:solidFill>
                  <a:srgbClr val="FF0000"/>
                </a:solidFill>
                <a:uFillTx/>
                <a:latin typeface="宋体" panose="02010600030101010101" pitchFamily="2" charset="-122"/>
              </a:rPr>
              <a:t>3.善用心理描写，人物形象生动</a:t>
            </a:r>
            <a:endParaRPr lang="zh-CN" altLang="en-US" sz="4400" b="1" dirty="0">
              <a:solidFill>
                <a:srgbClr val="FF0000"/>
              </a:solidFill>
              <a:uFillTx/>
              <a:latin typeface="宋体" panose="02010600030101010101" pitchFamily="2" charset="-122"/>
            </a:endParaRPr>
          </a:p>
          <a:p>
            <a:pPr algn="l">
              <a:spcBef>
                <a:spcPct val="50000"/>
              </a:spcBef>
            </a:pPr>
            <a:endParaRPr lang="zh-CN" altLang="en-US" sz="4000" b="1" dirty="0">
              <a:solidFill>
                <a:srgbClr val="FF0000"/>
              </a:solidFill>
              <a:uFillTx/>
              <a:latin typeface="宋体" panose="02010600030101010101" pitchFamily="2" charset="-122"/>
            </a:endParaRPr>
          </a:p>
        </p:txBody>
      </p:sp>
      <p:sp>
        <p:nvSpPr>
          <p:cNvPr id="3" name="文本框 2"/>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写作特点</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Effect transition="in" filter="blinds(horizontal)">
                                      <p:cBhvr>
                                        <p:cTn id="7" dur="500"/>
                                        <p:tgtEl>
                                          <p:spTgt spid="532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3252"/>
                                        </p:tgtEl>
                                        <p:attrNameLst>
                                          <p:attrName>style.visibility</p:attrName>
                                        </p:attrNameLst>
                                      </p:cBhvr>
                                      <p:to>
                                        <p:strVal val="visible"/>
                                      </p:to>
                                    </p:set>
                                    <p:anim calcmode="lin" valueType="num">
                                      <p:cBhvr additive="base">
                                        <p:cTn id="12" dur="500" fill="hold"/>
                                        <p:tgtEl>
                                          <p:spTgt spid="53252"/>
                                        </p:tgtEl>
                                        <p:attrNameLst>
                                          <p:attrName>ppt_x</p:attrName>
                                        </p:attrNameLst>
                                      </p:cBhvr>
                                      <p:tavLst>
                                        <p:tav tm="0">
                                          <p:val>
                                            <p:strVal val="#ppt_x"/>
                                          </p:val>
                                        </p:tav>
                                        <p:tav tm="100000">
                                          <p:val>
                                            <p:strVal val="#ppt_x"/>
                                          </p:val>
                                        </p:tav>
                                      </p:tavLst>
                                    </p:anim>
                                    <p:anim calcmode="lin" valueType="num">
                                      <p:cBhvr additive="base">
                                        <p:cTn id="13" dur="500" fill="hold"/>
                                        <p:tgtEl>
                                          <p:spTgt spid="5325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3253"/>
                                        </p:tgtEl>
                                        <p:attrNameLst>
                                          <p:attrName>style.visibility</p:attrName>
                                        </p:attrNameLst>
                                      </p:cBhvr>
                                      <p:to>
                                        <p:strVal val="visible"/>
                                      </p:to>
                                    </p:set>
                                    <p:anim calcmode="lin" valueType="num">
                                      <p:cBhvr additive="base">
                                        <p:cTn id="18" dur="500" fill="hold"/>
                                        <p:tgtEl>
                                          <p:spTgt spid="53253"/>
                                        </p:tgtEl>
                                        <p:attrNameLst>
                                          <p:attrName>ppt_x</p:attrName>
                                        </p:attrNameLst>
                                      </p:cBhvr>
                                      <p:tavLst>
                                        <p:tav tm="0">
                                          <p:val>
                                            <p:strVal val="#ppt_x"/>
                                          </p:val>
                                        </p:tav>
                                        <p:tav tm="100000">
                                          <p:val>
                                            <p:strVal val="#ppt_x"/>
                                          </p:val>
                                        </p:tav>
                                      </p:tavLst>
                                    </p:anim>
                                    <p:anim calcmode="lin" valueType="num">
                                      <p:cBhvr additive="base">
                                        <p:cTn id="19" dur="500" fill="hold"/>
                                        <p:tgtEl>
                                          <p:spTgt spid="532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build="p"/>
      <p:bldP spid="53252" grpId="0"/>
      <p:bldP spid="53253"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7" name="文本框 41986"/>
          <p:cNvSpPr txBox="1"/>
          <p:nvPr/>
        </p:nvSpPr>
        <p:spPr>
          <a:xfrm>
            <a:off x="1869758" y="1207135"/>
            <a:ext cx="8964612" cy="5364480"/>
          </a:xfrm>
          <a:prstGeom prst="rect">
            <a:avLst/>
          </a:prstGeom>
          <a:noFill/>
          <a:ln w="9525">
            <a:noFill/>
          </a:ln>
        </p:spPr>
        <p:txBody>
          <a:bodyPr>
            <a:spAutoFit/>
          </a:bodyPr>
          <a:lstStyle/>
          <a:p>
            <a:pPr algn="l">
              <a:lnSpc>
                <a:spcPts val="5140"/>
              </a:lnSpc>
              <a:buClrTx/>
              <a:buFont typeface="Arial" panose="020B0604020202020204" pitchFamily="34" charset="0"/>
              <a:buNone/>
            </a:pPr>
            <a:r>
              <a:rPr lang="en-US" altLang="zh-CN" sz="3600" b="1">
                <a:solidFill>
                  <a:schemeClr val="accent2">
                    <a:lumMod val="50000"/>
                  </a:schemeClr>
                </a:solidFill>
                <a:uFillTx/>
                <a:latin typeface="Arial" panose="020B0604020202020204" pitchFamily="34" charset="0"/>
                <a:ea typeface="黑体" panose="02010609060101010101" pitchFamily="49" charset="-122"/>
              </a:rPr>
              <a:t>1</a:t>
            </a:r>
            <a:r>
              <a:rPr lang="zh-CN" altLang="en-US" sz="3600" b="1">
                <a:solidFill>
                  <a:schemeClr val="accent2">
                    <a:lumMod val="50000"/>
                  </a:schemeClr>
                </a:solidFill>
                <a:uFillTx/>
                <a:latin typeface="Arial" panose="020B0604020202020204" pitchFamily="34" charset="0"/>
                <a:ea typeface="黑体" panose="02010609060101010101" pitchFamily="49" charset="-122"/>
              </a:rPr>
              <a:t>、千里之行，始于足下。</a:t>
            </a:r>
            <a:endParaRPr lang="zh-CN" altLang="en-US" sz="3600" b="1">
              <a:solidFill>
                <a:schemeClr val="accent2">
                  <a:lumMod val="50000"/>
                </a:schemeClr>
              </a:solidFill>
              <a:uFillTx/>
              <a:latin typeface="Arial" panose="020B0604020202020204" pitchFamily="34" charset="0"/>
              <a:ea typeface="黑体" panose="02010609060101010101" pitchFamily="49" charset="-122"/>
            </a:endParaRPr>
          </a:p>
          <a:p>
            <a:pPr algn="l">
              <a:lnSpc>
                <a:spcPts val="5140"/>
              </a:lnSpc>
              <a:buClrTx/>
              <a:buFont typeface="Arial" panose="020B0604020202020204" pitchFamily="34" charset="0"/>
              <a:buNone/>
            </a:pPr>
            <a:r>
              <a:rPr lang="en-US" altLang="zh-CN" sz="3600" b="1">
                <a:solidFill>
                  <a:schemeClr val="accent2">
                    <a:lumMod val="50000"/>
                  </a:schemeClr>
                </a:solidFill>
                <a:uFillTx/>
                <a:latin typeface="Arial" panose="020B0604020202020204" pitchFamily="34" charset="0"/>
                <a:ea typeface="黑体" panose="02010609060101010101" pitchFamily="49" charset="-122"/>
              </a:rPr>
              <a:t>2</a:t>
            </a:r>
            <a:r>
              <a:rPr lang="zh-CN" altLang="en-US" sz="3600" b="1">
                <a:solidFill>
                  <a:schemeClr val="accent2">
                    <a:lumMod val="50000"/>
                  </a:schemeClr>
                </a:solidFill>
                <a:uFillTx/>
                <a:latin typeface="Arial" panose="020B0604020202020204" pitchFamily="34" charset="0"/>
                <a:ea typeface="黑体" panose="02010609060101010101" pitchFamily="49" charset="-122"/>
              </a:rPr>
              <a:t>、不积跬步，无以至千里，不积小流，无以成江海。 </a:t>
            </a:r>
            <a:endParaRPr lang="zh-CN" altLang="en-US" sz="3600" b="1">
              <a:solidFill>
                <a:schemeClr val="accent2">
                  <a:lumMod val="50000"/>
                </a:schemeClr>
              </a:solidFill>
              <a:uFillTx/>
              <a:latin typeface="Arial" panose="020B0604020202020204" pitchFamily="34" charset="0"/>
              <a:ea typeface="黑体" panose="02010609060101010101" pitchFamily="49" charset="-122"/>
            </a:endParaRPr>
          </a:p>
          <a:p>
            <a:pPr algn="l">
              <a:lnSpc>
                <a:spcPts val="5140"/>
              </a:lnSpc>
              <a:buClrTx/>
              <a:buFont typeface="Arial" panose="020B0604020202020204" pitchFamily="34" charset="0"/>
              <a:buNone/>
            </a:pPr>
            <a:r>
              <a:rPr lang="en-US" altLang="zh-CN" sz="3600" b="1">
                <a:solidFill>
                  <a:schemeClr val="accent2">
                    <a:lumMod val="50000"/>
                  </a:schemeClr>
                </a:solidFill>
                <a:uFillTx/>
                <a:latin typeface="Arial" panose="020B0604020202020204" pitchFamily="34" charset="0"/>
                <a:ea typeface="黑体" panose="02010609060101010101" pitchFamily="49" charset="-122"/>
              </a:rPr>
              <a:t>3</a:t>
            </a:r>
            <a:r>
              <a:rPr lang="zh-CN" altLang="en-US" sz="3600" b="1">
                <a:solidFill>
                  <a:schemeClr val="accent2">
                    <a:lumMod val="50000"/>
                  </a:schemeClr>
                </a:solidFill>
                <a:uFillTx/>
                <a:latin typeface="Arial" panose="020B0604020202020204" pitchFamily="34" charset="0"/>
                <a:ea typeface="黑体" panose="02010609060101010101" pitchFamily="49" charset="-122"/>
              </a:rPr>
              <a:t>、冰冻三尺，非一日之寒。 </a:t>
            </a:r>
            <a:br>
              <a:rPr lang="zh-CN" altLang="en-US" sz="3600" b="1">
                <a:solidFill>
                  <a:schemeClr val="accent2">
                    <a:lumMod val="50000"/>
                  </a:schemeClr>
                </a:solidFill>
                <a:uFillTx/>
                <a:latin typeface="Arial" panose="020B0604020202020204" pitchFamily="34" charset="0"/>
                <a:ea typeface="黑体" panose="02010609060101010101" pitchFamily="49" charset="-122"/>
              </a:rPr>
            </a:br>
            <a:r>
              <a:rPr lang="en-US" altLang="zh-CN" sz="3600" b="1">
                <a:solidFill>
                  <a:schemeClr val="accent2">
                    <a:lumMod val="50000"/>
                  </a:schemeClr>
                </a:solidFill>
                <a:uFillTx/>
                <a:latin typeface="Arial" panose="020B0604020202020204" pitchFamily="34" charset="0"/>
                <a:ea typeface="黑体" panose="02010609060101010101" pitchFamily="49" charset="-122"/>
              </a:rPr>
              <a:t>4</a:t>
            </a:r>
            <a:r>
              <a:rPr lang="zh-CN" altLang="en-US" sz="3600" b="1">
                <a:solidFill>
                  <a:schemeClr val="accent2">
                    <a:lumMod val="50000"/>
                  </a:schemeClr>
                </a:solidFill>
                <a:uFillTx/>
                <a:latin typeface="Arial" panose="020B0604020202020204" pitchFamily="34" charset="0"/>
                <a:ea typeface="黑体" panose="02010609060101010101" pitchFamily="49" charset="-122"/>
              </a:rPr>
              <a:t>、再长的路，一步步也能走完，再短的路，不迈开双脚也无法到达。 </a:t>
            </a:r>
            <a:br>
              <a:rPr lang="zh-CN" altLang="en-US" sz="3600" b="1">
                <a:solidFill>
                  <a:schemeClr val="accent2">
                    <a:lumMod val="50000"/>
                  </a:schemeClr>
                </a:solidFill>
                <a:uFillTx/>
                <a:latin typeface="Arial" panose="020B0604020202020204" pitchFamily="34" charset="0"/>
                <a:ea typeface="黑体" panose="02010609060101010101" pitchFamily="49" charset="-122"/>
              </a:rPr>
            </a:br>
            <a:r>
              <a:rPr lang="en-US" altLang="zh-CN" sz="3600" b="1">
                <a:solidFill>
                  <a:schemeClr val="accent2">
                    <a:lumMod val="50000"/>
                  </a:schemeClr>
                </a:solidFill>
                <a:uFillTx/>
                <a:latin typeface="Arial" panose="020B0604020202020204" pitchFamily="34" charset="0"/>
                <a:ea typeface="黑体" panose="02010609060101010101" pitchFamily="49" charset="-122"/>
              </a:rPr>
              <a:t>5</a:t>
            </a:r>
            <a:r>
              <a:rPr lang="zh-CN" altLang="en-US" sz="3600" b="1">
                <a:solidFill>
                  <a:schemeClr val="accent2">
                    <a:lumMod val="50000"/>
                  </a:schemeClr>
                </a:solidFill>
                <a:uFillTx/>
                <a:latin typeface="Arial" panose="020B0604020202020204" pitchFamily="34" charset="0"/>
                <a:ea typeface="黑体" panose="02010609060101010101" pitchFamily="49" charset="-122"/>
              </a:rPr>
              <a:t>、成功不是将来才有的，而是从决定去做的那一刻起，持续累积而成。 </a:t>
            </a:r>
            <a:endParaRPr lang="zh-CN" altLang="en-US" sz="3600" b="1">
              <a:solidFill>
                <a:schemeClr val="accent2">
                  <a:lumMod val="50000"/>
                </a:schemeClr>
              </a:solidFill>
              <a:uFillTx/>
              <a:latin typeface="Arial" panose="020B0604020202020204" pitchFamily="34" charset="0"/>
              <a:ea typeface="黑体" panose="02010609060101010101" pitchFamily="49" charset="-122"/>
            </a:endParaRPr>
          </a:p>
        </p:txBody>
      </p:sp>
      <p:sp>
        <p:nvSpPr>
          <p:cNvPr id="41989" name="文本框 41988"/>
          <p:cNvSpPr txBox="1"/>
          <p:nvPr/>
        </p:nvSpPr>
        <p:spPr>
          <a:xfrm>
            <a:off x="3872230" y="368935"/>
            <a:ext cx="3429000" cy="645160"/>
          </a:xfrm>
          <a:prstGeom prst="rect">
            <a:avLst/>
          </a:prstGeom>
          <a:noFill/>
          <a:ln w="9525">
            <a:noFill/>
          </a:ln>
        </p:spPr>
        <p:txBody>
          <a:bodyPr>
            <a:spAutoFit/>
          </a:bodyPr>
          <a:lstStyle/>
          <a:p>
            <a:pPr algn="l">
              <a:spcBef>
                <a:spcPct val="50000"/>
              </a:spcBef>
              <a:buClrTx/>
              <a:buFont typeface="Arial" panose="020B0604020202020204" pitchFamily="34" charset="0"/>
              <a:buNone/>
            </a:pPr>
            <a:r>
              <a:rPr lang="zh-CN" altLang="en-US" sz="3600" b="1">
                <a:solidFill>
                  <a:srgbClr val="00B050"/>
                </a:solidFill>
                <a:uFillTx/>
                <a:latin typeface="Arial" panose="020B0604020202020204" pitchFamily="34" charset="0"/>
                <a:ea typeface="黑体" panose="02010609060101010101" pitchFamily="49" charset="-122"/>
              </a:rPr>
              <a:t>请你积累：</a:t>
            </a:r>
            <a:endParaRPr lang="zh-CN" altLang="en-US" sz="3600" b="1">
              <a:solidFill>
                <a:srgbClr val="00B050"/>
              </a:solidFill>
              <a:uFillTx/>
              <a:latin typeface="Arial" panose="020B0604020202020204" pitchFamily="34" charset="0"/>
              <a:ea typeface="黑体" panose="02010609060101010101" pitchFamily="49" charset="-122"/>
            </a:endParaRPr>
          </a:p>
        </p:txBody>
      </p:sp>
      <p:sp>
        <p:nvSpPr>
          <p:cNvPr id="3" name="文本框 2"/>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拓展延伸</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1987"/>
                                        </p:tgtEl>
                                        <p:attrNameLst>
                                          <p:attrName>style.visibility</p:attrName>
                                        </p:attrNameLst>
                                      </p:cBhvr>
                                      <p:to>
                                        <p:strVal val="visible"/>
                                      </p:to>
                                    </p:set>
                                    <p:anim calcmode="lin" valueType="num">
                                      <p:cBhvr>
                                        <p:cTn id="7" dur="1000" fill="hold"/>
                                        <p:tgtEl>
                                          <p:spTgt spid="41987"/>
                                        </p:tgtEl>
                                        <p:attrNameLst>
                                          <p:attrName>ppt_w</p:attrName>
                                        </p:attrNameLst>
                                      </p:cBhvr>
                                      <p:tavLst>
                                        <p:tav tm="0">
                                          <p:val>
                                            <p:fltVal val="0"/>
                                          </p:val>
                                        </p:tav>
                                        <p:tav tm="100000">
                                          <p:val>
                                            <p:strVal val="#ppt_w"/>
                                          </p:val>
                                        </p:tav>
                                      </p:tavLst>
                                    </p:anim>
                                    <p:anim calcmode="lin" valueType="num">
                                      <p:cBhvr>
                                        <p:cTn id="8" dur="1000" fill="hold"/>
                                        <p:tgtEl>
                                          <p:spTgt spid="41987"/>
                                        </p:tgtEl>
                                        <p:attrNameLst>
                                          <p:attrName>ppt_h</p:attrName>
                                        </p:attrNameLst>
                                      </p:cBhvr>
                                      <p:tavLst>
                                        <p:tav tm="0">
                                          <p:val>
                                            <p:fltVal val="0"/>
                                          </p:val>
                                        </p:tav>
                                        <p:tav tm="100000">
                                          <p:val>
                                            <p:strVal val="#ppt_h"/>
                                          </p:val>
                                        </p:tav>
                                      </p:tavLst>
                                    </p:anim>
                                    <p:anim calcmode="lin" valueType="num">
                                      <p:cBhvr>
                                        <p:cTn id="9" dur="1000" fill="hold"/>
                                        <p:tgtEl>
                                          <p:spTgt spid="41987"/>
                                        </p:tgtEl>
                                        <p:attrNameLst>
                                          <p:attrName>style.rotation</p:attrName>
                                        </p:attrNameLst>
                                      </p:cBhvr>
                                      <p:tavLst>
                                        <p:tav tm="0">
                                          <p:val>
                                            <p:fltVal val="90"/>
                                          </p:val>
                                        </p:tav>
                                        <p:tav tm="100000">
                                          <p:val>
                                            <p:fltVal val="0"/>
                                          </p:val>
                                        </p:tav>
                                      </p:tavLst>
                                    </p:anim>
                                    <p:animEffect transition="in" filter="fade">
                                      <p:cBhvr>
                                        <p:cTn id="10" dur="1000"/>
                                        <p:tgtEl>
                                          <p:spTgt spid="419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文本框 13313"/>
          <p:cNvSpPr txBox="1"/>
          <p:nvPr/>
        </p:nvSpPr>
        <p:spPr>
          <a:xfrm>
            <a:off x="2547938" y="769938"/>
            <a:ext cx="309880" cy="368300"/>
          </a:xfrm>
          <a:prstGeom prst="rect">
            <a:avLst/>
          </a:prstGeom>
          <a:noFill/>
          <a:ln w="9525">
            <a:noFill/>
          </a:ln>
        </p:spPr>
        <p:txBody>
          <a:bodyPr wrap="none" anchor="t">
            <a:spAutoFit/>
          </a:bodyPr>
          <a:lstStyle/>
          <a:p>
            <a:endParaRPr lang="zh-CN" altLang="en-US" dirty="0">
              <a:latin typeface="Arial" panose="020B0604020202020204" pitchFamily="34" charset="0"/>
            </a:endParaRPr>
          </a:p>
        </p:txBody>
      </p:sp>
      <p:sp>
        <p:nvSpPr>
          <p:cNvPr id="13316" name="文本框 13315"/>
          <p:cNvSpPr txBox="1"/>
          <p:nvPr/>
        </p:nvSpPr>
        <p:spPr>
          <a:xfrm>
            <a:off x="2640013" y="134938"/>
            <a:ext cx="7343775" cy="706755"/>
          </a:xfrm>
          <a:prstGeom prst="rect">
            <a:avLst/>
          </a:prstGeom>
          <a:noFill/>
          <a:ln w="9525">
            <a:noFill/>
          </a:ln>
        </p:spPr>
        <p:txBody>
          <a:bodyPr>
            <a:spAutoFit/>
          </a:bodyPr>
          <a:lstStyle/>
          <a:p>
            <a:r>
              <a:rPr lang="zh-CN" altLang="en-US" sz="4000" b="1">
                <a:latin typeface="黑体" panose="02010609060101010101" pitchFamily="49" charset="-122"/>
                <a:ea typeface="黑体" panose="02010609060101010101" pitchFamily="49" charset="-122"/>
              </a:rPr>
              <a:t>一</a:t>
            </a:r>
            <a:r>
              <a:rPr lang="zh-CN" altLang="en-US" sz="4000" b="1" dirty="0">
                <a:latin typeface="黑体" panose="02010609060101010101" pitchFamily="49" charset="-122"/>
                <a:ea typeface="黑体" panose="02010609060101010101" pitchFamily="49" charset="-122"/>
              </a:rPr>
              <a:t>、认识作者</a:t>
            </a:r>
            <a:endParaRPr lang="zh-CN" altLang="en-US" sz="4000" b="1">
              <a:latin typeface="黑体" panose="02010609060101010101" pitchFamily="49" charset="-122"/>
              <a:ea typeface="黑体" panose="02010609060101010101" pitchFamily="49" charset="-122"/>
            </a:endParaRPr>
          </a:p>
        </p:txBody>
      </p:sp>
      <p:sp>
        <p:nvSpPr>
          <p:cNvPr id="13317" name="文本框 13316"/>
          <p:cNvSpPr txBox="1"/>
          <p:nvPr/>
        </p:nvSpPr>
        <p:spPr>
          <a:xfrm>
            <a:off x="4727575" y="765175"/>
            <a:ext cx="5689600" cy="6000750"/>
          </a:xfrm>
          <a:prstGeom prst="rect">
            <a:avLst/>
          </a:prstGeom>
          <a:noFill/>
          <a:ln w="9525">
            <a:noFill/>
          </a:ln>
        </p:spPr>
        <p:txBody>
          <a:bodyPr>
            <a:spAutoFit/>
          </a:bodyPr>
          <a:lstStyle/>
          <a:p>
            <a:r>
              <a:rPr lang="zh-CN" altLang="en-US" sz="3200" b="1" dirty="0">
                <a:solidFill>
                  <a:srgbClr val="FF3300"/>
                </a:solidFill>
                <a:latin typeface="黑体" panose="02010609060101010101" pitchFamily="49" charset="-122"/>
                <a:ea typeface="黑体" panose="02010609060101010101" pitchFamily="49" charset="-122"/>
              </a:rPr>
              <a:t>   莫顿</a:t>
            </a:r>
            <a:r>
              <a:rPr lang="en-US" altLang="zh-CN" sz="3200" b="1">
                <a:solidFill>
                  <a:srgbClr val="FF3300"/>
                </a:solidFill>
                <a:latin typeface="Arial" panose="020B0604020202020204" pitchFamily="34" charset="0"/>
                <a:ea typeface="黑体" panose="02010609060101010101" pitchFamily="49" charset="-122"/>
              </a:rPr>
              <a:t>·</a:t>
            </a:r>
            <a:r>
              <a:rPr lang="zh-CN" altLang="en-US" sz="3200" b="1" dirty="0">
                <a:solidFill>
                  <a:srgbClr val="FF3300"/>
                </a:solidFill>
                <a:latin typeface="黑体" panose="02010609060101010101" pitchFamily="49" charset="-122"/>
                <a:ea typeface="黑体" panose="02010609060101010101" pitchFamily="49" charset="-122"/>
              </a:rPr>
              <a:t>亨特</a:t>
            </a:r>
            <a:r>
              <a:rPr lang="zh-CN" altLang="en-US" sz="3200" b="1" dirty="0">
                <a:latin typeface="黑体" panose="02010609060101010101" pitchFamily="49" charset="-122"/>
                <a:ea typeface="黑体" panose="02010609060101010101" pitchFamily="49" charset="-122"/>
              </a:rPr>
              <a:t>（</a:t>
            </a:r>
            <a:r>
              <a:rPr lang="en-US" altLang="zh-CN" sz="3200" b="1">
                <a:latin typeface="黑体" panose="02010609060101010101" pitchFamily="49" charset="-122"/>
                <a:ea typeface="黑体" panose="02010609060101010101" pitchFamily="49" charset="-122"/>
              </a:rPr>
              <a:t>1927—1998</a:t>
            </a:r>
            <a:r>
              <a:rPr lang="zh-CN" altLang="en-US" sz="3200" b="1" dirty="0">
                <a:latin typeface="黑体" panose="02010609060101010101" pitchFamily="49" charset="-122"/>
                <a:ea typeface="黑体" panose="02010609060101010101" pitchFamily="49" charset="-122"/>
              </a:rPr>
              <a:t>）（</a:t>
            </a:r>
            <a:r>
              <a:rPr lang="en-US" altLang="zh-CN" sz="3200" b="1">
                <a:latin typeface="黑体" panose="02010609060101010101" pitchFamily="49" charset="-122"/>
                <a:ea typeface="黑体" panose="02010609060101010101" pitchFamily="49" charset="-122"/>
              </a:rPr>
              <a:t>Morton Hunt</a:t>
            </a:r>
            <a:r>
              <a:rPr lang="zh-CN" altLang="en-US" sz="3200" b="1" dirty="0">
                <a:latin typeface="黑体" panose="02010609060101010101" pitchFamily="49" charset="-122"/>
                <a:ea typeface="黑体" panose="02010609060101010101" pitchFamily="49" charset="-122"/>
              </a:rPr>
              <a:t>），</a:t>
            </a:r>
            <a:r>
              <a:rPr lang="zh-CN" altLang="en-US" sz="3200" b="1" dirty="0">
                <a:solidFill>
                  <a:srgbClr val="0000FF"/>
                </a:solidFill>
                <a:latin typeface="黑体" panose="02010609060101010101" pitchFamily="49" charset="-122"/>
                <a:ea typeface="黑体" panose="02010609060101010101" pitchFamily="49" charset="-122"/>
              </a:rPr>
              <a:t>美国作家，心理学家</a:t>
            </a:r>
            <a:r>
              <a:rPr lang="zh-CN" altLang="en-US" sz="3200" b="1" dirty="0">
                <a:latin typeface="黑体" panose="02010609060101010101" pitchFamily="49" charset="-122"/>
                <a:ea typeface="黑体" panose="02010609060101010101" pitchFamily="49" charset="-122"/>
              </a:rPr>
              <a:t>。</a:t>
            </a:r>
            <a:endParaRPr lang="zh-CN" altLang="en-US" sz="3200" b="1" dirty="0">
              <a:latin typeface="黑体" panose="02010609060101010101" pitchFamily="49" charset="-122"/>
              <a:ea typeface="黑体" panose="02010609060101010101" pitchFamily="49" charset="-122"/>
            </a:endParaRPr>
          </a:p>
          <a:p>
            <a:r>
              <a:rPr lang="en-US" altLang="zh-CN" sz="3200" b="1">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莫顿</a:t>
            </a:r>
            <a:r>
              <a:rPr lang="zh-CN" altLang="en-US" sz="3200" b="1" dirty="0">
                <a:latin typeface="Arial" panose="020B0604020202020204" pitchFamily="34" charset="0"/>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亨特是一位</a:t>
            </a:r>
            <a:r>
              <a:rPr lang="zh-CN" altLang="en-US" sz="3200" b="1" dirty="0">
                <a:solidFill>
                  <a:srgbClr val="0000FF"/>
                </a:solidFill>
                <a:latin typeface="黑体" panose="02010609060101010101" pitchFamily="49" charset="-122"/>
                <a:ea typeface="黑体" panose="02010609060101010101" pitchFamily="49" charset="-122"/>
              </a:rPr>
              <a:t>擅长写励志类文章</a:t>
            </a:r>
            <a:r>
              <a:rPr lang="zh-CN" altLang="en-US" sz="3200" b="1" dirty="0">
                <a:latin typeface="黑体" panose="02010609060101010101" pitchFamily="49" charset="-122"/>
                <a:ea typeface="黑体" panose="02010609060101010101" pitchFamily="49" charset="-122"/>
              </a:rPr>
              <a:t>的作家，曾发表百余篇短文，同时也是一位专业的心理学家，还是美国文化学术界声望极高的专业作家。</a:t>
            </a:r>
            <a:endParaRPr lang="en-US" altLang="zh-CN" sz="3200" b="1">
              <a:latin typeface="黑体" panose="02010609060101010101" pitchFamily="49" charset="-122"/>
              <a:ea typeface="黑体" panose="02010609060101010101" pitchFamily="49" charset="-122"/>
            </a:endParaRPr>
          </a:p>
          <a:p>
            <a:r>
              <a:rPr lang="en-US" altLang="zh-CN" sz="3200" b="1">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他的代表作有：</a:t>
            </a:r>
            <a:r>
              <a:rPr lang="en-US" altLang="zh-CN" sz="3200" b="1">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宇宙间</a:t>
            </a:r>
            <a:r>
              <a:rPr lang="en-US" altLang="zh-CN" sz="3200" b="1">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a:t>
            </a:r>
            <a:r>
              <a:rPr lang="en-US" altLang="zh-CN" sz="3200" b="1">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可怜的动物</a:t>
            </a:r>
            <a:r>
              <a:rPr lang="en-US" altLang="zh-CN" sz="3200" b="1">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a:t>
            </a:r>
            <a:r>
              <a:rPr lang="en-US" altLang="zh-CN" sz="3200" b="1">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痛击</a:t>
            </a:r>
            <a:r>
              <a:rPr lang="en-US" altLang="zh-CN" sz="3200" b="1">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a:t>
            </a:r>
            <a:r>
              <a:rPr lang="en-US" altLang="zh-CN" sz="3200" b="1">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心理学的故事</a:t>
            </a:r>
            <a:r>
              <a:rPr lang="en-US" altLang="zh-CN" sz="3200" b="1">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a:t>
            </a:r>
            <a:r>
              <a:rPr lang="en-US" altLang="zh-CN" sz="3200" b="1">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走一步，再走一步</a:t>
            </a:r>
            <a:r>
              <a:rPr lang="en-US" altLang="zh-CN" sz="3200" b="1">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等。</a:t>
            </a:r>
            <a:endParaRPr lang="zh-CN" altLang="en-US" sz="3200" b="1" dirty="0">
              <a:latin typeface="黑体" panose="02010609060101010101" pitchFamily="49" charset="-122"/>
              <a:ea typeface="黑体" panose="02010609060101010101" pitchFamily="49" charset="-122"/>
            </a:endParaRPr>
          </a:p>
        </p:txBody>
      </p:sp>
      <p:pic>
        <p:nvPicPr>
          <p:cNvPr id="13318" name="图片 13317" descr="48540923dd54564e989c48d8b3de9c82d0584f51"/>
          <p:cNvPicPr>
            <a:picLocks noChangeAspect="1"/>
          </p:cNvPicPr>
          <p:nvPr/>
        </p:nvPicPr>
        <p:blipFill>
          <a:blip r:embed="rId1" cstate="print"/>
          <a:stretch>
            <a:fillRect/>
          </a:stretch>
        </p:blipFill>
        <p:spPr>
          <a:xfrm>
            <a:off x="1847850" y="1773238"/>
            <a:ext cx="2749550" cy="3887787"/>
          </a:xfrm>
          <a:prstGeom prst="rect">
            <a:avLst/>
          </a:prstGeom>
          <a:noFill/>
          <a:ln w="9525">
            <a:noFill/>
          </a:ln>
        </p:spPr>
      </p:pic>
      <p:pic>
        <p:nvPicPr>
          <p:cNvPr id="6146" name="图片 6145" descr="QQ截图20130923161938"/>
          <p:cNvPicPr>
            <a:picLocks noChangeAspect="1"/>
          </p:cNvPicPr>
          <p:nvPr/>
        </p:nvPicPr>
        <p:blipFill>
          <a:blip r:embed="rId2" cstate="print"/>
          <a:stretch>
            <a:fillRect/>
          </a:stretch>
        </p:blipFill>
        <p:spPr>
          <a:xfrm>
            <a:off x="-53340" y="0"/>
            <a:ext cx="12298680" cy="6858000"/>
          </a:xfrm>
          <a:prstGeom prst="rect">
            <a:avLst/>
          </a:prstGeom>
          <a:noFill/>
          <a:ln w="9525">
            <a:noFill/>
          </a:ln>
        </p:spPr>
      </p:pic>
    </p:spTree>
  </p:cSld>
  <p:clrMapOvr>
    <a:masterClrMapping/>
  </p:clrMapOvr>
  <p:transition>
    <p:random/>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9682" name="图片 199681" descr="图片2"/>
          <p:cNvPicPr>
            <a:picLocks noChangeAspect="1"/>
          </p:cNvPicPr>
          <p:nvPr/>
        </p:nvPicPr>
        <p:blipFill>
          <a:blip r:embed="rId1" cstate="print"/>
          <a:stretch>
            <a:fillRect/>
          </a:stretch>
        </p:blipFill>
        <p:spPr>
          <a:xfrm>
            <a:off x="-9525" y="-242570"/>
            <a:ext cx="12249785" cy="7313295"/>
          </a:xfrm>
          <a:prstGeom prst="rect">
            <a:avLst/>
          </a:prstGeom>
          <a:noFill/>
          <a:ln w="9525">
            <a:noFill/>
          </a:ln>
        </p:spPr>
      </p:pic>
      <p:sp>
        <p:nvSpPr>
          <p:cNvPr id="199684" name="文本框 199683"/>
          <p:cNvSpPr txBox="1"/>
          <p:nvPr/>
        </p:nvSpPr>
        <p:spPr>
          <a:xfrm>
            <a:off x="1638935" y="1082040"/>
            <a:ext cx="8952865" cy="5015865"/>
          </a:xfrm>
          <a:prstGeom prst="rect">
            <a:avLst/>
          </a:prstGeom>
          <a:solidFill>
            <a:schemeClr val="bg1"/>
          </a:solidFill>
          <a:ln w="9525">
            <a:noFill/>
          </a:ln>
        </p:spPr>
        <p:txBody>
          <a:bodyPr wrap="square">
            <a:spAutoFit/>
          </a:bodyPr>
          <a:lstStyle/>
          <a:p>
            <a:pPr latinLnBrk="1">
              <a:spcBef>
                <a:spcPts val="0"/>
              </a:spcBef>
            </a:pPr>
            <a:r>
              <a:rPr lang="en-US" altLang="zh-CN" sz="4000" b="1" dirty="0">
                <a:solidFill>
                  <a:srgbClr val="FF0000"/>
                </a:solidFill>
                <a:latin typeface="宋体" panose="02010600030101010101" pitchFamily="2" charset="-122"/>
              </a:rPr>
              <a:t>    </a:t>
            </a:r>
            <a:r>
              <a:rPr lang="zh-CN" altLang="en-US" sz="4000" b="1" dirty="0">
                <a:solidFill>
                  <a:srgbClr val="FF0000"/>
                </a:solidFill>
                <a:latin typeface="宋体" panose="02010600030101010101" pitchFamily="2" charset="-122"/>
              </a:rPr>
              <a:t>一个人在旅途中，不可能都是一帆风顺的。遇到困难，感受挫折，都是正常的。只要我们不失自信，牢记“不要想着距离有多远，你只要想着你是在走一小步，你能办得到的”，那什么样的艰难险阻都将被你踩在脚下。正如诗人汪国真所说：</a:t>
            </a:r>
            <a:r>
              <a:rPr lang="en-US" altLang="zh-CN" sz="4000" b="1" dirty="0">
                <a:solidFill>
                  <a:srgbClr val="FF0000"/>
                </a:solidFill>
                <a:latin typeface="宋体" panose="02010600030101010101" pitchFamily="2" charset="-122"/>
              </a:rPr>
              <a:t>“</a:t>
            </a:r>
            <a:r>
              <a:rPr lang="en-US" altLang="zh-CN" sz="4000" b="1" u="heavy" dirty="0">
                <a:solidFill>
                  <a:srgbClr val="FF0000"/>
                </a:solidFill>
                <a:uFill>
                  <a:solidFill>
                    <a:schemeClr val="accent2">
                      <a:lumMod val="50000"/>
                    </a:schemeClr>
                  </a:solidFill>
                </a:uFill>
                <a:latin typeface="宋体" panose="02010600030101010101" pitchFamily="2" charset="-122"/>
              </a:rPr>
              <a:t>没有比脚更长的路</a:t>
            </a:r>
            <a:r>
              <a:rPr lang="zh-CN" altLang="en-US" sz="4000" b="1" u="heavy" dirty="0">
                <a:solidFill>
                  <a:srgbClr val="FF0000"/>
                </a:solidFill>
                <a:uFill>
                  <a:solidFill>
                    <a:schemeClr val="accent2">
                      <a:lumMod val="50000"/>
                    </a:schemeClr>
                  </a:solidFill>
                </a:uFill>
                <a:latin typeface="宋体" panose="02010600030101010101" pitchFamily="2" charset="-122"/>
              </a:rPr>
              <a:t>，</a:t>
            </a:r>
            <a:r>
              <a:rPr lang="en-US" altLang="zh-CN" sz="4000" b="1" u="heavy" dirty="0">
                <a:solidFill>
                  <a:srgbClr val="FF0000"/>
                </a:solidFill>
                <a:uFill>
                  <a:solidFill>
                    <a:schemeClr val="accent2">
                      <a:lumMod val="50000"/>
                    </a:schemeClr>
                  </a:solidFill>
                </a:uFill>
                <a:latin typeface="宋体" panose="02010600030101010101" pitchFamily="2" charset="-122"/>
              </a:rPr>
              <a:t>没有比人更高的山</a:t>
            </a:r>
            <a:r>
              <a:rPr lang="zh-CN" altLang="en-US" sz="4000" b="1" u="heavy" dirty="0">
                <a:solidFill>
                  <a:srgbClr val="FF0000"/>
                </a:solidFill>
                <a:uFill>
                  <a:solidFill>
                    <a:schemeClr val="accent2">
                      <a:lumMod val="50000"/>
                    </a:schemeClr>
                  </a:solidFill>
                </a:uFill>
                <a:latin typeface="宋体" panose="02010600030101010101" pitchFamily="2" charset="-122"/>
              </a:rPr>
              <a:t>。</a:t>
            </a:r>
            <a:r>
              <a:rPr lang="en-US" altLang="zh-CN" sz="4000" b="1" dirty="0">
                <a:solidFill>
                  <a:srgbClr val="FF0000"/>
                </a:solidFill>
                <a:latin typeface="宋体" panose="02010600030101010101" pitchFamily="2" charset="-122"/>
              </a:rPr>
              <a:t>”</a:t>
            </a:r>
            <a:endParaRPr lang="en-US" altLang="zh-CN" sz="4000" b="1" dirty="0">
              <a:solidFill>
                <a:srgbClr val="FF0000"/>
              </a:solidFill>
              <a:latin typeface="宋体" panose="02010600030101010101" pitchFamily="2" charset="-122"/>
            </a:endParaRPr>
          </a:p>
        </p:txBody>
      </p:sp>
      <p:sp>
        <p:nvSpPr>
          <p:cNvPr id="3" name="文本框 2"/>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FFFF00"/>
                </a:solidFill>
                <a:uFillTx/>
                <a:latin typeface="Arial" panose="020B0604020202020204" pitchFamily="34" charset="0"/>
                <a:ea typeface="黑体" panose="02010609060101010101" pitchFamily="49" charset="-122"/>
              </a:rPr>
              <a:t>课堂小结</a:t>
            </a:r>
            <a:endParaRPr lang="zh-CN" altLang="en-US" sz="4000" b="1" dirty="0">
              <a:solidFill>
                <a:srgbClr val="FFFF0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99684"/>
                                        </p:tgtEl>
                                        <p:attrNameLst>
                                          <p:attrName>style.visibility</p:attrName>
                                        </p:attrNameLst>
                                      </p:cBhvr>
                                      <p:to>
                                        <p:strVal val="visible"/>
                                      </p:to>
                                    </p:set>
                                    <p:anim calcmode="lin" valueType="num">
                                      <p:cBhvr>
                                        <p:cTn id="7" dur="1000" fill="hold"/>
                                        <p:tgtEl>
                                          <p:spTgt spid="199684"/>
                                        </p:tgtEl>
                                        <p:attrNameLst>
                                          <p:attrName>ppt_w</p:attrName>
                                        </p:attrNameLst>
                                      </p:cBhvr>
                                      <p:tavLst>
                                        <p:tav tm="0">
                                          <p:val>
                                            <p:fltVal val="0"/>
                                          </p:val>
                                        </p:tav>
                                        <p:tav tm="100000">
                                          <p:val>
                                            <p:strVal val="#ppt_w"/>
                                          </p:val>
                                        </p:tav>
                                      </p:tavLst>
                                    </p:anim>
                                    <p:anim calcmode="lin" valueType="num">
                                      <p:cBhvr>
                                        <p:cTn id="8" dur="1000" fill="hold"/>
                                        <p:tgtEl>
                                          <p:spTgt spid="199684"/>
                                        </p:tgtEl>
                                        <p:attrNameLst>
                                          <p:attrName>ppt_h</p:attrName>
                                        </p:attrNameLst>
                                      </p:cBhvr>
                                      <p:tavLst>
                                        <p:tav tm="0">
                                          <p:val>
                                            <p:fltVal val="0"/>
                                          </p:val>
                                        </p:tav>
                                        <p:tav tm="100000">
                                          <p:val>
                                            <p:strVal val="#ppt_h"/>
                                          </p:val>
                                        </p:tav>
                                      </p:tavLst>
                                    </p:anim>
                                    <p:anim calcmode="lin" valueType="num">
                                      <p:cBhvr>
                                        <p:cTn id="9" dur="1000" fill="hold"/>
                                        <p:tgtEl>
                                          <p:spTgt spid="19968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9968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4"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7" name="文本框 41986"/>
          <p:cNvSpPr txBox="1"/>
          <p:nvPr/>
        </p:nvSpPr>
        <p:spPr>
          <a:xfrm>
            <a:off x="1148715" y="1104900"/>
            <a:ext cx="10596245" cy="4646295"/>
          </a:xfrm>
          <a:prstGeom prst="rect">
            <a:avLst/>
          </a:prstGeom>
          <a:noFill/>
          <a:ln w="9525">
            <a:noFill/>
          </a:ln>
          <a:extLst>
            <a:ext uri="{909E8E84-426E-40DD-AFC4-6F175D3DCCD1}">
              <a14:hiddenFill xmlns:a14="http://schemas.microsoft.com/office/drawing/2010/main">
                <a:solidFill>
                  <a:schemeClr val="bg1"/>
                </a:solidFill>
              </a14:hiddenFill>
            </a:ext>
          </a:extLst>
        </p:spPr>
        <p:txBody>
          <a:bodyPr wrap="square">
            <a:spAutoFit/>
          </a:bodyPr>
          <a:lstStyle/>
          <a:p>
            <a:pPr algn="l">
              <a:lnSpc>
                <a:spcPts val="4440"/>
              </a:lnSpc>
              <a:buClrTx/>
              <a:buFont typeface="Arial" panose="020B0604020202020204" pitchFamily="34" charset="0"/>
              <a:buNone/>
            </a:pPr>
            <a:r>
              <a:rPr lang="en-US" altLang="zh-CN" sz="3200" b="1">
                <a:solidFill>
                  <a:schemeClr val="accent2">
                    <a:lumMod val="50000"/>
                  </a:schemeClr>
                </a:solidFill>
                <a:uFillTx/>
                <a:latin typeface="Arial" panose="020B0604020202020204" pitchFamily="34" charset="0"/>
                <a:ea typeface="黑体" panose="02010609060101010101" pitchFamily="49" charset="-122"/>
              </a:rPr>
              <a:t>1</a:t>
            </a:r>
            <a:r>
              <a:rPr lang="zh-CN" altLang="en-US" sz="3200" b="1">
                <a:solidFill>
                  <a:schemeClr val="accent2">
                    <a:lumMod val="50000"/>
                  </a:schemeClr>
                </a:solidFill>
                <a:uFillTx/>
                <a:latin typeface="Arial" panose="020B0604020202020204" pitchFamily="34" charset="0"/>
                <a:ea typeface="黑体" panose="02010609060101010101" pitchFamily="49" charset="-122"/>
              </a:rPr>
              <a:t>、注意下列句子中对话的引用方式，在括号中填上恰当的标点符号。</a:t>
            </a:r>
            <a:endParaRPr lang="zh-CN" altLang="en-US" sz="3200" b="1">
              <a:solidFill>
                <a:schemeClr val="accent2">
                  <a:lumMod val="50000"/>
                </a:schemeClr>
              </a:solidFill>
              <a:uFillTx/>
              <a:latin typeface="Arial" panose="020B0604020202020204" pitchFamily="34" charset="0"/>
              <a:ea typeface="黑体" panose="02010609060101010101" pitchFamily="49" charset="-122"/>
            </a:endParaRPr>
          </a:p>
          <a:p>
            <a:pPr algn="l">
              <a:lnSpc>
                <a:spcPts val="4440"/>
              </a:lnSpc>
              <a:buClrTx/>
              <a:buFont typeface="Arial" panose="020B0604020202020204" pitchFamily="34" charset="0"/>
              <a:buNone/>
            </a:pPr>
            <a:endParaRPr lang="zh-CN" altLang="en-US" sz="3200" b="1">
              <a:solidFill>
                <a:schemeClr val="accent2">
                  <a:lumMod val="50000"/>
                </a:schemeClr>
              </a:solidFill>
              <a:uFillTx/>
              <a:latin typeface="Arial" panose="020B0604020202020204" pitchFamily="34" charset="0"/>
              <a:ea typeface="黑体" panose="02010609060101010101" pitchFamily="49" charset="-122"/>
            </a:endParaRPr>
          </a:p>
          <a:p>
            <a:pPr algn="l">
              <a:lnSpc>
                <a:spcPts val="4440"/>
              </a:lnSpc>
              <a:buClrTx/>
              <a:buFont typeface="Arial" panose="020B0604020202020204" pitchFamily="34" charset="0"/>
              <a:buNone/>
            </a:pPr>
            <a:r>
              <a:rPr lang="zh-CN" sz="3200" b="1">
                <a:solidFill>
                  <a:schemeClr val="accent2">
                    <a:lumMod val="50000"/>
                  </a:schemeClr>
                </a:solidFill>
                <a:uFillTx/>
                <a:latin typeface="Arial" panose="020B0604020202020204" pitchFamily="34" charset="0"/>
                <a:ea typeface="黑体" panose="02010609060101010101" pitchFamily="49" charset="-122"/>
              </a:rPr>
              <a:t>（</a:t>
            </a:r>
            <a:r>
              <a:rPr lang="en-US" altLang="zh-CN" sz="3200" b="1">
                <a:solidFill>
                  <a:schemeClr val="accent2">
                    <a:lumMod val="50000"/>
                  </a:schemeClr>
                </a:solidFill>
                <a:uFillTx/>
                <a:latin typeface="Arial" panose="020B0604020202020204" pitchFamily="34" charset="0"/>
                <a:ea typeface="黑体" panose="02010609060101010101" pitchFamily="49" charset="-122"/>
              </a:rPr>
              <a:t>1</a:t>
            </a:r>
            <a:r>
              <a:rPr lang="zh-CN" sz="3200" b="1">
                <a:solidFill>
                  <a:schemeClr val="accent2">
                    <a:lumMod val="50000"/>
                  </a:schemeClr>
                </a:solidFill>
                <a:uFillTx/>
                <a:latin typeface="Arial" panose="020B0604020202020204" pitchFamily="34" charset="0"/>
                <a:ea typeface="黑体" panose="02010609060101010101" pitchFamily="49" charset="-122"/>
              </a:rPr>
              <a:t>）</a:t>
            </a:r>
            <a:r>
              <a:rPr sz="3200" b="1">
                <a:solidFill>
                  <a:schemeClr val="accent2">
                    <a:lumMod val="50000"/>
                  </a:schemeClr>
                </a:solidFill>
                <a:uFillTx/>
                <a:latin typeface="Arial" panose="020B0604020202020204" pitchFamily="34" charset="0"/>
                <a:ea typeface="黑体" panose="02010609060101010101" pitchFamily="49" charset="-122"/>
              </a:rPr>
              <a:t>内德嘲笑说</a:t>
            </a:r>
            <a:r>
              <a:rPr lang="zh-CN" sz="3200" b="1">
                <a:solidFill>
                  <a:schemeClr val="accent2">
                    <a:lumMod val="50000"/>
                  </a:schemeClr>
                </a:solidFill>
                <a:uFillTx/>
                <a:latin typeface="Arial" panose="020B0604020202020204" pitchFamily="34" charset="0"/>
                <a:ea typeface="黑体" panose="02010609060101010101" pitchFamily="49" charset="-122"/>
              </a:rPr>
              <a:t>（    ）</a:t>
            </a:r>
            <a:r>
              <a:rPr sz="3200" b="1">
                <a:solidFill>
                  <a:schemeClr val="accent2">
                    <a:lumMod val="50000"/>
                  </a:schemeClr>
                </a:solidFill>
                <a:uFillTx/>
                <a:latin typeface="Arial" panose="020B0604020202020204" pitchFamily="34" charset="0"/>
                <a:ea typeface="黑体" panose="02010609060101010101" pitchFamily="49" charset="-122"/>
              </a:rPr>
              <a:t>“你可以留下来，如果你想的话。”</a:t>
            </a:r>
            <a:endParaRPr sz="3200" b="1">
              <a:solidFill>
                <a:schemeClr val="accent2">
                  <a:lumMod val="50000"/>
                </a:schemeClr>
              </a:solidFill>
              <a:uFillTx/>
              <a:latin typeface="Arial" panose="020B0604020202020204" pitchFamily="34" charset="0"/>
              <a:ea typeface="黑体" panose="02010609060101010101" pitchFamily="49" charset="-122"/>
            </a:endParaRPr>
          </a:p>
          <a:p>
            <a:pPr algn="l">
              <a:lnSpc>
                <a:spcPts val="4440"/>
              </a:lnSpc>
              <a:buClrTx/>
              <a:buFont typeface="Arial" panose="020B0604020202020204" pitchFamily="34" charset="0"/>
              <a:buNone/>
            </a:pPr>
            <a:endParaRPr sz="3200" b="1">
              <a:solidFill>
                <a:schemeClr val="accent2">
                  <a:lumMod val="50000"/>
                </a:schemeClr>
              </a:solidFill>
              <a:uFillTx/>
              <a:latin typeface="Arial" panose="020B0604020202020204" pitchFamily="34" charset="0"/>
              <a:ea typeface="黑体" panose="02010609060101010101" pitchFamily="49" charset="-122"/>
            </a:endParaRPr>
          </a:p>
          <a:p>
            <a:pPr algn="l">
              <a:lnSpc>
                <a:spcPts val="4440"/>
              </a:lnSpc>
              <a:buClrTx/>
              <a:buFont typeface="Arial" panose="020B0604020202020204" pitchFamily="34" charset="0"/>
              <a:buNone/>
            </a:pPr>
            <a:r>
              <a:rPr lang="zh-CN" sz="3200" b="1">
                <a:solidFill>
                  <a:schemeClr val="accent2">
                    <a:lumMod val="50000"/>
                  </a:schemeClr>
                </a:solidFill>
                <a:uFillTx/>
                <a:ea typeface="黑体" panose="02010609060101010101" pitchFamily="49" charset="-122"/>
                <a:sym typeface="+mn-ea"/>
              </a:rPr>
              <a:t>（</a:t>
            </a:r>
            <a:r>
              <a:rPr lang="en-US" altLang="zh-CN" sz="3200" b="1">
                <a:solidFill>
                  <a:schemeClr val="accent2">
                    <a:lumMod val="50000"/>
                  </a:schemeClr>
                </a:solidFill>
                <a:uFillTx/>
                <a:ea typeface="黑体" panose="02010609060101010101" pitchFamily="49" charset="-122"/>
                <a:sym typeface="+mn-ea"/>
              </a:rPr>
              <a:t>2</a:t>
            </a:r>
            <a:r>
              <a:rPr lang="zh-CN" sz="3200" b="1">
                <a:solidFill>
                  <a:schemeClr val="accent2">
                    <a:lumMod val="50000"/>
                  </a:schemeClr>
                </a:solidFill>
                <a:uFillTx/>
                <a:ea typeface="黑体" panose="02010609060101010101" pitchFamily="49" charset="-122"/>
                <a:sym typeface="+mn-ea"/>
              </a:rPr>
              <a:t>）</a:t>
            </a:r>
            <a:r>
              <a:rPr sz="3200" b="1">
                <a:solidFill>
                  <a:schemeClr val="accent2">
                    <a:lumMod val="50000"/>
                  </a:schemeClr>
                </a:solidFill>
                <a:uFillTx/>
                <a:latin typeface="Arial" panose="020B0604020202020204" pitchFamily="34" charset="0"/>
                <a:ea typeface="黑体" panose="02010609060101010101" pitchFamily="49" charset="-122"/>
              </a:rPr>
              <a:t>“听我说，”爸爸继续说</a:t>
            </a:r>
            <a:r>
              <a:rPr lang="zh-CN" sz="3200" b="1">
                <a:solidFill>
                  <a:schemeClr val="accent2">
                    <a:lumMod val="50000"/>
                  </a:schemeClr>
                </a:solidFill>
                <a:uFillTx/>
                <a:ea typeface="黑体" panose="02010609060101010101" pitchFamily="49" charset="-122"/>
                <a:sym typeface="+mn-ea"/>
              </a:rPr>
              <a:t>（    ）</a:t>
            </a:r>
            <a:r>
              <a:rPr sz="3200" b="1">
                <a:solidFill>
                  <a:schemeClr val="accent2">
                    <a:lumMod val="50000"/>
                  </a:schemeClr>
                </a:solidFill>
                <a:uFillTx/>
                <a:latin typeface="Arial" panose="020B0604020202020204" pitchFamily="34" charset="0"/>
                <a:ea typeface="黑体" panose="02010609060101010101" pitchFamily="49" charset="-122"/>
              </a:rPr>
              <a:t>“不要想有多远</a:t>
            </a:r>
            <a:r>
              <a:rPr lang="en-US" sz="3200" b="1">
                <a:solidFill>
                  <a:schemeClr val="accent2">
                    <a:lumMod val="50000"/>
                  </a:schemeClr>
                </a:solidFill>
                <a:uFillTx/>
                <a:latin typeface="Arial" panose="020B0604020202020204" pitchFamily="34" charset="0"/>
                <a:ea typeface="黑体" panose="02010609060101010101" pitchFamily="49" charset="-122"/>
              </a:rPr>
              <a:t>……”</a:t>
            </a:r>
            <a:endParaRPr lang="en-US" sz="3200" b="1">
              <a:solidFill>
                <a:schemeClr val="accent2">
                  <a:lumMod val="50000"/>
                </a:schemeClr>
              </a:solidFill>
              <a:uFillTx/>
              <a:latin typeface="Arial" panose="020B0604020202020204" pitchFamily="34" charset="0"/>
              <a:ea typeface="黑体" panose="02010609060101010101" pitchFamily="49" charset="-122"/>
            </a:endParaRPr>
          </a:p>
          <a:p>
            <a:pPr algn="l">
              <a:lnSpc>
                <a:spcPts val="4440"/>
              </a:lnSpc>
              <a:buClrTx/>
              <a:buFont typeface="Arial" panose="020B0604020202020204" pitchFamily="34" charset="0"/>
              <a:buNone/>
            </a:pPr>
            <a:endParaRPr lang="en-US" sz="3200" b="1">
              <a:solidFill>
                <a:schemeClr val="accent2">
                  <a:lumMod val="50000"/>
                </a:schemeClr>
              </a:solidFill>
              <a:uFillTx/>
              <a:latin typeface="Arial" panose="020B0604020202020204" pitchFamily="34" charset="0"/>
              <a:ea typeface="黑体" panose="02010609060101010101" pitchFamily="49" charset="-122"/>
            </a:endParaRPr>
          </a:p>
          <a:p>
            <a:pPr algn="l">
              <a:lnSpc>
                <a:spcPts val="4440"/>
              </a:lnSpc>
              <a:buClrTx/>
              <a:buFont typeface="Arial" panose="020B0604020202020204" pitchFamily="34" charset="0"/>
              <a:buNone/>
            </a:pPr>
            <a:r>
              <a:rPr lang="zh-CN" sz="3200" b="1">
                <a:solidFill>
                  <a:schemeClr val="accent2">
                    <a:lumMod val="50000"/>
                  </a:schemeClr>
                </a:solidFill>
                <a:uFillTx/>
                <a:ea typeface="黑体" panose="02010609060101010101" pitchFamily="49" charset="-122"/>
                <a:sym typeface="+mn-ea"/>
              </a:rPr>
              <a:t>（</a:t>
            </a:r>
            <a:r>
              <a:rPr lang="en-US" altLang="zh-CN" sz="3200" b="1">
                <a:solidFill>
                  <a:schemeClr val="accent2">
                    <a:lumMod val="50000"/>
                  </a:schemeClr>
                </a:solidFill>
                <a:uFillTx/>
                <a:ea typeface="黑体" panose="02010609060101010101" pitchFamily="49" charset="-122"/>
                <a:sym typeface="+mn-ea"/>
              </a:rPr>
              <a:t>3</a:t>
            </a:r>
            <a:r>
              <a:rPr lang="zh-CN" sz="3200" b="1">
                <a:solidFill>
                  <a:schemeClr val="accent2">
                    <a:lumMod val="50000"/>
                  </a:schemeClr>
                </a:solidFill>
                <a:uFillTx/>
                <a:ea typeface="黑体" panose="02010609060101010101" pitchFamily="49" charset="-122"/>
                <a:sym typeface="+mn-ea"/>
              </a:rPr>
              <a:t>）</a:t>
            </a:r>
            <a:r>
              <a:rPr lang="en-US" sz="3200" b="1">
                <a:solidFill>
                  <a:schemeClr val="accent2">
                    <a:lumMod val="50000"/>
                  </a:schemeClr>
                </a:solidFill>
                <a:uFillTx/>
                <a:latin typeface="Arial" panose="020B0604020202020204" pitchFamily="34" charset="0"/>
                <a:ea typeface="黑体" panose="02010609060101010101" pitchFamily="49" charset="-122"/>
              </a:rPr>
              <a:t>“喂，等等我。”我哑着嗓子说</a:t>
            </a:r>
            <a:r>
              <a:rPr lang="zh-CN" sz="3200" b="1">
                <a:solidFill>
                  <a:schemeClr val="accent2">
                    <a:lumMod val="50000"/>
                  </a:schemeClr>
                </a:solidFill>
                <a:uFillTx/>
                <a:ea typeface="黑体" panose="02010609060101010101" pitchFamily="49" charset="-122"/>
                <a:sym typeface="+mn-ea"/>
              </a:rPr>
              <a:t>（    ）</a:t>
            </a:r>
            <a:endParaRPr lang="zh-CN" sz="3200" b="1">
              <a:solidFill>
                <a:schemeClr val="accent2">
                  <a:lumMod val="50000"/>
                </a:schemeClr>
              </a:solidFill>
              <a:uFillTx/>
              <a:latin typeface="Arial" panose="020B0604020202020204" pitchFamily="34" charset="0"/>
              <a:ea typeface="黑体" panose="02010609060101010101" pitchFamily="49" charset="-122"/>
              <a:sym typeface="+mn-ea"/>
            </a:endParaRPr>
          </a:p>
        </p:txBody>
      </p:sp>
      <p:sp>
        <p:nvSpPr>
          <p:cNvPr id="3" name="文本框 2"/>
          <p:cNvSpPr txBox="1"/>
          <p:nvPr/>
        </p:nvSpPr>
        <p:spPr>
          <a:xfrm>
            <a:off x="4625975" y="2753360"/>
            <a:ext cx="641985" cy="645160"/>
          </a:xfrm>
          <a:prstGeom prst="rect">
            <a:avLst/>
          </a:prstGeom>
          <a:noFill/>
        </p:spPr>
        <p:txBody>
          <a:bodyPr wrap="none" rtlCol="0">
            <a:spAutoFit/>
          </a:bodyPr>
          <a:lstStyle/>
          <a:p>
            <a:r>
              <a:rPr lang="zh-CN" altLang="en-US" sz="3600" b="1">
                <a:solidFill>
                  <a:srgbClr val="FF0000"/>
                </a:solidFill>
                <a:uFillTx/>
                <a:ea typeface="黑体" panose="02010609060101010101" pitchFamily="49" charset="-122"/>
              </a:rPr>
              <a:t>：</a:t>
            </a:r>
            <a:endParaRPr lang="zh-CN" altLang="en-US" sz="3600" b="1">
              <a:solidFill>
                <a:srgbClr val="FF0000"/>
              </a:solidFill>
              <a:uFillTx/>
              <a:ea typeface="黑体" panose="02010609060101010101" pitchFamily="49" charset="-122"/>
            </a:endParaRPr>
          </a:p>
        </p:txBody>
      </p:sp>
      <p:sp>
        <p:nvSpPr>
          <p:cNvPr id="4" name="文本框 3"/>
          <p:cNvSpPr txBox="1"/>
          <p:nvPr/>
        </p:nvSpPr>
        <p:spPr>
          <a:xfrm>
            <a:off x="6684010" y="3874770"/>
            <a:ext cx="641985" cy="645160"/>
          </a:xfrm>
          <a:prstGeom prst="rect">
            <a:avLst/>
          </a:prstGeom>
          <a:noFill/>
        </p:spPr>
        <p:txBody>
          <a:bodyPr wrap="none" rtlCol="0">
            <a:spAutoFit/>
          </a:bodyPr>
          <a:lstStyle/>
          <a:p>
            <a:r>
              <a:rPr lang="zh-CN" altLang="en-US" sz="3600" b="1">
                <a:solidFill>
                  <a:srgbClr val="FF0000"/>
                </a:solidFill>
                <a:uFillTx/>
                <a:ea typeface="黑体" panose="02010609060101010101" pitchFamily="49" charset="-122"/>
              </a:rPr>
              <a:t>，</a:t>
            </a:r>
            <a:endParaRPr lang="zh-CN" altLang="en-US" sz="3600" b="1">
              <a:solidFill>
                <a:srgbClr val="FF0000"/>
              </a:solidFill>
              <a:uFillTx/>
              <a:ea typeface="黑体" panose="02010609060101010101" pitchFamily="49" charset="-122"/>
            </a:endParaRPr>
          </a:p>
        </p:txBody>
      </p:sp>
      <p:sp>
        <p:nvSpPr>
          <p:cNvPr id="5" name="文本框 4"/>
          <p:cNvSpPr txBox="1"/>
          <p:nvPr/>
        </p:nvSpPr>
        <p:spPr>
          <a:xfrm>
            <a:off x="7919085" y="5071110"/>
            <a:ext cx="641985" cy="645160"/>
          </a:xfrm>
          <a:prstGeom prst="rect">
            <a:avLst/>
          </a:prstGeom>
          <a:noFill/>
        </p:spPr>
        <p:txBody>
          <a:bodyPr wrap="none" rtlCol="0">
            <a:spAutoFit/>
          </a:bodyPr>
          <a:lstStyle/>
          <a:p>
            <a:r>
              <a:rPr lang="zh-CN" altLang="en-US" sz="3600" b="1">
                <a:solidFill>
                  <a:srgbClr val="FF0000"/>
                </a:solidFill>
                <a:uFillTx/>
                <a:ea typeface="黑体" panose="02010609060101010101" pitchFamily="49" charset="-122"/>
              </a:rPr>
              <a:t>。</a:t>
            </a:r>
            <a:endParaRPr lang="zh-CN" altLang="en-US" sz="3600" b="1">
              <a:solidFill>
                <a:srgbClr val="FF0000"/>
              </a:solidFill>
              <a:uFillTx/>
              <a:ea typeface="黑体" panose="02010609060101010101" pitchFamily="49" charset="-122"/>
            </a:endParaRPr>
          </a:p>
        </p:txBody>
      </p:sp>
      <p:sp>
        <p:nvSpPr>
          <p:cNvPr id="6" name="文本框 5"/>
          <p:cNvSpPr txBox="1"/>
          <p:nvPr/>
        </p:nvSpPr>
        <p:spPr>
          <a:xfrm>
            <a:off x="1661160" y="6044565"/>
            <a:ext cx="9165590" cy="583565"/>
          </a:xfrm>
          <a:prstGeom prst="rect">
            <a:avLst/>
          </a:prstGeom>
          <a:noFill/>
        </p:spPr>
        <p:txBody>
          <a:bodyPr wrap="none" rtlCol="0">
            <a:spAutoFit/>
          </a:bodyPr>
          <a:lstStyle/>
          <a:p>
            <a:pPr algn="l"/>
            <a:r>
              <a:rPr lang="zh-CN" altLang="en-US" sz="3200" b="1">
                <a:solidFill>
                  <a:srgbClr val="FF0000"/>
                </a:solidFill>
                <a:uFillTx/>
                <a:ea typeface="黑体" panose="02010609060101010101" pitchFamily="49" charset="-122"/>
              </a:rPr>
              <a:t>注意：标点符号一般占一个字的位置，居左偏下。</a:t>
            </a:r>
            <a:endParaRPr lang="zh-CN" altLang="en-US" sz="3200" b="1">
              <a:solidFill>
                <a:srgbClr val="FF0000"/>
              </a:solidFill>
              <a:uFillTx/>
              <a:ea typeface="黑体" panose="02010609060101010101" pitchFamily="49" charset="-122"/>
            </a:endParaRPr>
          </a:p>
        </p:txBody>
      </p:sp>
      <p:sp>
        <p:nvSpPr>
          <p:cNvPr id="7" name="文本框 6"/>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课堂检测</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80">
                                          <p:stCondLst>
                                            <p:cond delay="0"/>
                                          </p:stCondLst>
                                        </p:cTn>
                                        <p:tgtEl>
                                          <p:spTgt spid="4"/>
                                        </p:tgtEl>
                                      </p:cBhvr>
                                    </p:animEffect>
                                    <p:anim calcmode="lin" valueType="num">
                                      <p:cBhvr>
                                        <p:cTn id="26"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1" dur="26">
                                          <p:stCondLst>
                                            <p:cond delay="650"/>
                                          </p:stCondLst>
                                        </p:cTn>
                                        <p:tgtEl>
                                          <p:spTgt spid="4"/>
                                        </p:tgtEl>
                                      </p:cBhvr>
                                      <p:to x="100000" y="60000"/>
                                    </p:animScale>
                                    <p:animScale>
                                      <p:cBhvr>
                                        <p:cTn id="32" dur="166" decel="50000">
                                          <p:stCondLst>
                                            <p:cond delay="676"/>
                                          </p:stCondLst>
                                        </p:cTn>
                                        <p:tgtEl>
                                          <p:spTgt spid="4"/>
                                        </p:tgtEl>
                                      </p:cBhvr>
                                      <p:to x="100000" y="100000"/>
                                    </p:animScale>
                                    <p:animScale>
                                      <p:cBhvr>
                                        <p:cTn id="33" dur="26">
                                          <p:stCondLst>
                                            <p:cond delay="1312"/>
                                          </p:stCondLst>
                                        </p:cTn>
                                        <p:tgtEl>
                                          <p:spTgt spid="4"/>
                                        </p:tgtEl>
                                      </p:cBhvr>
                                      <p:to x="100000" y="80000"/>
                                    </p:animScale>
                                    <p:animScale>
                                      <p:cBhvr>
                                        <p:cTn id="34" dur="166" decel="50000">
                                          <p:stCondLst>
                                            <p:cond delay="1338"/>
                                          </p:stCondLst>
                                        </p:cTn>
                                        <p:tgtEl>
                                          <p:spTgt spid="4"/>
                                        </p:tgtEl>
                                      </p:cBhvr>
                                      <p:to x="100000" y="100000"/>
                                    </p:animScale>
                                    <p:animScale>
                                      <p:cBhvr>
                                        <p:cTn id="35" dur="26">
                                          <p:stCondLst>
                                            <p:cond delay="1642"/>
                                          </p:stCondLst>
                                        </p:cTn>
                                        <p:tgtEl>
                                          <p:spTgt spid="4"/>
                                        </p:tgtEl>
                                      </p:cBhvr>
                                      <p:to x="100000" y="90000"/>
                                    </p:animScale>
                                    <p:animScale>
                                      <p:cBhvr>
                                        <p:cTn id="36" dur="166" decel="50000">
                                          <p:stCondLst>
                                            <p:cond delay="1668"/>
                                          </p:stCondLst>
                                        </p:cTn>
                                        <p:tgtEl>
                                          <p:spTgt spid="4"/>
                                        </p:tgtEl>
                                      </p:cBhvr>
                                      <p:to x="100000" y="100000"/>
                                    </p:animScale>
                                    <p:animScale>
                                      <p:cBhvr>
                                        <p:cTn id="37" dur="26">
                                          <p:stCondLst>
                                            <p:cond delay="1808"/>
                                          </p:stCondLst>
                                        </p:cTn>
                                        <p:tgtEl>
                                          <p:spTgt spid="4"/>
                                        </p:tgtEl>
                                      </p:cBhvr>
                                      <p:to x="100000" y="95000"/>
                                    </p:animScale>
                                    <p:animScale>
                                      <p:cBhvr>
                                        <p:cTn id="38" dur="166" decel="50000">
                                          <p:stCondLst>
                                            <p:cond delay="1834"/>
                                          </p:stCondLst>
                                        </p:cTn>
                                        <p:tgtEl>
                                          <p:spTgt spid="4"/>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down)">
                                      <p:cBhvr>
                                        <p:cTn id="43" dur="580">
                                          <p:stCondLst>
                                            <p:cond delay="0"/>
                                          </p:stCondLst>
                                        </p:cTn>
                                        <p:tgtEl>
                                          <p:spTgt spid="5"/>
                                        </p:tgtEl>
                                      </p:cBhvr>
                                    </p:animEffect>
                                    <p:anim calcmode="lin" valueType="num">
                                      <p:cBhvr>
                                        <p:cTn id="4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9" dur="26">
                                          <p:stCondLst>
                                            <p:cond delay="650"/>
                                          </p:stCondLst>
                                        </p:cTn>
                                        <p:tgtEl>
                                          <p:spTgt spid="5"/>
                                        </p:tgtEl>
                                      </p:cBhvr>
                                      <p:to x="100000" y="60000"/>
                                    </p:animScale>
                                    <p:animScale>
                                      <p:cBhvr>
                                        <p:cTn id="50" dur="166" decel="50000">
                                          <p:stCondLst>
                                            <p:cond delay="676"/>
                                          </p:stCondLst>
                                        </p:cTn>
                                        <p:tgtEl>
                                          <p:spTgt spid="5"/>
                                        </p:tgtEl>
                                      </p:cBhvr>
                                      <p:to x="100000" y="100000"/>
                                    </p:animScale>
                                    <p:animScale>
                                      <p:cBhvr>
                                        <p:cTn id="51" dur="26">
                                          <p:stCondLst>
                                            <p:cond delay="1312"/>
                                          </p:stCondLst>
                                        </p:cTn>
                                        <p:tgtEl>
                                          <p:spTgt spid="5"/>
                                        </p:tgtEl>
                                      </p:cBhvr>
                                      <p:to x="100000" y="80000"/>
                                    </p:animScale>
                                    <p:animScale>
                                      <p:cBhvr>
                                        <p:cTn id="52" dur="166" decel="50000">
                                          <p:stCondLst>
                                            <p:cond delay="1338"/>
                                          </p:stCondLst>
                                        </p:cTn>
                                        <p:tgtEl>
                                          <p:spTgt spid="5"/>
                                        </p:tgtEl>
                                      </p:cBhvr>
                                      <p:to x="100000" y="100000"/>
                                    </p:animScale>
                                    <p:animScale>
                                      <p:cBhvr>
                                        <p:cTn id="53" dur="26">
                                          <p:stCondLst>
                                            <p:cond delay="1642"/>
                                          </p:stCondLst>
                                        </p:cTn>
                                        <p:tgtEl>
                                          <p:spTgt spid="5"/>
                                        </p:tgtEl>
                                      </p:cBhvr>
                                      <p:to x="100000" y="90000"/>
                                    </p:animScale>
                                    <p:animScale>
                                      <p:cBhvr>
                                        <p:cTn id="54" dur="166" decel="50000">
                                          <p:stCondLst>
                                            <p:cond delay="1668"/>
                                          </p:stCondLst>
                                        </p:cTn>
                                        <p:tgtEl>
                                          <p:spTgt spid="5"/>
                                        </p:tgtEl>
                                      </p:cBhvr>
                                      <p:to x="100000" y="100000"/>
                                    </p:animScale>
                                    <p:animScale>
                                      <p:cBhvr>
                                        <p:cTn id="55" dur="26">
                                          <p:stCondLst>
                                            <p:cond delay="1808"/>
                                          </p:stCondLst>
                                        </p:cTn>
                                        <p:tgtEl>
                                          <p:spTgt spid="5"/>
                                        </p:tgtEl>
                                      </p:cBhvr>
                                      <p:to x="100000" y="95000"/>
                                    </p:animScale>
                                    <p:animScale>
                                      <p:cBhvr>
                                        <p:cTn id="56"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304800" y="763905"/>
            <a:ext cx="11705590" cy="6000750"/>
          </a:xfrm>
          <a:prstGeom prst="rect">
            <a:avLst/>
          </a:prstGeom>
          <a:noFill/>
          <a:extLst>
            <a:ext uri="{909E8E84-426E-40DD-AFC4-6F175D3DCCD1}">
              <a14:hiddenFill xmlns:a14="http://schemas.microsoft.com/office/drawing/2010/main">
                <a:solidFill>
                  <a:schemeClr val="tx1"/>
                </a:solidFill>
              </a14:hiddenFill>
            </a:ext>
          </a:extLst>
        </p:spPr>
        <p:txBody>
          <a:bodyPr wrap="square" rtlCol="0">
            <a:spAutoFit/>
          </a:bodyPr>
          <a:lstStyle/>
          <a:p>
            <a:pPr algn="l"/>
            <a:r>
              <a:rPr lang="zh-CN" altLang="en-US" sz="3200" b="1">
                <a:solidFill>
                  <a:schemeClr val="accent2">
                    <a:lumMod val="50000"/>
                  </a:schemeClr>
                </a:solidFill>
                <a:uFillTx/>
                <a:ea typeface="黑体" panose="02010609060101010101" pitchFamily="49" charset="-122"/>
              </a:rPr>
              <a:t>（</a:t>
            </a:r>
            <a:r>
              <a:rPr lang="en-US" altLang="zh-CN" sz="3200" b="1">
                <a:solidFill>
                  <a:schemeClr val="accent2">
                    <a:lumMod val="50000"/>
                  </a:schemeClr>
                </a:solidFill>
                <a:uFillTx/>
                <a:ea typeface="黑体" panose="02010609060101010101" pitchFamily="49" charset="-122"/>
              </a:rPr>
              <a:t>1</a:t>
            </a:r>
            <a:r>
              <a:rPr lang="zh-CN" altLang="en-US" sz="3200" b="1">
                <a:solidFill>
                  <a:schemeClr val="accent2">
                    <a:lumMod val="50000"/>
                  </a:schemeClr>
                </a:solidFill>
                <a:uFillTx/>
                <a:ea typeface="黑体" panose="02010609060101010101" pitchFamily="49" charset="-122"/>
              </a:rPr>
              <a:t>）句号、问号、叹号、逗号、顿号、分号和冒号一般占一个字的位置，居左偏下，不出现在一行之首。如果正好赶在一行之首，把它放到上一行的最后一个格外。</a:t>
            </a:r>
            <a:endParaRPr lang="zh-CN" altLang="en-US" sz="3200" b="1">
              <a:solidFill>
                <a:schemeClr val="accent2">
                  <a:lumMod val="50000"/>
                </a:schemeClr>
              </a:solidFill>
              <a:uFillTx/>
              <a:ea typeface="黑体" panose="02010609060101010101" pitchFamily="49" charset="-122"/>
            </a:endParaRPr>
          </a:p>
          <a:p>
            <a:pPr algn="l"/>
            <a:r>
              <a:rPr lang="zh-CN" altLang="en-US" sz="3200" b="1">
                <a:solidFill>
                  <a:schemeClr val="accent2">
                    <a:lumMod val="50000"/>
                  </a:schemeClr>
                </a:solidFill>
                <a:uFillTx/>
                <a:ea typeface="黑体" panose="02010609060101010101" pitchFamily="49" charset="-122"/>
                <a:sym typeface="+mn-ea"/>
              </a:rPr>
              <a:t>（</a:t>
            </a:r>
            <a:r>
              <a:rPr lang="en-US" altLang="zh-CN" sz="3200" b="1">
                <a:solidFill>
                  <a:schemeClr val="accent2">
                    <a:lumMod val="50000"/>
                  </a:schemeClr>
                </a:solidFill>
                <a:uFillTx/>
                <a:ea typeface="黑体" panose="02010609060101010101" pitchFamily="49" charset="-122"/>
                <a:sym typeface="+mn-ea"/>
              </a:rPr>
              <a:t>2</a:t>
            </a:r>
            <a:r>
              <a:rPr lang="zh-CN" altLang="en-US" sz="3200" b="1">
                <a:solidFill>
                  <a:schemeClr val="accent2">
                    <a:lumMod val="50000"/>
                  </a:schemeClr>
                </a:solidFill>
                <a:uFillTx/>
                <a:ea typeface="黑体" panose="02010609060101010101" pitchFamily="49" charset="-122"/>
                <a:sym typeface="+mn-ea"/>
              </a:rPr>
              <a:t>）</a:t>
            </a:r>
            <a:r>
              <a:rPr lang="zh-CN" altLang="en-US" sz="3200" b="1">
                <a:solidFill>
                  <a:schemeClr val="accent2">
                    <a:lumMod val="50000"/>
                  </a:schemeClr>
                </a:solidFill>
                <a:uFillTx/>
                <a:ea typeface="黑体" panose="02010609060101010101" pitchFamily="49" charset="-122"/>
              </a:rPr>
              <a:t>引号、括号、书名号的前一半不出现在一行之末，后一半不出现在一行之首。</a:t>
            </a:r>
            <a:r>
              <a:rPr lang="zh-CN" altLang="en-US" sz="3200" b="1" u="heavy">
                <a:solidFill>
                  <a:schemeClr val="accent2">
                    <a:lumMod val="50000"/>
                  </a:schemeClr>
                </a:solidFill>
                <a:uFill>
                  <a:solidFill>
                    <a:srgbClr val="FF0000"/>
                  </a:solidFill>
                </a:uFill>
                <a:ea typeface="黑体" panose="02010609060101010101" pitchFamily="49" charset="-122"/>
              </a:rPr>
              <a:t>如果前一半正好赶在了一行之末，把它放在另起一行之首；如果后一半正好赶在了一行之首，处理办法同1。</a:t>
            </a:r>
            <a:endParaRPr lang="zh-CN" altLang="en-US" sz="3200" b="1" u="heavy">
              <a:solidFill>
                <a:schemeClr val="accent2">
                  <a:lumMod val="50000"/>
                </a:schemeClr>
              </a:solidFill>
              <a:uFill>
                <a:solidFill>
                  <a:srgbClr val="00B050"/>
                </a:solidFill>
              </a:uFill>
              <a:ea typeface="黑体" panose="02010609060101010101" pitchFamily="49" charset="-122"/>
            </a:endParaRPr>
          </a:p>
          <a:p>
            <a:pPr algn="l"/>
            <a:r>
              <a:rPr lang="zh-CN" altLang="en-US" sz="3200" b="1">
                <a:solidFill>
                  <a:schemeClr val="accent2">
                    <a:lumMod val="50000"/>
                  </a:schemeClr>
                </a:solidFill>
                <a:uFillTx/>
                <a:ea typeface="黑体" panose="02010609060101010101" pitchFamily="49" charset="-122"/>
                <a:sym typeface="+mn-ea"/>
              </a:rPr>
              <a:t>（</a:t>
            </a:r>
            <a:r>
              <a:rPr lang="en-US" altLang="zh-CN" sz="3200" b="1">
                <a:solidFill>
                  <a:schemeClr val="accent2">
                    <a:lumMod val="50000"/>
                  </a:schemeClr>
                </a:solidFill>
                <a:uFillTx/>
                <a:ea typeface="黑体" panose="02010609060101010101" pitchFamily="49" charset="-122"/>
                <a:sym typeface="+mn-ea"/>
              </a:rPr>
              <a:t>3</a:t>
            </a:r>
            <a:r>
              <a:rPr lang="zh-CN" altLang="en-US" sz="3200" b="1">
                <a:solidFill>
                  <a:schemeClr val="accent2">
                    <a:lumMod val="50000"/>
                  </a:schemeClr>
                </a:solidFill>
                <a:uFillTx/>
                <a:ea typeface="黑体" panose="02010609060101010101" pitchFamily="49" charset="-122"/>
                <a:sym typeface="+mn-ea"/>
              </a:rPr>
              <a:t>）</a:t>
            </a:r>
            <a:r>
              <a:rPr lang="zh-CN" altLang="en-US" sz="3200" b="1">
                <a:solidFill>
                  <a:schemeClr val="accent2">
                    <a:lumMod val="50000"/>
                  </a:schemeClr>
                </a:solidFill>
                <a:uFillTx/>
                <a:ea typeface="黑体" panose="02010609060101010101" pitchFamily="49" charset="-122"/>
              </a:rPr>
              <a:t>破折号和省略号都占两个字的位置，中间不能断开。连接号和间隔号一般占一个字的位置。这四种符号上下居中。</a:t>
            </a:r>
            <a:endParaRPr lang="zh-CN" altLang="en-US" sz="3200" b="1">
              <a:solidFill>
                <a:schemeClr val="accent2">
                  <a:lumMod val="50000"/>
                </a:schemeClr>
              </a:solidFill>
              <a:uFillTx/>
              <a:ea typeface="黑体" panose="02010609060101010101" pitchFamily="49" charset="-122"/>
            </a:endParaRPr>
          </a:p>
          <a:p>
            <a:pPr algn="l"/>
            <a:r>
              <a:rPr lang="zh-CN" altLang="en-US" sz="3200" b="1">
                <a:solidFill>
                  <a:schemeClr val="accent2">
                    <a:lumMod val="50000"/>
                  </a:schemeClr>
                </a:solidFill>
                <a:uFillTx/>
                <a:ea typeface="黑体" panose="02010609060101010101" pitchFamily="49" charset="-122"/>
                <a:sym typeface="+mn-ea"/>
              </a:rPr>
              <a:t>（</a:t>
            </a:r>
            <a:r>
              <a:rPr lang="en-US" altLang="zh-CN" sz="3200" b="1">
                <a:solidFill>
                  <a:schemeClr val="accent2">
                    <a:lumMod val="50000"/>
                  </a:schemeClr>
                </a:solidFill>
                <a:uFillTx/>
                <a:ea typeface="黑体" panose="02010609060101010101" pitchFamily="49" charset="-122"/>
                <a:sym typeface="+mn-ea"/>
              </a:rPr>
              <a:t>4</a:t>
            </a:r>
            <a:r>
              <a:rPr lang="zh-CN" altLang="en-US" sz="3200" b="1">
                <a:solidFill>
                  <a:schemeClr val="accent2">
                    <a:lumMod val="50000"/>
                  </a:schemeClr>
                </a:solidFill>
                <a:uFillTx/>
                <a:ea typeface="黑体" panose="02010609060101010101" pitchFamily="49" charset="-122"/>
                <a:sym typeface="+mn-ea"/>
              </a:rPr>
              <a:t>）</a:t>
            </a:r>
            <a:r>
              <a:rPr lang="zh-CN" altLang="en-US" sz="3200" b="1">
                <a:solidFill>
                  <a:schemeClr val="accent2">
                    <a:lumMod val="50000"/>
                  </a:schemeClr>
                </a:solidFill>
                <a:uFillTx/>
                <a:ea typeface="黑体" panose="02010609060101010101" pitchFamily="49" charset="-122"/>
              </a:rPr>
              <a:t>句号、问号、叹号、逗号、顿号、分号和冒号放在一个格子的下方偏右。</a:t>
            </a:r>
            <a:endParaRPr lang="zh-CN" altLang="en-US" sz="3200" b="1">
              <a:solidFill>
                <a:schemeClr val="accent2">
                  <a:lumMod val="50000"/>
                </a:schemeClr>
              </a:solidFill>
              <a:uFillTx/>
              <a:ea typeface="黑体" panose="02010609060101010101" pitchFamily="49" charset="-122"/>
            </a:endParaRPr>
          </a:p>
          <a:p>
            <a:pPr algn="l"/>
            <a:r>
              <a:rPr lang="zh-CN" altLang="en-US" sz="3200" b="1">
                <a:solidFill>
                  <a:schemeClr val="accent2">
                    <a:lumMod val="50000"/>
                  </a:schemeClr>
                </a:solidFill>
                <a:uFillTx/>
                <a:ea typeface="黑体" panose="02010609060101010101" pitchFamily="49" charset="-122"/>
                <a:sym typeface="+mn-ea"/>
              </a:rPr>
              <a:t>（</a:t>
            </a:r>
            <a:r>
              <a:rPr lang="en-US" altLang="zh-CN" sz="3200" b="1">
                <a:solidFill>
                  <a:schemeClr val="accent2">
                    <a:lumMod val="50000"/>
                  </a:schemeClr>
                </a:solidFill>
                <a:uFillTx/>
                <a:ea typeface="黑体" panose="02010609060101010101" pitchFamily="49" charset="-122"/>
                <a:sym typeface="+mn-ea"/>
              </a:rPr>
              <a:t>5</a:t>
            </a:r>
            <a:r>
              <a:rPr lang="zh-CN" altLang="en-US" sz="3200" b="1">
                <a:solidFill>
                  <a:schemeClr val="accent2">
                    <a:lumMod val="50000"/>
                  </a:schemeClr>
                </a:solidFill>
                <a:uFillTx/>
                <a:ea typeface="黑体" panose="02010609060101010101" pitchFamily="49" charset="-122"/>
                <a:sym typeface="+mn-ea"/>
              </a:rPr>
              <a:t>）</a:t>
            </a:r>
            <a:r>
              <a:rPr lang="zh-CN" altLang="en-US" sz="3200" b="1">
                <a:solidFill>
                  <a:schemeClr val="accent2">
                    <a:lumMod val="50000"/>
                  </a:schemeClr>
                </a:solidFill>
                <a:uFillTx/>
                <a:ea typeface="黑体" panose="02010609060101010101" pitchFamily="49" charset="-122"/>
              </a:rPr>
              <a:t>破折号、省略号、连接号和间隔号若赶在最前一格，则按1处理；若赶在最后一格，则按2处理。</a:t>
            </a:r>
            <a:endParaRPr lang="zh-CN" altLang="en-US" sz="3200" b="1">
              <a:solidFill>
                <a:schemeClr val="accent2">
                  <a:lumMod val="50000"/>
                </a:schemeClr>
              </a:solidFill>
              <a:uFillTx/>
              <a:ea typeface="黑体" panose="02010609060101010101" pitchFamily="49" charset="-122"/>
            </a:endParaRPr>
          </a:p>
        </p:txBody>
      </p:sp>
      <p:sp>
        <p:nvSpPr>
          <p:cNvPr id="7" name="文本框 6"/>
          <p:cNvSpPr txBox="1"/>
          <p:nvPr/>
        </p:nvSpPr>
        <p:spPr>
          <a:xfrm>
            <a:off x="4549140" y="12319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FF0000"/>
                </a:solidFill>
                <a:uFillTx/>
                <a:latin typeface="Arial" panose="020B0604020202020204" pitchFamily="34" charset="0"/>
                <a:ea typeface="黑体" panose="02010609060101010101" pitchFamily="49" charset="-122"/>
              </a:rPr>
              <a:t>标点符号</a:t>
            </a:r>
            <a:endParaRPr lang="zh-CN" altLang="en-US" sz="4000" b="1" dirty="0">
              <a:solidFill>
                <a:srgbClr val="FF000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048385" y="1621790"/>
            <a:ext cx="10596245" cy="5262245"/>
          </a:xfrm>
          <a:prstGeom prst="rect">
            <a:avLst/>
          </a:prstGeom>
          <a:noFill/>
          <a:ln w="9525">
            <a:noFill/>
          </a:ln>
          <a:extLst>
            <a:ext uri="{909E8E84-426E-40DD-AFC4-6F175D3DCCD1}">
              <a14:hiddenFill xmlns:a14="http://schemas.microsoft.com/office/drawing/2010/main">
                <a:solidFill>
                  <a:schemeClr val="bg1"/>
                </a:solidFill>
              </a14:hiddenFill>
            </a:ext>
          </a:extLst>
        </p:spPr>
        <p:txBody>
          <a:bodyPr wrap="square">
            <a:spAutoFit/>
          </a:bodyPr>
          <a:p>
            <a:pPr algn="l">
              <a:lnSpc>
                <a:spcPts val="5040"/>
              </a:lnSpc>
              <a:buClrTx/>
              <a:buFont typeface="Arial" panose="020B0604020202020204" pitchFamily="34" charset="0"/>
              <a:buNone/>
            </a:pPr>
            <a:r>
              <a:rPr lang="zh-CN" sz="3600" b="1">
                <a:solidFill>
                  <a:schemeClr val="accent2">
                    <a:lumMod val="50000"/>
                  </a:schemeClr>
                </a:solidFill>
                <a:uFillTx/>
                <a:latin typeface="Arial" panose="020B0604020202020204" pitchFamily="34" charset="0"/>
                <a:ea typeface="黑体" panose="02010609060101010101" pitchFamily="49" charset="-122"/>
              </a:rPr>
              <a:t>（</a:t>
            </a:r>
            <a:r>
              <a:rPr lang="en-US" altLang="zh-CN" sz="3600" b="1">
                <a:solidFill>
                  <a:schemeClr val="accent2">
                    <a:lumMod val="50000"/>
                  </a:schemeClr>
                </a:solidFill>
                <a:uFillTx/>
                <a:latin typeface="Arial" panose="020B0604020202020204" pitchFamily="34" charset="0"/>
                <a:ea typeface="黑体" panose="02010609060101010101" pitchFamily="49" charset="-122"/>
              </a:rPr>
              <a:t>1</a:t>
            </a:r>
            <a:r>
              <a:rPr lang="zh-CN" sz="3600" b="1">
                <a:solidFill>
                  <a:schemeClr val="accent2">
                    <a:lumMod val="50000"/>
                  </a:schemeClr>
                </a:solidFill>
                <a:uFillTx/>
                <a:latin typeface="Arial" panose="020B0604020202020204" pitchFamily="34" charset="0"/>
                <a:ea typeface="黑体" panose="02010609060101010101" pitchFamily="49" charset="-122"/>
              </a:rPr>
              <a:t>）</a:t>
            </a:r>
            <a:r>
              <a:rPr sz="3600" b="1">
                <a:solidFill>
                  <a:schemeClr val="accent2">
                    <a:lumMod val="50000"/>
                  </a:schemeClr>
                </a:solidFill>
                <a:uFillTx/>
                <a:latin typeface="Arial" panose="020B0604020202020204" pitchFamily="34" charset="0"/>
                <a:ea typeface="黑体" panose="02010609060101010101" pitchFamily="49" charset="-122"/>
              </a:rPr>
              <a:t>“听我说吧，”我父亲说，“不要想着距离有多远。你只要想着你是在走一小步。你能办得到的。</a:t>
            </a:r>
            <a:endParaRPr sz="3600" b="1">
              <a:solidFill>
                <a:schemeClr val="accent2">
                  <a:lumMod val="50000"/>
                </a:schemeClr>
              </a:solidFill>
              <a:uFillTx/>
              <a:latin typeface="Arial" panose="020B0604020202020204" pitchFamily="34" charset="0"/>
              <a:ea typeface="黑体" panose="02010609060101010101" pitchFamily="49" charset="-122"/>
            </a:endParaRPr>
          </a:p>
          <a:p>
            <a:pPr algn="l">
              <a:lnSpc>
                <a:spcPts val="5040"/>
              </a:lnSpc>
              <a:buClrTx/>
              <a:buFont typeface="Arial" panose="020B0604020202020204" pitchFamily="34" charset="0"/>
              <a:buNone/>
            </a:pPr>
            <a:r>
              <a:rPr sz="3600" b="1">
                <a:solidFill>
                  <a:schemeClr val="accent2">
                    <a:lumMod val="50000"/>
                  </a:schemeClr>
                </a:solidFill>
                <a:uFillTx/>
                <a:latin typeface="Arial" panose="020B0604020202020204" pitchFamily="34" charset="0"/>
                <a:ea typeface="黑体" panose="02010609060101010101" pitchFamily="49" charset="-122"/>
              </a:rPr>
              <a:t>                                                         </a:t>
            </a:r>
            <a:r>
              <a:rPr lang="zh-CN" sz="3600" b="1">
                <a:solidFill>
                  <a:schemeClr val="accent2">
                    <a:lumMod val="50000"/>
                  </a:schemeClr>
                </a:solidFill>
                <a:uFillTx/>
                <a:ea typeface="黑体" panose="02010609060101010101" pitchFamily="49" charset="-122"/>
                <a:sym typeface="+mn-ea"/>
              </a:rPr>
              <a:t>（               ）</a:t>
            </a:r>
            <a:endParaRPr sz="3600" b="1">
              <a:solidFill>
                <a:schemeClr val="accent2">
                  <a:lumMod val="50000"/>
                </a:schemeClr>
              </a:solidFill>
              <a:uFillTx/>
              <a:latin typeface="Arial" panose="020B0604020202020204" pitchFamily="34" charset="0"/>
              <a:ea typeface="黑体" panose="02010609060101010101" pitchFamily="49" charset="-122"/>
            </a:endParaRPr>
          </a:p>
          <a:p>
            <a:pPr algn="l">
              <a:lnSpc>
                <a:spcPts val="5040"/>
              </a:lnSpc>
              <a:buClrTx/>
              <a:buFont typeface="Arial" panose="020B0604020202020204" pitchFamily="34" charset="0"/>
              <a:buNone/>
            </a:pPr>
            <a:r>
              <a:rPr lang="zh-CN" sz="3600" b="1">
                <a:solidFill>
                  <a:schemeClr val="accent2">
                    <a:lumMod val="50000"/>
                  </a:schemeClr>
                </a:solidFill>
                <a:uFillTx/>
                <a:ea typeface="黑体" panose="02010609060101010101" pitchFamily="49" charset="-122"/>
                <a:sym typeface="+mn-ea"/>
              </a:rPr>
              <a:t>（</a:t>
            </a:r>
            <a:r>
              <a:rPr lang="en-US" altLang="zh-CN" sz="3600" b="1">
                <a:solidFill>
                  <a:schemeClr val="accent2">
                    <a:lumMod val="50000"/>
                  </a:schemeClr>
                </a:solidFill>
                <a:uFillTx/>
                <a:ea typeface="黑体" panose="02010609060101010101" pitchFamily="49" charset="-122"/>
                <a:sym typeface="+mn-ea"/>
              </a:rPr>
              <a:t>2</a:t>
            </a:r>
            <a:r>
              <a:rPr lang="zh-CN" sz="3600" b="1">
                <a:solidFill>
                  <a:schemeClr val="accent2">
                    <a:lumMod val="50000"/>
                  </a:schemeClr>
                </a:solidFill>
                <a:uFillTx/>
                <a:ea typeface="黑体" panose="02010609060101010101" pitchFamily="49" charset="-122"/>
                <a:sym typeface="+mn-ea"/>
              </a:rPr>
              <a:t>）</a:t>
            </a:r>
            <a:r>
              <a:rPr sz="3600" b="1">
                <a:solidFill>
                  <a:schemeClr val="accent2">
                    <a:lumMod val="50000"/>
                  </a:schemeClr>
                </a:solidFill>
                <a:uFillTx/>
                <a:latin typeface="Arial" panose="020B0604020202020204" pitchFamily="34" charset="0"/>
                <a:ea typeface="黑体" panose="02010609060101010101" pitchFamily="49" charset="-122"/>
              </a:rPr>
              <a:t>我小心翼翼地伸出左脚去探那块岩石，而且踩到了它。                                           </a:t>
            </a:r>
            <a:r>
              <a:rPr lang="zh-CN" sz="3600" b="1">
                <a:solidFill>
                  <a:schemeClr val="accent2">
                    <a:lumMod val="50000"/>
                  </a:schemeClr>
                </a:solidFill>
                <a:uFillTx/>
                <a:ea typeface="黑体" panose="02010609060101010101" pitchFamily="49" charset="-122"/>
                <a:sym typeface="+mn-ea"/>
              </a:rPr>
              <a:t>（               ）</a:t>
            </a:r>
            <a:endParaRPr sz="3600" b="1">
              <a:solidFill>
                <a:schemeClr val="accent2">
                  <a:lumMod val="50000"/>
                </a:schemeClr>
              </a:solidFill>
              <a:uFillTx/>
              <a:latin typeface="Arial" panose="020B0604020202020204" pitchFamily="34" charset="0"/>
              <a:ea typeface="黑体" panose="02010609060101010101" pitchFamily="49" charset="-122"/>
            </a:endParaRPr>
          </a:p>
          <a:p>
            <a:pPr algn="l">
              <a:lnSpc>
                <a:spcPts val="5040"/>
              </a:lnSpc>
              <a:buClrTx/>
              <a:buFont typeface="Arial" panose="020B0604020202020204" pitchFamily="34" charset="0"/>
              <a:buNone/>
            </a:pPr>
            <a:r>
              <a:rPr lang="zh-CN" sz="3600" b="1">
                <a:solidFill>
                  <a:schemeClr val="accent2">
                    <a:lumMod val="50000"/>
                  </a:schemeClr>
                </a:solidFill>
                <a:uFillTx/>
                <a:ea typeface="黑体" panose="02010609060101010101" pitchFamily="49" charset="-122"/>
                <a:sym typeface="+mn-ea"/>
              </a:rPr>
              <a:t>（</a:t>
            </a:r>
            <a:r>
              <a:rPr lang="en-US" altLang="zh-CN" sz="3600" b="1">
                <a:solidFill>
                  <a:schemeClr val="accent2">
                    <a:lumMod val="50000"/>
                  </a:schemeClr>
                </a:solidFill>
                <a:uFillTx/>
                <a:ea typeface="黑体" panose="02010609060101010101" pitchFamily="49" charset="-122"/>
                <a:sym typeface="+mn-ea"/>
              </a:rPr>
              <a:t>3</a:t>
            </a:r>
            <a:r>
              <a:rPr lang="zh-CN" sz="3600" b="1">
                <a:solidFill>
                  <a:schemeClr val="accent2">
                    <a:lumMod val="50000"/>
                  </a:schemeClr>
                </a:solidFill>
                <a:uFillTx/>
                <a:ea typeface="黑体" panose="02010609060101010101" pitchFamily="49" charset="-122"/>
                <a:sym typeface="+mn-ea"/>
              </a:rPr>
              <a:t>）</a:t>
            </a:r>
            <a:r>
              <a:rPr lang="en-US" sz="3600" b="1">
                <a:solidFill>
                  <a:schemeClr val="accent2">
                    <a:lumMod val="50000"/>
                  </a:schemeClr>
                </a:solidFill>
                <a:uFillTx/>
                <a:latin typeface="Arial" panose="020B0604020202020204" pitchFamily="34" charset="0"/>
                <a:ea typeface="黑体" panose="02010609060101010101" pitchFamily="49" charset="-122"/>
              </a:rPr>
              <a:t>我落在最后，全身颤抖，冷汗直冒，也跟着他们向上爬。                     </a:t>
            </a:r>
            <a:r>
              <a:rPr lang="zh-CN" sz="3600" b="1">
                <a:solidFill>
                  <a:schemeClr val="accent2">
                    <a:lumMod val="50000"/>
                  </a:schemeClr>
                </a:solidFill>
                <a:uFillTx/>
                <a:ea typeface="黑体" panose="02010609060101010101" pitchFamily="49" charset="-122"/>
                <a:sym typeface="+mn-ea"/>
              </a:rPr>
              <a:t>（                                  ）</a:t>
            </a:r>
            <a:endParaRPr lang="zh-CN" sz="3600" b="1">
              <a:solidFill>
                <a:schemeClr val="accent2">
                  <a:lumMod val="50000"/>
                </a:schemeClr>
              </a:solidFill>
              <a:uFillTx/>
              <a:ea typeface="黑体" panose="02010609060101010101" pitchFamily="49" charset="-122"/>
              <a:sym typeface="+mn-ea"/>
            </a:endParaRPr>
          </a:p>
          <a:p>
            <a:pPr algn="l">
              <a:lnSpc>
                <a:spcPts val="5040"/>
              </a:lnSpc>
              <a:buClrTx/>
              <a:buFont typeface="Arial" panose="020B0604020202020204" pitchFamily="34" charset="0"/>
              <a:buNone/>
            </a:pPr>
            <a:r>
              <a:rPr lang="zh-CN" sz="3600" b="1">
                <a:solidFill>
                  <a:schemeClr val="accent2">
                    <a:lumMod val="50000"/>
                  </a:schemeClr>
                </a:solidFill>
                <a:uFillTx/>
                <a:ea typeface="黑体" panose="02010609060101010101" pitchFamily="49" charset="-122"/>
                <a:sym typeface="+mn-ea"/>
              </a:rPr>
              <a:t>（</a:t>
            </a:r>
            <a:r>
              <a:rPr lang="en-US" altLang="zh-CN" sz="3600" b="1">
                <a:solidFill>
                  <a:schemeClr val="accent2">
                    <a:lumMod val="50000"/>
                  </a:schemeClr>
                </a:solidFill>
                <a:uFillTx/>
                <a:ea typeface="黑体" panose="02010609060101010101" pitchFamily="49" charset="-122"/>
                <a:sym typeface="+mn-ea"/>
              </a:rPr>
              <a:t>4</a:t>
            </a:r>
            <a:r>
              <a:rPr lang="zh-CN" sz="3600" b="1">
                <a:solidFill>
                  <a:schemeClr val="accent2">
                    <a:lumMod val="50000"/>
                  </a:schemeClr>
                </a:solidFill>
                <a:uFillTx/>
                <a:ea typeface="黑体" panose="02010609060101010101" pitchFamily="49" charset="-122"/>
                <a:sym typeface="+mn-ea"/>
              </a:rPr>
              <a:t>）</a:t>
            </a:r>
            <a:r>
              <a:rPr lang="en-US" sz="3600" b="1">
                <a:solidFill>
                  <a:schemeClr val="accent2">
                    <a:lumMod val="50000"/>
                  </a:schemeClr>
                </a:solidFill>
                <a:uFillTx/>
                <a:latin typeface="Arial" panose="020B0604020202020204" pitchFamily="34" charset="0"/>
                <a:ea typeface="黑体" panose="02010609060101010101" pitchFamily="49" charset="-122"/>
              </a:rPr>
              <a:t>“我能办得到的。”我想。         </a:t>
            </a:r>
            <a:r>
              <a:rPr lang="zh-CN" sz="3600" b="1">
                <a:solidFill>
                  <a:schemeClr val="accent2">
                    <a:lumMod val="50000"/>
                  </a:schemeClr>
                </a:solidFill>
                <a:uFillTx/>
                <a:ea typeface="黑体" panose="02010609060101010101" pitchFamily="49" charset="-122"/>
                <a:sym typeface="+mn-ea"/>
              </a:rPr>
              <a:t>（               ）</a:t>
            </a:r>
            <a:endParaRPr lang="zh-CN" sz="3600" b="1">
              <a:solidFill>
                <a:schemeClr val="accent2">
                  <a:lumMod val="50000"/>
                </a:schemeClr>
              </a:solidFill>
              <a:uFillTx/>
              <a:latin typeface="Arial" panose="020B0604020202020204" pitchFamily="34" charset="0"/>
              <a:ea typeface="黑体" panose="02010609060101010101" pitchFamily="49" charset="-122"/>
              <a:sym typeface="+mn-ea"/>
            </a:endParaRPr>
          </a:p>
        </p:txBody>
      </p:sp>
      <p:sp>
        <p:nvSpPr>
          <p:cNvPr id="41987" name="文本框 41986"/>
          <p:cNvSpPr txBox="1"/>
          <p:nvPr/>
        </p:nvSpPr>
        <p:spPr>
          <a:xfrm>
            <a:off x="893445" y="737870"/>
            <a:ext cx="10596245" cy="660400"/>
          </a:xfrm>
          <a:prstGeom prst="rect">
            <a:avLst/>
          </a:prstGeom>
          <a:noFill/>
          <a:ln w="9525">
            <a:noFill/>
          </a:ln>
          <a:extLst>
            <a:ext uri="{909E8E84-426E-40DD-AFC4-6F175D3DCCD1}">
              <a14:hiddenFill xmlns:a14="http://schemas.microsoft.com/office/drawing/2010/main">
                <a:solidFill>
                  <a:schemeClr val="bg1"/>
                </a:solidFill>
              </a14:hiddenFill>
            </a:ext>
          </a:extLst>
        </p:spPr>
        <p:txBody>
          <a:bodyPr wrap="square">
            <a:spAutoFit/>
          </a:bodyPr>
          <a:lstStyle/>
          <a:p>
            <a:pPr algn="l">
              <a:lnSpc>
                <a:spcPts val="4440"/>
              </a:lnSpc>
              <a:buClrTx/>
              <a:buFont typeface="Arial" panose="020B0604020202020204" pitchFamily="34" charset="0"/>
              <a:buNone/>
            </a:pPr>
            <a:r>
              <a:rPr lang="en-US" altLang="zh-CN" sz="3600" b="1">
                <a:solidFill>
                  <a:schemeClr val="accent2">
                    <a:lumMod val="50000"/>
                  </a:schemeClr>
                </a:solidFill>
                <a:uFillTx/>
                <a:latin typeface="Arial" panose="020B0604020202020204" pitchFamily="34" charset="0"/>
                <a:ea typeface="黑体" panose="02010609060101010101" pitchFamily="49" charset="-122"/>
              </a:rPr>
              <a:t>  2</a:t>
            </a:r>
            <a:r>
              <a:rPr lang="zh-CN" altLang="en-US" sz="3600" b="1">
                <a:solidFill>
                  <a:schemeClr val="accent2">
                    <a:lumMod val="50000"/>
                  </a:schemeClr>
                </a:solidFill>
                <a:uFillTx/>
                <a:latin typeface="Arial" panose="020B0604020202020204" pitchFamily="34" charset="0"/>
                <a:ea typeface="黑体" panose="02010609060101010101" pitchFamily="49" charset="-122"/>
              </a:rPr>
              <a:t>、指出下列句子主要用了什么描写方法。</a:t>
            </a:r>
            <a:endParaRPr lang="zh-CN" sz="3600" b="1">
              <a:solidFill>
                <a:schemeClr val="accent2">
                  <a:lumMod val="50000"/>
                </a:schemeClr>
              </a:solidFill>
              <a:uFillTx/>
              <a:latin typeface="Arial" panose="020B0604020202020204" pitchFamily="34" charset="0"/>
              <a:ea typeface="黑体" panose="02010609060101010101" pitchFamily="49" charset="-122"/>
              <a:sym typeface="+mn-ea"/>
            </a:endParaRPr>
          </a:p>
        </p:txBody>
      </p:sp>
      <p:sp>
        <p:nvSpPr>
          <p:cNvPr id="3" name="文本框 2"/>
          <p:cNvSpPr txBox="1"/>
          <p:nvPr/>
        </p:nvSpPr>
        <p:spPr>
          <a:xfrm>
            <a:off x="8809355" y="2948305"/>
            <a:ext cx="2019300" cy="645160"/>
          </a:xfrm>
          <a:prstGeom prst="rect">
            <a:avLst/>
          </a:prstGeom>
          <a:noFill/>
        </p:spPr>
        <p:txBody>
          <a:bodyPr wrap="none" rtlCol="0">
            <a:spAutoFit/>
          </a:bodyPr>
          <a:lstStyle/>
          <a:p>
            <a:r>
              <a:rPr lang="zh-CN" altLang="en-US" sz="3600" b="1">
                <a:solidFill>
                  <a:srgbClr val="FF0000"/>
                </a:solidFill>
                <a:uFillTx/>
                <a:ea typeface="黑体" panose="02010609060101010101" pitchFamily="49" charset="-122"/>
              </a:rPr>
              <a:t>语言描写</a:t>
            </a:r>
            <a:endParaRPr lang="zh-CN" altLang="en-US" sz="3600" b="1">
              <a:solidFill>
                <a:srgbClr val="FF0000"/>
              </a:solidFill>
              <a:uFillTx/>
              <a:ea typeface="黑体" panose="02010609060101010101" pitchFamily="49" charset="-122"/>
            </a:endParaRPr>
          </a:p>
        </p:txBody>
      </p:sp>
      <p:sp>
        <p:nvSpPr>
          <p:cNvPr id="4" name="文本框 3"/>
          <p:cNvSpPr txBox="1"/>
          <p:nvPr/>
        </p:nvSpPr>
        <p:spPr>
          <a:xfrm>
            <a:off x="8910955" y="4253230"/>
            <a:ext cx="1816100" cy="583565"/>
          </a:xfrm>
          <a:prstGeom prst="rect">
            <a:avLst/>
          </a:prstGeom>
          <a:noFill/>
        </p:spPr>
        <p:txBody>
          <a:bodyPr wrap="none" rtlCol="0">
            <a:spAutoFit/>
          </a:bodyPr>
          <a:lstStyle/>
          <a:p>
            <a:pPr algn="l">
              <a:buClrTx/>
              <a:buSzTx/>
              <a:buFontTx/>
            </a:pPr>
            <a:r>
              <a:rPr lang="zh-CN" altLang="en-US" sz="3600" b="1">
                <a:solidFill>
                  <a:srgbClr val="FF0000"/>
                </a:solidFill>
                <a:uFillTx/>
                <a:ea typeface="黑体" panose="02010609060101010101" pitchFamily="49" charset="-122"/>
              </a:rPr>
              <a:t>动作描写</a:t>
            </a:r>
            <a:endParaRPr lang="zh-CN" altLang="en-US" sz="3600" b="1">
              <a:solidFill>
                <a:srgbClr val="FF0000"/>
              </a:solidFill>
              <a:uFillTx/>
              <a:ea typeface="黑体" panose="02010609060101010101" pitchFamily="49" charset="-122"/>
            </a:endParaRPr>
          </a:p>
        </p:txBody>
      </p:sp>
      <p:sp>
        <p:nvSpPr>
          <p:cNvPr id="5" name="文本框 4"/>
          <p:cNvSpPr txBox="1"/>
          <p:nvPr/>
        </p:nvSpPr>
        <p:spPr>
          <a:xfrm>
            <a:off x="6614795" y="5581650"/>
            <a:ext cx="3857625" cy="583565"/>
          </a:xfrm>
          <a:prstGeom prst="rect">
            <a:avLst/>
          </a:prstGeom>
          <a:noFill/>
        </p:spPr>
        <p:txBody>
          <a:bodyPr wrap="none" rtlCol="0">
            <a:spAutoFit/>
          </a:bodyPr>
          <a:lstStyle/>
          <a:p>
            <a:pPr algn="l">
              <a:buClrTx/>
              <a:buSzTx/>
              <a:buFontTx/>
            </a:pPr>
            <a:r>
              <a:rPr lang="zh-CN" altLang="en-US" sz="3600" b="1">
                <a:solidFill>
                  <a:srgbClr val="FF0000"/>
                </a:solidFill>
                <a:uFillTx/>
                <a:ea typeface="黑体" panose="02010609060101010101" pitchFamily="49" charset="-122"/>
              </a:rPr>
              <a:t>神态描写、动作描写</a:t>
            </a:r>
            <a:endParaRPr lang="zh-CN" altLang="en-US" sz="3600" b="1">
              <a:solidFill>
                <a:srgbClr val="FF0000"/>
              </a:solidFill>
              <a:uFillTx/>
              <a:ea typeface="黑体" panose="02010609060101010101" pitchFamily="49" charset="-122"/>
            </a:endParaRPr>
          </a:p>
        </p:txBody>
      </p:sp>
      <p:sp>
        <p:nvSpPr>
          <p:cNvPr id="6" name="文本框 5"/>
          <p:cNvSpPr txBox="1"/>
          <p:nvPr/>
        </p:nvSpPr>
        <p:spPr>
          <a:xfrm>
            <a:off x="8910955" y="6165215"/>
            <a:ext cx="1816100" cy="583565"/>
          </a:xfrm>
          <a:prstGeom prst="rect">
            <a:avLst/>
          </a:prstGeom>
          <a:noFill/>
        </p:spPr>
        <p:txBody>
          <a:bodyPr wrap="none" rtlCol="0">
            <a:spAutoFit/>
          </a:bodyPr>
          <a:lstStyle/>
          <a:p>
            <a:pPr algn="l">
              <a:buClrTx/>
              <a:buSzTx/>
              <a:buFontTx/>
            </a:pPr>
            <a:r>
              <a:rPr lang="zh-CN" altLang="en-US" sz="3600" b="1">
                <a:solidFill>
                  <a:srgbClr val="FF0000"/>
                </a:solidFill>
                <a:uFillTx/>
                <a:ea typeface="黑体" panose="02010609060101010101" pitchFamily="49" charset="-122"/>
              </a:rPr>
              <a:t>心理描写</a:t>
            </a:r>
            <a:endParaRPr lang="zh-CN" altLang="en-US" sz="3600" b="1">
              <a:solidFill>
                <a:srgbClr val="FF0000"/>
              </a:solidFill>
              <a:uFillTx/>
              <a:ea typeface="黑体" panose="02010609060101010101" pitchFamily="49" charset="-122"/>
            </a:endParaRPr>
          </a:p>
        </p:txBody>
      </p:sp>
      <p:sp>
        <p:nvSpPr>
          <p:cNvPr id="7" name="文本框 6"/>
          <p:cNvSpPr txBox="1"/>
          <p:nvPr/>
        </p:nvSpPr>
        <p:spPr>
          <a:xfrm>
            <a:off x="31115" y="31115"/>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课堂检测</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ppt_x</p:attrName>
                                        </p:attrNameLst>
                                      </p:cBhvr>
                                      <p:tavLst>
                                        <p:tav tm="0">
                                          <p:val>
                                            <p:strVal val="#ppt_x-.2"/>
                                          </p:val>
                                        </p:tav>
                                        <p:tav tm="100000">
                                          <p:val>
                                            <p:strVal val="#ppt_x"/>
                                          </p:val>
                                        </p:tav>
                                      </p:tavLst>
                                    </p:anim>
                                    <p:anim calcmode="lin" valueType="num">
                                      <p:cBhvr>
                                        <p:cTn id="16"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7" dur="1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900" decel="100000" fill="hold"/>
                                        <p:tgtEl>
                                          <p:spTgt spid="5"/>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580">
                                          <p:stCondLst>
                                            <p:cond delay="0"/>
                                          </p:stCondLst>
                                        </p:cTn>
                                        <p:tgtEl>
                                          <p:spTgt spid="6"/>
                                        </p:tgtEl>
                                      </p:cBhvr>
                                    </p:animEffect>
                                    <p:anim calcmode="lin" valueType="num">
                                      <p:cBhvr>
                                        <p:cTn id="31"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6" dur="26">
                                          <p:stCondLst>
                                            <p:cond delay="650"/>
                                          </p:stCondLst>
                                        </p:cTn>
                                        <p:tgtEl>
                                          <p:spTgt spid="6"/>
                                        </p:tgtEl>
                                      </p:cBhvr>
                                      <p:to x="100000" y="60000"/>
                                    </p:animScale>
                                    <p:animScale>
                                      <p:cBhvr>
                                        <p:cTn id="37" dur="166" decel="50000">
                                          <p:stCondLst>
                                            <p:cond delay="676"/>
                                          </p:stCondLst>
                                        </p:cTn>
                                        <p:tgtEl>
                                          <p:spTgt spid="6"/>
                                        </p:tgtEl>
                                      </p:cBhvr>
                                      <p:to x="100000" y="100000"/>
                                    </p:animScale>
                                    <p:animScale>
                                      <p:cBhvr>
                                        <p:cTn id="38" dur="26">
                                          <p:stCondLst>
                                            <p:cond delay="1312"/>
                                          </p:stCondLst>
                                        </p:cTn>
                                        <p:tgtEl>
                                          <p:spTgt spid="6"/>
                                        </p:tgtEl>
                                      </p:cBhvr>
                                      <p:to x="100000" y="80000"/>
                                    </p:animScale>
                                    <p:animScale>
                                      <p:cBhvr>
                                        <p:cTn id="39" dur="166" decel="50000">
                                          <p:stCondLst>
                                            <p:cond delay="1338"/>
                                          </p:stCondLst>
                                        </p:cTn>
                                        <p:tgtEl>
                                          <p:spTgt spid="6"/>
                                        </p:tgtEl>
                                      </p:cBhvr>
                                      <p:to x="100000" y="100000"/>
                                    </p:animScale>
                                    <p:animScale>
                                      <p:cBhvr>
                                        <p:cTn id="40" dur="26">
                                          <p:stCondLst>
                                            <p:cond delay="1642"/>
                                          </p:stCondLst>
                                        </p:cTn>
                                        <p:tgtEl>
                                          <p:spTgt spid="6"/>
                                        </p:tgtEl>
                                      </p:cBhvr>
                                      <p:to x="100000" y="90000"/>
                                    </p:animScale>
                                    <p:animScale>
                                      <p:cBhvr>
                                        <p:cTn id="41" dur="166" decel="50000">
                                          <p:stCondLst>
                                            <p:cond delay="1668"/>
                                          </p:stCondLst>
                                        </p:cTn>
                                        <p:tgtEl>
                                          <p:spTgt spid="6"/>
                                        </p:tgtEl>
                                      </p:cBhvr>
                                      <p:to x="100000" y="100000"/>
                                    </p:animScale>
                                    <p:animScale>
                                      <p:cBhvr>
                                        <p:cTn id="42" dur="26">
                                          <p:stCondLst>
                                            <p:cond delay="1808"/>
                                          </p:stCondLst>
                                        </p:cTn>
                                        <p:tgtEl>
                                          <p:spTgt spid="6"/>
                                        </p:tgtEl>
                                      </p:cBhvr>
                                      <p:to x="100000" y="95000"/>
                                    </p:animScale>
                                    <p:animScale>
                                      <p:cBhvr>
                                        <p:cTn id="43"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7560" y="1042035"/>
            <a:ext cx="10596245" cy="5774690"/>
          </a:xfrm>
          <a:prstGeom prst="rect">
            <a:avLst/>
          </a:prstGeom>
          <a:noFill/>
          <a:ln w="9525">
            <a:noFill/>
          </a:ln>
          <a:extLst>
            <a:ext uri="{909E8E84-426E-40DD-AFC4-6F175D3DCCD1}">
              <a14:hiddenFill xmlns:a14="http://schemas.microsoft.com/office/drawing/2010/main">
                <a:solidFill>
                  <a:schemeClr val="bg1"/>
                </a:solidFill>
              </a14:hiddenFill>
            </a:ext>
          </a:extLst>
        </p:spPr>
        <p:txBody>
          <a:bodyPr wrap="square">
            <a:spAutoFit/>
          </a:bodyPr>
          <a:p>
            <a:pPr algn="l">
              <a:lnSpc>
                <a:spcPts val="5540"/>
              </a:lnSpc>
              <a:buClrTx/>
              <a:buFont typeface="Arial" panose="020B0604020202020204" pitchFamily="34" charset="0"/>
              <a:buNone/>
            </a:pPr>
            <a:r>
              <a:rPr sz="3600" b="1">
                <a:solidFill>
                  <a:schemeClr val="accent2">
                    <a:lumMod val="50000"/>
                  </a:schemeClr>
                </a:solidFill>
                <a:uFillTx/>
                <a:latin typeface="Arial" panose="020B0604020202020204" pitchFamily="34" charset="0"/>
                <a:ea typeface="黑体" panose="02010609060101010101" pitchFamily="49" charset="-122"/>
              </a:rPr>
              <a:t>（</a:t>
            </a:r>
            <a:r>
              <a:rPr lang="en-US" sz="3600" b="1">
                <a:solidFill>
                  <a:schemeClr val="accent2">
                    <a:lumMod val="50000"/>
                  </a:schemeClr>
                </a:solidFill>
                <a:uFillTx/>
                <a:latin typeface="Arial" panose="020B0604020202020204" pitchFamily="34" charset="0"/>
                <a:ea typeface="黑体" panose="02010609060101010101" pitchFamily="49" charset="-122"/>
              </a:rPr>
              <a:t>5</a:t>
            </a:r>
            <a:r>
              <a:rPr sz="3600" b="1">
                <a:solidFill>
                  <a:schemeClr val="accent2">
                    <a:lumMod val="50000"/>
                  </a:schemeClr>
                </a:solidFill>
                <a:uFillTx/>
                <a:latin typeface="Arial" panose="020B0604020202020204" pitchFamily="34" charset="0"/>
                <a:ea typeface="黑体" panose="02010609060101010101" pitchFamily="49" charset="-122"/>
              </a:rPr>
              <a:t>）暮色苍茫，天上出现了星星，悬崖下面的大地越来越暗。                                        （                ）</a:t>
            </a:r>
            <a:endParaRPr sz="3600" b="1">
              <a:solidFill>
                <a:schemeClr val="accent2">
                  <a:lumMod val="50000"/>
                </a:schemeClr>
              </a:solidFill>
              <a:uFillTx/>
              <a:latin typeface="Arial" panose="020B0604020202020204" pitchFamily="34" charset="0"/>
              <a:ea typeface="黑体" panose="02010609060101010101" pitchFamily="49" charset="-122"/>
            </a:endParaRPr>
          </a:p>
          <a:p>
            <a:pPr algn="l">
              <a:lnSpc>
                <a:spcPts val="5540"/>
              </a:lnSpc>
              <a:buClrTx/>
              <a:buFont typeface="Arial" panose="020B0604020202020204" pitchFamily="34" charset="0"/>
              <a:buNone/>
            </a:pPr>
            <a:r>
              <a:rPr sz="3600" b="1">
                <a:solidFill>
                  <a:schemeClr val="accent2">
                    <a:lumMod val="50000"/>
                  </a:schemeClr>
                </a:solidFill>
                <a:uFillTx/>
                <a:latin typeface="Arial" panose="020B0604020202020204" pitchFamily="34" charset="0"/>
                <a:ea typeface="黑体" panose="02010609060101010101" pitchFamily="49" charset="-122"/>
              </a:rPr>
              <a:t>（</a:t>
            </a:r>
            <a:r>
              <a:rPr lang="en-US" sz="3600" b="1">
                <a:solidFill>
                  <a:schemeClr val="accent2">
                    <a:lumMod val="50000"/>
                  </a:schemeClr>
                </a:solidFill>
                <a:uFillTx/>
                <a:latin typeface="Arial" panose="020B0604020202020204" pitchFamily="34" charset="0"/>
                <a:ea typeface="黑体" panose="02010609060101010101" pitchFamily="49" charset="-122"/>
              </a:rPr>
              <a:t>6</a:t>
            </a:r>
            <a:r>
              <a:rPr sz="3600" b="1">
                <a:solidFill>
                  <a:schemeClr val="accent2">
                    <a:lumMod val="50000"/>
                  </a:schemeClr>
                </a:solidFill>
                <a:uFillTx/>
                <a:latin typeface="Arial" panose="020B0604020202020204" pitchFamily="34" charset="0"/>
                <a:ea typeface="黑体" panose="02010609060101010101" pitchFamily="49" charset="-122"/>
              </a:rPr>
              <a:t>）“下来吧，孩子，”他带着安慰的口气说，“晚饭做好了。”                                      （                ）</a:t>
            </a:r>
            <a:endParaRPr sz="3600" b="1">
              <a:solidFill>
                <a:schemeClr val="accent2">
                  <a:lumMod val="50000"/>
                </a:schemeClr>
              </a:solidFill>
              <a:uFillTx/>
              <a:latin typeface="Arial" panose="020B0604020202020204" pitchFamily="34" charset="0"/>
              <a:ea typeface="黑体" panose="02010609060101010101" pitchFamily="49" charset="-122"/>
            </a:endParaRPr>
          </a:p>
          <a:p>
            <a:pPr algn="l">
              <a:lnSpc>
                <a:spcPts val="5540"/>
              </a:lnSpc>
              <a:buClrTx/>
              <a:buFont typeface="Arial" panose="020B0604020202020204" pitchFamily="34" charset="0"/>
              <a:buNone/>
            </a:pPr>
            <a:r>
              <a:rPr sz="3600" b="1">
                <a:solidFill>
                  <a:schemeClr val="accent2">
                    <a:lumMod val="50000"/>
                  </a:schemeClr>
                </a:solidFill>
                <a:uFillTx/>
                <a:latin typeface="Arial" panose="020B0604020202020204" pitchFamily="34" charset="0"/>
                <a:ea typeface="黑体" panose="02010609060101010101" pitchFamily="49" charset="-122"/>
              </a:rPr>
              <a:t>（</a:t>
            </a:r>
            <a:r>
              <a:rPr lang="en-US" sz="3600" b="1">
                <a:solidFill>
                  <a:schemeClr val="accent2">
                    <a:lumMod val="50000"/>
                  </a:schemeClr>
                </a:solidFill>
                <a:uFillTx/>
                <a:latin typeface="Arial" panose="020B0604020202020204" pitchFamily="34" charset="0"/>
                <a:ea typeface="黑体" panose="02010609060101010101" pitchFamily="49" charset="-122"/>
              </a:rPr>
              <a:t>7</a:t>
            </a:r>
            <a:r>
              <a:rPr sz="3600" b="1">
                <a:solidFill>
                  <a:schemeClr val="accent2">
                    <a:lumMod val="50000"/>
                  </a:schemeClr>
                </a:solidFill>
                <a:uFillTx/>
                <a:latin typeface="Arial" panose="020B0604020202020204" pitchFamily="34" charset="0"/>
                <a:ea typeface="黑体" panose="02010609060101010101" pitchFamily="49" charset="-122"/>
              </a:rPr>
              <a:t>）最后，我一脚踩在崖下的岩石上，投入了父亲强壮的手臂中。                                 （                ）</a:t>
            </a:r>
            <a:endParaRPr sz="3600" b="1">
              <a:solidFill>
                <a:schemeClr val="accent2">
                  <a:lumMod val="50000"/>
                </a:schemeClr>
              </a:solidFill>
              <a:uFillTx/>
              <a:latin typeface="Arial" panose="020B0604020202020204" pitchFamily="34" charset="0"/>
              <a:ea typeface="黑体" panose="02010609060101010101" pitchFamily="49" charset="-122"/>
            </a:endParaRPr>
          </a:p>
          <a:p>
            <a:pPr algn="l">
              <a:lnSpc>
                <a:spcPts val="5540"/>
              </a:lnSpc>
              <a:buClrTx/>
              <a:buFont typeface="Arial" panose="020B0604020202020204" pitchFamily="34" charset="0"/>
              <a:buNone/>
            </a:pPr>
            <a:r>
              <a:rPr sz="3600" b="1">
                <a:solidFill>
                  <a:schemeClr val="accent2">
                    <a:lumMod val="50000"/>
                  </a:schemeClr>
                </a:solidFill>
                <a:uFillTx/>
                <a:latin typeface="Arial" panose="020B0604020202020204" pitchFamily="34" charset="0"/>
                <a:ea typeface="黑体" panose="02010609060101010101" pitchFamily="49" charset="-122"/>
              </a:rPr>
              <a:t>（</a:t>
            </a:r>
            <a:r>
              <a:rPr lang="en-US" sz="3600" b="1">
                <a:solidFill>
                  <a:schemeClr val="accent2">
                    <a:lumMod val="50000"/>
                  </a:schemeClr>
                </a:solidFill>
                <a:uFillTx/>
                <a:latin typeface="Arial" panose="020B0604020202020204" pitchFamily="34" charset="0"/>
                <a:ea typeface="黑体" panose="02010609060101010101" pitchFamily="49" charset="-122"/>
              </a:rPr>
              <a:t>8</a:t>
            </a:r>
            <a:r>
              <a:rPr sz="3600" b="1">
                <a:solidFill>
                  <a:schemeClr val="accent2">
                    <a:lumMod val="50000"/>
                  </a:schemeClr>
                </a:solidFill>
                <a:uFillTx/>
                <a:latin typeface="Arial" panose="020B0604020202020204" pitchFamily="34" charset="0"/>
                <a:ea typeface="黑体" panose="02010609060101010101" pitchFamily="49" charset="-122"/>
              </a:rPr>
              <a:t>）我绝对没法爬下去，我会滑倒摔死的。  </a:t>
            </a:r>
            <a:endParaRPr sz="3600" b="1">
              <a:solidFill>
                <a:schemeClr val="accent2">
                  <a:lumMod val="50000"/>
                </a:schemeClr>
              </a:solidFill>
              <a:uFillTx/>
              <a:latin typeface="Arial" panose="020B0604020202020204" pitchFamily="34" charset="0"/>
              <a:ea typeface="黑体" panose="02010609060101010101" pitchFamily="49" charset="-122"/>
            </a:endParaRPr>
          </a:p>
          <a:p>
            <a:pPr algn="l">
              <a:lnSpc>
                <a:spcPts val="5540"/>
              </a:lnSpc>
              <a:buClrTx/>
              <a:buFont typeface="Arial" panose="020B0604020202020204" pitchFamily="34" charset="0"/>
              <a:buNone/>
            </a:pPr>
            <a:r>
              <a:rPr sz="3600" b="1">
                <a:solidFill>
                  <a:schemeClr val="accent2">
                    <a:lumMod val="50000"/>
                  </a:schemeClr>
                </a:solidFill>
                <a:uFillTx/>
                <a:latin typeface="Arial" panose="020B0604020202020204" pitchFamily="34" charset="0"/>
                <a:ea typeface="黑体" panose="02010609060101010101" pitchFamily="49" charset="-122"/>
              </a:rPr>
              <a:t>                                                           （                ）</a:t>
            </a:r>
            <a:endParaRPr lang="zh-CN" sz="3600" b="1">
              <a:solidFill>
                <a:schemeClr val="accent2">
                  <a:lumMod val="50000"/>
                </a:schemeClr>
              </a:solidFill>
              <a:uFillTx/>
              <a:latin typeface="Arial" panose="020B0604020202020204" pitchFamily="34" charset="0"/>
              <a:ea typeface="黑体" panose="02010609060101010101" pitchFamily="49" charset="-122"/>
              <a:sym typeface="+mn-ea"/>
            </a:endParaRPr>
          </a:p>
        </p:txBody>
      </p:sp>
      <p:sp>
        <p:nvSpPr>
          <p:cNvPr id="3" name="文本框 2"/>
          <p:cNvSpPr txBox="1"/>
          <p:nvPr/>
        </p:nvSpPr>
        <p:spPr>
          <a:xfrm>
            <a:off x="8742680" y="1889760"/>
            <a:ext cx="2019300" cy="645160"/>
          </a:xfrm>
          <a:prstGeom prst="rect">
            <a:avLst/>
          </a:prstGeom>
          <a:noFill/>
        </p:spPr>
        <p:txBody>
          <a:bodyPr wrap="none" rtlCol="0">
            <a:spAutoFit/>
          </a:bodyPr>
          <a:lstStyle/>
          <a:p>
            <a:pPr algn="l"/>
            <a:r>
              <a:rPr lang="zh-CN" altLang="en-US" sz="3600" b="1">
                <a:solidFill>
                  <a:srgbClr val="FF0000"/>
                </a:solidFill>
                <a:uFillTx/>
                <a:ea typeface="黑体" panose="02010609060101010101" pitchFamily="49" charset="-122"/>
              </a:rPr>
              <a:t>环境描写</a:t>
            </a:r>
            <a:endParaRPr lang="zh-CN" altLang="en-US" sz="3600" b="1">
              <a:solidFill>
                <a:srgbClr val="FF0000"/>
              </a:solidFill>
              <a:uFillTx/>
              <a:ea typeface="黑体" panose="02010609060101010101" pitchFamily="49" charset="-122"/>
            </a:endParaRPr>
          </a:p>
        </p:txBody>
      </p:sp>
      <p:sp>
        <p:nvSpPr>
          <p:cNvPr id="4" name="文本框 3"/>
          <p:cNvSpPr txBox="1"/>
          <p:nvPr/>
        </p:nvSpPr>
        <p:spPr>
          <a:xfrm>
            <a:off x="8641080" y="3282315"/>
            <a:ext cx="2019300" cy="645160"/>
          </a:xfrm>
          <a:prstGeom prst="rect">
            <a:avLst/>
          </a:prstGeom>
          <a:noFill/>
        </p:spPr>
        <p:txBody>
          <a:bodyPr wrap="none" rtlCol="0">
            <a:spAutoFit/>
          </a:bodyPr>
          <a:lstStyle/>
          <a:p>
            <a:pPr algn="l">
              <a:buClrTx/>
              <a:buSzTx/>
              <a:buFontTx/>
            </a:pPr>
            <a:r>
              <a:rPr lang="zh-CN" altLang="en-US" sz="3600" b="1">
                <a:solidFill>
                  <a:srgbClr val="FF0000"/>
                </a:solidFill>
                <a:uFillTx/>
                <a:ea typeface="黑体" panose="02010609060101010101" pitchFamily="49" charset="-122"/>
              </a:rPr>
              <a:t>语言描写</a:t>
            </a:r>
            <a:endParaRPr lang="zh-CN" altLang="en-US" sz="3600" b="1">
              <a:solidFill>
                <a:srgbClr val="FF0000"/>
              </a:solidFill>
              <a:uFillTx/>
              <a:ea typeface="黑体" panose="02010609060101010101" pitchFamily="49" charset="-122"/>
            </a:endParaRPr>
          </a:p>
        </p:txBody>
      </p:sp>
      <p:sp>
        <p:nvSpPr>
          <p:cNvPr id="5" name="文本框 4"/>
          <p:cNvSpPr txBox="1"/>
          <p:nvPr/>
        </p:nvSpPr>
        <p:spPr>
          <a:xfrm>
            <a:off x="8742680" y="4674870"/>
            <a:ext cx="2019300" cy="645160"/>
          </a:xfrm>
          <a:prstGeom prst="rect">
            <a:avLst/>
          </a:prstGeom>
          <a:noFill/>
        </p:spPr>
        <p:txBody>
          <a:bodyPr wrap="square" rtlCol="0">
            <a:spAutoFit/>
          </a:bodyPr>
          <a:lstStyle/>
          <a:p>
            <a:pPr algn="l">
              <a:buClrTx/>
              <a:buSzTx/>
              <a:buFontTx/>
            </a:pPr>
            <a:r>
              <a:rPr lang="zh-CN" altLang="en-US" sz="3600" b="1">
                <a:solidFill>
                  <a:srgbClr val="FF0000"/>
                </a:solidFill>
                <a:uFillTx/>
                <a:ea typeface="黑体" panose="02010609060101010101" pitchFamily="49" charset="-122"/>
              </a:rPr>
              <a:t>动作描写</a:t>
            </a:r>
            <a:endParaRPr lang="zh-CN" altLang="en-US" sz="3600" b="1">
              <a:solidFill>
                <a:srgbClr val="FF0000"/>
              </a:solidFill>
              <a:uFillTx/>
              <a:ea typeface="黑体" panose="02010609060101010101" pitchFamily="49" charset="-122"/>
            </a:endParaRPr>
          </a:p>
        </p:txBody>
      </p:sp>
      <p:sp>
        <p:nvSpPr>
          <p:cNvPr id="6" name="文本框 5"/>
          <p:cNvSpPr txBox="1"/>
          <p:nvPr/>
        </p:nvSpPr>
        <p:spPr>
          <a:xfrm>
            <a:off x="8844280" y="6051550"/>
            <a:ext cx="1816100" cy="583565"/>
          </a:xfrm>
          <a:prstGeom prst="rect">
            <a:avLst/>
          </a:prstGeom>
          <a:noFill/>
        </p:spPr>
        <p:txBody>
          <a:bodyPr wrap="none" rtlCol="0">
            <a:spAutoFit/>
          </a:bodyPr>
          <a:lstStyle/>
          <a:p>
            <a:pPr algn="l">
              <a:buClrTx/>
              <a:buSzTx/>
              <a:buFontTx/>
            </a:pPr>
            <a:r>
              <a:rPr lang="zh-CN" altLang="en-US" sz="3600" b="1">
                <a:solidFill>
                  <a:srgbClr val="FF0000"/>
                </a:solidFill>
                <a:uFillTx/>
                <a:ea typeface="黑体" panose="02010609060101010101" pitchFamily="49" charset="-122"/>
              </a:rPr>
              <a:t>心理描写</a:t>
            </a:r>
            <a:endParaRPr lang="zh-CN" altLang="en-US" sz="3600" b="1">
              <a:solidFill>
                <a:srgbClr val="FF0000"/>
              </a:solidFill>
              <a:uFillTx/>
              <a:ea typeface="黑体" panose="02010609060101010101" pitchFamily="49" charset="-122"/>
            </a:endParaRPr>
          </a:p>
        </p:txBody>
      </p:sp>
      <p:sp>
        <p:nvSpPr>
          <p:cNvPr id="7" name="文本框 6"/>
          <p:cNvSpPr txBox="1"/>
          <p:nvPr/>
        </p:nvSpPr>
        <p:spPr>
          <a:xfrm>
            <a:off x="31115" y="31115"/>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课堂检测</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ppt_x</p:attrName>
                                        </p:attrNameLst>
                                      </p:cBhvr>
                                      <p:tavLst>
                                        <p:tav tm="0">
                                          <p:val>
                                            <p:strVal val="#ppt_x-.2"/>
                                          </p:val>
                                        </p:tav>
                                        <p:tav tm="100000">
                                          <p:val>
                                            <p:strVal val="#ppt_x"/>
                                          </p:val>
                                        </p:tav>
                                      </p:tavLst>
                                    </p:anim>
                                    <p:anim calcmode="lin" valueType="num">
                                      <p:cBhvr>
                                        <p:cTn id="16"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7" dur="1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900" decel="100000" fill="hold"/>
                                        <p:tgtEl>
                                          <p:spTgt spid="5"/>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580">
                                          <p:stCondLst>
                                            <p:cond delay="0"/>
                                          </p:stCondLst>
                                        </p:cTn>
                                        <p:tgtEl>
                                          <p:spTgt spid="6"/>
                                        </p:tgtEl>
                                      </p:cBhvr>
                                    </p:animEffect>
                                    <p:anim calcmode="lin" valueType="num">
                                      <p:cBhvr>
                                        <p:cTn id="31"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6" dur="26">
                                          <p:stCondLst>
                                            <p:cond delay="650"/>
                                          </p:stCondLst>
                                        </p:cTn>
                                        <p:tgtEl>
                                          <p:spTgt spid="6"/>
                                        </p:tgtEl>
                                      </p:cBhvr>
                                      <p:to x="100000" y="60000"/>
                                    </p:animScale>
                                    <p:animScale>
                                      <p:cBhvr>
                                        <p:cTn id="37" dur="166" decel="50000">
                                          <p:stCondLst>
                                            <p:cond delay="676"/>
                                          </p:stCondLst>
                                        </p:cTn>
                                        <p:tgtEl>
                                          <p:spTgt spid="6"/>
                                        </p:tgtEl>
                                      </p:cBhvr>
                                      <p:to x="100000" y="100000"/>
                                    </p:animScale>
                                    <p:animScale>
                                      <p:cBhvr>
                                        <p:cTn id="38" dur="26">
                                          <p:stCondLst>
                                            <p:cond delay="1312"/>
                                          </p:stCondLst>
                                        </p:cTn>
                                        <p:tgtEl>
                                          <p:spTgt spid="6"/>
                                        </p:tgtEl>
                                      </p:cBhvr>
                                      <p:to x="100000" y="80000"/>
                                    </p:animScale>
                                    <p:animScale>
                                      <p:cBhvr>
                                        <p:cTn id="39" dur="166" decel="50000">
                                          <p:stCondLst>
                                            <p:cond delay="1338"/>
                                          </p:stCondLst>
                                        </p:cTn>
                                        <p:tgtEl>
                                          <p:spTgt spid="6"/>
                                        </p:tgtEl>
                                      </p:cBhvr>
                                      <p:to x="100000" y="100000"/>
                                    </p:animScale>
                                    <p:animScale>
                                      <p:cBhvr>
                                        <p:cTn id="40" dur="26">
                                          <p:stCondLst>
                                            <p:cond delay="1642"/>
                                          </p:stCondLst>
                                        </p:cTn>
                                        <p:tgtEl>
                                          <p:spTgt spid="6"/>
                                        </p:tgtEl>
                                      </p:cBhvr>
                                      <p:to x="100000" y="90000"/>
                                    </p:animScale>
                                    <p:animScale>
                                      <p:cBhvr>
                                        <p:cTn id="41" dur="166" decel="50000">
                                          <p:stCondLst>
                                            <p:cond delay="1668"/>
                                          </p:stCondLst>
                                        </p:cTn>
                                        <p:tgtEl>
                                          <p:spTgt spid="6"/>
                                        </p:tgtEl>
                                      </p:cBhvr>
                                      <p:to x="100000" y="100000"/>
                                    </p:animScale>
                                    <p:animScale>
                                      <p:cBhvr>
                                        <p:cTn id="42" dur="26">
                                          <p:stCondLst>
                                            <p:cond delay="1808"/>
                                          </p:stCondLst>
                                        </p:cTn>
                                        <p:tgtEl>
                                          <p:spTgt spid="6"/>
                                        </p:tgtEl>
                                      </p:cBhvr>
                                      <p:to x="100000" y="95000"/>
                                    </p:animScale>
                                    <p:animScale>
                                      <p:cBhvr>
                                        <p:cTn id="43"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56323" name="图片 56322" descr="068m"/>
          <p:cNvPicPr>
            <a:picLocks noChangeAspect="1"/>
          </p:cNvPicPr>
          <p:nvPr/>
        </p:nvPicPr>
        <p:blipFill>
          <a:blip r:embed="rId1"/>
          <a:srcRect t="6667"/>
          <a:stretch>
            <a:fillRect/>
          </a:stretch>
        </p:blipFill>
        <p:spPr>
          <a:xfrm>
            <a:off x="-1905" y="0"/>
            <a:ext cx="12195810" cy="6858000"/>
          </a:xfrm>
          <a:prstGeom prst="rect">
            <a:avLst/>
          </a:prstGeom>
          <a:noFill/>
          <a:ln w="9525">
            <a:noFill/>
          </a:ln>
        </p:spPr>
      </p:pic>
      <p:pic>
        <p:nvPicPr>
          <p:cNvPr id="2" name="图片 1"/>
          <p:cNvPicPr>
            <a:picLocks noChangeAspect="1"/>
          </p:cNvPicPr>
          <p:nvPr/>
        </p:nvPicPr>
        <p:blipFill>
          <a:blip r:embed="rId2"/>
          <a:stretch>
            <a:fillRect/>
          </a:stretch>
        </p:blipFill>
        <p:spPr>
          <a:xfrm>
            <a:off x="-1905" y="-227965"/>
            <a:ext cx="12229465" cy="7373620"/>
          </a:xfrm>
          <a:prstGeom prst="rect">
            <a:avLst/>
          </a:prstGeom>
        </p:spPr>
      </p:pic>
      <p:sp>
        <p:nvSpPr>
          <p:cNvPr id="21507" name="矩形 43009"/>
          <p:cNvSpPr>
            <a:spLocks noTextEdit="1"/>
          </p:cNvSpPr>
          <p:nvPr/>
        </p:nvSpPr>
        <p:spPr>
          <a:xfrm>
            <a:off x="2404428" y="779463"/>
            <a:ext cx="7416800" cy="4319587"/>
          </a:xfrm>
          <a:prstGeom prst="rect">
            <a:avLst/>
          </a:prstGeom>
        </p:spPr>
        <p:txBody>
          <a:bodyPr wrap="none" fromWordArt="1">
            <a:prstTxWarp prst="textSlantUp">
              <a:avLst>
                <a:gd name="adj" fmla="val 32056"/>
              </a:avLst>
            </a:prstTxWarp>
            <a:normAutofit/>
          </a:bodyPr>
          <a:p>
            <a:pPr algn="ctr"/>
            <a:r>
              <a:rPr lang="zh-CN" altLang="en-US" sz="3600" b="1">
                <a:ln w="9525" cap="flat" cmpd="sng">
                  <a:solidFill>
                    <a:srgbClr val="CC99FF"/>
                  </a:solidFill>
                  <a:prstDash val="solid"/>
                  <a:roun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黑体" panose="02010609060101010101" pitchFamily="49" charset="-122"/>
                <a:ea typeface="黑体" panose="02010609060101010101" pitchFamily="49" charset="-122"/>
              </a:rPr>
              <a:t>再见</a:t>
            </a:r>
            <a:endParaRPr lang="zh-CN" altLang="en-US" sz="3600" b="1">
              <a:ln w="9525" cap="flat" cmpd="sng">
                <a:solidFill>
                  <a:srgbClr val="CC99FF"/>
                </a:solidFill>
                <a:prstDash val="solid"/>
                <a:roun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p:cTn id="7" dur="500" fill="hold"/>
                                        <p:tgtEl>
                                          <p:spTgt spid="21507"/>
                                        </p:tgtEl>
                                        <p:attrNameLst>
                                          <p:attrName>ppt_w</p:attrName>
                                        </p:attrNameLst>
                                      </p:cBhvr>
                                      <p:tavLst>
                                        <p:tav tm="0">
                                          <p:val>
                                            <p:fltVal val="0.000000"/>
                                          </p:val>
                                        </p:tav>
                                        <p:tav tm="100000">
                                          <p:val>
                                            <p:strVal val="#ppt_w"/>
                                          </p:val>
                                        </p:tav>
                                      </p:tavLst>
                                    </p:anim>
                                    <p:anim calcmode="lin" valueType="num">
                                      <p:cBhvr>
                                        <p:cTn id="8" dur="500" fill="hold"/>
                                        <p:tgtEl>
                                          <p:spTgt spid="21507"/>
                                        </p:tgtEl>
                                        <p:attrNameLst>
                                          <p:attrName>ppt_h</p:attrName>
                                        </p:attrNameLst>
                                      </p:cBhvr>
                                      <p:tavLst>
                                        <p:tav tm="0">
                                          <p:val>
                                            <p:fltVal val="0.000000"/>
                                          </p:val>
                                        </p:tav>
                                        <p:tav tm="100000">
                                          <p:val>
                                            <p:strVal val="#ppt_h"/>
                                          </p:val>
                                        </p:tav>
                                      </p:tavLst>
                                    </p:anim>
                                    <p:animEffect transition="in" filter="fade">
                                      <p:cBhvr>
                                        <p:cTn id="9" dur="5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 name="Text Box 3"/>
          <p:cNvSpPr txBox="1"/>
          <p:nvPr/>
        </p:nvSpPr>
        <p:spPr>
          <a:xfrm>
            <a:off x="1842135" y="1736725"/>
            <a:ext cx="9116060" cy="4707890"/>
          </a:xfrm>
          <a:prstGeom prst="rect">
            <a:avLst/>
          </a:prstGeom>
          <a:noFill/>
          <a:ln w="9525">
            <a:noFill/>
          </a:ln>
        </p:spPr>
        <p:txBody>
          <a:bodyPr wrap="square" anchor="t">
            <a:spAutoFit/>
          </a:bodyPr>
          <a:p>
            <a:pPr>
              <a:lnSpc>
                <a:spcPct val="150000"/>
              </a:lnSpc>
            </a:pPr>
            <a:r>
              <a:rPr lang="zh-CN" altLang="en-US" sz="4000" b="1" u="heavy" dirty="0">
                <a:solidFill>
                  <a:srgbClr val="0000FF"/>
                </a:solidFill>
                <a:uFill>
                  <a:solidFill>
                    <a:srgbClr val="FF0000"/>
                  </a:solidFill>
                </a:uFill>
                <a:latin typeface="Arial" panose="020B0604020202020204" pitchFamily="34" charset="0"/>
              </a:rPr>
              <a:t>灼</a:t>
            </a:r>
            <a:r>
              <a:rPr lang="zh-CN" altLang="en-US" sz="4000" b="1" dirty="0">
                <a:solidFill>
                  <a:srgbClr val="0000FF"/>
                </a:solidFill>
                <a:uFillTx/>
                <a:latin typeface="Arial" panose="020B0604020202020204" pitchFamily="34" charset="0"/>
              </a:rPr>
              <a:t>人（         ）         </a:t>
            </a:r>
            <a:r>
              <a:rPr lang="zh-CN" altLang="en-US" sz="4000" b="1" u="heavy" dirty="0">
                <a:solidFill>
                  <a:srgbClr val="0000FF"/>
                </a:solidFill>
                <a:uFill>
                  <a:solidFill>
                    <a:srgbClr val="FF0000"/>
                  </a:solidFill>
                </a:uFill>
                <a:latin typeface="Arial" panose="020B0604020202020204" pitchFamily="34" charset="0"/>
              </a:rPr>
              <a:t>附和</a:t>
            </a:r>
            <a:r>
              <a:rPr lang="zh-CN" altLang="en-US" sz="4000" b="1" dirty="0">
                <a:solidFill>
                  <a:srgbClr val="0000FF"/>
                </a:solidFill>
                <a:uFillTx/>
                <a:latin typeface="Arial" panose="020B0604020202020204" pitchFamily="34" charset="0"/>
              </a:rPr>
              <a:t>（         ）     </a:t>
            </a:r>
            <a:endParaRPr lang="zh-CN" altLang="en-US" sz="4000" b="1" dirty="0">
              <a:solidFill>
                <a:srgbClr val="0000FF"/>
              </a:solidFill>
              <a:uFillTx/>
              <a:latin typeface="Arial" panose="020B0604020202020204" pitchFamily="34" charset="0"/>
            </a:endParaRPr>
          </a:p>
          <a:p>
            <a:pPr>
              <a:lnSpc>
                <a:spcPct val="150000"/>
              </a:lnSpc>
            </a:pPr>
            <a:r>
              <a:rPr lang="zh-CN" altLang="en-US" sz="4000" b="1" u="heavy" dirty="0">
                <a:solidFill>
                  <a:srgbClr val="0000FF"/>
                </a:solidFill>
                <a:uFill>
                  <a:solidFill>
                    <a:srgbClr val="FF0000"/>
                  </a:solidFill>
                </a:uFill>
                <a:latin typeface="Arial" panose="020B0604020202020204" pitchFamily="34" charset="0"/>
              </a:rPr>
              <a:t>怦</a:t>
            </a:r>
            <a:r>
              <a:rPr lang="zh-CN" altLang="en-US" sz="4000" b="1" dirty="0">
                <a:solidFill>
                  <a:srgbClr val="0000FF"/>
                </a:solidFill>
                <a:uFillTx/>
                <a:latin typeface="Arial" panose="020B0604020202020204" pitchFamily="34" charset="0"/>
              </a:rPr>
              <a:t>怦（         ）         </a:t>
            </a:r>
            <a:r>
              <a:rPr lang="zh-CN" altLang="en-US" sz="4000" b="1" u="heavy" dirty="0">
                <a:solidFill>
                  <a:srgbClr val="0000FF"/>
                </a:solidFill>
                <a:uFill>
                  <a:solidFill>
                    <a:srgbClr val="FF0000"/>
                  </a:solidFill>
                </a:uFill>
                <a:latin typeface="Arial" panose="020B0604020202020204" pitchFamily="34" charset="0"/>
              </a:rPr>
              <a:t>哄</a:t>
            </a:r>
            <a:r>
              <a:rPr lang="zh-CN" altLang="en-US" sz="4000" b="1" dirty="0">
                <a:solidFill>
                  <a:srgbClr val="0000FF"/>
                </a:solidFill>
                <a:uFillTx/>
                <a:latin typeface="Arial" panose="020B0604020202020204" pitchFamily="34" charset="0"/>
              </a:rPr>
              <a:t>堂大笑（         ）   </a:t>
            </a:r>
            <a:endParaRPr lang="zh-CN" altLang="en-US" sz="4000" b="1" dirty="0">
              <a:solidFill>
                <a:srgbClr val="0000FF"/>
              </a:solidFill>
              <a:uFillTx/>
              <a:latin typeface="Arial" panose="020B0604020202020204" pitchFamily="34" charset="0"/>
            </a:endParaRPr>
          </a:p>
          <a:p>
            <a:pPr>
              <a:lnSpc>
                <a:spcPct val="150000"/>
              </a:lnSpc>
            </a:pPr>
            <a:r>
              <a:rPr lang="zh-CN" altLang="en-US" sz="4000" b="1" u="heavy" dirty="0">
                <a:solidFill>
                  <a:srgbClr val="0000FF"/>
                </a:solidFill>
                <a:uFill>
                  <a:solidFill>
                    <a:srgbClr val="FF0000"/>
                  </a:solidFill>
                </a:uFill>
                <a:latin typeface="Arial" panose="020B0604020202020204" pitchFamily="34" charset="0"/>
              </a:rPr>
              <a:t>恍惚</a:t>
            </a:r>
            <a:r>
              <a:rPr lang="zh-CN" altLang="en-US" sz="4000" b="1" dirty="0">
                <a:solidFill>
                  <a:srgbClr val="0000FF"/>
                </a:solidFill>
                <a:uFillTx/>
                <a:latin typeface="Arial" panose="020B0604020202020204" pitchFamily="34" charset="0"/>
              </a:rPr>
              <a:t>（              ）    废</a:t>
            </a:r>
            <a:r>
              <a:rPr lang="zh-CN" altLang="en-US" sz="4000" b="1" u="heavy" dirty="0">
                <a:solidFill>
                  <a:srgbClr val="0000FF"/>
                </a:solidFill>
                <a:uFill>
                  <a:solidFill>
                    <a:srgbClr val="FF0000"/>
                  </a:solidFill>
                </a:uFill>
                <a:latin typeface="Arial" panose="020B0604020202020204" pitchFamily="34" charset="0"/>
              </a:rPr>
              <a:t>墟</a:t>
            </a:r>
            <a:r>
              <a:rPr lang="zh-CN" altLang="en-US" sz="4000" b="1" dirty="0">
                <a:solidFill>
                  <a:srgbClr val="0000FF"/>
                </a:solidFill>
                <a:uFillTx/>
                <a:latin typeface="Arial" panose="020B0604020202020204" pitchFamily="34" charset="0"/>
              </a:rPr>
              <a:t>（     ）</a:t>
            </a:r>
            <a:endParaRPr lang="zh-CN" altLang="en-US" sz="4000" b="1" dirty="0">
              <a:solidFill>
                <a:srgbClr val="0000FF"/>
              </a:solidFill>
              <a:uFillTx/>
              <a:latin typeface="Arial" panose="020B0604020202020204" pitchFamily="34" charset="0"/>
            </a:endParaRPr>
          </a:p>
          <a:p>
            <a:pPr>
              <a:lnSpc>
                <a:spcPct val="150000"/>
              </a:lnSpc>
            </a:pPr>
            <a:r>
              <a:rPr lang="zh-CN" altLang="en-US" sz="4000" b="1" dirty="0">
                <a:solidFill>
                  <a:srgbClr val="0000FF"/>
                </a:solidFill>
                <a:uFillTx/>
                <a:latin typeface="Arial" panose="020B0604020202020204" pitchFamily="34" charset="0"/>
              </a:rPr>
              <a:t>抽</a:t>
            </a:r>
            <a:r>
              <a:rPr lang="zh-CN" altLang="en-US" sz="4000" b="1" u="heavy" dirty="0">
                <a:solidFill>
                  <a:srgbClr val="0000FF"/>
                </a:solidFill>
                <a:uFill>
                  <a:solidFill>
                    <a:srgbClr val="FF0000"/>
                  </a:solidFill>
                </a:uFill>
                <a:latin typeface="Arial" panose="020B0604020202020204" pitchFamily="34" charset="0"/>
              </a:rPr>
              <a:t>噎</a:t>
            </a:r>
            <a:r>
              <a:rPr lang="zh-CN" altLang="en-US" sz="4000" b="1" dirty="0">
                <a:solidFill>
                  <a:srgbClr val="0000FF"/>
                </a:solidFill>
                <a:uFillTx/>
                <a:latin typeface="Arial" panose="020B0604020202020204" pitchFamily="34" charset="0"/>
              </a:rPr>
              <a:t>（        ） </a:t>
            </a:r>
            <a:r>
              <a:rPr lang="zh-CN" altLang="en-US" sz="4000" b="1" dirty="0">
                <a:solidFill>
                  <a:srgbClr val="0000FF"/>
                </a:solidFill>
                <a:uFillTx/>
                <a:sym typeface="+mn-ea"/>
              </a:rPr>
              <a:t>        </a:t>
            </a:r>
            <a:r>
              <a:rPr lang="zh-CN" altLang="en-US" sz="4000" b="1" u="heavy" dirty="0">
                <a:solidFill>
                  <a:srgbClr val="0000FF"/>
                </a:solidFill>
                <a:uFill>
                  <a:solidFill>
                    <a:srgbClr val="FF0000"/>
                  </a:solidFill>
                </a:uFill>
                <a:sym typeface="+mn-ea"/>
              </a:rPr>
              <a:t>参差</a:t>
            </a:r>
            <a:r>
              <a:rPr lang="zh-CN" altLang="en-US" sz="4000" b="1" dirty="0">
                <a:solidFill>
                  <a:srgbClr val="0000FF"/>
                </a:solidFill>
                <a:uFillTx/>
                <a:sym typeface="+mn-ea"/>
              </a:rPr>
              <a:t>不齐（            ）    </a:t>
            </a:r>
            <a:endParaRPr lang="zh-CN" altLang="en-US" sz="4000" b="1" dirty="0">
              <a:solidFill>
                <a:srgbClr val="0000FF"/>
              </a:solidFill>
              <a:uFillTx/>
              <a:sym typeface="+mn-ea"/>
            </a:endParaRPr>
          </a:p>
          <a:p>
            <a:pPr>
              <a:lnSpc>
                <a:spcPct val="150000"/>
              </a:lnSpc>
            </a:pPr>
            <a:r>
              <a:rPr lang="zh-CN" altLang="en-US" sz="4000" b="1" u="heavy" dirty="0">
                <a:solidFill>
                  <a:srgbClr val="0000FF"/>
                </a:solidFill>
                <a:uFill>
                  <a:solidFill>
                    <a:srgbClr val="FF0000"/>
                  </a:solidFill>
                </a:uFill>
                <a:sym typeface="+mn-ea"/>
              </a:rPr>
              <a:t>晕眩</a:t>
            </a:r>
            <a:r>
              <a:rPr lang="zh-CN" altLang="en-US" sz="4000" b="1" dirty="0">
                <a:solidFill>
                  <a:srgbClr val="0000FF"/>
                </a:solidFill>
                <a:uFillTx/>
                <a:sym typeface="+mn-ea"/>
              </a:rPr>
              <a:t>（               ）            </a:t>
            </a:r>
            <a:r>
              <a:rPr lang="zh-CN" altLang="en-US" sz="4000" b="1" dirty="0">
                <a:solidFill>
                  <a:srgbClr val="0000FF"/>
                </a:solidFill>
                <a:uFillTx/>
                <a:latin typeface="Arial" panose="020B0604020202020204" pitchFamily="34" charset="0"/>
              </a:rPr>
              <a:t>       </a:t>
            </a:r>
            <a:endParaRPr lang="zh-CN" altLang="en-US" sz="4000" b="1" dirty="0">
              <a:solidFill>
                <a:srgbClr val="0000FF"/>
              </a:solidFill>
              <a:uFillTx/>
              <a:latin typeface="Arial" panose="020B0604020202020204" pitchFamily="34" charset="0"/>
            </a:endParaRPr>
          </a:p>
        </p:txBody>
      </p:sp>
      <p:sp>
        <p:nvSpPr>
          <p:cNvPr id="6" name="Text Box 4"/>
          <p:cNvSpPr txBox="1"/>
          <p:nvPr/>
        </p:nvSpPr>
        <p:spPr>
          <a:xfrm>
            <a:off x="3442335" y="1943735"/>
            <a:ext cx="1718945" cy="706755"/>
          </a:xfrm>
          <a:prstGeom prst="rect">
            <a:avLst/>
          </a:prstGeom>
          <a:noFill/>
          <a:ln w="9525">
            <a:noFill/>
          </a:ln>
        </p:spPr>
        <p:txBody>
          <a:bodyPr wrap="square" anchor="t">
            <a:spAutoFit/>
          </a:bodyPr>
          <a:p>
            <a:r>
              <a:rPr lang="en-US" altLang="zh-CN" sz="4000" b="1" dirty="0">
                <a:solidFill>
                  <a:srgbClr val="FF0000"/>
                </a:solidFill>
                <a:uFillTx/>
                <a:latin typeface="宋体" panose="02010600030101010101" pitchFamily="2" charset="-122"/>
                <a:ea typeface="宋体" panose="02010600030101010101" pitchFamily="2" charset="-122"/>
              </a:rPr>
              <a:t>zhuó</a:t>
            </a:r>
            <a:endParaRPr lang="en-US" altLang="zh-CN" sz="4000" b="1" dirty="0">
              <a:solidFill>
                <a:srgbClr val="FF0000"/>
              </a:solidFill>
              <a:uFillTx/>
              <a:latin typeface="宋体" panose="02010600030101010101" pitchFamily="2" charset="-122"/>
              <a:ea typeface="宋体" panose="02010600030101010101" pitchFamily="2" charset="-122"/>
            </a:endParaRPr>
          </a:p>
        </p:txBody>
      </p:sp>
      <p:sp>
        <p:nvSpPr>
          <p:cNvPr id="7" name="Text Box 5"/>
          <p:cNvSpPr txBox="1"/>
          <p:nvPr/>
        </p:nvSpPr>
        <p:spPr>
          <a:xfrm>
            <a:off x="3606165" y="4685242"/>
            <a:ext cx="1032933" cy="624840"/>
          </a:xfrm>
          <a:prstGeom prst="rect">
            <a:avLst/>
          </a:prstGeom>
          <a:noFill/>
          <a:ln w="9525">
            <a:noFill/>
          </a:ln>
        </p:spPr>
        <p:txBody>
          <a:bodyPr anchor="t">
            <a:spAutoFit/>
          </a:bodyPr>
          <a:p>
            <a:pPr algn="l">
              <a:buClrTx/>
              <a:buSzTx/>
              <a:buFontTx/>
            </a:pPr>
            <a:r>
              <a:rPr lang="en-US" altLang="zh-CN" sz="4000" b="1" dirty="0">
                <a:solidFill>
                  <a:srgbClr val="FF0000"/>
                </a:solidFill>
                <a:uFillTx/>
                <a:latin typeface="宋体" panose="02010600030101010101" pitchFamily="2" charset="-122"/>
                <a:ea typeface="宋体" panose="02010600030101010101" pitchFamily="2" charset="-122"/>
              </a:rPr>
              <a:t>yē</a:t>
            </a:r>
            <a:endParaRPr lang="en-US" altLang="zh-CN" sz="4000" b="1" dirty="0">
              <a:solidFill>
                <a:srgbClr val="FF0000"/>
              </a:solidFill>
              <a:uFillTx/>
              <a:latin typeface="宋体" panose="02010600030101010101" pitchFamily="2" charset="-122"/>
              <a:ea typeface="宋体" panose="02010600030101010101" pitchFamily="2" charset="-122"/>
            </a:endParaRPr>
          </a:p>
        </p:txBody>
      </p:sp>
      <p:sp>
        <p:nvSpPr>
          <p:cNvPr id="8" name="Text Box 6"/>
          <p:cNvSpPr txBox="1"/>
          <p:nvPr/>
        </p:nvSpPr>
        <p:spPr>
          <a:xfrm>
            <a:off x="3319780" y="3737610"/>
            <a:ext cx="2995295" cy="706755"/>
          </a:xfrm>
          <a:prstGeom prst="rect">
            <a:avLst/>
          </a:prstGeom>
          <a:noFill/>
          <a:ln w="9525">
            <a:noFill/>
          </a:ln>
        </p:spPr>
        <p:txBody>
          <a:bodyPr wrap="square" anchor="t">
            <a:spAutoFit/>
          </a:bodyPr>
          <a:p>
            <a:pPr algn="l">
              <a:buClrTx/>
              <a:buSzTx/>
              <a:buFontTx/>
            </a:pPr>
            <a:r>
              <a:rPr lang="en-US" altLang="zh-CN" sz="4000" b="1" dirty="0">
                <a:solidFill>
                  <a:srgbClr val="FF0000"/>
                </a:solidFill>
                <a:uFillTx/>
                <a:latin typeface="宋体" panose="02010600030101010101" pitchFamily="2" charset="-122"/>
                <a:ea typeface="宋体" panose="02010600030101010101" pitchFamily="2" charset="-122"/>
              </a:rPr>
              <a:t>huǎn</a:t>
            </a:r>
            <a:r>
              <a:rPr lang="en-US" altLang="zh-CN" sz="4000" b="1" dirty="0">
                <a:solidFill>
                  <a:srgbClr val="FF0000"/>
                </a:solidFill>
                <a:uFillTx/>
                <a:latin typeface="宋体" panose="02010600030101010101" pitchFamily="2" charset="-122"/>
                <a:sym typeface="+mn-ea"/>
              </a:rPr>
              <a:t>ɡ </a:t>
            </a:r>
            <a:r>
              <a:rPr lang="en-US" altLang="zh-CN" sz="4000" b="1" dirty="0">
                <a:solidFill>
                  <a:srgbClr val="FF0000"/>
                </a:solidFill>
                <a:uFillTx/>
                <a:latin typeface="宋体" panose="02010600030101010101" pitchFamily="2" charset="-122"/>
                <a:ea typeface="宋体" panose="02010600030101010101" pitchFamily="2" charset="-122"/>
              </a:rPr>
              <a:t>hū</a:t>
            </a:r>
            <a:endParaRPr lang="en-US" altLang="zh-CN" sz="4000" b="1" dirty="0">
              <a:solidFill>
                <a:srgbClr val="FF0000"/>
              </a:solidFill>
              <a:uFillTx/>
              <a:latin typeface="宋体" panose="02010600030101010101" pitchFamily="2" charset="-122"/>
              <a:ea typeface="宋体" panose="02010600030101010101" pitchFamily="2" charset="-122"/>
            </a:endParaRPr>
          </a:p>
        </p:txBody>
      </p:sp>
      <p:sp>
        <p:nvSpPr>
          <p:cNvPr id="12" name="Text Box 10"/>
          <p:cNvSpPr txBox="1"/>
          <p:nvPr/>
        </p:nvSpPr>
        <p:spPr>
          <a:xfrm>
            <a:off x="8952865" y="2903855"/>
            <a:ext cx="1911985" cy="706755"/>
          </a:xfrm>
          <a:prstGeom prst="rect">
            <a:avLst/>
          </a:prstGeom>
          <a:noFill/>
          <a:ln w="9525">
            <a:noFill/>
          </a:ln>
        </p:spPr>
        <p:txBody>
          <a:bodyPr wrap="square" anchor="t">
            <a:spAutoFit/>
          </a:bodyPr>
          <a:p>
            <a:pPr algn="l">
              <a:buClrTx/>
              <a:buSzTx/>
              <a:buFontTx/>
            </a:pPr>
            <a:r>
              <a:rPr lang="en-US" altLang="zh-CN" sz="4000" b="1" dirty="0">
                <a:solidFill>
                  <a:srgbClr val="FF0000"/>
                </a:solidFill>
                <a:uFillTx/>
                <a:latin typeface="宋体" panose="02010600030101010101" pitchFamily="2" charset="-122"/>
                <a:ea typeface="宋体" panose="02010600030101010101" pitchFamily="2" charset="-122"/>
              </a:rPr>
              <a:t>hōn</a:t>
            </a:r>
            <a:r>
              <a:rPr lang="en-US" altLang="zh-CN" sz="4000" b="1" dirty="0">
                <a:solidFill>
                  <a:srgbClr val="FF0000"/>
                </a:solidFill>
                <a:uFillTx/>
                <a:latin typeface="宋体" panose="02010600030101010101" pitchFamily="2" charset="-122"/>
                <a:sym typeface="+mn-ea"/>
              </a:rPr>
              <a:t>ɡ</a:t>
            </a:r>
            <a:endParaRPr lang="en-US" altLang="zh-CN" sz="4000" b="1" dirty="0">
              <a:solidFill>
                <a:srgbClr val="FF0000"/>
              </a:solidFill>
              <a:uFillTx/>
              <a:latin typeface="宋体" panose="02010600030101010101" pitchFamily="2" charset="-122"/>
              <a:ea typeface="宋体" panose="02010600030101010101" pitchFamily="2" charset="-122"/>
              <a:sym typeface="+mn-ea"/>
            </a:endParaRPr>
          </a:p>
        </p:txBody>
      </p:sp>
      <p:sp>
        <p:nvSpPr>
          <p:cNvPr id="13" name="Text Box 11"/>
          <p:cNvSpPr txBox="1"/>
          <p:nvPr/>
        </p:nvSpPr>
        <p:spPr>
          <a:xfrm>
            <a:off x="8004175" y="1943735"/>
            <a:ext cx="2023110" cy="706755"/>
          </a:xfrm>
          <a:prstGeom prst="rect">
            <a:avLst/>
          </a:prstGeom>
          <a:noFill/>
          <a:ln w="9525">
            <a:noFill/>
          </a:ln>
        </p:spPr>
        <p:txBody>
          <a:bodyPr wrap="square" anchor="t">
            <a:spAutoFit/>
          </a:bodyPr>
          <a:p>
            <a:r>
              <a:rPr lang="en-US" altLang="zh-CN" sz="4000" b="1" dirty="0">
                <a:solidFill>
                  <a:srgbClr val="FF0000"/>
                </a:solidFill>
                <a:uFillTx/>
                <a:latin typeface="宋体" panose="02010600030101010101" pitchFamily="2" charset="-122"/>
                <a:ea typeface="宋体" panose="02010600030101010101" pitchFamily="2" charset="-122"/>
              </a:rPr>
              <a:t>fù hè</a:t>
            </a:r>
            <a:endParaRPr lang="en-US" altLang="zh-CN" sz="4000" b="1" dirty="0">
              <a:solidFill>
                <a:srgbClr val="FF0000"/>
              </a:solidFill>
              <a:uFillTx/>
              <a:latin typeface="宋体" panose="02010600030101010101" pitchFamily="2" charset="-122"/>
              <a:ea typeface="宋体" panose="02010600030101010101" pitchFamily="2" charset="-122"/>
            </a:endParaRPr>
          </a:p>
        </p:txBody>
      </p:sp>
      <p:sp>
        <p:nvSpPr>
          <p:cNvPr id="30" name="Text Box 11"/>
          <p:cNvSpPr txBox="1"/>
          <p:nvPr/>
        </p:nvSpPr>
        <p:spPr>
          <a:xfrm>
            <a:off x="3606165" y="2812415"/>
            <a:ext cx="1918970" cy="706755"/>
          </a:xfrm>
          <a:prstGeom prst="rect">
            <a:avLst/>
          </a:prstGeom>
          <a:noFill/>
          <a:ln w="9525">
            <a:noFill/>
          </a:ln>
        </p:spPr>
        <p:txBody>
          <a:bodyPr wrap="square" anchor="t">
            <a:spAutoFit/>
          </a:bodyPr>
          <a:p>
            <a:pPr algn="l">
              <a:buClrTx/>
              <a:buSzTx/>
              <a:buFontTx/>
            </a:pPr>
            <a:r>
              <a:rPr lang="en-US" altLang="zh-CN" sz="4000" b="1" dirty="0">
                <a:solidFill>
                  <a:srgbClr val="FF0000"/>
                </a:solidFill>
                <a:uFillTx/>
                <a:latin typeface="宋体" panose="02010600030101010101" pitchFamily="2" charset="-122"/>
                <a:ea typeface="宋体" panose="02010600030101010101" pitchFamily="2" charset="-122"/>
              </a:rPr>
              <a:t>pēn</a:t>
            </a:r>
            <a:r>
              <a:rPr lang="en-US" altLang="zh-CN" sz="4000" b="1" dirty="0">
                <a:solidFill>
                  <a:srgbClr val="FF0000"/>
                </a:solidFill>
                <a:uFillTx/>
                <a:latin typeface="宋体" panose="02010600030101010101" pitchFamily="2" charset="-122"/>
                <a:sym typeface="+mn-ea"/>
              </a:rPr>
              <a:t>ɡ</a:t>
            </a:r>
            <a:endParaRPr lang="en-US" altLang="zh-CN" sz="4000" b="1" dirty="0">
              <a:solidFill>
                <a:srgbClr val="FF0000"/>
              </a:solidFill>
              <a:uFillTx/>
              <a:latin typeface="宋体" panose="02010600030101010101" pitchFamily="2" charset="-122"/>
              <a:ea typeface="宋体" panose="02010600030101010101" pitchFamily="2" charset="-122"/>
            </a:endParaRPr>
          </a:p>
        </p:txBody>
      </p:sp>
      <p:sp>
        <p:nvSpPr>
          <p:cNvPr id="31" name="Text Box 11"/>
          <p:cNvSpPr txBox="1"/>
          <p:nvPr/>
        </p:nvSpPr>
        <p:spPr>
          <a:xfrm>
            <a:off x="8003963" y="3778674"/>
            <a:ext cx="1032933" cy="624840"/>
          </a:xfrm>
          <a:prstGeom prst="rect">
            <a:avLst/>
          </a:prstGeom>
          <a:noFill/>
          <a:ln w="9525">
            <a:noFill/>
          </a:ln>
        </p:spPr>
        <p:txBody>
          <a:bodyPr anchor="t">
            <a:spAutoFit/>
          </a:bodyPr>
          <a:p>
            <a:r>
              <a:rPr lang="en-US" altLang="zh-CN" sz="4000" b="1" dirty="0">
                <a:solidFill>
                  <a:srgbClr val="FF0000"/>
                </a:solidFill>
                <a:uFillTx/>
                <a:latin typeface="宋体" panose="02010600030101010101" pitchFamily="2" charset="-122"/>
                <a:ea typeface="宋体" panose="02010600030101010101" pitchFamily="2" charset="-122"/>
              </a:rPr>
              <a:t>xū</a:t>
            </a:r>
            <a:endParaRPr lang="zh-CN" altLang="en-US" sz="3465" b="1" dirty="0">
              <a:solidFill>
                <a:srgbClr val="FF0000"/>
              </a:solidFill>
              <a:latin typeface="宋体" panose="02010600030101010101" pitchFamily="2" charset="-122"/>
              <a:ea typeface="宋体" panose="02010600030101010101" pitchFamily="2" charset="-122"/>
            </a:endParaRPr>
          </a:p>
        </p:txBody>
      </p:sp>
      <p:sp>
        <p:nvSpPr>
          <p:cNvPr id="12312" name="矩形 2"/>
          <p:cNvSpPr/>
          <p:nvPr/>
        </p:nvSpPr>
        <p:spPr>
          <a:xfrm>
            <a:off x="3442124" y="663152"/>
            <a:ext cx="2225040" cy="706755"/>
          </a:xfrm>
          <a:prstGeom prst="rect">
            <a:avLst/>
          </a:prstGeom>
          <a:noFill/>
          <a:ln w="9525">
            <a:noFill/>
          </a:ln>
        </p:spPr>
        <p:txBody>
          <a:bodyPr wrap="none" anchor="t">
            <a:spAutoFit/>
          </a:bodyPr>
          <a:p>
            <a:r>
              <a:rPr lang="zh-CN" altLang="en-US" sz="4000" b="1" dirty="0">
                <a:solidFill>
                  <a:srgbClr val="00B050"/>
                </a:solidFill>
                <a:uFillTx/>
                <a:latin typeface="黑体" panose="02010609060101010101" pitchFamily="49" charset="-122"/>
                <a:ea typeface="黑体" panose="02010609060101010101" pitchFamily="49" charset="-122"/>
              </a:rPr>
              <a:t>字音字形</a:t>
            </a:r>
            <a:endParaRPr lang="zh-CN" altLang="en-US" sz="4000" b="1" dirty="0">
              <a:solidFill>
                <a:srgbClr val="00B050"/>
              </a:solidFill>
              <a:uFillTx/>
              <a:latin typeface="黑体" panose="02010609060101010101" pitchFamily="49" charset="-122"/>
              <a:ea typeface="黑体" panose="02010609060101010101" pitchFamily="49" charset="-122"/>
            </a:endParaRPr>
          </a:p>
        </p:txBody>
      </p:sp>
      <p:sp>
        <p:nvSpPr>
          <p:cNvPr id="46" name="Text Box 11"/>
          <p:cNvSpPr txBox="1"/>
          <p:nvPr/>
        </p:nvSpPr>
        <p:spPr>
          <a:xfrm>
            <a:off x="8952865" y="4685030"/>
            <a:ext cx="2214880" cy="624840"/>
          </a:xfrm>
          <a:prstGeom prst="rect">
            <a:avLst/>
          </a:prstGeom>
          <a:noFill/>
          <a:ln w="9525">
            <a:noFill/>
          </a:ln>
        </p:spPr>
        <p:txBody>
          <a:bodyPr wrap="square" anchor="t">
            <a:spAutoFit/>
          </a:bodyPr>
          <a:p>
            <a:pPr algn="l">
              <a:buClrTx/>
              <a:buSzTx/>
              <a:buFontTx/>
            </a:pPr>
            <a:r>
              <a:rPr lang="en-US" altLang="zh-CN" sz="4000" b="1" dirty="0">
                <a:solidFill>
                  <a:srgbClr val="FF0000"/>
                </a:solidFill>
                <a:uFillTx/>
                <a:latin typeface="宋体" panose="02010600030101010101" pitchFamily="2" charset="-122"/>
                <a:ea typeface="宋体" panose="02010600030101010101" pitchFamily="2" charset="-122"/>
              </a:rPr>
              <a:t>cēn cī </a:t>
            </a:r>
            <a:endParaRPr lang="en-US" altLang="zh-CN" sz="4000" b="1" dirty="0">
              <a:solidFill>
                <a:srgbClr val="FF0000"/>
              </a:solidFill>
              <a:uFillTx/>
              <a:latin typeface="宋体" panose="02010600030101010101" pitchFamily="2" charset="-122"/>
              <a:ea typeface="宋体" panose="02010600030101010101" pitchFamily="2" charset="-122"/>
            </a:endParaRPr>
          </a:p>
        </p:txBody>
      </p:sp>
      <p:sp>
        <p:nvSpPr>
          <p:cNvPr id="21" name="矩形 20"/>
          <p:cNvSpPr/>
          <p:nvPr/>
        </p:nvSpPr>
        <p:spPr>
          <a:xfrm>
            <a:off x="3210031" y="5554134"/>
            <a:ext cx="2183130" cy="624840"/>
          </a:xfrm>
          <a:prstGeom prst="rect">
            <a:avLst/>
          </a:prstGeom>
          <a:noFill/>
          <a:ln w="9525">
            <a:noFill/>
          </a:ln>
        </p:spPr>
        <p:txBody>
          <a:bodyPr wrap="none" anchor="t">
            <a:spAutoFit/>
          </a:bodyPr>
          <a:p>
            <a:pPr algn="l"/>
            <a:r>
              <a:rPr lang="en-US" altLang="zh-CN" sz="3465" b="1" dirty="0">
                <a:solidFill>
                  <a:srgbClr val="FF0000"/>
                </a:solidFill>
                <a:latin typeface="宋体" panose="02010600030101010101" pitchFamily="2" charset="-122"/>
              </a:rPr>
              <a:t> </a:t>
            </a:r>
            <a:r>
              <a:rPr lang="en-US" altLang="zh-CN" sz="4000" b="1" dirty="0">
                <a:solidFill>
                  <a:srgbClr val="FF0000"/>
                </a:solidFill>
                <a:uFillTx/>
                <a:latin typeface="宋体" panose="02010600030101010101" pitchFamily="2" charset="-122"/>
              </a:rPr>
              <a:t>yūn xuàn</a:t>
            </a:r>
            <a:endParaRPr lang="en-US" altLang="zh-CN" sz="4000" b="1" dirty="0">
              <a:solidFill>
                <a:srgbClr val="FF0000"/>
              </a:solidFill>
              <a:uFillTx/>
              <a:latin typeface="宋体" panose="02010600030101010101" pitchFamily="2" charset="-122"/>
            </a:endParaRPr>
          </a:p>
        </p:txBody>
      </p:sp>
      <p:sp>
        <p:nvSpPr>
          <p:cNvPr id="3" name="文本框 2"/>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预习检测</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500"/>
                                        <p:tgtEl>
                                          <p:spTgt spid="46"/>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checkerboard(across)">
                                      <p:cBhvr>
                                        <p:cTn id="4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2" grpId="0"/>
      <p:bldP spid="13" grpId="0"/>
      <p:bldP spid="30" grpId="0"/>
      <p:bldP spid="31" grpId="0"/>
      <p:bldP spid="46"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3" name="矩形 2"/>
          <p:cNvSpPr/>
          <p:nvPr/>
        </p:nvSpPr>
        <p:spPr>
          <a:xfrm>
            <a:off x="3585845" y="1784985"/>
            <a:ext cx="8207375" cy="4220845"/>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1"/>
          </a:lnRef>
          <a:fillRef idx="1">
            <a:schemeClr val="lt1"/>
          </a:fillRef>
          <a:effectRef idx="0">
            <a:schemeClr val="accent1"/>
          </a:effectRef>
          <a:fontRef idx="minor">
            <a:schemeClr val="dk1"/>
          </a:fontRef>
        </p:style>
        <p:txBody>
          <a:bodyPr wrap="square" anchor="t">
            <a:spAutoFit/>
          </a:bodyPr>
          <a:p>
            <a:pPr>
              <a:lnSpc>
                <a:spcPts val="6440"/>
              </a:lnSpc>
            </a:pPr>
            <a:r>
              <a:rPr lang="zh-CN" altLang="en-US" sz="3600" b="1" dirty="0">
                <a:solidFill>
                  <a:srgbClr val="FF0000"/>
                </a:solidFill>
                <a:uFillTx/>
                <a:latin typeface="楷体_GB2312" charset="0"/>
                <a:ea typeface="黑体" panose="02010609060101010101" pitchFamily="49" charset="-122"/>
              </a:rPr>
              <a:t>高耸的样子。</a:t>
            </a:r>
            <a:endParaRPr lang="zh-CN" altLang="en-US" sz="3600" b="1" dirty="0">
              <a:solidFill>
                <a:srgbClr val="FF0000"/>
              </a:solidFill>
              <a:uFillTx/>
              <a:latin typeface="楷体_GB2312" charset="0"/>
              <a:ea typeface="黑体" panose="02010609060101010101" pitchFamily="49" charset="-122"/>
            </a:endParaRPr>
          </a:p>
          <a:p>
            <a:pPr>
              <a:lnSpc>
                <a:spcPts val="6440"/>
              </a:lnSpc>
            </a:pPr>
            <a:r>
              <a:rPr lang="zh-CN" altLang="en-US" sz="3600" b="1" dirty="0">
                <a:solidFill>
                  <a:srgbClr val="FF0000"/>
                </a:solidFill>
                <a:uFillTx/>
                <a:latin typeface="楷体_GB2312" charset="0"/>
                <a:ea typeface="黑体" panose="02010609060101010101" pitchFamily="49" charset="-122"/>
              </a:rPr>
              <a:t>形容呼吸急促，大声喘气。</a:t>
            </a:r>
            <a:endParaRPr lang="zh-CN" altLang="en-US" sz="3600" b="1" dirty="0">
              <a:solidFill>
                <a:srgbClr val="FF0000"/>
              </a:solidFill>
              <a:uFillTx/>
              <a:latin typeface="楷体_GB2312" charset="0"/>
              <a:ea typeface="黑体" panose="02010609060101010101" pitchFamily="49" charset="-122"/>
            </a:endParaRPr>
          </a:p>
          <a:p>
            <a:pPr algn="l">
              <a:lnSpc>
                <a:spcPts val="6440"/>
              </a:lnSpc>
            </a:pPr>
            <a:r>
              <a:rPr lang="zh-CN" altLang="en-US" sz="3600" b="1" dirty="0">
                <a:solidFill>
                  <a:srgbClr val="FF0000"/>
                </a:solidFill>
                <a:uFillTx/>
                <a:latin typeface="楷体_GB2312" charset="0"/>
                <a:ea typeface="黑体" panose="02010609060101010101" pitchFamily="49" charset="-122"/>
              </a:rPr>
              <a:t>形容举动十分谨慎，丝毫不敢疏忽。</a:t>
            </a:r>
            <a:endParaRPr lang="zh-CN" altLang="en-US" sz="3600" b="1" dirty="0">
              <a:solidFill>
                <a:srgbClr val="FF0000"/>
              </a:solidFill>
              <a:uFillTx/>
              <a:latin typeface="楷体_GB2312" charset="0"/>
              <a:ea typeface="黑体" panose="02010609060101010101" pitchFamily="49" charset="-122"/>
            </a:endParaRPr>
          </a:p>
          <a:p>
            <a:pPr algn="l">
              <a:lnSpc>
                <a:spcPts val="6440"/>
              </a:lnSpc>
            </a:pPr>
            <a:r>
              <a:rPr lang="zh-CN" altLang="en-US" sz="3600" b="1" dirty="0">
                <a:solidFill>
                  <a:srgbClr val="FF0000"/>
                </a:solidFill>
                <a:uFillTx/>
                <a:latin typeface="楷体_GB2312" charset="0"/>
                <a:ea typeface="黑体" panose="02010609060101010101" pitchFamily="49" charset="-122"/>
              </a:rPr>
              <a:t>（言语、行动）追随别人（多含贬义）。</a:t>
            </a:r>
            <a:endParaRPr lang="zh-CN" altLang="en-US" sz="3600" b="1" dirty="0">
              <a:solidFill>
                <a:srgbClr val="FF0000"/>
              </a:solidFill>
              <a:uFillTx/>
              <a:latin typeface="楷体_GB2312" charset="0"/>
              <a:ea typeface="黑体" panose="02010609060101010101" pitchFamily="49" charset="-122"/>
            </a:endParaRPr>
          </a:p>
          <a:p>
            <a:pPr algn="l">
              <a:lnSpc>
                <a:spcPts val="6440"/>
              </a:lnSpc>
            </a:pPr>
            <a:r>
              <a:rPr lang="zh-CN" altLang="en-US" sz="3600" b="1" dirty="0">
                <a:solidFill>
                  <a:srgbClr val="FF0000"/>
                </a:solidFill>
                <a:uFillTx/>
                <a:latin typeface="楷体_GB2312" charset="0"/>
                <a:ea typeface="黑体" panose="02010609060101010101" pitchFamily="49" charset="-122"/>
              </a:rPr>
              <a:t>长短、高低、大小不齐；不一致。</a:t>
            </a:r>
            <a:endParaRPr lang="zh-CN" altLang="en-US" sz="3600" b="1" dirty="0">
              <a:solidFill>
                <a:srgbClr val="FF0000"/>
              </a:solidFill>
              <a:uFillTx/>
              <a:latin typeface="楷体_GB2312" charset="0"/>
              <a:ea typeface="黑体" panose="02010609060101010101" pitchFamily="49" charset="-122"/>
            </a:endParaRPr>
          </a:p>
        </p:txBody>
      </p:sp>
      <p:sp>
        <p:nvSpPr>
          <p:cNvPr id="6" name="Text Box 4"/>
          <p:cNvSpPr txBox="1"/>
          <p:nvPr/>
        </p:nvSpPr>
        <p:spPr>
          <a:xfrm>
            <a:off x="1439545" y="1759585"/>
            <a:ext cx="2700020" cy="4246245"/>
          </a:xfrm>
          <a:prstGeom prst="rect">
            <a:avLst/>
          </a:prstGeom>
          <a:noFill/>
          <a:ln w="9525">
            <a:noFill/>
          </a:ln>
        </p:spPr>
        <p:txBody>
          <a:bodyPr wrap="square" anchor="t">
            <a:spAutoFit/>
          </a:bodyPr>
          <a:p>
            <a:pPr>
              <a:lnSpc>
                <a:spcPct val="150000"/>
              </a:lnSpc>
            </a:pPr>
            <a:r>
              <a:rPr lang="zh-CN" altLang="en-US" sz="3600" b="1" dirty="0">
                <a:solidFill>
                  <a:schemeClr val="accent2">
                    <a:lumMod val="50000"/>
                  </a:schemeClr>
                </a:solidFill>
                <a:uFillTx/>
                <a:latin typeface="黑体" panose="02010609060101010101" pitchFamily="49" charset="-122"/>
                <a:ea typeface="黑体" panose="02010609060101010101" pitchFamily="49" charset="-122"/>
              </a:rPr>
              <a:t>突兀：</a:t>
            </a:r>
            <a:endParaRPr lang="zh-CN" altLang="en-US" sz="3600" b="1" dirty="0">
              <a:solidFill>
                <a:schemeClr val="accent2">
                  <a:lumMod val="50000"/>
                </a:schemeClr>
              </a:solidFill>
              <a:uFillTx/>
              <a:latin typeface="黑体" panose="02010609060101010101" pitchFamily="49" charset="-122"/>
              <a:ea typeface="黑体" panose="02010609060101010101" pitchFamily="49" charset="-122"/>
            </a:endParaRPr>
          </a:p>
          <a:p>
            <a:pPr>
              <a:lnSpc>
                <a:spcPct val="150000"/>
              </a:lnSpc>
            </a:pPr>
            <a:r>
              <a:rPr lang="zh-CN" altLang="en-US" sz="3600" b="1" dirty="0">
                <a:solidFill>
                  <a:schemeClr val="accent2">
                    <a:lumMod val="50000"/>
                  </a:schemeClr>
                </a:solidFill>
                <a:uFillTx/>
                <a:latin typeface="黑体" panose="02010609060101010101" pitchFamily="49" charset="-122"/>
                <a:ea typeface="黑体" panose="02010609060101010101" pitchFamily="49" charset="-122"/>
              </a:rPr>
              <a:t>气喘吁吁：</a:t>
            </a:r>
            <a:endParaRPr lang="zh-CN" altLang="en-US" sz="3600" b="1" dirty="0">
              <a:solidFill>
                <a:schemeClr val="accent2">
                  <a:lumMod val="50000"/>
                </a:schemeClr>
              </a:solidFill>
              <a:uFillTx/>
              <a:latin typeface="黑体" panose="02010609060101010101" pitchFamily="49" charset="-122"/>
              <a:ea typeface="黑体" panose="02010609060101010101" pitchFamily="49" charset="-122"/>
            </a:endParaRPr>
          </a:p>
          <a:p>
            <a:pPr>
              <a:lnSpc>
                <a:spcPct val="150000"/>
              </a:lnSpc>
            </a:pPr>
            <a:r>
              <a:rPr lang="zh-CN" altLang="en-US" sz="3600" b="1" dirty="0">
                <a:solidFill>
                  <a:schemeClr val="accent2">
                    <a:lumMod val="50000"/>
                  </a:schemeClr>
                </a:solidFill>
                <a:uFillTx/>
                <a:latin typeface="黑体" panose="02010609060101010101" pitchFamily="49" charset="-122"/>
                <a:ea typeface="黑体" panose="02010609060101010101" pitchFamily="49" charset="-122"/>
              </a:rPr>
              <a:t>小心翼翼：</a:t>
            </a:r>
            <a:endParaRPr lang="zh-CN" altLang="en-US" sz="3600" b="1" dirty="0">
              <a:solidFill>
                <a:schemeClr val="accent2">
                  <a:lumMod val="50000"/>
                </a:schemeClr>
              </a:solidFill>
              <a:uFillTx/>
              <a:latin typeface="黑体" panose="02010609060101010101" pitchFamily="49" charset="-122"/>
              <a:ea typeface="黑体" panose="02010609060101010101" pitchFamily="49" charset="-122"/>
            </a:endParaRPr>
          </a:p>
          <a:p>
            <a:pPr>
              <a:lnSpc>
                <a:spcPct val="150000"/>
              </a:lnSpc>
            </a:pPr>
            <a:r>
              <a:rPr lang="zh-CN" altLang="en-US" sz="3600" b="1" dirty="0">
                <a:solidFill>
                  <a:schemeClr val="accent2">
                    <a:lumMod val="50000"/>
                  </a:schemeClr>
                </a:solidFill>
                <a:uFillTx/>
                <a:latin typeface="黑体" panose="02010609060101010101" pitchFamily="49" charset="-122"/>
                <a:ea typeface="黑体" panose="02010609060101010101" pitchFamily="49" charset="-122"/>
              </a:rPr>
              <a:t>附和：</a:t>
            </a:r>
            <a:endParaRPr lang="zh-CN" altLang="en-US" sz="3600" b="1" dirty="0">
              <a:solidFill>
                <a:schemeClr val="accent2">
                  <a:lumMod val="50000"/>
                </a:schemeClr>
              </a:solidFill>
              <a:uFillTx/>
              <a:latin typeface="黑体" panose="02010609060101010101" pitchFamily="49" charset="-122"/>
              <a:ea typeface="黑体" panose="02010609060101010101" pitchFamily="49" charset="-122"/>
            </a:endParaRPr>
          </a:p>
          <a:p>
            <a:pPr>
              <a:lnSpc>
                <a:spcPct val="150000"/>
              </a:lnSpc>
            </a:pPr>
            <a:r>
              <a:rPr lang="zh-CN" altLang="en-US" sz="3600" b="1" dirty="0">
                <a:solidFill>
                  <a:schemeClr val="accent2">
                    <a:lumMod val="50000"/>
                  </a:schemeClr>
                </a:solidFill>
                <a:uFillTx/>
                <a:latin typeface="黑体" panose="02010609060101010101" pitchFamily="49" charset="-122"/>
                <a:ea typeface="黑体" panose="02010609060101010101" pitchFamily="49" charset="-122"/>
              </a:rPr>
              <a:t>参差不齐：</a:t>
            </a:r>
            <a:endParaRPr lang="zh-CN" altLang="en-US" sz="3600" b="1" dirty="0">
              <a:solidFill>
                <a:schemeClr val="accent2">
                  <a:lumMod val="50000"/>
                </a:schemeClr>
              </a:solidFill>
              <a:uFillTx/>
              <a:latin typeface="黑体" panose="02010609060101010101" pitchFamily="49" charset="-122"/>
              <a:ea typeface="黑体" panose="02010609060101010101" pitchFamily="49" charset="-122"/>
            </a:endParaRPr>
          </a:p>
        </p:txBody>
      </p:sp>
      <p:sp>
        <p:nvSpPr>
          <p:cNvPr id="3" name="文本框 2"/>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预习检测</a:t>
            </a:r>
            <a:endParaRPr lang="zh-CN" altLang="en-US" sz="4000" b="1" dirty="0">
              <a:solidFill>
                <a:srgbClr val="7030A0"/>
              </a:solidFill>
              <a:uFillTx/>
              <a:latin typeface="Arial" panose="020B0604020202020204" pitchFamily="34" charset="0"/>
              <a:ea typeface="黑体" panose="02010609060101010101" pitchFamily="49" charset="-122"/>
            </a:endParaRPr>
          </a:p>
        </p:txBody>
      </p:sp>
      <p:sp>
        <p:nvSpPr>
          <p:cNvPr id="5" name="矩形 2"/>
          <p:cNvSpPr/>
          <p:nvPr/>
        </p:nvSpPr>
        <p:spPr>
          <a:xfrm>
            <a:off x="3442124" y="663152"/>
            <a:ext cx="2225040" cy="706755"/>
          </a:xfrm>
          <a:prstGeom prst="rect">
            <a:avLst/>
          </a:prstGeom>
          <a:noFill/>
          <a:ln w="9525">
            <a:noFill/>
          </a:ln>
        </p:spPr>
        <p:txBody>
          <a:bodyPr wrap="none" anchor="t">
            <a:spAutoFit/>
          </a:bodyPr>
          <a:p>
            <a:pPr algn="l"/>
            <a:r>
              <a:rPr lang="zh-CN" altLang="en-US" sz="4000" b="1" dirty="0">
                <a:solidFill>
                  <a:srgbClr val="00B050"/>
                </a:solidFill>
                <a:uFillTx/>
                <a:latin typeface="黑体" panose="02010609060101010101" pitchFamily="49" charset="-122"/>
                <a:ea typeface="黑体" panose="02010609060101010101" pitchFamily="49" charset="-122"/>
              </a:rPr>
              <a:t>词语释义</a:t>
            </a:r>
            <a:endParaRPr lang="zh-CN" altLang="en-US" sz="4000" b="1" dirty="0">
              <a:solidFill>
                <a:srgbClr val="00B050"/>
              </a:solidFill>
              <a:uFillTx/>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363">
                                            <p:txEl>
                                              <p:charRg st="0" end="11"/>
                                            </p:txEl>
                                          </p:spTgt>
                                        </p:tgtEl>
                                        <p:attrNameLst>
                                          <p:attrName>style.visibility</p:attrName>
                                        </p:attrNameLst>
                                      </p:cBhvr>
                                      <p:to>
                                        <p:strVal val="visible"/>
                                      </p:to>
                                    </p:set>
                                    <p:animEffect transition="in" filter="fade">
                                      <p:cBhvr>
                                        <p:cTn id="7" dur="500"/>
                                        <p:tgtEl>
                                          <p:spTgt spid="15363">
                                            <p:txEl>
                                              <p:charRg st="0" end="1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363">
                                            <p:txEl>
                                              <p:charRg st="11" end="35"/>
                                            </p:txEl>
                                          </p:spTgt>
                                        </p:tgtEl>
                                        <p:attrNameLst>
                                          <p:attrName>style.visibility</p:attrName>
                                        </p:attrNameLst>
                                      </p:cBhvr>
                                      <p:to>
                                        <p:strVal val="visible"/>
                                      </p:to>
                                    </p:set>
                                    <p:animEffect transition="in" filter="fade">
                                      <p:cBhvr>
                                        <p:cTn id="12" dur="500"/>
                                        <p:tgtEl>
                                          <p:spTgt spid="15363">
                                            <p:txEl>
                                              <p:charRg st="11" end="3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363">
                                            <p:txEl>
                                              <p:charRg st="35" end="60"/>
                                            </p:txEl>
                                          </p:spTgt>
                                        </p:tgtEl>
                                        <p:attrNameLst>
                                          <p:attrName>style.visibility</p:attrName>
                                        </p:attrNameLst>
                                      </p:cBhvr>
                                      <p:to>
                                        <p:strVal val="visible"/>
                                      </p:to>
                                    </p:set>
                                    <p:animEffect transition="in" filter="fade">
                                      <p:cBhvr>
                                        <p:cTn id="17" dur="500"/>
                                        <p:tgtEl>
                                          <p:spTgt spid="15363">
                                            <p:txEl>
                                              <p:charRg st="35" end="6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363">
                                            <p:txEl>
                                              <p:charRg st="60" end="71"/>
                                            </p:txEl>
                                          </p:spTgt>
                                        </p:tgtEl>
                                        <p:attrNameLst>
                                          <p:attrName>style.visibility</p:attrName>
                                        </p:attrNameLst>
                                      </p:cBhvr>
                                      <p:to>
                                        <p:strVal val="visible"/>
                                      </p:to>
                                    </p:set>
                                    <p:animEffect transition="in" filter="fade">
                                      <p:cBhvr>
                                        <p:cTn id="22" dur="500"/>
                                        <p:tgtEl>
                                          <p:spTgt spid="15363">
                                            <p:txEl>
                                              <p:charRg st="60" end="7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363">
                                            <p:txEl>
                                              <p:charRg st="71" end="86"/>
                                            </p:txEl>
                                          </p:spTgt>
                                        </p:tgtEl>
                                        <p:attrNameLst>
                                          <p:attrName>style.visibility</p:attrName>
                                        </p:attrNameLst>
                                      </p:cBhvr>
                                      <p:to>
                                        <p:strVal val="visible"/>
                                      </p:to>
                                    </p:set>
                                    <p:animEffect transition="in" filter="fade">
                                      <p:cBhvr>
                                        <p:cTn id="27" dur="500"/>
                                        <p:tgtEl>
                                          <p:spTgt spid="15363">
                                            <p:txEl>
                                              <p:charRg st="71" end="8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0466" name="内容占位符 190465" descr="20080327164212214"/>
          <p:cNvPicPr>
            <a:picLocks noChangeAspect="1"/>
          </p:cNvPicPr>
          <p:nvPr/>
        </p:nvPicPr>
        <p:blipFill>
          <a:blip r:embed="rId1" cstate="print"/>
          <a:stretch>
            <a:fillRect/>
          </a:stretch>
        </p:blipFill>
        <p:spPr>
          <a:xfrm>
            <a:off x="6350" y="-50165"/>
            <a:ext cx="12197715" cy="6958330"/>
          </a:xfrm>
          <a:prstGeom prst="rect">
            <a:avLst/>
          </a:prstGeom>
          <a:noFill/>
          <a:ln w="9525">
            <a:noFill/>
          </a:ln>
        </p:spPr>
      </p:pic>
      <p:pic>
        <p:nvPicPr>
          <p:cNvPr id="6146" name="Picture 4" descr="1"/>
          <p:cNvPicPr>
            <a:picLocks noChangeAspect="1"/>
          </p:cNvPicPr>
          <p:nvPr/>
        </p:nvPicPr>
        <p:blipFill>
          <a:blip r:embed="rId2" cstate="print"/>
          <a:srcRect r="-999" b="12666"/>
          <a:stretch>
            <a:fillRect/>
          </a:stretch>
        </p:blipFill>
        <p:spPr>
          <a:xfrm>
            <a:off x="300990" y="1213485"/>
            <a:ext cx="6296025" cy="5144135"/>
          </a:xfrm>
          <a:prstGeom prst="rect">
            <a:avLst/>
          </a:prstGeom>
          <a:noFill/>
          <a:ln w="9525">
            <a:noFill/>
          </a:ln>
        </p:spPr>
      </p:pic>
      <p:pic>
        <p:nvPicPr>
          <p:cNvPr id="6147" name="图片 5197" descr="alt3237937"/>
          <p:cNvPicPr>
            <a:picLocks noChangeAspect="1"/>
          </p:cNvPicPr>
          <p:nvPr/>
        </p:nvPicPr>
        <p:blipFill>
          <a:blip r:embed="rId3" cstate="print"/>
          <a:stretch>
            <a:fillRect/>
          </a:stretch>
        </p:blipFill>
        <p:spPr>
          <a:xfrm>
            <a:off x="7207885" y="1213485"/>
            <a:ext cx="4225925" cy="5394960"/>
          </a:xfrm>
          <a:prstGeom prst="rect">
            <a:avLst/>
          </a:prstGeom>
          <a:noFill/>
          <a:ln w="9525">
            <a:noFill/>
          </a:ln>
        </p:spPr>
      </p:pic>
      <p:sp>
        <p:nvSpPr>
          <p:cNvPr id="2" name="文本框 1"/>
          <p:cNvSpPr txBox="1"/>
          <p:nvPr/>
        </p:nvSpPr>
        <p:spPr>
          <a:xfrm>
            <a:off x="3138805" y="215900"/>
            <a:ext cx="7330440" cy="706755"/>
          </a:xfrm>
          <a:prstGeom prst="rect">
            <a:avLst/>
          </a:prstGeom>
          <a:noFill/>
        </p:spPr>
        <p:txBody>
          <a:bodyPr wrap="none" rtlCol="0" anchor="t">
            <a:spAutoFit/>
          </a:bodyPr>
          <a:lstStyle/>
          <a:p>
            <a:pPr algn="l"/>
            <a:r>
              <a:rPr lang="zh-CN" altLang="en-US" sz="4000" b="1" dirty="0">
                <a:solidFill>
                  <a:srgbClr val="C00000"/>
                </a:solidFill>
                <a:uFillTx/>
                <a:ea typeface="黑体" panose="02010609060101010101" pitchFamily="49" charset="-122"/>
              </a:rPr>
              <a:t>速读课文，熟悉大意，准备抢答</a:t>
            </a:r>
            <a:endParaRPr lang="zh-CN" altLang="en-US" sz="4000" b="1" dirty="0">
              <a:solidFill>
                <a:srgbClr val="C00000"/>
              </a:solidFill>
              <a:uFillTx/>
              <a:ea typeface="黑体" panose="02010609060101010101" pitchFamily="49" charset="-122"/>
            </a:endParaRPr>
          </a:p>
        </p:txBody>
      </p:sp>
      <p:sp>
        <p:nvSpPr>
          <p:cNvPr id="3" name="文本框 2"/>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预习检测</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1490" name="矩形 191489"/>
          <p:cNvSpPr/>
          <p:nvPr/>
        </p:nvSpPr>
        <p:spPr>
          <a:xfrm>
            <a:off x="2899410" y="307340"/>
            <a:ext cx="2510155" cy="782955"/>
          </a:xfrm>
          <a:prstGeom prst="rect">
            <a:avLst/>
          </a:prstGeom>
        </p:spPr>
        <p:txBody>
          <a:bodyPr wrap="none" fromWordArt="1">
            <a:prstTxWarp prst="textPlain">
              <a:avLst>
                <a:gd name="adj" fmla="val 50000"/>
              </a:avLst>
            </a:prstTxWarp>
            <a:normAutofit/>
          </a:bodyPr>
          <a:lstStyle/>
          <a:p>
            <a:pPr algn="ctr"/>
            <a:r>
              <a:rPr lang="zh-CN" altLang="en-US" sz="3600" b="1">
                <a:ln w="19050" cap="flat" cmpd="sng">
                  <a:solidFill>
                    <a:schemeClr val="bg1"/>
                  </a:solidFill>
                  <a:prstDash val="solid"/>
                  <a:headEnd type="none" w="med" len="med"/>
                  <a:tailEnd type="none" w="med" len="med"/>
                </a:ln>
                <a:gradFill rotWithShape="1">
                  <a:gsLst>
                    <a:gs pos="0">
                      <a:srgbClr val="FF66CC">
                        <a:alpha val="84000"/>
                      </a:srgbClr>
                    </a:gs>
                    <a:gs pos="100000">
                      <a:srgbClr val="FF0066"/>
                    </a:gs>
                  </a:gsLst>
                  <a:lin ang="5400000" scaled="1"/>
                  <a:tileRect/>
                </a:gradFill>
                <a:effectLst>
                  <a:outerShdw dist="107763" dir="13499999" algn="ctr" rotWithShape="0">
                    <a:srgbClr val="990000">
                      <a:alpha val="50000"/>
                    </a:srgbClr>
                  </a:outerShdw>
                </a:effectLst>
                <a:latin typeface="华文行楷" charset="0"/>
                <a:ea typeface="华文行楷" panose="02010800040101010101" charset="-122"/>
              </a:rPr>
              <a:t>抢答题</a:t>
            </a:r>
            <a:endParaRPr lang="zh-CN" altLang="en-US" sz="3600" b="1">
              <a:ln w="19050" cap="flat" cmpd="sng">
                <a:solidFill>
                  <a:schemeClr val="bg1"/>
                </a:solidFill>
                <a:prstDash val="solid"/>
                <a:headEnd type="none" w="med" len="med"/>
                <a:tailEnd type="none" w="med" len="med"/>
              </a:ln>
              <a:gradFill rotWithShape="1">
                <a:gsLst>
                  <a:gs pos="0">
                    <a:srgbClr val="FF66CC">
                      <a:alpha val="84000"/>
                    </a:srgbClr>
                  </a:gs>
                  <a:gs pos="100000">
                    <a:srgbClr val="FF0066"/>
                  </a:gs>
                </a:gsLst>
                <a:lin ang="5400000" scaled="1"/>
                <a:tileRect/>
              </a:gradFill>
              <a:effectLst>
                <a:outerShdw dist="107763" dir="13499999" algn="ctr" rotWithShape="0">
                  <a:srgbClr val="990000">
                    <a:alpha val="50000"/>
                  </a:srgbClr>
                </a:outerShdw>
              </a:effectLst>
              <a:latin typeface="华文行楷" charset="0"/>
              <a:ea typeface="华文行楷" panose="02010800040101010101" charset="-122"/>
            </a:endParaRPr>
          </a:p>
        </p:txBody>
      </p:sp>
      <p:pic>
        <p:nvPicPr>
          <p:cNvPr id="191491" name="图片 191490" descr="R027"/>
          <p:cNvPicPr>
            <a:picLocks noChangeAspect="1"/>
          </p:cNvPicPr>
          <p:nvPr/>
        </p:nvPicPr>
        <p:blipFill>
          <a:blip r:embed="rId1"/>
          <a:stretch>
            <a:fillRect/>
          </a:stretch>
        </p:blipFill>
        <p:spPr>
          <a:xfrm>
            <a:off x="668020" y="1628775"/>
            <a:ext cx="792163" cy="1512888"/>
          </a:xfrm>
          <a:prstGeom prst="rect">
            <a:avLst/>
          </a:prstGeom>
          <a:noFill/>
          <a:ln w="9525">
            <a:noFill/>
          </a:ln>
        </p:spPr>
      </p:pic>
      <p:sp>
        <p:nvSpPr>
          <p:cNvPr id="191492" name="线形标注 2(带边框和强调线) 191491"/>
          <p:cNvSpPr/>
          <p:nvPr/>
        </p:nvSpPr>
        <p:spPr>
          <a:xfrm>
            <a:off x="1691640" y="1280795"/>
            <a:ext cx="4925695" cy="5705475"/>
          </a:xfrm>
          <a:prstGeom prst="accentBorderCallout2">
            <a:avLst>
              <a:gd name="adj1" fmla="val 11338"/>
              <a:gd name="adj2" fmla="val -1958"/>
              <a:gd name="adj3" fmla="val 11338"/>
              <a:gd name="adj4" fmla="val -7759"/>
              <a:gd name="adj5" fmla="val 21574"/>
              <a:gd name="adj6" fmla="val -13718"/>
            </a:avLst>
          </a:prstGeom>
          <a:noFill/>
          <a:ln w="9525" cap="flat" cmpd="sng">
            <a:solidFill>
              <a:schemeClr val="bg1"/>
            </a:solidFill>
            <a:prstDash val="solid"/>
            <a:miter/>
            <a:headEnd type="none" w="med" len="med"/>
            <a:tailEnd type="none" w="med" len="med"/>
          </a:ln>
          <a:extLst>
            <a:ext uri="{909E8E84-426E-40DD-AFC4-6F175D3DCCD1}">
              <a14:hiddenFill xmlns:a14="http://schemas.microsoft.com/office/drawing/2010/main">
                <a:gradFill rotWithShape="1">
                  <a:gsLst>
                    <a:gs pos="0">
                      <a:srgbClr val="CCFFFF"/>
                    </a:gs>
                    <a:gs pos="50000">
                      <a:schemeClr val="bg1"/>
                    </a:gs>
                    <a:gs pos="100000">
                      <a:srgbClr val="CCFFFF"/>
                    </a:gs>
                  </a:gsLst>
                  <a:lin ang="5400000" scaled="1"/>
                  <a:tileRect/>
                </a:gradFill>
              </a14:hiddenFill>
            </a:ext>
          </a:extLst>
        </p:spPr>
        <p:txBody>
          <a:bodyPr/>
          <a:lstStyle/>
          <a:p>
            <a:r>
              <a:rPr lang="en-US" altLang="x-none" sz="3600" b="1">
                <a:solidFill>
                  <a:schemeClr val="accent2">
                    <a:lumMod val="50000"/>
                  </a:schemeClr>
                </a:solidFill>
                <a:uFillTx/>
                <a:latin typeface="黑体" panose="02010609060101010101" pitchFamily="49" charset="-122"/>
                <a:ea typeface="黑体" panose="02010609060101010101" pitchFamily="49" charset="-122"/>
              </a:rPr>
              <a:t>1</a:t>
            </a:r>
            <a:r>
              <a:rPr lang="zh-CN" altLang="en-US" sz="3600" b="1" dirty="0">
                <a:solidFill>
                  <a:schemeClr val="accent2">
                    <a:lumMod val="50000"/>
                  </a:schemeClr>
                </a:solidFill>
                <a:uFillTx/>
                <a:latin typeface="黑体" panose="02010609060101010101" pitchFamily="49" charset="-122"/>
                <a:ea typeface="黑体" panose="02010609060101010101" pitchFamily="49" charset="-122"/>
              </a:rPr>
              <a:t>、本文作者是谁，哪个国家的？</a:t>
            </a:r>
            <a:endParaRPr lang="zh-CN" altLang="en-US" sz="3600" b="1" dirty="0">
              <a:solidFill>
                <a:schemeClr val="accent2">
                  <a:lumMod val="50000"/>
                </a:schemeClr>
              </a:solidFill>
              <a:uFillTx/>
              <a:latin typeface="黑体" panose="02010609060101010101" pitchFamily="49" charset="-122"/>
              <a:ea typeface="黑体" panose="02010609060101010101" pitchFamily="49" charset="-122"/>
            </a:endParaRPr>
          </a:p>
          <a:p>
            <a:endParaRPr lang="zh-CN" altLang="en-US" sz="3600" b="1" dirty="0">
              <a:solidFill>
                <a:schemeClr val="accent2">
                  <a:lumMod val="50000"/>
                </a:schemeClr>
              </a:solidFill>
              <a:uFillTx/>
              <a:latin typeface="黑体" panose="02010609060101010101" pitchFamily="49" charset="-122"/>
              <a:ea typeface="黑体" panose="02010609060101010101" pitchFamily="49" charset="-122"/>
              <a:sym typeface="+mn-ea"/>
            </a:endParaRPr>
          </a:p>
          <a:p>
            <a:r>
              <a:rPr lang="zh-CN" altLang="en-US" sz="3600" b="1" dirty="0">
                <a:solidFill>
                  <a:schemeClr val="accent2">
                    <a:lumMod val="50000"/>
                  </a:schemeClr>
                </a:solidFill>
                <a:uFillTx/>
                <a:latin typeface="黑体" panose="02010609060101010101" pitchFamily="49" charset="-122"/>
                <a:ea typeface="黑体" panose="02010609060101010101" pitchFamily="49" charset="-122"/>
                <a:sym typeface="+mn-ea"/>
              </a:rPr>
              <a:t>2、课文的体裁是?</a:t>
            </a:r>
            <a:endParaRPr lang="zh-CN" altLang="en-US" sz="3600" b="1" dirty="0">
              <a:solidFill>
                <a:schemeClr val="accent2">
                  <a:lumMod val="50000"/>
                </a:schemeClr>
              </a:solidFill>
              <a:uFillTx/>
              <a:latin typeface="黑体" panose="02010609060101010101" pitchFamily="49" charset="-122"/>
              <a:ea typeface="黑体" panose="02010609060101010101" pitchFamily="49" charset="-122"/>
              <a:sym typeface="+mn-ea"/>
            </a:endParaRPr>
          </a:p>
          <a:p>
            <a:endParaRPr lang="zh-CN" altLang="en-US" sz="3600" b="1" dirty="0">
              <a:solidFill>
                <a:schemeClr val="accent2">
                  <a:lumMod val="50000"/>
                </a:schemeClr>
              </a:solidFill>
              <a:uFillTx/>
              <a:latin typeface="黑体" panose="02010609060101010101" pitchFamily="49" charset="-122"/>
              <a:ea typeface="黑体" panose="02010609060101010101" pitchFamily="49" charset="-122"/>
            </a:endParaRPr>
          </a:p>
          <a:p>
            <a:r>
              <a:rPr lang="zh-CN" altLang="en-US" sz="3600" b="1" dirty="0">
                <a:solidFill>
                  <a:schemeClr val="accent2">
                    <a:lumMod val="50000"/>
                  </a:schemeClr>
                </a:solidFill>
                <a:uFillTx/>
                <a:latin typeface="黑体" panose="02010609060101010101" pitchFamily="49" charset="-122"/>
                <a:ea typeface="黑体" panose="02010609060101010101" pitchFamily="49" charset="-122"/>
              </a:rPr>
              <a:t>3、文章是以第几人称写的？有什么好处?</a:t>
            </a:r>
            <a:endParaRPr lang="zh-CN" altLang="en-US" sz="3600" b="1" dirty="0">
              <a:solidFill>
                <a:schemeClr val="accent2">
                  <a:lumMod val="50000"/>
                </a:schemeClr>
              </a:solidFill>
              <a:uFillTx/>
              <a:latin typeface="黑体" panose="02010609060101010101" pitchFamily="49" charset="-122"/>
              <a:ea typeface="黑体" panose="02010609060101010101" pitchFamily="49" charset="-122"/>
            </a:endParaRPr>
          </a:p>
          <a:p>
            <a:endParaRPr lang="zh-CN" altLang="en-US" sz="3600" b="1" dirty="0">
              <a:solidFill>
                <a:schemeClr val="accent2">
                  <a:lumMod val="50000"/>
                </a:schemeClr>
              </a:solidFill>
              <a:uFillTx/>
              <a:latin typeface="黑体" panose="02010609060101010101" pitchFamily="49" charset="-122"/>
              <a:ea typeface="黑体" panose="02010609060101010101" pitchFamily="49" charset="-122"/>
            </a:endParaRPr>
          </a:p>
          <a:p>
            <a:r>
              <a:rPr lang="zh-CN" altLang="en-US" sz="3600" b="1" dirty="0">
                <a:solidFill>
                  <a:schemeClr val="accent2">
                    <a:lumMod val="50000"/>
                  </a:schemeClr>
                </a:solidFill>
                <a:uFillTx/>
                <a:latin typeface="黑体" panose="02010609060101010101" pitchFamily="49" charset="-122"/>
                <a:ea typeface="黑体" panose="02010609060101010101" pitchFamily="49" charset="-122"/>
              </a:rPr>
              <a:t>4、故事发生在什么时间？美国哪个城市?</a:t>
            </a:r>
            <a:endParaRPr lang="zh-CN" altLang="en-US" sz="3600" b="1" dirty="0">
              <a:solidFill>
                <a:schemeClr val="accent2">
                  <a:lumMod val="50000"/>
                </a:schemeClr>
              </a:solidFill>
              <a:uFillTx/>
              <a:latin typeface="黑体" panose="02010609060101010101" pitchFamily="49" charset="-122"/>
              <a:ea typeface="黑体" panose="02010609060101010101" pitchFamily="49" charset="-122"/>
            </a:endParaRPr>
          </a:p>
          <a:p>
            <a:pPr algn="ctr"/>
            <a:endParaRPr lang="zh-CN" altLang="en-US" sz="3600" b="1" dirty="0">
              <a:solidFill>
                <a:srgbClr val="0066FF"/>
              </a:solidFill>
              <a:latin typeface="楷体_GB2312" pitchFamily="1" charset="-122"/>
              <a:ea typeface="楷体_GB2312" pitchFamily="1" charset="-122"/>
            </a:endParaRPr>
          </a:p>
          <a:p>
            <a:endParaRPr lang="en-US" altLang="x-none" sz="3600" b="1">
              <a:solidFill>
                <a:schemeClr val="accent2">
                  <a:lumMod val="50000"/>
                </a:schemeClr>
              </a:solidFill>
              <a:uFillTx/>
              <a:latin typeface="黑体" panose="02010609060101010101" pitchFamily="49" charset="-122"/>
              <a:ea typeface="黑体" panose="02010609060101010101" pitchFamily="49" charset="-122"/>
            </a:endParaRPr>
          </a:p>
          <a:p>
            <a:pPr algn="ctr"/>
            <a:endParaRPr lang="en-US" altLang="x-none" sz="3600" b="1" dirty="0">
              <a:solidFill>
                <a:schemeClr val="accent2">
                  <a:lumMod val="50000"/>
                </a:schemeClr>
              </a:solidFill>
              <a:uFillTx/>
              <a:latin typeface="黑体" panose="02010609060101010101" pitchFamily="49" charset="-122"/>
              <a:ea typeface="黑体" panose="02010609060101010101" pitchFamily="49" charset="-122"/>
            </a:endParaRPr>
          </a:p>
        </p:txBody>
      </p:sp>
      <p:sp>
        <p:nvSpPr>
          <p:cNvPr id="191493" name="右箭头 191492"/>
          <p:cNvSpPr/>
          <p:nvPr/>
        </p:nvSpPr>
        <p:spPr>
          <a:xfrm>
            <a:off x="6521450" y="1872298"/>
            <a:ext cx="576263" cy="358775"/>
          </a:xfrm>
          <a:prstGeom prst="rightArrow">
            <a:avLst>
              <a:gd name="adj1" fmla="val 50000"/>
              <a:gd name="adj2" fmla="val 40154"/>
            </a:avLst>
          </a:prstGeom>
          <a:solidFill>
            <a:srgbClr val="7030A0"/>
          </a:solidFill>
          <a:ln w="9525" cap="flat" cmpd="sng">
            <a:solidFill>
              <a:schemeClr val="bg1"/>
            </a:solidFill>
            <a:prstDash val="solid"/>
            <a:miter/>
            <a:headEnd type="none" w="med" len="med"/>
            <a:tailEnd type="none" w="med" len="med"/>
          </a:ln>
        </p:spPr>
        <p:txBody>
          <a:bodyPr/>
          <a:lstStyle/>
          <a:p>
            <a:endParaRPr lang="zh-CN" altLang="en-US"/>
          </a:p>
        </p:txBody>
      </p:sp>
      <p:sp>
        <p:nvSpPr>
          <p:cNvPr id="191494" name="文本框 191493"/>
          <p:cNvSpPr txBox="1"/>
          <p:nvPr/>
        </p:nvSpPr>
        <p:spPr>
          <a:xfrm>
            <a:off x="7464425" y="1523365"/>
            <a:ext cx="2924175" cy="1076325"/>
          </a:xfrm>
          <a:prstGeom prst="rect">
            <a:avLst/>
          </a:prstGeom>
          <a:noFill/>
          <a:ln w="9525">
            <a:noFill/>
          </a:ln>
        </p:spPr>
        <p:txBody>
          <a:bodyPr wrap="square">
            <a:spAutoFit/>
          </a:bodyPr>
          <a:lstStyle/>
          <a:p>
            <a:pPr>
              <a:lnSpc>
                <a:spcPts val="3840"/>
              </a:lnSpc>
              <a:spcBef>
                <a:spcPts val="0"/>
              </a:spcBef>
            </a:pPr>
            <a:r>
              <a:rPr lang="zh-CN" altLang="en-US" sz="3600" b="1" dirty="0">
                <a:solidFill>
                  <a:srgbClr val="FF0000"/>
                </a:solidFill>
                <a:uFillTx/>
                <a:latin typeface="黑体" panose="02010609060101010101" pitchFamily="49" charset="-122"/>
                <a:ea typeface="黑体" panose="02010609060101010101" pitchFamily="49" charset="-122"/>
              </a:rPr>
              <a:t>莫顿·亨特</a:t>
            </a:r>
            <a:endParaRPr lang="zh-CN" altLang="en-US" sz="3600" b="1" dirty="0">
              <a:solidFill>
                <a:srgbClr val="FF0000"/>
              </a:solidFill>
              <a:uFillTx/>
              <a:latin typeface="黑体" panose="02010609060101010101" pitchFamily="49" charset="-122"/>
              <a:ea typeface="黑体" panose="02010609060101010101" pitchFamily="49" charset="-122"/>
            </a:endParaRPr>
          </a:p>
          <a:p>
            <a:pPr>
              <a:lnSpc>
                <a:spcPts val="3840"/>
              </a:lnSpc>
              <a:spcBef>
                <a:spcPts val="0"/>
              </a:spcBef>
            </a:pPr>
            <a:r>
              <a:rPr lang="zh-CN" altLang="en-US" sz="3600" b="1" dirty="0">
                <a:solidFill>
                  <a:srgbClr val="FF0000"/>
                </a:solidFill>
                <a:uFillTx/>
                <a:latin typeface="黑体" panose="02010609060101010101" pitchFamily="49" charset="-122"/>
                <a:ea typeface="黑体" panose="02010609060101010101" pitchFamily="49" charset="-122"/>
              </a:rPr>
              <a:t>美国。</a:t>
            </a:r>
            <a:endParaRPr lang="zh-CN" altLang="en-US" sz="3600" b="1" dirty="0">
              <a:solidFill>
                <a:srgbClr val="FF0000"/>
              </a:solidFill>
              <a:uFillTx/>
              <a:latin typeface="黑体" panose="02010609060101010101" pitchFamily="49" charset="-122"/>
              <a:ea typeface="黑体" panose="02010609060101010101" pitchFamily="49" charset="-122"/>
            </a:endParaRPr>
          </a:p>
        </p:txBody>
      </p:sp>
      <p:sp>
        <p:nvSpPr>
          <p:cNvPr id="191496" name="右箭头 191495"/>
          <p:cNvSpPr/>
          <p:nvPr/>
        </p:nvSpPr>
        <p:spPr>
          <a:xfrm>
            <a:off x="6521450" y="3141663"/>
            <a:ext cx="576263" cy="358775"/>
          </a:xfrm>
          <a:prstGeom prst="rightArrow">
            <a:avLst>
              <a:gd name="adj1" fmla="val 50000"/>
              <a:gd name="adj2" fmla="val 40154"/>
            </a:avLst>
          </a:prstGeom>
          <a:solidFill>
            <a:srgbClr val="7030A0"/>
          </a:solidFill>
          <a:ln w="9525" cap="flat" cmpd="sng">
            <a:solidFill>
              <a:schemeClr val="bg1"/>
            </a:solidFill>
            <a:prstDash val="solid"/>
            <a:miter/>
            <a:headEnd type="none" w="med" len="med"/>
            <a:tailEnd type="none" w="med" len="med"/>
          </a:ln>
        </p:spPr>
        <p:txBody>
          <a:bodyPr/>
          <a:lstStyle/>
          <a:p>
            <a:endParaRPr lang="zh-CN" altLang="en-US"/>
          </a:p>
        </p:txBody>
      </p:sp>
      <p:sp>
        <p:nvSpPr>
          <p:cNvPr id="191497" name="文本框 191496"/>
          <p:cNvSpPr txBox="1"/>
          <p:nvPr/>
        </p:nvSpPr>
        <p:spPr>
          <a:xfrm>
            <a:off x="7464425" y="3029585"/>
            <a:ext cx="2700338" cy="583565"/>
          </a:xfrm>
          <a:prstGeom prst="rect">
            <a:avLst/>
          </a:prstGeom>
          <a:noFill/>
          <a:ln w="9525">
            <a:noFill/>
          </a:ln>
        </p:spPr>
        <p:txBody>
          <a:bodyPr>
            <a:spAutoFit/>
          </a:bodyPr>
          <a:lstStyle/>
          <a:p>
            <a:pPr algn="l">
              <a:lnSpc>
                <a:spcPts val="3840"/>
              </a:lnSpc>
              <a:spcBef>
                <a:spcPts val="0"/>
              </a:spcBef>
              <a:buClrTx/>
              <a:buSzTx/>
              <a:buFontTx/>
            </a:pPr>
            <a:r>
              <a:rPr lang="zh-CN" altLang="en-US" sz="3600" b="1" dirty="0">
                <a:solidFill>
                  <a:srgbClr val="FF0000"/>
                </a:solidFill>
                <a:uFillTx/>
                <a:latin typeface="黑体" panose="02010609060101010101" pitchFamily="49" charset="-122"/>
                <a:ea typeface="黑体" panose="02010609060101010101" pitchFamily="49" charset="-122"/>
              </a:rPr>
              <a:t>叙事散文</a:t>
            </a:r>
            <a:endParaRPr lang="zh-CN" altLang="en-US" sz="3600" b="1" dirty="0">
              <a:solidFill>
                <a:srgbClr val="FF0000"/>
              </a:solidFill>
              <a:uFillTx/>
              <a:latin typeface="黑体" panose="02010609060101010101" pitchFamily="49" charset="-122"/>
              <a:ea typeface="黑体" panose="02010609060101010101" pitchFamily="49" charset="-122"/>
            </a:endParaRPr>
          </a:p>
        </p:txBody>
      </p:sp>
      <p:sp>
        <p:nvSpPr>
          <p:cNvPr id="191499" name="右箭头 191498"/>
          <p:cNvSpPr/>
          <p:nvPr/>
        </p:nvSpPr>
        <p:spPr>
          <a:xfrm>
            <a:off x="6521450" y="4514533"/>
            <a:ext cx="576263" cy="358775"/>
          </a:xfrm>
          <a:prstGeom prst="rightArrow">
            <a:avLst>
              <a:gd name="adj1" fmla="val 50000"/>
              <a:gd name="adj2" fmla="val 40154"/>
            </a:avLst>
          </a:prstGeom>
          <a:solidFill>
            <a:srgbClr val="7030A0"/>
          </a:solidFill>
          <a:ln w="9525" cap="flat" cmpd="sng">
            <a:solidFill>
              <a:schemeClr val="bg1"/>
            </a:solidFill>
            <a:prstDash val="solid"/>
            <a:miter/>
            <a:headEnd type="none" w="med" len="med"/>
            <a:tailEnd type="none" w="med" len="med"/>
          </a:ln>
        </p:spPr>
        <p:txBody>
          <a:bodyPr/>
          <a:lstStyle/>
          <a:p>
            <a:endParaRPr lang="zh-CN" altLang="en-US"/>
          </a:p>
        </p:txBody>
      </p:sp>
      <p:sp>
        <p:nvSpPr>
          <p:cNvPr id="191500" name="文本框 191499"/>
          <p:cNvSpPr txBox="1"/>
          <p:nvPr/>
        </p:nvSpPr>
        <p:spPr>
          <a:xfrm>
            <a:off x="7464425" y="4156075"/>
            <a:ext cx="3835400" cy="1076325"/>
          </a:xfrm>
          <a:prstGeom prst="rect">
            <a:avLst/>
          </a:prstGeom>
          <a:noFill/>
          <a:ln w="9525">
            <a:noFill/>
          </a:ln>
        </p:spPr>
        <p:txBody>
          <a:bodyPr wrap="square">
            <a:spAutoFit/>
          </a:bodyPr>
          <a:lstStyle/>
          <a:p>
            <a:pPr algn="l">
              <a:lnSpc>
                <a:spcPts val="3840"/>
              </a:lnSpc>
              <a:spcBef>
                <a:spcPts val="0"/>
              </a:spcBef>
              <a:buClrTx/>
              <a:buSzTx/>
              <a:buNone/>
            </a:pPr>
            <a:r>
              <a:rPr lang="zh-CN" altLang="en-US" sz="3600" b="1" dirty="0">
                <a:solidFill>
                  <a:srgbClr val="FF0000"/>
                </a:solidFill>
                <a:uFillTx/>
                <a:latin typeface="黑体" panose="02010609060101010101" pitchFamily="49" charset="-122"/>
                <a:ea typeface="黑体" panose="02010609060101010101" pitchFamily="49" charset="-122"/>
              </a:rPr>
              <a:t>第一人称</a:t>
            </a:r>
            <a:endParaRPr lang="zh-CN" altLang="en-US" sz="3600" b="1" dirty="0">
              <a:solidFill>
                <a:srgbClr val="FF0000"/>
              </a:solidFill>
              <a:uFillTx/>
              <a:latin typeface="黑体" panose="02010609060101010101" pitchFamily="49" charset="-122"/>
              <a:ea typeface="黑体" panose="02010609060101010101" pitchFamily="49" charset="-122"/>
            </a:endParaRPr>
          </a:p>
          <a:p>
            <a:pPr algn="l">
              <a:lnSpc>
                <a:spcPts val="3840"/>
              </a:lnSpc>
              <a:spcBef>
                <a:spcPts val="0"/>
              </a:spcBef>
              <a:buClrTx/>
              <a:buSzTx/>
              <a:buNone/>
            </a:pPr>
            <a:r>
              <a:rPr lang="zh-CN" altLang="en-US" sz="3600" b="1" dirty="0">
                <a:solidFill>
                  <a:srgbClr val="FF0000"/>
                </a:solidFill>
                <a:uFillTx/>
                <a:latin typeface="黑体" panose="02010609060101010101" pitchFamily="49" charset="-122"/>
                <a:ea typeface="黑体" panose="02010609060101010101" pitchFamily="49" charset="-122"/>
              </a:rPr>
              <a:t>使文章真实可信</a:t>
            </a:r>
            <a:endParaRPr lang="zh-CN" altLang="en-US" sz="3600" b="1" dirty="0">
              <a:solidFill>
                <a:srgbClr val="FF0000"/>
              </a:solidFill>
              <a:uFillTx/>
              <a:latin typeface="黑体" panose="02010609060101010101" pitchFamily="49" charset="-122"/>
              <a:ea typeface="黑体" panose="02010609060101010101" pitchFamily="49" charset="-122"/>
            </a:endParaRPr>
          </a:p>
        </p:txBody>
      </p:sp>
      <p:sp>
        <p:nvSpPr>
          <p:cNvPr id="191502" name="右箭头 191501"/>
          <p:cNvSpPr/>
          <p:nvPr/>
        </p:nvSpPr>
        <p:spPr>
          <a:xfrm>
            <a:off x="6521450" y="5940425"/>
            <a:ext cx="576263" cy="358775"/>
          </a:xfrm>
          <a:prstGeom prst="rightArrow">
            <a:avLst>
              <a:gd name="adj1" fmla="val 50000"/>
              <a:gd name="adj2" fmla="val 40154"/>
            </a:avLst>
          </a:prstGeom>
          <a:solidFill>
            <a:srgbClr val="7030A0"/>
          </a:solidFill>
          <a:ln w="9525" cap="flat" cmpd="sng">
            <a:solidFill>
              <a:schemeClr val="bg1"/>
            </a:solidFill>
            <a:prstDash val="solid"/>
            <a:miter/>
            <a:headEnd type="none" w="med" len="med"/>
            <a:tailEnd type="none" w="med" len="med"/>
          </a:ln>
        </p:spPr>
        <p:txBody>
          <a:bodyPr/>
          <a:lstStyle/>
          <a:p>
            <a:endParaRPr lang="zh-CN" altLang="en-US"/>
          </a:p>
        </p:txBody>
      </p:sp>
      <p:sp>
        <p:nvSpPr>
          <p:cNvPr id="191503" name="文本框 191502"/>
          <p:cNvSpPr txBox="1"/>
          <p:nvPr/>
        </p:nvSpPr>
        <p:spPr>
          <a:xfrm>
            <a:off x="7098030" y="5720715"/>
            <a:ext cx="5257165" cy="1076325"/>
          </a:xfrm>
          <a:prstGeom prst="rect">
            <a:avLst/>
          </a:prstGeom>
          <a:noFill/>
          <a:ln w="9525">
            <a:noFill/>
          </a:ln>
        </p:spPr>
        <p:txBody>
          <a:bodyPr wrap="square">
            <a:spAutoFit/>
          </a:bodyPr>
          <a:lstStyle/>
          <a:p>
            <a:pPr algn="l">
              <a:lnSpc>
                <a:spcPts val="3840"/>
              </a:lnSpc>
              <a:spcBef>
                <a:spcPts val="0"/>
              </a:spcBef>
              <a:buClrTx/>
              <a:buSzTx/>
              <a:buNone/>
            </a:pPr>
            <a:r>
              <a:rPr lang="zh-CN" altLang="en-US" sz="3600" b="1" dirty="0">
                <a:solidFill>
                  <a:srgbClr val="FF0000"/>
                </a:solidFill>
                <a:uFillTx/>
                <a:latin typeface="黑体" panose="02010609060101010101" pitchFamily="49" charset="-122"/>
                <a:ea typeface="黑体" panose="02010609060101010101" pitchFamily="49" charset="-122"/>
              </a:rPr>
              <a:t>七月里一个酷热热的日子       </a:t>
            </a:r>
            <a:endParaRPr lang="zh-CN" altLang="en-US" sz="3600" b="1" dirty="0">
              <a:solidFill>
                <a:srgbClr val="FF0000"/>
              </a:solidFill>
              <a:uFillTx/>
              <a:latin typeface="黑体" panose="02010609060101010101" pitchFamily="49" charset="-122"/>
              <a:ea typeface="黑体" panose="02010609060101010101" pitchFamily="49" charset="-122"/>
            </a:endParaRPr>
          </a:p>
          <a:p>
            <a:pPr algn="l">
              <a:lnSpc>
                <a:spcPts val="3840"/>
              </a:lnSpc>
              <a:spcBef>
                <a:spcPts val="0"/>
              </a:spcBef>
              <a:buClrTx/>
              <a:buSzTx/>
              <a:buNone/>
            </a:pPr>
            <a:r>
              <a:rPr lang="zh-CN" altLang="en-US" sz="3600" b="1" dirty="0">
                <a:solidFill>
                  <a:srgbClr val="FF0000"/>
                </a:solidFill>
                <a:uFillTx/>
                <a:latin typeface="黑体" panose="02010609060101010101" pitchFamily="49" charset="-122"/>
                <a:ea typeface="黑体" panose="02010609060101010101" pitchFamily="49" charset="-122"/>
              </a:rPr>
              <a:t>费城</a:t>
            </a:r>
            <a:endParaRPr lang="zh-CN" altLang="en-US" sz="3600" b="1" dirty="0">
              <a:solidFill>
                <a:srgbClr val="FF0000"/>
              </a:solidFill>
              <a:uFillTx/>
              <a:latin typeface="黑体" panose="02010609060101010101" pitchFamily="49" charset="-122"/>
              <a:ea typeface="黑体" panose="02010609060101010101" pitchFamily="49" charset="-122"/>
            </a:endParaRPr>
          </a:p>
        </p:txBody>
      </p:sp>
      <p:sp>
        <p:nvSpPr>
          <p:cNvPr id="191504" name="矩形 191503"/>
          <p:cNvSpPr/>
          <p:nvPr/>
        </p:nvSpPr>
        <p:spPr>
          <a:xfrm>
            <a:off x="6600825" y="115888"/>
            <a:ext cx="3240088" cy="1079500"/>
          </a:xfrm>
          <a:prstGeom prst="rect">
            <a:avLst/>
          </a:prstGeom>
        </p:spPr>
        <p:txBody>
          <a:bodyPr wrap="none" fromWordArt="1">
            <a:prstTxWarp prst="textDeflate">
              <a:avLst>
                <a:gd name="adj" fmla="val 23407"/>
              </a:avLst>
            </a:prstTxWarp>
            <a:normAutofit/>
          </a:bodyPr>
          <a:lstStyle/>
          <a:p>
            <a:pPr algn="ctr"/>
            <a:r>
              <a:rPr lang="zh-CN" altLang="en-US" sz="3600" b="1">
                <a:ln w="9525" cap="flat" cmpd="sng">
                  <a:solidFill>
                    <a:srgbClr val="000000"/>
                  </a:solidFill>
                  <a:prstDash val="solid"/>
                  <a:headEnd type="none" w="med" len="med"/>
                  <a:tailEnd type="none" w="med" len="med"/>
                </a:ln>
                <a:solidFill>
                  <a:srgbClr val="00B050"/>
                </a:solidFill>
                <a:uFillTx/>
                <a:latin typeface="宋体" panose="02010600030101010101" pitchFamily="2" charset="-122"/>
                <a:ea typeface="宋体" panose="02010600030101010101" pitchFamily="2" charset="-122"/>
              </a:rPr>
              <a:t>比一比，谁最棒？</a:t>
            </a:r>
            <a:endParaRPr lang="zh-CN" altLang="en-US" sz="3600" b="1">
              <a:ln w="9525" cap="flat" cmpd="sng">
                <a:solidFill>
                  <a:srgbClr val="000000"/>
                </a:solidFill>
                <a:prstDash val="solid"/>
                <a:headEnd type="none" w="med" len="med"/>
                <a:tailEnd type="none" w="med" len="med"/>
              </a:ln>
              <a:solidFill>
                <a:srgbClr val="00B050"/>
              </a:solidFill>
              <a:uFillTx/>
              <a:latin typeface="宋体" panose="02010600030101010101" pitchFamily="2" charset="-122"/>
              <a:ea typeface="宋体" panose="02010600030101010101" pitchFamily="2" charset="-122"/>
            </a:endParaRPr>
          </a:p>
        </p:txBody>
      </p:sp>
      <p:sp>
        <p:nvSpPr>
          <p:cNvPr id="3" name="文本框 2"/>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预习检测</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191492">
                                            <p:txEl>
                                              <p:pRg st="0" end="0"/>
                                            </p:txEl>
                                          </p:spTgt>
                                        </p:tgtEl>
                                        <p:attrNameLst>
                                          <p:attrName>style.visibility</p:attrName>
                                        </p:attrNameLst>
                                      </p:cBhvr>
                                      <p:to>
                                        <p:strVal val="visible"/>
                                      </p:to>
                                    </p:set>
                                    <p:anim calcmode="lin" valueType="num">
                                      <p:cBhvr>
                                        <p:cTn id="7" dur="500" fill="hold"/>
                                        <p:tgtEl>
                                          <p:spTgt spid="191492">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91492">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91492">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9149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000" fill="hold">
                                          <p:stCondLst>
                                            <p:cond delay="0"/>
                                          </p:stCondLst>
                                        </p:cTn>
                                        <p:tgtEl>
                                          <p:spTgt spid="191494">
                                            <p:txEl>
                                              <p:pRg st="0" end="0"/>
                                            </p:txEl>
                                          </p:spTgt>
                                        </p:tgtEl>
                                        <p:attrNameLst>
                                          <p:attrName>style.visibility</p:attrName>
                                        </p:attrNameLst>
                                      </p:cBhvr>
                                      <p:to>
                                        <p:strVal val="visible"/>
                                      </p:to>
                                    </p:set>
                                    <p:animEffect transition="in" filter="diamond(in)">
                                      <p:cBhvr>
                                        <p:cTn id="15" dur="1000"/>
                                        <p:tgtEl>
                                          <p:spTgt spid="191494">
                                            <p:txEl>
                                              <p:pRg st="0" end="0"/>
                                            </p:txEl>
                                          </p:spTgt>
                                        </p:tgtEl>
                                      </p:cBhvr>
                                    </p:animEffect>
                                  </p:childTnLst>
                                </p:cTn>
                              </p:par>
                              <p:par>
                                <p:cTn id="16" presetID="1" presetClass="entr" presetSubtype="0" fill="hold" nodeType="withEffect">
                                  <p:stCondLst>
                                    <p:cond delay="0"/>
                                  </p:stCondLst>
                                  <p:childTnLst>
                                    <p:set>
                                      <p:cBhvr>
                                        <p:cTn id="17" dur="1" fill="hold">
                                          <p:stCondLst>
                                            <p:cond delay="0"/>
                                          </p:stCondLst>
                                        </p:cTn>
                                        <p:tgtEl>
                                          <p:spTgt spid="19149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91494">
                                            <p:txEl>
                                              <p:pRg st="1" end="1"/>
                                            </p:txEl>
                                          </p:spTgt>
                                        </p:tgtEl>
                                        <p:attrNameLst>
                                          <p:attrName>style.visibility</p:attrName>
                                        </p:attrNameLst>
                                      </p:cBhvr>
                                      <p:to>
                                        <p:strVal val="visible"/>
                                      </p:to>
                                    </p:set>
                                    <p:animEffect transition="in" filter="diamond(in)">
                                      <p:cBhvr>
                                        <p:cTn id="22" dur="2000"/>
                                        <p:tgtEl>
                                          <p:spTgt spid="191494">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9" presetClass="entr" presetSubtype="0" accel="100000" fill="hold" nodeType="clickEffect">
                                  <p:stCondLst>
                                    <p:cond delay="0"/>
                                  </p:stCondLst>
                                  <p:childTnLst>
                                    <p:set>
                                      <p:cBhvr>
                                        <p:cTn id="26" dur="1" fill="hold">
                                          <p:stCondLst>
                                            <p:cond delay="0"/>
                                          </p:stCondLst>
                                        </p:cTn>
                                        <p:tgtEl>
                                          <p:spTgt spid="191492">
                                            <p:txEl>
                                              <p:pRg st="2" end="2"/>
                                            </p:txEl>
                                          </p:spTgt>
                                        </p:tgtEl>
                                        <p:attrNameLst>
                                          <p:attrName>style.visibility</p:attrName>
                                        </p:attrNameLst>
                                      </p:cBhvr>
                                      <p:to>
                                        <p:strVal val="visible"/>
                                      </p:to>
                                    </p:set>
                                    <p:anim calcmode="lin" valueType="num">
                                      <p:cBhvr>
                                        <p:cTn id="27" dur="500" fill="hold"/>
                                        <p:tgtEl>
                                          <p:spTgt spid="191492">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8" dur="500" fill="hold"/>
                                        <p:tgtEl>
                                          <p:spTgt spid="191492">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9" dur="500" fill="hold"/>
                                        <p:tgtEl>
                                          <p:spTgt spid="191492">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30" dur="500" fill="hold"/>
                                        <p:tgtEl>
                                          <p:spTgt spid="19149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0" presetClass="entr" presetSubtype="0" fill="hold" grpId="0" nodeType="clickEffect">
                                  <p:stCondLst>
                                    <p:cond delay="0"/>
                                  </p:stCondLst>
                                  <p:iterate type="lt">
                                    <p:tmPct val="10000"/>
                                  </p:iterate>
                                  <p:childTnLst>
                                    <p:set>
                                      <p:cBhvr>
                                        <p:cTn id="34" dur="1" fill="hold">
                                          <p:stCondLst>
                                            <p:cond delay="0"/>
                                          </p:stCondLst>
                                        </p:cTn>
                                        <p:tgtEl>
                                          <p:spTgt spid="191497"/>
                                        </p:tgtEl>
                                        <p:attrNameLst>
                                          <p:attrName>style.visibility</p:attrName>
                                        </p:attrNameLst>
                                      </p:cBhvr>
                                      <p:to>
                                        <p:strVal val="visible"/>
                                      </p:to>
                                    </p:set>
                                    <p:animEffect transition="in" filter="fade">
                                      <p:cBhvr>
                                        <p:cTn id="35" dur="1000"/>
                                        <p:tgtEl>
                                          <p:spTgt spid="191497"/>
                                        </p:tgtEl>
                                      </p:cBhvr>
                                    </p:animEffect>
                                    <p:anim calcmode="lin" valueType="num">
                                      <p:cBhvr>
                                        <p:cTn id="36" dur="1000" fill="hold"/>
                                        <p:tgtEl>
                                          <p:spTgt spid="191497"/>
                                        </p:tgtEl>
                                        <p:attrNameLst>
                                          <p:attrName>ppt_x</p:attrName>
                                        </p:attrNameLst>
                                      </p:cBhvr>
                                      <p:tavLst>
                                        <p:tav tm="0">
                                          <p:val>
                                            <p:strVal val="#ppt_x-.1"/>
                                          </p:val>
                                        </p:tav>
                                        <p:tav tm="100000">
                                          <p:val>
                                            <p:strVal val="#ppt_x"/>
                                          </p:val>
                                        </p:tav>
                                      </p:tavLst>
                                    </p:anim>
                                    <p:anim calcmode="lin" valueType="num">
                                      <p:cBhvr>
                                        <p:cTn id="37" dur="1000" fill="hold"/>
                                        <p:tgtEl>
                                          <p:spTgt spid="191497"/>
                                        </p:tgtEl>
                                        <p:attrNameLst>
                                          <p:attrName>ppt_y</p:attrName>
                                        </p:attrNameLst>
                                      </p:cBhvr>
                                      <p:tavLst>
                                        <p:tav tm="0">
                                          <p:val>
                                            <p:strVal val="#ppt_y"/>
                                          </p:val>
                                        </p:tav>
                                        <p:tav tm="100000">
                                          <p:val>
                                            <p:strVal val="#ppt_y"/>
                                          </p:val>
                                        </p:tav>
                                      </p:tavLst>
                                    </p:anim>
                                  </p:childTnLst>
                                </p:cTn>
                              </p:par>
                              <p:par>
                                <p:cTn id="38" presetID="1" presetClass="entr" presetSubtype="0" fill="hold" nodeType="withEffect">
                                  <p:stCondLst>
                                    <p:cond delay="0"/>
                                  </p:stCondLst>
                                  <p:childTnLst>
                                    <p:set>
                                      <p:cBhvr>
                                        <p:cTn id="39" dur="1" fill="hold">
                                          <p:stCondLst>
                                            <p:cond delay="0"/>
                                          </p:stCondLst>
                                        </p:cTn>
                                        <p:tgtEl>
                                          <p:spTgt spid="191496"/>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39" presetClass="entr" presetSubtype="0" accel="100000" fill="hold" nodeType="clickEffect">
                                  <p:stCondLst>
                                    <p:cond delay="0"/>
                                  </p:stCondLst>
                                  <p:childTnLst>
                                    <p:set>
                                      <p:cBhvr>
                                        <p:cTn id="43" dur="1" fill="hold">
                                          <p:stCondLst>
                                            <p:cond delay="0"/>
                                          </p:stCondLst>
                                        </p:cTn>
                                        <p:tgtEl>
                                          <p:spTgt spid="191492">
                                            <p:txEl>
                                              <p:pRg st="4" end="4"/>
                                            </p:txEl>
                                          </p:spTgt>
                                        </p:tgtEl>
                                        <p:attrNameLst>
                                          <p:attrName>style.visibility</p:attrName>
                                        </p:attrNameLst>
                                      </p:cBhvr>
                                      <p:to>
                                        <p:strVal val="visible"/>
                                      </p:to>
                                    </p:set>
                                    <p:anim calcmode="lin" valueType="num">
                                      <p:cBhvr>
                                        <p:cTn id="44" dur="500" fill="hold"/>
                                        <p:tgtEl>
                                          <p:spTgt spid="191492">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5" dur="500" fill="hold"/>
                                        <p:tgtEl>
                                          <p:spTgt spid="191492">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6" dur="500" fill="hold"/>
                                        <p:tgtEl>
                                          <p:spTgt spid="191492">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47" dur="500" fill="hold"/>
                                        <p:tgtEl>
                                          <p:spTgt spid="19149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9" presetClass="entr" presetSubtype="0" fill="hold" grpId="0" nodeType="clickEffect">
                                  <p:stCondLst>
                                    <p:cond delay="0"/>
                                  </p:stCondLst>
                                  <p:childTnLst>
                                    <p:set>
                                      <p:cBhvr>
                                        <p:cTn id="51" dur="1" fill="hold">
                                          <p:stCondLst>
                                            <p:cond delay="0"/>
                                          </p:stCondLst>
                                        </p:cTn>
                                        <p:tgtEl>
                                          <p:spTgt spid="191500"/>
                                        </p:tgtEl>
                                        <p:attrNameLst>
                                          <p:attrName>style.visibility</p:attrName>
                                        </p:attrNameLst>
                                      </p:cBhvr>
                                      <p:to>
                                        <p:strVal val="visible"/>
                                      </p:to>
                                    </p:set>
                                    <p:anim calcmode="lin" valueType="num">
                                      <p:cBhvr>
                                        <p:cTn id="52" dur="1000" fill="hold"/>
                                        <p:tgtEl>
                                          <p:spTgt spid="191500"/>
                                        </p:tgtEl>
                                        <p:attrNameLst>
                                          <p:attrName>ppt_x</p:attrName>
                                        </p:attrNameLst>
                                      </p:cBhvr>
                                      <p:tavLst>
                                        <p:tav tm="0">
                                          <p:val>
                                            <p:strVal val="#ppt_x-.2"/>
                                          </p:val>
                                        </p:tav>
                                        <p:tav tm="100000">
                                          <p:val>
                                            <p:strVal val="#ppt_x"/>
                                          </p:val>
                                        </p:tav>
                                      </p:tavLst>
                                    </p:anim>
                                    <p:anim calcmode="lin" valueType="num">
                                      <p:cBhvr>
                                        <p:cTn id="53" dur="1000" fill="hold"/>
                                        <p:tgtEl>
                                          <p:spTgt spid="191500"/>
                                        </p:tgtEl>
                                        <p:attrNameLst>
                                          <p:attrName>ppt_y</p:attrName>
                                        </p:attrNameLst>
                                      </p:cBhvr>
                                      <p:tavLst>
                                        <p:tav tm="0">
                                          <p:val>
                                            <p:strVal val="#ppt_y"/>
                                          </p:val>
                                        </p:tav>
                                        <p:tav tm="100000">
                                          <p:val>
                                            <p:strVal val="#ppt_y"/>
                                          </p:val>
                                        </p:tav>
                                      </p:tavLst>
                                    </p:anim>
                                    <p:animEffect transition="in" filter="wipe(right)" prLst="gradientSize: 0.1">
                                      <p:cBhvr>
                                        <p:cTn id="54" dur="1000"/>
                                        <p:tgtEl>
                                          <p:spTgt spid="191500"/>
                                        </p:tgtEl>
                                      </p:cBhvr>
                                    </p:animEffect>
                                  </p:childTnLst>
                                </p:cTn>
                              </p:par>
                              <p:par>
                                <p:cTn id="55" presetID="1" presetClass="entr" presetSubtype="0" fill="hold" nodeType="withEffect">
                                  <p:stCondLst>
                                    <p:cond delay="0"/>
                                  </p:stCondLst>
                                  <p:childTnLst>
                                    <p:set>
                                      <p:cBhvr>
                                        <p:cTn id="56" dur="1" fill="hold">
                                          <p:stCondLst>
                                            <p:cond delay="0"/>
                                          </p:stCondLst>
                                        </p:cTn>
                                        <p:tgtEl>
                                          <p:spTgt spid="191499"/>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39" presetClass="entr" presetSubtype="0" accel="100000" fill="hold" nodeType="clickEffect">
                                  <p:stCondLst>
                                    <p:cond delay="0"/>
                                  </p:stCondLst>
                                  <p:childTnLst>
                                    <p:set>
                                      <p:cBhvr>
                                        <p:cTn id="60" dur="1" fill="hold">
                                          <p:stCondLst>
                                            <p:cond delay="0"/>
                                          </p:stCondLst>
                                        </p:cTn>
                                        <p:tgtEl>
                                          <p:spTgt spid="191492">
                                            <p:txEl>
                                              <p:pRg st="6" end="6"/>
                                            </p:txEl>
                                          </p:spTgt>
                                        </p:tgtEl>
                                        <p:attrNameLst>
                                          <p:attrName>style.visibility</p:attrName>
                                        </p:attrNameLst>
                                      </p:cBhvr>
                                      <p:to>
                                        <p:strVal val="visible"/>
                                      </p:to>
                                    </p:set>
                                    <p:anim calcmode="lin" valueType="num">
                                      <p:cBhvr>
                                        <p:cTn id="61" dur="500" fill="hold"/>
                                        <p:tgtEl>
                                          <p:spTgt spid="191492">
                                            <p:txEl>
                                              <p:pRg st="6"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62" dur="500" fill="hold"/>
                                        <p:tgtEl>
                                          <p:spTgt spid="191492">
                                            <p:txEl>
                                              <p:pRg st="6"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63" dur="500" fill="hold"/>
                                        <p:tgtEl>
                                          <p:spTgt spid="191492">
                                            <p:txEl>
                                              <p:pRg st="6"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64" dur="500" fill="hold"/>
                                        <p:tgtEl>
                                          <p:spTgt spid="191492">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7" presetClass="entr" presetSubtype="0" fill="hold" nodeType="clickEffect">
                                  <p:stCondLst>
                                    <p:cond delay="0"/>
                                  </p:stCondLst>
                                  <p:childTnLst>
                                    <p:set>
                                      <p:cBhvr>
                                        <p:cTn id="68" dur="1" fill="hold">
                                          <p:stCondLst>
                                            <p:cond delay="0"/>
                                          </p:stCondLst>
                                        </p:cTn>
                                        <p:tgtEl>
                                          <p:spTgt spid="191503">
                                            <p:txEl>
                                              <p:pRg st="0" end="0"/>
                                            </p:txEl>
                                          </p:spTgt>
                                        </p:tgtEl>
                                        <p:attrNameLst>
                                          <p:attrName>style.visibility</p:attrName>
                                        </p:attrNameLst>
                                      </p:cBhvr>
                                      <p:to>
                                        <p:strVal val="visible"/>
                                      </p:to>
                                    </p:set>
                                    <p:animEffect transition="in" filter="fade">
                                      <p:cBhvr>
                                        <p:cTn id="69" dur="1000"/>
                                        <p:tgtEl>
                                          <p:spTgt spid="191503">
                                            <p:txEl>
                                              <p:pRg st="0" end="0"/>
                                            </p:txEl>
                                          </p:spTgt>
                                        </p:tgtEl>
                                      </p:cBhvr>
                                    </p:animEffect>
                                    <p:anim calcmode="lin" valueType="num">
                                      <p:cBhvr>
                                        <p:cTn id="70" dur="1000" fill="hold"/>
                                        <p:tgtEl>
                                          <p:spTgt spid="191503">
                                            <p:txEl>
                                              <p:pRg st="0" end="0"/>
                                            </p:txEl>
                                          </p:spTgt>
                                        </p:tgtEl>
                                        <p:attrNameLst>
                                          <p:attrName>ppt_x</p:attrName>
                                        </p:attrNameLst>
                                      </p:cBhvr>
                                      <p:tavLst>
                                        <p:tav tm="0">
                                          <p:val>
                                            <p:strVal val="#ppt_x"/>
                                          </p:val>
                                        </p:tav>
                                        <p:tav tm="100000">
                                          <p:val>
                                            <p:strVal val="#ppt_x"/>
                                          </p:val>
                                        </p:tav>
                                      </p:tavLst>
                                    </p:anim>
                                    <p:anim calcmode="lin" valueType="num">
                                      <p:cBhvr>
                                        <p:cTn id="71" dur="1000" fill="hold"/>
                                        <p:tgtEl>
                                          <p:spTgt spid="191503">
                                            <p:txEl>
                                              <p:pRg st="0" end="0"/>
                                            </p:txEl>
                                          </p:spTgt>
                                        </p:tgtEl>
                                        <p:attrNameLst>
                                          <p:attrName>ppt_y</p:attrName>
                                        </p:attrNameLst>
                                      </p:cBhvr>
                                      <p:tavLst>
                                        <p:tav tm="0">
                                          <p:val>
                                            <p:strVal val="#ppt_y-.1"/>
                                          </p:val>
                                        </p:tav>
                                        <p:tav tm="100000">
                                          <p:val>
                                            <p:strVal val="#ppt_y"/>
                                          </p:val>
                                        </p:tav>
                                      </p:tavLst>
                                    </p:anim>
                                  </p:childTnLst>
                                </p:cTn>
                              </p:par>
                              <p:par>
                                <p:cTn id="72" presetID="1" presetClass="entr" presetSubtype="0" fill="hold" nodeType="withEffect">
                                  <p:stCondLst>
                                    <p:cond delay="0"/>
                                  </p:stCondLst>
                                  <p:childTnLst>
                                    <p:set>
                                      <p:cBhvr>
                                        <p:cTn id="73" dur="1" fill="hold">
                                          <p:stCondLst>
                                            <p:cond delay="0"/>
                                          </p:stCondLst>
                                        </p:cTn>
                                        <p:tgtEl>
                                          <p:spTgt spid="191502"/>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47" presetClass="entr" presetSubtype="0" fill="hold" nodeType="clickEffect">
                                  <p:stCondLst>
                                    <p:cond delay="0"/>
                                  </p:stCondLst>
                                  <p:childTnLst>
                                    <p:set>
                                      <p:cBhvr>
                                        <p:cTn id="77" dur="1" fill="hold">
                                          <p:stCondLst>
                                            <p:cond delay="0"/>
                                          </p:stCondLst>
                                        </p:cTn>
                                        <p:tgtEl>
                                          <p:spTgt spid="191503">
                                            <p:txEl>
                                              <p:pRg st="1" end="1"/>
                                            </p:txEl>
                                          </p:spTgt>
                                        </p:tgtEl>
                                        <p:attrNameLst>
                                          <p:attrName>style.visibility</p:attrName>
                                        </p:attrNameLst>
                                      </p:cBhvr>
                                      <p:to>
                                        <p:strVal val="visible"/>
                                      </p:to>
                                    </p:set>
                                    <p:animEffect transition="in" filter="fade">
                                      <p:cBhvr>
                                        <p:cTn id="78" dur="1000"/>
                                        <p:tgtEl>
                                          <p:spTgt spid="191503">
                                            <p:txEl>
                                              <p:pRg st="1" end="1"/>
                                            </p:txEl>
                                          </p:spTgt>
                                        </p:tgtEl>
                                      </p:cBhvr>
                                    </p:animEffect>
                                    <p:anim calcmode="lin" valueType="num">
                                      <p:cBhvr>
                                        <p:cTn id="79" dur="1000" fill="hold"/>
                                        <p:tgtEl>
                                          <p:spTgt spid="191503">
                                            <p:txEl>
                                              <p:pRg st="1" end="1"/>
                                            </p:txEl>
                                          </p:spTgt>
                                        </p:tgtEl>
                                        <p:attrNameLst>
                                          <p:attrName>ppt_x</p:attrName>
                                        </p:attrNameLst>
                                      </p:cBhvr>
                                      <p:tavLst>
                                        <p:tav tm="0">
                                          <p:val>
                                            <p:strVal val="#ppt_x"/>
                                          </p:val>
                                        </p:tav>
                                        <p:tav tm="100000">
                                          <p:val>
                                            <p:strVal val="#ppt_x"/>
                                          </p:val>
                                        </p:tav>
                                      </p:tavLst>
                                    </p:anim>
                                    <p:anim calcmode="lin" valueType="num">
                                      <p:cBhvr>
                                        <p:cTn id="80" dur="1000" fill="hold"/>
                                        <p:tgtEl>
                                          <p:spTgt spid="19150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7" grpId="0"/>
      <p:bldP spid="19150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1490" name="矩形 191489"/>
          <p:cNvSpPr/>
          <p:nvPr/>
        </p:nvSpPr>
        <p:spPr>
          <a:xfrm>
            <a:off x="2899410" y="307340"/>
            <a:ext cx="2510155" cy="782955"/>
          </a:xfrm>
          <a:prstGeom prst="rect">
            <a:avLst/>
          </a:prstGeom>
        </p:spPr>
        <p:txBody>
          <a:bodyPr wrap="none" fromWordArt="1">
            <a:prstTxWarp prst="textPlain">
              <a:avLst>
                <a:gd name="adj" fmla="val 50000"/>
              </a:avLst>
            </a:prstTxWarp>
            <a:normAutofit/>
          </a:bodyPr>
          <a:lstStyle/>
          <a:p>
            <a:pPr algn="ctr"/>
            <a:r>
              <a:rPr lang="zh-CN" altLang="en-US" sz="3600" b="1">
                <a:ln w="19050" cap="flat" cmpd="sng">
                  <a:solidFill>
                    <a:schemeClr val="bg1"/>
                  </a:solidFill>
                  <a:prstDash val="solid"/>
                  <a:headEnd type="none" w="med" len="med"/>
                  <a:tailEnd type="none" w="med" len="med"/>
                </a:ln>
                <a:gradFill rotWithShape="1">
                  <a:gsLst>
                    <a:gs pos="0">
                      <a:srgbClr val="FF66CC">
                        <a:alpha val="84000"/>
                      </a:srgbClr>
                    </a:gs>
                    <a:gs pos="100000">
                      <a:srgbClr val="FF0066"/>
                    </a:gs>
                  </a:gsLst>
                  <a:lin ang="5400000" scaled="1"/>
                  <a:tileRect/>
                </a:gradFill>
                <a:effectLst>
                  <a:outerShdw dist="107763" dir="13499999" algn="ctr" rotWithShape="0">
                    <a:srgbClr val="990000">
                      <a:alpha val="50000"/>
                    </a:srgbClr>
                  </a:outerShdw>
                </a:effectLst>
                <a:latin typeface="华文行楷" charset="0"/>
                <a:ea typeface="华文行楷" panose="02010800040101010101" charset="-122"/>
              </a:rPr>
              <a:t>抢答题</a:t>
            </a:r>
            <a:endParaRPr lang="zh-CN" altLang="en-US" sz="3600" b="1">
              <a:ln w="19050" cap="flat" cmpd="sng">
                <a:solidFill>
                  <a:schemeClr val="bg1"/>
                </a:solidFill>
                <a:prstDash val="solid"/>
                <a:headEnd type="none" w="med" len="med"/>
                <a:tailEnd type="none" w="med" len="med"/>
              </a:ln>
              <a:gradFill rotWithShape="1">
                <a:gsLst>
                  <a:gs pos="0">
                    <a:srgbClr val="FF66CC">
                      <a:alpha val="84000"/>
                    </a:srgbClr>
                  </a:gs>
                  <a:gs pos="100000">
                    <a:srgbClr val="FF0066"/>
                  </a:gs>
                </a:gsLst>
                <a:lin ang="5400000" scaled="1"/>
                <a:tileRect/>
              </a:gradFill>
              <a:effectLst>
                <a:outerShdw dist="107763" dir="13499999" algn="ctr" rotWithShape="0">
                  <a:srgbClr val="990000">
                    <a:alpha val="50000"/>
                  </a:srgbClr>
                </a:outerShdw>
              </a:effectLst>
              <a:latin typeface="华文行楷" charset="0"/>
              <a:ea typeface="华文行楷" panose="02010800040101010101" charset="-122"/>
            </a:endParaRPr>
          </a:p>
        </p:txBody>
      </p:sp>
      <p:pic>
        <p:nvPicPr>
          <p:cNvPr id="191491" name="图片 191490" descr="R027"/>
          <p:cNvPicPr>
            <a:picLocks noChangeAspect="1"/>
          </p:cNvPicPr>
          <p:nvPr/>
        </p:nvPicPr>
        <p:blipFill>
          <a:blip r:embed="rId1"/>
          <a:stretch>
            <a:fillRect/>
          </a:stretch>
        </p:blipFill>
        <p:spPr>
          <a:xfrm>
            <a:off x="668020" y="1628775"/>
            <a:ext cx="792163" cy="1512888"/>
          </a:xfrm>
          <a:prstGeom prst="rect">
            <a:avLst/>
          </a:prstGeom>
          <a:noFill/>
          <a:ln w="9525">
            <a:noFill/>
          </a:ln>
        </p:spPr>
      </p:pic>
      <p:sp>
        <p:nvSpPr>
          <p:cNvPr id="191492" name="线形标注 2(带边框和强调线) 191491"/>
          <p:cNvSpPr/>
          <p:nvPr/>
        </p:nvSpPr>
        <p:spPr>
          <a:xfrm>
            <a:off x="1691640" y="1523365"/>
            <a:ext cx="4925695" cy="5705475"/>
          </a:xfrm>
          <a:prstGeom prst="accentBorderCallout2">
            <a:avLst>
              <a:gd name="adj1" fmla="val 11338"/>
              <a:gd name="adj2" fmla="val -1958"/>
              <a:gd name="adj3" fmla="val 11338"/>
              <a:gd name="adj4" fmla="val -7759"/>
              <a:gd name="adj5" fmla="val 21574"/>
              <a:gd name="adj6" fmla="val -13718"/>
            </a:avLst>
          </a:prstGeom>
          <a:noFill/>
          <a:ln w="9525" cap="flat" cmpd="sng">
            <a:solidFill>
              <a:schemeClr val="bg1"/>
            </a:solidFill>
            <a:prstDash val="solid"/>
            <a:miter/>
            <a:headEnd type="none" w="med" len="med"/>
            <a:tailEnd type="none" w="med" len="med"/>
          </a:ln>
          <a:extLst>
            <a:ext uri="{909E8E84-426E-40DD-AFC4-6F175D3DCCD1}">
              <a14:hiddenFill xmlns:a14="http://schemas.microsoft.com/office/drawing/2010/main">
                <a:gradFill rotWithShape="1">
                  <a:gsLst>
                    <a:gs pos="0">
                      <a:srgbClr val="CCFFFF"/>
                    </a:gs>
                    <a:gs pos="50000">
                      <a:schemeClr val="bg1"/>
                    </a:gs>
                    <a:gs pos="100000">
                      <a:srgbClr val="CCFFFF"/>
                    </a:gs>
                  </a:gsLst>
                  <a:lin ang="5400000" scaled="1"/>
                  <a:tileRect/>
                </a:gradFill>
              </a14:hiddenFill>
            </a:ext>
          </a:extLst>
        </p:spPr>
        <p:txBody>
          <a:bodyPr/>
          <a:lstStyle/>
          <a:p>
            <a:r>
              <a:rPr lang="zh-CN" altLang="en-US" sz="3600" b="1" dirty="0">
                <a:solidFill>
                  <a:schemeClr val="accent2">
                    <a:lumMod val="50000"/>
                  </a:schemeClr>
                </a:solidFill>
                <a:uFillTx/>
                <a:latin typeface="黑体" panose="02010609060101010101" pitchFamily="49" charset="-122"/>
                <a:ea typeface="黑体" panose="02010609060101010101" pitchFamily="49" charset="-122"/>
              </a:rPr>
              <a:t>5、故事发生的原因是什么？</a:t>
            </a:r>
            <a:endParaRPr lang="zh-CN" altLang="en-US" sz="3600" b="1" dirty="0">
              <a:solidFill>
                <a:schemeClr val="accent2">
                  <a:lumMod val="50000"/>
                </a:schemeClr>
              </a:solidFill>
              <a:uFillTx/>
              <a:latin typeface="黑体" panose="02010609060101010101" pitchFamily="49" charset="-122"/>
              <a:ea typeface="黑体" panose="02010609060101010101" pitchFamily="49" charset="-122"/>
            </a:endParaRPr>
          </a:p>
          <a:p>
            <a:endParaRPr lang="zh-CN" altLang="en-US" sz="3600" b="1" dirty="0">
              <a:solidFill>
                <a:schemeClr val="accent2">
                  <a:lumMod val="50000"/>
                </a:schemeClr>
              </a:solidFill>
              <a:uFillTx/>
              <a:latin typeface="黑体" panose="02010609060101010101" pitchFamily="49" charset="-122"/>
              <a:ea typeface="黑体" panose="02010609060101010101" pitchFamily="49" charset="-122"/>
            </a:endParaRPr>
          </a:p>
          <a:p>
            <a:r>
              <a:rPr lang="zh-CN" altLang="en-US" sz="3600" b="1" dirty="0">
                <a:solidFill>
                  <a:schemeClr val="accent2">
                    <a:lumMod val="50000"/>
                  </a:schemeClr>
                </a:solidFill>
                <a:uFillTx/>
                <a:latin typeface="黑体" panose="02010609060101010101" pitchFamily="49" charset="-122"/>
                <a:ea typeface="黑体" panose="02010609060101010101" pitchFamily="49" charset="-122"/>
                <a:sym typeface="+mn-ea"/>
              </a:rPr>
              <a:t>6、“我”为什么拿不定主意？</a:t>
            </a:r>
            <a:endParaRPr lang="zh-CN" altLang="en-US" sz="3600" b="1" dirty="0">
              <a:solidFill>
                <a:schemeClr val="accent2">
                  <a:lumMod val="50000"/>
                </a:schemeClr>
              </a:solidFill>
              <a:uFillTx/>
              <a:latin typeface="黑体" panose="02010609060101010101" pitchFamily="49" charset="-122"/>
              <a:ea typeface="黑体" panose="02010609060101010101" pitchFamily="49" charset="-122"/>
              <a:sym typeface="+mn-ea"/>
            </a:endParaRPr>
          </a:p>
          <a:p>
            <a:endParaRPr lang="zh-CN" altLang="en-US" sz="3600" b="1" dirty="0">
              <a:solidFill>
                <a:schemeClr val="accent2">
                  <a:lumMod val="50000"/>
                </a:schemeClr>
              </a:solidFill>
              <a:uFillTx/>
              <a:latin typeface="黑体" panose="02010609060101010101" pitchFamily="49" charset="-122"/>
              <a:ea typeface="黑体" panose="02010609060101010101" pitchFamily="49" charset="-122"/>
              <a:sym typeface="+mn-ea"/>
            </a:endParaRPr>
          </a:p>
          <a:p>
            <a:r>
              <a:rPr lang="zh-CN" altLang="en-US" sz="3600" b="1" dirty="0">
                <a:solidFill>
                  <a:schemeClr val="accent2">
                    <a:lumMod val="50000"/>
                  </a:schemeClr>
                </a:solidFill>
                <a:uFillTx/>
                <a:latin typeface="黑体" panose="02010609060101010101" pitchFamily="49" charset="-122"/>
                <a:ea typeface="黑体" panose="02010609060101010101" pitchFamily="49" charset="-122"/>
              </a:rPr>
              <a:t>7、爬悬崖的一共有几个孩子？有名字的两个孩子分别叫什么？</a:t>
            </a:r>
            <a:endParaRPr lang="zh-CN" altLang="en-US" sz="3600" b="1" dirty="0">
              <a:solidFill>
                <a:schemeClr val="accent2">
                  <a:lumMod val="50000"/>
                </a:schemeClr>
              </a:solidFill>
              <a:uFillTx/>
              <a:latin typeface="黑体" panose="02010609060101010101" pitchFamily="49" charset="-122"/>
              <a:ea typeface="黑体" panose="02010609060101010101" pitchFamily="49" charset="-122"/>
            </a:endParaRPr>
          </a:p>
          <a:p>
            <a:endParaRPr lang="en-US" altLang="x-none" sz="3600" b="1">
              <a:solidFill>
                <a:schemeClr val="accent2">
                  <a:lumMod val="50000"/>
                </a:schemeClr>
              </a:solidFill>
              <a:uFillTx/>
              <a:latin typeface="黑体" panose="02010609060101010101" pitchFamily="49" charset="-122"/>
              <a:ea typeface="黑体" panose="02010609060101010101" pitchFamily="49" charset="-122"/>
            </a:endParaRPr>
          </a:p>
          <a:p>
            <a:pPr algn="ctr"/>
            <a:endParaRPr lang="en-US" altLang="x-none" sz="3600" b="1" dirty="0">
              <a:solidFill>
                <a:schemeClr val="accent2">
                  <a:lumMod val="50000"/>
                </a:schemeClr>
              </a:solidFill>
              <a:uFillTx/>
              <a:latin typeface="黑体" panose="02010609060101010101" pitchFamily="49" charset="-122"/>
              <a:ea typeface="黑体" panose="02010609060101010101" pitchFamily="49" charset="-122"/>
            </a:endParaRPr>
          </a:p>
        </p:txBody>
      </p:sp>
      <p:sp>
        <p:nvSpPr>
          <p:cNvPr id="191493" name="右箭头 191492"/>
          <p:cNvSpPr/>
          <p:nvPr/>
        </p:nvSpPr>
        <p:spPr>
          <a:xfrm>
            <a:off x="6521450" y="1872298"/>
            <a:ext cx="576263" cy="358775"/>
          </a:xfrm>
          <a:prstGeom prst="rightArrow">
            <a:avLst>
              <a:gd name="adj1" fmla="val 50000"/>
              <a:gd name="adj2" fmla="val 40154"/>
            </a:avLst>
          </a:prstGeom>
          <a:solidFill>
            <a:srgbClr val="7030A0"/>
          </a:solidFill>
          <a:ln w="9525" cap="flat" cmpd="sng">
            <a:solidFill>
              <a:schemeClr val="bg1"/>
            </a:solidFill>
            <a:prstDash val="solid"/>
            <a:miter/>
            <a:headEnd type="none" w="med" len="med"/>
            <a:tailEnd type="none" w="med" len="med"/>
          </a:ln>
        </p:spPr>
        <p:txBody>
          <a:bodyPr/>
          <a:lstStyle/>
          <a:p>
            <a:endParaRPr lang="zh-CN" altLang="en-US"/>
          </a:p>
        </p:txBody>
      </p:sp>
      <p:sp>
        <p:nvSpPr>
          <p:cNvPr id="191494" name="文本框 191493"/>
          <p:cNvSpPr txBox="1"/>
          <p:nvPr/>
        </p:nvSpPr>
        <p:spPr>
          <a:xfrm>
            <a:off x="7369810" y="1513840"/>
            <a:ext cx="4747895" cy="1076325"/>
          </a:xfrm>
          <a:prstGeom prst="rect">
            <a:avLst/>
          </a:prstGeom>
          <a:noFill/>
          <a:ln w="9525">
            <a:noFill/>
          </a:ln>
        </p:spPr>
        <p:txBody>
          <a:bodyPr wrap="square">
            <a:spAutoFit/>
          </a:bodyPr>
          <a:lstStyle/>
          <a:p>
            <a:pPr>
              <a:lnSpc>
                <a:spcPts val="3840"/>
              </a:lnSpc>
              <a:spcBef>
                <a:spcPts val="0"/>
              </a:spcBef>
            </a:pPr>
            <a:r>
              <a:rPr lang="zh-CN" altLang="en-US" sz="3600" b="1" dirty="0">
                <a:solidFill>
                  <a:srgbClr val="FF0000"/>
                </a:solidFill>
                <a:uFillTx/>
                <a:latin typeface="黑体" panose="02010609060101010101" pitchFamily="49" charset="-122"/>
                <a:ea typeface="黑体" panose="02010609060101010101" pitchFamily="49" charset="-122"/>
              </a:rPr>
              <a:t>因为天气酷热，想找一些新的花样来玩。</a:t>
            </a:r>
            <a:endParaRPr lang="zh-CN" altLang="en-US" sz="3600" b="1" dirty="0">
              <a:solidFill>
                <a:srgbClr val="FF0000"/>
              </a:solidFill>
              <a:uFillTx/>
              <a:latin typeface="黑体" panose="02010609060101010101" pitchFamily="49" charset="-122"/>
              <a:ea typeface="黑体" panose="02010609060101010101" pitchFamily="49" charset="-122"/>
            </a:endParaRPr>
          </a:p>
        </p:txBody>
      </p:sp>
      <p:sp>
        <p:nvSpPr>
          <p:cNvPr id="191496" name="右箭头 191495"/>
          <p:cNvSpPr/>
          <p:nvPr/>
        </p:nvSpPr>
        <p:spPr>
          <a:xfrm>
            <a:off x="6521450" y="3454083"/>
            <a:ext cx="576263" cy="358775"/>
          </a:xfrm>
          <a:prstGeom prst="rightArrow">
            <a:avLst>
              <a:gd name="adj1" fmla="val 50000"/>
              <a:gd name="adj2" fmla="val 40154"/>
            </a:avLst>
          </a:prstGeom>
          <a:solidFill>
            <a:srgbClr val="7030A0"/>
          </a:solidFill>
          <a:ln w="9525" cap="flat" cmpd="sng">
            <a:solidFill>
              <a:schemeClr val="bg1"/>
            </a:solidFill>
            <a:prstDash val="solid"/>
            <a:miter/>
            <a:headEnd type="none" w="med" len="med"/>
            <a:tailEnd type="none" w="med" len="med"/>
          </a:ln>
        </p:spPr>
        <p:txBody>
          <a:bodyPr/>
          <a:lstStyle/>
          <a:p>
            <a:endParaRPr lang="zh-CN" altLang="en-US"/>
          </a:p>
        </p:txBody>
      </p:sp>
      <p:sp>
        <p:nvSpPr>
          <p:cNvPr id="191497" name="文本框 191496"/>
          <p:cNvSpPr txBox="1"/>
          <p:nvPr/>
        </p:nvSpPr>
        <p:spPr>
          <a:xfrm>
            <a:off x="7369810" y="3029585"/>
            <a:ext cx="4382770" cy="1568450"/>
          </a:xfrm>
          <a:prstGeom prst="rect">
            <a:avLst/>
          </a:prstGeom>
          <a:noFill/>
          <a:ln w="9525">
            <a:noFill/>
          </a:ln>
        </p:spPr>
        <p:txBody>
          <a:bodyPr wrap="square">
            <a:spAutoFit/>
          </a:bodyPr>
          <a:lstStyle/>
          <a:p>
            <a:pPr algn="l">
              <a:lnSpc>
                <a:spcPts val="3840"/>
              </a:lnSpc>
              <a:spcBef>
                <a:spcPts val="0"/>
              </a:spcBef>
              <a:buClrTx/>
              <a:buSzTx/>
              <a:buFontTx/>
            </a:pPr>
            <a:r>
              <a:rPr lang="zh-CN" altLang="en-US" sz="3600" b="1" dirty="0">
                <a:solidFill>
                  <a:srgbClr val="FF0000"/>
                </a:solidFill>
                <a:uFillTx/>
                <a:latin typeface="黑体" panose="02010609060101010101" pitchFamily="49" charset="-122"/>
                <a:ea typeface="黑体" panose="02010609060101010101" pitchFamily="49" charset="-122"/>
              </a:rPr>
              <a:t>因为8年来“我”一直有病，母亲一直警告“我”不要冒险。</a:t>
            </a:r>
            <a:endParaRPr lang="zh-CN" altLang="en-US" sz="3600" b="1" dirty="0">
              <a:solidFill>
                <a:srgbClr val="FF0000"/>
              </a:solidFill>
              <a:uFillTx/>
              <a:latin typeface="黑体" panose="02010609060101010101" pitchFamily="49" charset="-122"/>
              <a:ea typeface="黑体" panose="02010609060101010101" pitchFamily="49" charset="-122"/>
            </a:endParaRPr>
          </a:p>
        </p:txBody>
      </p:sp>
      <p:sp>
        <p:nvSpPr>
          <p:cNvPr id="191502" name="右箭头 191501"/>
          <p:cNvSpPr/>
          <p:nvPr/>
        </p:nvSpPr>
        <p:spPr>
          <a:xfrm>
            <a:off x="6521450" y="5543550"/>
            <a:ext cx="576263" cy="358775"/>
          </a:xfrm>
          <a:prstGeom prst="rightArrow">
            <a:avLst>
              <a:gd name="adj1" fmla="val 50000"/>
              <a:gd name="adj2" fmla="val 40154"/>
            </a:avLst>
          </a:prstGeom>
          <a:solidFill>
            <a:srgbClr val="7030A0"/>
          </a:solidFill>
          <a:ln w="9525" cap="flat" cmpd="sng">
            <a:solidFill>
              <a:schemeClr val="bg1"/>
            </a:solidFill>
            <a:prstDash val="solid"/>
            <a:miter/>
            <a:headEnd type="none" w="med" len="med"/>
            <a:tailEnd type="none" w="med" len="med"/>
          </a:ln>
        </p:spPr>
        <p:txBody>
          <a:bodyPr/>
          <a:lstStyle/>
          <a:p>
            <a:endParaRPr lang="zh-CN" altLang="en-US"/>
          </a:p>
        </p:txBody>
      </p:sp>
      <p:sp>
        <p:nvSpPr>
          <p:cNvPr id="191503" name="文本框 191502"/>
          <p:cNvSpPr txBox="1"/>
          <p:nvPr/>
        </p:nvSpPr>
        <p:spPr>
          <a:xfrm>
            <a:off x="7298055" y="5276850"/>
            <a:ext cx="4891405" cy="1076325"/>
          </a:xfrm>
          <a:prstGeom prst="rect">
            <a:avLst/>
          </a:prstGeom>
          <a:noFill/>
          <a:ln w="9525">
            <a:noFill/>
          </a:ln>
        </p:spPr>
        <p:txBody>
          <a:bodyPr wrap="square">
            <a:spAutoFit/>
          </a:bodyPr>
          <a:lstStyle/>
          <a:p>
            <a:pPr algn="l">
              <a:lnSpc>
                <a:spcPts val="3840"/>
              </a:lnSpc>
              <a:spcBef>
                <a:spcPts val="0"/>
              </a:spcBef>
              <a:buClrTx/>
              <a:buSzTx/>
              <a:buNone/>
            </a:pPr>
            <a:r>
              <a:rPr lang="zh-CN" altLang="en-US" sz="3600" b="1" dirty="0">
                <a:solidFill>
                  <a:srgbClr val="FF0000"/>
                </a:solidFill>
                <a:uFillTx/>
                <a:latin typeface="黑体" panose="02010609060101010101" pitchFamily="49" charset="-122"/>
                <a:ea typeface="黑体" panose="02010609060101010101" pitchFamily="49" charset="-122"/>
              </a:rPr>
              <a:t>一共有6个小男孩。</a:t>
            </a:r>
            <a:endParaRPr lang="zh-CN" altLang="en-US" sz="3600" b="1" dirty="0">
              <a:solidFill>
                <a:srgbClr val="FF0000"/>
              </a:solidFill>
              <a:uFillTx/>
              <a:latin typeface="黑体" panose="02010609060101010101" pitchFamily="49" charset="-122"/>
              <a:ea typeface="黑体" panose="02010609060101010101" pitchFamily="49" charset="-122"/>
            </a:endParaRPr>
          </a:p>
          <a:p>
            <a:pPr algn="l">
              <a:lnSpc>
                <a:spcPts val="3840"/>
              </a:lnSpc>
              <a:spcBef>
                <a:spcPts val="0"/>
              </a:spcBef>
              <a:buClrTx/>
              <a:buSzTx/>
              <a:buNone/>
            </a:pPr>
            <a:r>
              <a:rPr lang="zh-CN" altLang="en-US" sz="3600" b="1" dirty="0">
                <a:solidFill>
                  <a:srgbClr val="FF0000"/>
                </a:solidFill>
                <a:uFillTx/>
                <a:latin typeface="黑体" panose="02010609060101010101" pitchFamily="49" charset="-122"/>
                <a:ea typeface="黑体" panose="02010609060101010101" pitchFamily="49" charset="-122"/>
              </a:rPr>
              <a:t>内德和杰里</a:t>
            </a:r>
            <a:endParaRPr lang="zh-CN" altLang="en-US" sz="3600" b="1" dirty="0">
              <a:solidFill>
                <a:srgbClr val="FF0000"/>
              </a:solidFill>
              <a:uFillTx/>
              <a:latin typeface="黑体" panose="02010609060101010101" pitchFamily="49" charset="-122"/>
              <a:ea typeface="黑体" panose="02010609060101010101" pitchFamily="49" charset="-122"/>
            </a:endParaRPr>
          </a:p>
        </p:txBody>
      </p:sp>
      <p:sp>
        <p:nvSpPr>
          <p:cNvPr id="191504" name="矩形 191503"/>
          <p:cNvSpPr/>
          <p:nvPr/>
        </p:nvSpPr>
        <p:spPr>
          <a:xfrm>
            <a:off x="6600825" y="115888"/>
            <a:ext cx="3240088" cy="1079500"/>
          </a:xfrm>
          <a:prstGeom prst="rect">
            <a:avLst/>
          </a:prstGeom>
        </p:spPr>
        <p:txBody>
          <a:bodyPr wrap="none" fromWordArt="1">
            <a:prstTxWarp prst="textDeflate">
              <a:avLst>
                <a:gd name="adj" fmla="val 23407"/>
              </a:avLst>
            </a:prstTxWarp>
            <a:normAutofit/>
          </a:bodyPr>
          <a:lstStyle/>
          <a:p>
            <a:pPr algn="ctr"/>
            <a:r>
              <a:rPr lang="zh-CN" altLang="en-US" sz="3600" b="1">
                <a:ln w="9525" cap="flat" cmpd="sng">
                  <a:solidFill>
                    <a:srgbClr val="000000"/>
                  </a:solidFill>
                  <a:prstDash val="solid"/>
                  <a:headEnd type="none" w="med" len="med"/>
                  <a:tailEnd type="none" w="med" len="med"/>
                </a:ln>
                <a:solidFill>
                  <a:srgbClr val="00B050"/>
                </a:solidFill>
                <a:uFillTx/>
                <a:latin typeface="宋体" panose="02010600030101010101" pitchFamily="2" charset="-122"/>
                <a:ea typeface="宋体" panose="02010600030101010101" pitchFamily="2" charset="-122"/>
              </a:rPr>
              <a:t>比一比，谁最棒？</a:t>
            </a:r>
            <a:endParaRPr lang="zh-CN" altLang="en-US" sz="3600" b="1">
              <a:ln w="9525" cap="flat" cmpd="sng">
                <a:solidFill>
                  <a:srgbClr val="000000"/>
                </a:solidFill>
                <a:prstDash val="solid"/>
                <a:headEnd type="none" w="med" len="med"/>
                <a:tailEnd type="none" w="med" len="med"/>
              </a:ln>
              <a:solidFill>
                <a:srgbClr val="00B050"/>
              </a:solidFill>
              <a:uFillTx/>
              <a:latin typeface="宋体" panose="02010600030101010101" pitchFamily="2" charset="-122"/>
              <a:ea typeface="宋体" panose="02010600030101010101" pitchFamily="2" charset="-122"/>
            </a:endParaRPr>
          </a:p>
        </p:txBody>
      </p:sp>
      <p:sp>
        <p:nvSpPr>
          <p:cNvPr id="3" name="文本框 2"/>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预习检测</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191492">
                                            <p:txEl>
                                              <p:pRg st="0" end="0"/>
                                            </p:txEl>
                                          </p:spTgt>
                                        </p:tgtEl>
                                        <p:attrNameLst>
                                          <p:attrName>style.visibility</p:attrName>
                                        </p:attrNameLst>
                                      </p:cBhvr>
                                      <p:to>
                                        <p:strVal val="visible"/>
                                      </p:to>
                                    </p:set>
                                    <p:anim calcmode="lin" valueType="num">
                                      <p:cBhvr>
                                        <p:cTn id="7" dur="500" fill="hold"/>
                                        <p:tgtEl>
                                          <p:spTgt spid="191492">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91492">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91492">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9149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000" fill="hold">
                                          <p:stCondLst>
                                            <p:cond delay="0"/>
                                          </p:stCondLst>
                                        </p:cTn>
                                        <p:tgtEl>
                                          <p:spTgt spid="191494">
                                            <p:txEl>
                                              <p:pRg st="0" end="0"/>
                                            </p:txEl>
                                          </p:spTgt>
                                        </p:tgtEl>
                                        <p:attrNameLst>
                                          <p:attrName>style.visibility</p:attrName>
                                        </p:attrNameLst>
                                      </p:cBhvr>
                                      <p:to>
                                        <p:strVal val="visible"/>
                                      </p:to>
                                    </p:set>
                                    <p:animEffect transition="in" filter="diamond(in)">
                                      <p:cBhvr>
                                        <p:cTn id="15" dur="1000"/>
                                        <p:tgtEl>
                                          <p:spTgt spid="191494">
                                            <p:txEl>
                                              <p:pRg st="0" end="0"/>
                                            </p:txEl>
                                          </p:spTgt>
                                        </p:tgtEl>
                                      </p:cBhvr>
                                    </p:animEffect>
                                  </p:childTnLst>
                                </p:cTn>
                              </p:par>
                              <p:par>
                                <p:cTn id="16" presetID="1" presetClass="entr" presetSubtype="0" fill="hold" nodeType="withEffect">
                                  <p:stCondLst>
                                    <p:cond delay="0"/>
                                  </p:stCondLst>
                                  <p:childTnLst>
                                    <p:set>
                                      <p:cBhvr>
                                        <p:cTn id="17" dur="1" fill="hold">
                                          <p:stCondLst>
                                            <p:cond delay="0"/>
                                          </p:stCondLst>
                                        </p:cTn>
                                        <p:tgtEl>
                                          <p:spTgt spid="19149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39" presetClass="entr" presetSubtype="0" accel="100000" fill="hold" nodeType="clickEffect">
                                  <p:stCondLst>
                                    <p:cond delay="0"/>
                                  </p:stCondLst>
                                  <p:childTnLst>
                                    <p:set>
                                      <p:cBhvr>
                                        <p:cTn id="21" dur="1" fill="hold">
                                          <p:stCondLst>
                                            <p:cond delay="0"/>
                                          </p:stCondLst>
                                        </p:cTn>
                                        <p:tgtEl>
                                          <p:spTgt spid="191492">
                                            <p:txEl>
                                              <p:pRg st="2" end="2"/>
                                            </p:txEl>
                                          </p:spTgt>
                                        </p:tgtEl>
                                        <p:attrNameLst>
                                          <p:attrName>style.visibility</p:attrName>
                                        </p:attrNameLst>
                                      </p:cBhvr>
                                      <p:to>
                                        <p:strVal val="visible"/>
                                      </p:to>
                                    </p:set>
                                    <p:anim calcmode="lin" valueType="num">
                                      <p:cBhvr>
                                        <p:cTn id="22" dur="500" fill="hold"/>
                                        <p:tgtEl>
                                          <p:spTgt spid="191492">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3" dur="500" fill="hold"/>
                                        <p:tgtEl>
                                          <p:spTgt spid="191492">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4" dur="500" fill="hold"/>
                                        <p:tgtEl>
                                          <p:spTgt spid="191492">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5" dur="500" fill="hold"/>
                                        <p:tgtEl>
                                          <p:spTgt spid="19149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0" presetClass="entr" presetSubtype="0" fill="hold" grpId="0" nodeType="clickEffect">
                                  <p:stCondLst>
                                    <p:cond delay="0"/>
                                  </p:stCondLst>
                                  <p:iterate type="lt">
                                    <p:tmPct val="10000"/>
                                  </p:iterate>
                                  <p:childTnLst>
                                    <p:set>
                                      <p:cBhvr>
                                        <p:cTn id="29" dur="1" fill="hold">
                                          <p:stCondLst>
                                            <p:cond delay="0"/>
                                          </p:stCondLst>
                                        </p:cTn>
                                        <p:tgtEl>
                                          <p:spTgt spid="191497"/>
                                        </p:tgtEl>
                                        <p:attrNameLst>
                                          <p:attrName>style.visibility</p:attrName>
                                        </p:attrNameLst>
                                      </p:cBhvr>
                                      <p:to>
                                        <p:strVal val="visible"/>
                                      </p:to>
                                    </p:set>
                                    <p:animEffect transition="in" filter="fade">
                                      <p:cBhvr>
                                        <p:cTn id="30" dur="1000"/>
                                        <p:tgtEl>
                                          <p:spTgt spid="191497"/>
                                        </p:tgtEl>
                                      </p:cBhvr>
                                    </p:animEffect>
                                    <p:anim calcmode="lin" valueType="num">
                                      <p:cBhvr>
                                        <p:cTn id="31" dur="1000" fill="hold"/>
                                        <p:tgtEl>
                                          <p:spTgt spid="191497"/>
                                        </p:tgtEl>
                                        <p:attrNameLst>
                                          <p:attrName>ppt_x</p:attrName>
                                        </p:attrNameLst>
                                      </p:cBhvr>
                                      <p:tavLst>
                                        <p:tav tm="0">
                                          <p:val>
                                            <p:strVal val="#ppt_x-.1"/>
                                          </p:val>
                                        </p:tav>
                                        <p:tav tm="100000">
                                          <p:val>
                                            <p:strVal val="#ppt_x"/>
                                          </p:val>
                                        </p:tav>
                                      </p:tavLst>
                                    </p:anim>
                                    <p:anim calcmode="lin" valueType="num">
                                      <p:cBhvr>
                                        <p:cTn id="32" dur="1000" fill="hold"/>
                                        <p:tgtEl>
                                          <p:spTgt spid="191497"/>
                                        </p:tgtEl>
                                        <p:attrNameLst>
                                          <p:attrName>ppt_y</p:attrName>
                                        </p:attrNameLst>
                                      </p:cBhvr>
                                      <p:tavLst>
                                        <p:tav tm="0">
                                          <p:val>
                                            <p:strVal val="#ppt_y"/>
                                          </p:val>
                                        </p:tav>
                                        <p:tav tm="100000">
                                          <p:val>
                                            <p:strVal val="#ppt_y"/>
                                          </p:val>
                                        </p:tav>
                                      </p:tavLst>
                                    </p:anim>
                                  </p:childTnLst>
                                </p:cTn>
                              </p:par>
                              <p:par>
                                <p:cTn id="33" presetID="1" presetClass="entr" presetSubtype="0" fill="hold" nodeType="withEffect">
                                  <p:stCondLst>
                                    <p:cond delay="0"/>
                                  </p:stCondLst>
                                  <p:childTnLst>
                                    <p:set>
                                      <p:cBhvr>
                                        <p:cTn id="34" dur="1" fill="hold">
                                          <p:stCondLst>
                                            <p:cond delay="0"/>
                                          </p:stCondLst>
                                        </p:cTn>
                                        <p:tgtEl>
                                          <p:spTgt spid="19149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39" presetClass="entr" presetSubtype="0" accel="100000" fill="hold" nodeType="clickEffect">
                                  <p:stCondLst>
                                    <p:cond delay="0"/>
                                  </p:stCondLst>
                                  <p:childTnLst>
                                    <p:set>
                                      <p:cBhvr>
                                        <p:cTn id="38" dur="1" fill="hold">
                                          <p:stCondLst>
                                            <p:cond delay="0"/>
                                          </p:stCondLst>
                                        </p:cTn>
                                        <p:tgtEl>
                                          <p:spTgt spid="191492">
                                            <p:txEl>
                                              <p:pRg st="4" end="4"/>
                                            </p:txEl>
                                          </p:spTgt>
                                        </p:tgtEl>
                                        <p:attrNameLst>
                                          <p:attrName>style.visibility</p:attrName>
                                        </p:attrNameLst>
                                      </p:cBhvr>
                                      <p:to>
                                        <p:strVal val="visible"/>
                                      </p:to>
                                    </p:set>
                                    <p:anim calcmode="lin" valueType="num">
                                      <p:cBhvr>
                                        <p:cTn id="39" dur="500" fill="hold"/>
                                        <p:tgtEl>
                                          <p:spTgt spid="191492">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191492">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191492">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19149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nodeType="clickEffect">
                                  <p:stCondLst>
                                    <p:cond delay="0"/>
                                  </p:stCondLst>
                                  <p:childTnLst>
                                    <p:set>
                                      <p:cBhvr>
                                        <p:cTn id="46" dur="1" fill="hold">
                                          <p:stCondLst>
                                            <p:cond delay="0"/>
                                          </p:stCondLst>
                                        </p:cTn>
                                        <p:tgtEl>
                                          <p:spTgt spid="191503">
                                            <p:txEl>
                                              <p:pRg st="0" end="0"/>
                                            </p:txEl>
                                          </p:spTgt>
                                        </p:tgtEl>
                                        <p:attrNameLst>
                                          <p:attrName>style.visibility</p:attrName>
                                        </p:attrNameLst>
                                      </p:cBhvr>
                                      <p:to>
                                        <p:strVal val="visible"/>
                                      </p:to>
                                    </p:set>
                                    <p:animEffect transition="in" filter="fade">
                                      <p:cBhvr>
                                        <p:cTn id="47" dur="1000"/>
                                        <p:tgtEl>
                                          <p:spTgt spid="191503">
                                            <p:txEl>
                                              <p:pRg st="0" end="0"/>
                                            </p:txEl>
                                          </p:spTgt>
                                        </p:tgtEl>
                                      </p:cBhvr>
                                    </p:animEffect>
                                    <p:anim calcmode="lin" valueType="num">
                                      <p:cBhvr>
                                        <p:cTn id="48" dur="1000" fill="hold"/>
                                        <p:tgtEl>
                                          <p:spTgt spid="191503">
                                            <p:txEl>
                                              <p:pRg st="0" end="0"/>
                                            </p:txEl>
                                          </p:spTgt>
                                        </p:tgtEl>
                                        <p:attrNameLst>
                                          <p:attrName>ppt_x</p:attrName>
                                        </p:attrNameLst>
                                      </p:cBhvr>
                                      <p:tavLst>
                                        <p:tav tm="0">
                                          <p:val>
                                            <p:strVal val="#ppt_x"/>
                                          </p:val>
                                        </p:tav>
                                        <p:tav tm="100000">
                                          <p:val>
                                            <p:strVal val="#ppt_x"/>
                                          </p:val>
                                        </p:tav>
                                      </p:tavLst>
                                    </p:anim>
                                    <p:anim calcmode="lin" valueType="num">
                                      <p:cBhvr>
                                        <p:cTn id="49" dur="1000" fill="hold"/>
                                        <p:tgtEl>
                                          <p:spTgt spid="191503">
                                            <p:txEl>
                                              <p:pRg st="0" end="0"/>
                                            </p:txEl>
                                          </p:spTgt>
                                        </p:tgtEl>
                                        <p:attrNameLst>
                                          <p:attrName>ppt_y</p:attrName>
                                        </p:attrNameLst>
                                      </p:cBhvr>
                                      <p:tavLst>
                                        <p:tav tm="0">
                                          <p:val>
                                            <p:strVal val="#ppt_y-.1"/>
                                          </p:val>
                                        </p:tav>
                                        <p:tav tm="100000">
                                          <p:val>
                                            <p:strVal val="#ppt_y"/>
                                          </p:val>
                                        </p:tav>
                                      </p:tavLst>
                                    </p:anim>
                                  </p:childTnLst>
                                </p:cTn>
                              </p:par>
                              <p:par>
                                <p:cTn id="50" presetID="1" presetClass="entr" presetSubtype="0" fill="hold" nodeType="withEffect">
                                  <p:stCondLst>
                                    <p:cond delay="0"/>
                                  </p:stCondLst>
                                  <p:childTnLst>
                                    <p:set>
                                      <p:cBhvr>
                                        <p:cTn id="51" dur="1" fill="hold">
                                          <p:stCondLst>
                                            <p:cond delay="0"/>
                                          </p:stCondLst>
                                        </p:cTn>
                                        <p:tgtEl>
                                          <p:spTgt spid="191502"/>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47" presetClass="entr" presetSubtype="0" fill="hold" nodeType="clickEffect">
                                  <p:stCondLst>
                                    <p:cond delay="0"/>
                                  </p:stCondLst>
                                  <p:childTnLst>
                                    <p:set>
                                      <p:cBhvr>
                                        <p:cTn id="55" dur="1" fill="hold">
                                          <p:stCondLst>
                                            <p:cond delay="0"/>
                                          </p:stCondLst>
                                        </p:cTn>
                                        <p:tgtEl>
                                          <p:spTgt spid="191503">
                                            <p:txEl>
                                              <p:pRg st="1" end="1"/>
                                            </p:txEl>
                                          </p:spTgt>
                                        </p:tgtEl>
                                        <p:attrNameLst>
                                          <p:attrName>style.visibility</p:attrName>
                                        </p:attrNameLst>
                                      </p:cBhvr>
                                      <p:to>
                                        <p:strVal val="visible"/>
                                      </p:to>
                                    </p:set>
                                    <p:animEffect transition="in" filter="fade">
                                      <p:cBhvr>
                                        <p:cTn id="56" dur="1000"/>
                                        <p:tgtEl>
                                          <p:spTgt spid="191503">
                                            <p:txEl>
                                              <p:pRg st="1" end="1"/>
                                            </p:txEl>
                                          </p:spTgt>
                                        </p:tgtEl>
                                      </p:cBhvr>
                                    </p:animEffect>
                                    <p:anim calcmode="lin" valueType="num">
                                      <p:cBhvr>
                                        <p:cTn id="57" dur="1000" fill="hold"/>
                                        <p:tgtEl>
                                          <p:spTgt spid="191503">
                                            <p:txEl>
                                              <p:pRg st="1" end="1"/>
                                            </p:txEl>
                                          </p:spTgt>
                                        </p:tgtEl>
                                        <p:attrNameLst>
                                          <p:attrName>ppt_x</p:attrName>
                                        </p:attrNameLst>
                                      </p:cBhvr>
                                      <p:tavLst>
                                        <p:tav tm="0">
                                          <p:val>
                                            <p:strVal val="#ppt_x"/>
                                          </p:val>
                                        </p:tav>
                                        <p:tav tm="100000">
                                          <p:val>
                                            <p:strVal val="#ppt_x"/>
                                          </p:val>
                                        </p:tav>
                                      </p:tavLst>
                                    </p:anim>
                                    <p:anim calcmode="lin" valueType="num">
                                      <p:cBhvr>
                                        <p:cTn id="58" dur="1000" fill="hold"/>
                                        <p:tgtEl>
                                          <p:spTgt spid="19150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7" grpId="0"/>
    </p:bldLst>
  </p:timing>
</p:sld>
</file>

<file path=ppt/theme/theme1.xml><?xml version="1.0" encoding="utf-8"?>
<a:theme xmlns:a="http://schemas.openxmlformats.org/drawingml/2006/main" name="蓝调晶格">
  <a:themeElements>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蓝调晶格">
  <a:themeElements>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蓝调晶格">
  <a:themeElements>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7963</Words>
  <Application>WPS 演示</Application>
  <PresentationFormat>自定义</PresentationFormat>
  <Paragraphs>607</Paragraphs>
  <Slides>45</Slides>
  <Notes>1</Notes>
  <HiddenSlides>0</HiddenSlides>
  <MMClips>1</MMClips>
  <ScaleCrop>false</ScaleCrop>
  <HeadingPairs>
    <vt:vector size="6" baseType="variant">
      <vt:variant>
        <vt:lpstr>已用的字体</vt:lpstr>
      </vt:variant>
      <vt:variant>
        <vt:i4>16</vt:i4>
      </vt:variant>
      <vt:variant>
        <vt:lpstr>主题</vt:lpstr>
      </vt:variant>
      <vt:variant>
        <vt:i4>3</vt:i4>
      </vt:variant>
      <vt:variant>
        <vt:lpstr>幻灯片标题</vt:lpstr>
      </vt:variant>
      <vt:variant>
        <vt:i4>45</vt:i4>
      </vt:variant>
    </vt:vector>
  </HeadingPairs>
  <TitlesOfParts>
    <vt:vector size="64" baseType="lpstr">
      <vt:lpstr>Arial</vt:lpstr>
      <vt:lpstr>宋体</vt:lpstr>
      <vt:lpstr>Wingdings</vt:lpstr>
      <vt:lpstr>黑体</vt:lpstr>
      <vt:lpstr>楷体_GB2312</vt:lpstr>
      <vt:lpstr>新宋体</vt:lpstr>
      <vt:lpstr>华文行楷</vt:lpstr>
      <vt:lpstr>微软雅黑</vt:lpstr>
      <vt:lpstr>华文行楷</vt:lpstr>
      <vt:lpstr>楷体_GB2312</vt:lpstr>
      <vt:lpstr>Arial Unicode MS</vt:lpstr>
      <vt:lpstr>Calibri</vt:lpstr>
      <vt:lpstr>Wingdings</vt:lpstr>
      <vt:lpstr>Times New Roman</vt:lpstr>
      <vt:lpstr>Gulim</vt:lpstr>
      <vt:lpstr>Malgun Gothic</vt:lpstr>
      <vt:lpstr>蓝调晶格</vt:lpstr>
      <vt:lpstr>蓝调晶格</vt:lpstr>
      <vt:lpstr>蓝调晶格</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Administrator</cp:lastModifiedBy>
  <cp:revision>190</cp:revision>
  <dcterms:created xsi:type="dcterms:W3CDTF">2007-09-05T07:31:00Z</dcterms:created>
  <dcterms:modified xsi:type="dcterms:W3CDTF">2019-09-12T15:09:52Z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ies>
</file>