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5"/>
  </p:notesMasterIdLst>
  <p:sldIdLst>
    <p:sldId id="256" r:id="rId3"/>
    <p:sldId id="261" r:id="rId4"/>
    <p:sldId id="264" r:id="rId5"/>
    <p:sldId id="265" r:id="rId6"/>
    <p:sldId id="266" r:id="rId7"/>
    <p:sldId id="267" r:id="rId8"/>
    <p:sldId id="260" r:id="rId9"/>
    <p:sldId id="268" r:id="rId10"/>
    <p:sldId id="350" r:id="rId11"/>
    <p:sldId id="360" r:id="rId12"/>
    <p:sldId id="351" r:id="rId13"/>
    <p:sldId id="352" r:id="rId14"/>
    <p:sldId id="400" r:id="rId15"/>
    <p:sldId id="356" r:id="rId16"/>
    <p:sldId id="438" r:id="rId17"/>
    <p:sldId id="441" r:id="rId18"/>
    <p:sldId id="440" r:id="rId19"/>
    <p:sldId id="439" r:id="rId20"/>
    <p:sldId id="442" r:id="rId21"/>
    <p:sldId id="358" r:id="rId22"/>
    <p:sldId id="443" r:id="rId23"/>
    <p:sldId id="359" r:id="rId24"/>
    <p:sldId id="353" r:id="rId25"/>
    <p:sldId id="361" r:id="rId26"/>
    <p:sldId id="362" r:id="rId27"/>
    <p:sldId id="363" r:id="rId28"/>
    <p:sldId id="263" r:id="rId29"/>
    <p:sldId id="366" r:id="rId30"/>
    <p:sldId id="444" r:id="rId31"/>
    <p:sldId id="367" r:id="rId32"/>
    <p:sldId id="368" r:id="rId33"/>
    <p:sldId id="369" r:id="rId34"/>
    <p:sldId id="370" r:id="rId35"/>
    <p:sldId id="371" r:id="rId36"/>
    <p:sldId id="372" r:id="rId37"/>
    <p:sldId id="373" r:id="rId38"/>
    <p:sldId id="374" r:id="rId39"/>
    <p:sldId id="375" r:id="rId40"/>
    <p:sldId id="376" r:id="rId41"/>
    <p:sldId id="377" r:id="rId42"/>
    <p:sldId id="271" r:id="rId43"/>
    <p:sldId id="262" r:id="rId44"/>
    <p:sldId id="378" r:id="rId45"/>
    <p:sldId id="379" r:id="rId46"/>
    <p:sldId id="380" r:id="rId47"/>
    <p:sldId id="446" r:id="rId48"/>
    <p:sldId id="447" r:id="rId49"/>
    <p:sldId id="445" r:id="rId50"/>
    <p:sldId id="448" r:id="rId51"/>
    <p:sldId id="381" r:id="rId52"/>
    <p:sldId id="449" r:id="rId53"/>
    <p:sldId id="382" r:id="rId54"/>
    <p:sldId id="450" r:id="rId55"/>
    <p:sldId id="451" r:id="rId56"/>
    <p:sldId id="384" r:id="rId57"/>
    <p:sldId id="385" r:id="rId58"/>
    <p:sldId id="386" r:id="rId59"/>
    <p:sldId id="387" r:id="rId60"/>
    <p:sldId id="388" r:id="rId61"/>
    <p:sldId id="389" r:id="rId62"/>
    <p:sldId id="278" r:id="rId63"/>
    <p:sldId id="348" r:id="rId64"/>
  </p:sldIdLst>
  <p:sldSz cx="17609820" cy="9906000"/>
  <p:notesSz cx="6858000" cy="9144000"/>
  <p:embeddedFontLst>
    <p:embeddedFont>
      <p:font typeface="汉仪书魂体简" panose="02010609000101010101" charset="-122"/>
      <p:regular r:id="rId69"/>
    </p:embeddedFont>
    <p:embeddedFont>
      <p:font typeface="微软雅黑" panose="020B0503020204020204" pitchFamily="34" charset="-122"/>
      <p:regular r:id="rId70"/>
    </p:embeddedFont>
    <p:embeddedFont>
      <p:font typeface="方正启体简体" panose="03000509000000000000" charset="-122"/>
      <p:regular r:id="rId71"/>
    </p:embeddedFont>
    <p:embeddedFont>
      <p:font typeface="Calibri" panose="020F0502020204030204" pitchFamily="34" charset="0"/>
      <p:regular r:id="rId72"/>
      <p:bold r:id="rId73"/>
      <p:italic r:id="rId74"/>
      <p:boldItalic r:id="rId75"/>
    </p:embeddedFont>
    <p:embeddedFont>
      <p:font typeface="华文细黑" panose="02010600040101010101" pitchFamily="2" charset="-122"/>
      <p:regular r:id="rId76"/>
    </p:embeddedFont>
    <p:embeddedFont>
      <p:font typeface="Wingdings 2" panose="05020102010507070707" pitchFamily="18" charset="2"/>
      <p:regular r:id="rId77"/>
    </p:embeddedFont>
    <p:embeddedFont>
      <p:font typeface="Calibri Light" panose="020F0302020204030204" charset="0"/>
      <p:regular r:id="rId78"/>
      <p:italic r:id="rId79"/>
    </p:embeddedFont>
    <p:embeddedFont>
      <p:font typeface="等线 Light" panose="02010600030101010101" charset="-122"/>
      <p:regular r:id="rId80"/>
    </p:embeddedFont>
    <p:embeddedFont>
      <p:font typeface="等线" panose="02010600030101010101" charset="-122"/>
      <p:regular r:id="rId81"/>
    </p:embeddedFont>
    <p:embeddedFont>
      <p:font typeface="方正清刻本悦宋简体" panose="02000000000000000000" charset="-122"/>
      <p:regular r:id="rId82"/>
    </p:embeddedFont>
    <p:embeddedFont>
      <p:font typeface="黑体" panose="02010609060101010101" charset="-122"/>
      <p:regular r:id="rId8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EF4F1"/>
    <a:srgbClr val="B86EDF"/>
    <a:srgbClr val="D3CCEE"/>
    <a:srgbClr val="3A7EBB"/>
    <a:srgbClr val="FDAA31"/>
    <a:srgbClr val="FABA5A"/>
    <a:srgbClr val="FF6FB5"/>
    <a:srgbClr val="2B7453"/>
    <a:srgbClr val="44D4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96" autoAdjust="0"/>
    <p:restoredTop sz="94660"/>
  </p:normalViewPr>
  <p:slideViewPr>
    <p:cSldViewPr snapToGrid="0">
      <p:cViewPr>
        <p:scale>
          <a:sx n="50" d="100"/>
          <a:sy n="50" d="100"/>
        </p:scale>
        <p:origin x="1260" y="7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3" Type="http://schemas.openxmlformats.org/officeDocument/2006/relationships/font" Target="fonts/font15.fntdata"/><Relationship Id="rId82" Type="http://schemas.openxmlformats.org/officeDocument/2006/relationships/font" Target="fonts/font14.fntdata"/><Relationship Id="rId81" Type="http://schemas.openxmlformats.org/officeDocument/2006/relationships/font" Target="fonts/font13.fntdata"/><Relationship Id="rId80" Type="http://schemas.openxmlformats.org/officeDocument/2006/relationships/font" Target="fonts/font12.fntdata"/><Relationship Id="rId8" Type="http://schemas.openxmlformats.org/officeDocument/2006/relationships/slide" Target="slides/slide6.xml"/><Relationship Id="rId79" Type="http://schemas.openxmlformats.org/officeDocument/2006/relationships/font" Target="fonts/font11.fntdata"/><Relationship Id="rId78" Type="http://schemas.openxmlformats.org/officeDocument/2006/relationships/font" Target="fonts/font10.fntdata"/><Relationship Id="rId77" Type="http://schemas.openxmlformats.org/officeDocument/2006/relationships/font" Target="fonts/font9.fntdata"/><Relationship Id="rId76" Type="http://schemas.openxmlformats.org/officeDocument/2006/relationships/font" Target="fonts/font8.fntdata"/><Relationship Id="rId75" Type="http://schemas.openxmlformats.org/officeDocument/2006/relationships/font" Target="fonts/font7.fntdata"/><Relationship Id="rId74" Type="http://schemas.openxmlformats.org/officeDocument/2006/relationships/font" Target="fonts/font6.fntdata"/><Relationship Id="rId73" Type="http://schemas.openxmlformats.org/officeDocument/2006/relationships/font" Target="fonts/font5.fntdata"/><Relationship Id="rId72" Type="http://schemas.openxmlformats.org/officeDocument/2006/relationships/font" Target="fonts/font4.fntdata"/><Relationship Id="rId71" Type="http://schemas.openxmlformats.org/officeDocument/2006/relationships/font" Target="fonts/font3.fntdata"/><Relationship Id="rId70" Type="http://schemas.openxmlformats.org/officeDocument/2006/relationships/font" Target="fonts/font2.fntdata"/><Relationship Id="rId7" Type="http://schemas.openxmlformats.org/officeDocument/2006/relationships/slide" Target="slides/slide5.xml"/><Relationship Id="rId69" Type="http://schemas.openxmlformats.org/officeDocument/2006/relationships/font" Target="fonts/font1.fntdata"/><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notesMaster" Target="notesMasters/notesMaster1.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4" Type="http://schemas.openxmlformats.org/officeDocument/2006/relationships/image" Target="../media/image16.emf"/><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20.emf"/><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s>
</file>

<file path=ppt/drawings/_rels/vmlDrawing4.vml.rels><?xml version="1.0" encoding="UTF-8" standalone="yes"?>
<Relationships xmlns="http://schemas.openxmlformats.org/package/2006/relationships"><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emf"/></Relationships>
</file>

<file path=ppt/drawings/_rels/vmlDrawing5.vml.rels><?xml version="1.0" encoding="UTF-8" standalone="yes"?>
<Relationships xmlns="http://schemas.openxmlformats.org/package/2006/relationships"><Relationship Id="rId4" Type="http://schemas.openxmlformats.org/officeDocument/2006/relationships/image" Target="../media/image30.emf"/><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image" Target="../media/image27.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4E7C0A-B9DC-4339-86CD-67E8E2FDAA3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584B8-5329-4EE3-A035-EC0896D759F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201267" y="1621191"/>
            <a:ext cx="13207604" cy="3448756"/>
          </a:xfrm>
        </p:spPr>
        <p:txBody>
          <a:bodyPr anchor="b"/>
          <a:lstStyle>
            <a:lvl1pPr algn="ctr">
              <a:defRPr sz="8665"/>
            </a:lvl1pPr>
          </a:lstStyle>
          <a:p>
            <a:r>
              <a:rPr lang="zh-CN" altLang="en-US"/>
              <a:t>单击此处编辑母版标题样式</a:t>
            </a:r>
            <a:endParaRPr lang="en-US" dirty="0"/>
          </a:p>
        </p:txBody>
      </p:sp>
      <p:sp>
        <p:nvSpPr>
          <p:cNvPr id="3" name="Subtitle 2"/>
          <p:cNvSpPr>
            <a:spLocks noGrp="1"/>
          </p:cNvSpPr>
          <p:nvPr>
            <p:ph type="subTitle" idx="1"/>
          </p:nvPr>
        </p:nvSpPr>
        <p:spPr>
          <a:xfrm>
            <a:off x="2201267" y="5202944"/>
            <a:ext cx="13207604" cy="2391656"/>
          </a:xfrm>
        </p:spPr>
        <p:txBody>
          <a:bodyPr/>
          <a:lstStyle>
            <a:lvl1pPr marL="0" indent="0" algn="ctr">
              <a:buNone/>
              <a:defRPr sz="3465"/>
            </a:lvl1pPr>
            <a:lvl2pPr marL="660400" indent="0" algn="ctr">
              <a:buNone/>
              <a:defRPr sz="2890"/>
            </a:lvl2pPr>
            <a:lvl3pPr marL="1320800" indent="0" algn="ctr">
              <a:buNone/>
              <a:defRPr sz="2600"/>
            </a:lvl3pPr>
            <a:lvl4pPr marL="1981200" indent="0" algn="ctr">
              <a:buNone/>
              <a:defRPr sz="2310"/>
            </a:lvl4pPr>
            <a:lvl5pPr marL="2641600" indent="0" algn="ctr">
              <a:buNone/>
              <a:defRPr sz="2310"/>
            </a:lvl5pPr>
            <a:lvl6pPr marL="3302000" indent="0" algn="ctr">
              <a:buNone/>
              <a:defRPr sz="2310"/>
            </a:lvl6pPr>
            <a:lvl7pPr marL="3962400" indent="0" algn="ctr">
              <a:buNone/>
              <a:defRPr sz="2310"/>
            </a:lvl7pPr>
            <a:lvl8pPr marL="4622800" indent="0" algn="ctr">
              <a:buNone/>
              <a:defRPr sz="2310"/>
            </a:lvl8pPr>
            <a:lvl9pPr marL="5283200" indent="0" algn="ctr">
              <a:buNone/>
              <a:defRPr sz="231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E54493F3-EE84-4364-B5B2-AEBB94CD9AC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256283-5BC1-40D1-83DC-BB5D39BBB8F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E54493F3-EE84-4364-B5B2-AEBB94CD9AC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256283-5BC1-40D1-83DC-BB5D39BBB8F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602255" y="527403"/>
            <a:ext cx="3797186" cy="8394877"/>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1210697" y="527403"/>
            <a:ext cx="11171431" cy="839487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E54493F3-EE84-4364-B5B2-AEBB94CD9AC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256283-5BC1-40D1-83DC-BB5D39BBB8F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E54493F3-EE84-4364-B5B2-AEBB94CD9AC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256283-5BC1-40D1-83DC-BB5D39BBB8F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201525" y="2469622"/>
            <a:ext cx="15188744" cy="4120620"/>
          </a:xfrm>
        </p:spPr>
        <p:txBody>
          <a:bodyPr anchor="b"/>
          <a:lstStyle>
            <a:lvl1pPr>
              <a:defRPr sz="8665"/>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1201525" y="6629225"/>
            <a:ext cx="15188744" cy="2166937"/>
          </a:xfrm>
        </p:spPr>
        <p:txBody>
          <a:bodyPr/>
          <a:lstStyle>
            <a:lvl1pPr marL="0" indent="0">
              <a:buNone/>
              <a:defRPr sz="3465">
                <a:solidFill>
                  <a:schemeClr val="tx1">
                    <a:tint val="75000"/>
                  </a:schemeClr>
                </a:solidFill>
              </a:defRPr>
            </a:lvl1pPr>
            <a:lvl2pPr marL="660400" indent="0">
              <a:buNone/>
              <a:defRPr sz="2890">
                <a:solidFill>
                  <a:schemeClr val="tx1">
                    <a:tint val="75000"/>
                  </a:schemeClr>
                </a:solidFill>
              </a:defRPr>
            </a:lvl2pPr>
            <a:lvl3pPr marL="1320800" indent="0">
              <a:buNone/>
              <a:defRPr sz="2600">
                <a:solidFill>
                  <a:schemeClr val="tx1">
                    <a:tint val="75000"/>
                  </a:schemeClr>
                </a:solidFill>
              </a:defRPr>
            </a:lvl3pPr>
            <a:lvl4pPr marL="1981200" indent="0">
              <a:buNone/>
              <a:defRPr sz="2310">
                <a:solidFill>
                  <a:schemeClr val="tx1">
                    <a:tint val="75000"/>
                  </a:schemeClr>
                </a:solidFill>
              </a:defRPr>
            </a:lvl4pPr>
            <a:lvl5pPr marL="2641600" indent="0">
              <a:buNone/>
              <a:defRPr sz="2310">
                <a:solidFill>
                  <a:schemeClr val="tx1">
                    <a:tint val="75000"/>
                  </a:schemeClr>
                </a:solidFill>
              </a:defRPr>
            </a:lvl5pPr>
            <a:lvl6pPr marL="3302000" indent="0">
              <a:buNone/>
              <a:defRPr sz="2310">
                <a:solidFill>
                  <a:schemeClr val="tx1">
                    <a:tint val="75000"/>
                  </a:schemeClr>
                </a:solidFill>
              </a:defRPr>
            </a:lvl6pPr>
            <a:lvl7pPr marL="3962400" indent="0">
              <a:buNone/>
              <a:defRPr sz="2310">
                <a:solidFill>
                  <a:schemeClr val="tx1">
                    <a:tint val="75000"/>
                  </a:schemeClr>
                </a:solidFill>
              </a:defRPr>
            </a:lvl7pPr>
            <a:lvl8pPr marL="4622800" indent="0">
              <a:buNone/>
              <a:defRPr sz="2310">
                <a:solidFill>
                  <a:schemeClr val="tx1">
                    <a:tint val="75000"/>
                  </a:schemeClr>
                </a:solidFill>
              </a:defRPr>
            </a:lvl8pPr>
            <a:lvl9pPr marL="5283200" indent="0">
              <a:buNone/>
              <a:defRPr sz="231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E54493F3-EE84-4364-B5B2-AEBB94CD9AC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256283-5BC1-40D1-83DC-BB5D39BBB8F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1210697" y="2637014"/>
            <a:ext cx="7484309" cy="628526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8915132" y="2637014"/>
            <a:ext cx="7484309" cy="628526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E54493F3-EE84-4364-B5B2-AEBB94CD9AC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3256283-5BC1-40D1-83DC-BB5D39BBB8F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212991" y="527404"/>
            <a:ext cx="15188744" cy="191470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1212991" y="2428347"/>
            <a:ext cx="7449913" cy="1190095"/>
          </a:xfrm>
        </p:spPr>
        <p:txBody>
          <a:bodyPr anchor="b"/>
          <a:lstStyle>
            <a:lvl1pPr marL="0" indent="0">
              <a:buNone/>
              <a:defRPr sz="3465" b="1"/>
            </a:lvl1pPr>
            <a:lvl2pPr marL="660400" indent="0">
              <a:buNone/>
              <a:defRPr sz="2890" b="1"/>
            </a:lvl2pPr>
            <a:lvl3pPr marL="1320800" indent="0">
              <a:buNone/>
              <a:defRPr sz="2600" b="1"/>
            </a:lvl3pPr>
            <a:lvl4pPr marL="1981200" indent="0">
              <a:buNone/>
              <a:defRPr sz="2310" b="1"/>
            </a:lvl4pPr>
            <a:lvl5pPr marL="2641600" indent="0">
              <a:buNone/>
              <a:defRPr sz="2310" b="1"/>
            </a:lvl5pPr>
            <a:lvl6pPr marL="3302000" indent="0">
              <a:buNone/>
              <a:defRPr sz="2310" b="1"/>
            </a:lvl6pPr>
            <a:lvl7pPr marL="3962400" indent="0">
              <a:buNone/>
              <a:defRPr sz="2310" b="1"/>
            </a:lvl7pPr>
            <a:lvl8pPr marL="4622800" indent="0">
              <a:buNone/>
              <a:defRPr sz="2310" b="1"/>
            </a:lvl8pPr>
            <a:lvl9pPr marL="5283200" indent="0">
              <a:buNone/>
              <a:defRPr sz="231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1212991" y="3618442"/>
            <a:ext cx="7449913" cy="532218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8915133" y="2428347"/>
            <a:ext cx="7486602" cy="1190095"/>
          </a:xfrm>
        </p:spPr>
        <p:txBody>
          <a:bodyPr anchor="b"/>
          <a:lstStyle>
            <a:lvl1pPr marL="0" indent="0">
              <a:buNone/>
              <a:defRPr sz="3465" b="1"/>
            </a:lvl1pPr>
            <a:lvl2pPr marL="660400" indent="0">
              <a:buNone/>
              <a:defRPr sz="2890" b="1"/>
            </a:lvl2pPr>
            <a:lvl3pPr marL="1320800" indent="0">
              <a:buNone/>
              <a:defRPr sz="2600" b="1"/>
            </a:lvl3pPr>
            <a:lvl4pPr marL="1981200" indent="0">
              <a:buNone/>
              <a:defRPr sz="2310" b="1"/>
            </a:lvl4pPr>
            <a:lvl5pPr marL="2641600" indent="0">
              <a:buNone/>
              <a:defRPr sz="2310" b="1"/>
            </a:lvl5pPr>
            <a:lvl6pPr marL="3302000" indent="0">
              <a:buNone/>
              <a:defRPr sz="2310" b="1"/>
            </a:lvl6pPr>
            <a:lvl7pPr marL="3962400" indent="0">
              <a:buNone/>
              <a:defRPr sz="2310" b="1"/>
            </a:lvl7pPr>
            <a:lvl8pPr marL="4622800" indent="0">
              <a:buNone/>
              <a:defRPr sz="2310" b="1"/>
            </a:lvl8pPr>
            <a:lvl9pPr marL="5283200" indent="0">
              <a:buNone/>
              <a:defRPr sz="231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8915133" y="3618442"/>
            <a:ext cx="7486602" cy="5322183"/>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E54493F3-EE84-4364-B5B2-AEBB94CD9ACC}"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3256283-5BC1-40D1-83DC-BB5D39BBB8F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54493F3-EE84-4364-B5B2-AEBB94CD9ACC}"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3256283-5BC1-40D1-83DC-BB5D39BBB8F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4493F3-EE84-4364-B5B2-AEBB94CD9ACC}"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3256283-5BC1-40D1-83DC-BB5D39BBB8F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212992" y="660400"/>
            <a:ext cx="5679727" cy="2311400"/>
          </a:xfrm>
        </p:spPr>
        <p:txBody>
          <a:bodyPr anchor="b"/>
          <a:lstStyle>
            <a:lvl1pPr>
              <a:defRPr sz="462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7486603" y="1426281"/>
            <a:ext cx="8915132" cy="7039681"/>
          </a:xfrm>
        </p:spPr>
        <p:txBody>
          <a:bodyPr/>
          <a:lstStyle>
            <a:lvl1pPr>
              <a:defRPr sz="4620"/>
            </a:lvl1pPr>
            <a:lvl2pPr>
              <a:defRPr sz="4045"/>
            </a:lvl2pPr>
            <a:lvl3pPr>
              <a:defRPr sz="3465"/>
            </a:lvl3pPr>
            <a:lvl4pPr>
              <a:defRPr sz="2890"/>
            </a:lvl4pPr>
            <a:lvl5pPr>
              <a:defRPr sz="2890"/>
            </a:lvl5pPr>
            <a:lvl6pPr>
              <a:defRPr sz="2890"/>
            </a:lvl6pPr>
            <a:lvl7pPr>
              <a:defRPr sz="2890"/>
            </a:lvl7pPr>
            <a:lvl8pPr>
              <a:defRPr sz="2890"/>
            </a:lvl8pPr>
            <a:lvl9pPr>
              <a:defRPr sz="289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1212992" y="2971800"/>
            <a:ext cx="5679727" cy="5505627"/>
          </a:xfrm>
        </p:spPr>
        <p:txBody>
          <a:bodyPr/>
          <a:lstStyle>
            <a:lvl1pPr marL="0" indent="0">
              <a:buNone/>
              <a:defRPr sz="2310"/>
            </a:lvl1pPr>
            <a:lvl2pPr marL="660400" indent="0">
              <a:buNone/>
              <a:defRPr sz="2020"/>
            </a:lvl2pPr>
            <a:lvl3pPr marL="1320800" indent="0">
              <a:buNone/>
              <a:defRPr sz="1735"/>
            </a:lvl3pPr>
            <a:lvl4pPr marL="1981200" indent="0">
              <a:buNone/>
              <a:defRPr sz="1445"/>
            </a:lvl4pPr>
            <a:lvl5pPr marL="2641600" indent="0">
              <a:buNone/>
              <a:defRPr sz="1445"/>
            </a:lvl5pPr>
            <a:lvl6pPr marL="3302000" indent="0">
              <a:buNone/>
              <a:defRPr sz="1445"/>
            </a:lvl6pPr>
            <a:lvl7pPr marL="3962400" indent="0">
              <a:buNone/>
              <a:defRPr sz="1445"/>
            </a:lvl7pPr>
            <a:lvl8pPr marL="4622800" indent="0">
              <a:buNone/>
              <a:defRPr sz="1445"/>
            </a:lvl8pPr>
            <a:lvl9pPr marL="5283200" indent="0">
              <a:buNone/>
              <a:defRPr sz="1445"/>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E54493F3-EE84-4364-B5B2-AEBB94CD9AC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3256283-5BC1-40D1-83DC-BB5D39BBB8F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212992" y="660400"/>
            <a:ext cx="5679727" cy="2311400"/>
          </a:xfrm>
        </p:spPr>
        <p:txBody>
          <a:bodyPr anchor="b"/>
          <a:lstStyle>
            <a:lvl1pPr>
              <a:defRPr sz="462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7486603" y="1426281"/>
            <a:ext cx="8915132" cy="7039681"/>
          </a:xfrm>
        </p:spPr>
        <p:txBody>
          <a:bodyPr anchor="t"/>
          <a:lstStyle>
            <a:lvl1pPr marL="0" indent="0">
              <a:buNone/>
              <a:defRPr sz="4620"/>
            </a:lvl1pPr>
            <a:lvl2pPr marL="660400" indent="0">
              <a:buNone/>
              <a:defRPr sz="4045"/>
            </a:lvl2pPr>
            <a:lvl3pPr marL="1320800" indent="0">
              <a:buNone/>
              <a:defRPr sz="3465"/>
            </a:lvl3pPr>
            <a:lvl4pPr marL="1981200" indent="0">
              <a:buNone/>
              <a:defRPr sz="2890"/>
            </a:lvl4pPr>
            <a:lvl5pPr marL="2641600" indent="0">
              <a:buNone/>
              <a:defRPr sz="2890"/>
            </a:lvl5pPr>
            <a:lvl6pPr marL="3302000" indent="0">
              <a:buNone/>
              <a:defRPr sz="2890"/>
            </a:lvl6pPr>
            <a:lvl7pPr marL="3962400" indent="0">
              <a:buNone/>
              <a:defRPr sz="2890"/>
            </a:lvl7pPr>
            <a:lvl8pPr marL="4622800" indent="0">
              <a:buNone/>
              <a:defRPr sz="2890"/>
            </a:lvl8pPr>
            <a:lvl9pPr marL="5283200" indent="0">
              <a:buNone/>
              <a:defRPr sz="289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1212992" y="2971800"/>
            <a:ext cx="5679727" cy="5505627"/>
          </a:xfrm>
        </p:spPr>
        <p:txBody>
          <a:bodyPr/>
          <a:lstStyle>
            <a:lvl1pPr marL="0" indent="0">
              <a:buNone/>
              <a:defRPr sz="2310"/>
            </a:lvl1pPr>
            <a:lvl2pPr marL="660400" indent="0">
              <a:buNone/>
              <a:defRPr sz="2020"/>
            </a:lvl2pPr>
            <a:lvl3pPr marL="1320800" indent="0">
              <a:buNone/>
              <a:defRPr sz="1735"/>
            </a:lvl3pPr>
            <a:lvl4pPr marL="1981200" indent="0">
              <a:buNone/>
              <a:defRPr sz="1445"/>
            </a:lvl4pPr>
            <a:lvl5pPr marL="2641600" indent="0">
              <a:buNone/>
              <a:defRPr sz="1445"/>
            </a:lvl5pPr>
            <a:lvl6pPr marL="3302000" indent="0">
              <a:buNone/>
              <a:defRPr sz="1445"/>
            </a:lvl6pPr>
            <a:lvl7pPr marL="3962400" indent="0">
              <a:buNone/>
              <a:defRPr sz="1445"/>
            </a:lvl7pPr>
            <a:lvl8pPr marL="4622800" indent="0">
              <a:buNone/>
              <a:defRPr sz="1445"/>
            </a:lvl8pPr>
            <a:lvl9pPr marL="5283200" indent="0">
              <a:buNone/>
              <a:defRPr sz="1445"/>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E54493F3-EE84-4364-B5B2-AEBB94CD9AC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3256283-5BC1-40D1-83DC-BB5D39BBB8F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0697" y="527404"/>
            <a:ext cx="15188744" cy="191470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210697" y="2637014"/>
            <a:ext cx="15188744" cy="6285266"/>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1210697" y="9181395"/>
            <a:ext cx="3962281" cy="527403"/>
          </a:xfrm>
          <a:prstGeom prst="rect">
            <a:avLst/>
          </a:prstGeom>
        </p:spPr>
        <p:txBody>
          <a:bodyPr vert="horz" lIns="91440" tIns="45720" rIns="91440" bIns="45720" rtlCol="0" anchor="ctr"/>
          <a:lstStyle>
            <a:lvl1pPr algn="l">
              <a:defRPr sz="1735">
                <a:solidFill>
                  <a:schemeClr val="tx1">
                    <a:tint val="75000"/>
                  </a:schemeClr>
                </a:solidFill>
              </a:defRPr>
            </a:lvl1pPr>
          </a:lstStyle>
          <a:p>
            <a:fld id="{E54493F3-EE84-4364-B5B2-AEBB94CD9ACC}" type="datetimeFigureOut">
              <a:rPr lang="zh-CN" altLang="en-US" smtClean="0"/>
            </a:fld>
            <a:endParaRPr lang="zh-CN" altLang="en-US"/>
          </a:p>
        </p:txBody>
      </p:sp>
      <p:sp>
        <p:nvSpPr>
          <p:cNvPr id="5" name="Footer Placeholder 4"/>
          <p:cNvSpPr>
            <a:spLocks noGrp="1"/>
          </p:cNvSpPr>
          <p:nvPr>
            <p:ph type="ftr" sz="quarter" idx="3"/>
          </p:nvPr>
        </p:nvSpPr>
        <p:spPr>
          <a:xfrm>
            <a:off x="5833358" y="9181395"/>
            <a:ext cx="5943422" cy="527403"/>
          </a:xfrm>
          <a:prstGeom prst="rect">
            <a:avLst/>
          </a:prstGeom>
        </p:spPr>
        <p:txBody>
          <a:bodyPr vert="horz" lIns="91440" tIns="45720" rIns="91440" bIns="45720" rtlCol="0" anchor="ctr"/>
          <a:lstStyle>
            <a:lvl1pPr algn="ctr">
              <a:defRPr sz="1735">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12437160" y="9181395"/>
            <a:ext cx="3962281" cy="527403"/>
          </a:xfrm>
          <a:prstGeom prst="rect">
            <a:avLst/>
          </a:prstGeom>
        </p:spPr>
        <p:txBody>
          <a:bodyPr vert="horz" lIns="91440" tIns="45720" rIns="91440" bIns="45720" rtlCol="0" anchor="ctr"/>
          <a:lstStyle>
            <a:lvl1pPr algn="r">
              <a:defRPr sz="1735">
                <a:solidFill>
                  <a:schemeClr val="tx1">
                    <a:tint val="75000"/>
                  </a:schemeClr>
                </a:solidFill>
              </a:defRPr>
            </a:lvl1pPr>
          </a:lstStyle>
          <a:p>
            <a:fld id="{93256283-5BC1-40D1-83DC-BB5D39BBB8F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320800" rtl="0" eaLnBrk="1" latinLnBrk="0" hangingPunct="1">
        <a:lnSpc>
          <a:spcPct val="90000"/>
        </a:lnSpc>
        <a:spcBef>
          <a:spcPct val="0"/>
        </a:spcBef>
        <a:buNone/>
        <a:defRPr sz="6355" kern="1200">
          <a:solidFill>
            <a:schemeClr val="tx1"/>
          </a:solidFill>
          <a:latin typeface="+mj-lt"/>
          <a:ea typeface="+mj-ea"/>
          <a:cs typeface="+mj-cs"/>
        </a:defRPr>
      </a:lvl1pPr>
    </p:titleStyle>
    <p:bodyStyle>
      <a:lvl1pPr marL="330200" indent="-330200" algn="l" defTabSz="1320800" rtl="0" eaLnBrk="1" latinLnBrk="0" hangingPunct="1">
        <a:lnSpc>
          <a:spcPct val="90000"/>
        </a:lnSpc>
        <a:spcBef>
          <a:spcPts val="1445"/>
        </a:spcBef>
        <a:buFont typeface="Arial" panose="020B0604020202020204" pitchFamily="34" charset="0"/>
        <a:buChar char="•"/>
        <a:defRPr sz="4045" kern="1200">
          <a:solidFill>
            <a:schemeClr val="tx1"/>
          </a:solidFill>
          <a:latin typeface="+mn-lt"/>
          <a:ea typeface="+mn-ea"/>
          <a:cs typeface="+mn-cs"/>
        </a:defRPr>
      </a:lvl1pPr>
      <a:lvl2pPr marL="990600" indent="-330200" algn="l" defTabSz="1320800" rtl="0" eaLnBrk="1" latinLnBrk="0" hangingPunct="1">
        <a:lnSpc>
          <a:spcPct val="90000"/>
        </a:lnSpc>
        <a:spcBef>
          <a:spcPts val="720"/>
        </a:spcBef>
        <a:buFont typeface="Arial" panose="020B0604020202020204" pitchFamily="34" charset="0"/>
        <a:buChar char="•"/>
        <a:defRPr sz="3465" kern="1200">
          <a:solidFill>
            <a:schemeClr val="tx1"/>
          </a:solidFill>
          <a:latin typeface="+mn-lt"/>
          <a:ea typeface="+mn-ea"/>
          <a:cs typeface="+mn-cs"/>
        </a:defRPr>
      </a:lvl2pPr>
      <a:lvl3pPr marL="1651000" indent="-330200" algn="l" defTabSz="1320800" rtl="0" eaLnBrk="1" latinLnBrk="0" hangingPunct="1">
        <a:lnSpc>
          <a:spcPct val="90000"/>
        </a:lnSpc>
        <a:spcBef>
          <a:spcPts val="720"/>
        </a:spcBef>
        <a:buFont typeface="Arial" panose="020B0604020202020204" pitchFamily="34" charset="0"/>
        <a:buChar char="•"/>
        <a:defRPr sz="2890" kern="1200">
          <a:solidFill>
            <a:schemeClr val="tx1"/>
          </a:solidFill>
          <a:latin typeface="+mn-lt"/>
          <a:ea typeface="+mn-ea"/>
          <a:cs typeface="+mn-cs"/>
        </a:defRPr>
      </a:lvl3pPr>
      <a:lvl4pPr marL="2311400" indent="-330200" algn="l" defTabSz="1320800" rtl="0" eaLnBrk="1" latinLnBrk="0" hangingPunct="1">
        <a:lnSpc>
          <a:spcPct val="90000"/>
        </a:lnSpc>
        <a:spcBef>
          <a:spcPts val="720"/>
        </a:spcBef>
        <a:buFont typeface="Arial" panose="020B0604020202020204" pitchFamily="34" charset="0"/>
        <a:buChar char="•"/>
        <a:defRPr sz="2600" kern="1200">
          <a:solidFill>
            <a:schemeClr val="tx1"/>
          </a:solidFill>
          <a:latin typeface="+mn-lt"/>
          <a:ea typeface="+mn-ea"/>
          <a:cs typeface="+mn-cs"/>
        </a:defRPr>
      </a:lvl4pPr>
      <a:lvl5pPr marL="2971800" indent="-330200" algn="l" defTabSz="1320800" rtl="0" eaLnBrk="1" latinLnBrk="0" hangingPunct="1">
        <a:lnSpc>
          <a:spcPct val="90000"/>
        </a:lnSpc>
        <a:spcBef>
          <a:spcPts val="720"/>
        </a:spcBef>
        <a:buFont typeface="Arial" panose="020B0604020202020204" pitchFamily="34" charset="0"/>
        <a:buChar char="•"/>
        <a:defRPr sz="2600" kern="1200">
          <a:solidFill>
            <a:schemeClr val="tx1"/>
          </a:solidFill>
          <a:latin typeface="+mn-lt"/>
          <a:ea typeface="+mn-ea"/>
          <a:cs typeface="+mn-cs"/>
        </a:defRPr>
      </a:lvl5pPr>
      <a:lvl6pPr marL="3632200" indent="-330200" algn="l" defTabSz="1320800" rtl="0" eaLnBrk="1" latinLnBrk="0" hangingPunct="1">
        <a:lnSpc>
          <a:spcPct val="90000"/>
        </a:lnSpc>
        <a:spcBef>
          <a:spcPts val="720"/>
        </a:spcBef>
        <a:buFont typeface="Arial" panose="020B0604020202020204" pitchFamily="34" charset="0"/>
        <a:buChar char="•"/>
        <a:defRPr sz="2600" kern="1200">
          <a:solidFill>
            <a:schemeClr val="tx1"/>
          </a:solidFill>
          <a:latin typeface="+mn-lt"/>
          <a:ea typeface="+mn-ea"/>
          <a:cs typeface="+mn-cs"/>
        </a:defRPr>
      </a:lvl6pPr>
      <a:lvl7pPr marL="4292600" indent="-330200" algn="l" defTabSz="1320800" rtl="0" eaLnBrk="1" latinLnBrk="0" hangingPunct="1">
        <a:lnSpc>
          <a:spcPct val="90000"/>
        </a:lnSpc>
        <a:spcBef>
          <a:spcPts val="720"/>
        </a:spcBef>
        <a:buFont typeface="Arial" panose="020B0604020202020204" pitchFamily="34" charset="0"/>
        <a:buChar char="•"/>
        <a:defRPr sz="2600" kern="1200">
          <a:solidFill>
            <a:schemeClr val="tx1"/>
          </a:solidFill>
          <a:latin typeface="+mn-lt"/>
          <a:ea typeface="+mn-ea"/>
          <a:cs typeface="+mn-cs"/>
        </a:defRPr>
      </a:lvl7pPr>
      <a:lvl8pPr marL="4953000" indent="-330200" algn="l" defTabSz="1320800" rtl="0" eaLnBrk="1" latinLnBrk="0" hangingPunct="1">
        <a:lnSpc>
          <a:spcPct val="90000"/>
        </a:lnSpc>
        <a:spcBef>
          <a:spcPts val="720"/>
        </a:spcBef>
        <a:buFont typeface="Arial" panose="020B0604020202020204" pitchFamily="34" charset="0"/>
        <a:buChar char="•"/>
        <a:defRPr sz="2600" kern="1200">
          <a:solidFill>
            <a:schemeClr val="tx1"/>
          </a:solidFill>
          <a:latin typeface="+mn-lt"/>
          <a:ea typeface="+mn-ea"/>
          <a:cs typeface="+mn-cs"/>
        </a:defRPr>
      </a:lvl8pPr>
      <a:lvl9pPr marL="5613400" indent="-330200" algn="l" defTabSz="1320800" rtl="0" eaLnBrk="1" latinLnBrk="0" hangingPunct="1">
        <a:lnSpc>
          <a:spcPct val="90000"/>
        </a:lnSpc>
        <a:spcBef>
          <a:spcPts val="720"/>
        </a:spcBef>
        <a:buFont typeface="Arial" panose="020B0604020202020204" pitchFamily="34" charset="0"/>
        <a:buChar char="•"/>
        <a:defRPr sz="2600" kern="1200">
          <a:solidFill>
            <a:schemeClr val="tx1"/>
          </a:solidFill>
          <a:latin typeface="+mn-lt"/>
          <a:ea typeface="+mn-ea"/>
          <a:cs typeface="+mn-cs"/>
        </a:defRPr>
      </a:lvl9pPr>
    </p:bodyStyle>
    <p:otherStyle>
      <a:defPPr>
        <a:defRPr lang="en-US"/>
      </a:defPPr>
      <a:lvl1pPr marL="0" algn="l" defTabSz="1320800" rtl="0" eaLnBrk="1" latinLnBrk="0" hangingPunct="1">
        <a:defRPr sz="2600" kern="1200">
          <a:solidFill>
            <a:schemeClr val="tx1"/>
          </a:solidFill>
          <a:latin typeface="+mn-lt"/>
          <a:ea typeface="+mn-ea"/>
          <a:cs typeface="+mn-cs"/>
        </a:defRPr>
      </a:lvl1pPr>
      <a:lvl2pPr marL="660400" algn="l" defTabSz="1320800" rtl="0" eaLnBrk="1" latinLnBrk="0" hangingPunct="1">
        <a:defRPr sz="2600" kern="1200">
          <a:solidFill>
            <a:schemeClr val="tx1"/>
          </a:solidFill>
          <a:latin typeface="+mn-lt"/>
          <a:ea typeface="+mn-ea"/>
          <a:cs typeface="+mn-cs"/>
        </a:defRPr>
      </a:lvl2pPr>
      <a:lvl3pPr marL="1320800" algn="l" defTabSz="1320800" rtl="0" eaLnBrk="1" latinLnBrk="0" hangingPunct="1">
        <a:defRPr sz="2600" kern="1200">
          <a:solidFill>
            <a:schemeClr val="tx1"/>
          </a:solidFill>
          <a:latin typeface="+mn-lt"/>
          <a:ea typeface="+mn-ea"/>
          <a:cs typeface="+mn-cs"/>
        </a:defRPr>
      </a:lvl3pPr>
      <a:lvl4pPr marL="1981200" algn="l" defTabSz="1320800" rtl="0" eaLnBrk="1" latinLnBrk="0" hangingPunct="1">
        <a:defRPr sz="2600" kern="1200">
          <a:solidFill>
            <a:schemeClr val="tx1"/>
          </a:solidFill>
          <a:latin typeface="+mn-lt"/>
          <a:ea typeface="+mn-ea"/>
          <a:cs typeface="+mn-cs"/>
        </a:defRPr>
      </a:lvl4pPr>
      <a:lvl5pPr marL="2641600" algn="l" defTabSz="1320800" rtl="0" eaLnBrk="1" latinLnBrk="0" hangingPunct="1">
        <a:defRPr sz="2600" kern="1200">
          <a:solidFill>
            <a:schemeClr val="tx1"/>
          </a:solidFill>
          <a:latin typeface="+mn-lt"/>
          <a:ea typeface="+mn-ea"/>
          <a:cs typeface="+mn-cs"/>
        </a:defRPr>
      </a:lvl5pPr>
      <a:lvl6pPr marL="3302000" algn="l" defTabSz="1320800" rtl="0" eaLnBrk="1" latinLnBrk="0" hangingPunct="1">
        <a:defRPr sz="2600" kern="1200">
          <a:solidFill>
            <a:schemeClr val="tx1"/>
          </a:solidFill>
          <a:latin typeface="+mn-lt"/>
          <a:ea typeface="+mn-ea"/>
          <a:cs typeface="+mn-cs"/>
        </a:defRPr>
      </a:lvl6pPr>
      <a:lvl7pPr marL="3962400" algn="l" defTabSz="1320800" rtl="0" eaLnBrk="1" latinLnBrk="0" hangingPunct="1">
        <a:defRPr sz="2600" kern="1200">
          <a:solidFill>
            <a:schemeClr val="tx1"/>
          </a:solidFill>
          <a:latin typeface="+mn-lt"/>
          <a:ea typeface="+mn-ea"/>
          <a:cs typeface="+mn-cs"/>
        </a:defRPr>
      </a:lvl7pPr>
      <a:lvl8pPr marL="4622800" algn="l" defTabSz="1320800" rtl="0" eaLnBrk="1" latinLnBrk="0" hangingPunct="1">
        <a:defRPr sz="2600" kern="1200">
          <a:solidFill>
            <a:schemeClr val="tx1"/>
          </a:solidFill>
          <a:latin typeface="+mn-lt"/>
          <a:ea typeface="+mn-ea"/>
          <a:cs typeface="+mn-cs"/>
        </a:defRPr>
      </a:lvl8pPr>
      <a:lvl9pPr marL="5283200" algn="l" defTabSz="132080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9" Type="http://schemas.openxmlformats.org/officeDocument/2006/relationships/slideLayout" Target="../slideLayouts/slideLayout2.xml"/><Relationship Id="rId38" Type="http://schemas.openxmlformats.org/officeDocument/2006/relationships/tags" Target="../tags/tag37.xml"/><Relationship Id="rId37" Type="http://schemas.openxmlformats.org/officeDocument/2006/relationships/tags" Target="../tags/tag36.xml"/><Relationship Id="rId36" Type="http://schemas.openxmlformats.org/officeDocument/2006/relationships/tags" Target="../tags/tag35.xml"/><Relationship Id="rId35" Type="http://schemas.openxmlformats.org/officeDocument/2006/relationships/tags" Target="../tags/tag34.xml"/><Relationship Id="rId34" Type="http://schemas.openxmlformats.org/officeDocument/2006/relationships/tags" Target="../tags/tag33.xml"/><Relationship Id="rId33" Type="http://schemas.openxmlformats.org/officeDocument/2006/relationships/tags" Target="../tags/tag32.xml"/><Relationship Id="rId32" Type="http://schemas.openxmlformats.org/officeDocument/2006/relationships/tags" Target="../tags/tag31.xml"/><Relationship Id="rId31" Type="http://schemas.openxmlformats.org/officeDocument/2006/relationships/tags" Target="../tags/tag30.xml"/><Relationship Id="rId30" Type="http://schemas.openxmlformats.org/officeDocument/2006/relationships/tags" Target="../tags/tag29.xml"/><Relationship Id="rId3" Type="http://schemas.openxmlformats.org/officeDocument/2006/relationships/tags" Target="../tags/tag2.xml"/><Relationship Id="rId29" Type="http://schemas.openxmlformats.org/officeDocument/2006/relationships/tags" Target="../tags/tag28.xml"/><Relationship Id="rId28" Type="http://schemas.openxmlformats.org/officeDocument/2006/relationships/tags" Target="../tags/tag27.xml"/><Relationship Id="rId27" Type="http://schemas.openxmlformats.org/officeDocument/2006/relationships/tags" Target="../tags/tag26.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2.xml"/><Relationship Id="rId6" Type="http://schemas.openxmlformats.org/officeDocument/2006/relationships/image" Target="../media/image12.emf"/><Relationship Id="rId5" Type="http://schemas.openxmlformats.org/officeDocument/2006/relationships/oleObject" Target="../embeddings/oleObject1.bin"/><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image" Target="../media/image1.png"/><Relationship Id="rId1" Type="http://schemas.openxmlformats.org/officeDocument/2006/relationships/tags" Target="../tags/tag5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9" Type="http://schemas.openxmlformats.org/officeDocument/2006/relationships/oleObject" Target="../embeddings/oleObject5.bin"/><Relationship Id="rId8" Type="http://schemas.openxmlformats.org/officeDocument/2006/relationships/image" Target="../media/image15.emf"/><Relationship Id="rId7" Type="http://schemas.openxmlformats.org/officeDocument/2006/relationships/oleObject" Target="../embeddings/oleObject4.bin"/><Relationship Id="rId6" Type="http://schemas.openxmlformats.org/officeDocument/2006/relationships/image" Target="../media/image14.emf"/><Relationship Id="rId5" Type="http://schemas.openxmlformats.org/officeDocument/2006/relationships/oleObject" Target="../embeddings/oleObject3.bin"/><Relationship Id="rId4" Type="http://schemas.openxmlformats.org/officeDocument/2006/relationships/image" Target="../media/image13.emf"/><Relationship Id="rId3" Type="http://schemas.openxmlformats.org/officeDocument/2006/relationships/oleObject" Target="../embeddings/oleObject2.bin"/><Relationship Id="rId2" Type="http://schemas.openxmlformats.org/officeDocument/2006/relationships/tags" Target="../tags/tag59.xml"/><Relationship Id="rId12" Type="http://schemas.openxmlformats.org/officeDocument/2006/relationships/vmlDrawing" Target="../drawings/vmlDrawing2.vml"/><Relationship Id="rId11" Type="http://schemas.openxmlformats.org/officeDocument/2006/relationships/slideLayout" Target="../slideLayouts/slideLayout2.xml"/><Relationship Id="rId10" Type="http://schemas.openxmlformats.org/officeDocument/2006/relationships/image" Target="../media/image16.emf"/><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9" Type="http://schemas.openxmlformats.org/officeDocument/2006/relationships/image" Target="../media/image20.emf"/><Relationship Id="rId8" Type="http://schemas.openxmlformats.org/officeDocument/2006/relationships/oleObject" Target="../embeddings/oleObject9.bin"/><Relationship Id="rId7" Type="http://schemas.openxmlformats.org/officeDocument/2006/relationships/image" Target="../media/image19.emf"/><Relationship Id="rId6" Type="http://schemas.openxmlformats.org/officeDocument/2006/relationships/oleObject" Target="../embeddings/oleObject8.bin"/><Relationship Id="rId5" Type="http://schemas.openxmlformats.org/officeDocument/2006/relationships/image" Target="../media/image18.emf"/><Relationship Id="rId4" Type="http://schemas.openxmlformats.org/officeDocument/2006/relationships/oleObject" Target="../embeddings/oleObject7.bin"/><Relationship Id="rId3" Type="http://schemas.openxmlformats.org/officeDocument/2006/relationships/image" Target="../media/image17.emf"/><Relationship Id="rId2" Type="http://schemas.openxmlformats.org/officeDocument/2006/relationships/oleObject" Target="../embeddings/oleObject6.bin"/><Relationship Id="rId11" Type="http://schemas.openxmlformats.org/officeDocument/2006/relationships/vmlDrawing" Target="../drawings/vmlDrawing3.vml"/><Relationship Id="rId10" Type="http://schemas.openxmlformats.org/officeDocument/2006/relationships/slideLayout" Target="../slideLayouts/slideLayout2.xml"/><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9" Type="http://schemas.openxmlformats.org/officeDocument/2006/relationships/image" Target="../media/image24.emf"/><Relationship Id="rId8" Type="http://schemas.openxmlformats.org/officeDocument/2006/relationships/oleObject" Target="../embeddings/oleObject13.bin"/><Relationship Id="rId7" Type="http://schemas.openxmlformats.org/officeDocument/2006/relationships/image" Target="../media/image23.emf"/><Relationship Id="rId6" Type="http://schemas.openxmlformats.org/officeDocument/2006/relationships/oleObject" Target="../embeddings/oleObject12.bin"/><Relationship Id="rId5" Type="http://schemas.openxmlformats.org/officeDocument/2006/relationships/image" Target="../media/image22.emf"/><Relationship Id="rId4" Type="http://schemas.openxmlformats.org/officeDocument/2006/relationships/oleObject" Target="../embeddings/oleObject11.bin"/><Relationship Id="rId3" Type="http://schemas.openxmlformats.org/officeDocument/2006/relationships/image" Target="../media/image21.emf"/><Relationship Id="rId2" Type="http://schemas.openxmlformats.org/officeDocument/2006/relationships/oleObject" Target="../embeddings/oleObject10.bin"/><Relationship Id="rId15" Type="http://schemas.openxmlformats.org/officeDocument/2006/relationships/vmlDrawing" Target="../drawings/vmlDrawing4.vml"/><Relationship Id="rId14" Type="http://schemas.openxmlformats.org/officeDocument/2006/relationships/slideLayout" Target="../slideLayouts/slideLayout7.xml"/><Relationship Id="rId13" Type="http://schemas.openxmlformats.org/officeDocument/2006/relationships/image" Target="../media/image26.emf"/><Relationship Id="rId12" Type="http://schemas.openxmlformats.org/officeDocument/2006/relationships/oleObject" Target="../embeddings/oleObject15.bin"/><Relationship Id="rId11" Type="http://schemas.openxmlformats.org/officeDocument/2006/relationships/image" Target="../media/image25.emf"/><Relationship Id="rId10" Type="http://schemas.openxmlformats.org/officeDocument/2006/relationships/oleObject" Target="../embeddings/oleObject14.bin"/><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9" Type="http://schemas.openxmlformats.org/officeDocument/2006/relationships/image" Target="../media/image30.emf"/><Relationship Id="rId8" Type="http://schemas.openxmlformats.org/officeDocument/2006/relationships/oleObject" Target="../embeddings/oleObject19.bin"/><Relationship Id="rId7" Type="http://schemas.openxmlformats.org/officeDocument/2006/relationships/image" Target="../media/image29.emf"/><Relationship Id="rId6" Type="http://schemas.openxmlformats.org/officeDocument/2006/relationships/oleObject" Target="../embeddings/oleObject18.bin"/><Relationship Id="rId5" Type="http://schemas.openxmlformats.org/officeDocument/2006/relationships/image" Target="../media/image28.emf"/><Relationship Id="rId4" Type="http://schemas.openxmlformats.org/officeDocument/2006/relationships/oleObject" Target="../embeddings/oleObject17.bin"/><Relationship Id="rId3" Type="http://schemas.openxmlformats.org/officeDocument/2006/relationships/image" Target="../media/image27.emf"/><Relationship Id="rId2" Type="http://schemas.openxmlformats.org/officeDocument/2006/relationships/oleObject" Target="../embeddings/oleObject16.bin"/><Relationship Id="rId11" Type="http://schemas.openxmlformats.org/officeDocument/2006/relationships/vmlDrawing" Target="../drawings/vmlDrawing5.vml"/><Relationship Id="rId10" Type="http://schemas.openxmlformats.org/officeDocument/2006/relationships/slideLayout" Target="../slideLayouts/slideLayout7.xml"/><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7.xml"/><Relationship Id="rId5" Type="http://schemas.openxmlformats.org/officeDocument/2006/relationships/image" Target="../media/image32.emf"/><Relationship Id="rId4" Type="http://schemas.openxmlformats.org/officeDocument/2006/relationships/oleObject" Target="../embeddings/oleObject21.bin"/><Relationship Id="rId3" Type="http://schemas.openxmlformats.org/officeDocument/2006/relationships/image" Target="../media/image31.emf"/><Relationship Id="rId2" Type="http://schemas.openxmlformats.org/officeDocument/2006/relationships/oleObject" Target="../embeddings/oleObject20.bin"/><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8.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5" Type="http://schemas.openxmlformats.org/officeDocument/2006/relationships/slideLayout" Target="../slideLayouts/slideLayout2.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image" Target="../media/image1.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image" Target="../media/image6.png"/><Relationship Id="rId4" Type="http://schemas.openxmlformats.org/officeDocument/2006/relationships/tags" Target="../tags/tag41.xml"/><Relationship Id="rId3" Type="http://schemas.openxmlformats.org/officeDocument/2006/relationships/image" Target="../media/image5.png"/><Relationship Id="rId21" Type="http://schemas.openxmlformats.org/officeDocument/2006/relationships/slideLayout" Target="../slideLayouts/slideLayout2.xml"/><Relationship Id="rId20" Type="http://schemas.openxmlformats.org/officeDocument/2006/relationships/tags" Target="../tags/tag53.xml"/><Relationship Id="rId2" Type="http://schemas.openxmlformats.org/officeDocument/2006/relationships/tags" Target="../tags/tag40.xml"/><Relationship Id="rId19" Type="http://schemas.openxmlformats.org/officeDocument/2006/relationships/tags" Target="../tags/tag52.xml"/><Relationship Id="rId18" Type="http://schemas.openxmlformats.org/officeDocument/2006/relationships/tags" Target="../tags/tag51.xml"/><Relationship Id="rId17" Type="http://schemas.openxmlformats.org/officeDocument/2006/relationships/image" Target="../media/image9.png"/><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image" Target="../media/image8.png"/><Relationship Id="rId10" Type="http://schemas.openxmlformats.org/officeDocument/2006/relationships/tags" Target="../tags/tag45.xml"/><Relationship Id="rId1" Type="http://schemas.openxmlformats.org/officeDocument/2006/relationships/image" Target="../media/image1.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4.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55.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18676"/>
            <a:ext cx="17614158" cy="9924676"/>
            <a:chOff x="1" y="-18676"/>
            <a:chExt cx="17614158" cy="9924676"/>
          </a:xfrm>
        </p:grpSpPr>
        <p:pic>
          <p:nvPicPr>
            <p:cNvPr id="17" name="图片 16"/>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8" name="图片 17"/>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 name="object 3"/>
          <p:cNvSpPr/>
          <p:nvPr/>
        </p:nvSpPr>
        <p:spPr>
          <a:xfrm>
            <a:off x="2231390" y="8121015"/>
            <a:ext cx="14123670" cy="1784985"/>
          </a:xfrm>
          <a:prstGeom prst="rect">
            <a:avLst/>
          </a:prstGeom>
          <a:blipFill>
            <a:blip r:embed="rId2" cstate="print"/>
            <a:stretch>
              <a:fillRect/>
            </a:stretch>
          </a:blipFill>
        </p:spPr>
        <p:txBody>
          <a:bodyPr wrap="square" lIns="0" tIns="0" rIns="0" bIns="0" rtlCol="0"/>
          <a:p/>
        </p:txBody>
      </p:sp>
      <p:sp>
        <p:nvSpPr>
          <p:cNvPr id="4" name="object 4"/>
          <p:cNvSpPr/>
          <p:nvPr/>
        </p:nvSpPr>
        <p:spPr>
          <a:xfrm>
            <a:off x="3056255" y="2592705"/>
            <a:ext cx="11497310" cy="2972435"/>
          </a:xfrm>
          <a:prstGeom prst="rect">
            <a:avLst/>
          </a:prstGeom>
          <a:blipFill>
            <a:blip r:embed="rId3" cstate="print"/>
            <a:stretch>
              <a:fillRect/>
            </a:stretch>
          </a:blipFill>
        </p:spPr>
        <p:txBody>
          <a:bodyPr wrap="square" lIns="0" tIns="0" rIns="0" bIns="0" rtlCol="0"/>
          <a:p/>
        </p:txBody>
      </p:sp>
      <p:sp>
        <p:nvSpPr>
          <p:cNvPr id="5" name="object 5"/>
          <p:cNvSpPr txBox="1"/>
          <p:nvPr/>
        </p:nvSpPr>
        <p:spPr>
          <a:xfrm>
            <a:off x="4977765" y="7846060"/>
            <a:ext cx="7655560" cy="843915"/>
          </a:xfrm>
          <a:prstGeom prst="rect">
            <a:avLst/>
          </a:prstGeom>
        </p:spPr>
        <p:txBody>
          <a:bodyPr vert="horz" wrap="square" lIns="0" tIns="13335" rIns="0" bIns="0" rtlCol="0">
            <a:spAutoFit/>
          </a:bodyPr>
          <a:p>
            <a:pPr algn="ctr">
              <a:lnSpc>
                <a:spcPct val="100000"/>
              </a:lnSpc>
              <a:spcBef>
                <a:spcPts val="105"/>
              </a:spcBef>
            </a:pPr>
            <a:r>
              <a:rPr lang="zh-CN" sz="5400" dirty="0">
                <a:solidFill>
                  <a:schemeClr val="tx1"/>
                </a:solidFill>
                <a:latin typeface="汉仪书魂体简" panose="02010609000101010101" charset="-122"/>
                <a:ea typeface="汉仪书魂体简" panose="02010609000101010101" charset="-122"/>
                <a:cs typeface="柳公权柳体"/>
                <a:sym typeface="+mn-ea"/>
              </a:rPr>
              <a:t>刘总</a:t>
            </a:r>
            <a:r>
              <a:rPr sz="5400" dirty="0">
                <a:solidFill>
                  <a:schemeClr val="tx1"/>
                </a:solidFill>
                <a:latin typeface="汉仪书魂体简" panose="02010609000101010101" charset="-122"/>
                <a:ea typeface="汉仪书魂体简" panose="02010609000101010101" charset="-122"/>
                <a:cs typeface="柳公权柳体"/>
                <a:sym typeface="+mn-ea"/>
              </a:rPr>
              <a:t>语</a:t>
            </a:r>
            <a:r>
              <a:rPr sz="5400" spc="5" dirty="0">
                <a:solidFill>
                  <a:schemeClr val="tx1"/>
                </a:solidFill>
                <a:latin typeface="汉仪书魂体简" panose="02010609000101010101" charset="-122"/>
                <a:ea typeface="汉仪书魂体简" panose="02010609000101010101" charset="-122"/>
                <a:cs typeface="柳公权柳体"/>
                <a:sym typeface="+mn-ea"/>
              </a:rPr>
              <a:t>文  </a:t>
            </a:r>
            <a:r>
              <a:rPr lang="zh-CN" sz="5400" dirty="0">
                <a:solidFill>
                  <a:schemeClr val="tx1"/>
                </a:solidFill>
                <a:latin typeface="汉仪书魂体简" panose="02010609000101010101" charset="-122"/>
                <a:ea typeface="汉仪书魂体简" panose="02010609000101010101" charset="-122"/>
                <a:cs typeface="柳公权柳体"/>
                <a:sym typeface="+mn-ea"/>
              </a:rPr>
              <a:t>高分出品</a:t>
            </a:r>
            <a:endParaRPr lang="zh-CN" sz="5400" dirty="0">
              <a:solidFill>
                <a:schemeClr val="tx1"/>
              </a:solidFill>
              <a:latin typeface="汉仪书魂体简" panose="02010609000101010101" charset="-122"/>
              <a:ea typeface="汉仪书魂体简" panose="02010609000101010101" charset="-122"/>
              <a:cs typeface="柳公权柳体"/>
              <a:sym typeface="+mn-ea"/>
            </a:endParaRPr>
          </a:p>
        </p:txBody>
      </p:sp>
      <p:sp>
        <p:nvSpPr>
          <p:cNvPr id="6" name="object 6"/>
          <p:cNvSpPr txBox="1"/>
          <p:nvPr/>
        </p:nvSpPr>
        <p:spPr>
          <a:xfrm>
            <a:off x="5064125" y="3748405"/>
            <a:ext cx="7482840" cy="1120775"/>
          </a:xfrm>
          <a:prstGeom prst="rect">
            <a:avLst/>
          </a:prstGeom>
        </p:spPr>
        <p:txBody>
          <a:bodyPr vert="horz" wrap="square" lIns="0" tIns="13335" rIns="0" bIns="0" rtlCol="0">
            <a:spAutoFit/>
          </a:bodyPr>
          <a:p>
            <a:pPr algn="ctr">
              <a:lnSpc>
                <a:spcPct val="100000"/>
              </a:lnSpc>
              <a:spcBef>
                <a:spcPts val="105"/>
              </a:spcBef>
            </a:pPr>
            <a:r>
              <a:rPr lang="zh-CN" sz="7200">
                <a:solidFill>
                  <a:schemeClr val="bg1"/>
                </a:solidFill>
                <a:latin typeface="汉仪书魂体简" panose="02010609000101010101" charset="-122"/>
                <a:ea typeface="汉仪书魂体简" panose="02010609000101010101" charset="-122"/>
                <a:cs typeface="柳公权柳体"/>
              </a:rPr>
              <a:t>现代汉语语法概述</a:t>
            </a:r>
            <a:endParaRPr lang="zh-CN" sz="7200">
              <a:solidFill>
                <a:schemeClr val="bg1"/>
              </a:solidFill>
              <a:latin typeface="汉仪书魂体简" panose="02010609000101010101" charset="-122"/>
              <a:ea typeface="汉仪书魂体简" panose="02010609000101010101" charset="-122"/>
              <a:cs typeface="柳公权柳体"/>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t="7812" b="7812"/>
          <a:stretch>
            <a:fillRect/>
          </a:stretch>
        </p:blipFill>
        <p:spPr>
          <a:xfrm>
            <a:off x="0" y="0"/>
            <a:ext cx="17610138" cy="9906000"/>
          </a:xfrm>
          <a:prstGeom prst="rect">
            <a:avLst/>
          </a:prstGeom>
        </p:spPr>
      </p:pic>
      <p:grpSp>
        <p:nvGrpSpPr>
          <p:cNvPr id="7" name="组合 6"/>
          <p:cNvGrpSpPr/>
          <p:nvPr/>
        </p:nvGrpSpPr>
        <p:grpSpPr>
          <a:xfrm rot="0">
            <a:off x="5887720" y="909955"/>
            <a:ext cx="5835015" cy="6038215"/>
            <a:chOff x="3901154" y="1268362"/>
            <a:chExt cx="4173792" cy="4318972"/>
          </a:xfrm>
        </p:grpSpPr>
        <p:sp>
          <p:nvSpPr>
            <p:cNvPr id="9" name="椭圆 8"/>
            <p:cNvSpPr/>
            <p:nvPr/>
          </p:nvSpPr>
          <p:spPr>
            <a:xfrm>
              <a:off x="3901154" y="1413542"/>
              <a:ext cx="4173792" cy="4173792"/>
            </a:xfrm>
            <a:prstGeom prst="ellipse">
              <a:avLst/>
            </a:prstGeom>
            <a:noFill/>
            <a:ln w="38100">
              <a:solidFill>
                <a:schemeClr val="accent2">
                  <a:lumMod val="40000"/>
                  <a:lumOff val="6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nvSpPr>
          <p:spPr>
            <a:xfrm>
              <a:off x="4063386" y="1575774"/>
              <a:ext cx="3849328" cy="3849328"/>
            </a:xfrm>
            <a:prstGeom prst="ellipse">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椭圆 10"/>
            <p:cNvSpPr/>
            <p:nvPr/>
          </p:nvSpPr>
          <p:spPr>
            <a:xfrm>
              <a:off x="4063386" y="1268362"/>
              <a:ext cx="1231285" cy="1231285"/>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nvSpPr>
          <p:spPr>
            <a:xfrm>
              <a:off x="4146474" y="1349477"/>
              <a:ext cx="1069053" cy="1069053"/>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nvSpPr>
          <p:spPr>
            <a:xfrm>
              <a:off x="4436846" y="1470941"/>
              <a:ext cx="471920" cy="7925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6600" dirty="0">
                  <a:solidFill>
                    <a:prstClr val="white"/>
                  </a:solidFill>
                  <a:latin typeface="Arial" panose="020B0604020202020204" pitchFamily="34" charset="0"/>
                  <a:ea typeface="微软雅黑" panose="020B0503020204020204" pitchFamily="34" charset="-122"/>
                  <a:sym typeface="Arial" panose="020B0604020202020204" pitchFamily="34" charset="0"/>
                </a:rPr>
                <a:t>3</a:t>
              </a:r>
              <a:endParaRPr kumimoji="0" lang="zh-CN" altLang="en-US" sz="660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nvSpPr>
          <p:spPr>
            <a:xfrm>
              <a:off x="4026784" y="2858722"/>
              <a:ext cx="3922533" cy="1016042"/>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sz="7200" b="1" spc="500" dirty="0">
                  <a:solidFill>
                    <a:srgbClr val="595959"/>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cs typeface="方正大标宋简体" panose="02010601030101010101" charset="-122"/>
                  <a:sym typeface="Arial" panose="020B0604020202020204" pitchFamily="34" charset="0"/>
                </a:rPr>
                <a:t>短语</a:t>
              </a:r>
              <a:r>
                <a:rPr kumimoji="0" lang="zh-CN" altLang="en-US" sz="7200" b="0" i="0" u="none" strike="noStrike" kern="1200" cap="none" spc="200" normalizeH="0" baseline="0" noProof="0" dirty="0">
                  <a:ln>
                    <a:noFill/>
                  </a:ln>
                  <a:solidFill>
                    <a:srgbClr val="595959"/>
                  </a:solidFill>
                  <a:effectLst>
                    <a:outerShdw blurRad="38100" dist="38100" dir="2700000" algn="tl">
                      <a:srgbClr val="000000">
                        <a:alpha val="43137"/>
                      </a:srgbClr>
                    </a:outerShdw>
                  </a:effectLst>
                  <a:uLnTx/>
                  <a:uFillTx/>
                  <a:latin typeface="方正大标宋简体" panose="02010601030101010101" charset="-122"/>
                  <a:ea typeface="方正大标宋简体" panose="02010601030101010101" charset="-122"/>
                  <a:cs typeface="方正大标宋简体" panose="02010601030101010101" charset="-122"/>
                  <a:sym typeface="Arial" panose="020B0604020202020204" pitchFamily="34" charset="0"/>
                </a:rPr>
                <a:t>  </a:t>
              </a:r>
              <a:endParaRPr kumimoji="0" lang="zh-CN" altLang="en-US" sz="7200" b="0" i="0" u="none" strike="noStrike" kern="1200" cap="none" spc="200" normalizeH="0" baseline="0" noProof="0" dirty="0">
                <a:ln>
                  <a:noFill/>
                </a:ln>
                <a:solidFill>
                  <a:srgbClr val="595959"/>
                </a:solidFill>
                <a:effectLst>
                  <a:outerShdw blurRad="38100" dist="38100" dir="2700000" algn="tl">
                    <a:srgbClr val="000000">
                      <a:alpha val="43137"/>
                    </a:srgbClr>
                  </a:outerShdw>
                </a:effectLst>
                <a:uLnTx/>
                <a:uFillTx/>
                <a:latin typeface="方正大标宋简体" panose="02010601030101010101" charset="-122"/>
                <a:ea typeface="方正大标宋简体" panose="02010601030101010101" charset="-122"/>
                <a:cs typeface="方正大标宋简体" panose="02010601030101010101"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8194" name="矩形 3"/>
          <p:cNvSpPr/>
          <p:nvPr/>
        </p:nvSpPr>
        <p:spPr>
          <a:xfrm>
            <a:off x="388620" y="185420"/>
            <a:ext cx="16833215" cy="9493885"/>
          </a:xfrm>
          <a:prstGeom prst="rect">
            <a:avLst/>
          </a:prstGeom>
          <a:noFill/>
          <a:ln w="9525">
            <a:noFill/>
          </a:ln>
        </p:spPr>
        <p:txBody>
          <a:bodyPr wrap="square" lIns="76810" tIns="38405" rIns="76810" bIns="38405">
            <a:spAutoFit/>
          </a:bodyPr>
          <a:p>
            <a:pPr algn="just" defTabSz="767080">
              <a:lnSpc>
                <a:spcPct val="150000"/>
              </a:lnSpc>
            </a:pPr>
            <a:r>
              <a:rPr lang="zh-CN" altLang="zh-CN" sz="4800" b="1" dirty="0">
                <a:solidFill>
                  <a:srgbClr val="C00000"/>
                </a:solidFill>
                <a:latin typeface="方正大标宋简体" panose="02010601030101010101" charset="-122"/>
                <a:ea typeface="方正大标宋简体" panose="02010601030101010101" charset="-122"/>
                <a:cs typeface="方正大标宋简体" panose="02010601030101010101" charset="-122"/>
              </a:rPr>
              <a:t>短语</a:t>
            </a:r>
            <a:endParaRPr lang="zh-CN" altLang="zh-CN" sz="4800" dirty="0">
              <a:latin typeface="方正大标宋简体" panose="02010601030101010101" charset="-122"/>
              <a:ea typeface="方正大标宋简体" panose="02010601030101010101" charset="-122"/>
              <a:cs typeface="方正大标宋简体" panose="02010601030101010101" charset="-122"/>
            </a:endParaRPr>
          </a:p>
          <a:p>
            <a:pPr algn="just" defTabSz="767080">
              <a:lnSpc>
                <a:spcPct val="150000"/>
              </a:lnSpc>
            </a:pP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短语是词的组合，是意义和语法上能搭配而没有句调的一组词，故又称词组。</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(1)短语按其在句中充当句子成分的功能分为：</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①</a:t>
            </a: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名词性短语：以名词为主体构成，具有名词的特征和语法功能，一般在句中作主语、宾语。如：</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endParaRPr>
          </a:p>
          <a:p>
            <a:pPr algn="ctr" defTabSz="767080">
              <a:lnSpc>
                <a:spcPct val="150000"/>
              </a:lnSpc>
            </a:pPr>
            <a:r>
              <a:rPr lang="zh-CN" altLang="zh-CN" sz="4000" dirty="0">
                <a:latin typeface="汉仪书魂体简" panose="02010609000101010101" charset="-122"/>
                <a:ea typeface="汉仪书魂体简" panose="02010609000101010101" charset="-122"/>
                <a:cs typeface="方正清刻本悦宋简体" panose="02000000000000000000" charset="-122"/>
              </a:rPr>
              <a:t>三贤故里　历史人物　负责人</a:t>
            </a:r>
            <a:endParaRPr lang="zh-CN" altLang="zh-CN" sz="4000" dirty="0">
              <a:latin typeface="汉仪书魂体简" panose="02010609000101010101" charset="-122"/>
              <a:ea typeface="汉仪书魂体简" panose="02010609000101010101" charset="-122"/>
              <a:cs typeface="方正清刻本悦宋简体" panose="02000000000000000000" charset="-122"/>
            </a:endParaRPr>
          </a:p>
          <a:p>
            <a:pPr algn="just" defTabSz="767080">
              <a:lnSpc>
                <a:spcPct val="150000"/>
              </a:lnSpc>
            </a:pP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②</a:t>
            </a: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动词性短语：以动词为主体构成，具有动词的特征和语法功能，一般在句中作谓语。如：</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endParaRPr>
          </a:p>
          <a:p>
            <a:pPr algn="ctr" defTabSz="767080">
              <a:lnSpc>
                <a:spcPct val="150000"/>
              </a:lnSpc>
            </a:pPr>
            <a:r>
              <a:rPr lang="zh-CN" altLang="zh-CN" sz="4000" dirty="0">
                <a:latin typeface="汉仪书魂体简" panose="02010609000101010101" charset="-122"/>
                <a:ea typeface="汉仪书魂体简" panose="02010609000101010101" charset="-122"/>
                <a:cs typeface="方正清刻本悦宋简体" panose="02000000000000000000" charset="-122"/>
              </a:rPr>
              <a:t>走与停　吃得香　大力发扬　记念刘和珍君</a:t>
            </a:r>
            <a:endParaRPr lang="zh-CN" altLang="zh-CN" sz="4000" dirty="0">
              <a:latin typeface="汉仪书魂体简" panose="02010609000101010101" charset="-122"/>
              <a:ea typeface="汉仪书魂体简" panose="02010609000101010101" charset="-122"/>
              <a:cs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8194">
                                            <p:txEl>
                                              <p:pRg st="0" end="0"/>
                                            </p:txEl>
                                          </p:spTgt>
                                        </p:tgtEl>
                                        <p:attrNameLst>
                                          <p:attrName>style.visibility</p:attrName>
                                        </p:attrNameLst>
                                      </p:cBhvr>
                                      <p:to>
                                        <p:strVal val="visible"/>
                                      </p:to>
                                    </p:set>
                                    <p:anim calcmode="discrete" valueType="clr">
                                      <p:cBhvr override="childStyle">
                                        <p:cTn id="7" dur="80"/>
                                        <p:tgtEl>
                                          <p:spTgt spid="819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194">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8194">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8194">
                                            <p:txEl>
                                              <p:pRg st="1" end="1"/>
                                            </p:txEl>
                                          </p:spTgt>
                                        </p:tgtEl>
                                        <p:attrNameLst>
                                          <p:attrName>style.visibility</p:attrName>
                                        </p:attrNameLst>
                                      </p:cBhvr>
                                      <p:to>
                                        <p:strVal val="visible"/>
                                      </p:to>
                                    </p:set>
                                    <p:anim calcmode="discrete" valueType="clr">
                                      <p:cBhvr override="childStyle">
                                        <p:cTn id="14" dur="80"/>
                                        <p:tgtEl>
                                          <p:spTgt spid="819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8194">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8194">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8194">
                                            <p:txEl>
                                              <p:pRg st="2" end="2"/>
                                            </p:txEl>
                                          </p:spTgt>
                                        </p:tgtEl>
                                        <p:attrNameLst>
                                          <p:attrName>style.visibility</p:attrName>
                                        </p:attrNameLst>
                                      </p:cBhvr>
                                      <p:to>
                                        <p:strVal val="visible"/>
                                      </p:to>
                                    </p:set>
                                    <p:anim calcmode="discrete" valueType="clr">
                                      <p:cBhvr override="childStyle">
                                        <p:cTn id="21" dur="80"/>
                                        <p:tgtEl>
                                          <p:spTgt spid="819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8194">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8194">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8194">
                                            <p:txEl>
                                              <p:pRg st="3" end="3"/>
                                            </p:txEl>
                                          </p:spTgt>
                                        </p:tgtEl>
                                        <p:attrNameLst>
                                          <p:attrName>style.visibility</p:attrName>
                                        </p:attrNameLst>
                                      </p:cBhvr>
                                      <p:to>
                                        <p:strVal val="visible"/>
                                      </p:to>
                                    </p:set>
                                    <p:anim calcmode="discrete" valueType="clr">
                                      <p:cBhvr override="childStyle">
                                        <p:cTn id="28" dur="80"/>
                                        <p:tgtEl>
                                          <p:spTgt spid="819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8194">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8194">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8194">
                                            <p:txEl>
                                              <p:pRg st="4" end="4"/>
                                            </p:txEl>
                                          </p:spTgt>
                                        </p:tgtEl>
                                        <p:attrNameLst>
                                          <p:attrName>style.visibility</p:attrName>
                                        </p:attrNameLst>
                                      </p:cBhvr>
                                      <p:to>
                                        <p:strVal val="visible"/>
                                      </p:to>
                                    </p:set>
                                    <p:anim calcmode="discrete" valueType="clr">
                                      <p:cBhvr override="childStyle">
                                        <p:cTn id="35" dur="80"/>
                                        <p:tgtEl>
                                          <p:spTgt spid="8194">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8194">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8194">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8194">
                                            <p:txEl>
                                              <p:pRg st="5" end="5"/>
                                            </p:txEl>
                                          </p:spTgt>
                                        </p:tgtEl>
                                        <p:attrNameLst>
                                          <p:attrName>style.visibility</p:attrName>
                                        </p:attrNameLst>
                                      </p:cBhvr>
                                      <p:to>
                                        <p:strVal val="visible"/>
                                      </p:to>
                                    </p:set>
                                    <p:anim calcmode="discrete" valueType="clr">
                                      <p:cBhvr override="childStyle">
                                        <p:cTn id="42" dur="80"/>
                                        <p:tgtEl>
                                          <p:spTgt spid="8194">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8194">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8194">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8194">
                                            <p:txEl>
                                              <p:pRg st="6" end="6"/>
                                            </p:txEl>
                                          </p:spTgt>
                                        </p:tgtEl>
                                        <p:attrNameLst>
                                          <p:attrName>style.visibility</p:attrName>
                                        </p:attrNameLst>
                                      </p:cBhvr>
                                      <p:to>
                                        <p:strVal val="visible"/>
                                      </p:to>
                                    </p:set>
                                    <p:anim calcmode="discrete" valueType="clr">
                                      <p:cBhvr override="childStyle">
                                        <p:cTn id="49" dur="80"/>
                                        <p:tgtEl>
                                          <p:spTgt spid="8194">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8194">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8194">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9218" name="矩形 3"/>
          <p:cNvSpPr/>
          <p:nvPr/>
        </p:nvSpPr>
        <p:spPr>
          <a:xfrm>
            <a:off x="400050" y="544830"/>
            <a:ext cx="15651480" cy="8201660"/>
          </a:xfrm>
          <a:prstGeom prst="rect">
            <a:avLst/>
          </a:prstGeom>
          <a:noFill/>
          <a:ln w="9525">
            <a:noFill/>
          </a:ln>
        </p:spPr>
        <p:txBody>
          <a:bodyPr wrap="square" lIns="76810" tIns="38405" rIns="76810" bIns="38405">
            <a:spAutoFit/>
          </a:bodyPr>
          <a:p>
            <a:pPr algn="just"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③</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形容词性短语：以形容词为主体构成，具有形容词的特征和语法功能，一般在句中作谓语，也可作主语、定语。如：</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algn="ctr" defTabSz="767080">
              <a:lnSpc>
                <a:spcPct val="150000"/>
              </a:lnSpc>
            </a:pPr>
            <a:r>
              <a:rPr lang="zh-CN" altLang="zh-CN" sz="4400" dirty="0">
                <a:latin typeface="汉仪书魂体简" panose="02010609000101010101" charset="-122"/>
                <a:ea typeface="汉仪书魂体简" panose="02010609000101010101" charset="-122"/>
                <a:cs typeface="方正清刻本悦宋简体" panose="02000000000000000000" charset="-122"/>
              </a:rPr>
              <a:t>真与假　不土不洋　格外高兴</a:t>
            </a: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a:p>
            <a:pPr algn="just"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(2)短语按其内部结构关系分为：</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sz="4400">
                <a:latin typeface="方正清刻本悦宋简体" panose="02000000000000000000" charset="-122"/>
                <a:ea typeface="方正清刻本悦宋简体" panose="02000000000000000000" charset="-122"/>
                <a:cs typeface="方正清刻本悦宋简体" panose="02000000000000000000" charset="-122"/>
              </a:rPr>
              <a:t>偏正短语、联合短语、同位短语、动宾短语、宾补短语、兼语短语、连动短语、主谓短语；</a:t>
            </a:r>
            <a:endParaRPr lang="zh-CN" sz="440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buClrTx/>
              <a:buSzTx/>
              <a:buFontTx/>
            </a:pPr>
            <a:r>
              <a:rPr lang="zh-CN" sz="4400">
                <a:latin typeface="方正清刻本悦宋简体" panose="02000000000000000000" charset="-122"/>
                <a:ea typeface="方正清刻本悦宋简体" panose="02000000000000000000" charset="-122"/>
                <a:cs typeface="方正清刻本悦宋简体" panose="02000000000000000000" charset="-122"/>
              </a:rPr>
              <a:t>方位短语、数量短语；</a:t>
            </a:r>
            <a:endParaRPr lang="zh-CN" sz="440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buClrTx/>
              <a:buSzTx/>
              <a:buFontTx/>
            </a:pPr>
            <a:r>
              <a:rPr lang="zh-CN" sz="4400">
                <a:latin typeface="方正清刻本悦宋简体" panose="02000000000000000000" charset="-122"/>
                <a:ea typeface="方正清刻本悦宋简体" panose="02000000000000000000" charset="-122"/>
                <a:cs typeface="方正清刻本悦宋简体" panose="02000000000000000000" charset="-122"/>
              </a:rPr>
              <a:t>由实词与虚词构成的：介词短语、</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en-US" sz="4400">
                <a:latin typeface="方正清刻本悦宋简体" panose="02000000000000000000" charset="-122"/>
                <a:ea typeface="方正清刻本悦宋简体" panose="02000000000000000000" charset="-122"/>
                <a:cs typeface="方正清刻本悦宋简体" panose="02000000000000000000" charset="-122"/>
              </a:rPr>
              <a:t>的</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en-US" sz="4400">
                <a:latin typeface="方正清刻本悦宋简体" panose="02000000000000000000" charset="-122"/>
                <a:ea typeface="方正清刻本悦宋简体" panose="02000000000000000000" charset="-122"/>
                <a:cs typeface="方正清刻本悦宋简体" panose="02000000000000000000" charset="-122"/>
              </a:rPr>
              <a:t>字短语。</a:t>
            </a:r>
            <a:endParaRPr lang="zh-CN" altLang="en-US" sz="4400">
              <a:latin typeface="方正清刻本悦宋简体" panose="02000000000000000000" charset="-122"/>
              <a:ea typeface="方正清刻本悦宋简体" panose="02000000000000000000" charset="-122"/>
              <a:cs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9218">
                                            <p:txEl>
                                              <p:pRg st="0" end="0"/>
                                            </p:txEl>
                                          </p:spTgt>
                                        </p:tgtEl>
                                        <p:attrNameLst>
                                          <p:attrName>style.visibility</p:attrName>
                                        </p:attrNameLst>
                                      </p:cBhvr>
                                      <p:to>
                                        <p:strVal val="visible"/>
                                      </p:to>
                                    </p:set>
                                    <p:anim calcmode="discrete" valueType="clr">
                                      <p:cBhvr override="childStyle">
                                        <p:cTn id="7" dur="80"/>
                                        <p:tgtEl>
                                          <p:spTgt spid="921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21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218">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9218">
                                            <p:txEl>
                                              <p:pRg st="1" end="1"/>
                                            </p:txEl>
                                          </p:spTgt>
                                        </p:tgtEl>
                                        <p:attrNameLst>
                                          <p:attrName>style.visibility</p:attrName>
                                        </p:attrNameLst>
                                      </p:cBhvr>
                                      <p:to>
                                        <p:strVal val="visible"/>
                                      </p:to>
                                    </p:set>
                                    <p:anim calcmode="discrete" valueType="clr">
                                      <p:cBhvr override="childStyle">
                                        <p:cTn id="14" dur="80"/>
                                        <p:tgtEl>
                                          <p:spTgt spid="921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218">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9218">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9218">
                                            <p:txEl>
                                              <p:pRg st="2" end="2"/>
                                            </p:txEl>
                                          </p:spTgt>
                                        </p:tgtEl>
                                        <p:attrNameLst>
                                          <p:attrName>style.visibility</p:attrName>
                                        </p:attrNameLst>
                                      </p:cBhvr>
                                      <p:to>
                                        <p:strVal val="visible"/>
                                      </p:to>
                                    </p:set>
                                    <p:anim calcmode="discrete" valueType="clr">
                                      <p:cBhvr override="childStyle">
                                        <p:cTn id="21" dur="80"/>
                                        <p:tgtEl>
                                          <p:spTgt spid="921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218">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9218">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9218">
                                            <p:txEl>
                                              <p:pRg st="3" end="3"/>
                                            </p:txEl>
                                          </p:spTgt>
                                        </p:tgtEl>
                                        <p:attrNameLst>
                                          <p:attrName>style.visibility</p:attrName>
                                        </p:attrNameLst>
                                      </p:cBhvr>
                                      <p:to>
                                        <p:strVal val="visible"/>
                                      </p:to>
                                    </p:set>
                                    <p:anim calcmode="discrete" valueType="clr">
                                      <p:cBhvr override="childStyle">
                                        <p:cTn id="28" dur="80"/>
                                        <p:tgtEl>
                                          <p:spTgt spid="921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9218">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9218">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9218">
                                            <p:txEl>
                                              <p:pRg st="4" end="4"/>
                                            </p:txEl>
                                          </p:spTgt>
                                        </p:tgtEl>
                                        <p:attrNameLst>
                                          <p:attrName>style.visibility</p:attrName>
                                        </p:attrNameLst>
                                      </p:cBhvr>
                                      <p:to>
                                        <p:strVal val="visible"/>
                                      </p:to>
                                    </p:set>
                                    <p:anim calcmode="discrete" valueType="clr">
                                      <p:cBhvr override="childStyle">
                                        <p:cTn id="35" dur="80"/>
                                        <p:tgtEl>
                                          <p:spTgt spid="9218">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9218">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9218">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9218">
                                            <p:txEl>
                                              <p:pRg st="5" end="5"/>
                                            </p:txEl>
                                          </p:spTgt>
                                        </p:tgtEl>
                                        <p:attrNameLst>
                                          <p:attrName>style.visibility</p:attrName>
                                        </p:attrNameLst>
                                      </p:cBhvr>
                                      <p:to>
                                        <p:strVal val="visible"/>
                                      </p:to>
                                    </p:set>
                                    <p:anim calcmode="discrete" valueType="clr">
                                      <p:cBhvr override="childStyle">
                                        <p:cTn id="42" dur="80"/>
                                        <p:tgtEl>
                                          <p:spTgt spid="9218">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9218">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9218">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9218" name="矩形 3"/>
          <p:cNvSpPr/>
          <p:nvPr/>
        </p:nvSpPr>
        <p:spPr>
          <a:xfrm>
            <a:off x="436880" y="469900"/>
            <a:ext cx="15651480" cy="9217025"/>
          </a:xfrm>
          <a:prstGeom prst="rect">
            <a:avLst/>
          </a:prstGeom>
          <a:noFill/>
          <a:ln w="9525">
            <a:noFill/>
          </a:ln>
        </p:spPr>
        <p:txBody>
          <a:bodyPr wrap="square" lIns="76810" tIns="38405" rIns="76810" bIns="38405">
            <a:spAutoFit/>
          </a:bodyPr>
          <a:p>
            <a:pPr algn="just"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①</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联合短语：由两个以上平等的成分构成，表示并列或选择，它可以分为三类：</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en-US" altLang="zh-CN" sz="4400" dirty="0">
                <a:latin typeface="汉仪书魂体简" panose="02010609000101010101" charset="-122"/>
                <a:ea typeface="汉仪书魂体简" panose="02010609000101010101" charset="-122"/>
                <a:cs typeface="方正清刻本悦宋简体" panose="02000000000000000000" charset="-122"/>
              </a:rPr>
              <a:t>A</a:t>
            </a:r>
            <a:r>
              <a:rPr lang="zh-CN" altLang="en-US" sz="4400" dirty="0">
                <a:latin typeface="汉仪书魂体简" panose="02010609000101010101" charset="-122"/>
                <a:ea typeface="汉仪书魂体简" panose="02010609000101010101" charset="-122"/>
                <a:cs typeface="方正清刻本悦宋简体" panose="02000000000000000000" charset="-122"/>
              </a:rPr>
              <a:t>名词性：弟弟妹妹  水果蔬菜  电影与电视  上海和香港</a:t>
            </a:r>
            <a:endParaRPr lang="zh-CN" altLang="en-US" sz="4400" dirty="0">
              <a:latin typeface="汉仪书魂体简" panose="02010609000101010101" charset="-122"/>
              <a:ea typeface="汉仪书魂体简" panose="02010609000101010101" charset="-122"/>
              <a:cs typeface="方正清刻本悦宋简体" panose="02000000000000000000" charset="-122"/>
            </a:endParaRPr>
          </a:p>
          <a:p>
            <a:pPr algn="just" defTabSz="767080">
              <a:lnSpc>
                <a:spcPct val="150000"/>
              </a:lnSpc>
              <a:buClrTx/>
              <a:buSzTx/>
              <a:buFontTx/>
            </a:pPr>
            <a:r>
              <a:rPr lang="zh-CN" altLang="en-US" sz="4400" dirty="0">
                <a:latin typeface="汉仪书魂体简" panose="02010609000101010101" charset="-122"/>
                <a:ea typeface="汉仪书魂体简" panose="02010609000101010101" charset="-122"/>
                <a:cs typeface="方正清刻本悦宋简体" panose="02000000000000000000" charset="-122"/>
              </a:rPr>
              <a:t>B动词性：跑步游泳  又说又笑  讨论并通过  散步或爬山</a:t>
            </a:r>
            <a:endParaRPr lang="zh-CN" altLang="en-US" sz="4400" dirty="0">
              <a:latin typeface="汉仪书魂体简" panose="02010609000101010101" charset="-122"/>
              <a:ea typeface="汉仪书魂体简" panose="02010609000101010101" charset="-122"/>
              <a:cs typeface="方正清刻本悦宋简体" panose="02000000000000000000" charset="-122"/>
            </a:endParaRPr>
          </a:p>
          <a:p>
            <a:pPr algn="just" defTabSz="767080">
              <a:lnSpc>
                <a:spcPct val="150000"/>
              </a:lnSpc>
              <a:buClrTx/>
              <a:buSzTx/>
              <a:buFontTx/>
            </a:pPr>
            <a:r>
              <a:rPr lang="en-US" altLang="zh-CN" sz="4400" dirty="0">
                <a:latin typeface="汉仪书魂体简" panose="02010609000101010101" charset="-122"/>
                <a:ea typeface="汉仪书魂体简" panose="02010609000101010101" charset="-122"/>
                <a:cs typeface="方正清刻本悦宋简体" panose="02000000000000000000" charset="-122"/>
              </a:rPr>
              <a:t>C</a:t>
            </a:r>
            <a:r>
              <a:rPr lang="zh-CN" altLang="en-US" sz="4400" dirty="0">
                <a:latin typeface="汉仪书魂体简" panose="02010609000101010101" charset="-122"/>
                <a:ea typeface="汉仪书魂体简" panose="02010609000101010101" charset="-122"/>
                <a:cs typeface="方正清刻本悦宋简体" panose="02000000000000000000" charset="-122"/>
              </a:rPr>
              <a:t>形容词性：聪明伶俐  又高又大  漂亮而贤惠  大方或小气</a:t>
            </a:r>
            <a:endParaRPr lang="zh-CN" altLang="en-US" sz="4400" dirty="0">
              <a:latin typeface="汉仪书魂体简" panose="02010609000101010101" charset="-122"/>
              <a:ea typeface="汉仪书魂体简" panose="02010609000101010101" charset="-122"/>
              <a:cs typeface="方正清刻本悦宋简体" panose="02000000000000000000" charset="-122"/>
            </a:endParaRPr>
          </a:p>
          <a:p>
            <a:pPr algn="just"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②</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同位</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短语：由两个名词性成分叠用，指同一个对象，只具名词性。如：</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algn="ctr" defTabSz="767080">
              <a:lnSpc>
                <a:spcPct val="150000"/>
              </a:lnSpc>
            </a:pPr>
            <a:r>
              <a:rPr lang="zh-CN" altLang="zh-CN" sz="4400" dirty="0">
                <a:latin typeface="汉仪书魂体简" panose="02010609000101010101" charset="-122"/>
                <a:ea typeface="汉仪书魂体简" panose="02010609000101010101" charset="-122"/>
                <a:cs typeface="方正清刻本悦宋简体" panose="02000000000000000000" charset="-122"/>
              </a:rPr>
              <a:t>首都北京  鲁迅先生  宝岛台湾  我们自己  </a:t>
            </a: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a:p>
            <a:pPr algn="ctr" defTabSz="767080">
              <a:lnSpc>
                <a:spcPct val="150000"/>
              </a:lnSpc>
            </a:pPr>
            <a:r>
              <a:rPr lang="zh-CN" altLang="zh-CN" sz="4400" dirty="0">
                <a:latin typeface="汉仪书魂体简" panose="02010609000101010101" charset="-122"/>
                <a:ea typeface="汉仪书魂体简" panose="02010609000101010101" charset="-122"/>
                <a:cs typeface="方正清刻本悦宋简体" panose="02000000000000000000" charset="-122"/>
              </a:rPr>
              <a:t>你们读书人  黑旋风李逵  他们哥俩</a:t>
            </a: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9218">
                                            <p:txEl>
                                              <p:pRg st="0" end="0"/>
                                            </p:txEl>
                                          </p:spTgt>
                                        </p:tgtEl>
                                        <p:attrNameLst>
                                          <p:attrName>style.visibility</p:attrName>
                                        </p:attrNameLst>
                                      </p:cBhvr>
                                      <p:to>
                                        <p:strVal val="visible"/>
                                      </p:to>
                                    </p:set>
                                    <p:anim calcmode="discrete" valueType="clr">
                                      <p:cBhvr override="childStyle">
                                        <p:cTn id="7" dur="80"/>
                                        <p:tgtEl>
                                          <p:spTgt spid="921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21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218">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9218">
                                            <p:txEl>
                                              <p:pRg st="1" end="1"/>
                                            </p:txEl>
                                          </p:spTgt>
                                        </p:tgtEl>
                                        <p:attrNameLst>
                                          <p:attrName>style.visibility</p:attrName>
                                        </p:attrNameLst>
                                      </p:cBhvr>
                                      <p:to>
                                        <p:strVal val="visible"/>
                                      </p:to>
                                    </p:set>
                                    <p:anim calcmode="discrete" valueType="clr">
                                      <p:cBhvr override="childStyle">
                                        <p:cTn id="14" dur="80"/>
                                        <p:tgtEl>
                                          <p:spTgt spid="921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218">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9218">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9218">
                                            <p:txEl>
                                              <p:pRg st="2" end="2"/>
                                            </p:txEl>
                                          </p:spTgt>
                                        </p:tgtEl>
                                        <p:attrNameLst>
                                          <p:attrName>style.visibility</p:attrName>
                                        </p:attrNameLst>
                                      </p:cBhvr>
                                      <p:to>
                                        <p:strVal val="visible"/>
                                      </p:to>
                                    </p:set>
                                    <p:anim calcmode="discrete" valueType="clr">
                                      <p:cBhvr override="childStyle">
                                        <p:cTn id="21" dur="80"/>
                                        <p:tgtEl>
                                          <p:spTgt spid="921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218">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9218">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9218">
                                            <p:txEl>
                                              <p:pRg st="3" end="3"/>
                                            </p:txEl>
                                          </p:spTgt>
                                        </p:tgtEl>
                                        <p:attrNameLst>
                                          <p:attrName>style.visibility</p:attrName>
                                        </p:attrNameLst>
                                      </p:cBhvr>
                                      <p:to>
                                        <p:strVal val="visible"/>
                                      </p:to>
                                    </p:set>
                                    <p:anim calcmode="discrete" valueType="clr">
                                      <p:cBhvr override="childStyle">
                                        <p:cTn id="28" dur="80"/>
                                        <p:tgtEl>
                                          <p:spTgt spid="921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9218">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9218">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9218">
                                            <p:txEl>
                                              <p:pRg st="4" end="4"/>
                                            </p:txEl>
                                          </p:spTgt>
                                        </p:tgtEl>
                                        <p:attrNameLst>
                                          <p:attrName>style.visibility</p:attrName>
                                        </p:attrNameLst>
                                      </p:cBhvr>
                                      <p:to>
                                        <p:strVal val="visible"/>
                                      </p:to>
                                    </p:set>
                                    <p:anim calcmode="discrete" valueType="clr">
                                      <p:cBhvr override="childStyle">
                                        <p:cTn id="35" dur="80"/>
                                        <p:tgtEl>
                                          <p:spTgt spid="9218">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9218">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9218">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9218">
                                            <p:txEl>
                                              <p:pRg st="5" end="5"/>
                                            </p:txEl>
                                          </p:spTgt>
                                        </p:tgtEl>
                                        <p:attrNameLst>
                                          <p:attrName>style.visibility</p:attrName>
                                        </p:attrNameLst>
                                      </p:cBhvr>
                                      <p:to>
                                        <p:strVal val="visible"/>
                                      </p:to>
                                    </p:set>
                                    <p:anim calcmode="discrete" valueType="clr">
                                      <p:cBhvr override="childStyle">
                                        <p:cTn id="42" dur="80"/>
                                        <p:tgtEl>
                                          <p:spTgt spid="9218">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9218">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9218">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9218">
                                            <p:txEl>
                                              <p:pRg st="6" end="6"/>
                                            </p:txEl>
                                          </p:spTgt>
                                        </p:tgtEl>
                                        <p:attrNameLst>
                                          <p:attrName>style.visibility</p:attrName>
                                        </p:attrNameLst>
                                      </p:cBhvr>
                                      <p:to>
                                        <p:strVal val="visible"/>
                                      </p:to>
                                    </p:set>
                                    <p:anim calcmode="discrete" valueType="clr">
                                      <p:cBhvr override="childStyle">
                                        <p:cTn id="49" dur="80"/>
                                        <p:tgtEl>
                                          <p:spTgt spid="9218">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9218">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9218">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10242" name="矩形 2"/>
          <p:cNvSpPr/>
          <p:nvPr/>
        </p:nvSpPr>
        <p:spPr>
          <a:xfrm>
            <a:off x="367030" y="549275"/>
            <a:ext cx="16902430" cy="9242425"/>
          </a:xfrm>
          <a:prstGeom prst="rect">
            <a:avLst/>
          </a:prstGeom>
          <a:noFill/>
          <a:ln w="9525">
            <a:noFill/>
          </a:ln>
        </p:spPr>
        <p:txBody>
          <a:bodyPr wrap="square" lIns="102394" tIns="51196" rIns="102394" bIns="51196">
            <a:spAutoFit/>
          </a:bodyPr>
          <a:p>
            <a:pPr algn="just"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③</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偏正短语：由修饰语和中心语组成，修饰语在前，描写或限制后面的中心语，其间关系是修饰关系。又分为两类：</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一类是定中短语，修饰语为定语，中心语一般为名词，有的中间加</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的</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字。也称为</a:t>
            </a:r>
            <a:r>
              <a:rPr lang="en-US" altLang="zh-CN" sz="4400" dirty="0">
                <a:latin typeface="方正清刻本悦宋简体" panose="02000000000000000000" charset="-122"/>
                <a:ea typeface="方正清刻本悦宋简体" panose="02000000000000000000" charset="-122"/>
                <a:cs typeface="方正清刻本悦宋简体" panose="02000000000000000000" charset="-122"/>
              </a:rPr>
              <a:t>“</a:t>
            </a:r>
            <a:r>
              <a:rPr lang="zh-CN" altLang="en-US" sz="4400" dirty="0">
                <a:latin typeface="方正清刻本悦宋简体" panose="02000000000000000000" charset="-122"/>
                <a:ea typeface="方正清刻本悦宋简体" panose="02000000000000000000" charset="-122"/>
                <a:cs typeface="方正清刻本悦宋简体" panose="02000000000000000000" charset="-122"/>
              </a:rPr>
              <a:t>名词性偏正短语</a:t>
            </a:r>
            <a:r>
              <a:rPr lang="en-US" altLang="zh-CN" sz="4400" dirty="0">
                <a:latin typeface="方正清刻本悦宋简体" panose="02000000000000000000" charset="-122"/>
                <a:ea typeface="方正清刻本悦宋简体" panose="02000000000000000000" charset="-122"/>
                <a:cs typeface="方正清刻本悦宋简体" panose="02000000000000000000" charset="-122"/>
              </a:rPr>
              <a:t>”</a:t>
            </a:r>
            <a:r>
              <a:rPr lang="zh-CN" altLang="en-US" sz="4400" dirty="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如：</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algn="ctr" defTabSz="767080">
              <a:lnSpc>
                <a:spcPct val="150000"/>
              </a:lnSpc>
            </a:pPr>
            <a:r>
              <a:rPr lang="zh-CN" altLang="zh-CN" sz="4400" dirty="0">
                <a:latin typeface="汉仪书魂体简" panose="02010609000101010101" charset="-122"/>
                <a:ea typeface="汉仪书魂体简" panose="02010609000101010101" charset="-122"/>
                <a:cs typeface="汉仪书魂体简" panose="02010609000101010101" charset="-122"/>
              </a:rPr>
              <a:t>(南京)人　(一部)手机　(他)的学生</a:t>
            </a:r>
            <a:endParaRPr lang="zh-CN" altLang="zh-CN" sz="4400" dirty="0">
              <a:latin typeface="汉仪书魂体简" panose="02010609000101010101" charset="-122"/>
              <a:ea typeface="汉仪书魂体简" panose="02010609000101010101" charset="-122"/>
              <a:cs typeface="汉仪书魂体简" panose="02010609000101010101" charset="-122"/>
            </a:endParaRPr>
          </a:p>
          <a:p>
            <a:pPr algn="just"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一类是状中短语，修饰语为状语，中心语是动词或形容词，有的中间加</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地</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字。</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也称为</a:t>
            </a:r>
            <a:r>
              <a:rPr lang="en-US"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a:t>
            </a:r>
            <a:r>
              <a:rPr lang="zh-CN" altLang="en-US" sz="4400" dirty="0">
                <a:latin typeface="方正清刻本悦宋简体" panose="02000000000000000000" charset="-122"/>
                <a:ea typeface="方正清刻本悦宋简体" panose="02000000000000000000" charset="-122"/>
                <a:cs typeface="方正清刻本悦宋简体" panose="02000000000000000000" charset="-122"/>
                <a:sym typeface="+mn-ea"/>
              </a:rPr>
              <a:t>谓语</a:t>
            </a:r>
            <a:r>
              <a:rPr lang="zh-CN" altLang="en-US" sz="4400" dirty="0">
                <a:latin typeface="方正清刻本悦宋简体" panose="02000000000000000000" charset="-122"/>
                <a:ea typeface="方正清刻本悦宋简体" panose="02000000000000000000" charset="-122"/>
                <a:cs typeface="方正清刻本悦宋简体" panose="02000000000000000000" charset="-122"/>
                <a:sym typeface="+mn-ea"/>
              </a:rPr>
              <a:t>性偏正短语</a:t>
            </a:r>
            <a:r>
              <a:rPr lang="en-US"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如：</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algn="ctr" defTabSz="767080">
              <a:lnSpc>
                <a:spcPct val="150000"/>
              </a:lnSpc>
              <a:buClrTx/>
              <a:buSzTx/>
              <a:buFontTx/>
            </a:pPr>
            <a:r>
              <a:rPr lang="zh-CN" altLang="zh-CN" sz="4400" dirty="0">
                <a:latin typeface="汉仪书魂体简" panose="02010609000101010101" charset="-122"/>
                <a:ea typeface="汉仪书魂体简" panose="02010609000101010101" charset="-122"/>
                <a:cs typeface="汉仪书魂体简" panose="02010609000101010101" charset="-122"/>
              </a:rPr>
              <a:t>快写   慢走  很好   已经达到  偶然发现  十分热烈 </a:t>
            </a:r>
            <a:endParaRPr lang="zh-CN" altLang="zh-CN" sz="4400" dirty="0">
              <a:latin typeface="汉仪书魂体简" panose="02010609000101010101" charset="-122"/>
              <a:ea typeface="汉仪书魂体简" panose="02010609000101010101" charset="-122"/>
              <a:cs typeface="汉仪书魂体简" panose="02010609000101010101" charset="-122"/>
            </a:endParaRPr>
          </a:p>
          <a:p>
            <a:pPr algn="ctr" defTabSz="767080">
              <a:lnSpc>
                <a:spcPct val="150000"/>
              </a:lnSpc>
              <a:buClrTx/>
              <a:buSzTx/>
              <a:buFontTx/>
            </a:pPr>
            <a:r>
              <a:rPr lang="zh-CN" altLang="zh-CN" sz="4400" dirty="0">
                <a:latin typeface="汉仪书魂体简" panose="02010609000101010101" charset="-122"/>
                <a:ea typeface="汉仪书魂体简" panose="02010609000101010101" charset="-122"/>
                <a:cs typeface="汉仪书魂体简" panose="02010609000101010101" charset="-122"/>
              </a:rPr>
              <a:t>[为人民]服务　[非常]高兴　[非常高兴]地谈论</a:t>
            </a:r>
            <a:endParaRPr lang="zh-CN" altLang="zh-CN" sz="4400" dirty="0">
              <a:latin typeface="汉仪书魂体简" panose="02010609000101010101" charset="-122"/>
              <a:ea typeface="汉仪书魂体简" panose="02010609000101010101" charset="-122"/>
              <a:cs typeface="汉仪书魂体简" panose="0201060900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0242">
                                            <p:txEl>
                                              <p:pRg st="0" end="0"/>
                                            </p:txEl>
                                          </p:spTgt>
                                        </p:tgtEl>
                                        <p:attrNameLst>
                                          <p:attrName>style.visibility</p:attrName>
                                        </p:attrNameLst>
                                      </p:cBhvr>
                                      <p:to>
                                        <p:strVal val="visible"/>
                                      </p:to>
                                    </p:set>
                                    <p:anim calcmode="discrete" valueType="clr">
                                      <p:cBhvr override="childStyle">
                                        <p:cTn id="7" dur="80"/>
                                        <p:tgtEl>
                                          <p:spTgt spid="1024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24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242">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0242">
                                            <p:txEl>
                                              <p:pRg st="1" end="1"/>
                                            </p:txEl>
                                          </p:spTgt>
                                        </p:tgtEl>
                                        <p:attrNameLst>
                                          <p:attrName>style.visibility</p:attrName>
                                        </p:attrNameLst>
                                      </p:cBhvr>
                                      <p:to>
                                        <p:strVal val="visible"/>
                                      </p:to>
                                    </p:set>
                                    <p:anim calcmode="discrete" valueType="clr">
                                      <p:cBhvr override="childStyle">
                                        <p:cTn id="14" dur="80"/>
                                        <p:tgtEl>
                                          <p:spTgt spid="1024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0242">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10242">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10242">
                                            <p:txEl>
                                              <p:pRg st="2" end="2"/>
                                            </p:txEl>
                                          </p:spTgt>
                                        </p:tgtEl>
                                        <p:attrNameLst>
                                          <p:attrName>style.visibility</p:attrName>
                                        </p:attrNameLst>
                                      </p:cBhvr>
                                      <p:to>
                                        <p:strVal val="visible"/>
                                      </p:to>
                                    </p:set>
                                    <p:anim calcmode="discrete" valueType="clr">
                                      <p:cBhvr override="childStyle">
                                        <p:cTn id="21" dur="80"/>
                                        <p:tgtEl>
                                          <p:spTgt spid="1024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0242">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10242">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10242">
                                            <p:txEl>
                                              <p:pRg st="3" end="3"/>
                                            </p:txEl>
                                          </p:spTgt>
                                        </p:tgtEl>
                                        <p:attrNameLst>
                                          <p:attrName>style.visibility</p:attrName>
                                        </p:attrNameLst>
                                      </p:cBhvr>
                                      <p:to>
                                        <p:strVal val="visible"/>
                                      </p:to>
                                    </p:set>
                                    <p:anim calcmode="discrete" valueType="clr">
                                      <p:cBhvr override="childStyle">
                                        <p:cTn id="28" dur="80"/>
                                        <p:tgtEl>
                                          <p:spTgt spid="10242">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0242">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10242">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10242">
                                            <p:txEl>
                                              <p:pRg st="4" end="4"/>
                                            </p:txEl>
                                          </p:spTgt>
                                        </p:tgtEl>
                                        <p:attrNameLst>
                                          <p:attrName>style.visibility</p:attrName>
                                        </p:attrNameLst>
                                      </p:cBhvr>
                                      <p:to>
                                        <p:strVal val="visible"/>
                                      </p:to>
                                    </p:set>
                                    <p:anim calcmode="discrete" valueType="clr">
                                      <p:cBhvr override="childStyle">
                                        <p:cTn id="35" dur="80"/>
                                        <p:tgtEl>
                                          <p:spTgt spid="10242">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10242">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10242">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10242">
                                            <p:txEl>
                                              <p:pRg st="5" end="5"/>
                                            </p:txEl>
                                          </p:spTgt>
                                        </p:tgtEl>
                                        <p:attrNameLst>
                                          <p:attrName>style.visibility</p:attrName>
                                        </p:attrNameLst>
                                      </p:cBhvr>
                                      <p:to>
                                        <p:strVal val="visible"/>
                                      </p:to>
                                    </p:set>
                                    <p:anim calcmode="discrete" valueType="clr">
                                      <p:cBhvr override="childStyle">
                                        <p:cTn id="42" dur="80"/>
                                        <p:tgtEl>
                                          <p:spTgt spid="10242">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10242">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10242">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9218" name="矩形 3"/>
          <p:cNvSpPr/>
          <p:nvPr/>
        </p:nvSpPr>
        <p:spPr>
          <a:xfrm>
            <a:off x="254635" y="361950"/>
            <a:ext cx="17355185" cy="9217025"/>
          </a:xfrm>
          <a:prstGeom prst="rect">
            <a:avLst/>
          </a:prstGeom>
          <a:noFill/>
          <a:ln w="9525">
            <a:noFill/>
          </a:ln>
        </p:spPr>
        <p:txBody>
          <a:bodyPr wrap="square" lIns="76810" tIns="38405" rIns="76810" bIns="38405">
            <a:spAutoFit/>
          </a:bodyPr>
          <a:p>
            <a:pPr algn="just" defTabSz="767080">
              <a:lnSpc>
                <a:spcPct val="150000"/>
              </a:lnSpc>
            </a:pPr>
            <a:r>
              <a:rPr lang="zh-CN" altLang="en-US" sz="4400">
                <a:latin typeface="方正清刻本悦宋简体" panose="02000000000000000000" charset="-122"/>
                <a:ea typeface="方正清刻本悦宋简体" panose="02000000000000000000" charset="-122"/>
                <a:cs typeface="方正清刻本悦宋简体" panose="02000000000000000000" charset="-122"/>
              </a:rPr>
              <a:t>动词为中心的短语</a:t>
            </a:r>
            <a:endParaRPr lang="zh-CN" altLang="en-US" sz="440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①</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动宾短语：由动词和宾语组成，</a:t>
            </a:r>
            <a:r>
              <a:rPr lang="en-US"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a:t>
            </a:r>
            <a:r>
              <a:rPr lang="zh-CN" altLang="en-US" sz="4400" dirty="0">
                <a:latin typeface="方正清刻本悦宋简体" panose="02000000000000000000" charset="-122"/>
                <a:ea typeface="方正清刻本悦宋简体" panose="02000000000000000000" charset="-122"/>
                <a:cs typeface="方正清刻本悦宋简体" panose="02000000000000000000" charset="-122"/>
                <a:sym typeface="+mn-ea"/>
              </a:rPr>
              <a:t>动</a:t>
            </a:r>
            <a:r>
              <a:rPr lang="en-US"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a:t>
            </a:r>
            <a:r>
              <a:rPr lang="zh-CN" altLang="en-US" sz="4400" dirty="0">
                <a:latin typeface="方正清刻本悦宋简体" panose="02000000000000000000" charset="-122"/>
                <a:ea typeface="方正清刻本悦宋简体" panose="02000000000000000000" charset="-122"/>
                <a:cs typeface="方正清刻本悦宋简体" panose="02000000000000000000" charset="-122"/>
                <a:sym typeface="+mn-ea"/>
              </a:rPr>
              <a:t>名</a:t>
            </a:r>
            <a:r>
              <a:rPr lang="en-US"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a:t>
            </a:r>
            <a:r>
              <a:rPr lang="zh-CN" altLang="en-US" sz="4400" dirty="0">
                <a:latin typeface="方正清刻本悦宋简体" panose="02000000000000000000" charset="-122"/>
                <a:ea typeface="方正清刻本悦宋简体" panose="02000000000000000000" charset="-122"/>
                <a:cs typeface="方正清刻本悦宋简体" panose="02000000000000000000" charset="-122"/>
                <a:sym typeface="+mn-ea"/>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动词</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（体宾动词</a:t>
            </a:r>
            <a:r>
              <a:rPr lang="en-US"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a:t>
            </a:r>
            <a:r>
              <a:rPr lang="zh-CN" altLang="en-US" sz="4400" dirty="0">
                <a:latin typeface="方正清刻本悦宋简体" panose="02000000000000000000" charset="-122"/>
                <a:ea typeface="方正清刻本悦宋简体" panose="02000000000000000000" charset="-122"/>
                <a:cs typeface="方正清刻本悦宋简体" panose="02000000000000000000" charset="-122"/>
                <a:sym typeface="+mn-ea"/>
              </a:rPr>
              <a:t>名词与代词、谓宾动词</a:t>
            </a:r>
            <a:r>
              <a:rPr lang="en-US"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a:t>
            </a:r>
            <a:r>
              <a:rPr lang="zh-CN" altLang="en-US" sz="4400" dirty="0">
                <a:latin typeface="方正清刻本悦宋简体" panose="02000000000000000000" charset="-122"/>
                <a:ea typeface="方正清刻本悦宋简体" panose="02000000000000000000" charset="-122"/>
                <a:cs typeface="方正清刻本悦宋简体" panose="02000000000000000000" charset="-122"/>
                <a:sym typeface="+mn-ea"/>
              </a:rPr>
              <a:t>动词与形容词、兼宾动词、双宾动词、粘宾动词）</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在前，宾语在后。如：</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algn="ctr" defTabSz="767080">
              <a:lnSpc>
                <a:spcPct val="150000"/>
              </a:lnSpc>
            </a:pP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借书  挖矿  打王者  喜欢清静　接受祝福  禁止抽烟  懒得理他</a:t>
            </a:r>
            <a:endParaRPr lang="zh-CN" altLang="zh-CN" sz="4400" dirty="0">
              <a:latin typeface="汉仪书魂体简" panose="02010609000101010101" charset="-122"/>
              <a:ea typeface="汉仪书魂体简" panose="02010609000101010101" charset="-122"/>
              <a:cs typeface="方正清刻本悦宋简体" panose="02000000000000000000" charset="-122"/>
              <a:sym typeface="+mn-ea"/>
            </a:endParaRPr>
          </a:p>
          <a:p>
            <a:pPr algn="ctr" defTabSz="767080">
              <a:lnSpc>
                <a:spcPct val="150000"/>
              </a:lnSpc>
            </a:pP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看球</a:t>
            </a:r>
            <a:r>
              <a:rPr lang="en-US" altLang="zh-CN" sz="4400" dirty="0">
                <a:latin typeface="汉仪书魂体简" panose="02010609000101010101" charset="-122"/>
                <a:ea typeface="汉仪书魂体简" panose="02010609000101010101" charset="-122"/>
                <a:cs typeface="方正清刻本悦宋简体" panose="02000000000000000000" charset="-122"/>
                <a:sym typeface="+mn-ea"/>
              </a:rPr>
              <a:t>/</a:t>
            </a:r>
            <a:r>
              <a:rPr lang="zh-CN" altLang="en-US" sz="4400" dirty="0">
                <a:latin typeface="汉仪书魂体简" panose="02010609000101010101" charset="-122"/>
                <a:ea typeface="汉仪书魂体简" panose="02010609000101010101" charset="-122"/>
                <a:cs typeface="方正清刻本悦宋简体" panose="02000000000000000000" charset="-122"/>
                <a:sym typeface="+mn-ea"/>
              </a:rPr>
              <a:t>看打球   学英语</a:t>
            </a:r>
            <a:r>
              <a:rPr lang="en-US" altLang="zh-CN" sz="4400" dirty="0">
                <a:latin typeface="汉仪书魂体简" panose="02010609000101010101" charset="-122"/>
                <a:ea typeface="汉仪书魂体简" panose="02010609000101010101" charset="-122"/>
                <a:cs typeface="方正清刻本悦宋简体" panose="02000000000000000000" charset="-122"/>
                <a:sym typeface="+mn-ea"/>
              </a:rPr>
              <a:t>/</a:t>
            </a:r>
            <a:r>
              <a:rPr lang="zh-CN" altLang="en-US" sz="4400" dirty="0">
                <a:latin typeface="汉仪书魂体简" panose="02010609000101010101" charset="-122"/>
                <a:ea typeface="汉仪书魂体简" panose="02010609000101010101" charset="-122"/>
                <a:cs typeface="方正清刻本悦宋简体" panose="02000000000000000000" charset="-122"/>
                <a:sym typeface="+mn-ea"/>
              </a:rPr>
              <a:t>学说英语  承认学历</a:t>
            </a:r>
            <a:r>
              <a:rPr lang="en-US" altLang="zh-CN" sz="4400" dirty="0">
                <a:latin typeface="汉仪书魂体简" panose="02010609000101010101" charset="-122"/>
                <a:ea typeface="汉仪书魂体简" panose="02010609000101010101" charset="-122"/>
                <a:cs typeface="方正清刻本悦宋简体" panose="02000000000000000000" charset="-122"/>
                <a:sym typeface="+mn-ea"/>
              </a:rPr>
              <a:t>/</a:t>
            </a:r>
            <a:r>
              <a:rPr lang="zh-CN" altLang="en-US" sz="4400" dirty="0">
                <a:latin typeface="汉仪书魂体简" panose="02010609000101010101" charset="-122"/>
                <a:ea typeface="汉仪书魂体简" panose="02010609000101010101" charset="-122"/>
                <a:cs typeface="方正清刻本悦宋简体" panose="02000000000000000000" charset="-122"/>
                <a:sym typeface="+mn-ea"/>
              </a:rPr>
              <a:t>承认伪造学历</a:t>
            </a:r>
            <a:endParaRPr lang="zh-CN" altLang="en-US" sz="4400" dirty="0">
              <a:latin typeface="汉仪书魂体简" panose="02010609000101010101" charset="-122"/>
              <a:ea typeface="汉仪书魂体简" panose="02010609000101010101" charset="-122"/>
              <a:cs typeface="方正清刻本悦宋简体" panose="02000000000000000000" charset="-122"/>
              <a:sym typeface="+mn-ea"/>
            </a:endParaRPr>
          </a:p>
          <a:p>
            <a:pPr algn="ctr" defTabSz="767080">
              <a:lnSpc>
                <a:spcPct val="150000"/>
              </a:lnSpc>
            </a:pPr>
            <a:r>
              <a:rPr lang="zh-CN" altLang="en-US" sz="4400" dirty="0">
                <a:latin typeface="汉仪书魂体简" panose="02010609000101010101" charset="-122"/>
                <a:ea typeface="汉仪书魂体简" panose="02010609000101010101" charset="-122"/>
                <a:cs typeface="方正清刻本悦宋简体" panose="02000000000000000000" charset="-122"/>
                <a:sym typeface="+mn-ea"/>
              </a:rPr>
              <a:t>送你一本书  嫁他二个女儿  卖他一辆车</a:t>
            </a:r>
            <a:endParaRPr lang="zh-CN" altLang="en-US" sz="4400" dirty="0">
              <a:latin typeface="汉仪书魂体简" panose="02010609000101010101" charset="-122"/>
              <a:ea typeface="汉仪书魂体简" panose="02010609000101010101" charset="-122"/>
              <a:cs typeface="方正清刻本悦宋简体" panose="02000000000000000000" charset="-122"/>
              <a:sym typeface="+mn-ea"/>
            </a:endParaRPr>
          </a:p>
          <a:p>
            <a:pPr algn="ctr" defTabSz="767080">
              <a:lnSpc>
                <a:spcPct val="150000"/>
              </a:lnSpc>
            </a:pPr>
            <a:r>
              <a:rPr lang="zh-CN" altLang="en-US" sz="4400" dirty="0">
                <a:latin typeface="汉仪书魂体简" panose="02010609000101010101" charset="-122"/>
                <a:ea typeface="汉仪书魂体简" panose="02010609000101010101" charset="-122"/>
                <a:cs typeface="方正清刻本悦宋简体" panose="02000000000000000000" charset="-122"/>
                <a:sym typeface="+mn-ea"/>
              </a:rPr>
              <a:t>具有重大意义   企图越境   属于新生代   成为专家</a:t>
            </a: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a:p>
            <a:pPr algn="just" defTabSz="767080">
              <a:lnSpc>
                <a:spcPct val="150000"/>
              </a:lnSpc>
            </a:pP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9218">
                                            <p:txEl>
                                              <p:pRg st="0" end="0"/>
                                            </p:txEl>
                                          </p:spTgt>
                                        </p:tgtEl>
                                        <p:attrNameLst>
                                          <p:attrName>style.visibility</p:attrName>
                                        </p:attrNameLst>
                                      </p:cBhvr>
                                      <p:to>
                                        <p:strVal val="visible"/>
                                      </p:to>
                                    </p:set>
                                    <p:anim calcmode="discrete" valueType="clr">
                                      <p:cBhvr override="childStyle">
                                        <p:cTn id="7" dur="80"/>
                                        <p:tgtEl>
                                          <p:spTgt spid="921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21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218">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9218">
                                            <p:txEl>
                                              <p:pRg st="1" end="1"/>
                                            </p:txEl>
                                          </p:spTgt>
                                        </p:tgtEl>
                                        <p:attrNameLst>
                                          <p:attrName>style.visibility</p:attrName>
                                        </p:attrNameLst>
                                      </p:cBhvr>
                                      <p:to>
                                        <p:strVal val="visible"/>
                                      </p:to>
                                    </p:set>
                                    <p:anim calcmode="discrete" valueType="clr">
                                      <p:cBhvr override="childStyle">
                                        <p:cTn id="14" dur="80"/>
                                        <p:tgtEl>
                                          <p:spTgt spid="921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218">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9218">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9218">
                                            <p:txEl>
                                              <p:pRg st="2" end="2"/>
                                            </p:txEl>
                                          </p:spTgt>
                                        </p:tgtEl>
                                        <p:attrNameLst>
                                          <p:attrName>style.visibility</p:attrName>
                                        </p:attrNameLst>
                                      </p:cBhvr>
                                      <p:to>
                                        <p:strVal val="visible"/>
                                      </p:to>
                                    </p:set>
                                    <p:anim calcmode="discrete" valueType="clr">
                                      <p:cBhvr override="childStyle">
                                        <p:cTn id="21" dur="80"/>
                                        <p:tgtEl>
                                          <p:spTgt spid="921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218">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9218">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9218">
                                            <p:txEl>
                                              <p:pRg st="3" end="3"/>
                                            </p:txEl>
                                          </p:spTgt>
                                        </p:tgtEl>
                                        <p:attrNameLst>
                                          <p:attrName>style.visibility</p:attrName>
                                        </p:attrNameLst>
                                      </p:cBhvr>
                                      <p:to>
                                        <p:strVal val="visible"/>
                                      </p:to>
                                    </p:set>
                                    <p:anim calcmode="discrete" valueType="clr">
                                      <p:cBhvr override="childStyle">
                                        <p:cTn id="28" dur="80"/>
                                        <p:tgtEl>
                                          <p:spTgt spid="921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9218">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9218">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9218">
                                            <p:txEl>
                                              <p:pRg st="4" end="4"/>
                                            </p:txEl>
                                          </p:spTgt>
                                        </p:tgtEl>
                                        <p:attrNameLst>
                                          <p:attrName>style.visibility</p:attrName>
                                        </p:attrNameLst>
                                      </p:cBhvr>
                                      <p:to>
                                        <p:strVal val="visible"/>
                                      </p:to>
                                    </p:set>
                                    <p:anim calcmode="discrete" valueType="clr">
                                      <p:cBhvr override="childStyle">
                                        <p:cTn id="35" dur="80"/>
                                        <p:tgtEl>
                                          <p:spTgt spid="9218">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9218">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9218">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9218">
                                            <p:txEl>
                                              <p:pRg st="5" end="5"/>
                                            </p:txEl>
                                          </p:spTgt>
                                        </p:tgtEl>
                                        <p:attrNameLst>
                                          <p:attrName>style.visibility</p:attrName>
                                        </p:attrNameLst>
                                      </p:cBhvr>
                                      <p:to>
                                        <p:strVal val="visible"/>
                                      </p:to>
                                    </p:set>
                                    <p:anim calcmode="discrete" valueType="clr">
                                      <p:cBhvr override="childStyle">
                                        <p:cTn id="42" dur="80"/>
                                        <p:tgtEl>
                                          <p:spTgt spid="9218">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9218">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9218">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9218" name="矩形 3"/>
          <p:cNvSpPr/>
          <p:nvPr/>
        </p:nvSpPr>
        <p:spPr>
          <a:xfrm>
            <a:off x="259080" y="944880"/>
            <a:ext cx="17355185" cy="7185660"/>
          </a:xfrm>
          <a:prstGeom prst="rect">
            <a:avLst/>
          </a:prstGeom>
          <a:noFill/>
          <a:ln w="9525">
            <a:noFill/>
          </a:ln>
        </p:spPr>
        <p:txBody>
          <a:bodyPr wrap="square" lIns="76810" tIns="38405" rIns="76810" bIns="38405">
            <a:spAutoFit/>
          </a:bodyPr>
          <a:p>
            <a:pPr algn="just"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②</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动补短语：由中心语和补语两部分组成，补语附加在中心语后面，其间是补充关系，有的中间加</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sym typeface="+mn-ea"/>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得</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sym typeface="+mn-ea"/>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字。如：</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algn="just"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数量补语：</a:t>
            </a: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来一次  敲三下  看一看</a:t>
            </a:r>
            <a:endParaRPr lang="zh-CN" altLang="zh-CN" sz="4400" dirty="0">
              <a:latin typeface="汉仪书魂体简" panose="02010609000101010101" charset="-122"/>
              <a:ea typeface="汉仪书魂体简" panose="02010609000101010101" charset="-122"/>
              <a:cs typeface="方正清刻本悦宋简体" panose="02000000000000000000" charset="-122"/>
              <a:sym typeface="+mn-ea"/>
            </a:endParaRPr>
          </a:p>
          <a:p>
            <a:pPr algn="just"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情态补语：</a:t>
            </a: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吃得干干净净   气得满脸通红  </a:t>
            </a:r>
            <a:endParaRPr lang="zh-CN" altLang="zh-CN" sz="4400" dirty="0">
              <a:latin typeface="汉仪书魂体简" panose="02010609000101010101" charset="-122"/>
              <a:ea typeface="汉仪书魂体简" panose="02010609000101010101" charset="-122"/>
              <a:cs typeface="方正清刻本悦宋简体" panose="02000000000000000000" charset="-122"/>
              <a:sym typeface="+mn-ea"/>
            </a:endParaRPr>
          </a:p>
          <a:p>
            <a:pPr algn="just"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结果补语：</a:t>
            </a: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长大  变傻  说清楚  听懂  学会 说完</a:t>
            </a:r>
            <a:endParaRPr lang="zh-CN" altLang="zh-CN" sz="4400" dirty="0">
              <a:latin typeface="汉仪书魂体简" panose="02010609000101010101" charset="-122"/>
              <a:ea typeface="汉仪书魂体简" panose="02010609000101010101" charset="-122"/>
              <a:cs typeface="方正清刻本悦宋简体" panose="02000000000000000000" charset="-122"/>
              <a:sym typeface="+mn-ea"/>
            </a:endParaRPr>
          </a:p>
          <a:p>
            <a:pPr algn="just"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趋向补语：</a:t>
            </a: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飞上  跳下  走进来  滚出去  </a:t>
            </a:r>
            <a:endParaRPr lang="zh-CN" altLang="zh-CN" sz="4400" dirty="0">
              <a:latin typeface="汉仪书魂体简" panose="02010609000101010101" charset="-122"/>
              <a:ea typeface="汉仪书魂体简" panose="02010609000101010101" charset="-122"/>
              <a:cs typeface="方正清刻本悦宋简体" panose="02000000000000000000" charset="-122"/>
              <a:sym typeface="+mn-ea"/>
            </a:endParaRPr>
          </a:p>
          <a:p>
            <a:pPr algn="just"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可能补语：</a:t>
            </a: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长得（不）大  说得（不）清楚   赶得（不）上</a:t>
            </a: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9218">
                                            <p:txEl>
                                              <p:pRg st="0" end="0"/>
                                            </p:txEl>
                                          </p:spTgt>
                                        </p:tgtEl>
                                        <p:attrNameLst>
                                          <p:attrName>style.visibility</p:attrName>
                                        </p:attrNameLst>
                                      </p:cBhvr>
                                      <p:to>
                                        <p:strVal val="visible"/>
                                      </p:to>
                                    </p:set>
                                    <p:anim calcmode="discrete" valueType="clr">
                                      <p:cBhvr override="childStyle">
                                        <p:cTn id="7" dur="80"/>
                                        <p:tgtEl>
                                          <p:spTgt spid="921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21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218">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9218">
                                            <p:txEl>
                                              <p:pRg st="1" end="1"/>
                                            </p:txEl>
                                          </p:spTgt>
                                        </p:tgtEl>
                                        <p:attrNameLst>
                                          <p:attrName>style.visibility</p:attrName>
                                        </p:attrNameLst>
                                      </p:cBhvr>
                                      <p:to>
                                        <p:strVal val="visible"/>
                                      </p:to>
                                    </p:set>
                                    <p:anim calcmode="discrete" valueType="clr">
                                      <p:cBhvr override="childStyle">
                                        <p:cTn id="14" dur="80"/>
                                        <p:tgtEl>
                                          <p:spTgt spid="921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218">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9218">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9218">
                                            <p:txEl>
                                              <p:pRg st="2" end="2"/>
                                            </p:txEl>
                                          </p:spTgt>
                                        </p:tgtEl>
                                        <p:attrNameLst>
                                          <p:attrName>style.visibility</p:attrName>
                                        </p:attrNameLst>
                                      </p:cBhvr>
                                      <p:to>
                                        <p:strVal val="visible"/>
                                      </p:to>
                                    </p:set>
                                    <p:anim calcmode="discrete" valueType="clr">
                                      <p:cBhvr override="childStyle">
                                        <p:cTn id="21" dur="80"/>
                                        <p:tgtEl>
                                          <p:spTgt spid="921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218">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9218">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9218">
                                            <p:txEl>
                                              <p:pRg st="3" end="3"/>
                                            </p:txEl>
                                          </p:spTgt>
                                        </p:tgtEl>
                                        <p:attrNameLst>
                                          <p:attrName>style.visibility</p:attrName>
                                        </p:attrNameLst>
                                      </p:cBhvr>
                                      <p:to>
                                        <p:strVal val="visible"/>
                                      </p:to>
                                    </p:set>
                                    <p:anim calcmode="discrete" valueType="clr">
                                      <p:cBhvr override="childStyle">
                                        <p:cTn id="28" dur="80"/>
                                        <p:tgtEl>
                                          <p:spTgt spid="921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9218">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9218">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9218">
                                            <p:txEl>
                                              <p:pRg st="4" end="4"/>
                                            </p:txEl>
                                          </p:spTgt>
                                        </p:tgtEl>
                                        <p:attrNameLst>
                                          <p:attrName>style.visibility</p:attrName>
                                        </p:attrNameLst>
                                      </p:cBhvr>
                                      <p:to>
                                        <p:strVal val="visible"/>
                                      </p:to>
                                    </p:set>
                                    <p:anim calcmode="discrete" valueType="clr">
                                      <p:cBhvr override="childStyle">
                                        <p:cTn id="35" dur="80"/>
                                        <p:tgtEl>
                                          <p:spTgt spid="9218">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9218">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9218">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9218">
                                            <p:txEl>
                                              <p:pRg st="5" end="5"/>
                                            </p:txEl>
                                          </p:spTgt>
                                        </p:tgtEl>
                                        <p:attrNameLst>
                                          <p:attrName>style.visibility</p:attrName>
                                        </p:attrNameLst>
                                      </p:cBhvr>
                                      <p:to>
                                        <p:strVal val="visible"/>
                                      </p:to>
                                    </p:set>
                                    <p:anim calcmode="discrete" valueType="clr">
                                      <p:cBhvr override="childStyle">
                                        <p:cTn id="42" dur="80"/>
                                        <p:tgtEl>
                                          <p:spTgt spid="9218">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9218">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9218">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9218" name="矩形 3"/>
          <p:cNvSpPr/>
          <p:nvPr/>
        </p:nvSpPr>
        <p:spPr>
          <a:xfrm>
            <a:off x="259080" y="344805"/>
            <a:ext cx="17355185" cy="9217025"/>
          </a:xfrm>
          <a:prstGeom prst="rect">
            <a:avLst/>
          </a:prstGeom>
          <a:noFill/>
          <a:ln w="9525">
            <a:noFill/>
          </a:ln>
        </p:spPr>
        <p:txBody>
          <a:bodyPr wrap="square" lIns="76810" tIns="38405" rIns="76810" bIns="38405">
            <a:spAutoFit/>
          </a:bodyPr>
          <a:p>
            <a:pPr algn="just"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③主谓短语</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：前后成分构成陈述与被陈述的关系。如：</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algn="just" defTabSz="767080">
              <a:lnSpc>
                <a:spcPct val="150000"/>
              </a:lnSpc>
              <a:buClrTx/>
              <a:buSzTx/>
              <a:buFontTx/>
            </a:pP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散步对身体好   勤奋是美德   他不去也可以  上街买菜是我任务</a:t>
            </a:r>
            <a:endParaRPr lang="zh-CN" altLang="zh-CN" sz="4400" dirty="0">
              <a:latin typeface="汉仪书魂体简" panose="02010609000101010101" charset="-122"/>
              <a:ea typeface="汉仪书魂体简" panose="02010609000101010101" charset="-122"/>
              <a:cs typeface="方正清刻本悦宋简体" panose="02000000000000000000" charset="-122"/>
              <a:sym typeface="+mn-ea"/>
            </a:endParaRPr>
          </a:p>
          <a:p>
            <a:pPr algn="just" defTabSz="767080">
              <a:lnSpc>
                <a:spcPct val="150000"/>
              </a:lnSpc>
              <a:buClrTx/>
              <a:buSzTx/>
              <a:buFontTx/>
            </a:pP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经理已经回家了   晚饭已经吃过了   桥上站着一位姑娘</a:t>
            </a:r>
            <a:endParaRPr lang="zh-CN" altLang="zh-CN" sz="4400" dirty="0">
              <a:latin typeface="汉仪书魂体简" panose="02010609000101010101" charset="-122"/>
              <a:ea typeface="汉仪书魂体简" panose="02010609000101010101" charset="-122"/>
              <a:cs typeface="方正清刻本悦宋简体" panose="02000000000000000000" charset="-122"/>
              <a:sym typeface="+mn-ea"/>
            </a:endParaRPr>
          </a:p>
          <a:p>
            <a:pPr algn="just" defTabSz="767080">
              <a:lnSpc>
                <a:spcPct val="150000"/>
              </a:lnSpc>
              <a:buClrTx/>
              <a:buSzTx/>
              <a:buFontTx/>
            </a:pP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水果</a:t>
            </a:r>
            <a:r>
              <a:rPr lang="zh-CN" altLang="zh-CN" sz="4400" u="sng" dirty="0">
                <a:latin typeface="汉仪书魂体简" panose="02010609000101010101" charset="-122"/>
                <a:ea typeface="汉仪书魂体简" panose="02010609000101010101" charset="-122"/>
                <a:cs typeface="方正清刻本悦宋简体" panose="02000000000000000000" charset="-122"/>
                <a:sym typeface="+mn-ea"/>
              </a:rPr>
              <a:t>我已经吃过了</a:t>
            </a: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  </a:t>
            </a:r>
            <a:endParaRPr lang="zh-CN" altLang="zh-CN" sz="4400" dirty="0">
              <a:latin typeface="汉仪书魂体简" panose="02010609000101010101" charset="-122"/>
              <a:ea typeface="汉仪书魂体简" panose="02010609000101010101" charset="-122"/>
              <a:cs typeface="方正清刻本悦宋简体" panose="02000000000000000000" charset="-122"/>
              <a:sym typeface="+mn-ea"/>
            </a:endParaRPr>
          </a:p>
          <a:p>
            <a:pPr algn="just" defTabSz="767080">
              <a:lnSpc>
                <a:spcPct val="150000"/>
              </a:lnSpc>
              <a:buClrTx/>
              <a:buSzTx/>
              <a:buFontTx/>
            </a:pP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哭得</a:t>
            </a:r>
            <a:r>
              <a:rPr lang="zh-CN" altLang="zh-CN" sz="4400" u="sng" dirty="0">
                <a:latin typeface="汉仪书魂体简" panose="02010609000101010101" charset="-122"/>
                <a:ea typeface="汉仪书魂体简" panose="02010609000101010101" charset="-122"/>
                <a:cs typeface="方正清刻本悦宋简体" panose="02000000000000000000" charset="-122"/>
                <a:sym typeface="+mn-ea"/>
              </a:rPr>
              <a:t>她昏过去了</a:t>
            </a: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 </a:t>
            </a:r>
            <a:endParaRPr lang="zh-CN" altLang="zh-CN" sz="4400" dirty="0">
              <a:latin typeface="汉仪书魂体简" panose="02010609000101010101" charset="-122"/>
              <a:ea typeface="汉仪书魂体简" panose="02010609000101010101" charset="-122"/>
              <a:cs typeface="方正清刻本悦宋简体" panose="02000000000000000000" charset="-122"/>
              <a:sym typeface="+mn-ea"/>
            </a:endParaRPr>
          </a:p>
          <a:p>
            <a:pPr algn="just" defTabSz="767080">
              <a:lnSpc>
                <a:spcPct val="150000"/>
              </a:lnSpc>
              <a:buClrTx/>
              <a:buSzTx/>
              <a:buFontTx/>
            </a:pP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我希望</a:t>
            </a:r>
            <a:r>
              <a:rPr lang="zh-CN" altLang="zh-CN" sz="4400" u="sng" dirty="0">
                <a:latin typeface="汉仪书魂体简" panose="02010609000101010101" charset="-122"/>
                <a:ea typeface="汉仪书魂体简" panose="02010609000101010101" charset="-122"/>
                <a:cs typeface="方正清刻本悦宋简体" panose="02000000000000000000" charset="-122"/>
                <a:sym typeface="+mn-ea"/>
              </a:rPr>
              <a:t>你明天再来</a:t>
            </a: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a:t>
            </a:r>
            <a:endParaRPr lang="zh-CN" altLang="zh-CN" sz="4400" dirty="0">
              <a:latin typeface="汉仪书魂体简" panose="02010609000101010101" charset="-122"/>
              <a:ea typeface="汉仪书魂体简" panose="02010609000101010101" charset="-122"/>
              <a:cs typeface="方正清刻本悦宋简体" panose="02000000000000000000" charset="-122"/>
              <a:sym typeface="+mn-ea"/>
            </a:endParaRPr>
          </a:p>
          <a:p>
            <a:pPr algn="just" defTabSz="767080">
              <a:lnSpc>
                <a:spcPct val="150000"/>
              </a:lnSpc>
              <a:buClrTx/>
              <a:buSzTx/>
              <a:buFontTx/>
            </a:pPr>
            <a:r>
              <a:rPr lang="zh-CN" altLang="zh-CN" sz="4400" u="sng" dirty="0">
                <a:latin typeface="汉仪书魂体简" panose="02010609000101010101" charset="-122"/>
                <a:ea typeface="汉仪书魂体简" panose="02010609000101010101" charset="-122"/>
                <a:cs typeface="方正清刻本悦宋简体" panose="02000000000000000000" charset="-122"/>
                <a:sym typeface="+mn-ea"/>
              </a:rPr>
              <a:t>他去日本留学</a:t>
            </a: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的事可以商量。</a:t>
            </a:r>
            <a:endParaRPr lang="zh-CN" altLang="zh-CN" sz="4400" dirty="0">
              <a:latin typeface="汉仪书魂体简" panose="02010609000101010101" charset="-122"/>
              <a:ea typeface="汉仪书魂体简" panose="02010609000101010101" charset="-122"/>
              <a:cs typeface="方正清刻本悦宋简体" panose="02000000000000000000" charset="-122"/>
              <a:sym typeface="+mn-ea"/>
            </a:endParaRPr>
          </a:p>
          <a:p>
            <a:pPr algn="just" defTabSz="767080">
              <a:lnSpc>
                <a:spcPct val="150000"/>
              </a:lnSpc>
              <a:buClrTx/>
              <a:buSzTx/>
              <a:buFontTx/>
            </a:pPr>
            <a:r>
              <a:rPr lang="zh-CN" altLang="zh-CN" sz="4400" u="sng" dirty="0">
                <a:latin typeface="汉仪书魂体简" panose="02010609000101010101" charset="-122"/>
                <a:ea typeface="汉仪书魂体简" panose="02010609000101010101" charset="-122"/>
                <a:cs typeface="方正清刻本悦宋简体" panose="02000000000000000000" charset="-122"/>
                <a:sym typeface="+mn-ea"/>
              </a:rPr>
              <a:t>你考大学</a:t>
            </a: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一定会成功。</a:t>
            </a:r>
            <a:endParaRPr lang="zh-CN" altLang="zh-CN" sz="4400" dirty="0">
              <a:latin typeface="汉仪书魂体简" panose="02010609000101010101" charset="-122"/>
              <a:ea typeface="汉仪书魂体简" panose="02010609000101010101" charset="-122"/>
              <a:cs typeface="方正清刻本悦宋简体" panose="02000000000000000000" charset="-122"/>
              <a:sym typeface="+mn-ea"/>
            </a:endParaRPr>
          </a:p>
          <a:p>
            <a:pPr algn="just" defTabSz="767080">
              <a:lnSpc>
                <a:spcPct val="150000"/>
              </a:lnSpc>
              <a:buClrTx/>
              <a:buSzTx/>
              <a:buFontTx/>
            </a:pPr>
            <a:r>
              <a:rPr lang="zh-CN" altLang="zh-CN" sz="4400" u="sng" dirty="0">
                <a:latin typeface="汉仪书魂体简" panose="02010609000101010101" charset="-122"/>
                <a:ea typeface="汉仪书魂体简" panose="02010609000101010101" charset="-122"/>
                <a:cs typeface="方正清刻本悦宋简体" panose="02000000000000000000" charset="-122"/>
                <a:sym typeface="+mn-ea"/>
              </a:rPr>
              <a:t>面对面</a:t>
            </a: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地站着。 </a:t>
            </a: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9218">
                                            <p:txEl>
                                              <p:pRg st="0" end="0"/>
                                            </p:txEl>
                                          </p:spTgt>
                                        </p:tgtEl>
                                        <p:attrNameLst>
                                          <p:attrName>style.visibility</p:attrName>
                                        </p:attrNameLst>
                                      </p:cBhvr>
                                      <p:to>
                                        <p:strVal val="visible"/>
                                      </p:to>
                                    </p:set>
                                    <p:anim calcmode="discrete" valueType="clr">
                                      <p:cBhvr override="childStyle">
                                        <p:cTn id="7" dur="80"/>
                                        <p:tgtEl>
                                          <p:spTgt spid="921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21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218">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9218">
                                            <p:txEl>
                                              <p:pRg st="1" end="1"/>
                                            </p:txEl>
                                          </p:spTgt>
                                        </p:tgtEl>
                                        <p:attrNameLst>
                                          <p:attrName>style.visibility</p:attrName>
                                        </p:attrNameLst>
                                      </p:cBhvr>
                                      <p:to>
                                        <p:strVal val="visible"/>
                                      </p:to>
                                    </p:set>
                                    <p:anim calcmode="discrete" valueType="clr">
                                      <p:cBhvr override="childStyle">
                                        <p:cTn id="14" dur="80"/>
                                        <p:tgtEl>
                                          <p:spTgt spid="921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218">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9218">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9218">
                                            <p:txEl>
                                              <p:pRg st="2" end="2"/>
                                            </p:txEl>
                                          </p:spTgt>
                                        </p:tgtEl>
                                        <p:attrNameLst>
                                          <p:attrName>style.visibility</p:attrName>
                                        </p:attrNameLst>
                                      </p:cBhvr>
                                      <p:to>
                                        <p:strVal val="visible"/>
                                      </p:to>
                                    </p:set>
                                    <p:anim calcmode="discrete" valueType="clr">
                                      <p:cBhvr override="childStyle">
                                        <p:cTn id="21" dur="80"/>
                                        <p:tgtEl>
                                          <p:spTgt spid="921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218">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9218">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9218">
                                            <p:txEl>
                                              <p:pRg st="3" end="3"/>
                                            </p:txEl>
                                          </p:spTgt>
                                        </p:tgtEl>
                                        <p:attrNameLst>
                                          <p:attrName>style.visibility</p:attrName>
                                        </p:attrNameLst>
                                      </p:cBhvr>
                                      <p:to>
                                        <p:strVal val="visible"/>
                                      </p:to>
                                    </p:set>
                                    <p:anim calcmode="discrete" valueType="clr">
                                      <p:cBhvr override="childStyle">
                                        <p:cTn id="28" dur="80"/>
                                        <p:tgtEl>
                                          <p:spTgt spid="921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9218">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9218">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9218">
                                            <p:txEl>
                                              <p:pRg st="4" end="4"/>
                                            </p:txEl>
                                          </p:spTgt>
                                        </p:tgtEl>
                                        <p:attrNameLst>
                                          <p:attrName>style.visibility</p:attrName>
                                        </p:attrNameLst>
                                      </p:cBhvr>
                                      <p:to>
                                        <p:strVal val="visible"/>
                                      </p:to>
                                    </p:set>
                                    <p:anim calcmode="discrete" valueType="clr">
                                      <p:cBhvr override="childStyle">
                                        <p:cTn id="35" dur="80"/>
                                        <p:tgtEl>
                                          <p:spTgt spid="9218">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9218">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9218">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9218">
                                            <p:txEl>
                                              <p:pRg st="5" end="5"/>
                                            </p:txEl>
                                          </p:spTgt>
                                        </p:tgtEl>
                                        <p:attrNameLst>
                                          <p:attrName>style.visibility</p:attrName>
                                        </p:attrNameLst>
                                      </p:cBhvr>
                                      <p:to>
                                        <p:strVal val="visible"/>
                                      </p:to>
                                    </p:set>
                                    <p:anim calcmode="discrete" valueType="clr">
                                      <p:cBhvr override="childStyle">
                                        <p:cTn id="42" dur="80"/>
                                        <p:tgtEl>
                                          <p:spTgt spid="9218">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9218">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9218">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9218">
                                            <p:txEl>
                                              <p:pRg st="6" end="6"/>
                                            </p:txEl>
                                          </p:spTgt>
                                        </p:tgtEl>
                                        <p:attrNameLst>
                                          <p:attrName>style.visibility</p:attrName>
                                        </p:attrNameLst>
                                      </p:cBhvr>
                                      <p:to>
                                        <p:strVal val="visible"/>
                                      </p:to>
                                    </p:set>
                                    <p:anim calcmode="discrete" valueType="clr">
                                      <p:cBhvr override="childStyle">
                                        <p:cTn id="49" dur="80"/>
                                        <p:tgtEl>
                                          <p:spTgt spid="9218">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9218">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9218">
                                            <p:txEl>
                                              <p:pRg st="6" end="6"/>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nodeType="clickEffect">
                                  <p:stCondLst>
                                    <p:cond delay="0"/>
                                  </p:stCondLst>
                                  <p:iterate type="lt">
                                    <p:tmPct val="50000"/>
                                  </p:iterate>
                                  <p:childTnLst>
                                    <p:set>
                                      <p:cBhvr>
                                        <p:cTn id="55" dur="1" fill="hold">
                                          <p:stCondLst>
                                            <p:cond delay="0"/>
                                          </p:stCondLst>
                                        </p:cTn>
                                        <p:tgtEl>
                                          <p:spTgt spid="9218">
                                            <p:txEl>
                                              <p:pRg st="7" end="7"/>
                                            </p:txEl>
                                          </p:spTgt>
                                        </p:tgtEl>
                                        <p:attrNameLst>
                                          <p:attrName>style.visibility</p:attrName>
                                        </p:attrNameLst>
                                      </p:cBhvr>
                                      <p:to>
                                        <p:strVal val="visible"/>
                                      </p:to>
                                    </p:set>
                                    <p:anim calcmode="discrete" valueType="clr">
                                      <p:cBhvr override="childStyle">
                                        <p:cTn id="56" dur="80"/>
                                        <p:tgtEl>
                                          <p:spTgt spid="9218">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9218">
                                            <p:txEl>
                                              <p:pRg st="7" end="7"/>
                                            </p:txEl>
                                          </p:spTgt>
                                        </p:tgtEl>
                                        <p:attrNameLst>
                                          <p:attrName>fillcolor</p:attrName>
                                        </p:attrNameLst>
                                      </p:cBhvr>
                                      <p:tavLst>
                                        <p:tav tm="0">
                                          <p:val>
                                            <p:clrVal>
                                              <a:schemeClr val="accent2"/>
                                            </p:clrVal>
                                          </p:val>
                                        </p:tav>
                                        <p:tav tm="50000">
                                          <p:val>
                                            <p:clrVal>
                                              <a:schemeClr val="hlink"/>
                                            </p:clrVal>
                                          </p:val>
                                        </p:tav>
                                      </p:tavLst>
                                    </p:anim>
                                    <p:set>
                                      <p:cBhvr>
                                        <p:cTn id="58" dur="80"/>
                                        <p:tgtEl>
                                          <p:spTgt spid="9218">
                                            <p:txEl>
                                              <p:pRg st="7" end="7"/>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nodeType="clickEffect">
                                  <p:stCondLst>
                                    <p:cond delay="0"/>
                                  </p:stCondLst>
                                  <p:iterate type="lt">
                                    <p:tmPct val="50000"/>
                                  </p:iterate>
                                  <p:childTnLst>
                                    <p:set>
                                      <p:cBhvr>
                                        <p:cTn id="62" dur="1" fill="hold">
                                          <p:stCondLst>
                                            <p:cond delay="0"/>
                                          </p:stCondLst>
                                        </p:cTn>
                                        <p:tgtEl>
                                          <p:spTgt spid="9218">
                                            <p:txEl>
                                              <p:pRg st="8" end="8"/>
                                            </p:txEl>
                                          </p:spTgt>
                                        </p:tgtEl>
                                        <p:attrNameLst>
                                          <p:attrName>style.visibility</p:attrName>
                                        </p:attrNameLst>
                                      </p:cBhvr>
                                      <p:to>
                                        <p:strVal val="visible"/>
                                      </p:to>
                                    </p:set>
                                    <p:anim calcmode="discrete" valueType="clr">
                                      <p:cBhvr override="childStyle">
                                        <p:cTn id="63" dur="80"/>
                                        <p:tgtEl>
                                          <p:spTgt spid="9218">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9218">
                                            <p:txEl>
                                              <p:pRg st="8" end="8"/>
                                            </p:txEl>
                                          </p:spTgt>
                                        </p:tgtEl>
                                        <p:attrNameLst>
                                          <p:attrName>fillcolor</p:attrName>
                                        </p:attrNameLst>
                                      </p:cBhvr>
                                      <p:tavLst>
                                        <p:tav tm="0">
                                          <p:val>
                                            <p:clrVal>
                                              <a:schemeClr val="accent2"/>
                                            </p:clrVal>
                                          </p:val>
                                        </p:tav>
                                        <p:tav tm="50000">
                                          <p:val>
                                            <p:clrVal>
                                              <a:schemeClr val="hlink"/>
                                            </p:clrVal>
                                          </p:val>
                                        </p:tav>
                                      </p:tavLst>
                                    </p:anim>
                                    <p:set>
                                      <p:cBhvr>
                                        <p:cTn id="65" dur="80"/>
                                        <p:tgtEl>
                                          <p:spTgt spid="9218">
                                            <p:txEl>
                                              <p:pRg st="8" end="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9218" name="矩形 3"/>
          <p:cNvSpPr/>
          <p:nvPr/>
        </p:nvSpPr>
        <p:spPr>
          <a:xfrm>
            <a:off x="254635" y="252095"/>
            <a:ext cx="17355185" cy="9217025"/>
          </a:xfrm>
          <a:prstGeom prst="rect">
            <a:avLst/>
          </a:prstGeom>
          <a:noFill/>
          <a:ln w="9525">
            <a:noFill/>
          </a:ln>
        </p:spPr>
        <p:txBody>
          <a:bodyPr wrap="square" lIns="76810" tIns="38405" rIns="76810" bIns="38405">
            <a:spAutoFit/>
          </a:bodyPr>
          <a:p>
            <a:pPr algn="just" defTabSz="767080">
              <a:lnSpc>
                <a:spcPct val="150000"/>
              </a:lnSpc>
            </a:pPr>
            <a:r>
              <a:rPr lang="zh-CN" altLang="en-US" sz="4400">
                <a:latin typeface="方正大标宋简体" panose="02010601030101010101" charset="-122"/>
                <a:ea typeface="方正大标宋简体" panose="02010601030101010101" charset="-122"/>
                <a:cs typeface="方正清刻本悦宋简体" panose="02000000000000000000" charset="-122"/>
              </a:rPr>
              <a:t>例句：（姐姐）带我乘风破浪</a:t>
            </a:r>
            <a:endParaRPr lang="en-US" altLang="zh-CN" sz="4400">
              <a:latin typeface="方正大标宋简体" panose="02010601030101010101" charset="-122"/>
              <a:ea typeface="方正大标宋简体" panose="02010601030101010101" charset="-122"/>
              <a:cs typeface="方正清刻本悦宋简体" panose="02000000000000000000" charset="-122"/>
            </a:endParaRPr>
          </a:p>
          <a:p>
            <a:pPr algn="just"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④</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兼语短语：</a:t>
            </a:r>
            <a:r>
              <a:rPr 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前后出现两个动词的句法结构中，如果前一个动词的受事宾语同时又是后面那个动词的施事主语</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。如：</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algn="just" defTabSz="767080">
              <a:lnSpc>
                <a:spcPct val="150000"/>
              </a:lnSpc>
              <a:buClrTx/>
              <a:buSzTx/>
              <a:buFontTx/>
            </a:pPr>
            <a:r>
              <a:rPr lang="zh-CN" altLang="zh-CN" sz="4400" dirty="0">
                <a:latin typeface="汉仪书魂体简" panose="02010609000101010101" charset="-122"/>
                <a:ea typeface="汉仪书魂体简" panose="02010609000101010101" charset="-122"/>
                <a:cs typeface="方正清刻本悦宋简体" panose="02000000000000000000" charset="-122"/>
                <a:sym typeface="+mn-ea"/>
              </a:rPr>
              <a:t>请他来   让我飞   派小李打野   叫老王出差   动员弟弟上场</a:t>
            </a:r>
            <a:endParaRPr lang="zh-CN" altLang="zh-CN" sz="4400" dirty="0">
              <a:latin typeface="汉仪书魂体简" panose="02010609000101010101" charset="-122"/>
              <a:ea typeface="汉仪书魂体简" panose="02010609000101010101" charset="-122"/>
              <a:cs typeface="方正清刻本悦宋简体" panose="02000000000000000000" charset="-122"/>
              <a:sym typeface="+mn-ea"/>
            </a:endParaRPr>
          </a:p>
          <a:p>
            <a:pPr algn="just" defTabSz="767080">
              <a:lnSpc>
                <a:spcPct val="150000"/>
              </a:lnSpc>
              <a:buClrTx/>
              <a:buSzTx/>
              <a:buFontTx/>
            </a:pPr>
            <a:r>
              <a:rPr lang="zh-CN" altLang="zh-CN" sz="4400" dirty="0">
                <a:latin typeface="汉仪书魂体简" panose="02010609000101010101" charset="-122"/>
                <a:ea typeface="汉仪书魂体简" panose="02010609000101010101" charset="-122"/>
                <a:cs typeface="方正清刻本悦宋简体" panose="02000000000000000000" charset="-122"/>
              </a:rPr>
              <a:t>选他为议员   叫他为大哥  认老板为干爹   当他是好人</a:t>
            </a: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a:p>
            <a:pPr algn="just" defTabSz="767080">
              <a:lnSpc>
                <a:spcPct val="150000"/>
              </a:lnSpc>
              <a:buClrTx/>
              <a:buSzTx/>
              <a:buFontTx/>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⑤</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连动</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rPr>
              <a:t>短语：两个以上动词或动词性短语连用，前后的动作行为有目的或方式等关系。前后动词的施事主语是同一个。如：</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algn="just" defTabSz="767080">
              <a:lnSpc>
                <a:spcPct val="150000"/>
              </a:lnSpc>
              <a:buClrTx/>
              <a:buSzTx/>
              <a:buFontTx/>
            </a:pPr>
            <a:r>
              <a:rPr lang="zh-CN" altLang="zh-CN" sz="4400" dirty="0">
                <a:latin typeface="汉仪书魂体简" panose="02010609000101010101" charset="-122"/>
                <a:ea typeface="汉仪书魂体简" panose="02010609000101010101" charset="-122"/>
                <a:cs typeface="方正清刻本悦宋简体" panose="02000000000000000000" charset="-122"/>
              </a:rPr>
              <a:t>上街买菜  走过去关上门    躺着看书  开了窗睡大觉   倒一杯茶喝</a:t>
            </a: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a:p>
            <a:pPr algn="just" defTabSz="767080">
              <a:lnSpc>
                <a:spcPct val="150000"/>
              </a:lnSpc>
              <a:buClrTx/>
              <a:buSzTx/>
              <a:buFontTx/>
            </a:pPr>
            <a:r>
              <a:rPr lang="zh-CN" altLang="zh-CN" sz="4400" dirty="0">
                <a:latin typeface="汉仪书魂体简" panose="02010609000101010101" charset="-122"/>
                <a:ea typeface="汉仪书魂体简" panose="02010609000101010101" charset="-122"/>
                <a:cs typeface="方正清刻本悦宋简体" panose="02000000000000000000" charset="-122"/>
              </a:rPr>
              <a:t>站着不走  拉着手不肯放    送一把葱给她   有希望去美国</a:t>
            </a: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9218">
                                            <p:txEl>
                                              <p:pRg st="0" end="0"/>
                                            </p:txEl>
                                          </p:spTgt>
                                        </p:tgtEl>
                                        <p:attrNameLst>
                                          <p:attrName>style.visibility</p:attrName>
                                        </p:attrNameLst>
                                      </p:cBhvr>
                                      <p:to>
                                        <p:strVal val="visible"/>
                                      </p:to>
                                    </p:set>
                                    <p:anim calcmode="discrete" valueType="clr">
                                      <p:cBhvr override="childStyle">
                                        <p:cTn id="7" dur="80"/>
                                        <p:tgtEl>
                                          <p:spTgt spid="921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21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218">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9218">
                                            <p:txEl>
                                              <p:pRg st="1" end="1"/>
                                            </p:txEl>
                                          </p:spTgt>
                                        </p:tgtEl>
                                        <p:attrNameLst>
                                          <p:attrName>style.visibility</p:attrName>
                                        </p:attrNameLst>
                                      </p:cBhvr>
                                      <p:to>
                                        <p:strVal val="visible"/>
                                      </p:to>
                                    </p:set>
                                    <p:anim calcmode="discrete" valueType="clr">
                                      <p:cBhvr override="childStyle">
                                        <p:cTn id="14" dur="80"/>
                                        <p:tgtEl>
                                          <p:spTgt spid="921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218">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9218">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9218">
                                            <p:txEl>
                                              <p:pRg st="2" end="2"/>
                                            </p:txEl>
                                          </p:spTgt>
                                        </p:tgtEl>
                                        <p:attrNameLst>
                                          <p:attrName>style.visibility</p:attrName>
                                        </p:attrNameLst>
                                      </p:cBhvr>
                                      <p:to>
                                        <p:strVal val="visible"/>
                                      </p:to>
                                    </p:set>
                                    <p:anim calcmode="discrete" valueType="clr">
                                      <p:cBhvr override="childStyle">
                                        <p:cTn id="21" dur="80"/>
                                        <p:tgtEl>
                                          <p:spTgt spid="921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218">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9218">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9218">
                                            <p:txEl>
                                              <p:pRg st="3" end="3"/>
                                            </p:txEl>
                                          </p:spTgt>
                                        </p:tgtEl>
                                        <p:attrNameLst>
                                          <p:attrName>style.visibility</p:attrName>
                                        </p:attrNameLst>
                                      </p:cBhvr>
                                      <p:to>
                                        <p:strVal val="visible"/>
                                      </p:to>
                                    </p:set>
                                    <p:anim calcmode="discrete" valueType="clr">
                                      <p:cBhvr override="childStyle">
                                        <p:cTn id="28" dur="80"/>
                                        <p:tgtEl>
                                          <p:spTgt spid="921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9218">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9218">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9218">
                                            <p:txEl>
                                              <p:pRg st="4" end="4"/>
                                            </p:txEl>
                                          </p:spTgt>
                                        </p:tgtEl>
                                        <p:attrNameLst>
                                          <p:attrName>style.visibility</p:attrName>
                                        </p:attrNameLst>
                                      </p:cBhvr>
                                      <p:to>
                                        <p:strVal val="visible"/>
                                      </p:to>
                                    </p:set>
                                    <p:anim calcmode="discrete" valueType="clr">
                                      <p:cBhvr override="childStyle">
                                        <p:cTn id="35" dur="80"/>
                                        <p:tgtEl>
                                          <p:spTgt spid="9218">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9218">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9218">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9218">
                                            <p:txEl>
                                              <p:pRg st="5" end="5"/>
                                            </p:txEl>
                                          </p:spTgt>
                                        </p:tgtEl>
                                        <p:attrNameLst>
                                          <p:attrName>style.visibility</p:attrName>
                                        </p:attrNameLst>
                                      </p:cBhvr>
                                      <p:to>
                                        <p:strVal val="visible"/>
                                      </p:to>
                                    </p:set>
                                    <p:anim calcmode="discrete" valueType="clr">
                                      <p:cBhvr override="childStyle">
                                        <p:cTn id="42" dur="80"/>
                                        <p:tgtEl>
                                          <p:spTgt spid="9218">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9218">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9218">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9218">
                                            <p:txEl>
                                              <p:pRg st="6" end="6"/>
                                            </p:txEl>
                                          </p:spTgt>
                                        </p:tgtEl>
                                        <p:attrNameLst>
                                          <p:attrName>style.visibility</p:attrName>
                                        </p:attrNameLst>
                                      </p:cBhvr>
                                      <p:to>
                                        <p:strVal val="visible"/>
                                      </p:to>
                                    </p:set>
                                    <p:anim calcmode="discrete" valueType="clr">
                                      <p:cBhvr override="childStyle">
                                        <p:cTn id="49" dur="80"/>
                                        <p:tgtEl>
                                          <p:spTgt spid="9218">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9218">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9218">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9218" name="矩形 3"/>
          <p:cNvSpPr/>
          <p:nvPr/>
        </p:nvSpPr>
        <p:spPr>
          <a:xfrm>
            <a:off x="259080" y="944880"/>
            <a:ext cx="17355185" cy="6724015"/>
          </a:xfrm>
          <a:prstGeom prst="rect">
            <a:avLst/>
          </a:prstGeom>
          <a:noFill/>
          <a:ln w="9525">
            <a:noFill/>
          </a:ln>
        </p:spPr>
        <p:txBody>
          <a:bodyPr wrap="square" lIns="76810" tIns="38405" rIns="76810" bIns="38405">
            <a:spAutoFit/>
          </a:bodyPr>
          <a:p>
            <a:pPr algn="just" defTabSz="767080">
              <a:lnSpc>
                <a:spcPct val="200000"/>
              </a:lnSpc>
            </a:pPr>
            <a:r>
              <a:rPr lang="zh-CN" sz="5400" dirty="0">
                <a:latin typeface="方正清刻本悦宋简体" panose="02000000000000000000" charset="-122"/>
                <a:ea typeface="方正清刻本悦宋简体" panose="02000000000000000000" charset="-122"/>
                <a:cs typeface="方正清刻本悦宋简体" panose="02000000000000000000" charset="-122"/>
              </a:rPr>
              <a:t>辨析：</a:t>
            </a:r>
            <a:endParaRPr lang="zh-CN" sz="54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200000"/>
              </a:lnSpc>
            </a:pPr>
            <a:r>
              <a:rPr lang="zh-CN" sz="5400" dirty="0">
                <a:latin typeface="汉仪书魂体简" panose="02010609000101010101" charset="-122"/>
                <a:ea typeface="汉仪书魂体简" panose="02010609000101010101" charset="-122"/>
                <a:cs typeface="方正清刻本悦宋简体" panose="02000000000000000000" charset="-122"/>
              </a:rPr>
              <a:t>（</a:t>
            </a:r>
            <a:r>
              <a:rPr lang="en-US" altLang="zh-CN" sz="5400" dirty="0">
                <a:latin typeface="汉仪书魂体简" panose="02010609000101010101" charset="-122"/>
                <a:ea typeface="汉仪书魂体简" panose="02010609000101010101" charset="-122"/>
                <a:cs typeface="方正清刻本悦宋简体" panose="02000000000000000000" charset="-122"/>
              </a:rPr>
              <a:t>1</a:t>
            </a:r>
            <a:r>
              <a:rPr lang="zh-CN" altLang="en-US" sz="5400" dirty="0">
                <a:latin typeface="汉仪书魂体简" panose="02010609000101010101" charset="-122"/>
                <a:ea typeface="汉仪书魂体简" panose="02010609000101010101" charset="-122"/>
                <a:cs typeface="方正清刻本悦宋简体" panose="02000000000000000000" charset="-122"/>
              </a:rPr>
              <a:t>）（他）有个姐姐很漂亮。</a:t>
            </a:r>
            <a:endParaRPr lang="zh-CN" altLang="en-US" sz="5400" dirty="0">
              <a:latin typeface="汉仪书魂体简" panose="02010609000101010101" charset="-122"/>
              <a:ea typeface="汉仪书魂体简" panose="02010609000101010101" charset="-122"/>
              <a:cs typeface="方正清刻本悦宋简体" panose="02000000000000000000" charset="-122"/>
            </a:endParaRPr>
          </a:p>
          <a:p>
            <a:pPr algn="just" defTabSz="767080">
              <a:lnSpc>
                <a:spcPct val="200000"/>
              </a:lnSpc>
            </a:pPr>
            <a:r>
              <a:rPr lang="zh-CN" altLang="en-US" sz="5400" dirty="0">
                <a:latin typeface="汉仪书魂体简" panose="02010609000101010101" charset="-122"/>
                <a:ea typeface="汉仪书魂体简" panose="02010609000101010101" charset="-122"/>
                <a:cs typeface="方正清刻本悦宋简体" panose="02000000000000000000" charset="-122"/>
              </a:rPr>
              <a:t>（</a:t>
            </a:r>
            <a:r>
              <a:rPr lang="en-US" altLang="zh-CN" sz="5400" dirty="0">
                <a:latin typeface="汉仪书魂体简" panose="02010609000101010101" charset="-122"/>
                <a:ea typeface="汉仪书魂体简" panose="02010609000101010101" charset="-122"/>
                <a:cs typeface="方正清刻本悦宋简体" panose="02000000000000000000" charset="-122"/>
              </a:rPr>
              <a:t>2</a:t>
            </a:r>
            <a:r>
              <a:rPr lang="zh-CN" altLang="en-US" sz="5400" dirty="0">
                <a:latin typeface="汉仪书魂体简" panose="02010609000101010101" charset="-122"/>
                <a:ea typeface="汉仪书魂体简" panose="02010609000101010101" charset="-122"/>
                <a:cs typeface="方正清刻本悦宋简体" panose="02000000000000000000" charset="-122"/>
              </a:rPr>
              <a:t>）（他）有套房间可以住。</a:t>
            </a:r>
            <a:endParaRPr lang="zh-CN" altLang="en-US" sz="5400" dirty="0">
              <a:latin typeface="汉仪书魂体简" panose="02010609000101010101" charset="-122"/>
              <a:ea typeface="汉仪书魂体简" panose="02010609000101010101" charset="-122"/>
              <a:cs typeface="方正清刻本悦宋简体" panose="02000000000000000000" charset="-122"/>
            </a:endParaRPr>
          </a:p>
          <a:p>
            <a:pPr algn="just" defTabSz="767080">
              <a:lnSpc>
                <a:spcPct val="200000"/>
              </a:lnSpc>
            </a:pPr>
            <a:r>
              <a:rPr lang="zh-CN" altLang="en-US" sz="5400" dirty="0">
                <a:latin typeface="汉仪书魂体简" panose="02010609000101010101" charset="-122"/>
                <a:ea typeface="汉仪书魂体简" panose="02010609000101010101" charset="-122"/>
                <a:cs typeface="方正清刻本悦宋简体" panose="02000000000000000000" charset="-122"/>
              </a:rPr>
              <a:t>（</a:t>
            </a:r>
            <a:r>
              <a:rPr lang="en-US" altLang="zh-CN" sz="5400" dirty="0">
                <a:latin typeface="汉仪书魂体简" panose="02010609000101010101" charset="-122"/>
                <a:ea typeface="汉仪书魂体简" panose="02010609000101010101" charset="-122"/>
                <a:cs typeface="方正清刻本悦宋简体" panose="02000000000000000000" charset="-122"/>
              </a:rPr>
              <a:t>3</a:t>
            </a:r>
            <a:r>
              <a:rPr lang="zh-CN" altLang="en-US" sz="5400" dirty="0">
                <a:latin typeface="汉仪书魂体简" panose="02010609000101010101" charset="-122"/>
                <a:ea typeface="汉仪书魂体简" panose="02010609000101010101" charset="-122"/>
                <a:cs typeface="方正清刻本悦宋简体" panose="02000000000000000000" charset="-122"/>
              </a:rPr>
              <a:t>）（他）有个女儿很骄傲。</a:t>
            </a:r>
            <a:endParaRPr lang="zh-CN" altLang="en-US" sz="5400" dirty="0">
              <a:latin typeface="汉仪书魂体简" panose="02010609000101010101" charset="-122"/>
              <a:ea typeface="汉仪书魂体简" panose="02010609000101010101" charset="-122"/>
              <a:cs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9218">
                                            <p:txEl>
                                              <p:pRg st="0" end="0"/>
                                            </p:txEl>
                                          </p:spTgt>
                                        </p:tgtEl>
                                        <p:attrNameLst>
                                          <p:attrName>style.visibility</p:attrName>
                                        </p:attrNameLst>
                                      </p:cBhvr>
                                      <p:to>
                                        <p:strVal val="visible"/>
                                      </p:to>
                                    </p:set>
                                    <p:anim calcmode="discrete" valueType="clr">
                                      <p:cBhvr override="childStyle">
                                        <p:cTn id="7" dur="80"/>
                                        <p:tgtEl>
                                          <p:spTgt spid="921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21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218">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9218">
                                            <p:txEl>
                                              <p:pRg st="1" end="1"/>
                                            </p:txEl>
                                          </p:spTgt>
                                        </p:tgtEl>
                                        <p:attrNameLst>
                                          <p:attrName>style.visibility</p:attrName>
                                        </p:attrNameLst>
                                      </p:cBhvr>
                                      <p:to>
                                        <p:strVal val="visible"/>
                                      </p:to>
                                    </p:set>
                                    <p:anim calcmode="discrete" valueType="clr">
                                      <p:cBhvr override="childStyle">
                                        <p:cTn id="14" dur="80"/>
                                        <p:tgtEl>
                                          <p:spTgt spid="921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218">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9218">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9218">
                                            <p:txEl>
                                              <p:pRg st="2" end="2"/>
                                            </p:txEl>
                                          </p:spTgt>
                                        </p:tgtEl>
                                        <p:attrNameLst>
                                          <p:attrName>style.visibility</p:attrName>
                                        </p:attrNameLst>
                                      </p:cBhvr>
                                      <p:to>
                                        <p:strVal val="visible"/>
                                      </p:to>
                                    </p:set>
                                    <p:anim calcmode="discrete" valueType="clr">
                                      <p:cBhvr override="childStyle">
                                        <p:cTn id="21" dur="80"/>
                                        <p:tgtEl>
                                          <p:spTgt spid="921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218">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9218">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9218">
                                            <p:txEl>
                                              <p:pRg st="3" end="3"/>
                                            </p:txEl>
                                          </p:spTgt>
                                        </p:tgtEl>
                                        <p:attrNameLst>
                                          <p:attrName>style.visibility</p:attrName>
                                        </p:attrNameLst>
                                      </p:cBhvr>
                                      <p:to>
                                        <p:strVal val="visible"/>
                                      </p:to>
                                    </p:set>
                                    <p:anim calcmode="discrete" valueType="clr">
                                      <p:cBhvr override="childStyle">
                                        <p:cTn id="28" dur="80"/>
                                        <p:tgtEl>
                                          <p:spTgt spid="921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9218">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9218">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9341" b="6283"/>
          <a:stretch>
            <a:fillRect/>
          </a:stretch>
        </p:blipFill>
        <p:spPr>
          <a:xfrm>
            <a:off x="-1" y="0"/>
            <a:ext cx="17610138" cy="9906000"/>
          </a:xfrm>
          <a:prstGeom prst="rect">
            <a:avLst/>
          </a:prstGeom>
        </p:spPr>
      </p:pic>
      <p:cxnSp>
        <p:nvCxnSpPr>
          <p:cNvPr id="17" name="直接连接符 16"/>
          <p:cNvCxnSpPr/>
          <p:nvPr/>
        </p:nvCxnSpPr>
        <p:spPr>
          <a:xfrm flipH="1">
            <a:off x="2433639" y="5810196"/>
            <a:ext cx="1400175" cy="1400175"/>
          </a:xfrm>
          <a:prstGeom prst="line">
            <a:avLst/>
          </a:prstGeom>
          <a:ln>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5887435" y="910193"/>
            <a:ext cx="5835267" cy="6038240"/>
            <a:chOff x="3901154" y="1268362"/>
            <a:chExt cx="4173792" cy="4318972"/>
          </a:xfrm>
        </p:grpSpPr>
        <p:sp>
          <p:nvSpPr>
            <p:cNvPr id="14" name="椭圆 13"/>
            <p:cNvSpPr/>
            <p:nvPr/>
          </p:nvSpPr>
          <p:spPr>
            <a:xfrm>
              <a:off x="3901154" y="1413542"/>
              <a:ext cx="4173792" cy="4173792"/>
            </a:xfrm>
            <a:prstGeom prst="ellipse">
              <a:avLst/>
            </a:prstGeom>
            <a:noFill/>
            <a:ln w="38100">
              <a:solidFill>
                <a:schemeClr val="accent2">
                  <a:lumMod val="40000"/>
                  <a:lumOff val="6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椭圆 22"/>
            <p:cNvSpPr/>
            <p:nvPr/>
          </p:nvSpPr>
          <p:spPr>
            <a:xfrm>
              <a:off x="4063386" y="1575774"/>
              <a:ext cx="3849328" cy="3849328"/>
            </a:xfrm>
            <a:prstGeom prst="ellipse">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4063386" y="1268362"/>
              <a:ext cx="1231285" cy="1231285"/>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4146474" y="1349477"/>
              <a:ext cx="1069053" cy="1069053"/>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p:cNvSpPr txBox="1"/>
            <p:nvPr/>
          </p:nvSpPr>
          <p:spPr>
            <a:xfrm>
              <a:off x="4436846" y="1470941"/>
              <a:ext cx="471920" cy="7925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60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1</a:t>
              </a:r>
              <a:endParaRPr kumimoji="0" lang="zh-CN" altLang="en-US" sz="660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4314645" y="2858722"/>
              <a:ext cx="3346808" cy="1121865"/>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en-US" sz="8000" spc="500" dirty="0">
                  <a:solidFill>
                    <a:srgbClr val="595959"/>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cs typeface="方正大标宋简体" panose="02010601030101010101" charset="-122"/>
                  <a:sym typeface="Arial" panose="020B0604020202020204" pitchFamily="34" charset="0"/>
                </a:rPr>
                <a:t>语言神树</a:t>
              </a:r>
              <a:r>
                <a:rPr kumimoji="0" lang="zh-CN" altLang="en-US" sz="8000" i="0" u="none" strike="noStrike" kern="1200" cap="none" spc="200" normalizeH="0" baseline="0" noProof="0" dirty="0">
                  <a:ln>
                    <a:noFill/>
                  </a:ln>
                  <a:solidFill>
                    <a:srgbClr val="595959"/>
                  </a:solidFill>
                  <a:effectLst>
                    <a:outerShdw blurRad="38100" dist="38100" dir="2700000" algn="tl">
                      <a:srgbClr val="000000">
                        <a:alpha val="43137"/>
                      </a:srgbClr>
                    </a:outerShdw>
                  </a:effectLst>
                  <a:uLnTx/>
                  <a:uFillTx/>
                  <a:latin typeface="方正大标宋简体" panose="02010601030101010101" charset="-122"/>
                  <a:ea typeface="方正大标宋简体" panose="02010601030101010101" charset="-122"/>
                  <a:cs typeface="方正大标宋简体" panose="02010601030101010101" charset="-122"/>
                  <a:sym typeface="Arial" panose="020B0604020202020204" pitchFamily="34" charset="0"/>
                </a:rPr>
                <a:t> </a:t>
              </a:r>
              <a:endParaRPr kumimoji="0" lang="zh-CN" altLang="en-US" sz="8000" i="0" u="none" strike="noStrike" kern="1200" cap="none" spc="200" normalizeH="0" baseline="0" noProof="0" dirty="0">
                <a:ln>
                  <a:noFill/>
                </a:ln>
                <a:solidFill>
                  <a:srgbClr val="595959"/>
                </a:solidFill>
                <a:effectLst>
                  <a:outerShdw blurRad="38100" dist="38100" dir="2700000" algn="tl">
                    <a:srgbClr val="000000">
                      <a:alpha val="43137"/>
                    </a:srgbClr>
                  </a:outerShdw>
                </a:effectLst>
                <a:uLnTx/>
                <a:uFillTx/>
                <a:latin typeface="方正大标宋简体" panose="02010601030101010101" charset="-122"/>
                <a:ea typeface="方正大标宋简体" panose="02010601030101010101" charset="-122"/>
                <a:cs typeface="方正大标宋简体" panose="02010601030101010101"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12290" name="矩形 2"/>
          <p:cNvSpPr/>
          <p:nvPr/>
        </p:nvSpPr>
        <p:spPr>
          <a:xfrm>
            <a:off x="267335" y="470535"/>
            <a:ext cx="17074515" cy="7580630"/>
          </a:xfrm>
          <a:prstGeom prst="rect">
            <a:avLst/>
          </a:prstGeom>
          <a:noFill/>
          <a:ln w="9525">
            <a:noFill/>
          </a:ln>
        </p:spPr>
        <p:txBody>
          <a:bodyPr wrap="square" lIns="102394" tIns="51196" rIns="102394" bIns="51196">
            <a:spAutoFit/>
          </a:bodyPr>
          <a:p>
            <a:pPr algn="just" defTabSz="767080">
              <a:lnSpc>
                <a:spcPct val="150000"/>
              </a:lnSpc>
            </a:pPr>
            <a:r>
              <a:rPr lang="zh-CN" altLang="en-US" sz="4800" dirty="0">
                <a:latin typeface="方正大标宋简体" panose="02010601030101010101" charset="-122"/>
                <a:ea typeface="方正大标宋简体" panose="02010601030101010101" charset="-122"/>
                <a:cs typeface="方正大标宋简体" panose="02010601030101010101" charset="-122"/>
              </a:rPr>
              <a:t>例句：</a:t>
            </a:r>
            <a:r>
              <a:rPr lang="en-US" altLang="zh-CN" sz="4800" dirty="0">
                <a:latin typeface="方正大标宋简体" panose="02010601030101010101" charset="-122"/>
                <a:ea typeface="方正大标宋简体" panose="02010601030101010101" charset="-122"/>
                <a:cs typeface="方正大标宋简体" panose="02010601030101010101" charset="-122"/>
              </a:rPr>
              <a:t>“</a:t>
            </a:r>
            <a:r>
              <a:rPr lang="zh-CN" altLang="en-US" sz="4800" dirty="0">
                <a:latin typeface="方正大标宋简体" panose="02010601030101010101" charset="-122"/>
                <a:ea typeface="方正大标宋简体" panose="02010601030101010101" charset="-122"/>
                <a:cs typeface="方正大标宋简体" panose="02010601030101010101" charset="-122"/>
              </a:rPr>
              <a:t>中间一竖，一边儿一点。</a:t>
            </a:r>
            <a:r>
              <a:rPr lang="en-US" altLang="zh-CN" sz="4800" dirty="0">
                <a:latin typeface="方正大标宋简体" panose="02010601030101010101" charset="-122"/>
                <a:ea typeface="方正大标宋简体" panose="02010601030101010101" charset="-122"/>
                <a:cs typeface="方正大标宋简体" panose="02010601030101010101" charset="-122"/>
              </a:rPr>
              <a:t>”</a:t>
            </a:r>
            <a:endParaRPr lang="zh-CN" altLang="zh-CN" sz="4800" dirty="0">
              <a:latin typeface="方正大标宋简体" panose="02010601030101010101" charset="-122"/>
              <a:ea typeface="方正大标宋简体" panose="02010601030101010101" charset="-122"/>
              <a:cs typeface="方正大标宋简体" panose="02010601030101010101" charset="-122"/>
            </a:endParaRPr>
          </a:p>
          <a:p>
            <a:pPr algn="just" defTabSz="767080">
              <a:lnSpc>
                <a:spcPct val="150000"/>
              </a:lnSpc>
            </a:pPr>
            <a:endParaRPr lang="zh-CN" altLang="zh-CN" sz="48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①</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数量</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短语：数词和量词组成。如：</a:t>
            </a:r>
            <a:endParaRPr lang="zh-CN" altLang="zh-CN" sz="48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altLang="zh-CN" sz="4400" dirty="0">
                <a:latin typeface="汉仪书魂体简" panose="02010609000101010101" charset="-122"/>
                <a:ea typeface="汉仪书魂体简" panose="02010609000101010101" charset="-122"/>
                <a:cs typeface="方正清刻本悦宋简体" panose="02000000000000000000" charset="-122"/>
              </a:rPr>
              <a:t>她裁了一条新裤子。一条是裙子。她也买了一条。每个女孩一条。</a:t>
            </a: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a:p>
            <a:pPr algn="just" defTabSz="767080">
              <a:lnSpc>
                <a:spcPct val="150000"/>
              </a:lnSpc>
            </a:pPr>
            <a:r>
              <a:rPr lang="en-US" altLang="zh-CN" sz="4800">
                <a:latin typeface="微软雅黑" panose="020B0503020204020204" pitchFamily="34" charset="-122"/>
                <a:ea typeface="微软雅黑" panose="020B0503020204020204" pitchFamily="34" charset="-122"/>
                <a:cs typeface="方正清刻本悦宋简体" panose="02000000000000000000" charset="-122"/>
              </a:rPr>
              <a:t>②</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方位短语：由</a:t>
            </a:r>
            <a:r>
              <a:rPr lang="zh-CN" sz="4800" dirty="0">
                <a:latin typeface="方正清刻本悦宋简体" panose="02000000000000000000" charset="-122"/>
                <a:ea typeface="方正清刻本悦宋简体" panose="02000000000000000000" charset="-122"/>
                <a:cs typeface="方正清刻本悦宋简体" panose="02000000000000000000" charset="-122"/>
              </a:rPr>
              <a:t>方位词附着在其它词语的后面构成</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a:t>
            </a:r>
            <a:endParaRPr lang="en-US" altLang="zh-CN" sz="480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buClrTx/>
              <a:buSzTx/>
              <a:buFontTx/>
            </a:pPr>
            <a:r>
              <a:rPr lang="zh-CN" altLang="zh-CN" sz="4400" dirty="0">
                <a:latin typeface="汉仪书魂体简" panose="02010609000101010101" charset="-122"/>
                <a:ea typeface="汉仪书魂体简" panose="02010609000101010101" charset="-122"/>
                <a:cs typeface="方正清刻本悦宋简体" panose="02000000000000000000" charset="-122"/>
              </a:rPr>
              <a:t>桌子上 黄河中间    寒假中  三月以后    七十岁以上  三斤左右</a:t>
            </a: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a:p>
            <a:pPr algn="just" defTabSz="767080">
              <a:lnSpc>
                <a:spcPct val="150000"/>
              </a:lnSpc>
              <a:buClrTx/>
              <a:buSzTx/>
              <a:buFontTx/>
            </a:pPr>
            <a:r>
              <a:rPr lang="zh-CN" altLang="zh-CN" sz="4400" dirty="0">
                <a:latin typeface="汉仪书魂体简" panose="02010609000101010101" charset="-122"/>
                <a:ea typeface="汉仪书魂体简" panose="02010609000101010101" charset="-122"/>
                <a:cs typeface="方正清刻本悦宋简体" panose="02000000000000000000" charset="-122"/>
              </a:rPr>
              <a:t>开学以后  读大学期间</a:t>
            </a: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2290">
                                            <p:txEl>
                                              <p:pRg st="0" end="0"/>
                                            </p:txEl>
                                          </p:spTgt>
                                        </p:tgtEl>
                                        <p:attrNameLst>
                                          <p:attrName>style.visibility</p:attrName>
                                        </p:attrNameLst>
                                      </p:cBhvr>
                                      <p:to>
                                        <p:strVal val="visible"/>
                                      </p:to>
                                    </p:set>
                                    <p:anim calcmode="discrete" valueType="clr">
                                      <p:cBhvr override="childStyle">
                                        <p:cTn id="7" dur="80"/>
                                        <p:tgtEl>
                                          <p:spTgt spid="1229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29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2290">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2290">
                                            <p:txEl>
                                              <p:pRg st="2" end="2"/>
                                            </p:txEl>
                                          </p:spTgt>
                                        </p:tgtEl>
                                        <p:attrNameLst>
                                          <p:attrName>style.visibility</p:attrName>
                                        </p:attrNameLst>
                                      </p:cBhvr>
                                      <p:to>
                                        <p:strVal val="visible"/>
                                      </p:to>
                                    </p:set>
                                    <p:anim calcmode="discrete" valueType="clr">
                                      <p:cBhvr override="childStyle">
                                        <p:cTn id="14" dur="80"/>
                                        <p:tgtEl>
                                          <p:spTgt spid="12290">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2290">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12290">
                                            <p:txEl>
                                              <p:pRg st="2" end="2"/>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12290">
                                            <p:txEl>
                                              <p:pRg st="3" end="3"/>
                                            </p:txEl>
                                          </p:spTgt>
                                        </p:tgtEl>
                                        <p:attrNameLst>
                                          <p:attrName>style.visibility</p:attrName>
                                        </p:attrNameLst>
                                      </p:cBhvr>
                                      <p:to>
                                        <p:strVal val="visible"/>
                                      </p:to>
                                    </p:set>
                                    <p:anim calcmode="discrete" valueType="clr">
                                      <p:cBhvr override="childStyle">
                                        <p:cTn id="21" dur="80"/>
                                        <p:tgtEl>
                                          <p:spTgt spid="12290">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2290">
                                            <p:txEl>
                                              <p:pRg st="3" end="3"/>
                                            </p:txEl>
                                          </p:spTgt>
                                        </p:tgtEl>
                                        <p:attrNameLst>
                                          <p:attrName>fillcolor</p:attrName>
                                        </p:attrNameLst>
                                      </p:cBhvr>
                                      <p:tavLst>
                                        <p:tav tm="0">
                                          <p:val>
                                            <p:clrVal>
                                              <a:schemeClr val="accent2"/>
                                            </p:clrVal>
                                          </p:val>
                                        </p:tav>
                                        <p:tav tm="50000">
                                          <p:val>
                                            <p:clrVal>
                                              <a:schemeClr val="hlink"/>
                                            </p:clrVal>
                                          </p:val>
                                        </p:tav>
                                      </p:tavLst>
                                    </p:anim>
                                    <p:set>
                                      <p:cBhvr>
                                        <p:cTn id="23" dur="80"/>
                                        <p:tgtEl>
                                          <p:spTgt spid="12290">
                                            <p:txEl>
                                              <p:pRg st="3" end="3"/>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12290">
                                            <p:txEl>
                                              <p:pRg st="4" end="4"/>
                                            </p:txEl>
                                          </p:spTgt>
                                        </p:tgtEl>
                                        <p:attrNameLst>
                                          <p:attrName>style.visibility</p:attrName>
                                        </p:attrNameLst>
                                      </p:cBhvr>
                                      <p:to>
                                        <p:strVal val="visible"/>
                                      </p:to>
                                    </p:set>
                                    <p:anim calcmode="discrete" valueType="clr">
                                      <p:cBhvr override="childStyle">
                                        <p:cTn id="28" dur="80"/>
                                        <p:tgtEl>
                                          <p:spTgt spid="12290">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2290">
                                            <p:txEl>
                                              <p:pRg st="4" end="4"/>
                                            </p:txEl>
                                          </p:spTgt>
                                        </p:tgtEl>
                                        <p:attrNameLst>
                                          <p:attrName>fillcolor</p:attrName>
                                        </p:attrNameLst>
                                      </p:cBhvr>
                                      <p:tavLst>
                                        <p:tav tm="0">
                                          <p:val>
                                            <p:clrVal>
                                              <a:schemeClr val="accent2"/>
                                            </p:clrVal>
                                          </p:val>
                                        </p:tav>
                                        <p:tav tm="50000">
                                          <p:val>
                                            <p:clrVal>
                                              <a:schemeClr val="hlink"/>
                                            </p:clrVal>
                                          </p:val>
                                        </p:tav>
                                      </p:tavLst>
                                    </p:anim>
                                    <p:set>
                                      <p:cBhvr>
                                        <p:cTn id="30" dur="80"/>
                                        <p:tgtEl>
                                          <p:spTgt spid="12290">
                                            <p:txEl>
                                              <p:pRg st="4" end="4"/>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12290">
                                            <p:txEl>
                                              <p:pRg st="5" end="5"/>
                                            </p:txEl>
                                          </p:spTgt>
                                        </p:tgtEl>
                                        <p:attrNameLst>
                                          <p:attrName>style.visibility</p:attrName>
                                        </p:attrNameLst>
                                      </p:cBhvr>
                                      <p:to>
                                        <p:strVal val="visible"/>
                                      </p:to>
                                    </p:set>
                                    <p:anim calcmode="discrete" valueType="clr">
                                      <p:cBhvr override="childStyle">
                                        <p:cTn id="35" dur="80"/>
                                        <p:tgtEl>
                                          <p:spTgt spid="12290">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12290">
                                            <p:txEl>
                                              <p:pRg st="5" end="5"/>
                                            </p:txEl>
                                          </p:spTgt>
                                        </p:tgtEl>
                                        <p:attrNameLst>
                                          <p:attrName>fillcolor</p:attrName>
                                        </p:attrNameLst>
                                      </p:cBhvr>
                                      <p:tavLst>
                                        <p:tav tm="0">
                                          <p:val>
                                            <p:clrVal>
                                              <a:schemeClr val="accent2"/>
                                            </p:clrVal>
                                          </p:val>
                                        </p:tav>
                                        <p:tav tm="50000">
                                          <p:val>
                                            <p:clrVal>
                                              <a:schemeClr val="hlink"/>
                                            </p:clrVal>
                                          </p:val>
                                        </p:tav>
                                      </p:tavLst>
                                    </p:anim>
                                    <p:set>
                                      <p:cBhvr>
                                        <p:cTn id="37" dur="80"/>
                                        <p:tgtEl>
                                          <p:spTgt spid="12290">
                                            <p:txEl>
                                              <p:pRg st="5" end="5"/>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12290">
                                            <p:txEl>
                                              <p:pRg st="6" end="6"/>
                                            </p:txEl>
                                          </p:spTgt>
                                        </p:tgtEl>
                                        <p:attrNameLst>
                                          <p:attrName>style.visibility</p:attrName>
                                        </p:attrNameLst>
                                      </p:cBhvr>
                                      <p:to>
                                        <p:strVal val="visible"/>
                                      </p:to>
                                    </p:set>
                                    <p:anim calcmode="discrete" valueType="clr">
                                      <p:cBhvr override="childStyle">
                                        <p:cTn id="42" dur="80"/>
                                        <p:tgtEl>
                                          <p:spTgt spid="12290">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12290">
                                            <p:txEl>
                                              <p:pRg st="6" end="6"/>
                                            </p:txEl>
                                          </p:spTgt>
                                        </p:tgtEl>
                                        <p:attrNameLst>
                                          <p:attrName>fillcolor</p:attrName>
                                        </p:attrNameLst>
                                      </p:cBhvr>
                                      <p:tavLst>
                                        <p:tav tm="0">
                                          <p:val>
                                            <p:clrVal>
                                              <a:schemeClr val="accent2"/>
                                            </p:clrVal>
                                          </p:val>
                                        </p:tav>
                                        <p:tav tm="50000">
                                          <p:val>
                                            <p:clrVal>
                                              <a:schemeClr val="hlink"/>
                                            </p:clrVal>
                                          </p:val>
                                        </p:tav>
                                      </p:tavLst>
                                    </p:anim>
                                    <p:set>
                                      <p:cBhvr>
                                        <p:cTn id="44" dur="80"/>
                                        <p:tgtEl>
                                          <p:spTgt spid="12290">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12290" name="矩形 2"/>
          <p:cNvSpPr/>
          <p:nvPr/>
        </p:nvSpPr>
        <p:spPr>
          <a:xfrm>
            <a:off x="267335" y="344170"/>
            <a:ext cx="17074515" cy="6749415"/>
          </a:xfrm>
          <a:prstGeom prst="rect">
            <a:avLst/>
          </a:prstGeom>
          <a:noFill/>
          <a:ln w="9525">
            <a:noFill/>
          </a:ln>
        </p:spPr>
        <p:txBody>
          <a:bodyPr wrap="square" lIns="102394" tIns="51196" rIns="102394" bIns="51196">
            <a:spAutoFit/>
          </a:bodyPr>
          <a:p>
            <a:pPr algn="just" defTabSz="767080">
              <a:lnSpc>
                <a:spcPct val="150000"/>
              </a:lnSpc>
            </a:pP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sym typeface="+mn-ea"/>
              </a:rPr>
              <a:t>①</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介宾短语：由介词附着在名词等词语前面组成，不能单独成句。如：</a:t>
            </a:r>
            <a:endParaRPr lang="zh-CN" altLang="zh-CN" sz="4800" dirty="0">
              <a:latin typeface="方正清刻本悦宋简体" panose="02000000000000000000" charset="-122"/>
              <a:ea typeface="方正清刻本悦宋简体" panose="02000000000000000000" charset="-122"/>
              <a:cs typeface="方正清刻本悦宋简体" panose="02000000000000000000" charset="-122"/>
            </a:endParaRPr>
          </a:p>
          <a:p>
            <a:pPr algn="ctr" defTabSz="767080">
              <a:lnSpc>
                <a:spcPct val="150000"/>
              </a:lnSpc>
            </a:pPr>
            <a:r>
              <a:rPr lang="zh-CN" altLang="zh-CN" sz="4800" dirty="0">
                <a:latin typeface="汉仪书魂体简" panose="02010609000101010101" charset="-122"/>
                <a:ea typeface="汉仪书魂体简" panose="02010609000101010101" charset="-122"/>
                <a:cs typeface="方正清刻本悦宋简体" panose="02000000000000000000" charset="-122"/>
              </a:rPr>
              <a:t>比前几年　为了生存　对这个问题</a:t>
            </a:r>
            <a:endParaRPr lang="zh-CN" altLang="zh-CN" sz="4800" dirty="0">
              <a:latin typeface="汉仪书魂体简" panose="02010609000101010101" charset="-122"/>
              <a:ea typeface="汉仪书魂体简" panose="02010609000101010101" charset="-122"/>
              <a:cs typeface="方正清刻本悦宋简体" panose="02000000000000000000" charset="-122"/>
            </a:endParaRPr>
          </a:p>
          <a:p>
            <a:pPr algn="just" defTabSz="767080">
              <a:lnSpc>
                <a:spcPct val="150000"/>
              </a:lnSpc>
            </a:pPr>
            <a:r>
              <a:rPr lang="en-US" altLang="zh-CN" sz="4800">
                <a:latin typeface="方正清刻本悦宋简体" panose="02000000000000000000" charset="-122"/>
                <a:ea typeface="方正清刻本悦宋简体" panose="02000000000000000000" charset="-122"/>
                <a:cs typeface="方正清刻本悦宋简体" panose="02000000000000000000" charset="-122"/>
                <a:sym typeface="+mn-ea"/>
              </a:rPr>
              <a:t>②</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助词短语：由助词(主要是</a:t>
            </a: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的</a:t>
            </a: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所</a:t>
            </a: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两个词)附着在词语上组成，包括</a:t>
            </a: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的</a:t>
            </a: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字短语(如</a:t>
            </a: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当家的</a:t>
            </a: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该来的</a:t>
            </a: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他首先听到的</a:t>
            </a: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a:t>
            </a: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所</a:t>
            </a: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字短语(如</a:t>
            </a: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所思</a:t>
            </a: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所需要</a:t>
            </a: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a:t>
            </a:r>
            <a:endParaRPr lang="zh-CN" altLang="zh-CN" sz="4800" dirty="0">
              <a:latin typeface="方正清刻本悦宋简体" panose="02000000000000000000" charset="-122"/>
              <a:ea typeface="方正清刻本悦宋简体" panose="02000000000000000000" charset="-122"/>
              <a:cs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2" name="文本框 1"/>
          <p:cNvSpPr txBox="1"/>
          <p:nvPr/>
        </p:nvSpPr>
        <p:spPr>
          <a:xfrm>
            <a:off x="4467225" y="512445"/>
            <a:ext cx="8675370" cy="829945"/>
          </a:xfrm>
          <a:prstGeom prst="rect">
            <a:avLst/>
          </a:prstGeom>
          <a:noFill/>
        </p:spPr>
        <p:txBody>
          <a:bodyPr wrap="square" rtlCol="0">
            <a:spAutoFit/>
          </a:bodyPr>
          <a:p>
            <a:pPr algn="ctr"/>
            <a:r>
              <a:rPr lang="zh-CN" altLang="en-US" sz="4800">
                <a:gradFill>
                  <a:gsLst>
                    <a:gs pos="0">
                      <a:srgbClr val="007BD3"/>
                    </a:gs>
                    <a:gs pos="100000">
                      <a:srgbClr val="034373"/>
                    </a:gs>
                  </a:gsLst>
                  <a:lin scaled="0"/>
                </a:gradFill>
                <a:latin typeface="方正大标宋简体" panose="02010601030101010101" charset="-122"/>
                <a:ea typeface="方正大标宋简体" panose="02010601030101010101" charset="-122"/>
                <a:cs typeface="方正大标宋简体" panose="02010601030101010101" charset="-122"/>
              </a:rPr>
              <a:t>分析短语类型     找出不同一项</a:t>
            </a:r>
            <a:endParaRPr lang="zh-CN" altLang="en-US" sz="4800">
              <a:gradFill>
                <a:gsLst>
                  <a:gs pos="0">
                    <a:srgbClr val="007BD3"/>
                  </a:gs>
                  <a:gs pos="100000">
                    <a:srgbClr val="034373"/>
                  </a:gs>
                </a:gsLst>
                <a:lin scaled="0"/>
              </a:gradFill>
              <a:latin typeface="方正大标宋简体" panose="02010601030101010101" charset="-122"/>
              <a:ea typeface="方正大标宋简体" panose="02010601030101010101" charset="-122"/>
              <a:cs typeface="方正大标宋简体" panose="02010601030101010101" charset="-122"/>
            </a:endParaRPr>
          </a:p>
        </p:txBody>
      </p:sp>
      <p:sp>
        <p:nvSpPr>
          <p:cNvPr id="3" name="矩形 2"/>
          <p:cNvSpPr/>
          <p:nvPr/>
        </p:nvSpPr>
        <p:spPr>
          <a:xfrm>
            <a:off x="504190" y="2142490"/>
            <a:ext cx="16118205" cy="6749415"/>
          </a:xfrm>
          <a:prstGeom prst="rect">
            <a:avLst/>
          </a:prstGeom>
          <a:noFill/>
          <a:ln w="9525">
            <a:noFill/>
          </a:ln>
        </p:spPr>
        <p:txBody>
          <a:bodyPr wrap="square" lIns="102394" tIns="51196" rIns="102394" bIns="51196">
            <a:spAutoFit/>
          </a:bodyPr>
          <a:p>
            <a:pPr algn="just" defTabSz="767080">
              <a:lnSpc>
                <a:spcPct val="150000"/>
              </a:lnSpc>
            </a:pPr>
            <a:r>
              <a:rPr lang="en-US" altLang="zh-CN" sz="4800">
                <a:latin typeface="方正清刻本悦宋简体" panose="02000000000000000000" charset="-122"/>
                <a:ea typeface="方正清刻本悦宋简体" panose="02000000000000000000" charset="-122"/>
              </a:rPr>
              <a:t>①</a:t>
            </a:r>
            <a:r>
              <a:rPr lang="zh-CN" altLang="zh-CN" sz="4800" dirty="0">
                <a:latin typeface="方正清刻本悦宋简体" panose="02000000000000000000" charset="-122"/>
                <a:ea typeface="方正清刻本悦宋简体" panose="02000000000000000000" charset="-122"/>
              </a:rPr>
              <a:t>祖国万岁　品质优良　天气晴朗　思想品质</a:t>
            </a:r>
            <a:endParaRPr lang="zh-CN" altLang="zh-CN" sz="4800" dirty="0">
              <a:latin typeface="方正清刻本悦宋简体" panose="02000000000000000000" charset="-122"/>
              <a:ea typeface="方正清刻本悦宋简体" panose="02000000000000000000" charset="-122"/>
            </a:endParaRPr>
          </a:p>
          <a:p>
            <a:pPr algn="just" defTabSz="767080">
              <a:lnSpc>
                <a:spcPct val="150000"/>
              </a:lnSpc>
            </a:pPr>
            <a:r>
              <a:rPr lang="zh-CN" altLang="zh-CN" sz="4800" dirty="0">
                <a:solidFill>
                  <a:srgbClr val="0000FF"/>
                </a:solidFill>
                <a:latin typeface="汉仪书魂体简" panose="02010609000101010101" charset="-122"/>
                <a:ea typeface="汉仪书魂体简" panose="02010609000101010101" charset="-122"/>
              </a:rPr>
              <a:t>答案</a:t>
            </a:r>
            <a:r>
              <a:rPr lang="zh-CN" altLang="zh-CN" sz="4800" dirty="0">
                <a:latin typeface="汉仪书魂体简" panose="02010609000101010101" charset="-122"/>
                <a:ea typeface="汉仪书魂体简" panose="02010609000101010101" charset="-122"/>
              </a:rPr>
              <a:t>　</a:t>
            </a:r>
            <a:r>
              <a:rPr lang="zh-CN" altLang="zh-CN" sz="4800" dirty="0">
                <a:solidFill>
                  <a:srgbClr val="C00000"/>
                </a:solidFill>
                <a:latin typeface="汉仪书魂体简" panose="02010609000101010101" charset="-122"/>
                <a:ea typeface="汉仪书魂体简" panose="02010609000101010101" charset="-122"/>
              </a:rPr>
              <a:t>主谓短语　联合短语　</a:t>
            </a:r>
            <a:r>
              <a:rPr lang="zh-CN" altLang="en-US" sz="4800" u="sng" dirty="0">
                <a:solidFill>
                  <a:srgbClr val="C00000"/>
                </a:solidFill>
                <a:latin typeface="汉仪书魂体简" panose="02010609000101010101" charset="-122"/>
                <a:ea typeface="汉仪书魂体简" panose="02010609000101010101" charset="-122"/>
              </a:rPr>
              <a:t>思想品质</a:t>
            </a:r>
            <a:r>
              <a:rPr lang="zh-CN" altLang="zh-CN" sz="4800" u="sng" dirty="0">
                <a:solidFill>
                  <a:srgbClr val="C00000"/>
                </a:solidFill>
                <a:latin typeface="汉仪书魂体简" panose="02010609000101010101" charset="-122"/>
                <a:ea typeface="汉仪书魂体简" panose="02010609000101010101" charset="-122"/>
              </a:rPr>
              <a:t>　</a:t>
            </a:r>
            <a:endParaRPr lang="zh-CN" altLang="en-US" sz="4800">
              <a:solidFill>
                <a:srgbClr val="C00000"/>
              </a:solidFill>
              <a:latin typeface="汉仪书魂体简" panose="02010609000101010101" charset="-122"/>
              <a:ea typeface="汉仪书魂体简" panose="02010609000101010101" charset="-122"/>
            </a:endParaRPr>
          </a:p>
          <a:p>
            <a:pPr algn="just" defTabSz="767080">
              <a:lnSpc>
                <a:spcPct val="150000"/>
              </a:lnSpc>
            </a:pPr>
            <a:r>
              <a:rPr lang="en-US" altLang="zh-CN" sz="4800">
                <a:latin typeface="方正清刻本悦宋简体" panose="02000000000000000000" charset="-122"/>
                <a:ea typeface="方正清刻本悦宋简体" panose="02000000000000000000" charset="-122"/>
              </a:rPr>
              <a:t>②</a:t>
            </a:r>
            <a:r>
              <a:rPr lang="zh-CN" altLang="zh-CN" sz="4800" dirty="0">
                <a:latin typeface="方正清刻本悦宋简体" panose="02000000000000000000" charset="-122"/>
                <a:ea typeface="方正清刻本悦宋简体" panose="02000000000000000000" charset="-122"/>
              </a:rPr>
              <a:t>十分伟大　我的书包　追歼敌人　十分热闹</a:t>
            </a:r>
            <a:endParaRPr lang="zh-CN" altLang="zh-CN" sz="4800" dirty="0">
              <a:latin typeface="方正清刻本悦宋简体" panose="02000000000000000000" charset="-122"/>
              <a:ea typeface="方正清刻本悦宋简体" panose="02000000000000000000" charset="-122"/>
            </a:endParaRPr>
          </a:p>
          <a:p>
            <a:pPr algn="just" defTabSz="767080">
              <a:lnSpc>
                <a:spcPct val="150000"/>
              </a:lnSpc>
            </a:pPr>
            <a:r>
              <a:rPr lang="zh-CN" altLang="zh-CN" sz="4800" dirty="0">
                <a:solidFill>
                  <a:srgbClr val="0000FF"/>
                </a:solidFill>
                <a:latin typeface="汉仪书魂体简" panose="02010609000101010101" charset="-122"/>
                <a:ea typeface="汉仪书魂体简" panose="02010609000101010101" charset="-122"/>
              </a:rPr>
              <a:t>答案</a:t>
            </a:r>
            <a:r>
              <a:rPr lang="zh-CN" altLang="zh-CN" sz="4800" dirty="0">
                <a:latin typeface="汉仪书魂体简" panose="02010609000101010101" charset="-122"/>
                <a:ea typeface="汉仪书魂体简" panose="02010609000101010101" charset="-122"/>
              </a:rPr>
              <a:t>　</a:t>
            </a:r>
            <a:r>
              <a:rPr lang="zh-CN" altLang="zh-CN" sz="4800" dirty="0">
                <a:solidFill>
                  <a:srgbClr val="C00000"/>
                </a:solidFill>
                <a:latin typeface="汉仪书魂体简" panose="02010609000101010101" charset="-122"/>
                <a:ea typeface="汉仪书魂体简" panose="02010609000101010101" charset="-122"/>
              </a:rPr>
              <a:t>偏正短语　动宾短语　</a:t>
            </a:r>
            <a:r>
              <a:rPr lang="zh-CN" altLang="zh-CN" sz="4800" u="sng" dirty="0">
                <a:solidFill>
                  <a:srgbClr val="C00000"/>
                </a:solidFill>
                <a:latin typeface="汉仪书魂体简" panose="02010609000101010101" charset="-122"/>
                <a:ea typeface="汉仪书魂体简" panose="02010609000101010101" charset="-122"/>
              </a:rPr>
              <a:t>追歼敌人</a:t>
            </a:r>
            <a:endParaRPr lang="zh-CN" altLang="zh-CN" sz="4800" dirty="0">
              <a:solidFill>
                <a:srgbClr val="C00000"/>
              </a:solidFill>
              <a:latin typeface="汉仪书魂体简" panose="02010609000101010101" charset="-122"/>
              <a:ea typeface="汉仪书魂体简" panose="02010609000101010101" charset="-122"/>
            </a:endParaRPr>
          </a:p>
          <a:p>
            <a:pPr algn="just" defTabSz="767080">
              <a:lnSpc>
                <a:spcPct val="150000"/>
              </a:lnSpc>
            </a:pPr>
            <a:r>
              <a:rPr lang="en-US" altLang="zh-CN" sz="4800">
                <a:latin typeface="方正清刻本悦宋简体" panose="02000000000000000000" charset="-122"/>
                <a:ea typeface="方正清刻本悦宋简体" panose="02000000000000000000" charset="-122"/>
              </a:rPr>
              <a:t>③</a:t>
            </a:r>
            <a:r>
              <a:rPr lang="zh-CN" altLang="zh-CN" sz="4800" dirty="0">
                <a:latin typeface="方正清刻本悦宋简体" panose="02000000000000000000" charset="-122"/>
                <a:ea typeface="方正清刻本悦宋简体" panose="02000000000000000000" charset="-122"/>
              </a:rPr>
              <a:t>用圆珠笔写　对于我们　按照习惯　由于某种原因</a:t>
            </a:r>
            <a:endParaRPr lang="zh-CN" altLang="zh-CN" sz="4800" dirty="0">
              <a:latin typeface="方正清刻本悦宋简体" panose="02000000000000000000" charset="-122"/>
              <a:ea typeface="方正清刻本悦宋简体" panose="02000000000000000000" charset="-122"/>
            </a:endParaRPr>
          </a:p>
          <a:p>
            <a:pPr algn="just" defTabSz="767080">
              <a:lnSpc>
                <a:spcPct val="150000"/>
              </a:lnSpc>
            </a:pPr>
            <a:r>
              <a:rPr lang="zh-CN" altLang="zh-CN" sz="4800" dirty="0">
                <a:solidFill>
                  <a:srgbClr val="0000FF"/>
                </a:solidFill>
                <a:latin typeface="汉仪书魂体简" panose="02010609000101010101" charset="-122"/>
                <a:ea typeface="汉仪书魂体简" panose="02010609000101010101" charset="-122"/>
              </a:rPr>
              <a:t>答案</a:t>
            </a:r>
            <a:r>
              <a:rPr lang="zh-CN" altLang="zh-CN" sz="4800" dirty="0">
                <a:latin typeface="汉仪书魂体简" panose="02010609000101010101" charset="-122"/>
                <a:ea typeface="汉仪书魂体简" panose="02010609000101010101" charset="-122"/>
              </a:rPr>
              <a:t>　</a:t>
            </a:r>
            <a:r>
              <a:rPr lang="zh-CN" altLang="zh-CN" sz="4800" dirty="0">
                <a:solidFill>
                  <a:srgbClr val="C00000"/>
                </a:solidFill>
                <a:latin typeface="汉仪书魂体简" panose="02010609000101010101" charset="-122"/>
                <a:ea typeface="汉仪书魂体简" panose="02010609000101010101" charset="-122"/>
              </a:rPr>
              <a:t>介宾短语　偏正短语　</a:t>
            </a:r>
            <a:r>
              <a:rPr lang="zh-CN" altLang="zh-CN" sz="4800" u="sng" dirty="0">
                <a:solidFill>
                  <a:srgbClr val="C00000"/>
                </a:solidFill>
                <a:latin typeface="汉仪书魂体简" panose="02010609000101010101" charset="-122"/>
                <a:ea typeface="汉仪书魂体简" panose="02010609000101010101" charset="-122"/>
              </a:rPr>
              <a:t>用圆珠笔写　</a:t>
            </a:r>
            <a:endParaRPr lang="zh-CN" altLang="zh-CN" sz="4800" u="sng" dirty="0">
              <a:solidFill>
                <a:srgbClr val="C00000"/>
              </a:solidFill>
              <a:latin typeface="汉仪书魂体简" panose="02010609000101010101" charset="-122"/>
              <a:ea typeface="汉仪书魂体简" panose="0201060900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21" end="40"/>
                                            </p:txEl>
                                          </p:spTgt>
                                        </p:tgtEl>
                                        <p:attrNameLst>
                                          <p:attrName>style.visibility</p:attrName>
                                        </p:attrNameLst>
                                      </p:cBhvr>
                                      <p:to>
                                        <p:strVal val="visible"/>
                                      </p:to>
                                    </p:set>
                                    <p:animEffect transition="in" filter="blinds(horizontal)">
                                      <p:cBhvr>
                                        <p:cTn id="7" dur="500"/>
                                        <p:tgtEl>
                                          <p:spTgt spid="3">
                                            <p:txEl>
                                              <p:charRg st="21" end="4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charRg st="61" end="79"/>
                                            </p:txEl>
                                          </p:spTgt>
                                        </p:tgtEl>
                                        <p:attrNameLst>
                                          <p:attrName>style.visibility</p:attrName>
                                        </p:attrNameLst>
                                      </p:cBhvr>
                                      <p:to>
                                        <p:strVal val="visible"/>
                                      </p:to>
                                    </p:set>
                                    <p:animEffect transition="in" filter="blinds(horizontal)">
                                      <p:cBhvr>
                                        <p:cTn id="12" dur="500"/>
                                        <p:tgtEl>
                                          <p:spTgt spid="3">
                                            <p:txEl>
                                              <p:charRg st="61" end="7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charRg st="103" end="123"/>
                                            </p:txEl>
                                          </p:spTgt>
                                        </p:tgtEl>
                                        <p:attrNameLst>
                                          <p:attrName>style.visibility</p:attrName>
                                        </p:attrNameLst>
                                      </p:cBhvr>
                                      <p:to>
                                        <p:strVal val="visible"/>
                                      </p:to>
                                    </p:set>
                                    <p:animEffect transition="in" filter="blinds(horizontal)">
                                      <p:cBhvr>
                                        <p:cTn id="17" dur="500"/>
                                        <p:tgtEl>
                                          <p:spTgt spid="3">
                                            <p:txEl>
                                              <p:charRg st="103" end="12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3">
                                            <p:txEl>
                                              <p:charRg st="21" end="40"/>
                                            </p:txEl>
                                          </p:spTgt>
                                        </p:tgtEl>
                                      </p:cBhvr>
                                    </p:animEffect>
                                    <p:set>
                                      <p:cBhvr>
                                        <p:cTn id="22" dur="1" fill="hold">
                                          <p:stCondLst>
                                            <p:cond delay="499"/>
                                          </p:stCondLst>
                                        </p:cTn>
                                        <p:tgtEl>
                                          <p:spTgt spid="3">
                                            <p:txEl>
                                              <p:charRg st="21" end="4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3">
                                            <p:txEl>
                                              <p:charRg st="61" end="79"/>
                                            </p:txEl>
                                          </p:spTgt>
                                        </p:tgtEl>
                                      </p:cBhvr>
                                    </p:animEffect>
                                    <p:set>
                                      <p:cBhvr>
                                        <p:cTn id="25" dur="1" fill="hold">
                                          <p:stCondLst>
                                            <p:cond delay="499"/>
                                          </p:stCondLst>
                                        </p:cTn>
                                        <p:tgtEl>
                                          <p:spTgt spid="3">
                                            <p:txEl>
                                              <p:charRg st="61" end="79"/>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3">
                                            <p:txEl>
                                              <p:charRg st="103" end="123"/>
                                            </p:txEl>
                                          </p:spTgt>
                                        </p:tgtEl>
                                      </p:cBhvr>
                                    </p:animEffect>
                                    <p:set>
                                      <p:cBhvr>
                                        <p:cTn id="28" dur="1" fill="hold">
                                          <p:stCondLst>
                                            <p:cond delay="499"/>
                                          </p:stCondLst>
                                        </p:cTn>
                                        <p:tgtEl>
                                          <p:spTgt spid="3">
                                            <p:txEl>
                                              <p:charRg st="103" end="12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14338" name="矩形 2"/>
          <p:cNvSpPr/>
          <p:nvPr/>
        </p:nvSpPr>
        <p:spPr>
          <a:xfrm>
            <a:off x="351155" y="1084580"/>
            <a:ext cx="16384270" cy="7580630"/>
          </a:xfrm>
          <a:prstGeom prst="rect">
            <a:avLst/>
          </a:prstGeom>
          <a:noFill/>
          <a:ln w="9525">
            <a:noFill/>
          </a:ln>
        </p:spPr>
        <p:txBody>
          <a:bodyPr wrap="square" lIns="102394" tIns="51196" rIns="102394" bIns="51196">
            <a:spAutoFit/>
          </a:bodyPr>
          <a:p>
            <a:pPr algn="just" defTabSz="767080">
              <a:lnSpc>
                <a:spcPct val="150000"/>
              </a:lnSpc>
            </a:pPr>
            <a:r>
              <a:rPr lang="en-US" altLang="zh-CN" sz="5400">
                <a:latin typeface="方正清刻本悦宋简体" panose="02000000000000000000" charset="-122"/>
                <a:ea typeface="方正清刻本悦宋简体" panose="02000000000000000000" charset="-122"/>
                <a:cs typeface="方正清刻本悦宋简体" panose="02000000000000000000" charset="-122"/>
              </a:rPr>
              <a:t>④</a:t>
            </a:r>
            <a:r>
              <a:rPr lang="zh-CN" altLang="zh-CN" sz="5400" dirty="0">
                <a:latin typeface="方正清刻本悦宋简体" panose="02000000000000000000" charset="-122"/>
                <a:ea typeface="方正清刻本悦宋简体" panose="02000000000000000000" charset="-122"/>
                <a:cs typeface="方正清刻本悦宋简体" panose="02000000000000000000" charset="-122"/>
              </a:rPr>
              <a:t>报纸杂志　调查研究　身体健康　读和写</a:t>
            </a:r>
            <a:endParaRPr lang="zh-CN" altLang="zh-CN" sz="54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altLang="zh-CN" sz="5400" b="1" dirty="0">
                <a:solidFill>
                  <a:srgbClr val="0000FF"/>
                </a:solidFill>
                <a:latin typeface="汉仪书魂体简" panose="02010609000101010101" charset="-122"/>
                <a:ea typeface="汉仪书魂体简" panose="02010609000101010101" charset="-122"/>
                <a:cs typeface="汉仪书魂体简" panose="02010609000101010101" charset="-122"/>
              </a:rPr>
              <a:t>答案</a:t>
            </a:r>
            <a:r>
              <a:rPr lang="zh-CN" altLang="zh-CN" sz="5400" dirty="0">
                <a:latin typeface="汉仪书魂体简" panose="02010609000101010101" charset="-122"/>
                <a:ea typeface="汉仪书魂体简" panose="02010609000101010101" charset="-122"/>
                <a:cs typeface="汉仪书魂体简" panose="02010609000101010101" charset="-122"/>
              </a:rPr>
              <a:t>　</a:t>
            </a:r>
            <a:r>
              <a:rPr lang="zh-CN" altLang="zh-CN" sz="5400" dirty="0">
                <a:solidFill>
                  <a:srgbClr val="C00000"/>
                </a:solidFill>
                <a:latin typeface="汉仪书魂体简" panose="02010609000101010101" charset="-122"/>
                <a:ea typeface="汉仪书魂体简" panose="02010609000101010101" charset="-122"/>
                <a:cs typeface="汉仪书魂体简" panose="02010609000101010101" charset="-122"/>
              </a:rPr>
              <a:t>联合</a:t>
            </a:r>
            <a:r>
              <a:rPr lang="zh-CN" altLang="zh-CN" sz="5400" dirty="0">
                <a:solidFill>
                  <a:srgbClr val="C00000"/>
                </a:solidFill>
                <a:latin typeface="汉仪书魂体简" panose="02010609000101010101" charset="-122"/>
                <a:ea typeface="汉仪书魂体简" panose="02010609000101010101" charset="-122"/>
                <a:cs typeface="汉仪书魂体简" panose="02010609000101010101" charset="-122"/>
              </a:rPr>
              <a:t>短语　主谓短语</a:t>
            </a:r>
            <a:r>
              <a:rPr lang="en-US" altLang="zh-CN" sz="5400">
                <a:solidFill>
                  <a:srgbClr val="C00000"/>
                </a:solidFill>
                <a:latin typeface="汉仪书魂体简" panose="02010609000101010101" charset="-122"/>
                <a:ea typeface="汉仪书魂体简" panose="02010609000101010101" charset="-122"/>
                <a:cs typeface="汉仪书魂体简" panose="02010609000101010101" charset="-122"/>
              </a:rPr>
              <a:t>	 </a:t>
            </a:r>
            <a:r>
              <a:rPr lang="zh-CN" altLang="zh-CN" sz="5400" u="sng" dirty="0">
                <a:solidFill>
                  <a:srgbClr val="C00000"/>
                </a:solidFill>
                <a:latin typeface="汉仪书魂体简" panose="02010609000101010101" charset="-122"/>
                <a:ea typeface="汉仪书魂体简" panose="02010609000101010101" charset="-122"/>
                <a:cs typeface="汉仪书魂体简" panose="02010609000101010101" charset="-122"/>
              </a:rPr>
              <a:t>身体健康</a:t>
            </a:r>
            <a:endParaRPr lang="zh-CN" altLang="zh-CN" sz="5400" dirty="0">
              <a:solidFill>
                <a:srgbClr val="C00000"/>
              </a:solidFill>
              <a:latin typeface="汉仪书魂体简" panose="02010609000101010101" charset="-122"/>
              <a:ea typeface="汉仪书魂体简" panose="02010609000101010101" charset="-122"/>
              <a:cs typeface="汉仪书魂体简" panose="02010609000101010101" charset="-122"/>
            </a:endParaRPr>
          </a:p>
          <a:p>
            <a:pPr algn="just" defTabSz="767080">
              <a:lnSpc>
                <a:spcPct val="150000"/>
              </a:lnSpc>
            </a:pPr>
            <a:r>
              <a:rPr lang="en-US" altLang="zh-CN" sz="5400">
                <a:latin typeface="方正清刻本悦宋简体" panose="02000000000000000000" charset="-122"/>
                <a:ea typeface="方正清刻本悦宋简体" panose="02000000000000000000" charset="-122"/>
                <a:cs typeface="方正清刻本悦宋简体" panose="02000000000000000000" charset="-122"/>
              </a:rPr>
              <a:t>⑤</a:t>
            </a:r>
            <a:r>
              <a:rPr lang="zh-CN" altLang="zh-CN" sz="5400" dirty="0">
                <a:latin typeface="方正清刻本悦宋简体" panose="02000000000000000000" charset="-122"/>
                <a:ea typeface="方正清刻本悦宋简体" panose="02000000000000000000" charset="-122"/>
                <a:cs typeface="方正清刻本悦宋简体" panose="02000000000000000000" charset="-122"/>
              </a:rPr>
              <a:t>讲解语法　讲述清楚　种植玉米　听故事</a:t>
            </a:r>
            <a:endParaRPr lang="zh-CN" altLang="zh-CN" sz="54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altLang="zh-CN" sz="5400" b="1" dirty="0">
                <a:solidFill>
                  <a:srgbClr val="0000FF"/>
                </a:solidFill>
                <a:latin typeface="汉仪书魂体简" panose="02010609000101010101" charset="-122"/>
                <a:ea typeface="汉仪书魂体简" panose="02010609000101010101" charset="-122"/>
                <a:cs typeface="汉仪书魂体简" panose="02010609000101010101" charset="-122"/>
              </a:rPr>
              <a:t>答案</a:t>
            </a:r>
            <a:r>
              <a:rPr lang="zh-CN" altLang="zh-CN" sz="5400" dirty="0">
                <a:latin typeface="汉仪书魂体简" panose="02010609000101010101" charset="-122"/>
                <a:ea typeface="汉仪书魂体简" panose="02010609000101010101" charset="-122"/>
                <a:cs typeface="汉仪书魂体简" panose="02010609000101010101" charset="-122"/>
              </a:rPr>
              <a:t>　</a:t>
            </a:r>
            <a:r>
              <a:rPr lang="zh-CN" altLang="zh-CN" sz="5400" dirty="0">
                <a:solidFill>
                  <a:srgbClr val="C00000"/>
                </a:solidFill>
                <a:latin typeface="汉仪书魂体简" panose="02010609000101010101" charset="-122"/>
                <a:ea typeface="汉仪书魂体简" panose="02010609000101010101" charset="-122"/>
                <a:cs typeface="汉仪书魂体简" panose="02010609000101010101" charset="-122"/>
              </a:rPr>
              <a:t>动宾短语　动补短语</a:t>
            </a:r>
            <a:r>
              <a:rPr lang="en-US" altLang="zh-CN" sz="5400">
                <a:solidFill>
                  <a:srgbClr val="C00000"/>
                </a:solidFill>
                <a:latin typeface="汉仪书魂体简" panose="02010609000101010101" charset="-122"/>
                <a:ea typeface="汉仪书魂体简" panose="02010609000101010101" charset="-122"/>
                <a:cs typeface="汉仪书魂体简" panose="02010609000101010101" charset="-122"/>
              </a:rPr>
              <a:t>	 </a:t>
            </a:r>
            <a:r>
              <a:rPr lang="zh-CN" altLang="zh-CN" sz="5400" u="sng" dirty="0">
                <a:solidFill>
                  <a:srgbClr val="C00000"/>
                </a:solidFill>
                <a:latin typeface="汉仪书魂体简" panose="02010609000101010101" charset="-122"/>
                <a:ea typeface="汉仪书魂体简" panose="02010609000101010101" charset="-122"/>
                <a:cs typeface="汉仪书魂体简" panose="02010609000101010101" charset="-122"/>
              </a:rPr>
              <a:t>讲述清楚</a:t>
            </a:r>
            <a:endParaRPr lang="zh-CN" altLang="zh-CN" sz="5400" u="sng"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en-US" altLang="zh-CN" sz="5400">
                <a:latin typeface="方正清刻本悦宋简体" panose="02000000000000000000" charset="-122"/>
                <a:ea typeface="方正清刻本悦宋简体" panose="02000000000000000000" charset="-122"/>
                <a:cs typeface="方正清刻本悦宋简体" panose="02000000000000000000" charset="-122"/>
              </a:rPr>
              <a:t>⑥</a:t>
            </a:r>
            <a:r>
              <a:rPr lang="zh-CN" altLang="zh-CN" sz="5400" dirty="0">
                <a:latin typeface="方正清刻本悦宋简体" panose="02000000000000000000" charset="-122"/>
                <a:ea typeface="方正清刻本悦宋简体" panose="02000000000000000000" charset="-122"/>
                <a:cs typeface="方正清刻本悦宋简体" panose="02000000000000000000" charset="-122"/>
              </a:rPr>
              <a:t>看了一下　打扫教室　洗得干净　扔出去</a:t>
            </a:r>
            <a:endParaRPr lang="zh-CN" altLang="zh-CN" sz="54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altLang="zh-CN" sz="5400" b="1" dirty="0">
                <a:solidFill>
                  <a:srgbClr val="0000FF"/>
                </a:solidFill>
                <a:latin typeface="汉仪书魂体简" panose="02010609000101010101" charset="-122"/>
                <a:ea typeface="汉仪书魂体简" panose="02010609000101010101" charset="-122"/>
                <a:cs typeface="汉仪书魂体简" panose="02010609000101010101" charset="-122"/>
              </a:rPr>
              <a:t>答案</a:t>
            </a:r>
            <a:r>
              <a:rPr lang="zh-CN" altLang="zh-CN" sz="5400" dirty="0">
                <a:latin typeface="汉仪书魂体简" panose="02010609000101010101" charset="-122"/>
                <a:ea typeface="汉仪书魂体简" panose="02010609000101010101" charset="-122"/>
                <a:cs typeface="汉仪书魂体简" panose="02010609000101010101" charset="-122"/>
              </a:rPr>
              <a:t>　</a:t>
            </a:r>
            <a:r>
              <a:rPr lang="zh-CN" altLang="zh-CN" sz="5400" dirty="0">
                <a:solidFill>
                  <a:srgbClr val="C00000"/>
                </a:solidFill>
                <a:latin typeface="汉仪书魂体简" panose="02010609000101010101" charset="-122"/>
                <a:ea typeface="汉仪书魂体简" panose="02010609000101010101" charset="-122"/>
                <a:cs typeface="汉仪书魂体简" panose="02010609000101010101" charset="-122"/>
              </a:rPr>
              <a:t>动补短语　动宾短语</a:t>
            </a:r>
            <a:r>
              <a:rPr lang="en-US" altLang="zh-CN" sz="5400">
                <a:solidFill>
                  <a:srgbClr val="C00000"/>
                </a:solidFill>
                <a:latin typeface="汉仪书魂体简" panose="02010609000101010101" charset="-122"/>
                <a:ea typeface="汉仪书魂体简" panose="02010609000101010101" charset="-122"/>
                <a:cs typeface="汉仪书魂体简" panose="02010609000101010101" charset="-122"/>
              </a:rPr>
              <a:t>	 </a:t>
            </a:r>
            <a:r>
              <a:rPr lang="zh-CN" altLang="zh-CN" sz="5400" u="sng" dirty="0">
                <a:solidFill>
                  <a:srgbClr val="C00000"/>
                </a:solidFill>
                <a:latin typeface="汉仪书魂体简" panose="02010609000101010101" charset="-122"/>
                <a:ea typeface="汉仪书魂体简" panose="02010609000101010101" charset="-122"/>
                <a:cs typeface="汉仪书魂体简" panose="02010609000101010101" charset="-122"/>
              </a:rPr>
              <a:t>打扫教室</a:t>
            </a:r>
            <a:endParaRPr lang="zh-CN" altLang="zh-CN" sz="5400" u="sng" dirty="0">
              <a:solidFill>
                <a:srgbClr val="C00000"/>
              </a:solidFill>
              <a:latin typeface="汉仪书魂体简" panose="02010609000101010101" charset="-122"/>
              <a:ea typeface="汉仪书魂体简" panose="02010609000101010101" charset="-122"/>
              <a:cs typeface="汉仪书魂体简" panose="0201060900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8">
                                            <p:txEl>
                                              <p:charRg st="20" end="38"/>
                                            </p:txEl>
                                          </p:spTgt>
                                        </p:tgtEl>
                                        <p:attrNameLst>
                                          <p:attrName>style.visibility</p:attrName>
                                        </p:attrNameLst>
                                      </p:cBhvr>
                                      <p:to>
                                        <p:strVal val="visible"/>
                                      </p:to>
                                    </p:set>
                                    <p:animEffect transition="in" filter="blinds(horizontal)">
                                      <p:cBhvr>
                                        <p:cTn id="7" dur="500"/>
                                        <p:tgtEl>
                                          <p:spTgt spid="14338">
                                            <p:txEl>
                                              <p:charRg st="20" end="3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338">
                                            <p:txEl>
                                              <p:charRg st="58" end="76"/>
                                            </p:txEl>
                                          </p:spTgt>
                                        </p:tgtEl>
                                        <p:attrNameLst>
                                          <p:attrName>style.visibility</p:attrName>
                                        </p:attrNameLst>
                                      </p:cBhvr>
                                      <p:to>
                                        <p:strVal val="visible"/>
                                      </p:to>
                                    </p:set>
                                    <p:animEffect transition="in" filter="blinds(horizontal)">
                                      <p:cBhvr>
                                        <p:cTn id="12" dur="500"/>
                                        <p:tgtEl>
                                          <p:spTgt spid="14338">
                                            <p:txEl>
                                              <p:charRg st="58" end="7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338">
                                            <p:txEl>
                                              <p:charRg st="96" end="114"/>
                                            </p:txEl>
                                          </p:spTgt>
                                        </p:tgtEl>
                                        <p:attrNameLst>
                                          <p:attrName>style.visibility</p:attrName>
                                        </p:attrNameLst>
                                      </p:cBhvr>
                                      <p:to>
                                        <p:strVal val="visible"/>
                                      </p:to>
                                    </p:set>
                                    <p:animEffect transition="in" filter="blinds(horizontal)">
                                      <p:cBhvr>
                                        <p:cTn id="17" dur="500"/>
                                        <p:tgtEl>
                                          <p:spTgt spid="14338">
                                            <p:txEl>
                                              <p:charRg st="96" end="11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4338">
                                            <p:txEl>
                                              <p:charRg st="20" end="38"/>
                                            </p:txEl>
                                          </p:spTgt>
                                        </p:tgtEl>
                                      </p:cBhvr>
                                    </p:animEffect>
                                    <p:set>
                                      <p:cBhvr>
                                        <p:cTn id="22" dur="1" fill="hold">
                                          <p:stCondLst>
                                            <p:cond delay="499"/>
                                          </p:stCondLst>
                                        </p:cTn>
                                        <p:tgtEl>
                                          <p:spTgt spid="14338">
                                            <p:txEl>
                                              <p:charRg st="20" end="38"/>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4338">
                                            <p:txEl>
                                              <p:charRg st="58" end="76"/>
                                            </p:txEl>
                                          </p:spTgt>
                                        </p:tgtEl>
                                      </p:cBhvr>
                                    </p:animEffect>
                                    <p:set>
                                      <p:cBhvr>
                                        <p:cTn id="25" dur="1" fill="hold">
                                          <p:stCondLst>
                                            <p:cond delay="499"/>
                                          </p:stCondLst>
                                        </p:cTn>
                                        <p:tgtEl>
                                          <p:spTgt spid="14338">
                                            <p:txEl>
                                              <p:charRg st="58" end="76"/>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4338">
                                            <p:txEl>
                                              <p:charRg st="96" end="114"/>
                                            </p:txEl>
                                          </p:spTgt>
                                        </p:tgtEl>
                                      </p:cBhvr>
                                    </p:animEffect>
                                    <p:set>
                                      <p:cBhvr>
                                        <p:cTn id="28" dur="1" fill="hold">
                                          <p:stCondLst>
                                            <p:cond delay="499"/>
                                          </p:stCondLst>
                                        </p:cTn>
                                        <p:tgtEl>
                                          <p:spTgt spid="14338">
                                            <p:txEl>
                                              <p:charRg st="96" end="11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15362" name="矩形 2"/>
          <p:cNvSpPr/>
          <p:nvPr/>
        </p:nvSpPr>
        <p:spPr>
          <a:xfrm>
            <a:off x="274955" y="454025"/>
            <a:ext cx="16989425" cy="8411845"/>
          </a:xfrm>
          <a:prstGeom prst="rect">
            <a:avLst/>
          </a:prstGeom>
          <a:noFill/>
          <a:ln w="9525">
            <a:noFill/>
          </a:ln>
        </p:spPr>
        <p:txBody>
          <a:bodyPr wrap="square" lIns="102394" tIns="51196" rIns="102394" bIns="51196">
            <a:spAutoFit/>
          </a:bodyPr>
          <a:p>
            <a:pPr algn="just" defTabSz="767080">
              <a:lnSpc>
                <a:spcPct val="150000"/>
              </a:lnSpc>
            </a:pP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(2)</a:t>
            </a: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选出下列短语类型完全相同的一项</a:t>
            </a: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　　</a:t>
            </a: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A.</a:t>
            </a: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我的老师　   可爱的中国　蓝蓝的天　打球的</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B.聪明伶俐       漂亮美观        我或者你    勇敢而顽强</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C.谈谈理想       统筹方法        练练字        安贫乐道</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D.打开文件       主要原因        新闻记者   北京王府井</a:t>
            </a:r>
            <a:endParaRPr lang="en-US" altLang="zh-CN" sz="400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altLang="zh-CN" sz="4000" b="1" dirty="0">
                <a:solidFill>
                  <a:srgbClr val="0000FF"/>
                </a:solidFill>
                <a:latin typeface="汉仪书魂体简" panose="02010609000101010101" charset="-122"/>
                <a:ea typeface="汉仪书魂体简" panose="02010609000101010101" charset="-122"/>
                <a:cs typeface="汉仪书魂体简" panose="02010609000101010101" charset="-122"/>
              </a:rPr>
              <a:t>解析</a:t>
            </a:r>
            <a:r>
              <a:rPr lang="zh-CN" altLang="zh-CN" sz="4000" dirty="0">
                <a:latin typeface="汉仪书魂体简" panose="02010609000101010101" charset="-122"/>
                <a:ea typeface="汉仪书魂体简" panose="02010609000101010101" charset="-122"/>
                <a:cs typeface="汉仪书魂体简" panose="02010609000101010101" charset="-122"/>
              </a:rPr>
              <a:t>　A项</a:t>
            </a:r>
            <a:r>
              <a:rPr lang="en-US" altLang="zh-CN" sz="4000">
                <a:latin typeface="汉仪书魂体简" panose="02010609000101010101" charset="-122"/>
                <a:ea typeface="汉仪书魂体简" panose="02010609000101010101" charset="-122"/>
                <a:cs typeface="汉仪书魂体简" panose="02010609000101010101" charset="-122"/>
              </a:rPr>
              <a:t>“</a:t>
            </a:r>
            <a:r>
              <a:rPr lang="zh-CN" altLang="zh-CN" sz="4000" dirty="0">
                <a:latin typeface="汉仪书魂体简" panose="02010609000101010101" charset="-122"/>
                <a:ea typeface="汉仪书魂体简" panose="02010609000101010101" charset="-122"/>
                <a:cs typeface="汉仪书魂体简" panose="02010609000101010101" charset="-122"/>
              </a:rPr>
              <a:t>打球的</a:t>
            </a:r>
            <a:r>
              <a:rPr lang="en-US" altLang="zh-CN" sz="4000">
                <a:latin typeface="汉仪书魂体简" panose="02010609000101010101" charset="-122"/>
                <a:ea typeface="汉仪书魂体简" panose="02010609000101010101" charset="-122"/>
                <a:cs typeface="汉仪书魂体简" panose="02010609000101010101" charset="-122"/>
              </a:rPr>
              <a:t>”</a:t>
            </a:r>
            <a:r>
              <a:rPr lang="zh-CN" altLang="zh-CN" sz="4000" dirty="0">
                <a:latin typeface="汉仪书魂体简" panose="02010609000101010101" charset="-122"/>
                <a:ea typeface="汉仪书魂体简" panose="02010609000101010101" charset="-122"/>
                <a:cs typeface="汉仪书魂体简" panose="02010609000101010101" charset="-122"/>
              </a:rPr>
              <a:t>是助词短语，其余是偏正短语。</a:t>
            </a:r>
            <a:endParaRPr lang="en-US" altLang="zh-CN" sz="4000">
              <a:latin typeface="汉仪书魂体简" panose="02010609000101010101" charset="-122"/>
              <a:ea typeface="汉仪书魂体简" panose="02010609000101010101" charset="-122"/>
              <a:cs typeface="汉仪书魂体简" panose="02010609000101010101" charset="-122"/>
            </a:endParaRPr>
          </a:p>
          <a:p>
            <a:pPr algn="just" defTabSz="767080">
              <a:lnSpc>
                <a:spcPct val="150000"/>
              </a:lnSpc>
            </a:pPr>
            <a:r>
              <a:rPr lang="zh-CN" altLang="zh-CN" sz="4000" dirty="0">
                <a:latin typeface="汉仪书魂体简" panose="02010609000101010101" charset="-122"/>
                <a:ea typeface="汉仪书魂体简" panose="02010609000101010101" charset="-122"/>
                <a:cs typeface="汉仪书魂体简" panose="02010609000101010101" charset="-122"/>
              </a:rPr>
              <a:t>B项均是联合短语。</a:t>
            </a:r>
            <a:endParaRPr lang="en-US" altLang="zh-CN" sz="4000">
              <a:latin typeface="汉仪书魂体简" panose="02010609000101010101" charset="-122"/>
              <a:ea typeface="汉仪书魂体简" panose="02010609000101010101" charset="-122"/>
              <a:cs typeface="汉仪书魂体简" panose="02010609000101010101" charset="-122"/>
            </a:endParaRPr>
          </a:p>
          <a:p>
            <a:pPr algn="just" defTabSz="767080">
              <a:lnSpc>
                <a:spcPct val="150000"/>
              </a:lnSpc>
            </a:pPr>
            <a:r>
              <a:rPr lang="zh-CN" altLang="zh-CN" sz="4000" dirty="0">
                <a:latin typeface="汉仪书魂体简" panose="02010609000101010101" charset="-122"/>
                <a:ea typeface="汉仪书魂体简" panose="02010609000101010101" charset="-122"/>
                <a:cs typeface="汉仪书魂体简" panose="02010609000101010101" charset="-122"/>
              </a:rPr>
              <a:t>C项</a:t>
            </a:r>
            <a:r>
              <a:rPr lang="en-US" altLang="zh-CN" sz="4000">
                <a:latin typeface="汉仪书魂体简" panose="02010609000101010101" charset="-122"/>
                <a:ea typeface="汉仪书魂体简" panose="02010609000101010101" charset="-122"/>
                <a:cs typeface="汉仪书魂体简" panose="02010609000101010101" charset="-122"/>
              </a:rPr>
              <a:t>“</a:t>
            </a:r>
            <a:r>
              <a:rPr lang="zh-CN" altLang="zh-CN" sz="4000" dirty="0">
                <a:latin typeface="汉仪书魂体简" panose="02010609000101010101" charset="-122"/>
                <a:ea typeface="汉仪书魂体简" panose="02010609000101010101" charset="-122"/>
                <a:cs typeface="汉仪书魂体简" panose="02010609000101010101" charset="-122"/>
              </a:rPr>
              <a:t>统筹方法</a:t>
            </a:r>
            <a:r>
              <a:rPr lang="en-US" altLang="zh-CN" sz="4000">
                <a:latin typeface="汉仪书魂体简" panose="02010609000101010101" charset="-122"/>
                <a:ea typeface="汉仪书魂体简" panose="02010609000101010101" charset="-122"/>
                <a:cs typeface="汉仪书魂体简" panose="02010609000101010101" charset="-122"/>
              </a:rPr>
              <a:t>”</a:t>
            </a:r>
            <a:r>
              <a:rPr lang="zh-CN" altLang="zh-CN" sz="4000" dirty="0">
                <a:latin typeface="汉仪书魂体简" panose="02010609000101010101" charset="-122"/>
                <a:ea typeface="汉仪书魂体简" panose="02010609000101010101" charset="-122"/>
                <a:cs typeface="汉仪书魂体简" panose="02010609000101010101" charset="-122"/>
              </a:rPr>
              <a:t>是偏正短语，</a:t>
            </a:r>
            <a:r>
              <a:rPr lang="en-US" altLang="zh-CN" sz="4000">
                <a:latin typeface="汉仪书魂体简" panose="02010609000101010101" charset="-122"/>
                <a:ea typeface="汉仪书魂体简" panose="02010609000101010101" charset="-122"/>
                <a:cs typeface="汉仪书魂体简" panose="02010609000101010101" charset="-122"/>
              </a:rPr>
              <a:t>“</a:t>
            </a:r>
            <a:r>
              <a:rPr lang="zh-CN" altLang="zh-CN" sz="4000" dirty="0">
                <a:latin typeface="汉仪书魂体简" panose="02010609000101010101" charset="-122"/>
                <a:ea typeface="汉仪书魂体简" panose="02010609000101010101" charset="-122"/>
                <a:cs typeface="汉仪书魂体简" panose="02010609000101010101" charset="-122"/>
              </a:rPr>
              <a:t>安贫乐道</a:t>
            </a:r>
            <a:r>
              <a:rPr lang="en-US" altLang="zh-CN" sz="4000">
                <a:latin typeface="汉仪书魂体简" panose="02010609000101010101" charset="-122"/>
                <a:ea typeface="汉仪书魂体简" panose="02010609000101010101" charset="-122"/>
                <a:cs typeface="汉仪书魂体简" panose="02010609000101010101" charset="-122"/>
              </a:rPr>
              <a:t>”</a:t>
            </a:r>
            <a:r>
              <a:rPr lang="zh-CN" altLang="zh-CN" sz="4000" dirty="0">
                <a:latin typeface="汉仪书魂体简" panose="02010609000101010101" charset="-122"/>
                <a:ea typeface="汉仪书魂体简" panose="02010609000101010101" charset="-122"/>
                <a:cs typeface="汉仪书魂体简" panose="02010609000101010101" charset="-122"/>
              </a:rPr>
              <a:t>是联合短语，其余是动宾短语。</a:t>
            </a:r>
            <a:endParaRPr lang="en-US" altLang="zh-CN" sz="4000">
              <a:latin typeface="汉仪书魂体简" panose="02010609000101010101" charset="-122"/>
              <a:ea typeface="汉仪书魂体简" panose="02010609000101010101" charset="-122"/>
              <a:cs typeface="汉仪书魂体简" panose="02010609000101010101" charset="-122"/>
            </a:endParaRPr>
          </a:p>
          <a:p>
            <a:pPr algn="just" defTabSz="767080">
              <a:lnSpc>
                <a:spcPct val="150000"/>
              </a:lnSpc>
            </a:pPr>
            <a:r>
              <a:rPr lang="zh-CN" altLang="zh-CN" sz="4000" dirty="0">
                <a:latin typeface="汉仪书魂体简" panose="02010609000101010101" charset="-122"/>
                <a:ea typeface="汉仪书魂体简" panose="02010609000101010101" charset="-122"/>
                <a:cs typeface="汉仪书魂体简" panose="02010609000101010101" charset="-122"/>
              </a:rPr>
              <a:t>D项</a:t>
            </a:r>
            <a:r>
              <a:rPr lang="en-US" altLang="zh-CN" sz="4000">
                <a:latin typeface="汉仪书魂体简" panose="02010609000101010101" charset="-122"/>
                <a:ea typeface="汉仪书魂体简" panose="02010609000101010101" charset="-122"/>
                <a:cs typeface="汉仪书魂体简" panose="02010609000101010101" charset="-122"/>
              </a:rPr>
              <a:t>“</a:t>
            </a:r>
            <a:r>
              <a:rPr lang="zh-CN" altLang="zh-CN" sz="4000" dirty="0">
                <a:latin typeface="汉仪书魂体简" panose="02010609000101010101" charset="-122"/>
                <a:ea typeface="汉仪书魂体简" panose="02010609000101010101" charset="-122"/>
                <a:cs typeface="汉仪书魂体简" panose="02010609000101010101" charset="-122"/>
              </a:rPr>
              <a:t>打开文件</a:t>
            </a:r>
            <a:r>
              <a:rPr lang="en-US" altLang="zh-CN" sz="4000">
                <a:latin typeface="汉仪书魂体简" panose="02010609000101010101" charset="-122"/>
                <a:ea typeface="汉仪书魂体简" panose="02010609000101010101" charset="-122"/>
                <a:cs typeface="汉仪书魂体简" panose="02010609000101010101" charset="-122"/>
              </a:rPr>
              <a:t>”</a:t>
            </a:r>
            <a:r>
              <a:rPr lang="zh-CN" altLang="zh-CN" sz="4000" dirty="0">
                <a:latin typeface="汉仪书魂体简" panose="02010609000101010101" charset="-122"/>
                <a:ea typeface="汉仪书魂体简" panose="02010609000101010101" charset="-122"/>
                <a:cs typeface="汉仪书魂体简" panose="02010609000101010101" charset="-122"/>
              </a:rPr>
              <a:t>是动宾短语，其余是偏正短语。</a:t>
            </a:r>
            <a:endParaRPr lang="zh-CN" altLang="zh-CN" sz="4000" dirty="0">
              <a:latin typeface="汉仪书魂体简" panose="02010609000101010101" charset="-122"/>
              <a:ea typeface="汉仪书魂体简" panose="02010609000101010101" charset="-122"/>
              <a:cs typeface="汉仪书魂体简" panose="0201060900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362">
                                            <p:txEl>
                                              <p:charRg st="166" end="191"/>
                                            </p:txEl>
                                          </p:spTgt>
                                        </p:tgtEl>
                                        <p:attrNameLst>
                                          <p:attrName>style.visibility</p:attrName>
                                        </p:attrNameLst>
                                      </p:cBhvr>
                                      <p:to>
                                        <p:strVal val="visible"/>
                                      </p:to>
                                    </p:set>
                                    <p:animEffect transition="in" filter="blinds(horizontal)">
                                      <p:cBhvr>
                                        <p:cTn id="7" dur="500"/>
                                        <p:tgtEl>
                                          <p:spTgt spid="15362">
                                            <p:txEl>
                                              <p:charRg st="166" end="19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362">
                                            <p:txEl>
                                              <p:charRg st="191" end="201"/>
                                            </p:txEl>
                                          </p:spTgt>
                                        </p:tgtEl>
                                        <p:attrNameLst>
                                          <p:attrName>style.visibility</p:attrName>
                                        </p:attrNameLst>
                                      </p:cBhvr>
                                      <p:to>
                                        <p:strVal val="visible"/>
                                      </p:to>
                                    </p:set>
                                    <p:animEffect transition="in" filter="blinds(horizontal)">
                                      <p:cBhvr>
                                        <p:cTn id="12" dur="500"/>
                                        <p:tgtEl>
                                          <p:spTgt spid="15362">
                                            <p:txEl>
                                              <p:charRg st="191" end="20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362">
                                            <p:txEl>
                                              <p:charRg st="201" end="236"/>
                                            </p:txEl>
                                          </p:spTgt>
                                        </p:tgtEl>
                                        <p:attrNameLst>
                                          <p:attrName>style.visibility</p:attrName>
                                        </p:attrNameLst>
                                      </p:cBhvr>
                                      <p:to>
                                        <p:strVal val="visible"/>
                                      </p:to>
                                    </p:set>
                                    <p:animEffect transition="in" filter="blinds(horizontal)">
                                      <p:cBhvr>
                                        <p:cTn id="17" dur="500"/>
                                        <p:tgtEl>
                                          <p:spTgt spid="15362">
                                            <p:txEl>
                                              <p:charRg st="201" end="23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362">
                                            <p:txEl>
                                              <p:charRg st="236" end="259"/>
                                            </p:txEl>
                                          </p:spTgt>
                                        </p:tgtEl>
                                        <p:attrNameLst>
                                          <p:attrName>style.visibility</p:attrName>
                                        </p:attrNameLst>
                                      </p:cBhvr>
                                      <p:to>
                                        <p:strVal val="visible"/>
                                      </p:to>
                                    </p:set>
                                    <p:animEffect transition="in" filter="blinds(horizontal)">
                                      <p:cBhvr>
                                        <p:cTn id="22" dur="500"/>
                                        <p:tgtEl>
                                          <p:spTgt spid="15362">
                                            <p:txEl>
                                              <p:charRg st="236" end="25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5362">
                                            <p:txEl>
                                              <p:charRg st="166" end="191"/>
                                            </p:txEl>
                                          </p:spTgt>
                                        </p:tgtEl>
                                      </p:cBhvr>
                                    </p:animEffect>
                                    <p:set>
                                      <p:cBhvr>
                                        <p:cTn id="27" dur="1" fill="hold">
                                          <p:stCondLst>
                                            <p:cond delay="499"/>
                                          </p:stCondLst>
                                        </p:cTn>
                                        <p:tgtEl>
                                          <p:spTgt spid="15362">
                                            <p:txEl>
                                              <p:charRg st="166" end="191"/>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5362">
                                            <p:txEl>
                                              <p:charRg st="191" end="201"/>
                                            </p:txEl>
                                          </p:spTgt>
                                        </p:tgtEl>
                                      </p:cBhvr>
                                    </p:animEffect>
                                    <p:set>
                                      <p:cBhvr>
                                        <p:cTn id="30" dur="1" fill="hold">
                                          <p:stCondLst>
                                            <p:cond delay="499"/>
                                          </p:stCondLst>
                                        </p:cTn>
                                        <p:tgtEl>
                                          <p:spTgt spid="15362">
                                            <p:txEl>
                                              <p:charRg st="191" end="20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5362">
                                            <p:txEl>
                                              <p:charRg st="201" end="236"/>
                                            </p:txEl>
                                          </p:spTgt>
                                        </p:tgtEl>
                                      </p:cBhvr>
                                    </p:animEffect>
                                    <p:set>
                                      <p:cBhvr>
                                        <p:cTn id="33" dur="1" fill="hold">
                                          <p:stCondLst>
                                            <p:cond delay="499"/>
                                          </p:stCondLst>
                                        </p:cTn>
                                        <p:tgtEl>
                                          <p:spTgt spid="15362">
                                            <p:txEl>
                                              <p:charRg st="201" end="236"/>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5362">
                                            <p:txEl>
                                              <p:charRg st="236" end="259"/>
                                            </p:txEl>
                                          </p:spTgt>
                                        </p:tgtEl>
                                      </p:cBhvr>
                                    </p:animEffect>
                                    <p:set>
                                      <p:cBhvr>
                                        <p:cTn id="36" dur="1" fill="hold">
                                          <p:stCondLst>
                                            <p:cond delay="499"/>
                                          </p:stCondLst>
                                        </p:cTn>
                                        <p:tgtEl>
                                          <p:spTgt spid="15362">
                                            <p:txEl>
                                              <p:charRg st="236" end="259"/>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16386" name="矩形 4"/>
          <p:cNvSpPr/>
          <p:nvPr/>
        </p:nvSpPr>
        <p:spPr>
          <a:xfrm>
            <a:off x="417830" y="973455"/>
            <a:ext cx="16710025" cy="7740015"/>
          </a:xfrm>
          <a:prstGeom prst="rect">
            <a:avLst/>
          </a:prstGeom>
          <a:noFill/>
          <a:ln w="9525">
            <a:noFill/>
          </a:ln>
        </p:spPr>
        <p:txBody>
          <a:bodyPr wrap="square" lIns="76810" tIns="38405" rIns="76810" bIns="38405">
            <a:spAutoFit/>
          </a:bodyPr>
          <a:p>
            <a:pPr algn="just"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(3)</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指出下列各句中画线的部分是什么短语，在句中充当什么成分。</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①</a:t>
            </a:r>
            <a:r>
              <a:rPr lang="zh-CN" altLang="zh-CN" sz="4800" u="sng" dirty="0">
                <a:latin typeface="方正清刻本悦宋简体" panose="02000000000000000000" charset="-122"/>
                <a:ea typeface="方正清刻本悦宋简体" panose="02000000000000000000" charset="-122"/>
                <a:cs typeface="方正清刻本悦宋简体" panose="02000000000000000000" charset="-122"/>
              </a:rPr>
              <a:t>一阵凉风</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吹得他连打几个寒战。</a:t>
            </a:r>
            <a:endParaRPr lang="zh-CN" altLang="zh-CN" sz="48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altLang="zh-CN" sz="4800" b="1" dirty="0">
                <a:solidFill>
                  <a:srgbClr val="0000FF"/>
                </a:solidFill>
                <a:latin typeface="汉仪书魂体简" panose="02010609000101010101" charset="-122"/>
                <a:ea typeface="汉仪书魂体简" panose="02010609000101010101" charset="-122"/>
                <a:cs typeface="方正清刻本悦宋简体" panose="02000000000000000000" charset="-122"/>
              </a:rPr>
              <a:t>答案</a:t>
            </a:r>
            <a:r>
              <a:rPr lang="zh-CN" altLang="zh-CN" sz="4800" dirty="0">
                <a:latin typeface="汉仪书魂体简" panose="02010609000101010101" charset="-122"/>
                <a:ea typeface="汉仪书魂体简" panose="02010609000101010101" charset="-122"/>
                <a:cs typeface="方正清刻本悦宋简体" panose="02000000000000000000" charset="-122"/>
              </a:rPr>
              <a:t>　</a:t>
            </a:r>
            <a:r>
              <a:rPr lang="zh-CN" altLang="zh-CN" sz="4800" dirty="0">
                <a:solidFill>
                  <a:srgbClr val="C00000"/>
                </a:solidFill>
                <a:latin typeface="汉仪书魂体简" panose="02010609000101010101" charset="-122"/>
                <a:ea typeface="汉仪书魂体简" panose="02010609000101010101" charset="-122"/>
                <a:cs typeface="方正清刻本悦宋简体" panose="02000000000000000000" charset="-122"/>
              </a:rPr>
              <a:t>名词性短语，主语</a:t>
            </a:r>
            <a:endParaRPr lang="en-US" altLang="zh-CN" sz="4800">
              <a:solidFill>
                <a:srgbClr val="C00000"/>
              </a:solidFill>
              <a:latin typeface="汉仪书魂体简" panose="02010609000101010101" charset="-122"/>
              <a:ea typeface="汉仪书魂体简" panose="02010609000101010101" charset="-122"/>
              <a:cs typeface="方正清刻本悦宋简体" panose="02000000000000000000" charset="-122"/>
            </a:endParaRPr>
          </a:p>
          <a:p>
            <a:pPr algn="just" defTabSz="767080">
              <a:lnSpc>
                <a:spcPct val="150000"/>
              </a:lnSpc>
            </a:pP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②</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这声音</a:t>
            </a:r>
            <a:r>
              <a:rPr lang="zh-CN" altLang="zh-CN" sz="4800" u="sng" dirty="0">
                <a:latin typeface="方正清刻本悦宋简体" panose="02000000000000000000" charset="-122"/>
                <a:ea typeface="方正清刻本悦宋简体" panose="02000000000000000000" charset="-122"/>
                <a:cs typeface="方正清刻本悦宋简体" panose="02000000000000000000" charset="-122"/>
              </a:rPr>
              <a:t>那么微弱、低沉</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a:t>
            </a:r>
            <a:endParaRPr lang="zh-CN" altLang="zh-CN" sz="48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altLang="zh-CN" sz="4800" b="1" dirty="0">
                <a:solidFill>
                  <a:srgbClr val="0000FF"/>
                </a:solidFill>
                <a:latin typeface="汉仪书魂体简" panose="02010609000101010101" charset="-122"/>
                <a:ea typeface="汉仪书魂体简" panose="02010609000101010101" charset="-122"/>
                <a:cs typeface="方正清刻本悦宋简体" panose="02000000000000000000" charset="-122"/>
              </a:rPr>
              <a:t>答案</a:t>
            </a:r>
            <a:r>
              <a:rPr lang="zh-CN" altLang="zh-CN" sz="4800" dirty="0">
                <a:latin typeface="汉仪书魂体简" panose="02010609000101010101" charset="-122"/>
                <a:ea typeface="汉仪书魂体简" panose="02010609000101010101" charset="-122"/>
                <a:cs typeface="方正清刻本悦宋简体" panose="02000000000000000000" charset="-122"/>
              </a:rPr>
              <a:t>　</a:t>
            </a:r>
            <a:r>
              <a:rPr lang="zh-CN" altLang="zh-CN" sz="4800" dirty="0">
                <a:solidFill>
                  <a:srgbClr val="C00000"/>
                </a:solidFill>
                <a:latin typeface="汉仪书魂体简" panose="02010609000101010101" charset="-122"/>
                <a:ea typeface="汉仪书魂体简" panose="02010609000101010101" charset="-122"/>
                <a:cs typeface="方正清刻本悦宋简体" panose="02000000000000000000" charset="-122"/>
              </a:rPr>
              <a:t>形容词性短语，谓语</a:t>
            </a:r>
            <a:endParaRPr lang="en-US" altLang="zh-CN" sz="4800">
              <a:latin typeface="汉仪书魂体简" panose="02010609000101010101" charset="-122"/>
              <a:ea typeface="汉仪书魂体简" panose="02010609000101010101" charset="-122"/>
              <a:cs typeface="方正清刻本悦宋简体" panose="02000000000000000000" charset="-122"/>
            </a:endParaRPr>
          </a:p>
          <a:p>
            <a:pPr algn="just" defTabSz="767080">
              <a:lnSpc>
                <a:spcPct val="150000"/>
              </a:lnSpc>
            </a:pP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③</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他</a:t>
            </a:r>
            <a:r>
              <a:rPr lang="zh-CN" altLang="zh-CN" sz="4800" u="sng" dirty="0">
                <a:latin typeface="方正清刻本悦宋简体" panose="02000000000000000000" charset="-122"/>
                <a:ea typeface="方正清刻本悦宋简体" panose="02000000000000000000" charset="-122"/>
                <a:cs typeface="方正清刻本悦宋简体" panose="02000000000000000000" charset="-122"/>
              </a:rPr>
              <a:t>高呼着口号倒下去</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a:t>
            </a:r>
            <a:endParaRPr lang="zh-CN" altLang="zh-CN" sz="48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altLang="zh-CN" sz="4800" b="1" dirty="0">
                <a:solidFill>
                  <a:srgbClr val="0000FF"/>
                </a:solidFill>
                <a:latin typeface="汉仪书魂体简" panose="02010609000101010101" charset="-122"/>
                <a:ea typeface="汉仪书魂体简" panose="02010609000101010101" charset="-122"/>
                <a:cs typeface="方正清刻本悦宋简体" panose="02000000000000000000" charset="-122"/>
              </a:rPr>
              <a:t>答案</a:t>
            </a:r>
            <a:r>
              <a:rPr lang="zh-CN" altLang="zh-CN" sz="4800" dirty="0">
                <a:latin typeface="汉仪书魂体简" panose="02010609000101010101" charset="-122"/>
                <a:ea typeface="汉仪书魂体简" panose="02010609000101010101" charset="-122"/>
                <a:cs typeface="方正清刻本悦宋简体" panose="02000000000000000000" charset="-122"/>
              </a:rPr>
              <a:t>　</a:t>
            </a:r>
            <a:r>
              <a:rPr lang="zh-CN" altLang="zh-CN" sz="4800" dirty="0">
                <a:solidFill>
                  <a:srgbClr val="C00000"/>
                </a:solidFill>
                <a:latin typeface="汉仪书魂体简" panose="02010609000101010101" charset="-122"/>
                <a:ea typeface="汉仪书魂体简" panose="02010609000101010101" charset="-122"/>
                <a:cs typeface="方正清刻本悦宋简体" panose="02000000000000000000" charset="-122"/>
              </a:rPr>
              <a:t>动词性短语，谓语</a:t>
            </a:r>
            <a:endParaRPr lang="zh-CN" altLang="zh-CN" sz="4800" dirty="0">
              <a:solidFill>
                <a:srgbClr val="C00000"/>
              </a:solidFill>
              <a:latin typeface="汉仪书魂体简" panose="02010609000101010101" charset="-122"/>
              <a:ea typeface="汉仪书魂体简" panose="02010609000101010101" charset="-122"/>
              <a:cs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6">
                                            <p:txEl>
                                              <p:charRg st="48" end="60"/>
                                            </p:txEl>
                                          </p:spTgt>
                                        </p:tgtEl>
                                        <p:attrNameLst>
                                          <p:attrName>style.visibility</p:attrName>
                                        </p:attrNameLst>
                                      </p:cBhvr>
                                      <p:to>
                                        <p:strVal val="visible"/>
                                      </p:to>
                                    </p:set>
                                    <p:animEffect transition="in" filter="blinds(horizontal)">
                                      <p:cBhvr>
                                        <p:cTn id="7" dur="500"/>
                                        <p:tgtEl>
                                          <p:spTgt spid="16386">
                                            <p:txEl>
                                              <p:charRg st="48" end="6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386">
                                            <p:txEl>
                                              <p:charRg st="73" end="86"/>
                                            </p:txEl>
                                          </p:spTgt>
                                        </p:tgtEl>
                                        <p:attrNameLst>
                                          <p:attrName>style.visibility</p:attrName>
                                        </p:attrNameLst>
                                      </p:cBhvr>
                                      <p:to>
                                        <p:strVal val="visible"/>
                                      </p:to>
                                    </p:set>
                                    <p:animEffect transition="in" filter="blinds(horizontal)">
                                      <p:cBhvr>
                                        <p:cTn id="12" dur="500"/>
                                        <p:tgtEl>
                                          <p:spTgt spid="16386">
                                            <p:txEl>
                                              <p:charRg st="73" end="8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386">
                                            <p:txEl>
                                              <p:charRg st="98" end="110"/>
                                            </p:txEl>
                                          </p:spTgt>
                                        </p:tgtEl>
                                        <p:attrNameLst>
                                          <p:attrName>style.visibility</p:attrName>
                                        </p:attrNameLst>
                                      </p:cBhvr>
                                      <p:to>
                                        <p:strVal val="visible"/>
                                      </p:to>
                                    </p:set>
                                    <p:animEffect transition="in" filter="blinds(horizontal)">
                                      <p:cBhvr>
                                        <p:cTn id="17" dur="500"/>
                                        <p:tgtEl>
                                          <p:spTgt spid="16386">
                                            <p:txEl>
                                              <p:charRg st="98" end="11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6386">
                                            <p:txEl>
                                              <p:charRg st="48" end="60"/>
                                            </p:txEl>
                                          </p:spTgt>
                                        </p:tgtEl>
                                      </p:cBhvr>
                                    </p:animEffect>
                                    <p:set>
                                      <p:cBhvr>
                                        <p:cTn id="22" dur="1" fill="hold">
                                          <p:stCondLst>
                                            <p:cond delay="499"/>
                                          </p:stCondLst>
                                        </p:cTn>
                                        <p:tgtEl>
                                          <p:spTgt spid="16386">
                                            <p:txEl>
                                              <p:charRg st="48" end="6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6386">
                                            <p:txEl>
                                              <p:charRg st="73" end="86"/>
                                            </p:txEl>
                                          </p:spTgt>
                                        </p:tgtEl>
                                      </p:cBhvr>
                                    </p:animEffect>
                                    <p:set>
                                      <p:cBhvr>
                                        <p:cTn id="25" dur="1" fill="hold">
                                          <p:stCondLst>
                                            <p:cond delay="499"/>
                                          </p:stCondLst>
                                        </p:cTn>
                                        <p:tgtEl>
                                          <p:spTgt spid="16386">
                                            <p:txEl>
                                              <p:charRg st="73" end="86"/>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6386">
                                            <p:txEl>
                                              <p:charRg st="98" end="110"/>
                                            </p:txEl>
                                          </p:spTgt>
                                        </p:tgtEl>
                                      </p:cBhvr>
                                    </p:animEffect>
                                    <p:set>
                                      <p:cBhvr>
                                        <p:cTn id="28" dur="1" fill="hold">
                                          <p:stCondLst>
                                            <p:cond delay="499"/>
                                          </p:stCondLst>
                                        </p:cTn>
                                        <p:tgtEl>
                                          <p:spTgt spid="16386">
                                            <p:txEl>
                                              <p:charRg st="98" end="11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17410" name="矩形 27"/>
          <p:cNvSpPr/>
          <p:nvPr/>
        </p:nvSpPr>
        <p:spPr>
          <a:xfrm>
            <a:off x="373380" y="1341755"/>
            <a:ext cx="16371570" cy="6539230"/>
          </a:xfrm>
          <a:prstGeom prst="rect">
            <a:avLst/>
          </a:prstGeom>
          <a:noFill/>
          <a:ln w="9525">
            <a:noFill/>
          </a:ln>
        </p:spPr>
        <p:txBody>
          <a:bodyPr wrap="square" lIns="76810" tIns="38405" rIns="76810" bIns="38405">
            <a:spAutoFit/>
          </a:bodyPr>
          <a:p>
            <a:pPr algn="just" defTabSz="767080">
              <a:lnSpc>
                <a:spcPct val="200000"/>
              </a:lnSpc>
            </a:pPr>
            <a:r>
              <a:rPr lang="en-US" altLang="zh-CN" sz="4800">
                <a:solidFill>
                  <a:srgbClr val="000000"/>
                </a:solidFill>
                <a:latin typeface="方正清刻本悦宋简体" panose="02000000000000000000" charset="-122"/>
                <a:ea typeface="方正清刻本悦宋简体" panose="02000000000000000000" charset="-122"/>
              </a:rPr>
              <a:t>④</a:t>
            </a:r>
            <a:r>
              <a:rPr lang="zh-CN" altLang="zh-CN" sz="4800" u="sng" dirty="0">
                <a:solidFill>
                  <a:srgbClr val="000000"/>
                </a:solidFill>
                <a:latin typeface="方正清刻本悦宋简体" panose="02000000000000000000" charset="-122"/>
                <a:ea typeface="方正清刻本悦宋简体" panose="02000000000000000000" charset="-122"/>
              </a:rPr>
              <a:t>检查督促秋收工作</a:t>
            </a:r>
            <a:r>
              <a:rPr lang="zh-CN" altLang="zh-CN" sz="4800" dirty="0">
                <a:solidFill>
                  <a:srgbClr val="000000"/>
                </a:solidFill>
                <a:latin typeface="方正清刻本悦宋简体" panose="02000000000000000000" charset="-122"/>
                <a:ea typeface="方正清刻本悦宋简体" panose="02000000000000000000" charset="-122"/>
              </a:rPr>
              <a:t>是老杨同志下乡的任务。</a:t>
            </a:r>
            <a:endParaRPr lang="zh-CN" altLang="zh-CN" sz="4800" dirty="0">
              <a:solidFill>
                <a:srgbClr val="000000"/>
              </a:solidFill>
              <a:latin typeface="方正清刻本悦宋简体" panose="02000000000000000000" charset="-122"/>
              <a:ea typeface="方正清刻本悦宋简体" panose="02000000000000000000" charset="-122"/>
            </a:endParaRPr>
          </a:p>
          <a:p>
            <a:pPr algn="just" defTabSz="767080">
              <a:lnSpc>
                <a:spcPct val="200000"/>
              </a:lnSpc>
            </a:pPr>
            <a:r>
              <a:rPr lang="zh-CN" altLang="zh-CN" sz="5400" b="1" dirty="0">
                <a:solidFill>
                  <a:srgbClr val="0000FF"/>
                </a:solidFill>
                <a:latin typeface="汉仪书魂体简" panose="02010609000101010101" charset="-122"/>
                <a:ea typeface="汉仪书魂体简" panose="02010609000101010101" charset="-122"/>
              </a:rPr>
              <a:t>答案</a:t>
            </a:r>
            <a:r>
              <a:rPr lang="zh-CN" altLang="zh-CN" sz="5400" dirty="0">
                <a:solidFill>
                  <a:srgbClr val="000000"/>
                </a:solidFill>
                <a:latin typeface="汉仪书魂体简" panose="02010609000101010101" charset="-122"/>
                <a:ea typeface="汉仪书魂体简" panose="02010609000101010101" charset="-122"/>
              </a:rPr>
              <a:t>　</a:t>
            </a:r>
            <a:r>
              <a:rPr lang="zh-CN" altLang="zh-CN" sz="5400" dirty="0">
                <a:solidFill>
                  <a:srgbClr val="C00000"/>
                </a:solidFill>
                <a:latin typeface="汉仪书魂体简" panose="02010609000101010101" charset="-122"/>
                <a:ea typeface="汉仪书魂体简" panose="02010609000101010101" charset="-122"/>
              </a:rPr>
              <a:t>动词性短语，主语</a:t>
            </a:r>
            <a:endParaRPr lang="en-US" altLang="zh-CN" sz="5400">
              <a:solidFill>
                <a:srgbClr val="000000"/>
              </a:solidFill>
              <a:latin typeface="汉仪书魂体简" panose="02010609000101010101" charset="-122"/>
              <a:ea typeface="汉仪书魂体简" panose="02010609000101010101" charset="-122"/>
            </a:endParaRPr>
          </a:p>
          <a:p>
            <a:pPr algn="just" defTabSz="767080">
              <a:lnSpc>
                <a:spcPct val="200000"/>
              </a:lnSpc>
            </a:pPr>
            <a:r>
              <a:rPr lang="en-US" altLang="zh-CN" sz="5400">
                <a:solidFill>
                  <a:srgbClr val="000000"/>
                </a:solidFill>
                <a:latin typeface="方正清刻本悦宋简体" panose="02000000000000000000" charset="-122"/>
                <a:ea typeface="方正清刻本悦宋简体" panose="02000000000000000000" charset="-122"/>
              </a:rPr>
              <a:t>⑤</a:t>
            </a:r>
            <a:r>
              <a:rPr lang="zh-CN" altLang="zh-CN" sz="5400" u="sng" dirty="0">
                <a:solidFill>
                  <a:srgbClr val="000000"/>
                </a:solidFill>
                <a:latin typeface="方正清刻本悦宋简体" panose="02000000000000000000" charset="-122"/>
                <a:ea typeface="方正清刻本悦宋简体" panose="02000000000000000000" charset="-122"/>
              </a:rPr>
              <a:t>说明事物</a:t>
            </a:r>
            <a:r>
              <a:rPr lang="zh-CN" altLang="zh-CN" sz="5400" dirty="0">
                <a:solidFill>
                  <a:srgbClr val="000000"/>
                </a:solidFill>
                <a:latin typeface="方正清刻本悦宋简体" panose="02000000000000000000" charset="-122"/>
                <a:ea typeface="方正清刻本悦宋简体" panose="02000000000000000000" charset="-122"/>
              </a:rPr>
              <a:t>的方法很多。</a:t>
            </a:r>
            <a:endParaRPr lang="en-US" altLang="zh-CN" sz="5400">
              <a:solidFill>
                <a:srgbClr val="000000"/>
              </a:solidFill>
              <a:latin typeface="方正清刻本悦宋简体" panose="02000000000000000000" charset="-122"/>
              <a:ea typeface="方正清刻本悦宋简体" panose="02000000000000000000" charset="-122"/>
            </a:endParaRPr>
          </a:p>
          <a:p>
            <a:pPr algn="just" defTabSz="767080">
              <a:lnSpc>
                <a:spcPct val="200000"/>
              </a:lnSpc>
            </a:pPr>
            <a:r>
              <a:rPr lang="zh-CN" altLang="zh-CN" sz="5400" b="1" dirty="0">
                <a:solidFill>
                  <a:srgbClr val="0000FF"/>
                </a:solidFill>
                <a:latin typeface="汉仪书魂体简" panose="02010609000101010101" charset="-122"/>
                <a:ea typeface="汉仪书魂体简" panose="02010609000101010101" charset="-122"/>
              </a:rPr>
              <a:t>答案</a:t>
            </a:r>
            <a:r>
              <a:rPr lang="zh-CN" altLang="zh-CN" sz="5400" dirty="0">
                <a:solidFill>
                  <a:srgbClr val="000000"/>
                </a:solidFill>
                <a:latin typeface="汉仪书魂体简" panose="02010609000101010101" charset="-122"/>
                <a:ea typeface="汉仪书魂体简" panose="02010609000101010101" charset="-122"/>
              </a:rPr>
              <a:t>　</a:t>
            </a:r>
            <a:r>
              <a:rPr lang="zh-CN" altLang="zh-CN" sz="5400" dirty="0">
                <a:solidFill>
                  <a:srgbClr val="C00000"/>
                </a:solidFill>
                <a:latin typeface="汉仪书魂体简" panose="02010609000101010101" charset="-122"/>
                <a:ea typeface="汉仪书魂体简" panose="02010609000101010101" charset="-122"/>
              </a:rPr>
              <a:t>动词性短语，定语</a:t>
            </a:r>
            <a:endParaRPr lang="zh-CN" altLang="zh-CN" sz="5400" dirty="0">
              <a:solidFill>
                <a:srgbClr val="C00000"/>
              </a:solidFill>
              <a:latin typeface="汉仪书魂体简" panose="02010609000101010101" charset="-122"/>
              <a:ea typeface="汉仪书魂体简" panose="0201060900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7410">
                                            <p:txEl>
                                              <p:charRg st="21" end="33"/>
                                            </p:txEl>
                                          </p:spTgt>
                                        </p:tgtEl>
                                        <p:attrNameLst>
                                          <p:attrName>style.visibility</p:attrName>
                                        </p:attrNameLst>
                                      </p:cBhvr>
                                      <p:to>
                                        <p:strVal val="visible"/>
                                      </p:to>
                                    </p:set>
                                    <p:animEffect transition="in" filter="blinds(horizontal)">
                                      <p:cBhvr>
                                        <p:cTn id="7" dur="500"/>
                                        <p:tgtEl>
                                          <p:spTgt spid="17410">
                                            <p:txEl>
                                              <p:charRg st="21" end="3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7410">
                                            <p:txEl>
                                              <p:charRg st="45" end="57"/>
                                            </p:txEl>
                                          </p:spTgt>
                                        </p:tgtEl>
                                        <p:attrNameLst>
                                          <p:attrName>style.visibility</p:attrName>
                                        </p:attrNameLst>
                                      </p:cBhvr>
                                      <p:to>
                                        <p:strVal val="visible"/>
                                      </p:to>
                                    </p:set>
                                    <p:animEffect transition="in" filter="blinds(horizontal)">
                                      <p:cBhvr>
                                        <p:cTn id="10" dur="500"/>
                                        <p:tgtEl>
                                          <p:spTgt spid="17410">
                                            <p:txEl>
                                              <p:charRg st="45" end="57"/>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17410">
                                            <p:txEl>
                                              <p:charRg st="21" end="33"/>
                                            </p:txEl>
                                          </p:spTgt>
                                        </p:tgtEl>
                                      </p:cBhvr>
                                    </p:animEffect>
                                    <p:set>
                                      <p:cBhvr>
                                        <p:cTn id="15" dur="1" fill="hold">
                                          <p:stCondLst>
                                            <p:cond delay="499"/>
                                          </p:stCondLst>
                                        </p:cTn>
                                        <p:tgtEl>
                                          <p:spTgt spid="17410">
                                            <p:txEl>
                                              <p:charRg st="21" end="33"/>
                                            </p:txEl>
                                          </p:spTgt>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17410">
                                            <p:txEl>
                                              <p:charRg st="45" end="57"/>
                                            </p:txEl>
                                          </p:spTgt>
                                        </p:tgtEl>
                                      </p:cBhvr>
                                    </p:animEffect>
                                    <p:set>
                                      <p:cBhvr>
                                        <p:cTn id="18" dur="1" fill="hold">
                                          <p:stCondLst>
                                            <p:cond delay="499"/>
                                          </p:stCondLst>
                                        </p:cTn>
                                        <p:tgtEl>
                                          <p:spTgt spid="17410">
                                            <p:txEl>
                                              <p:charRg st="45" end="57"/>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t="7812" b="7812"/>
          <a:stretch>
            <a:fillRect/>
          </a:stretch>
        </p:blipFill>
        <p:spPr>
          <a:xfrm>
            <a:off x="0" y="0"/>
            <a:ext cx="17610138" cy="9906000"/>
          </a:xfrm>
          <a:prstGeom prst="rect">
            <a:avLst/>
          </a:prstGeom>
        </p:spPr>
      </p:pic>
      <p:grpSp>
        <p:nvGrpSpPr>
          <p:cNvPr id="7" name="组合 6"/>
          <p:cNvGrpSpPr/>
          <p:nvPr/>
        </p:nvGrpSpPr>
        <p:grpSpPr>
          <a:xfrm rot="0">
            <a:off x="5887720" y="909955"/>
            <a:ext cx="5835015" cy="6038215"/>
            <a:chOff x="3901154" y="1268362"/>
            <a:chExt cx="4173792" cy="4318972"/>
          </a:xfrm>
        </p:grpSpPr>
        <p:sp>
          <p:nvSpPr>
            <p:cNvPr id="9" name="椭圆 8"/>
            <p:cNvSpPr/>
            <p:nvPr/>
          </p:nvSpPr>
          <p:spPr>
            <a:xfrm>
              <a:off x="3901154" y="1413542"/>
              <a:ext cx="4173792" cy="4173792"/>
            </a:xfrm>
            <a:prstGeom prst="ellipse">
              <a:avLst/>
            </a:prstGeom>
            <a:noFill/>
            <a:ln w="38100">
              <a:solidFill>
                <a:schemeClr val="accent2">
                  <a:lumMod val="40000"/>
                  <a:lumOff val="6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nvSpPr>
          <p:spPr>
            <a:xfrm>
              <a:off x="4063386" y="1575774"/>
              <a:ext cx="3849328" cy="3849328"/>
            </a:xfrm>
            <a:prstGeom prst="ellipse">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椭圆 10"/>
            <p:cNvSpPr/>
            <p:nvPr/>
          </p:nvSpPr>
          <p:spPr>
            <a:xfrm>
              <a:off x="4063386" y="1268362"/>
              <a:ext cx="1231285" cy="1231285"/>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nvSpPr>
          <p:spPr>
            <a:xfrm>
              <a:off x="4146474" y="1349477"/>
              <a:ext cx="1069053" cy="1069053"/>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nvSpPr>
          <p:spPr>
            <a:xfrm>
              <a:off x="4436846" y="1470941"/>
              <a:ext cx="471920" cy="7925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6600" dirty="0">
                  <a:solidFill>
                    <a:prstClr val="white"/>
                  </a:solidFill>
                  <a:latin typeface="Arial" panose="020B0604020202020204" pitchFamily="34" charset="0"/>
                  <a:ea typeface="微软雅黑" panose="020B0503020204020204" pitchFamily="34" charset="-122"/>
                  <a:sym typeface="Arial" panose="020B0604020202020204" pitchFamily="34" charset="0"/>
                </a:rPr>
                <a:t>3</a:t>
              </a:r>
              <a:endParaRPr kumimoji="0" lang="zh-CN" altLang="en-US" sz="660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nvSpPr>
          <p:spPr>
            <a:xfrm>
              <a:off x="4026784" y="2858722"/>
              <a:ext cx="3922533" cy="936553"/>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sz="6600" b="1" spc="500" dirty="0">
                  <a:solidFill>
                    <a:srgbClr val="595959"/>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cs typeface="方正大标宋简体" panose="02010601030101010101" charset="-122"/>
                  <a:sym typeface="Arial" panose="020B0604020202020204" pitchFamily="34" charset="0"/>
                </a:rPr>
                <a:t>句子</a:t>
              </a:r>
              <a:r>
                <a:rPr kumimoji="0" lang="zh-CN" altLang="en-US" sz="6600" b="1" i="0" u="none" strike="noStrike" kern="1200" cap="none" spc="200" normalizeH="0" baseline="0" noProof="0" dirty="0">
                  <a:ln>
                    <a:noFill/>
                  </a:ln>
                  <a:solidFill>
                    <a:srgbClr val="595959"/>
                  </a:solidFill>
                  <a:effectLst>
                    <a:outerShdw blurRad="38100" dist="38100" dir="2700000" algn="tl">
                      <a:srgbClr val="000000">
                        <a:alpha val="43137"/>
                      </a:srgbClr>
                    </a:outerShdw>
                  </a:effectLst>
                  <a:uLnTx/>
                  <a:uFillTx/>
                  <a:latin typeface="方正大标宋简体" panose="02010601030101010101" charset="-122"/>
                  <a:ea typeface="方正大标宋简体" panose="02010601030101010101" charset="-122"/>
                  <a:cs typeface="方正大标宋简体" panose="02010601030101010101" charset="-122"/>
                  <a:sym typeface="Arial" panose="020B0604020202020204" pitchFamily="34" charset="0"/>
                </a:rPr>
                <a:t>  </a:t>
              </a:r>
              <a:endParaRPr kumimoji="0" lang="zh-CN" altLang="en-US" sz="6600" b="1" i="0" u="none" strike="noStrike" kern="1200" cap="none" spc="200" normalizeH="0" baseline="0" noProof="0" dirty="0">
                <a:ln>
                  <a:noFill/>
                </a:ln>
                <a:solidFill>
                  <a:srgbClr val="595959"/>
                </a:solidFill>
                <a:effectLst>
                  <a:outerShdw blurRad="38100" dist="38100" dir="2700000" algn="tl">
                    <a:srgbClr val="000000">
                      <a:alpha val="43137"/>
                    </a:srgbClr>
                  </a:outerShdw>
                </a:effectLst>
                <a:uLnTx/>
                <a:uFillTx/>
                <a:latin typeface="方正大标宋简体" panose="02010601030101010101" charset="-122"/>
                <a:ea typeface="方正大标宋简体" panose="02010601030101010101" charset="-122"/>
                <a:cs typeface="方正大标宋简体" panose="02010601030101010101"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19458" name="矩形 1"/>
          <p:cNvSpPr/>
          <p:nvPr/>
        </p:nvSpPr>
        <p:spPr>
          <a:xfrm>
            <a:off x="367665" y="488315"/>
            <a:ext cx="17242155" cy="9124950"/>
          </a:xfrm>
          <a:prstGeom prst="rect">
            <a:avLst/>
          </a:prstGeom>
          <a:noFill/>
          <a:ln w="9525">
            <a:noFill/>
          </a:ln>
        </p:spPr>
        <p:txBody>
          <a:bodyPr wrap="square" lIns="76810" tIns="38405" rIns="76810" bIns="38405">
            <a:spAutoFit/>
          </a:bodyPr>
          <a:p>
            <a:pPr algn="just" defTabSz="767080">
              <a:lnSpc>
                <a:spcPct val="150000"/>
              </a:lnSpc>
            </a:pPr>
            <a:r>
              <a:rPr lang="zh-CN" altLang="zh-CN" sz="4400" b="1"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句子</a:t>
            </a:r>
            <a:endParaRPr lang="zh-CN" altLang="zh-CN" sz="4400" b="1"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en-US" altLang="zh-CN" sz="4400" dirty="0">
                <a:latin typeface="方正清刻本悦宋简体" panose="02000000000000000000" charset="-122"/>
                <a:ea typeface="方正清刻本悦宋简体" panose="02000000000000000000" charset="-122"/>
                <a:cs typeface="方正清刻本悦宋简体" panose="02000000000000000000" charset="-122"/>
              </a:rPr>
              <a:t>1.</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句子是具有一个句调(形式上带句号、问号、叹号)，能够表达一个相对完整的意思的语言单位。如：</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algn="ctr" defTabSz="767080">
              <a:lnSpc>
                <a:spcPct val="150000"/>
              </a:lnSpc>
            </a:pPr>
            <a:r>
              <a:rPr lang="en-US" altLang="zh-CN" sz="4400">
                <a:latin typeface="汉仪书魂体简" panose="02010609000101010101" charset="-122"/>
                <a:ea typeface="汉仪书魂体简" panose="02010609000101010101" charset="-122"/>
                <a:cs typeface="方正清刻本悦宋简体" panose="02000000000000000000" charset="-122"/>
              </a:rPr>
              <a:t>①</a:t>
            </a:r>
            <a:r>
              <a:rPr lang="zh-CN" altLang="zh-CN" sz="4400" dirty="0">
                <a:latin typeface="汉仪书魂体简" panose="02010609000101010101" charset="-122"/>
                <a:ea typeface="汉仪书魂体简" panose="02010609000101010101" charset="-122"/>
                <a:cs typeface="方正清刻本悦宋简体" panose="02000000000000000000" charset="-122"/>
              </a:rPr>
              <a:t>妙！　</a:t>
            </a:r>
            <a:r>
              <a:rPr lang="en-US" altLang="zh-CN" sz="4400">
                <a:latin typeface="汉仪书魂体简" panose="02010609000101010101" charset="-122"/>
                <a:ea typeface="汉仪书魂体简" panose="02010609000101010101" charset="-122"/>
                <a:cs typeface="方正清刻本悦宋简体" panose="02000000000000000000" charset="-122"/>
              </a:rPr>
              <a:t>②</a:t>
            </a:r>
            <a:r>
              <a:rPr lang="zh-CN" altLang="zh-CN" sz="4400" dirty="0">
                <a:latin typeface="汉仪书魂体简" panose="02010609000101010101" charset="-122"/>
                <a:ea typeface="汉仪书魂体简" panose="02010609000101010101" charset="-122"/>
                <a:cs typeface="方正清刻本悦宋简体" panose="02000000000000000000" charset="-122"/>
              </a:rPr>
              <a:t>谁？　</a:t>
            </a:r>
            <a:r>
              <a:rPr lang="en-US" altLang="zh-CN" sz="4400">
                <a:latin typeface="汉仪书魂体简" panose="02010609000101010101" charset="-122"/>
                <a:ea typeface="汉仪书魂体简" panose="02010609000101010101" charset="-122"/>
                <a:cs typeface="方正清刻本悦宋简体" panose="02000000000000000000" charset="-122"/>
              </a:rPr>
              <a:t>③</a:t>
            </a:r>
            <a:r>
              <a:rPr lang="zh-CN" altLang="zh-CN" sz="4400" dirty="0">
                <a:latin typeface="汉仪书魂体简" panose="02010609000101010101" charset="-122"/>
                <a:ea typeface="汉仪书魂体简" panose="02010609000101010101" charset="-122"/>
                <a:cs typeface="方正清刻本悦宋简体" panose="02000000000000000000" charset="-122"/>
              </a:rPr>
              <a:t>刮风了。　</a:t>
            </a:r>
            <a:r>
              <a:rPr lang="en-US" altLang="zh-CN" sz="4400">
                <a:latin typeface="汉仪书魂体简" panose="02010609000101010101" charset="-122"/>
                <a:ea typeface="汉仪书魂体简" panose="02010609000101010101" charset="-122"/>
                <a:cs typeface="方正清刻本悦宋简体" panose="02000000000000000000" charset="-122"/>
              </a:rPr>
              <a:t>④</a:t>
            </a:r>
            <a:r>
              <a:rPr lang="zh-CN" altLang="zh-CN" sz="4400" dirty="0">
                <a:latin typeface="汉仪书魂体简" panose="02010609000101010101" charset="-122"/>
                <a:ea typeface="汉仪书魂体简" panose="02010609000101010101" charset="-122"/>
                <a:cs typeface="方正清刻本悦宋简体" panose="02000000000000000000" charset="-122"/>
              </a:rPr>
              <a:t>他身体很壮。</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algn="ctr" defTabSz="767080">
              <a:lnSpc>
                <a:spcPct val="150000"/>
              </a:lnSpc>
              <a:buClrTx/>
              <a:buSzTx/>
              <a:buFontTx/>
            </a:pPr>
            <a:r>
              <a:rPr lang="zh-CN" altLang="zh-CN" sz="5400" dirty="0">
                <a:latin typeface="汉仪书魂体简" panose="02010609000101010101" charset="-122"/>
                <a:ea typeface="汉仪书魂体简" panose="02010609000101010101" charset="-122"/>
                <a:cs typeface="方正清刻本悦宋简体" panose="02000000000000000000" charset="-122"/>
              </a:rPr>
              <a:t>古诗《</a:t>
            </a:r>
            <a:r>
              <a:rPr lang="zh-CN" altLang="zh-CN" sz="5400" dirty="0">
                <a:latin typeface="汉仪书魂体简" panose="02010609000101010101" charset="-122"/>
                <a:ea typeface="汉仪书魂体简" panose="02010609000101010101" charset="-122"/>
                <a:cs typeface="方正清刻本悦宋简体" panose="02000000000000000000" charset="-122"/>
                <a:sym typeface="+mn-ea"/>
              </a:rPr>
              <a:t>相思》</a:t>
            </a:r>
            <a:endParaRPr lang="zh-CN" altLang="zh-CN" sz="5400" dirty="0">
              <a:latin typeface="汉仪书魂体简" panose="02010609000101010101" charset="-122"/>
              <a:ea typeface="汉仪书魂体简" panose="02010609000101010101" charset="-122"/>
              <a:cs typeface="方正清刻本悦宋简体" panose="02000000000000000000" charset="-122"/>
              <a:sym typeface="+mn-ea"/>
            </a:endParaRPr>
          </a:p>
          <a:p>
            <a:pPr algn="ctr" defTabSz="767080">
              <a:lnSpc>
                <a:spcPct val="150000"/>
              </a:lnSpc>
              <a:buClrTx/>
              <a:buSzTx/>
              <a:buFontTx/>
            </a:pPr>
            <a:r>
              <a:rPr lang="zh-CN" altLang="zh-CN" sz="5400" dirty="0">
                <a:latin typeface="汉仪书魂体简" panose="02010609000101010101" charset="-122"/>
                <a:ea typeface="汉仪书魂体简" panose="02010609000101010101" charset="-122"/>
                <a:cs typeface="方正清刻本悦宋简体" panose="02000000000000000000" charset="-122"/>
                <a:sym typeface="+mn-ea"/>
              </a:rPr>
              <a:t>红豆生南国，春来发几枝？</a:t>
            </a:r>
            <a:endParaRPr lang="zh-CN" altLang="zh-CN" sz="5400" dirty="0">
              <a:latin typeface="汉仪书魂体简" panose="02010609000101010101" charset="-122"/>
              <a:ea typeface="汉仪书魂体简" panose="02010609000101010101" charset="-122"/>
              <a:cs typeface="方正清刻本悦宋简体" panose="02000000000000000000" charset="-122"/>
              <a:sym typeface="+mn-ea"/>
            </a:endParaRPr>
          </a:p>
          <a:p>
            <a:pPr algn="ctr" defTabSz="767080">
              <a:lnSpc>
                <a:spcPct val="150000"/>
              </a:lnSpc>
              <a:buClrTx/>
              <a:buSzTx/>
              <a:buFontTx/>
            </a:pPr>
            <a:r>
              <a:rPr lang="zh-CN" altLang="zh-CN" sz="5400" dirty="0">
                <a:latin typeface="汉仪书魂体简" panose="02010609000101010101" charset="-122"/>
                <a:ea typeface="汉仪书魂体简" panose="02010609000101010101" charset="-122"/>
                <a:cs typeface="方正清刻本悦宋简体" panose="02000000000000000000" charset="-122"/>
                <a:sym typeface="+mn-ea"/>
              </a:rPr>
              <a:t>愿君多采撷，此物最相思！</a:t>
            </a:r>
            <a:endParaRPr lang="zh-CN" altLang="zh-CN" sz="5400" dirty="0">
              <a:latin typeface="汉仪书魂体简" panose="02010609000101010101" charset="-122"/>
              <a:ea typeface="汉仪书魂体简" panose="02010609000101010101" charset="-122"/>
              <a:cs typeface="方正清刻本悦宋简体" panose="02000000000000000000" charset="-122"/>
              <a:sym typeface="+mn-ea"/>
            </a:endParaRPr>
          </a:p>
          <a:p>
            <a:pPr algn="l" defTabSz="767080">
              <a:lnSpc>
                <a:spcPct val="150000"/>
              </a:lnSpc>
              <a:buClrTx/>
              <a:buSzTx/>
              <a:buFontTx/>
            </a:pPr>
            <a:endParaRPr lang="zh-CN" altLang="zh-CN" sz="5400" dirty="0">
              <a:latin typeface="汉仪书魂体简" panose="02010609000101010101" charset="-122"/>
              <a:ea typeface="汉仪书魂体简" panose="02010609000101010101" charset="-122"/>
              <a:cs typeface="方正清刻本悦宋简体" panose="020000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9458">
                                            <p:txEl>
                                              <p:pRg st="0" end="0"/>
                                            </p:txEl>
                                          </p:spTgt>
                                        </p:tgtEl>
                                        <p:attrNameLst>
                                          <p:attrName>style.visibility</p:attrName>
                                        </p:attrNameLst>
                                      </p:cBhvr>
                                      <p:to>
                                        <p:strVal val="visible"/>
                                      </p:to>
                                    </p:set>
                                    <p:anim calcmode="discrete" valueType="clr">
                                      <p:cBhvr override="childStyle">
                                        <p:cTn id="7" dur="80"/>
                                        <p:tgtEl>
                                          <p:spTgt spid="1945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945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9458">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9458">
                                            <p:txEl>
                                              <p:pRg st="1" end="1"/>
                                            </p:txEl>
                                          </p:spTgt>
                                        </p:tgtEl>
                                        <p:attrNameLst>
                                          <p:attrName>style.visibility</p:attrName>
                                        </p:attrNameLst>
                                      </p:cBhvr>
                                      <p:to>
                                        <p:strVal val="visible"/>
                                      </p:to>
                                    </p:set>
                                    <p:anim calcmode="discrete" valueType="clr">
                                      <p:cBhvr override="childStyle">
                                        <p:cTn id="14" dur="80"/>
                                        <p:tgtEl>
                                          <p:spTgt spid="1945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9458">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19458">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19458">
                                            <p:txEl>
                                              <p:pRg st="2" end="2"/>
                                            </p:txEl>
                                          </p:spTgt>
                                        </p:tgtEl>
                                        <p:attrNameLst>
                                          <p:attrName>style.visibility</p:attrName>
                                        </p:attrNameLst>
                                      </p:cBhvr>
                                      <p:to>
                                        <p:strVal val="visible"/>
                                      </p:to>
                                    </p:set>
                                    <p:anim calcmode="discrete" valueType="clr">
                                      <p:cBhvr override="childStyle">
                                        <p:cTn id="21" dur="80"/>
                                        <p:tgtEl>
                                          <p:spTgt spid="1945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9458">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19458">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19458">
                                            <p:txEl>
                                              <p:pRg st="3" end="3"/>
                                            </p:txEl>
                                          </p:spTgt>
                                        </p:tgtEl>
                                        <p:attrNameLst>
                                          <p:attrName>style.visibility</p:attrName>
                                        </p:attrNameLst>
                                      </p:cBhvr>
                                      <p:to>
                                        <p:strVal val="visible"/>
                                      </p:to>
                                    </p:set>
                                    <p:anim calcmode="discrete" valueType="clr">
                                      <p:cBhvr override="childStyle">
                                        <p:cTn id="28" dur="80"/>
                                        <p:tgtEl>
                                          <p:spTgt spid="1945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9458">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19458">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19458">
                                            <p:txEl>
                                              <p:pRg st="4" end="4"/>
                                            </p:txEl>
                                          </p:spTgt>
                                        </p:tgtEl>
                                        <p:attrNameLst>
                                          <p:attrName>style.visibility</p:attrName>
                                        </p:attrNameLst>
                                      </p:cBhvr>
                                      <p:to>
                                        <p:strVal val="visible"/>
                                      </p:to>
                                    </p:set>
                                    <p:anim calcmode="discrete" valueType="clr">
                                      <p:cBhvr override="childStyle">
                                        <p:cTn id="35" dur="80"/>
                                        <p:tgtEl>
                                          <p:spTgt spid="19458">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19458">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19458">
                                            <p:txEl>
                                              <p:pRg st="4" end="4"/>
                                            </p:txEl>
                                          </p:spTgt>
                                        </p:tgtEl>
                                        <p:attrNameLst>
                                          <p:attrName>fill.type</p:attrName>
                                        </p:attrNameLst>
                                      </p:cBhvr>
                                      <p:to>
                                        <p:strVal val="solid"/>
                                      </p:to>
                                    </p:set>
                                  </p:childTnLst>
                                </p:cTn>
                              </p:par>
                              <p:par>
                                <p:cTn id="38" presetID="27" presetClass="entr" presetSubtype="0" fill="hold" nodeType="withEffect">
                                  <p:stCondLst>
                                    <p:cond delay="0"/>
                                  </p:stCondLst>
                                  <p:iterate type="lt">
                                    <p:tmPct val="50000"/>
                                  </p:iterate>
                                  <p:childTnLst>
                                    <p:set>
                                      <p:cBhvr>
                                        <p:cTn id="39" dur="1" fill="hold">
                                          <p:stCondLst>
                                            <p:cond delay="0"/>
                                          </p:stCondLst>
                                        </p:cTn>
                                        <p:tgtEl>
                                          <p:spTgt spid="19458">
                                            <p:txEl>
                                              <p:pRg st="5" end="5"/>
                                            </p:txEl>
                                          </p:spTgt>
                                        </p:tgtEl>
                                        <p:attrNameLst>
                                          <p:attrName>style.visibility</p:attrName>
                                        </p:attrNameLst>
                                      </p:cBhvr>
                                      <p:to>
                                        <p:strVal val="visible"/>
                                      </p:to>
                                    </p:set>
                                    <p:anim calcmode="discrete" valueType="clr">
                                      <p:cBhvr override="childStyle">
                                        <p:cTn id="40" dur="80"/>
                                        <p:tgtEl>
                                          <p:spTgt spid="19458">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19458">
                                            <p:txEl>
                                              <p:pRg st="5" end="5"/>
                                            </p:txEl>
                                          </p:spTgt>
                                        </p:tgtEl>
                                        <p:attrNameLst>
                                          <p:attrName>fillcolor</p:attrName>
                                        </p:attrNameLst>
                                      </p:cBhvr>
                                      <p:tavLst>
                                        <p:tav tm="0">
                                          <p:val>
                                            <p:clrVal>
                                              <a:schemeClr val="accent2"/>
                                            </p:clrVal>
                                          </p:val>
                                        </p:tav>
                                        <p:tav tm="50000">
                                          <p:val>
                                            <p:clrVal>
                                              <a:schemeClr val="hlink"/>
                                            </p:clrVal>
                                          </p:val>
                                        </p:tav>
                                      </p:tavLst>
                                    </p:anim>
                                    <p:set>
                                      <p:cBhvr>
                                        <p:cTn id="42" dur="80"/>
                                        <p:tgtEl>
                                          <p:spTgt spid="19458">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19458" name="矩形 1"/>
          <p:cNvSpPr/>
          <p:nvPr/>
        </p:nvSpPr>
        <p:spPr>
          <a:xfrm>
            <a:off x="367665" y="488315"/>
            <a:ext cx="17242155" cy="5154295"/>
          </a:xfrm>
          <a:prstGeom prst="rect">
            <a:avLst/>
          </a:prstGeom>
          <a:noFill/>
          <a:ln w="9525">
            <a:noFill/>
          </a:ln>
        </p:spPr>
        <p:txBody>
          <a:bodyPr wrap="square" lIns="76810" tIns="38405" rIns="76810" bIns="38405">
            <a:spAutoFit/>
          </a:bodyPr>
          <a:p>
            <a:pPr algn="just" defTabSz="767080">
              <a:lnSpc>
                <a:spcPct val="150000"/>
              </a:lnSpc>
            </a:pPr>
            <a:r>
              <a:rPr lang="zh-CN" altLang="zh-CN" sz="4400" b="1"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句子</a:t>
            </a:r>
            <a:endParaRPr lang="zh-CN" altLang="zh-CN" sz="4400" b="1"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2.句子成分</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algn="just"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句子成分是句子结构的组成成分，有</a:t>
            </a:r>
            <a:r>
              <a:rPr lang="zh-CN" altLang="zh-CN" sz="4400" dirty="0">
                <a:solidFill>
                  <a:srgbClr val="FF0000"/>
                </a:solidFill>
                <a:latin typeface="方正清刻本悦宋简体" panose="02000000000000000000" charset="-122"/>
                <a:ea typeface="方正清刻本悦宋简体" panose="02000000000000000000" charset="-122"/>
                <a:cs typeface="方正清刻本悦宋简体" panose="02000000000000000000" charset="-122"/>
              </a:rPr>
              <a:t>主语、谓语、宾语、定语、状语、补语六种</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。其中，</a:t>
            </a:r>
            <a:r>
              <a:rPr lang="zh-CN" altLang="zh-CN" sz="4400" dirty="0">
                <a:solidFill>
                  <a:schemeClr val="accent1"/>
                </a:solidFill>
                <a:latin typeface="方正清刻本悦宋简体" panose="02000000000000000000" charset="-122"/>
                <a:ea typeface="方正清刻本悦宋简体" panose="02000000000000000000" charset="-122"/>
                <a:cs typeface="方正清刻本悦宋简体" panose="02000000000000000000" charset="-122"/>
              </a:rPr>
              <a:t>主、谓、宾是句子的主干</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，它表述句子的主要意义；定、状、补是句子的枝叶，它使句子表达的意义更具体形象。</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020" y="-323739"/>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14" name="PA-矩形 38"/>
          <p:cNvSpPr/>
          <p:nvPr>
            <p:custDataLst>
              <p:tags r:id="rId2"/>
            </p:custDataLst>
          </p:nvPr>
        </p:nvSpPr>
        <p:spPr>
          <a:xfrm>
            <a:off x="2201268" y="9009329"/>
            <a:ext cx="13207603" cy="146124"/>
          </a:xfrm>
          <a:prstGeom prst="rect">
            <a:avLst/>
          </a:prstGeom>
          <a:solidFill>
            <a:srgbClr val="9BBB59">
              <a:lumMod val="75000"/>
            </a:srgbClr>
          </a:solidFill>
          <a:ln w="25400" cap="flat" cmpd="sng" algn="ctr">
            <a:noFill/>
            <a:prstDash val="solid"/>
          </a:ln>
          <a:effectLst/>
        </p:spPr>
        <p:txBody>
          <a:bodyPr rtlCol="0" anchor="ctr"/>
          <a:lstStyle/>
          <a:p>
            <a:pPr algn="ctr">
              <a:defRPr/>
            </a:pPr>
            <a:endParaRPr lang="en-US" sz="26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PA-矩形 7"/>
          <p:cNvSpPr/>
          <p:nvPr>
            <p:custDataLst>
              <p:tags r:id="rId3"/>
            </p:custDataLst>
          </p:nvPr>
        </p:nvSpPr>
        <p:spPr>
          <a:xfrm flipH="1" flipV="1">
            <a:off x="7398277" y="7045981"/>
            <a:ext cx="1798812" cy="93798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6">
              <a:lumMod val="40000"/>
              <a:lumOff val="60000"/>
            </a:schemeClr>
          </a:solidFill>
          <a:ln w="28575" cap="flat" cmpd="sng" algn="ctr">
            <a:solidFill>
              <a:schemeClr val="accent6">
                <a:lumMod val="20000"/>
                <a:lumOff val="80000"/>
              </a:schemeClr>
            </a:solidFill>
            <a:prstDash val="solid"/>
          </a:ln>
          <a:effectLst>
            <a:outerShdw dist="12700" dir="5400000" algn="t" rotWithShape="0">
              <a:prstClr val="black">
                <a:alpha val="40000"/>
              </a:prstClr>
            </a:outerShdw>
          </a:effectLst>
        </p:spPr>
        <p:txBody>
          <a:bodyPr rtlCol="0" anchor="ctr"/>
          <a:lstStyle/>
          <a:p>
            <a:pPr algn="ctr"/>
            <a:endParaRPr lang="en-US" sz="26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PA-矩形 7"/>
          <p:cNvSpPr/>
          <p:nvPr>
            <p:custDataLst>
              <p:tags r:id="rId4"/>
            </p:custDataLst>
          </p:nvPr>
        </p:nvSpPr>
        <p:spPr>
          <a:xfrm flipH="1">
            <a:off x="5452785" y="6450102"/>
            <a:ext cx="1798812" cy="93798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6">
              <a:lumMod val="40000"/>
              <a:lumOff val="60000"/>
            </a:schemeClr>
          </a:solidFill>
          <a:ln w="28575" cap="flat" cmpd="sng" algn="ctr">
            <a:solidFill>
              <a:schemeClr val="accent6">
                <a:lumMod val="20000"/>
                <a:lumOff val="80000"/>
              </a:schemeClr>
            </a:solidFill>
            <a:prstDash val="solid"/>
          </a:ln>
          <a:effectLst>
            <a:outerShdw dist="12700" dir="5400000" algn="t" rotWithShape="0">
              <a:prstClr val="black">
                <a:alpha val="40000"/>
              </a:prstClr>
            </a:outerShdw>
          </a:effectLst>
        </p:spPr>
        <p:txBody>
          <a:bodyPr rtlCol="0" anchor="ctr"/>
          <a:lstStyle/>
          <a:p>
            <a:pPr algn="ctr"/>
            <a:endParaRPr lang="en-US" sz="26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PA-矩形 7"/>
          <p:cNvSpPr/>
          <p:nvPr>
            <p:custDataLst>
              <p:tags r:id="rId5"/>
            </p:custDataLst>
          </p:nvPr>
        </p:nvSpPr>
        <p:spPr>
          <a:xfrm flipH="1" flipV="1">
            <a:off x="7417067" y="1386388"/>
            <a:ext cx="2689889" cy="1992511"/>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1">
              <a:lumMod val="40000"/>
              <a:lumOff val="60000"/>
            </a:schemeClr>
          </a:solidFill>
          <a:ln w="28575" cap="flat" cmpd="sng" algn="ctr">
            <a:noFill/>
            <a:prstDash val="solid"/>
          </a:ln>
          <a:effectLst>
            <a:outerShdw dist="12700" dir="5400000" algn="t" rotWithShape="0">
              <a:prstClr val="black">
                <a:alpha val="40000"/>
              </a:prstClr>
            </a:outerShdw>
          </a:effectLst>
        </p:spPr>
        <p:txBody>
          <a:bodyPr rtlCol="0" anchor="ctr"/>
          <a:lstStyle/>
          <a:p>
            <a:pPr algn="ctr"/>
            <a:endParaRPr lang="en-US" sz="26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PA-矩形 7"/>
          <p:cNvSpPr/>
          <p:nvPr>
            <p:custDataLst>
              <p:tags r:id="rId6"/>
            </p:custDataLst>
          </p:nvPr>
        </p:nvSpPr>
        <p:spPr>
          <a:xfrm flipH="1">
            <a:off x="7490252" y="3467581"/>
            <a:ext cx="3370969" cy="2522410"/>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rgbClr val="C2F4FB"/>
          </a:solidFill>
          <a:ln w="28575" cap="flat" cmpd="sng" algn="ctr">
            <a:noFill/>
            <a:prstDash val="solid"/>
          </a:ln>
          <a:effectLst>
            <a:outerShdw dist="12700" dir="5400000" algn="t" rotWithShape="0">
              <a:prstClr val="black">
                <a:alpha val="40000"/>
              </a:prstClr>
            </a:outerShdw>
          </a:effectLst>
        </p:spPr>
        <p:txBody>
          <a:bodyPr rtlCol="0" anchor="ctr"/>
          <a:lstStyle/>
          <a:p>
            <a:pPr algn="ctr"/>
            <a:endParaRPr lang="en-US" sz="26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PA-矩形 7"/>
          <p:cNvSpPr/>
          <p:nvPr>
            <p:custDataLst>
              <p:tags r:id="rId7"/>
            </p:custDataLst>
          </p:nvPr>
        </p:nvSpPr>
        <p:spPr>
          <a:xfrm flipH="1" flipV="1">
            <a:off x="4516438" y="3409114"/>
            <a:ext cx="2689889" cy="1992511"/>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2">
              <a:lumMod val="60000"/>
              <a:lumOff val="40000"/>
            </a:schemeClr>
          </a:solidFill>
          <a:ln w="28575" cap="flat" cmpd="sng" algn="ctr">
            <a:noFill/>
            <a:prstDash val="solid"/>
          </a:ln>
          <a:effectLst>
            <a:outerShdw dist="12700" dir="5400000" algn="t" rotWithShape="0">
              <a:prstClr val="black">
                <a:alpha val="40000"/>
              </a:prstClr>
            </a:outerShdw>
          </a:effectLst>
        </p:spPr>
        <p:txBody>
          <a:bodyPr rtlCol="0" anchor="ctr"/>
          <a:lstStyle/>
          <a:p>
            <a:pPr algn="ctr"/>
            <a:endParaRPr lang="en-US" sz="26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PA-矩形 7"/>
          <p:cNvSpPr/>
          <p:nvPr>
            <p:custDataLst>
              <p:tags r:id="rId8"/>
            </p:custDataLst>
          </p:nvPr>
        </p:nvSpPr>
        <p:spPr>
          <a:xfrm flipH="1">
            <a:off x="3398796" y="480638"/>
            <a:ext cx="3940557" cy="2843413"/>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rgbClr val="FEF7F7"/>
          </a:solidFill>
          <a:ln w="28575" cap="flat" cmpd="sng" algn="ctr">
            <a:noFill/>
            <a:prstDash val="solid"/>
          </a:ln>
          <a:effectLst>
            <a:outerShdw dist="12700" dir="5400000" algn="t" rotWithShape="0">
              <a:prstClr val="black">
                <a:alpha val="40000"/>
              </a:prstClr>
            </a:outerShdw>
          </a:effectLst>
        </p:spPr>
        <p:txBody>
          <a:bodyPr rtlCol="0" anchor="ctr"/>
          <a:lstStyle/>
          <a:p>
            <a:pPr algn="ctr"/>
            <a:endParaRPr lang="en-US" sz="26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PA-等腰三角形 45"/>
          <p:cNvSpPr/>
          <p:nvPr>
            <p:custDataLst>
              <p:tags r:id="rId9"/>
            </p:custDataLst>
          </p:nvPr>
        </p:nvSpPr>
        <p:spPr>
          <a:xfrm>
            <a:off x="6797745" y="8399999"/>
            <a:ext cx="1056685" cy="682394"/>
          </a:xfrm>
          <a:prstGeom prst="triangle">
            <a:avLst/>
          </a:prstGeom>
          <a:solidFill>
            <a:srgbClr val="9BBB59">
              <a:lumMod val="75000"/>
            </a:srgbClr>
          </a:solidFill>
          <a:ln w="25400" cap="flat" cmpd="sng" algn="ctr">
            <a:noFill/>
            <a:prstDash val="solid"/>
          </a:ln>
          <a:effectLst/>
        </p:spPr>
        <p:txBody>
          <a:bodyPr rtlCol="0" anchor="ctr"/>
          <a:lstStyle/>
          <a:p>
            <a:pPr algn="ctr">
              <a:defRPr/>
            </a:pPr>
            <a:endParaRPr lang="en-US" sz="26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2" name="PA-直接连接符 46"/>
          <p:cNvCxnSpPr/>
          <p:nvPr>
            <p:custDataLst>
              <p:tags r:id="rId10"/>
            </p:custDataLst>
          </p:nvPr>
        </p:nvCxnSpPr>
        <p:spPr>
          <a:xfrm>
            <a:off x="3398796" y="1351227"/>
            <a:ext cx="3329255" cy="0"/>
          </a:xfrm>
          <a:prstGeom prst="line">
            <a:avLst/>
          </a:prstGeom>
          <a:noFill/>
          <a:ln w="19050" cap="flat" cmpd="sng" algn="ctr">
            <a:solidFill>
              <a:srgbClr val="B88C00"/>
            </a:solidFill>
            <a:prstDash val="sysDash"/>
          </a:ln>
          <a:effectLst>
            <a:outerShdw dist="12700" dir="5400000" algn="t" rotWithShape="0">
              <a:srgbClr val="FFFF00">
                <a:alpha val="40000"/>
              </a:srgbClr>
            </a:outerShdw>
          </a:effectLst>
        </p:spPr>
      </p:cxnSp>
      <p:sp>
        <p:nvSpPr>
          <p:cNvPr id="23" name="PA-矩形 23"/>
          <p:cNvSpPr/>
          <p:nvPr>
            <p:custDataLst>
              <p:tags r:id="rId11"/>
            </p:custDataLst>
          </p:nvPr>
        </p:nvSpPr>
        <p:spPr>
          <a:xfrm>
            <a:off x="3396631" y="565846"/>
            <a:ext cx="3369308" cy="730314"/>
          </a:xfrm>
          <a:custGeom>
            <a:avLst/>
            <a:gdLst/>
            <a:ahLst/>
            <a:cxnLst/>
            <a:rect l="l" t="t" r="r" b="b"/>
            <a:pathLst>
              <a:path w="3603096" h="876320">
                <a:moveTo>
                  <a:pt x="0" y="0"/>
                </a:moveTo>
                <a:lnTo>
                  <a:pt x="3233506" y="0"/>
                </a:lnTo>
                <a:cubicBezTo>
                  <a:pt x="3437625" y="0"/>
                  <a:pt x="3603096" y="165471"/>
                  <a:pt x="3603096" y="369590"/>
                </a:cubicBezTo>
                <a:lnTo>
                  <a:pt x="3603096" y="876320"/>
                </a:lnTo>
                <a:lnTo>
                  <a:pt x="0" y="876320"/>
                </a:lnTo>
                <a:lnTo>
                  <a:pt x="0" y="739180"/>
                </a:lnTo>
                <a:lnTo>
                  <a:pt x="0" y="369590"/>
                </a:lnTo>
                <a:close/>
              </a:path>
            </a:pathLst>
          </a:custGeom>
          <a:solidFill>
            <a:sysClr val="windowText" lastClr="000000">
              <a:lumMod val="95000"/>
              <a:lumOff val="5000"/>
            </a:sysClr>
          </a:solidFill>
          <a:ln w="25400" cap="flat" cmpd="sng" algn="ctr">
            <a:noFill/>
            <a:prstDash val="solid"/>
          </a:ln>
          <a:effectLst/>
        </p:spPr>
        <p:txBody>
          <a:bodyPr rtlCol="0" anchor="ctr"/>
          <a:lstStyle/>
          <a:p>
            <a:pPr algn="ctr"/>
            <a:endParaRPr lang="en-US" sz="26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PA-矩形 48"/>
          <p:cNvSpPr/>
          <p:nvPr>
            <p:custDataLst>
              <p:tags r:id="rId12"/>
            </p:custDataLst>
          </p:nvPr>
        </p:nvSpPr>
        <p:spPr>
          <a:xfrm>
            <a:off x="3470395" y="620667"/>
            <a:ext cx="776893" cy="611585"/>
          </a:xfrm>
          <a:prstGeom prst="rect">
            <a:avLst/>
          </a:prstGeom>
          <a:pattFill prst="dkDnDiag">
            <a:fgClr>
              <a:sysClr val="windowText" lastClr="000000">
                <a:lumMod val="85000"/>
                <a:lumOff val="15000"/>
              </a:sysClr>
            </a:fgClr>
            <a:bgClr>
              <a:sysClr val="windowText" lastClr="000000">
                <a:lumMod val="65000"/>
                <a:lumOff val="35000"/>
              </a:sysClr>
            </a:bgClr>
          </a:pattFill>
          <a:ln w="25400" cap="flat" cmpd="sng" algn="ctr">
            <a:noFill/>
            <a:prstDash val="solid"/>
          </a:ln>
          <a:effectLst/>
        </p:spPr>
        <p:txBody>
          <a:bodyPr rtlCol="0" anchor="ctr"/>
          <a:lstStyle/>
          <a:p>
            <a:pPr algn="ctr">
              <a:defRPr/>
            </a:pPr>
            <a:endParaRPr lang="zh-CN" altLang="en-US" sz="26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5" name="PA-直接连接符 49"/>
          <p:cNvCxnSpPr/>
          <p:nvPr>
            <p:custDataLst>
              <p:tags r:id="rId13"/>
            </p:custDataLst>
          </p:nvPr>
        </p:nvCxnSpPr>
        <p:spPr>
          <a:xfrm>
            <a:off x="7490252" y="4333254"/>
            <a:ext cx="2918522" cy="0"/>
          </a:xfrm>
          <a:prstGeom prst="line">
            <a:avLst/>
          </a:prstGeom>
          <a:noFill/>
          <a:ln w="19050" cap="flat" cmpd="sng" algn="ctr">
            <a:solidFill>
              <a:srgbClr val="B88C00"/>
            </a:solidFill>
            <a:prstDash val="sysDash"/>
          </a:ln>
          <a:effectLst>
            <a:outerShdw dist="12700" dir="5400000" algn="t" rotWithShape="0">
              <a:srgbClr val="FFFF00">
                <a:alpha val="40000"/>
              </a:srgbClr>
            </a:outerShdw>
          </a:effectLst>
        </p:spPr>
      </p:cxnSp>
      <p:sp>
        <p:nvSpPr>
          <p:cNvPr id="26" name="PA-矩形 23"/>
          <p:cNvSpPr/>
          <p:nvPr>
            <p:custDataLst>
              <p:tags r:id="rId14"/>
            </p:custDataLst>
          </p:nvPr>
        </p:nvSpPr>
        <p:spPr>
          <a:xfrm>
            <a:off x="7490256" y="3547873"/>
            <a:ext cx="2956410" cy="730314"/>
          </a:xfrm>
          <a:custGeom>
            <a:avLst/>
            <a:gdLst/>
            <a:ahLst/>
            <a:cxnLst/>
            <a:rect l="l" t="t" r="r" b="b"/>
            <a:pathLst>
              <a:path w="2046807" h="505617">
                <a:moveTo>
                  <a:pt x="0" y="0"/>
                </a:moveTo>
                <a:lnTo>
                  <a:pt x="1807532" y="0"/>
                </a:lnTo>
                <a:cubicBezTo>
                  <a:pt x="1939680" y="0"/>
                  <a:pt x="2046807" y="95473"/>
                  <a:pt x="2046807" y="213245"/>
                </a:cubicBezTo>
                <a:lnTo>
                  <a:pt x="2046807" y="505617"/>
                </a:lnTo>
                <a:lnTo>
                  <a:pt x="0" y="505617"/>
                </a:lnTo>
                <a:close/>
              </a:path>
            </a:pathLst>
          </a:custGeom>
          <a:solidFill>
            <a:sysClr val="windowText" lastClr="000000">
              <a:lumMod val="95000"/>
              <a:lumOff val="5000"/>
            </a:sysClr>
          </a:solidFill>
          <a:ln w="25400" cap="flat" cmpd="sng" algn="ctr">
            <a:noFill/>
            <a:prstDash val="solid"/>
          </a:ln>
          <a:effectLst/>
        </p:spPr>
        <p:txBody>
          <a:bodyPr rtlCol="0" anchor="ctr"/>
          <a:lstStyle/>
          <a:p>
            <a:pPr algn="ctr"/>
            <a:endParaRPr lang="en-US" sz="26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PA-矩形 51"/>
          <p:cNvSpPr/>
          <p:nvPr>
            <p:custDataLst>
              <p:tags r:id="rId15"/>
            </p:custDataLst>
          </p:nvPr>
        </p:nvSpPr>
        <p:spPr>
          <a:xfrm>
            <a:off x="7636962" y="3602693"/>
            <a:ext cx="776893" cy="611585"/>
          </a:xfrm>
          <a:prstGeom prst="rect">
            <a:avLst/>
          </a:prstGeom>
          <a:pattFill prst="dkDnDiag">
            <a:fgClr>
              <a:sysClr val="windowText" lastClr="000000">
                <a:lumMod val="85000"/>
                <a:lumOff val="15000"/>
              </a:sysClr>
            </a:fgClr>
            <a:bgClr>
              <a:sysClr val="windowText" lastClr="000000">
                <a:lumMod val="65000"/>
                <a:lumOff val="35000"/>
              </a:sysClr>
            </a:bgClr>
          </a:pattFill>
          <a:ln w="25400" cap="flat" cmpd="sng" algn="ctr">
            <a:noFill/>
            <a:prstDash val="solid"/>
          </a:ln>
          <a:effectLst/>
        </p:spPr>
        <p:txBody>
          <a:bodyPr rtlCol="0" anchor="ctr"/>
          <a:lstStyle/>
          <a:p>
            <a:pPr algn="ctr">
              <a:defRPr/>
            </a:pPr>
            <a:endParaRPr lang="zh-CN" altLang="en-US" sz="26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8" name="PA-组合 52"/>
          <p:cNvGrpSpPr/>
          <p:nvPr>
            <p:custDataLst>
              <p:tags r:id="rId16"/>
            </p:custDataLst>
          </p:nvPr>
        </p:nvGrpSpPr>
        <p:grpSpPr>
          <a:xfrm flipH="1">
            <a:off x="4746026" y="3554207"/>
            <a:ext cx="2496202" cy="663126"/>
            <a:chOff x="2525192" y="3038109"/>
            <a:chExt cx="2046808" cy="543743"/>
          </a:xfrm>
        </p:grpSpPr>
        <p:cxnSp>
          <p:nvCxnSpPr>
            <p:cNvPr id="29" name="PA-直接连接符 53"/>
            <p:cNvCxnSpPr/>
            <p:nvPr>
              <p:custDataLst>
                <p:tags r:id="rId17"/>
              </p:custDataLst>
            </p:nvPr>
          </p:nvCxnSpPr>
          <p:spPr>
            <a:xfrm>
              <a:off x="2525192" y="3581852"/>
              <a:ext cx="2020576" cy="0"/>
            </a:xfrm>
            <a:prstGeom prst="line">
              <a:avLst/>
            </a:prstGeom>
            <a:noFill/>
            <a:ln w="19050" cap="flat" cmpd="sng" algn="ctr">
              <a:solidFill>
                <a:srgbClr val="B88C00"/>
              </a:solidFill>
              <a:prstDash val="sysDash"/>
            </a:ln>
            <a:effectLst>
              <a:outerShdw dist="12700" dir="5400000" algn="t" rotWithShape="0">
                <a:srgbClr val="FFFF00">
                  <a:alpha val="40000"/>
                </a:srgbClr>
              </a:outerShdw>
            </a:effectLst>
          </p:spPr>
        </p:cxnSp>
        <p:sp>
          <p:nvSpPr>
            <p:cNvPr id="30" name="PA-矩形 23"/>
            <p:cNvSpPr/>
            <p:nvPr>
              <p:custDataLst>
                <p:tags r:id="rId18"/>
              </p:custDataLst>
            </p:nvPr>
          </p:nvSpPr>
          <p:spPr>
            <a:xfrm>
              <a:off x="2525193" y="3038109"/>
              <a:ext cx="2046807" cy="505617"/>
            </a:xfrm>
            <a:custGeom>
              <a:avLst/>
              <a:gdLst/>
              <a:ahLst/>
              <a:cxnLst/>
              <a:rect l="l" t="t" r="r" b="b"/>
              <a:pathLst>
                <a:path w="2046807" h="505617">
                  <a:moveTo>
                    <a:pt x="0" y="0"/>
                  </a:moveTo>
                  <a:lnTo>
                    <a:pt x="1807532" y="0"/>
                  </a:lnTo>
                  <a:cubicBezTo>
                    <a:pt x="1939680" y="0"/>
                    <a:pt x="2046807" y="95473"/>
                    <a:pt x="2046807" y="213245"/>
                  </a:cubicBezTo>
                  <a:lnTo>
                    <a:pt x="2046807" y="505617"/>
                  </a:lnTo>
                  <a:lnTo>
                    <a:pt x="0" y="505617"/>
                  </a:lnTo>
                  <a:close/>
                </a:path>
              </a:pathLst>
            </a:custGeom>
            <a:solidFill>
              <a:sysClr val="windowText" lastClr="000000">
                <a:lumMod val="95000"/>
                <a:lumOff val="5000"/>
              </a:sysClr>
            </a:solidFill>
            <a:ln w="25400" cap="flat" cmpd="sng" algn="ctr">
              <a:noFill/>
              <a:prstDash val="solid"/>
            </a:ln>
            <a:effectLst/>
          </p:spPr>
          <p:txBody>
            <a:bodyPr rtlCol="0" anchor="ctr"/>
            <a:lstStyle/>
            <a:p>
              <a:pPr algn="ctr"/>
              <a:endParaRPr lang="en-US" sz="26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PA-矩形 55"/>
            <p:cNvSpPr/>
            <p:nvPr>
              <p:custDataLst>
                <p:tags r:id="rId19"/>
              </p:custDataLst>
            </p:nvPr>
          </p:nvSpPr>
          <p:spPr>
            <a:xfrm>
              <a:off x="2626762" y="3110998"/>
              <a:ext cx="537865" cy="389064"/>
            </a:xfrm>
            <a:prstGeom prst="rect">
              <a:avLst/>
            </a:prstGeom>
            <a:pattFill prst="dkDnDiag">
              <a:fgClr>
                <a:sysClr val="windowText" lastClr="000000">
                  <a:lumMod val="85000"/>
                  <a:lumOff val="15000"/>
                </a:sysClr>
              </a:fgClr>
              <a:bgClr>
                <a:sysClr val="windowText" lastClr="000000">
                  <a:lumMod val="65000"/>
                  <a:lumOff val="35000"/>
                </a:sysClr>
              </a:bgClr>
            </a:pattFill>
            <a:ln w="25400" cap="flat" cmpd="sng" algn="ctr">
              <a:noFill/>
              <a:prstDash val="solid"/>
            </a:ln>
            <a:effectLst/>
          </p:spPr>
          <p:txBody>
            <a:bodyPr rtlCol="0" anchor="ctr"/>
            <a:lstStyle/>
            <a:p>
              <a:pPr algn="ctr">
                <a:defRPr/>
              </a:pPr>
              <a:endParaRPr lang="zh-CN" altLang="en-US" sz="26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PA-组合 56"/>
          <p:cNvGrpSpPr/>
          <p:nvPr>
            <p:custDataLst>
              <p:tags r:id="rId20"/>
            </p:custDataLst>
          </p:nvPr>
        </p:nvGrpSpPr>
        <p:grpSpPr>
          <a:xfrm>
            <a:off x="7034332" y="3248018"/>
            <a:ext cx="599705" cy="5548236"/>
            <a:chOff x="3651537" y="2477011"/>
            <a:chExt cx="1090309" cy="10087097"/>
          </a:xfrm>
          <a:gradFill flip="none" rotWithShape="1">
            <a:gsLst>
              <a:gs pos="0">
                <a:srgbClr val="9BBB59">
                  <a:lumMod val="75000"/>
                  <a:shade val="30000"/>
                  <a:satMod val="115000"/>
                </a:srgbClr>
              </a:gs>
              <a:gs pos="50000">
                <a:srgbClr val="9BBB59">
                  <a:lumMod val="75000"/>
                  <a:shade val="67500"/>
                  <a:satMod val="115000"/>
                </a:srgbClr>
              </a:gs>
              <a:gs pos="100000">
                <a:srgbClr val="9BBB59">
                  <a:lumMod val="75000"/>
                  <a:shade val="100000"/>
                  <a:satMod val="115000"/>
                </a:srgbClr>
              </a:gs>
            </a:gsLst>
            <a:lin ang="5400000" scaled="1"/>
            <a:tileRect/>
          </a:gradFill>
        </p:grpSpPr>
        <p:sp>
          <p:nvSpPr>
            <p:cNvPr id="33" name="PA-椭圆 57"/>
            <p:cNvSpPr/>
            <p:nvPr>
              <p:custDataLst>
                <p:tags r:id="rId21"/>
              </p:custDataLst>
            </p:nvPr>
          </p:nvSpPr>
          <p:spPr>
            <a:xfrm>
              <a:off x="3651537" y="2477011"/>
              <a:ext cx="1090309" cy="1090309"/>
            </a:xfrm>
            <a:prstGeom prst="ellipse">
              <a:avLst/>
            </a:prstGeom>
            <a:grpFill/>
            <a:ln w="25400" cap="flat" cmpd="sng" algn="ctr">
              <a:noFill/>
              <a:prstDash val="solid"/>
            </a:ln>
            <a:effectLst/>
          </p:spPr>
          <p:txBody>
            <a:bodyPr rtlCol="0" anchor="ctr"/>
            <a:lstStyle/>
            <a:p>
              <a:pPr algn="ctr">
                <a:defRPr/>
              </a:pPr>
              <a:endParaRPr lang="en-US" sz="26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PA-矩形 58"/>
            <p:cNvSpPr/>
            <p:nvPr>
              <p:custDataLst>
                <p:tags r:id="rId22"/>
              </p:custDataLst>
            </p:nvPr>
          </p:nvSpPr>
          <p:spPr>
            <a:xfrm>
              <a:off x="4023477" y="3068137"/>
              <a:ext cx="368366" cy="9495971"/>
            </a:xfrm>
            <a:prstGeom prst="rect">
              <a:avLst/>
            </a:prstGeom>
            <a:grpFill/>
            <a:ln w="25400" cap="flat" cmpd="sng" algn="ctr">
              <a:noFill/>
              <a:prstDash val="solid"/>
            </a:ln>
            <a:effectLst/>
          </p:spPr>
          <p:txBody>
            <a:bodyPr rtlCol="0" anchor="ctr"/>
            <a:lstStyle/>
            <a:p>
              <a:pPr algn="ctr">
                <a:defRPr/>
              </a:pPr>
              <a:endParaRPr lang="en-US" sz="26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PA-组合 59"/>
          <p:cNvGrpSpPr/>
          <p:nvPr>
            <p:custDataLst>
              <p:tags r:id="rId23"/>
            </p:custDataLst>
          </p:nvPr>
        </p:nvGrpSpPr>
        <p:grpSpPr>
          <a:xfrm flipH="1">
            <a:off x="7615658" y="1535442"/>
            <a:ext cx="2496202" cy="663126"/>
            <a:chOff x="2525192" y="3038109"/>
            <a:chExt cx="2046808" cy="543743"/>
          </a:xfrm>
        </p:grpSpPr>
        <p:cxnSp>
          <p:nvCxnSpPr>
            <p:cNvPr id="36" name="PA-直接连接符 60"/>
            <p:cNvCxnSpPr/>
            <p:nvPr>
              <p:custDataLst>
                <p:tags r:id="rId24"/>
              </p:custDataLst>
            </p:nvPr>
          </p:nvCxnSpPr>
          <p:spPr>
            <a:xfrm>
              <a:off x="2525192" y="3581852"/>
              <a:ext cx="2020576" cy="0"/>
            </a:xfrm>
            <a:prstGeom prst="line">
              <a:avLst/>
            </a:prstGeom>
            <a:noFill/>
            <a:ln w="19050" cap="flat" cmpd="sng" algn="ctr">
              <a:solidFill>
                <a:srgbClr val="B88C00"/>
              </a:solidFill>
              <a:prstDash val="sysDash"/>
            </a:ln>
            <a:effectLst>
              <a:outerShdw dist="12700" dir="5400000" algn="t" rotWithShape="0">
                <a:srgbClr val="FFFF00">
                  <a:alpha val="40000"/>
                </a:srgbClr>
              </a:outerShdw>
            </a:effectLst>
          </p:spPr>
        </p:cxnSp>
        <p:sp>
          <p:nvSpPr>
            <p:cNvPr id="37" name="PA-矩形 23"/>
            <p:cNvSpPr/>
            <p:nvPr>
              <p:custDataLst>
                <p:tags r:id="rId25"/>
              </p:custDataLst>
            </p:nvPr>
          </p:nvSpPr>
          <p:spPr>
            <a:xfrm>
              <a:off x="2525193" y="3038109"/>
              <a:ext cx="2046807" cy="505617"/>
            </a:xfrm>
            <a:custGeom>
              <a:avLst/>
              <a:gdLst/>
              <a:ahLst/>
              <a:cxnLst/>
              <a:rect l="l" t="t" r="r" b="b"/>
              <a:pathLst>
                <a:path w="2046807" h="505617">
                  <a:moveTo>
                    <a:pt x="0" y="0"/>
                  </a:moveTo>
                  <a:lnTo>
                    <a:pt x="1807532" y="0"/>
                  </a:lnTo>
                  <a:cubicBezTo>
                    <a:pt x="1939680" y="0"/>
                    <a:pt x="2046807" y="95473"/>
                    <a:pt x="2046807" y="213245"/>
                  </a:cubicBezTo>
                  <a:lnTo>
                    <a:pt x="2046807" y="505617"/>
                  </a:lnTo>
                  <a:lnTo>
                    <a:pt x="0" y="505617"/>
                  </a:lnTo>
                  <a:close/>
                </a:path>
              </a:pathLst>
            </a:custGeom>
            <a:solidFill>
              <a:sysClr val="windowText" lastClr="000000">
                <a:lumMod val="95000"/>
                <a:lumOff val="5000"/>
              </a:sysClr>
            </a:solidFill>
            <a:ln w="25400" cap="flat" cmpd="sng" algn="ctr">
              <a:noFill/>
              <a:prstDash val="solid"/>
            </a:ln>
            <a:effectLst/>
          </p:spPr>
          <p:txBody>
            <a:bodyPr rtlCol="0" anchor="ctr"/>
            <a:lstStyle/>
            <a:p>
              <a:pPr algn="ctr"/>
              <a:endParaRPr lang="en-US" sz="26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PA-矩形 62"/>
            <p:cNvSpPr/>
            <p:nvPr>
              <p:custDataLst>
                <p:tags r:id="rId26"/>
              </p:custDataLst>
            </p:nvPr>
          </p:nvSpPr>
          <p:spPr>
            <a:xfrm>
              <a:off x="2574362" y="3076064"/>
              <a:ext cx="440964" cy="419137"/>
            </a:xfrm>
            <a:prstGeom prst="rect">
              <a:avLst/>
            </a:prstGeom>
            <a:pattFill prst="dkDnDiag">
              <a:fgClr>
                <a:sysClr val="windowText" lastClr="000000">
                  <a:lumMod val="85000"/>
                  <a:lumOff val="15000"/>
                </a:sysClr>
              </a:fgClr>
              <a:bgClr>
                <a:sysClr val="windowText" lastClr="000000">
                  <a:lumMod val="65000"/>
                  <a:lumOff val="35000"/>
                </a:sysClr>
              </a:bgClr>
            </a:pattFill>
            <a:ln w="25400" cap="flat" cmpd="sng" algn="ctr">
              <a:noFill/>
              <a:prstDash val="solid"/>
            </a:ln>
            <a:effectLst/>
          </p:spPr>
          <p:txBody>
            <a:bodyPr rtlCol="0" anchor="ctr"/>
            <a:lstStyle/>
            <a:p>
              <a:pPr algn="ctr">
                <a:defRPr/>
              </a:pPr>
              <a:endParaRPr lang="zh-CN" altLang="en-US" sz="26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PA-椭圆 63"/>
          <p:cNvSpPr/>
          <p:nvPr>
            <p:custDataLst>
              <p:tags r:id="rId27"/>
            </p:custDataLst>
          </p:nvPr>
        </p:nvSpPr>
        <p:spPr>
          <a:xfrm>
            <a:off x="7116918" y="3324885"/>
            <a:ext cx="438610" cy="438610"/>
          </a:xfrm>
          <a:prstGeom prst="ellipse">
            <a:avLst/>
          </a:prstGeom>
          <a:solidFill>
            <a:sysClr val="window" lastClr="FFFFFF"/>
          </a:solidFill>
          <a:ln w="25400" cap="flat" cmpd="sng" algn="ctr">
            <a:noFill/>
            <a:prstDash val="solid"/>
          </a:ln>
          <a:effectLst/>
        </p:spPr>
        <p:txBody>
          <a:bodyPr rtlCol="0" anchor="ctr"/>
          <a:lstStyle/>
          <a:p>
            <a:pPr algn="ctr">
              <a:defRPr/>
            </a:pPr>
            <a:endParaRPr lang="en-US" sz="26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0" name="PA-直接连接符 64"/>
          <p:cNvCxnSpPr>
            <a:stCxn id="39" idx="4"/>
          </p:cNvCxnSpPr>
          <p:nvPr>
            <p:custDataLst>
              <p:tags r:id="rId28"/>
            </p:custDataLst>
          </p:nvPr>
        </p:nvCxnSpPr>
        <p:spPr>
          <a:xfrm flipH="1">
            <a:off x="7326087" y="3763495"/>
            <a:ext cx="10138" cy="5391958"/>
          </a:xfrm>
          <a:prstGeom prst="line">
            <a:avLst/>
          </a:prstGeom>
          <a:noFill/>
          <a:ln w="9525" cap="flat" cmpd="sng" algn="ctr">
            <a:solidFill>
              <a:sysClr val="window" lastClr="FFFFFF"/>
            </a:solidFill>
            <a:prstDash val="solid"/>
          </a:ln>
          <a:effectLst/>
        </p:spPr>
      </p:cxnSp>
      <p:sp>
        <p:nvSpPr>
          <p:cNvPr id="41" name="PA-文本框 65"/>
          <p:cNvSpPr txBox="1"/>
          <p:nvPr>
            <p:custDataLst>
              <p:tags r:id="rId29"/>
            </p:custDataLst>
          </p:nvPr>
        </p:nvSpPr>
        <p:spPr>
          <a:xfrm>
            <a:off x="4095445" y="721337"/>
            <a:ext cx="2636880" cy="53403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3600" dirty="0">
                <a:solidFill>
                  <a:sysClr val="window" lastClr="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语言的威力</a:t>
            </a:r>
            <a:endParaRPr lang="zh-CN" altLang="en-US" sz="3600" dirty="0">
              <a:solidFill>
                <a:sysClr val="window" lastClr="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42" name="PA-文本框 66"/>
          <p:cNvSpPr txBox="1"/>
          <p:nvPr>
            <p:custDataLst>
              <p:tags r:id="rId30"/>
            </p:custDataLst>
          </p:nvPr>
        </p:nvSpPr>
        <p:spPr>
          <a:xfrm>
            <a:off x="7497903" y="1653962"/>
            <a:ext cx="2016215" cy="3860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400" dirty="0">
                <a:solidFill>
                  <a:sysClr val="window" lastClr="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语言的使用</a:t>
            </a:r>
            <a:endParaRPr lang="zh-CN" altLang="en-US" sz="2400" dirty="0">
              <a:solidFill>
                <a:sysClr val="window" lastClr="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43" name="PA-文本框 67"/>
          <p:cNvSpPr txBox="1"/>
          <p:nvPr>
            <p:custDataLst>
              <p:tags r:id="rId31"/>
            </p:custDataLst>
          </p:nvPr>
        </p:nvSpPr>
        <p:spPr>
          <a:xfrm>
            <a:off x="8301990" y="3725545"/>
            <a:ext cx="2063750" cy="4356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800" dirty="0">
                <a:solidFill>
                  <a:sysClr val="window" lastClr="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语言的学习</a:t>
            </a:r>
            <a:endParaRPr lang="zh-CN" altLang="en-US" sz="2800" dirty="0">
              <a:solidFill>
                <a:sysClr val="window" lastClr="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44" name="PA-文本框 68"/>
          <p:cNvSpPr txBox="1"/>
          <p:nvPr>
            <p:custDataLst>
              <p:tags r:id="rId32"/>
            </p:custDataLst>
          </p:nvPr>
        </p:nvSpPr>
        <p:spPr>
          <a:xfrm>
            <a:off x="4703422" y="3686130"/>
            <a:ext cx="1731473" cy="38608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400" dirty="0">
                <a:solidFill>
                  <a:sysClr val="window" lastClr="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语言的奥秘</a:t>
            </a:r>
            <a:endParaRPr lang="zh-CN" altLang="en-US" sz="2400" dirty="0">
              <a:solidFill>
                <a:sysClr val="window" lastClr="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45" name="PA-文本框 69"/>
          <p:cNvSpPr txBox="1"/>
          <p:nvPr>
            <p:custDataLst>
              <p:tags r:id="rId33"/>
            </p:custDataLst>
          </p:nvPr>
        </p:nvSpPr>
        <p:spPr>
          <a:xfrm>
            <a:off x="4017010" y="1471295"/>
            <a:ext cx="3189605" cy="1938020"/>
          </a:xfrm>
          <a:prstGeom prst="rect">
            <a:avLst/>
          </a:prstGeom>
          <a:noFill/>
        </p:spPr>
        <p:txBody>
          <a:bodyPr wrap="square" rtlCol="0">
            <a:spAutoFit/>
          </a:bodyPr>
          <a:lstStyle/>
          <a:p>
            <a:pPr lvl="0" algn="l">
              <a:defRPr/>
            </a:pPr>
            <a:r>
              <a:rPr lang="zh-CN" altLang="en-US" sz="6000" kern="0" dirty="0">
                <a:solidFill>
                  <a:srgbClr val="4C3A00"/>
                </a:solidFill>
                <a:latin typeface="方正启体简体" panose="03000509000000000000" charset="-122"/>
                <a:ea typeface="方正启体简体" panose="03000509000000000000" charset="-122"/>
                <a:cs typeface="Arial" panose="020B0604020202020204" pitchFamily="34" charset="0"/>
                <a:sym typeface="Arial" panose="020B0604020202020204" pitchFamily="34" charset="0"/>
              </a:rPr>
              <a:t>芝麻，开门吧！</a:t>
            </a:r>
            <a:endParaRPr lang="zh-CN" altLang="en-US" sz="6000" kern="0" dirty="0">
              <a:solidFill>
                <a:srgbClr val="4C3A00"/>
              </a:solidFill>
              <a:latin typeface="方正启体简体" panose="03000509000000000000" charset="-122"/>
              <a:ea typeface="方正启体简体" panose="03000509000000000000" charset="-122"/>
              <a:cs typeface="Arial" panose="020B0604020202020204" pitchFamily="34" charset="0"/>
              <a:sym typeface="Arial" panose="020B0604020202020204" pitchFamily="34" charset="0"/>
            </a:endParaRPr>
          </a:p>
        </p:txBody>
      </p:sp>
      <p:sp>
        <p:nvSpPr>
          <p:cNvPr id="46" name="PA-文本框 70"/>
          <p:cNvSpPr txBox="1"/>
          <p:nvPr>
            <p:custDataLst>
              <p:tags r:id="rId34"/>
            </p:custDataLst>
          </p:nvPr>
        </p:nvSpPr>
        <p:spPr>
          <a:xfrm>
            <a:off x="7707350" y="4447678"/>
            <a:ext cx="2979473" cy="1753235"/>
          </a:xfrm>
          <a:prstGeom prst="rect">
            <a:avLst/>
          </a:prstGeom>
          <a:noFill/>
        </p:spPr>
        <p:txBody>
          <a:bodyPr wrap="square" rtlCol="0">
            <a:spAutoFit/>
          </a:bodyPr>
          <a:lstStyle/>
          <a:p>
            <a:pPr lvl="0">
              <a:defRPr/>
            </a:pPr>
            <a:r>
              <a:rPr lang="zh-CN" altLang="en-US" sz="5400" kern="0" dirty="0">
                <a:solidFill>
                  <a:srgbClr val="4C3A00"/>
                </a:solidFill>
                <a:latin typeface="方正启体简体" panose="03000509000000000000" charset="-122"/>
                <a:ea typeface="方正启体简体" panose="03000509000000000000" charset="-122"/>
                <a:cs typeface="Arial" panose="020B0604020202020204" pitchFamily="34" charset="0"/>
                <a:sym typeface="Arial" panose="020B0604020202020204" pitchFamily="34" charset="0"/>
              </a:rPr>
              <a:t>游泳中学习游泳</a:t>
            </a:r>
            <a:endParaRPr lang="zh-CN" altLang="en-US" sz="5400" kern="0" dirty="0">
              <a:solidFill>
                <a:srgbClr val="4C3A00"/>
              </a:solidFill>
              <a:latin typeface="方正启体简体" panose="03000509000000000000" charset="-122"/>
              <a:ea typeface="方正启体简体" panose="03000509000000000000" charset="-122"/>
              <a:cs typeface="Arial" panose="020B0604020202020204" pitchFamily="34" charset="0"/>
              <a:sym typeface="Arial" panose="020B0604020202020204" pitchFamily="34" charset="0"/>
            </a:endParaRPr>
          </a:p>
        </p:txBody>
      </p:sp>
      <p:sp>
        <p:nvSpPr>
          <p:cNvPr id="47" name="PA-文本框 71"/>
          <p:cNvSpPr txBox="1"/>
          <p:nvPr>
            <p:custDataLst>
              <p:tags r:id="rId35"/>
            </p:custDataLst>
          </p:nvPr>
        </p:nvSpPr>
        <p:spPr>
          <a:xfrm>
            <a:off x="7536704" y="2269139"/>
            <a:ext cx="2553854" cy="1322070"/>
          </a:xfrm>
          <a:prstGeom prst="rect">
            <a:avLst/>
          </a:prstGeom>
          <a:noFill/>
        </p:spPr>
        <p:txBody>
          <a:bodyPr wrap="square" rtlCol="0">
            <a:spAutoFit/>
          </a:bodyPr>
          <a:lstStyle/>
          <a:p>
            <a:pPr lvl="0">
              <a:defRPr/>
            </a:pPr>
            <a:r>
              <a:rPr lang="zh-CN" altLang="en-US" sz="4000" kern="0" dirty="0">
                <a:solidFill>
                  <a:srgbClr val="4C3A00"/>
                </a:solidFill>
                <a:latin typeface="方正启体简体" panose="03000509000000000000" charset="-122"/>
                <a:ea typeface="方正启体简体" panose="03000509000000000000" charset="-122"/>
                <a:cs typeface="Arial" panose="020B0604020202020204" pitchFamily="34" charset="0"/>
                <a:sym typeface="Arial" panose="020B0604020202020204" pitchFamily="34" charset="0"/>
              </a:rPr>
              <a:t>这个婆娘不是人</a:t>
            </a:r>
            <a:endParaRPr lang="zh-CN" altLang="en-US" sz="4000" kern="0" dirty="0">
              <a:solidFill>
                <a:srgbClr val="4C3A00"/>
              </a:solidFill>
              <a:latin typeface="方正启体简体" panose="03000509000000000000" charset="-122"/>
              <a:ea typeface="方正启体简体" panose="03000509000000000000" charset="-122"/>
              <a:cs typeface="Arial" panose="020B0604020202020204" pitchFamily="34" charset="0"/>
              <a:sym typeface="Arial" panose="020B0604020202020204" pitchFamily="34" charset="0"/>
            </a:endParaRPr>
          </a:p>
        </p:txBody>
      </p:sp>
      <p:sp>
        <p:nvSpPr>
          <p:cNvPr id="48" name="PA-文本框 72"/>
          <p:cNvSpPr txBox="1"/>
          <p:nvPr>
            <p:custDataLst>
              <p:tags r:id="rId36"/>
            </p:custDataLst>
          </p:nvPr>
        </p:nvSpPr>
        <p:spPr>
          <a:xfrm>
            <a:off x="4599847" y="4299454"/>
            <a:ext cx="2553854" cy="768350"/>
          </a:xfrm>
          <a:prstGeom prst="rect">
            <a:avLst/>
          </a:prstGeom>
          <a:noFill/>
        </p:spPr>
        <p:txBody>
          <a:bodyPr wrap="square" rtlCol="0">
            <a:spAutoFit/>
          </a:bodyPr>
          <a:lstStyle/>
          <a:p>
            <a:pPr lvl="0">
              <a:defRPr/>
            </a:pPr>
            <a:r>
              <a:rPr lang="zh-CN" altLang="en-US" sz="4400" kern="0" dirty="0">
                <a:solidFill>
                  <a:srgbClr val="4C3A00"/>
                </a:solidFill>
                <a:latin typeface="方正启体简体" panose="03000509000000000000" charset="-122"/>
                <a:ea typeface="方正启体简体" panose="03000509000000000000" charset="-122"/>
                <a:cs typeface="Arial" panose="020B0604020202020204" pitchFamily="34" charset="0"/>
                <a:sym typeface="Arial" panose="020B0604020202020204" pitchFamily="34" charset="0"/>
              </a:rPr>
              <a:t>差一点儿</a:t>
            </a:r>
            <a:endParaRPr lang="zh-CN" altLang="en-US" sz="4400" kern="0" dirty="0">
              <a:solidFill>
                <a:srgbClr val="4C3A00"/>
              </a:solidFill>
              <a:latin typeface="方正启体简体" panose="03000509000000000000" charset="-122"/>
              <a:ea typeface="方正启体简体" panose="03000509000000000000" charset="-122"/>
              <a:cs typeface="Arial" panose="020B0604020202020204" pitchFamily="34" charset="0"/>
              <a:sym typeface="Arial" panose="020B0604020202020204" pitchFamily="34" charset="0"/>
            </a:endParaRPr>
          </a:p>
        </p:txBody>
      </p:sp>
      <p:sp>
        <p:nvSpPr>
          <p:cNvPr id="49" name="PA-矩形 73"/>
          <p:cNvSpPr/>
          <p:nvPr>
            <p:custDataLst>
              <p:tags r:id="rId37"/>
            </p:custDataLst>
          </p:nvPr>
        </p:nvSpPr>
        <p:spPr>
          <a:xfrm>
            <a:off x="2201268" y="9509594"/>
            <a:ext cx="13207603" cy="396257"/>
          </a:xfrm>
          <a:prstGeom prst="rect">
            <a:avLst/>
          </a:prstGeom>
          <a:solidFill>
            <a:srgbClr val="9BBB59">
              <a:lumMod val="75000"/>
            </a:srgbClr>
          </a:solidFill>
          <a:ln w="25400" cap="flat" cmpd="sng" algn="ctr">
            <a:noFill/>
            <a:prstDash val="solid"/>
          </a:ln>
          <a:effectLst/>
        </p:spPr>
        <p:txBody>
          <a:bodyPr rtlCol="0" anchor="ctr"/>
          <a:lstStyle/>
          <a:p>
            <a:pPr algn="ctr">
              <a:defRPr/>
            </a:pPr>
            <a:endParaRPr lang="en-US" sz="26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PA-文本框 74"/>
          <p:cNvSpPr txBox="1"/>
          <p:nvPr>
            <p:custDataLst>
              <p:tags r:id="rId38"/>
            </p:custDataLst>
          </p:nvPr>
        </p:nvSpPr>
        <p:spPr>
          <a:xfrm>
            <a:off x="9325111" y="7171566"/>
            <a:ext cx="5928481" cy="132207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anose="020B0503020202020204" pitchFamily="34" charset="0"/>
                <a:ea typeface="微软雅黑" panose="020B0503020204020204" pitchFamily="34" charset="-122"/>
                <a:cs typeface="Calibri" panose="020F0502020204030204" pitchFamily="34" charset="0"/>
              </a:defRPr>
            </a:lvl1pPr>
          </a:lstStyle>
          <a:p>
            <a:pPr algn="ctr">
              <a:lnSpc>
                <a:spcPct val="100000"/>
              </a:lnSpc>
              <a:defRPr/>
            </a:pPr>
            <a:r>
              <a:rPr lang="zh-CN" sz="8000" b="0" kern="0" dirty="0">
                <a:solidFill>
                  <a:sysClr val="windowText" lastClr="000000">
                    <a:lumMod val="75000"/>
                    <a:lumOff val="25000"/>
                  </a:sysClr>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sym typeface="Arial" panose="020B0604020202020204" pitchFamily="34" charset="0"/>
              </a:rPr>
              <a:t>语言神树</a:t>
            </a:r>
            <a:endParaRPr lang="zh-CN" sz="8000" b="0" kern="0" dirty="0">
              <a:solidFill>
                <a:sysClr val="windowText" lastClr="000000">
                  <a:lumMod val="75000"/>
                  <a:lumOff val="25000"/>
                </a:sysClr>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custDataLst>
                <p:tags r:id="rId1"/>
              </p:custDataLst>
            </p:nvPr>
          </p:nvPicPr>
          <p:blipFill rotWithShape="1">
            <a:blip r:embed="rId2"/>
            <a:srcRect l="-1" r="63326"/>
            <a:stretch>
              <a:fillRect/>
            </a:stretch>
          </p:blipFill>
          <p:spPr>
            <a:xfrm>
              <a:off x="1" y="0"/>
              <a:ext cx="9910915" cy="9906000"/>
            </a:xfrm>
            <a:prstGeom prst="rect">
              <a:avLst/>
            </a:prstGeom>
          </p:spPr>
        </p:pic>
        <p:pic>
          <p:nvPicPr>
            <p:cNvPr id="12" name="图片 11"/>
            <p:cNvPicPr>
              <a:picLocks noChangeAspect="1"/>
            </p:cNvPicPr>
            <p:nvPr>
              <p:custDataLst>
                <p:tags r:id="rId3"/>
              </p:custDataLst>
            </p:nvPr>
          </p:nvPicPr>
          <p:blipFill rotWithShape="1">
            <a:blip r:embed="rId2"/>
            <a:srcRect l="71549" r="-1"/>
            <a:stretch>
              <a:fillRect/>
            </a:stretch>
          </p:blipFill>
          <p:spPr>
            <a:xfrm>
              <a:off x="9910917" y="-18676"/>
              <a:ext cx="7703242" cy="9924675"/>
            </a:xfrm>
            <a:prstGeom prst="rect">
              <a:avLst/>
            </a:prstGeom>
          </p:spPr>
        </p:pic>
      </p:grpSp>
      <p:graphicFrame>
        <p:nvGraphicFramePr>
          <p:cNvPr id="20483" name="对象 20482"/>
          <p:cNvGraphicFramePr>
            <a:graphicFrameLocks noChangeAspect="1"/>
          </p:cNvGraphicFramePr>
          <p:nvPr>
            <p:custDataLst>
              <p:tags r:id="rId4"/>
            </p:custDataLst>
          </p:nvPr>
        </p:nvGraphicFramePr>
        <p:xfrm>
          <a:off x="257810" y="304800"/>
          <a:ext cx="17009110" cy="3098800"/>
        </p:xfrm>
        <a:graphic>
          <a:graphicData uri="http://schemas.openxmlformats.org/presentationml/2006/ole">
            <mc:AlternateContent xmlns:mc="http://schemas.openxmlformats.org/markup-compatibility/2006">
              <mc:Choice xmlns:v="urn:schemas-microsoft-com:vml" Requires="v">
                <p:oleObj spid="_x0000_s3076" name="" r:id="rId5" imgW="9704705" imgH="1831975" progId="">
                  <p:embed/>
                </p:oleObj>
              </mc:Choice>
              <mc:Fallback>
                <p:oleObj name="" r:id="rId5" imgW="9704705" imgH="1831975" progId="">
                  <p:embed/>
                  <p:pic>
                    <p:nvPicPr>
                      <p:cNvPr id="0" name="图片 3075"/>
                      <p:cNvPicPr/>
                      <p:nvPr/>
                    </p:nvPicPr>
                    <p:blipFill>
                      <a:blip r:embed="rId6"/>
                      <a:stretch>
                        <a:fillRect/>
                      </a:stretch>
                    </p:blipFill>
                    <p:spPr>
                      <a:xfrm>
                        <a:off x="257810" y="304800"/>
                        <a:ext cx="17009110" cy="3098800"/>
                      </a:xfrm>
                      <a:prstGeom prst="rect">
                        <a:avLst/>
                      </a:prstGeom>
                      <a:noFill/>
                      <a:ln w="38100">
                        <a:noFill/>
                        <a:miter/>
                      </a:ln>
                    </p:spPr>
                  </p:pic>
                </p:oleObj>
              </mc:Fallback>
            </mc:AlternateContent>
          </a:graphicData>
        </a:graphic>
      </p:graphicFrame>
      <p:sp>
        <p:nvSpPr>
          <p:cNvPr id="20484" name="矩形 4"/>
          <p:cNvSpPr/>
          <p:nvPr/>
        </p:nvSpPr>
        <p:spPr>
          <a:xfrm>
            <a:off x="257810" y="3009265"/>
            <a:ext cx="17009110" cy="6170295"/>
          </a:xfrm>
          <a:prstGeom prst="rect">
            <a:avLst/>
          </a:prstGeom>
          <a:noFill/>
          <a:ln w="9525">
            <a:noFill/>
          </a:ln>
        </p:spPr>
        <p:txBody>
          <a:bodyPr wrap="square" lIns="76810" tIns="38405" rIns="76810" bIns="38405">
            <a:spAutoFit/>
          </a:bodyPr>
          <a:p>
            <a:pPr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学会划分句子成分是辨析、修改病句的基础。</a:t>
            </a:r>
            <a:r>
              <a:rPr lang="zh-CN" altLang="zh-CN" sz="44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主语</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是句子的陈述对象，一般由名词或名词性短语充当；</a:t>
            </a:r>
            <a:r>
              <a:rPr lang="zh-CN" altLang="zh-CN" sz="44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谓语</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是用来陈述主语的，一般由动词、形容词或动词性、形容词性短语充当；</a:t>
            </a:r>
            <a:r>
              <a:rPr lang="zh-CN" altLang="zh-CN" sz="44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宾语</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是谓语动词支配、关涉的对象，一般也由名词、名词性短语充当；</a:t>
            </a:r>
            <a:r>
              <a:rPr lang="zh-CN" altLang="zh-CN" sz="44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定语</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一般放在主语或宾语前，一般用</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的</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作标志；</a:t>
            </a:r>
            <a:r>
              <a:rPr lang="zh-CN" altLang="zh-CN" sz="44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状语</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一般放在主语后谓语动词前，一般用</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地</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作标志；</a:t>
            </a:r>
            <a:r>
              <a:rPr lang="zh-CN" altLang="zh-CN" sz="44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补语</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放在谓语动词后宾语前，一般用</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得</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作标志。</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21506" name="矩形 1"/>
          <p:cNvSpPr/>
          <p:nvPr/>
        </p:nvSpPr>
        <p:spPr>
          <a:xfrm>
            <a:off x="313055" y="687705"/>
            <a:ext cx="17445355" cy="7462520"/>
          </a:xfrm>
          <a:prstGeom prst="rect">
            <a:avLst/>
          </a:prstGeom>
          <a:noFill/>
          <a:ln w="9525">
            <a:noFill/>
          </a:ln>
        </p:spPr>
        <p:txBody>
          <a:bodyPr wrap="square" lIns="76810" tIns="38405" rIns="76810" bIns="38405">
            <a:spAutoFit/>
          </a:bodyPr>
          <a:p>
            <a:pPr defTabSz="767080">
              <a:lnSpc>
                <a:spcPct val="150000"/>
              </a:lnSpc>
            </a:pPr>
            <a:r>
              <a:rPr lang="zh-CN" altLang="zh-CN" sz="4000" b="1"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边练边悟</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(1)</a:t>
            </a: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下列句子中对</a:t>
            </a: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幸福</a:t>
            </a: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一词充当的句子成分，判断正确的一项是</a:t>
            </a: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　　</a:t>
            </a: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①</a:t>
            </a: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我们的生活真幸福。</a:t>
            </a: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②</a:t>
            </a: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我们生活得很幸福。</a:t>
            </a: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③</a:t>
            </a: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幸福来之不易。</a:t>
            </a: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④</a:t>
            </a: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幸福生活万年长。</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A. 谓语　 补语　主语　定语</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B.谓语      宾语    主语    定语</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C.补语      谓语    主语    定语</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D.谓语      谓语    状语    主语</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22530" name="矩形 1"/>
          <p:cNvSpPr/>
          <p:nvPr/>
        </p:nvSpPr>
        <p:spPr>
          <a:xfrm>
            <a:off x="364490" y="0"/>
            <a:ext cx="16880205" cy="8605520"/>
          </a:xfrm>
          <a:prstGeom prst="rect">
            <a:avLst/>
          </a:prstGeom>
          <a:noFill/>
          <a:ln w="9525">
            <a:noFill/>
          </a:ln>
        </p:spPr>
        <p:txBody>
          <a:bodyPr wrap="square" lIns="76810" tIns="38405" rIns="76810" bIns="38405">
            <a:spAutoFit/>
          </a:bodyPr>
          <a:p>
            <a:pPr defTabSz="767080">
              <a:lnSpc>
                <a:spcPct val="14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(2)</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下列句子中，对主干分析错误的一项是</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　　</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4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过河的船很快又快速地驶回来了。</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4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   主干：船驶</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4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B.村里男子们都有一种恶习。</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4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   主干：男子们有恶习</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4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C.人们征服沙漠的远大理想会更快地成为现实。</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4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   主干：理想成为现实</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4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D.当地政府根本不关心民生问题。</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4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   主干：政府关心问题</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p:txBody>
      </p:sp>
      <p:sp>
        <p:nvSpPr>
          <p:cNvPr id="22531" name="矩形 4"/>
          <p:cNvSpPr/>
          <p:nvPr/>
        </p:nvSpPr>
        <p:spPr>
          <a:xfrm>
            <a:off x="364490" y="8714740"/>
            <a:ext cx="16408400" cy="999490"/>
          </a:xfrm>
          <a:prstGeom prst="rect">
            <a:avLst/>
          </a:prstGeom>
          <a:noFill/>
          <a:ln w="9525">
            <a:noFill/>
          </a:ln>
        </p:spPr>
        <p:txBody>
          <a:bodyPr wrap="square" lIns="76810" tIns="38405" rIns="76810" bIns="38405">
            <a:spAutoFit/>
          </a:bodyPr>
          <a:p>
            <a:pPr algn="just" defTabSz="767080">
              <a:lnSpc>
                <a:spcPct val="150000"/>
              </a:lnSpc>
            </a:pPr>
            <a:r>
              <a:rPr lang="zh-CN" altLang="zh-CN" sz="4000" b="1" dirty="0">
                <a:solidFill>
                  <a:srgbClr val="0000FF"/>
                </a:solidFill>
                <a:latin typeface="汉仪书魂体简" panose="02010609000101010101" charset="-122"/>
                <a:ea typeface="汉仪书魂体简" panose="02010609000101010101" charset="-122"/>
                <a:cs typeface="汉仪书魂体简" panose="02010609000101010101" charset="-122"/>
              </a:rPr>
              <a:t>解析</a:t>
            </a:r>
            <a:r>
              <a:rPr lang="zh-CN" altLang="zh-CN" sz="4000" dirty="0">
                <a:solidFill>
                  <a:srgbClr val="000000"/>
                </a:solidFill>
                <a:latin typeface="汉仪书魂体简" panose="02010609000101010101" charset="-122"/>
                <a:ea typeface="汉仪书魂体简" panose="02010609000101010101" charset="-122"/>
                <a:cs typeface="汉仪书魂体简" panose="02010609000101010101" charset="-122"/>
              </a:rPr>
              <a:t>　提取句子主干时要注意连同否定词</a:t>
            </a:r>
            <a:r>
              <a:rPr lang="en-US" altLang="zh-CN" sz="4000">
                <a:solidFill>
                  <a:srgbClr val="000000"/>
                </a:solidFill>
                <a:latin typeface="汉仪书魂体简" panose="02010609000101010101" charset="-122"/>
                <a:ea typeface="汉仪书魂体简" panose="02010609000101010101" charset="-122"/>
                <a:cs typeface="汉仪书魂体简" panose="02010609000101010101" charset="-122"/>
              </a:rPr>
              <a:t>“</a:t>
            </a:r>
            <a:r>
              <a:rPr lang="zh-CN" altLang="zh-CN" sz="4000" dirty="0">
                <a:solidFill>
                  <a:srgbClr val="000000"/>
                </a:solidFill>
                <a:latin typeface="汉仪书魂体简" panose="02010609000101010101" charset="-122"/>
                <a:ea typeface="汉仪书魂体简" panose="02010609000101010101" charset="-122"/>
                <a:cs typeface="汉仪书魂体简" panose="02010609000101010101" charset="-122"/>
              </a:rPr>
              <a:t>不</a:t>
            </a:r>
            <a:r>
              <a:rPr lang="en-US" altLang="zh-CN" sz="4000">
                <a:solidFill>
                  <a:srgbClr val="000000"/>
                </a:solidFill>
                <a:latin typeface="汉仪书魂体简" panose="02010609000101010101" charset="-122"/>
                <a:ea typeface="汉仪书魂体简" panose="02010609000101010101" charset="-122"/>
                <a:cs typeface="汉仪书魂体简" panose="02010609000101010101" charset="-122"/>
              </a:rPr>
              <a:t>”“</a:t>
            </a:r>
            <a:r>
              <a:rPr lang="zh-CN" altLang="zh-CN" sz="4000" dirty="0">
                <a:solidFill>
                  <a:srgbClr val="000000"/>
                </a:solidFill>
                <a:latin typeface="汉仪书魂体简" panose="02010609000101010101" charset="-122"/>
                <a:ea typeface="汉仪书魂体简" panose="02010609000101010101" charset="-122"/>
                <a:cs typeface="汉仪书魂体简" panose="02010609000101010101" charset="-122"/>
              </a:rPr>
              <a:t>没有</a:t>
            </a:r>
            <a:r>
              <a:rPr lang="en-US" altLang="zh-CN" sz="4000">
                <a:solidFill>
                  <a:srgbClr val="000000"/>
                </a:solidFill>
                <a:latin typeface="汉仪书魂体简" panose="02010609000101010101" charset="-122"/>
                <a:ea typeface="汉仪书魂体简" panose="02010609000101010101" charset="-122"/>
                <a:cs typeface="汉仪书魂体简" panose="02010609000101010101" charset="-122"/>
              </a:rPr>
              <a:t>”</a:t>
            </a:r>
            <a:r>
              <a:rPr lang="zh-CN" altLang="zh-CN" sz="4000" dirty="0">
                <a:solidFill>
                  <a:srgbClr val="000000"/>
                </a:solidFill>
                <a:latin typeface="汉仪书魂体简" panose="02010609000101010101" charset="-122"/>
                <a:ea typeface="汉仪书魂体简" panose="02010609000101010101" charset="-122"/>
                <a:cs typeface="汉仪书魂体简" panose="02010609000101010101" charset="-122"/>
              </a:rPr>
              <a:t>等一块儿提取。</a:t>
            </a:r>
            <a:endParaRPr lang="zh-CN" altLang="zh-CN" sz="4000" dirty="0">
              <a:solidFill>
                <a:srgbClr val="000000"/>
              </a:solidFill>
              <a:latin typeface="汉仪书魂体简" panose="02010609000101010101" charset="-122"/>
              <a:ea typeface="汉仪书魂体简" panose="02010609000101010101" charset="-122"/>
              <a:cs typeface="汉仪书魂体简" panose="0201060900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31">
                                            <p:txEl>
                                              <p:charRg st="0" end="33"/>
                                            </p:txEl>
                                          </p:spTgt>
                                        </p:tgtEl>
                                        <p:attrNameLst>
                                          <p:attrName>style.visibility</p:attrName>
                                        </p:attrNameLst>
                                      </p:cBhvr>
                                      <p:to>
                                        <p:strVal val="visible"/>
                                      </p:to>
                                    </p:set>
                                    <p:animEffect transition="in" filter="blinds(horizontal)">
                                      <p:cBhvr>
                                        <p:cTn id="7" dur="500"/>
                                        <p:tgtEl>
                                          <p:spTgt spid="22531">
                                            <p:txEl>
                                              <p:charRg st="0" end="3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2531">
                                            <p:txEl>
                                              <p:charRg st="0" end="33"/>
                                            </p:txEl>
                                          </p:spTgt>
                                        </p:tgtEl>
                                      </p:cBhvr>
                                    </p:animEffect>
                                    <p:set>
                                      <p:cBhvr>
                                        <p:cTn id="12" dur="1" fill="hold">
                                          <p:stCondLst>
                                            <p:cond delay="499"/>
                                          </p:stCondLst>
                                        </p:cTn>
                                        <p:tgtEl>
                                          <p:spTgt spid="22531">
                                            <p:txEl>
                                              <p:charRg st="0" end="3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graphicFrame>
        <p:nvGraphicFramePr>
          <p:cNvPr id="23554" name="对象 23553"/>
          <p:cNvGraphicFramePr>
            <a:graphicFrameLocks noChangeAspect="1"/>
          </p:cNvGraphicFramePr>
          <p:nvPr>
            <p:custDataLst>
              <p:tags r:id="rId2"/>
            </p:custDataLst>
          </p:nvPr>
        </p:nvGraphicFramePr>
        <p:xfrm>
          <a:off x="157480" y="151765"/>
          <a:ext cx="16890365" cy="5958205"/>
        </p:xfrm>
        <a:graphic>
          <a:graphicData uri="http://schemas.openxmlformats.org/presentationml/2006/ole">
            <mc:AlternateContent xmlns:mc="http://schemas.openxmlformats.org/markup-compatibility/2006">
              <mc:Choice xmlns:v="urn:schemas-microsoft-com:vml" Requires="v">
                <p:oleObj spid="_x0000_s3092" name="" r:id="rId3" imgW="10979150" imgH="3825240" progId="">
                  <p:embed/>
                </p:oleObj>
              </mc:Choice>
              <mc:Fallback>
                <p:oleObj name="" r:id="rId3" imgW="10979150" imgH="3825240" progId="">
                  <p:embed/>
                  <p:pic>
                    <p:nvPicPr>
                      <p:cNvPr id="0" name="图片 3091"/>
                      <p:cNvPicPr/>
                      <p:nvPr/>
                    </p:nvPicPr>
                    <p:blipFill>
                      <a:blip r:embed="rId4"/>
                      <a:stretch>
                        <a:fillRect/>
                      </a:stretch>
                    </p:blipFill>
                    <p:spPr>
                      <a:xfrm>
                        <a:off x="157480" y="151765"/>
                        <a:ext cx="16890365" cy="5958205"/>
                      </a:xfrm>
                      <a:prstGeom prst="rect">
                        <a:avLst/>
                      </a:prstGeom>
                      <a:noFill/>
                      <a:ln w="38100">
                        <a:noFill/>
                        <a:miter/>
                      </a:ln>
                    </p:spPr>
                  </p:pic>
                </p:oleObj>
              </mc:Fallback>
            </mc:AlternateContent>
          </a:graphicData>
        </a:graphic>
      </p:graphicFrame>
      <p:graphicFrame>
        <p:nvGraphicFramePr>
          <p:cNvPr id="23555" name="对象 23554"/>
          <p:cNvGraphicFramePr>
            <a:graphicFrameLocks noChangeAspect="1"/>
          </p:cNvGraphicFramePr>
          <p:nvPr/>
        </p:nvGraphicFramePr>
        <p:xfrm>
          <a:off x="381635" y="5577840"/>
          <a:ext cx="15850870" cy="1632585"/>
        </p:xfrm>
        <a:graphic>
          <a:graphicData uri="http://schemas.openxmlformats.org/presentationml/2006/ole">
            <mc:AlternateContent xmlns:mc="http://schemas.openxmlformats.org/markup-compatibility/2006">
              <mc:Choice xmlns:v="urn:schemas-microsoft-com:vml" Requires="v">
                <p:oleObj spid="_x0000_s3079" name="" r:id="rId5" imgW="10979150" imgH="850265" progId="">
                  <p:embed/>
                </p:oleObj>
              </mc:Choice>
              <mc:Fallback>
                <p:oleObj name="" r:id="rId5" imgW="10979150" imgH="850265" progId="">
                  <p:embed/>
                  <p:pic>
                    <p:nvPicPr>
                      <p:cNvPr id="0" name="图片 3078"/>
                      <p:cNvPicPr/>
                      <p:nvPr/>
                    </p:nvPicPr>
                    <p:blipFill>
                      <a:blip r:embed="rId6"/>
                      <a:stretch>
                        <a:fillRect/>
                      </a:stretch>
                    </p:blipFill>
                    <p:spPr>
                      <a:xfrm>
                        <a:off x="381635" y="5577840"/>
                        <a:ext cx="15850870" cy="1632585"/>
                      </a:xfrm>
                      <a:prstGeom prst="rect">
                        <a:avLst/>
                      </a:prstGeom>
                      <a:noFill/>
                      <a:ln w="38100">
                        <a:noFill/>
                        <a:miter/>
                      </a:ln>
                    </p:spPr>
                  </p:pic>
                </p:oleObj>
              </mc:Fallback>
            </mc:AlternateContent>
          </a:graphicData>
        </a:graphic>
      </p:graphicFrame>
      <p:graphicFrame>
        <p:nvGraphicFramePr>
          <p:cNvPr id="23556" name="对象 23555"/>
          <p:cNvGraphicFramePr>
            <a:graphicFrameLocks noChangeAspect="1"/>
          </p:cNvGraphicFramePr>
          <p:nvPr/>
        </p:nvGraphicFramePr>
        <p:xfrm>
          <a:off x="157480" y="6771005"/>
          <a:ext cx="16981170" cy="1586230"/>
        </p:xfrm>
        <a:graphic>
          <a:graphicData uri="http://schemas.openxmlformats.org/presentationml/2006/ole">
            <mc:AlternateContent xmlns:mc="http://schemas.openxmlformats.org/markup-compatibility/2006">
              <mc:Choice xmlns:v="urn:schemas-microsoft-com:vml" Requires="v">
                <p:oleObj spid="_x0000_s3089" name="" r:id="rId7" imgW="10979150" imgH="865505" progId="">
                  <p:embed/>
                </p:oleObj>
              </mc:Choice>
              <mc:Fallback>
                <p:oleObj name="" r:id="rId7" imgW="10979150" imgH="865505" progId="">
                  <p:embed/>
                  <p:pic>
                    <p:nvPicPr>
                      <p:cNvPr id="0" name="图片 3088"/>
                      <p:cNvPicPr/>
                      <p:nvPr/>
                    </p:nvPicPr>
                    <p:blipFill>
                      <a:blip r:embed="rId8"/>
                      <a:stretch>
                        <a:fillRect/>
                      </a:stretch>
                    </p:blipFill>
                    <p:spPr>
                      <a:xfrm>
                        <a:off x="157480" y="6771005"/>
                        <a:ext cx="16981170" cy="1586230"/>
                      </a:xfrm>
                      <a:prstGeom prst="rect">
                        <a:avLst/>
                      </a:prstGeom>
                      <a:noFill/>
                      <a:ln w="38100">
                        <a:noFill/>
                        <a:miter/>
                      </a:ln>
                    </p:spPr>
                  </p:pic>
                </p:oleObj>
              </mc:Fallback>
            </mc:AlternateContent>
          </a:graphicData>
        </a:graphic>
      </p:graphicFrame>
      <p:graphicFrame>
        <p:nvGraphicFramePr>
          <p:cNvPr id="23557" name="对象 23556"/>
          <p:cNvGraphicFramePr>
            <a:graphicFrameLocks noChangeAspect="1"/>
          </p:cNvGraphicFramePr>
          <p:nvPr/>
        </p:nvGraphicFramePr>
        <p:xfrm>
          <a:off x="158115" y="8357235"/>
          <a:ext cx="16889730" cy="1393825"/>
        </p:xfrm>
        <a:graphic>
          <a:graphicData uri="http://schemas.openxmlformats.org/presentationml/2006/ole">
            <mc:AlternateContent xmlns:mc="http://schemas.openxmlformats.org/markup-compatibility/2006">
              <mc:Choice xmlns:v="urn:schemas-microsoft-com:vml" Requires="v">
                <p:oleObj spid="_x0000_s3082" name="" r:id="rId9" imgW="10979150" imgH="850265" progId="">
                  <p:embed/>
                </p:oleObj>
              </mc:Choice>
              <mc:Fallback>
                <p:oleObj name="" r:id="rId9" imgW="10979150" imgH="850265" progId="">
                  <p:embed/>
                  <p:pic>
                    <p:nvPicPr>
                      <p:cNvPr id="0" name="图片 3081"/>
                      <p:cNvPicPr/>
                      <p:nvPr/>
                    </p:nvPicPr>
                    <p:blipFill>
                      <a:blip r:embed="rId10"/>
                      <a:stretch>
                        <a:fillRect/>
                      </a:stretch>
                    </p:blipFill>
                    <p:spPr>
                      <a:xfrm>
                        <a:off x="158115" y="8357235"/>
                        <a:ext cx="16889730" cy="1393825"/>
                      </a:xfrm>
                      <a:prstGeom prst="rect">
                        <a:avLst/>
                      </a:prstGeom>
                      <a:noFill/>
                      <a:ln w="38100">
                        <a:noFill/>
                        <a:miter/>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blinds(horizontal)">
                                      <p:cBhvr>
                                        <p:cTn id="7" dur="500"/>
                                        <p:tgtEl>
                                          <p:spTgt spid="2355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blinds(horizontal)">
                                      <p:cBhvr>
                                        <p:cTn id="12" dur="500"/>
                                        <p:tgtEl>
                                          <p:spTgt spid="2355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3555"/>
                                        </p:tgtEl>
                                      </p:cBhvr>
                                    </p:animEffect>
                                    <p:set>
                                      <p:cBhvr>
                                        <p:cTn id="17" dur="1" fill="hold">
                                          <p:stCondLst>
                                            <p:cond delay="499"/>
                                          </p:stCondLst>
                                        </p:cTn>
                                        <p:tgtEl>
                                          <p:spTgt spid="23555"/>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23557"/>
                                        </p:tgtEl>
                                      </p:cBhvr>
                                    </p:animEffect>
                                    <p:set>
                                      <p:cBhvr>
                                        <p:cTn id="20" dur="1" fill="hold">
                                          <p:stCondLst>
                                            <p:cond delay="499"/>
                                          </p:stCondLst>
                                        </p:cTn>
                                        <p:tgtEl>
                                          <p:spTgt spid="235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graphicFrame>
        <p:nvGraphicFramePr>
          <p:cNvPr id="24578" name="对象 24577"/>
          <p:cNvGraphicFramePr>
            <a:graphicFrameLocks noChangeAspect="1"/>
          </p:cNvGraphicFramePr>
          <p:nvPr/>
        </p:nvGraphicFramePr>
        <p:xfrm>
          <a:off x="406400" y="309880"/>
          <a:ext cx="16450945" cy="2185670"/>
        </p:xfrm>
        <a:graphic>
          <a:graphicData uri="http://schemas.openxmlformats.org/presentationml/2006/ole">
            <mc:AlternateContent xmlns:mc="http://schemas.openxmlformats.org/markup-compatibility/2006">
              <mc:Choice xmlns:v="urn:schemas-microsoft-com:vml" Requires="v">
                <p:oleObj spid="_x0000_s3081" name="" r:id="rId2" imgW="10979150" imgH="1542415" progId="">
                  <p:embed/>
                </p:oleObj>
              </mc:Choice>
              <mc:Fallback>
                <p:oleObj name="" r:id="rId2" imgW="10979150" imgH="1542415" progId="">
                  <p:embed/>
                  <p:pic>
                    <p:nvPicPr>
                      <p:cNvPr id="0" name="图片 3080"/>
                      <p:cNvPicPr/>
                      <p:nvPr/>
                    </p:nvPicPr>
                    <p:blipFill>
                      <a:blip r:embed="rId3"/>
                      <a:stretch>
                        <a:fillRect/>
                      </a:stretch>
                    </p:blipFill>
                    <p:spPr>
                      <a:xfrm>
                        <a:off x="406400" y="309880"/>
                        <a:ext cx="16450945" cy="2185670"/>
                      </a:xfrm>
                      <a:prstGeom prst="rect">
                        <a:avLst/>
                      </a:prstGeom>
                      <a:noFill/>
                      <a:ln w="38100">
                        <a:noFill/>
                        <a:miter/>
                      </a:ln>
                    </p:spPr>
                  </p:pic>
                </p:oleObj>
              </mc:Fallback>
            </mc:AlternateContent>
          </a:graphicData>
        </a:graphic>
      </p:graphicFrame>
      <p:graphicFrame>
        <p:nvGraphicFramePr>
          <p:cNvPr id="24579" name="对象 24578"/>
          <p:cNvGraphicFramePr>
            <a:graphicFrameLocks noChangeAspect="1"/>
          </p:cNvGraphicFramePr>
          <p:nvPr/>
        </p:nvGraphicFramePr>
        <p:xfrm>
          <a:off x="406400" y="2460625"/>
          <a:ext cx="15521305" cy="2178685"/>
        </p:xfrm>
        <a:graphic>
          <a:graphicData uri="http://schemas.openxmlformats.org/presentationml/2006/ole">
            <mc:AlternateContent xmlns:mc="http://schemas.openxmlformats.org/markup-compatibility/2006">
              <mc:Choice xmlns:v="urn:schemas-microsoft-com:vml" Requires="v">
                <p:oleObj spid="_x0000_s3083" name="" r:id="rId4" imgW="10979150" imgH="1502410" progId="">
                  <p:embed/>
                </p:oleObj>
              </mc:Choice>
              <mc:Fallback>
                <p:oleObj name="" r:id="rId4" imgW="10979150" imgH="1502410" progId="">
                  <p:embed/>
                  <p:pic>
                    <p:nvPicPr>
                      <p:cNvPr id="0" name="图片 3082"/>
                      <p:cNvPicPr/>
                      <p:nvPr/>
                    </p:nvPicPr>
                    <p:blipFill>
                      <a:blip r:embed="rId5"/>
                      <a:stretch>
                        <a:fillRect/>
                      </a:stretch>
                    </p:blipFill>
                    <p:spPr>
                      <a:xfrm>
                        <a:off x="406400" y="2460625"/>
                        <a:ext cx="15521305" cy="2178685"/>
                      </a:xfrm>
                      <a:prstGeom prst="rect">
                        <a:avLst/>
                      </a:prstGeom>
                      <a:noFill/>
                      <a:ln w="38100">
                        <a:noFill/>
                        <a:miter/>
                      </a:ln>
                    </p:spPr>
                  </p:pic>
                </p:oleObj>
              </mc:Fallback>
            </mc:AlternateContent>
          </a:graphicData>
        </a:graphic>
      </p:graphicFrame>
      <p:graphicFrame>
        <p:nvGraphicFramePr>
          <p:cNvPr id="24580" name="对象 24579"/>
          <p:cNvGraphicFramePr>
            <a:graphicFrameLocks noChangeAspect="1"/>
          </p:cNvGraphicFramePr>
          <p:nvPr/>
        </p:nvGraphicFramePr>
        <p:xfrm>
          <a:off x="406400" y="4639310"/>
          <a:ext cx="16451580" cy="1259840"/>
        </p:xfrm>
        <a:graphic>
          <a:graphicData uri="http://schemas.openxmlformats.org/presentationml/2006/ole">
            <mc:AlternateContent xmlns:mc="http://schemas.openxmlformats.org/markup-compatibility/2006">
              <mc:Choice xmlns:v="urn:schemas-microsoft-com:vml" Requires="v">
                <p:oleObj spid="_x0000_s3086" name="" r:id="rId6" imgW="10979150" imgH="902335" progId="">
                  <p:embed/>
                </p:oleObj>
              </mc:Choice>
              <mc:Fallback>
                <p:oleObj name="" r:id="rId6" imgW="10979150" imgH="902335" progId="">
                  <p:embed/>
                  <p:pic>
                    <p:nvPicPr>
                      <p:cNvPr id="0" name="图片 3085"/>
                      <p:cNvPicPr/>
                      <p:nvPr/>
                    </p:nvPicPr>
                    <p:blipFill>
                      <a:blip r:embed="rId7"/>
                      <a:stretch>
                        <a:fillRect/>
                      </a:stretch>
                    </p:blipFill>
                    <p:spPr>
                      <a:xfrm>
                        <a:off x="406400" y="4639310"/>
                        <a:ext cx="16451580" cy="1259840"/>
                      </a:xfrm>
                      <a:prstGeom prst="rect">
                        <a:avLst/>
                      </a:prstGeom>
                      <a:noFill/>
                      <a:ln w="38100">
                        <a:noFill/>
                        <a:miter/>
                      </a:ln>
                    </p:spPr>
                  </p:pic>
                </p:oleObj>
              </mc:Fallback>
            </mc:AlternateContent>
          </a:graphicData>
        </a:graphic>
      </p:graphicFrame>
      <p:graphicFrame>
        <p:nvGraphicFramePr>
          <p:cNvPr id="24581" name="对象 24580"/>
          <p:cNvGraphicFramePr>
            <a:graphicFrameLocks noChangeAspect="1"/>
          </p:cNvGraphicFramePr>
          <p:nvPr/>
        </p:nvGraphicFramePr>
        <p:xfrm>
          <a:off x="414655" y="6308725"/>
          <a:ext cx="16979900" cy="1768475"/>
        </p:xfrm>
        <a:graphic>
          <a:graphicData uri="http://schemas.openxmlformats.org/presentationml/2006/ole">
            <mc:AlternateContent xmlns:mc="http://schemas.openxmlformats.org/markup-compatibility/2006">
              <mc:Choice xmlns:v="urn:schemas-microsoft-com:vml" Requires="v">
                <p:oleObj spid="_x0000_s3077" name="" r:id="rId8" imgW="10979150" imgH="862330" progId="">
                  <p:embed/>
                </p:oleObj>
              </mc:Choice>
              <mc:Fallback>
                <p:oleObj name="" r:id="rId8" imgW="10979150" imgH="862330" progId="">
                  <p:embed/>
                  <p:pic>
                    <p:nvPicPr>
                      <p:cNvPr id="0" name="图片 3076"/>
                      <p:cNvPicPr/>
                      <p:nvPr/>
                    </p:nvPicPr>
                    <p:blipFill>
                      <a:blip r:embed="rId9"/>
                      <a:stretch>
                        <a:fillRect/>
                      </a:stretch>
                    </p:blipFill>
                    <p:spPr>
                      <a:xfrm>
                        <a:off x="414655" y="6308725"/>
                        <a:ext cx="16979900" cy="1768475"/>
                      </a:xfrm>
                      <a:prstGeom prst="rect">
                        <a:avLst/>
                      </a:prstGeom>
                      <a:noFill/>
                      <a:ln w="38100">
                        <a:noFill/>
                        <a:miter/>
                      </a:ln>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blinds(horizontal)">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581"/>
                                        </p:tgtEl>
                                        <p:attrNameLst>
                                          <p:attrName>style.visibility</p:attrName>
                                        </p:attrNameLst>
                                      </p:cBhvr>
                                      <p:to>
                                        <p:strVal val="visible"/>
                                      </p:to>
                                    </p:set>
                                    <p:animEffect transition="in" filter="blinds(horizontal)">
                                      <p:cBhvr>
                                        <p:cTn id="12" dur="500"/>
                                        <p:tgtEl>
                                          <p:spTgt spid="2458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4579"/>
                                        </p:tgtEl>
                                      </p:cBhvr>
                                    </p:animEffect>
                                    <p:set>
                                      <p:cBhvr>
                                        <p:cTn id="17" dur="1" fill="hold">
                                          <p:stCondLst>
                                            <p:cond delay="499"/>
                                          </p:stCondLst>
                                        </p:cTn>
                                        <p:tgtEl>
                                          <p:spTgt spid="24579"/>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24581"/>
                                        </p:tgtEl>
                                      </p:cBhvr>
                                    </p:animEffect>
                                    <p:set>
                                      <p:cBhvr>
                                        <p:cTn id="20" dur="1" fill="hold">
                                          <p:stCondLst>
                                            <p:cond delay="499"/>
                                          </p:stCondLst>
                                        </p:cTn>
                                        <p:tgtEl>
                                          <p:spTgt spid="2458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graphicFrame>
        <p:nvGraphicFramePr>
          <p:cNvPr id="25602" name="对象 25601"/>
          <p:cNvGraphicFramePr>
            <a:graphicFrameLocks noChangeAspect="1"/>
          </p:cNvGraphicFramePr>
          <p:nvPr/>
        </p:nvGraphicFramePr>
        <p:xfrm>
          <a:off x="538480" y="998220"/>
          <a:ext cx="14136370" cy="2633980"/>
        </p:xfrm>
        <a:graphic>
          <a:graphicData uri="http://schemas.openxmlformats.org/presentationml/2006/ole">
            <mc:AlternateContent xmlns:mc="http://schemas.openxmlformats.org/markup-compatibility/2006">
              <mc:Choice xmlns:v="urn:schemas-microsoft-com:vml" Requires="v">
                <p:oleObj spid="_x0000_s3087" name="" r:id="rId2" imgW="10979150" imgH="1545590" progId="">
                  <p:embed/>
                </p:oleObj>
              </mc:Choice>
              <mc:Fallback>
                <p:oleObj name="" r:id="rId2" imgW="10979150" imgH="1545590" progId="">
                  <p:embed/>
                  <p:pic>
                    <p:nvPicPr>
                      <p:cNvPr id="0" name="图片 3086"/>
                      <p:cNvPicPr/>
                      <p:nvPr/>
                    </p:nvPicPr>
                    <p:blipFill>
                      <a:blip r:embed="rId3"/>
                      <a:stretch>
                        <a:fillRect/>
                      </a:stretch>
                    </p:blipFill>
                    <p:spPr>
                      <a:xfrm>
                        <a:off x="538480" y="998220"/>
                        <a:ext cx="14136370" cy="2633980"/>
                      </a:xfrm>
                      <a:prstGeom prst="rect">
                        <a:avLst/>
                      </a:prstGeom>
                      <a:noFill/>
                      <a:ln w="38100">
                        <a:noFill/>
                        <a:miter/>
                      </a:ln>
                    </p:spPr>
                  </p:pic>
                </p:oleObj>
              </mc:Fallback>
            </mc:AlternateContent>
          </a:graphicData>
        </a:graphic>
      </p:graphicFrame>
      <p:graphicFrame>
        <p:nvGraphicFramePr>
          <p:cNvPr id="25603" name="对象 25602"/>
          <p:cNvGraphicFramePr>
            <a:graphicFrameLocks noChangeAspect="1"/>
          </p:cNvGraphicFramePr>
          <p:nvPr/>
        </p:nvGraphicFramePr>
        <p:xfrm>
          <a:off x="582930" y="2160905"/>
          <a:ext cx="14091920" cy="2560955"/>
        </p:xfrm>
        <a:graphic>
          <a:graphicData uri="http://schemas.openxmlformats.org/presentationml/2006/ole">
            <mc:AlternateContent xmlns:mc="http://schemas.openxmlformats.org/markup-compatibility/2006">
              <mc:Choice xmlns:v="urn:schemas-microsoft-com:vml" Requires="v">
                <p:oleObj spid="_x0000_s3084" name="" r:id="rId4" imgW="10979150" imgH="1502410" progId="">
                  <p:embed/>
                </p:oleObj>
              </mc:Choice>
              <mc:Fallback>
                <p:oleObj name="" r:id="rId4" imgW="10979150" imgH="1502410" progId="">
                  <p:embed/>
                  <p:pic>
                    <p:nvPicPr>
                      <p:cNvPr id="0" name="图片 3083"/>
                      <p:cNvPicPr/>
                      <p:nvPr/>
                    </p:nvPicPr>
                    <p:blipFill>
                      <a:blip r:embed="rId5"/>
                      <a:stretch>
                        <a:fillRect/>
                      </a:stretch>
                    </p:blipFill>
                    <p:spPr>
                      <a:xfrm>
                        <a:off x="582930" y="2160905"/>
                        <a:ext cx="14091920" cy="2560955"/>
                      </a:xfrm>
                      <a:prstGeom prst="rect">
                        <a:avLst/>
                      </a:prstGeom>
                      <a:noFill/>
                      <a:ln w="38100">
                        <a:noFill/>
                        <a:miter/>
                      </a:ln>
                    </p:spPr>
                  </p:pic>
                </p:oleObj>
              </mc:Fallback>
            </mc:AlternateContent>
          </a:graphicData>
        </a:graphic>
      </p:graphicFrame>
      <p:graphicFrame>
        <p:nvGraphicFramePr>
          <p:cNvPr id="25604" name="对象 25603"/>
          <p:cNvGraphicFramePr>
            <a:graphicFrameLocks noChangeAspect="1"/>
          </p:cNvGraphicFramePr>
          <p:nvPr/>
        </p:nvGraphicFramePr>
        <p:xfrm>
          <a:off x="622935" y="3365500"/>
          <a:ext cx="14066520" cy="1530350"/>
        </p:xfrm>
        <a:graphic>
          <a:graphicData uri="http://schemas.openxmlformats.org/presentationml/2006/ole">
            <mc:AlternateContent xmlns:mc="http://schemas.openxmlformats.org/markup-compatibility/2006">
              <mc:Choice xmlns:v="urn:schemas-microsoft-com:vml" Requires="v">
                <p:oleObj spid="_x0000_s3088" name="" r:id="rId6" imgW="10979150" imgH="902335" progId="">
                  <p:embed/>
                </p:oleObj>
              </mc:Choice>
              <mc:Fallback>
                <p:oleObj name="" r:id="rId6" imgW="10979150" imgH="902335" progId="">
                  <p:embed/>
                  <p:pic>
                    <p:nvPicPr>
                      <p:cNvPr id="0" name="图片 3087"/>
                      <p:cNvPicPr/>
                      <p:nvPr/>
                    </p:nvPicPr>
                    <p:blipFill>
                      <a:blip r:embed="rId7"/>
                      <a:stretch>
                        <a:fillRect/>
                      </a:stretch>
                    </p:blipFill>
                    <p:spPr>
                      <a:xfrm>
                        <a:off x="622935" y="3365500"/>
                        <a:ext cx="14066520" cy="1530350"/>
                      </a:xfrm>
                      <a:prstGeom prst="rect">
                        <a:avLst/>
                      </a:prstGeom>
                      <a:noFill/>
                      <a:ln w="38100">
                        <a:noFill/>
                        <a:miter/>
                      </a:ln>
                    </p:spPr>
                  </p:pic>
                </p:oleObj>
              </mc:Fallback>
            </mc:AlternateContent>
          </a:graphicData>
        </a:graphic>
      </p:graphicFrame>
      <p:graphicFrame>
        <p:nvGraphicFramePr>
          <p:cNvPr id="25605" name="对象 25604"/>
          <p:cNvGraphicFramePr>
            <a:graphicFrameLocks noChangeAspect="1"/>
          </p:cNvGraphicFramePr>
          <p:nvPr/>
        </p:nvGraphicFramePr>
        <p:xfrm>
          <a:off x="527050" y="4404995"/>
          <a:ext cx="14162405" cy="1471930"/>
        </p:xfrm>
        <a:graphic>
          <a:graphicData uri="http://schemas.openxmlformats.org/presentationml/2006/ole">
            <mc:AlternateContent xmlns:mc="http://schemas.openxmlformats.org/markup-compatibility/2006">
              <mc:Choice xmlns:v="urn:schemas-microsoft-com:vml" Requires="v">
                <p:oleObj spid="_x0000_s3078" name="" r:id="rId8" imgW="10979150" imgH="862330" progId="">
                  <p:embed/>
                </p:oleObj>
              </mc:Choice>
              <mc:Fallback>
                <p:oleObj name="" r:id="rId8" imgW="10979150" imgH="862330" progId="">
                  <p:embed/>
                  <p:pic>
                    <p:nvPicPr>
                      <p:cNvPr id="0" name="图片 3077"/>
                      <p:cNvPicPr/>
                      <p:nvPr/>
                    </p:nvPicPr>
                    <p:blipFill>
                      <a:blip r:embed="rId9"/>
                      <a:stretch>
                        <a:fillRect/>
                      </a:stretch>
                    </p:blipFill>
                    <p:spPr>
                      <a:xfrm>
                        <a:off x="527050" y="4404995"/>
                        <a:ext cx="14162405" cy="1471930"/>
                      </a:xfrm>
                      <a:prstGeom prst="rect">
                        <a:avLst/>
                      </a:prstGeom>
                      <a:noFill/>
                      <a:ln w="38100">
                        <a:noFill/>
                        <a:miter/>
                      </a:ln>
                    </p:spPr>
                  </p:pic>
                </p:oleObj>
              </mc:Fallback>
            </mc:AlternateContent>
          </a:graphicData>
        </a:graphic>
      </p:graphicFrame>
      <p:graphicFrame>
        <p:nvGraphicFramePr>
          <p:cNvPr id="25606" name="对象 25605"/>
          <p:cNvGraphicFramePr>
            <a:graphicFrameLocks noChangeAspect="1"/>
          </p:cNvGraphicFramePr>
          <p:nvPr/>
        </p:nvGraphicFramePr>
        <p:xfrm>
          <a:off x="684530" y="5608955"/>
          <a:ext cx="13990320" cy="1457325"/>
        </p:xfrm>
        <a:graphic>
          <a:graphicData uri="http://schemas.openxmlformats.org/presentationml/2006/ole">
            <mc:AlternateContent xmlns:mc="http://schemas.openxmlformats.org/markup-compatibility/2006">
              <mc:Choice xmlns:v="urn:schemas-microsoft-com:vml" Requires="v">
                <p:oleObj spid="_x0000_s3090" name="" r:id="rId10" imgW="10979150" imgH="865505" progId="">
                  <p:embed/>
                </p:oleObj>
              </mc:Choice>
              <mc:Fallback>
                <p:oleObj name="" r:id="rId10" imgW="10979150" imgH="865505" progId="">
                  <p:embed/>
                  <p:pic>
                    <p:nvPicPr>
                      <p:cNvPr id="0" name="图片 3089"/>
                      <p:cNvPicPr/>
                      <p:nvPr/>
                    </p:nvPicPr>
                    <p:blipFill>
                      <a:blip r:embed="rId11"/>
                      <a:stretch>
                        <a:fillRect/>
                      </a:stretch>
                    </p:blipFill>
                    <p:spPr>
                      <a:xfrm>
                        <a:off x="684530" y="5608955"/>
                        <a:ext cx="13990320" cy="1457325"/>
                      </a:xfrm>
                      <a:prstGeom prst="rect">
                        <a:avLst/>
                      </a:prstGeom>
                      <a:noFill/>
                      <a:ln w="38100">
                        <a:noFill/>
                        <a:miter/>
                      </a:ln>
                    </p:spPr>
                  </p:pic>
                </p:oleObj>
              </mc:Fallback>
            </mc:AlternateContent>
          </a:graphicData>
        </a:graphic>
      </p:graphicFrame>
      <p:graphicFrame>
        <p:nvGraphicFramePr>
          <p:cNvPr id="25607" name="对象 25606"/>
          <p:cNvGraphicFramePr>
            <a:graphicFrameLocks noChangeAspect="1"/>
          </p:cNvGraphicFramePr>
          <p:nvPr/>
        </p:nvGraphicFramePr>
        <p:xfrm>
          <a:off x="702310" y="7507605"/>
          <a:ext cx="13987145" cy="1456690"/>
        </p:xfrm>
        <a:graphic>
          <a:graphicData uri="http://schemas.openxmlformats.org/presentationml/2006/ole">
            <mc:AlternateContent xmlns:mc="http://schemas.openxmlformats.org/markup-compatibility/2006">
              <mc:Choice xmlns:v="urn:schemas-microsoft-com:vml" Requires="v">
                <p:oleObj spid="_x0000_s3091" name="" r:id="rId12" imgW="10979150" imgH="865505" progId="">
                  <p:embed/>
                </p:oleObj>
              </mc:Choice>
              <mc:Fallback>
                <p:oleObj name="" r:id="rId12" imgW="10979150" imgH="865505" progId="">
                  <p:embed/>
                  <p:pic>
                    <p:nvPicPr>
                      <p:cNvPr id="0" name="图片 3090"/>
                      <p:cNvPicPr/>
                      <p:nvPr/>
                    </p:nvPicPr>
                    <p:blipFill>
                      <a:blip r:embed="rId13"/>
                      <a:stretch>
                        <a:fillRect/>
                      </a:stretch>
                    </p:blipFill>
                    <p:spPr>
                      <a:xfrm>
                        <a:off x="702310" y="7507605"/>
                        <a:ext cx="13987145" cy="1456690"/>
                      </a:xfrm>
                      <a:prstGeom prst="rect">
                        <a:avLst/>
                      </a:prstGeom>
                      <a:noFill/>
                      <a:ln w="38100">
                        <a:noFill/>
                        <a:miter/>
                      </a:ln>
                    </p:spPr>
                  </p:pic>
                </p:oleObj>
              </mc:Fallback>
            </mc:AlternateContent>
          </a:graphicData>
        </a:graphic>
      </p:graphicFrame>
      <p:sp>
        <p:nvSpPr>
          <p:cNvPr id="25608" name="矩形 7"/>
          <p:cNvSpPr/>
          <p:nvPr/>
        </p:nvSpPr>
        <p:spPr>
          <a:xfrm>
            <a:off x="2200910" y="9623955"/>
            <a:ext cx="13212586" cy="279753"/>
          </a:xfrm>
          <a:prstGeom prst="rect">
            <a:avLst/>
          </a:prstGeom>
          <a:solidFill>
            <a:srgbClr val="8FB5E5"/>
          </a:solidFill>
          <a:ln w="9525">
            <a:noFill/>
          </a:ln>
          <a:effectLst>
            <a:outerShdw dist="20000" dir="5400000" rotWithShape="0">
              <a:srgbClr val="000000">
                <a:alpha val="37999"/>
              </a:srgbClr>
            </a:outerShdw>
          </a:effectLst>
        </p:spPr>
        <p:txBody>
          <a:bodyPr lIns="110947" tIns="55473" rIns="110947" bIns="55473" anchor="ctr"/>
          <a:p>
            <a:pPr algn="ctr" defTabSz="767080">
              <a:lnSpc>
                <a:spcPct val="150000"/>
              </a:lnSpc>
            </a:pPr>
            <a:endParaRPr sz="2310" dirty="0">
              <a:solidFill>
                <a:srgbClr val="0000CC"/>
              </a:solidFill>
              <a:latin typeface="Times New Roman" panose="02020603050405020304" pitchFamily="18" charset="0"/>
              <a:ea typeface="华文细黑" panose="02010600040101010101" pitchFamily="2" charset="-122"/>
            </a:endParaRPr>
          </a:p>
        </p:txBody>
      </p:sp>
      <p:sp>
        <p:nvSpPr>
          <p:cNvPr id="25609" name="圆角矩形 8"/>
          <p:cNvSpPr/>
          <p:nvPr/>
        </p:nvSpPr>
        <p:spPr>
          <a:xfrm>
            <a:off x="14537549" y="9603317"/>
            <a:ext cx="898878" cy="311856"/>
          </a:xfrm>
          <a:prstGeom prst="roundRect">
            <a:avLst>
              <a:gd name="adj" fmla="val 16667"/>
            </a:avLst>
          </a:prstGeom>
          <a:solidFill>
            <a:srgbClr val="D9D9D9"/>
          </a:solidFill>
          <a:ln w="9525">
            <a:noFill/>
          </a:ln>
          <a:effectLst>
            <a:outerShdw dist="20000" dir="5400000" rotWithShape="0">
              <a:srgbClr val="000000">
                <a:alpha val="37999"/>
              </a:srgbClr>
            </a:outerShdw>
          </a:effectLst>
        </p:spPr>
        <p:txBody>
          <a:bodyPr lIns="110947" tIns="55473" rIns="110947" bIns="55473" anchor="ctr"/>
          <a:p>
            <a:pPr algn="ctr" defTabSz="767080"/>
            <a:r>
              <a:rPr lang="zh-CN" altLang="en-US" sz="1735" dirty="0">
                <a:solidFill>
                  <a:srgbClr val="C00000"/>
                </a:solidFill>
                <a:latin typeface="黑体" panose="02010609060101010101" charset="-122"/>
                <a:ea typeface="黑体" panose="02010609060101010101" charset="-122"/>
                <a:sym typeface="微软雅黑" panose="020B0503020204020204" pitchFamily="34" charset="-122"/>
              </a:rPr>
              <a:t>答案</a:t>
            </a:r>
            <a:endParaRPr lang="zh-CN" altLang="en-US" sz="1735" dirty="0">
              <a:solidFill>
                <a:srgbClr val="C00000"/>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560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linds(horizontal)">
                                      <p:cBhvr>
                                        <p:cTn id="7" dur="500"/>
                                        <p:tgtEl>
                                          <p:spTgt spid="2560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605"/>
                                        </p:tgtEl>
                                        <p:attrNameLst>
                                          <p:attrName>style.visibility</p:attrName>
                                        </p:attrNameLst>
                                      </p:cBhvr>
                                      <p:to>
                                        <p:strVal val="visible"/>
                                      </p:to>
                                    </p:set>
                                    <p:animEffect transition="in" filter="blinds(horizontal)">
                                      <p:cBhvr>
                                        <p:cTn id="12" dur="500"/>
                                        <p:tgtEl>
                                          <p:spTgt spid="2560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5607"/>
                                        </p:tgtEl>
                                        <p:attrNameLst>
                                          <p:attrName>style.visibility</p:attrName>
                                        </p:attrNameLst>
                                      </p:cBhvr>
                                      <p:to>
                                        <p:strVal val="visible"/>
                                      </p:to>
                                    </p:set>
                                    <p:animEffect transition="in" filter="blinds(horizontal)">
                                      <p:cBhvr>
                                        <p:cTn id="17" dur="500"/>
                                        <p:tgtEl>
                                          <p:spTgt spid="2560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5603"/>
                                        </p:tgtEl>
                                      </p:cBhvr>
                                    </p:animEffect>
                                    <p:set>
                                      <p:cBhvr>
                                        <p:cTn id="22" dur="1" fill="hold">
                                          <p:stCondLst>
                                            <p:cond delay="499"/>
                                          </p:stCondLst>
                                        </p:cTn>
                                        <p:tgtEl>
                                          <p:spTgt spid="25603"/>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5605"/>
                                        </p:tgtEl>
                                      </p:cBhvr>
                                    </p:animEffect>
                                    <p:set>
                                      <p:cBhvr>
                                        <p:cTn id="25" dur="1" fill="hold">
                                          <p:stCondLst>
                                            <p:cond delay="499"/>
                                          </p:stCondLst>
                                        </p:cTn>
                                        <p:tgtEl>
                                          <p:spTgt spid="25605"/>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25607"/>
                                        </p:tgtEl>
                                      </p:cBhvr>
                                    </p:animEffect>
                                    <p:set>
                                      <p:cBhvr>
                                        <p:cTn id="28" dur="1" fill="hold">
                                          <p:stCondLst>
                                            <p:cond delay="499"/>
                                          </p:stCondLst>
                                        </p:cTn>
                                        <p:tgtEl>
                                          <p:spTgt spid="25607"/>
                                        </p:tgtEl>
                                        <p:attrNameLst>
                                          <p:attrName>style.visibility</p:attrName>
                                        </p:attrNameLst>
                                      </p:cBhvr>
                                      <p:to>
                                        <p:strVal val="hidden"/>
                                      </p:to>
                                    </p:set>
                                  </p:childTnLst>
                                </p:cTn>
                              </p:par>
                            </p:childTnLst>
                          </p:cTn>
                        </p:par>
                      </p:childTnLst>
                    </p:cTn>
                  </p:par>
                </p:childTnLst>
              </p:cTn>
              <p:nextCondLst>
                <p:cond evt="onClick" delay="0">
                  <p:tgtEl>
                    <p:spTgt spid="25609"/>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graphicFrame>
        <p:nvGraphicFramePr>
          <p:cNvPr id="26626" name="对象 26625"/>
          <p:cNvGraphicFramePr>
            <a:graphicFrameLocks noChangeAspect="1"/>
          </p:cNvGraphicFramePr>
          <p:nvPr/>
        </p:nvGraphicFramePr>
        <p:xfrm>
          <a:off x="524510" y="1168400"/>
          <a:ext cx="15556865" cy="2447925"/>
        </p:xfrm>
        <a:graphic>
          <a:graphicData uri="http://schemas.openxmlformats.org/presentationml/2006/ole">
            <mc:AlternateContent xmlns:mc="http://schemas.openxmlformats.org/markup-compatibility/2006">
              <mc:Choice xmlns:v="urn:schemas-microsoft-com:vml" Requires="v">
                <p:oleObj spid="_x0000_s3080" name="" r:id="rId2" imgW="10979150" imgH="1551305" progId="">
                  <p:embed/>
                </p:oleObj>
              </mc:Choice>
              <mc:Fallback>
                <p:oleObj name="" r:id="rId2" imgW="10979150" imgH="1551305" progId="">
                  <p:embed/>
                  <p:pic>
                    <p:nvPicPr>
                      <p:cNvPr id="0" name="图片 3079"/>
                      <p:cNvPicPr/>
                      <p:nvPr/>
                    </p:nvPicPr>
                    <p:blipFill>
                      <a:blip r:embed="rId3"/>
                      <a:stretch>
                        <a:fillRect/>
                      </a:stretch>
                    </p:blipFill>
                    <p:spPr>
                      <a:xfrm>
                        <a:off x="524510" y="1168400"/>
                        <a:ext cx="15556865" cy="2447925"/>
                      </a:xfrm>
                      <a:prstGeom prst="rect">
                        <a:avLst/>
                      </a:prstGeom>
                      <a:noFill/>
                      <a:ln w="38100">
                        <a:noFill/>
                        <a:miter/>
                      </a:ln>
                    </p:spPr>
                  </p:pic>
                </p:oleObj>
              </mc:Fallback>
            </mc:AlternateContent>
          </a:graphicData>
        </a:graphic>
      </p:graphicFrame>
      <p:graphicFrame>
        <p:nvGraphicFramePr>
          <p:cNvPr id="26627" name="对象 26626"/>
          <p:cNvGraphicFramePr>
            <a:graphicFrameLocks noChangeAspect="1"/>
          </p:cNvGraphicFramePr>
          <p:nvPr/>
        </p:nvGraphicFramePr>
        <p:xfrm>
          <a:off x="846455" y="2397760"/>
          <a:ext cx="14356715" cy="2324100"/>
        </p:xfrm>
        <a:graphic>
          <a:graphicData uri="http://schemas.openxmlformats.org/presentationml/2006/ole">
            <mc:AlternateContent xmlns:mc="http://schemas.openxmlformats.org/markup-compatibility/2006">
              <mc:Choice xmlns:v="urn:schemas-microsoft-com:vml" Requires="v">
                <p:oleObj spid="_x0000_s3085" name="" r:id="rId4" imgW="10979150" imgH="1505585" progId="">
                  <p:embed/>
                </p:oleObj>
              </mc:Choice>
              <mc:Fallback>
                <p:oleObj name="" r:id="rId4" imgW="10979150" imgH="1505585" progId="">
                  <p:embed/>
                  <p:pic>
                    <p:nvPicPr>
                      <p:cNvPr id="0" name="图片 3084"/>
                      <p:cNvPicPr/>
                      <p:nvPr/>
                    </p:nvPicPr>
                    <p:blipFill>
                      <a:blip r:embed="rId5"/>
                      <a:stretch>
                        <a:fillRect/>
                      </a:stretch>
                    </p:blipFill>
                    <p:spPr>
                      <a:xfrm>
                        <a:off x="846455" y="2397760"/>
                        <a:ext cx="14356715" cy="2324100"/>
                      </a:xfrm>
                      <a:prstGeom prst="rect">
                        <a:avLst/>
                      </a:prstGeom>
                      <a:noFill/>
                      <a:ln w="38100">
                        <a:noFill/>
                        <a:miter/>
                      </a:ln>
                    </p:spPr>
                  </p:pic>
                </p:oleObj>
              </mc:Fallback>
            </mc:AlternateContent>
          </a:graphicData>
        </a:graphic>
      </p:graphicFrame>
      <p:graphicFrame>
        <p:nvGraphicFramePr>
          <p:cNvPr id="26628" name="对象 26627"/>
          <p:cNvGraphicFramePr>
            <a:graphicFrameLocks noChangeAspect="1"/>
          </p:cNvGraphicFramePr>
          <p:nvPr/>
        </p:nvGraphicFramePr>
        <p:xfrm>
          <a:off x="524510" y="3616325"/>
          <a:ext cx="15202535" cy="2157730"/>
        </p:xfrm>
        <a:graphic>
          <a:graphicData uri="http://schemas.openxmlformats.org/presentationml/2006/ole">
            <mc:AlternateContent xmlns:mc="http://schemas.openxmlformats.org/markup-compatibility/2006">
              <mc:Choice xmlns:v="urn:schemas-microsoft-com:vml" Requires="v">
                <p:oleObj spid="_x0000_s3094" name="" r:id="rId6" imgW="10979150" imgH="1502410" progId="">
                  <p:embed/>
                </p:oleObj>
              </mc:Choice>
              <mc:Fallback>
                <p:oleObj name="" r:id="rId6" imgW="10979150" imgH="1502410" progId="">
                  <p:embed/>
                  <p:pic>
                    <p:nvPicPr>
                      <p:cNvPr id="0" name="图片 3093"/>
                      <p:cNvPicPr/>
                      <p:nvPr/>
                    </p:nvPicPr>
                    <p:blipFill>
                      <a:blip r:embed="rId7"/>
                      <a:stretch>
                        <a:fillRect/>
                      </a:stretch>
                    </p:blipFill>
                    <p:spPr>
                      <a:xfrm>
                        <a:off x="524510" y="3616325"/>
                        <a:ext cx="15202535" cy="2157730"/>
                      </a:xfrm>
                      <a:prstGeom prst="rect">
                        <a:avLst/>
                      </a:prstGeom>
                      <a:noFill/>
                      <a:ln w="38100">
                        <a:noFill/>
                        <a:miter/>
                      </a:ln>
                    </p:spPr>
                  </p:pic>
                </p:oleObj>
              </mc:Fallback>
            </mc:AlternateContent>
          </a:graphicData>
        </a:graphic>
      </p:graphicFrame>
      <p:graphicFrame>
        <p:nvGraphicFramePr>
          <p:cNvPr id="26629" name="对象 26628"/>
          <p:cNvGraphicFramePr>
            <a:graphicFrameLocks noChangeAspect="1"/>
          </p:cNvGraphicFramePr>
          <p:nvPr/>
        </p:nvGraphicFramePr>
        <p:xfrm>
          <a:off x="406400" y="6099175"/>
          <a:ext cx="14389735" cy="2514600"/>
        </p:xfrm>
        <a:graphic>
          <a:graphicData uri="http://schemas.openxmlformats.org/presentationml/2006/ole">
            <mc:AlternateContent xmlns:mc="http://schemas.openxmlformats.org/markup-compatibility/2006">
              <mc:Choice xmlns:v="urn:schemas-microsoft-com:vml" Requires="v">
                <p:oleObj spid="_x0000_s3095" name="" r:id="rId8" imgW="10979150" imgH="1502410" progId="">
                  <p:embed/>
                </p:oleObj>
              </mc:Choice>
              <mc:Fallback>
                <p:oleObj name="" r:id="rId8" imgW="10979150" imgH="1502410" progId="">
                  <p:embed/>
                  <p:pic>
                    <p:nvPicPr>
                      <p:cNvPr id="0" name="图片 3094"/>
                      <p:cNvPicPr/>
                      <p:nvPr/>
                    </p:nvPicPr>
                    <p:blipFill>
                      <a:blip r:embed="rId9"/>
                      <a:stretch>
                        <a:fillRect/>
                      </a:stretch>
                    </p:blipFill>
                    <p:spPr>
                      <a:xfrm>
                        <a:off x="406400" y="6099175"/>
                        <a:ext cx="14389735" cy="2514600"/>
                      </a:xfrm>
                      <a:prstGeom prst="rect">
                        <a:avLst/>
                      </a:prstGeom>
                      <a:noFill/>
                      <a:ln w="38100">
                        <a:noFill/>
                        <a:miter/>
                      </a:ln>
                    </p:spPr>
                  </p:pic>
                </p:oleObj>
              </mc:Fallback>
            </mc:AlternateContent>
          </a:graphicData>
        </a:graphic>
      </p:graphicFrame>
      <p:sp>
        <p:nvSpPr>
          <p:cNvPr id="26630" name="矩形 6"/>
          <p:cNvSpPr/>
          <p:nvPr/>
        </p:nvSpPr>
        <p:spPr>
          <a:xfrm>
            <a:off x="2200910" y="9623955"/>
            <a:ext cx="13212586" cy="279753"/>
          </a:xfrm>
          <a:prstGeom prst="rect">
            <a:avLst/>
          </a:prstGeom>
          <a:solidFill>
            <a:srgbClr val="8FB5E5"/>
          </a:solidFill>
          <a:ln w="9525">
            <a:noFill/>
          </a:ln>
          <a:effectLst>
            <a:outerShdw dist="20000" dir="5400000" rotWithShape="0">
              <a:srgbClr val="000000">
                <a:alpha val="37999"/>
              </a:srgbClr>
            </a:outerShdw>
          </a:effectLst>
        </p:spPr>
        <p:txBody>
          <a:bodyPr lIns="110947" tIns="55473" rIns="110947" bIns="55473" anchor="ctr"/>
          <a:p>
            <a:pPr algn="ctr" defTabSz="767080">
              <a:lnSpc>
                <a:spcPct val="150000"/>
              </a:lnSpc>
            </a:pPr>
            <a:endParaRPr sz="2310" dirty="0">
              <a:solidFill>
                <a:srgbClr val="0000CC"/>
              </a:solidFill>
              <a:latin typeface="Times New Roman" panose="02020603050405020304" pitchFamily="18" charset="0"/>
              <a:ea typeface="华文细黑" panose="02010600040101010101" pitchFamily="2" charset="-122"/>
            </a:endParaRPr>
          </a:p>
        </p:txBody>
      </p:sp>
      <p:sp>
        <p:nvSpPr>
          <p:cNvPr id="26631" name="圆角矩形 7"/>
          <p:cNvSpPr/>
          <p:nvPr/>
        </p:nvSpPr>
        <p:spPr>
          <a:xfrm>
            <a:off x="14537549" y="9603317"/>
            <a:ext cx="898878" cy="311856"/>
          </a:xfrm>
          <a:prstGeom prst="roundRect">
            <a:avLst>
              <a:gd name="adj" fmla="val 16667"/>
            </a:avLst>
          </a:prstGeom>
          <a:solidFill>
            <a:srgbClr val="D9D9D9"/>
          </a:solidFill>
          <a:ln w="9525">
            <a:noFill/>
          </a:ln>
          <a:effectLst>
            <a:outerShdw dist="20000" dir="5400000" rotWithShape="0">
              <a:srgbClr val="000000">
                <a:alpha val="37999"/>
              </a:srgbClr>
            </a:outerShdw>
          </a:effectLst>
        </p:spPr>
        <p:txBody>
          <a:bodyPr lIns="110947" tIns="55473" rIns="110947" bIns="55473" anchor="ctr"/>
          <a:p>
            <a:pPr algn="ctr" defTabSz="767080"/>
            <a:r>
              <a:rPr lang="zh-CN" altLang="en-US" sz="1735" dirty="0">
                <a:solidFill>
                  <a:srgbClr val="C00000"/>
                </a:solidFill>
                <a:latin typeface="黑体" panose="02010609060101010101" charset="-122"/>
                <a:ea typeface="黑体" panose="02010609060101010101" charset="-122"/>
                <a:sym typeface="微软雅黑" panose="020B0503020204020204" pitchFamily="34" charset="-122"/>
              </a:rPr>
              <a:t>答案</a:t>
            </a:r>
            <a:endParaRPr lang="zh-CN" altLang="en-US" sz="1735" dirty="0">
              <a:solidFill>
                <a:srgbClr val="C00000"/>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663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blinds(horizontal)">
                                      <p:cBhvr>
                                        <p:cTn id="7" dur="500"/>
                                        <p:tgtEl>
                                          <p:spTgt spid="266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629"/>
                                        </p:tgtEl>
                                        <p:attrNameLst>
                                          <p:attrName>style.visibility</p:attrName>
                                        </p:attrNameLst>
                                      </p:cBhvr>
                                      <p:to>
                                        <p:strVal val="visible"/>
                                      </p:to>
                                    </p:set>
                                    <p:animEffect transition="in" filter="blinds(horizontal)">
                                      <p:cBhvr>
                                        <p:cTn id="12" dur="500"/>
                                        <p:tgtEl>
                                          <p:spTgt spid="266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6627"/>
                                        </p:tgtEl>
                                      </p:cBhvr>
                                    </p:animEffect>
                                    <p:set>
                                      <p:cBhvr>
                                        <p:cTn id="17" dur="1" fill="hold">
                                          <p:stCondLst>
                                            <p:cond delay="499"/>
                                          </p:stCondLst>
                                        </p:cTn>
                                        <p:tgtEl>
                                          <p:spTgt spid="26627"/>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26629"/>
                                        </p:tgtEl>
                                      </p:cBhvr>
                                    </p:animEffect>
                                    <p:set>
                                      <p:cBhvr>
                                        <p:cTn id="20" dur="1" fill="hold">
                                          <p:stCondLst>
                                            <p:cond delay="499"/>
                                          </p:stCondLst>
                                        </p:cTn>
                                        <p:tgtEl>
                                          <p:spTgt spid="26629"/>
                                        </p:tgtEl>
                                        <p:attrNameLst>
                                          <p:attrName>style.visibility</p:attrName>
                                        </p:attrNameLst>
                                      </p:cBhvr>
                                      <p:to>
                                        <p:strVal val="hidden"/>
                                      </p:to>
                                    </p:set>
                                  </p:childTnLst>
                                </p:cTn>
                              </p:par>
                            </p:childTnLst>
                          </p:cTn>
                        </p:par>
                      </p:childTnLst>
                    </p:cTn>
                  </p:par>
                </p:childTnLst>
              </p:cTn>
              <p:nextCondLst>
                <p:cond evt="onClick" delay="0">
                  <p:tgtEl>
                    <p:spTgt spid="26631"/>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graphicFrame>
        <p:nvGraphicFramePr>
          <p:cNvPr id="27650" name="对象 27649"/>
          <p:cNvGraphicFramePr>
            <a:graphicFrameLocks noChangeAspect="1"/>
          </p:cNvGraphicFramePr>
          <p:nvPr/>
        </p:nvGraphicFramePr>
        <p:xfrm>
          <a:off x="1196340" y="1532890"/>
          <a:ext cx="15581630" cy="2374900"/>
        </p:xfrm>
        <a:graphic>
          <a:graphicData uri="http://schemas.openxmlformats.org/presentationml/2006/ole">
            <mc:AlternateContent xmlns:mc="http://schemas.openxmlformats.org/markup-compatibility/2006">
              <mc:Choice xmlns:v="urn:schemas-microsoft-com:vml" Requires="v">
                <p:oleObj spid="_x0000_s3096" name="" r:id="rId2" imgW="10695305" imgH="1548130" progId="">
                  <p:embed/>
                </p:oleObj>
              </mc:Choice>
              <mc:Fallback>
                <p:oleObj name="" r:id="rId2" imgW="10695305" imgH="1548130" progId="">
                  <p:embed/>
                  <p:pic>
                    <p:nvPicPr>
                      <p:cNvPr id="0" name="图片 3095"/>
                      <p:cNvPicPr/>
                      <p:nvPr/>
                    </p:nvPicPr>
                    <p:blipFill>
                      <a:blip r:embed="rId3"/>
                      <a:stretch>
                        <a:fillRect/>
                      </a:stretch>
                    </p:blipFill>
                    <p:spPr>
                      <a:xfrm>
                        <a:off x="1196340" y="1532890"/>
                        <a:ext cx="15581630" cy="2374900"/>
                      </a:xfrm>
                      <a:prstGeom prst="rect">
                        <a:avLst/>
                      </a:prstGeom>
                      <a:noFill/>
                      <a:ln w="38100">
                        <a:noFill/>
                        <a:miter/>
                      </a:ln>
                    </p:spPr>
                  </p:pic>
                </p:oleObj>
              </mc:Fallback>
            </mc:AlternateContent>
          </a:graphicData>
        </a:graphic>
      </p:graphicFrame>
      <p:graphicFrame>
        <p:nvGraphicFramePr>
          <p:cNvPr id="27651" name="对象 27650"/>
          <p:cNvGraphicFramePr>
            <a:graphicFrameLocks noChangeAspect="1"/>
          </p:cNvGraphicFramePr>
          <p:nvPr/>
        </p:nvGraphicFramePr>
        <p:xfrm>
          <a:off x="1196340" y="4578985"/>
          <a:ext cx="15161260" cy="2466975"/>
        </p:xfrm>
        <a:graphic>
          <a:graphicData uri="http://schemas.openxmlformats.org/presentationml/2006/ole">
            <mc:AlternateContent xmlns:mc="http://schemas.openxmlformats.org/markup-compatibility/2006">
              <mc:Choice xmlns:v="urn:schemas-microsoft-com:vml" Requires="v">
                <p:oleObj spid="_x0000_s3093" name="" r:id="rId4" imgW="10979150" imgH="1505585" progId="">
                  <p:embed/>
                </p:oleObj>
              </mc:Choice>
              <mc:Fallback>
                <p:oleObj name="" r:id="rId4" imgW="10979150" imgH="1505585" progId="">
                  <p:embed/>
                  <p:pic>
                    <p:nvPicPr>
                      <p:cNvPr id="0" name="图片 3092"/>
                      <p:cNvPicPr/>
                      <p:nvPr/>
                    </p:nvPicPr>
                    <p:blipFill>
                      <a:blip r:embed="rId5"/>
                      <a:stretch>
                        <a:fillRect/>
                      </a:stretch>
                    </p:blipFill>
                    <p:spPr>
                      <a:xfrm>
                        <a:off x="1196340" y="4578985"/>
                        <a:ext cx="15161260" cy="2466975"/>
                      </a:xfrm>
                      <a:prstGeom prst="rect">
                        <a:avLst/>
                      </a:prstGeom>
                      <a:noFill/>
                      <a:ln w="38100">
                        <a:noFill/>
                        <a:miter/>
                      </a:ln>
                    </p:spPr>
                  </p:pic>
                </p:oleObj>
              </mc:Fallback>
            </mc:AlternateContent>
          </a:graphicData>
        </a:graphic>
      </p:graphicFrame>
      <p:sp>
        <p:nvSpPr>
          <p:cNvPr id="27652" name="矩形 4"/>
          <p:cNvSpPr/>
          <p:nvPr/>
        </p:nvSpPr>
        <p:spPr>
          <a:xfrm>
            <a:off x="2200910" y="9623955"/>
            <a:ext cx="13212586" cy="279753"/>
          </a:xfrm>
          <a:prstGeom prst="rect">
            <a:avLst/>
          </a:prstGeom>
          <a:solidFill>
            <a:srgbClr val="8FB5E5"/>
          </a:solidFill>
          <a:ln w="9525">
            <a:noFill/>
          </a:ln>
          <a:effectLst>
            <a:outerShdw dist="20000" dir="5400000" rotWithShape="0">
              <a:srgbClr val="000000">
                <a:alpha val="37999"/>
              </a:srgbClr>
            </a:outerShdw>
          </a:effectLst>
        </p:spPr>
        <p:txBody>
          <a:bodyPr lIns="110947" tIns="55473" rIns="110947" bIns="55473" anchor="ctr"/>
          <a:p>
            <a:pPr algn="ctr" defTabSz="767080">
              <a:lnSpc>
                <a:spcPct val="150000"/>
              </a:lnSpc>
            </a:pPr>
            <a:endParaRPr sz="2310" dirty="0">
              <a:solidFill>
                <a:srgbClr val="0000CC"/>
              </a:solidFill>
              <a:latin typeface="Times New Roman" panose="02020603050405020304" pitchFamily="18" charset="0"/>
              <a:ea typeface="华文细黑" panose="02010600040101010101" pitchFamily="2" charset="-122"/>
            </a:endParaRPr>
          </a:p>
        </p:txBody>
      </p:sp>
      <p:sp>
        <p:nvSpPr>
          <p:cNvPr id="27653" name="圆角矩形 5"/>
          <p:cNvSpPr/>
          <p:nvPr/>
        </p:nvSpPr>
        <p:spPr>
          <a:xfrm>
            <a:off x="14537549" y="9603317"/>
            <a:ext cx="898878" cy="311856"/>
          </a:xfrm>
          <a:prstGeom prst="roundRect">
            <a:avLst>
              <a:gd name="adj" fmla="val 16667"/>
            </a:avLst>
          </a:prstGeom>
          <a:solidFill>
            <a:srgbClr val="D9D9D9"/>
          </a:solidFill>
          <a:ln w="9525">
            <a:noFill/>
          </a:ln>
          <a:effectLst>
            <a:outerShdw dist="20000" dir="5400000" rotWithShape="0">
              <a:srgbClr val="000000">
                <a:alpha val="37999"/>
              </a:srgbClr>
            </a:outerShdw>
          </a:effectLst>
        </p:spPr>
        <p:txBody>
          <a:bodyPr lIns="110947" tIns="55473" rIns="110947" bIns="55473" anchor="ctr"/>
          <a:p>
            <a:pPr algn="ctr" defTabSz="767080"/>
            <a:r>
              <a:rPr lang="zh-CN" altLang="en-US" sz="1735" dirty="0">
                <a:solidFill>
                  <a:srgbClr val="C00000"/>
                </a:solidFill>
                <a:latin typeface="黑体" panose="02010609060101010101" charset="-122"/>
                <a:ea typeface="黑体" panose="02010609060101010101" charset="-122"/>
                <a:sym typeface="微软雅黑" panose="020B0503020204020204" pitchFamily="34" charset="-122"/>
              </a:rPr>
              <a:t>答案</a:t>
            </a:r>
            <a:endParaRPr lang="zh-CN" altLang="en-US" sz="1735" dirty="0">
              <a:solidFill>
                <a:srgbClr val="C00000"/>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765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blinds(horizontal)">
                                      <p:cBhvr>
                                        <p:cTn id="7" dur="500"/>
                                        <p:tgtEl>
                                          <p:spTgt spid="276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7651"/>
                                        </p:tgtEl>
                                      </p:cBhvr>
                                    </p:animEffect>
                                    <p:set>
                                      <p:cBhvr>
                                        <p:cTn id="12" dur="1" fill="hold">
                                          <p:stCondLst>
                                            <p:cond delay="499"/>
                                          </p:stCondLst>
                                        </p:cTn>
                                        <p:tgtEl>
                                          <p:spTgt spid="27651"/>
                                        </p:tgtEl>
                                        <p:attrNameLst>
                                          <p:attrName>style.visibility</p:attrName>
                                        </p:attrNameLst>
                                      </p:cBhvr>
                                      <p:to>
                                        <p:strVal val="hidden"/>
                                      </p:to>
                                    </p:set>
                                  </p:childTnLst>
                                </p:cTn>
                              </p:par>
                            </p:childTnLst>
                          </p:cTn>
                        </p:par>
                      </p:childTnLst>
                    </p:cTn>
                  </p:par>
                </p:childTnLst>
              </p:cTn>
              <p:nextCondLst>
                <p:cond evt="onClick" delay="0">
                  <p:tgtEl>
                    <p:spTgt spid="27653"/>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28674" name="矩形 2"/>
          <p:cNvSpPr/>
          <p:nvPr/>
        </p:nvSpPr>
        <p:spPr>
          <a:xfrm>
            <a:off x="170180" y="363855"/>
            <a:ext cx="15448915" cy="9159240"/>
          </a:xfrm>
          <a:prstGeom prst="rect">
            <a:avLst/>
          </a:prstGeom>
          <a:noFill/>
          <a:ln w="9525">
            <a:noFill/>
          </a:ln>
        </p:spPr>
        <p:txBody>
          <a:bodyPr wrap="square" lIns="110947" tIns="55473" rIns="110947" bIns="55473">
            <a:spAutoFit/>
          </a:bodyPr>
          <a:p>
            <a:pPr defTabSz="767080">
              <a:lnSpc>
                <a:spcPct val="150000"/>
              </a:lnSpc>
            </a:pP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(4)</a:t>
            </a: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rPr>
              <a:t>用划分句子成分的方法指出下列句子的病因。</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①</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通过这次锻炼，使我长了见识。</a:t>
            </a:r>
            <a:endParaRPr lang="en-US" altLang="zh-CN" sz="44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b="1" dirty="0">
                <a:solidFill>
                  <a:srgbClr val="0000FF"/>
                </a:solidFill>
                <a:latin typeface="方正清刻本悦宋简体" panose="02000000000000000000" charset="-122"/>
                <a:ea typeface="方正清刻本悦宋简体" panose="02000000000000000000" charset="-122"/>
                <a:cs typeface="方正清刻本悦宋简体" panose="02000000000000000000" charset="-122"/>
              </a:rPr>
              <a:t>答案</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　</a:t>
            </a:r>
            <a:r>
              <a:rPr lang="zh-CN" altLang="zh-CN" sz="44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主语残缺</a:t>
            </a:r>
            <a:endParaRPr lang="en-US" altLang="zh-CN" sz="44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②</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今年麦子的收成是几年来最好的一年。</a:t>
            </a:r>
            <a:endParaRPr lang="en-US" altLang="zh-CN" sz="44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b="1" dirty="0">
                <a:solidFill>
                  <a:srgbClr val="0000FF"/>
                </a:solidFill>
                <a:latin typeface="方正清刻本悦宋简体" panose="02000000000000000000" charset="-122"/>
                <a:ea typeface="方正清刻本悦宋简体" panose="02000000000000000000" charset="-122"/>
                <a:cs typeface="方正清刻本悦宋简体" panose="02000000000000000000" charset="-122"/>
              </a:rPr>
              <a:t>答案</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　</a:t>
            </a:r>
            <a:r>
              <a:rPr lang="zh-CN" altLang="zh-CN" sz="44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主语与宾语搭配不当　</a:t>
            </a:r>
            <a:endParaRPr lang="en-US" altLang="zh-CN" sz="44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③</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校长、副校长和其他校领导出席了这次迎新会。</a:t>
            </a:r>
            <a:endParaRPr lang="en-US" altLang="zh-CN" sz="44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b="1" dirty="0">
                <a:solidFill>
                  <a:srgbClr val="0000FF"/>
                </a:solidFill>
                <a:latin typeface="方正清刻本悦宋简体" panose="02000000000000000000" charset="-122"/>
                <a:ea typeface="方正清刻本悦宋简体" panose="02000000000000000000" charset="-122"/>
                <a:cs typeface="方正清刻本悦宋简体" panose="02000000000000000000" charset="-122"/>
              </a:rPr>
              <a:t>答案</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　</a:t>
            </a:r>
            <a:r>
              <a:rPr lang="en-US" altLang="zh-CN" sz="44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其他校领导</a:t>
            </a:r>
            <a:r>
              <a:rPr lang="en-US" altLang="zh-CN" sz="44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有歧义　</a:t>
            </a:r>
            <a:endParaRPr lang="en-US" altLang="zh-CN" sz="44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④</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他呕心沥血，终于写出了一台深受广大读者喜爱的剧本。</a:t>
            </a:r>
            <a:endParaRPr lang="zh-CN" altLang="zh-CN" sz="16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b="1" dirty="0">
                <a:solidFill>
                  <a:srgbClr val="0000FF"/>
                </a:solidFill>
                <a:latin typeface="方正清刻本悦宋简体" panose="02000000000000000000" charset="-122"/>
                <a:ea typeface="方正清刻本悦宋简体" panose="02000000000000000000" charset="-122"/>
                <a:cs typeface="方正清刻本悦宋简体" panose="02000000000000000000" charset="-122"/>
              </a:rPr>
              <a:t>答案</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　</a:t>
            </a:r>
            <a:r>
              <a:rPr lang="en-US" altLang="zh-CN" sz="44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台</a:t>
            </a:r>
            <a:r>
              <a:rPr lang="en-US" altLang="zh-CN" sz="44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与</a:t>
            </a:r>
            <a:r>
              <a:rPr lang="en-US" altLang="zh-CN" sz="44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剧本</a:t>
            </a:r>
            <a:r>
              <a:rPr lang="en-US" altLang="zh-CN" sz="44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搭配不当</a:t>
            </a:r>
            <a:endParaRPr lang="zh-CN" altLang="zh-CN" sz="44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endParaRPr>
          </a:p>
        </p:txBody>
      </p:sp>
      <p:sp>
        <p:nvSpPr>
          <p:cNvPr id="28675" name="矩形 3"/>
          <p:cNvSpPr/>
          <p:nvPr/>
        </p:nvSpPr>
        <p:spPr>
          <a:xfrm>
            <a:off x="2200910" y="9623955"/>
            <a:ext cx="13212586" cy="279753"/>
          </a:xfrm>
          <a:prstGeom prst="rect">
            <a:avLst/>
          </a:prstGeom>
          <a:solidFill>
            <a:srgbClr val="8FB5E5"/>
          </a:solidFill>
          <a:ln w="9525">
            <a:noFill/>
          </a:ln>
          <a:effectLst>
            <a:outerShdw dist="20000" dir="5400000" rotWithShape="0">
              <a:srgbClr val="000000">
                <a:alpha val="37999"/>
              </a:srgbClr>
            </a:outerShdw>
          </a:effectLst>
        </p:spPr>
        <p:txBody>
          <a:bodyPr lIns="110947" tIns="55473" rIns="110947" bIns="55473" anchor="ctr"/>
          <a:p>
            <a:pPr algn="ctr" defTabSz="767080">
              <a:lnSpc>
                <a:spcPct val="150000"/>
              </a:lnSpc>
            </a:pPr>
            <a:endParaRPr sz="2310" dirty="0">
              <a:solidFill>
                <a:srgbClr val="0000CC"/>
              </a:solidFill>
              <a:latin typeface="Times New Roman" panose="02020603050405020304" pitchFamily="18" charset="0"/>
              <a:ea typeface="华文细黑" panose="02010600040101010101" pitchFamily="2" charset="-122"/>
            </a:endParaRPr>
          </a:p>
        </p:txBody>
      </p:sp>
      <p:sp>
        <p:nvSpPr>
          <p:cNvPr id="28676" name="圆角矩形 4"/>
          <p:cNvSpPr/>
          <p:nvPr/>
        </p:nvSpPr>
        <p:spPr>
          <a:xfrm>
            <a:off x="14537549" y="9603317"/>
            <a:ext cx="898878" cy="311856"/>
          </a:xfrm>
          <a:prstGeom prst="roundRect">
            <a:avLst>
              <a:gd name="adj" fmla="val 16667"/>
            </a:avLst>
          </a:prstGeom>
          <a:solidFill>
            <a:srgbClr val="D9D9D9"/>
          </a:solidFill>
          <a:ln w="9525">
            <a:noFill/>
          </a:ln>
          <a:effectLst>
            <a:outerShdw dist="20000" dir="5400000" rotWithShape="0">
              <a:srgbClr val="000000">
                <a:alpha val="37999"/>
              </a:srgbClr>
            </a:outerShdw>
          </a:effectLst>
        </p:spPr>
        <p:txBody>
          <a:bodyPr lIns="110947" tIns="55473" rIns="110947" bIns="55473" anchor="ctr"/>
          <a:p>
            <a:pPr algn="ctr" defTabSz="767080"/>
            <a:r>
              <a:rPr lang="zh-CN" altLang="en-US" sz="1735" dirty="0">
                <a:solidFill>
                  <a:srgbClr val="C00000"/>
                </a:solidFill>
                <a:latin typeface="黑体" panose="02010609060101010101" charset="-122"/>
                <a:ea typeface="黑体" panose="02010609060101010101" charset="-122"/>
                <a:sym typeface="微软雅黑" panose="020B0503020204020204" pitchFamily="34" charset="-122"/>
              </a:rPr>
              <a:t>答案</a:t>
            </a:r>
            <a:endParaRPr lang="zh-CN" altLang="en-US" sz="1735" dirty="0">
              <a:solidFill>
                <a:srgbClr val="C00000"/>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67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74">
                                            <p:txEl>
                                              <p:charRg st="40" end="48"/>
                                            </p:txEl>
                                          </p:spTgt>
                                        </p:tgtEl>
                                        <p:attrNameLst>
                                          <p:attrName>style.visibility</p:attrName>
                                        </p:attrNameLst>
                                      </p:cBhvr>
                                      <p:to>
                                        <p:strVal val="visible"/>
                                      </p:to>
                                    </p:set>
                                    <p:animEffect transition="in" filter="blinds(horizontal)">
                                      <p:cBhvr>
                                        <p:cTn id="7" dur="500"/>
                                        <p:tgtEl>
                                          <p:spTgt spid="28674">
                                            <p:txEl>
                                              <p:charRg st="40" end="4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8674">
                                            <p:txEl>
                                              <p:charRg st="67" end="81"/>
                                            </p:txEl>
                                          </p:spTgt>
                                        </p:tgtEl>
                                        <p:attrNameLst>
                                          <p:attrName>style.visibility</p:attrName>
                                        </p:attrNameLst>
                                      </p:cBhvr>
                                      <p:to>
                                        <p:strVal val="visible"/>
                                      </p:to>
                                    </p:set>
                                    <p:animEffect transition="in" filter="blinds(horizontal)">
                                      <p:cBhvr>
                                        <p:cTn id="12" dur="500"/>
                                        <p:tgtEl>
                                          <p:spTgt spid="28674">
                                            <p:txEl>
                                              <p:charRg st="67" end="8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8674">
                                            <p:txEl>
                                              <p:charRg st="104" end="119"/>
                                            </p:txEl>
                                          </p:spTgt>
                                        </p:tgtEl>
                                        <p:attrNameLst>
                                          <p:attrName>style.visibility</p:attrName>
                                        </p:attrNameLst>
                                      </p:cBhvr>
                                      <p:to>
                                        <p:strVal val="visible"/>
                                      </p:to>
                                    </p:set>
                                    <p:animEffect transition="in" filter="blinds(horizontal)">
                                      <p:cBhvr>
                                        <p:cTn id="17" dur="500"/>
                                        <p:tgtEl>
                                          <p:spTgt spid="28674">
                                            <p:txEl>
                                              <p:charRg st="104" end="11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8674">
                                            <p:txEl>
                                              <p:charRg st="146" end="162"/>
                                            </p:txEl>
                                          </p:spTgt>
                                        </p:tgtEl>
                                        <p:attrNameLst>
                                          <p:attrName>style.visibility</p:attrName>
                                        </p:attrNameLst>
                                      </p:cBhvr>
                                      <p:to>
                                        <p:strVal val="visible"/>
                                      </p:to>
                                    </p:set>
                                    <p:animEffect transition="in" filter="blinds(horizontal)">
                                      <p:cBhvr>
                                        <p:cTn id="22" dur="500"/>
                                        <p:tgtEl>
                                          <p:spTgt spid="28674">
                                            <p:txEl>
                                              <p:charRg st="146" end="16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28674">
                                            <p:txEl>
                                              <p:charRg st="40" end="48"/>
                                            </p:txEl>
                                          </p:spTgt>
                                        </p:tgtEl>
                                      </p:cBhvr>
                                    </p:animEffect>
                                    <p:set>
                                      <p:cBhvr>
                                        <p:cTn id="27" dur="1" fill="hold">
                                          <p:stCondLst>
                                            <p:cond delay="499"/>
                                          </p:stCondLst>
                                        </p:cTn>
                                        <p:tgtEl>
                                          <p:spTgt spid="28674">
                                            <p:txEl>
                                              <p:charRg st="40" end="48"/>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8674">
                                            <p:txEl>
                                              <p:charRg st="67" end="81"/>
                                            </p:txEl>
                                          </p:spTgt>
                                        </p:tgtEl>
                                      </p:cBhvr>
                                    </p:animEffect>
                                    <p:set>
                                      <p:cBhvr>
                                        <p:cTn id="30" dur="1" fill="hold">
                                          <p:stCondLst>
                                            <p:cond delay="499"/>
                                          </p:stCondLst>
                                        </p:cTn>
                                        <p:tgtEl>
                                          <p:spTgt spid="28674">
                                            <p:txEl>
                                              <p:charRg st="67" end="8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28674">
                                            <p:txEl>
                                              <p:charRg st="104" end="119"/>
                                            </p:txEl>
                                          </p:spTgt>
                                        </p:tgtEl>
                                      </p:cBhvr>
                                    </p:animEffect>
                                    <p:set>
                                      <p:cBhvr>
                                        <p:cTn id="33" dur="1" fill="hold">
                                          <p:stCondLst>
                                            <p:cond delay="499"/>
                                          </p:stCondLst>
                                        </p:cTn>
                                        <p:tgtEl>
                                          <p:spTgt spid="28674">
                                            <p:txEl>
                                              <p:charRg st="104" end="119"/>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28674">
                                            <p:txEl>
                                              <p:charRg st="146" end="162"/>
                                            </p:txEl>
                                          </p:spTgt>
                                        </p:tgtEl>
                                      </p:cBhvr>
                                    </p:animEffect>
                                    <p:set>
                                      <p:cBhvr>
                                        <p:cTn id="36" dur="1" fill="hold">
                                          <p:stCondLst>
                                            <p:cond delay="499"/>
                                          </p:stCondLst>
                                        </p:cTn>
                                        <p:tgtEl>
                                          <p:spTgt spid="28674">
                                            <p:txEl>
                                              <p:charRg st="146" end="162"/>
                                            </p:txEl>
                                          </p:spTgt>
                                        </p:tgtEl>
                                        <p:attrNameLst>
                                          <p:attrName>style.visibility</p:attrName>
                                        </p:attrNameLst>
                                      </p:cBhvr>
                                      <p:to>
                                        <p:strVal val="hidden"/>
                                      </p:to>
                                    </p:set>
                                  </p:childTnLst>
                                </p:cTn>
                              </p:par>
                            </p:childTnLst>
                          </p:cTn>
                        </p:par>
                      </p:childTnLst>
                    </p:cTn>
                  </p:par>
                </p:childTnLst>
              </p:cTn>
              <p:nextCondLst>
                <p:cond evt="onClick" delay="0">
                  <p:tgtEl>
                    <p:spTgt spid="28676"/>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29698" name="矩形 2"/>
          <p:cNvSpPr/>
          <p:nvPr/>
        </p:nvSpPr>
        <p:spPr>
          <a:xfrm>
            <a:off x="928370" y="800735"/>
            <a:ext cx="14975840" cy="7866380"/>
          </a:xfrm>
          <a:prstGeom prst="rect">
            <a:avLst/>
          </a:prstGeom>
          <a:noFill/>
          <a:ln w="9525">
            <a:noFill/>
          </a:ln>
        </p:spPr>
        <p:txBody>
          <a:bodyPr wrap="square" lIns="110947" tIns="55473" rIns="110947" bIns="55473">
            <a:spAutoFit/>
          </a:bodyPr>
          <a:p>
            <a:pPr defTabSz="767080">
              <a:lnSpc>
                <a:spcPct val="150000"/>
              </a:lnSpc>
            </a:pP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⑤</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有关部门对瓮安事件中极少数不明真相的群众冲击市委市政府的事件，及时进行了批评教育和严肃处理。</a:t>
            </a:r>
            <a:endParaRPr lang="en-US" altLang="zh-CN" sz="48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800" b="1" dirty="0">
                <a:solidFill>
                  <a:srgbClr val="0000FF"/>
                </a:solidFill>
                <a:latin typeface="方正清刻本悦宋简体" panose="02000000000000000000" charset="-122"/>
                <a:ea typeface="方正清刻本悦宋简体" panose="02000000000000000000" charset="-122"/>
                <a:cs typeface="方正清刻本悦宋简体" panose="02000000000000000000" charset="-122"/>
              </a:rPr>
              <a:t>答案</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　</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对</a:t>
            </a:r>
            <a:r>
              <a:rPr lang="en-US" altLang="zh-CN" sz="48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事件</a:t>
            </a:r>
            <a:r>
              <a:rPr lang="en-US" altLang="zh-CN" sz="48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不能</a:t>
            </a:r>
            <a:r>
              <a:rPr lang="en-US" altLang="zh-CN" sz="48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批评教育</a:t>
            </a:r>
            <a:r>
              <a:rPr lang="en-US" altLang="zh-CN" sz="48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，搭配不当</a:t>
            </a:r>
            <a:endParaRPr lang="en-US" altLang="zh-CN" sz="48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⑥</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考场设在一间古色古香的大厅里举行。</a:t>
            </a:r>
            <a:endParaRPr lang="en-US" altLang="zh-CN" sz="48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800" b="1" dirty="0">
                <a:solidFill>
                  <a:srgbClr val="0000FF"/>
                </a:solidFill>
                <a:latin typeface="方正清刻本悦宋简体" panose="02000000000000000000" charset="-122"/>
                <a:ea typeface="方正清刻本悦宋简体" panose="02000000000000000000" charset="-122"/>
                <a:cs typeface="方正清刻本悦宋简体" panose="02000000000000000000" charset="-122"/>
              </a:rPr>
              <a:t>答案</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　</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主语</a:t>
            </a:r>
            <a:r>
              <a:rPr lang="en-US" altLang="zh-CN" sz="48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考场</a:t>
            </a:r>
            <a:r>
              <a:rPr lang="en-US" altLang="zh-CN" sz="48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与谓语</a:t>
            </a:r>
            <a:r>
              <a:rPr lang="en-US" altLang="zh-CN" sz="48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举行</a:t>
            </a:r>
            <a:r>
              <a:rPr lang="en-US" altLang="zh-CN" sz="48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搭配不当</a:t>
            </a:r>
            <a:endParaRPr lang="en-US" altLang="zh-CN" sz="48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en-US" altLang="zh-CN" sz="4800">
                <a:solidFill>
                  <a:srgbClr val="000000"/>
                </a:solidFill>
                <a:latin typeface="方正清刻本悦宋简体" panose="02000000000000000000" charset="-122"/>
                <a:ea typeface="方正清刻本悦宋简体" panose="02000000000000000000" charset="-122"/>
                <a:cs typeface="方正清刻本悦宋简体" panose="02000000000000000000" charset="-122"/>
              </a:rPr>
              <a:t>⑦</a:t>
            </a:r>
            <a:r>
              <a:rPr lang="zh-CN" altLang="zh-CN" sz="4800" dirty="0">
                <a:solidFill>
                  <a:srgbClr val="000000"/>
                </a:solidFill>
                <a:latin typeface="方正清刻本悦宋简体" panose="02000000000000000000" charset="-122"/>
                <a:ea typeface="方正清刻本悦宋简体" panose="02000000000000000000" charset="-122"/>
                <a:cs typeface="方正清刻本悦宋简体" panose="02000000000000000000" charset="-122"/>
              </a:rPr>
              <a:t>在他走到教室门口时，发现老师已经讲课了。</a:t>
            </a:r>
            <a:endParaRPr lang="en-US" altLang="zh-CN" sz="4800">
              <a:solidFill>
                <a:srgbClr val="000000"/>
              </a:solidFill>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800" b="1" dirty="0">
                <a:solidFill>
                  <a:srgbClr val="0000FF"/>
                </a:solidFill>
                <a:latin typeface="方正清刻本悦宋简体" panose="02000000000000000000" charset="-122"/>
                <a:ea typeface="方正清刻本悦宋简体" panose="02000000000000000000" charset="-122"/>
                <a:cs typeface="方正清刻本悦宋简体" panose="02000000000000000000" charset="-122"/>
              </a:rPr>
              <a:t>答案</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　</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因介词</a:t>
            </a:r>
            <a:r>
              <a:rPr lang="en-US" altLang="zh-CN" sz="48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在</a:t>
            </a:r>
            <a:r>
              <a:rPr lang="en-US" altLang="zh-CN" sz="48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位置不当造成主语残缺</a:t>
            </a:r>
            <a:endPar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endParaRPr>
          </a:p>
        </p:txBody>
      </p:sp>
      <p:sp>
        <p:nvSpPr>
          <p:cNvPr id="29699" name="矩形 3"/>
          <p:cNvSpPr/>
          <p:nvPr/>
        </p:nvSpPr>
        <p:spPr>
          <a:xfrm>
            <a:off x="2200910" y="9623955"/>
            <a:ext cx="13212586" cy="279753"/>
          </a:xfrm>
          <a:prstGeom prst="rect">
            <a:avLst/>
          </a:prstGeom>
          <a:solidFill>
            <a:srgbClr val="8FB5E5"/>
          </a:solidFill>
          <a:ln w="9525">
            <a:noFill/>
          </a:ln>
          <a:effectLst>
            <a:outerShdw dist="20000" dir="5400000" rotWithShape="0">
              <a:srgbClr val="000000">
                <a:alpha val="37999"/>
              </a:srgbClr>
            </a:outerShdw>
          </a:effectLst>
        </p:spPr>
        <p:txBody>
          <a:bodyPr lIns="110947" tIns="55473" rIns="110947" bIns="55473" anchor="ctr"/>
          <a:p>
            <a:pPr algn="ctr" defTabSz="767080">
              <a:lnSpc>
                <a:spcPct val="150000"/>
              </a:lnSpc>
            </a:pPr>
            <a:endParaRPr sz="2310" dirty="0">
              <a:solidFill>
                <a:srgbClr val="0000CC"/>
              </a:solidFill>
              <a:latin typeface="Times New Roman" panose="02020603050405020304" pitchFamily="18" charset="0"/>
              <a:ea typeface="华文细黑" panose="02010600040101010101" pitchFamily="2" charset="-122"/>
            </a:endParaRPr>
          </a:p>
        </p:txBody>
      </p:sp>
      <p:sp>
        <p:nvSpPr>
          <p:cNvPr id="29700" name="圆角矩形 4"/>
          <p:cNvSpPr/>
          <p:nvPr/>
        </p:nvSpPr>
        <p:spPr>
          <a:xfrm>
            <a:off x="14537549" y="9603317"/>
            <a:ext cx="898878" cy="311856"/>
          </a:xfrm>
          <a:prstGeom prst="roundRect">
            <a:avLst>
              <a:gd name="adj" fmla="val 16667"/>
            </a:avLst>
          </a:prstGeom>
          <a:solidFill>
            <a:srgbClr val="D9D9D9"/>
          </a:solidFill>
          <a:ln w="9525">
            <a:noFill/>
          </a:ln>
          <a:effectLst>
            <a:outerShdw dist="20000" dir="5400000" rotWithShape="0">
              <a:srgbClr val="000000">
                <a:alpha val="37999"/>
              </a:srgbClr>
            </a:outerShdw>
          </a:effectLst>
        </p:spPr>
        <p:txBody>
          <a:bodyPr lIns="110947" tIns="55473" rIns="110947" bIns="55473" anchor="ctr"/>
          <a:p>
            <a:pPr algn="ctr" defTabSz="767080"/>
            <a:r>
              <a:rPr lang="zh-CN" altLang="en-US" sz="1735" dirty="0">
                <a:solidFill>
                  <a:srgbClr val="C00000"/>
                </a:solidFill>
                <a:latin typeface="黑体" panose="02010609060101010101" charset="-122"/>
                <a:ea typeface="黑体" panose="02010609060101010101" charset="-122"/>
                <a:sym typeface="微软雅黑" panose="020B0503020204020204" pitchFamily="34" charset="-122"/>
              </a:rPr>
              <a:t>答案</a:t>
            </a:r>
            <a:endParaRPr lang="zh-CN" altLang="en-US" sz="1735" dirty="0">
              <a:solidFill>
                <a:srgbClr val="C00000"/>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970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698">
                                            <p:txEl>
                                              <p:charRg st="48" end="70"/>
                                            </p:txEl>
                                          </p:spTgt>
                                        </p:tgtEl>
                                        <p:attrNameLst>
                                          <p:attrName>style.visibility</p:attrName>
                                        </p:attrNameLst>
                                      </p:cBhvr>
                                      <p:to>
                                        <p:strVal val="visible"/>
                                      </p:to>
                                    </p:set>
                                    <p:animEffect transition="in" filter="blinds(horizontal)">
                                      <p:cBhvr>
                                        <p:cTn id="7" dur="500"/>
                                        <p:tgtEl>
                                          <p:spTgt spid="29698">
                                            <p:txEl>
                                              <p:charRg st="48" end="7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698">
                                            <p:txEl>
                                              <p:charRg st="89" end="110"/>
                                            </p:txEl>
                                          </p:spTgt>
                                        </p:tgtEl>
                                        <p:attrNameLst>
                                          <p:attrName>style.visibility</p:attrName>
                                        </p:attrNameLst>
                                      </p:cBhvr>
                                      <p:to>
                                        <p:strVal val="visible"/>
                                      </p:to>
                                    </p:set>
                                    <p:animEffect transition="in" filter="blinds(horizontal)">
                                      <p:cBhvr>
                                        <p:cTn id="12" dur="500"/>
                                        <p:tgtEl>
                                          <p:spTgt spid="29698">
                                            <p:txEl>
                                              <p:charRg st="89" end="11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9698">
                                            <p:txEl>
                                              <p:charRg st="132" end="152"/>
                                            </p:txEl>
                                          </p:spTgt>
                                        </p:tgtEl>
                                        <p:attrNameLst>
                                          <p:attrName>style.visibility</p:attrName>
                                        </p:attrNameLst>
                                      </p:cBhvr>
                                      <p:to>
                                        <p:strVal val="visible"/>
                                      </p:to>
                                    </p:set>
                                    <p:animEffect transition="in" filter="blinds(horizontal)">
                                      <p:cBhvr>
                                        <p:cTn id="17" dur="500"/>
                                        <p:tgtEl>
                                          <p:spTgt spid="29698">
                                            <p:txEl>
                                              <p:charRg st="132" end="15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9698">
                                            <p:txEl>
                                              <p:charRg st="48" end="70"/>
                                            </p:txEl>
                                          </p:spTgt>
                                        </p:tgtEl>
                                      </p:cBhvr>
                                    </p:animEffect>
                                    <p:set>
                                      <p:cBhvr>
                                        <p:cTn id="22" dur="1" fill="hold">
                                          <p:stCondLst>
                                            <p:cond delay="499"/>
                                          </p:stCondLst>
                                        </p:cTn>
                                        <p:tgtEl>
                                          <p:spTgt spid="29698">
                                            <p:txEl>
                                              <p:charRg st="48" end="7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9698">
                                            <p:txEl>
                                              <p:charRg st="89" end="110"/>
                                            </p:txEl>
                                          </p:spTgt>
                                        </p:tgtEl>
                                      </p:cBhvr>
                                    </p:animEffect>
                                    <p:set>
                                      <p:cBhvr>
                                        <p:cTn id="25" dur="1" fill="hold">
                                          <p:stCondLst>
                                            <p:cond delay="499"/>
                                          </p:stCondLst>
                                        </p:cTn>
                                        <p:tgtEl>
                                          <p:spTgt spid="29698">
                                            <p:txEl>
                                              <p:charRg st="89" end="110"/>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29698">
                                            <p:txEl>
                                              <p:charRg st="132" end="152"/>
                                            </p:txEl>
                                          </p:spTgt>
                                        </p:tgtEl>
                                      </p:cBhvr>
                                    </p:animEffect>
                                    <p:set>
                                      <p:cBhvr>
                                        <p:cTn id="28" dur="1" fill="hold">
                                          <p:stCondLst>
                                            <p:cond delay="499"/>
                                          </p:stCondLst>
                                        </p:cTn>
                                        <p:tgtEl>
                                          <p:spTgt spid="29698">
                                            <p:txEl>
                                              <p:charRg st="132" end="152"/>
                                            </p:txEl>
                                          </p:spTgt>
                                        </p:tgtEl>
                                        <p:attrNameLst>
                                          <p:attrName>style.visibility</p:attrName>
                                        </p:attrNameLst>
                                      </p:cBhvr>
                                      <p:to>
                                        <p:strVal val="hidden"/>
                                      </p:to>
                                    </p:set>
                                  </p:childTnLst>
                                </p:cTn>
                              </p:par>
                            </p:childTnLst>
                          </p:cTn>
                        </p:par>
                      </p:childTnLst>
                    </p:cTn>
                  </p:par>
                </p:childTnLst>
              </p:cTn>
              <p:nextCondLst>
                <p:cond evt="onClick" delay="0">
                  <p:tgtEl>
                    <p:spTgt spid="29700"/>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grpSp>
        <p:nvGrpSpPr>
          <p:cNvPr id="5" name="752b02f9-17db-4a40-bf66-f955680b8fd5" descr="aQUAAB+LCAAAAAAABADFkk1TwjAQhv9L1FtlAiOgvYFah4PiDIweHA6xWWiYJmXS1MFh+t9N2qYfUBFOTi/p5t3d593sDl2q7w0gF804keqBkZUkfKKAIwdNKHJFEoYOGjNBmVg9ySjZxMj92JVp9Zt3poI3EiZgcgVTjIT5r3ugt7JnJhhPeCHDHaxDZFsLdXEeZJSGUJdNhAL5VXbomlh2nimpG3iR5ETphjucXqHiCrn9QQenJpnCVhdy0DzHsjwFnhlAq09zYWyO6DqJFQehqqRXokcHmqrF72FepS5xevvzuL5rmUhviDMPReVZQDbwoksZ3mICJoQWpbkGrO6rDw3bqfMr7xy2Zzo0GXVvbc9xlD5rWcEXBG3YixbwchHvozCSfy+ilR3cT5dL5sM8AA5WM2dCjQTVzNRu4ViyVaAExLEJ3Dho+rkGX9XS3IFRJXGga154ntcfD28fkbWH07ZttA1P3cY9/SnPlKXU30n7jUGNfF+PuSDPHObxpk9c4Z+zhxaz8ZZ58MgK/pu53jlreszbQn8/E0jZ5mkFAAA="/>
          <p:cNvGrpSpPr>
            <a:grpSpLocks noChangeAspect="1"/>
          </p:cNvGrpSpPr>
          <p:nvPr/>
        </p:nvGrpSpPr>
        <p:grpSpPr>
          <a:xfrm>
            <a:off x="2579026" y="1040959"/>
            <a:ext cx="2341918" cy="2337201"/>
            <a:chOff x="4067678" y="2499070"/>
            <a:chExt cx="2653655" cy="2648310"/>
          </a:xfrm>
        </p:grpSpPr>
        <p:sp>
          <p:nvSpPr>
            <p:cNvPr id="6" name="BackShape"/>
            <p:cNvSpPr/>
            <p:nvPr/>
          </p:nvSpPr>
          <p:spPr bwMode="auto">
            <a:xfrm>
              <a:off x="4067678" y="2499070"/>
              <a:ext cx="2653655" cy="2648310"/>
            </a:xfrm>
            <a:prstGeom prst="ellipse">
              <a:avLst/>
            </a:prstGeom>
            <a:solidFill>
              <a:schemeClr val="tx2">
                <a:lumMod val="60000"/>
                <a:lumOff val="4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 name="BackShape"/>
            <p:cNvSpPr/>
            <p:nvPr/>
          </p:nvSpPr>
          <p:spPr bwMode="auto">
            <a:xfrm>
              <a:off x="4211985" y="2636697"/>
              <a:ext cx="2365040" cy="2373056"/>
            </a:xfrm>
            <a:prstGeom prst="ellipse">
              <a:avLst/>
            </a:prstGeom>
            <a:solidFill>
              <a:schemeClr val="tx2">
                <a:lumMod val="40000"/>
                <a:lumOff val="6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 name="ValueShape"/>
            <p:cNvSpPr/>
            <p:nvPr/>
          </p:nvSpPr>
          <p:spPr>
            <a:xfrm>
              <a:off x="4276120" y="2706131"/>
              <a:ext cx="2236770" cy="2234188"/>
            </a:xfrm>
            <a:prstGeom prst="pie">
              <a:avLst>
                <a:gd name="adj1" fmla="val 16200000"/>
                <a:gd name="adj2" fmla="val 6696000"/>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BackShape"/>
            <p:cNvSpPr/>
            <p:nvPr/>
          </p:nvSpPr>
          <p:spPr>
            <a:xfrm>
              <a:off x="4238325" y="2667045"/>
              <a:ext cx="2312360" cy="2312360"/>
            </a:xfrm>
            <a:custGeom>
              <a:avLst/>
              <a:gdLst>
                <a:gd name="connsiteX0" fmla="*/ 1227878 w 2312360"/>
                <a:gd name="connsiteY0" fmla="*/ 1361235 h 2312360"/>
                <a:gd name="connsiteX1" fmla="*/ 1199200 w 2312360"/>
                <a:gd name="connsiteY1" fmla="*/ 1390938 h 2312360"/>
                <a:gd name="connsiteX2" fmla="*/ 1199200 w 2312360"/>
                <a:gd name="connsiteY2" fmla="*/ 1541291 h 2312360"/>
                <a:gd name="connsiteX3" fmla="*/ 1199200 w 2312360"/>
                <a:gd name="connsiteY3" fmla="*/ 2083474 h 2312360"/>
                <a:gd name="connsiteX4" fmla="*/ 1199200 w 2312360"/>
                <a:gd name="connsiteY4" fmla="*/ 2281307 h 2312360"/>
                <a:gd name="connsiteX5" fmla="*/ 1271051 w 2312360"/>
                <a:gd name="connsiteY5" fmla="*/ 2277666 h 2312360"/>
                <a:gd name="connsiteX6" fmla="*/ 1870829 w 2312360"/>
                <a:gd name="connsiteY6" fmla="*/ 2026064 h 2312360"/>
                <a:gd name="connsiteX7" fmla="*/ 1925754 w 2312360"/>
                <a:gd name="connsiteY7" fmla="*/ 1975976 h 2312360"/>
                <a:gd name="connsiteX8" fmla="*/ 1919380 w 2312360"/>
                <a:gd name="connsiteY8" fmla="*/ 1969653 h 2312360"/>
                <a:gd name="connsiteX9" fmla="*/ 1406975 w 2312360"/>
                <a:gd name="connsiteY9" fmla="*/ 1461395 h 2312360"/>
                <a:gd name="connsiteX10" fmla="*/ 1305998 w 2312360"/>
                <a:gd name="connsiteY10" fmla="*/ 1361235 h 2312360"/>
                <a:gd name="connsiteX11" fmla="*/ 1002366 w 2312360"/>
                <a:gd name="connsiteY11" fmla="*/ 1361235 h 2312360"/>
                <a:gd name="connsiteX12" fmla="*/ 910235 w 2312360"/>
                <a:gd name="connsiteY12" fmla="*/ 1453210 h 2312360"/>
                <a:gd name="connsiteX13" fmla="*/ 527663 w 2312360"/>
                <a:gd name="connsiteY13" fmla="*/ 1835134 h 2312360"/>
                <a:gd name="connsiteX14" fmla="*/ 386594 w 2312360"/>
                <a:gd name="connsiteY14" fmla="*/ 1975965 h 2312360"/>
                <a:gd name="connsiteX15" fmla="*/ 441531 w 2312360"/>
                <a:gd name="connsiteY15" fmla="*/ 2026064 h 2312360"/>
                <a:gd name="connsiteX16" fmla="*/ 1041309 w 2312360"/>
                <a:gd name="connsiteY16" fmla="*/ 2277666 h 2312360"/>
                <a:gd name="connsiteX17" fmla="*/ 1116031 w 2312360"/>
                <a:gd name="connsiteY17" fmla="*/ 2281452 h 2312360"/>
                <a:gd name="connsiteX18" fmla="*/ 1116031 w 2312360"/>
                <a:gd name="connsiteY18" fmla="*/ 2274438 h 2312360"/>
                <a:gd name="connsiteX19" fmla="*/ 1116031 w 2312360"/>
                <a:gd name="connsiteY19" fmla="*/ 1447849 h 2312360"/>
                <a:gd name="connsiteX20" fmla="*/ 1116031 w 2312360"/>
                <a:gd name="connsiteY20" fmla="*/ 1412858 h 2312360"/>
                <a:gd name="connsiteX21" fmla="*/ 1064408 w 2312360"/>
                <a:gd name="connsiteY21" fmla="*/ 1361235 h 2312360"/>
                <a:gd name="connsiteX22" fmla="*/ 1392833 w 2312360"/>
                <a:gd name="connsiteY22" fmla="*/ 1197763 h 2312360"/>
                <a:gd name="connsiteX23" fmla="*/ 1354066 w 2312360"/>
                <a:gd name="connsiteY23" fmla="*/ 1237915 h 2312360"/>
                <a:gd name="connsiteX24" fmla="*/ 1354066 w 2312360"/>
                <a:gd name="connsiteY24" fmla="*/ 1298187 h 2312360"/>
                <a:gd name="connsiteX25" fmla="*/ 1453716 w 2312360"/>
                <a:gd name="connsiteY25" fmla="*/ 1398310 h 2312360"/>
                <a:gd name="connsiteX26" fmla="*/ 1836288 w 2312360"/>
                <a:gd name="connsiteY26" fmla="*/ 1782699 h 2312360"/>
                <a:gd name="connsiteX27" fmla="*/ 1977046 w 2312360"/>
                <a:gd name="connsiteY27" fmla="*/ 1924124 h 2312360"/>
                <a:gd name="connsiteX28" fmla="*/ 2023126 w 2312360"/>
                <a:gd name="connsiteY28" fmla="*/ 1873251 h 2312360"/>
                <a:gd name="connsiteX29" fmla="*/ 2273878 w 2312360"/>
                <a:gd name="connsiteY29" fmla="*/ 1271441 h 2312360"/>
                <a:gd name="connsiteX30" fmla="*/ 2277586 w 2312360"/>
                <a:gd name="connsiteY30" fmla="*/ 1197763 h 2312360"/>
                <a:gd name="connsiteX31" fmla="*/ 2275803 w 2312360"/>
                <a:gd name="connsiteY31" fmla="*/ 1197763 h 2312360"/>
                <a:gd name="connsiteX32" fmla="*/ 1448205 w 2312360"/>
                <a:gd name="connsiteY32" fmla="*/ 1197763 h 2312360"/>
                <a:gd name="connsiteX33" fmla="*/ 34774 w 2312360"/>
                <a:gd name="connsiteY33" fmla="*/ 1197763 h 2312360"/>
                <a:gd name="connsiteX34" fmla="*/ 38482 w 2312360"/>
                <a:gd name="connsiteY34" fmla="*/ 1271441 h 2312360"/>
                <a:gd name="connsiteX35" fmla="*/ 289234 w 2312360"/>
                <a:gd name="connsiteY35" fmla="*/ 1873251 h 2312360"/>
                <a:gd name="connsiteX36" fmla="*/ 330431 w 2312360"/>
                <a:gd name="connsiteY36" fmla="*/ 1918733 h 2312360"/>
                <a:gd name="connsiteX37" fmla="*/ 331079 w 2312360"/>
                <a:gd name="connsiteY37" fmla="*/ 1918085 h 2312360"/>
                <a:gd name="connsiteX38" fmla="*/ 843484 w 2312360"/>
                <a:gd name="connsiteY38" fmla="*/ 1406548 h 2312360"/>
                <a:gd name="connsiteX39" fmla="*/ 941088 w 2312360"/>
                <a:gd name="connsiteY39" fmla="*/ 1309109 h 2312360"/>
                <a:gd name="connsiteX40" fmla="*/ 941088 w 2312360"/>
                <a:gd name="connsiteY40" fmla="*/ 1237915 h 2312360"/>
                <a:gd name="connsiteX41" fmla="*/ 900936 w 2312360"/>
                <a:gd name="connsiteY41" fmla="*/ 1197763 h 2312360"/>
                <a:gd name="connsiteX42" fmla="*/ 770601 w 2312360"/>
                <a:gd name="connsiteY42" fmla="*/ 1197763 h 2312360"/>
                <a:gd name="connsiteX43" fmla="*/ 227756 w 2312360"/>
                <a:gd name="connsiteY43" fmla="*/ 1197763 h 2312360"/>
                <a:gd name="connsiteX44" fmla="*/ 330461 w 2312360"/>
                <a:gd name="connsiteY44" fmla="*/ 393593 h 2312360"/>
                <a:gd name="connsiteX45" fmla="*/ 289234 w 2312360"/>
                <a:gd name="connsiteY45" fmla="*/ 439109 h 2312360"/>
                <a:gd name="connsiteX46" fmla="*/ 38482 w 2312360"/>
                <a:gd name="connsiteY46" fmla="*/ 1040919 h 2312360"/>
                <a:gd name="connsiteX47" fmla="*/ 34775 w 2312360"/>
                <a:gd name="connsiteY47" fmla="*/ 1114594 h 2312360"/>
                <a:gd name="connsiteX48" fmla="*/ 36559 w 2312360"/>
                <a:gd name="connsiteY48" fmla="*/ 1114594 h 2312360"/>
                <a:gd name="connsiteX49" fmla="*/ 864157 w 2312360"/>
                <a:gd name="connsiteY49" fmla="*/ 1114594 h 2312360"/>
                <a:gd name="connsiteX50" fmla="*/ 899505 w 2312360"/>
                <a:gd name="connsiteY50" fmla="*/ 1114594 h 2312360"/>
                <a:gd name="connsiteX51" fmla="*/ 941088 w 2312360"/>
                <a:gd name="connsiteY51" fmla="*/ 1074445 h 2312360"/>
                <a:gd name="connsiteX52" fmla="*/ 941088 w 2312360"/>
                <a:gd name="connsiteY52" fmla="*/ 999279 h 2312360"/>
                <a:gd name="connsiteX53" fmla="*/ 851738 w 2312360"/>
                <a:gd name="connsiteY53" fmla="*/ 910651 h 2312360"/>
                <a:gd name="connsiteX54" fmla="*/ 466697 w 2312360"/>
                <a:gd name="connsiteY54" fmla="*/ 528727 h 2312360"/>
                <a:gd name="connsiteX55" fmla="*/ 1977032 w 2312360"/>
                <a:gd name="connsiteY55" fmla="*/ 388220 h 2312360"/>
                <a:gd name="connsiteX56" fmla="*/ 1971033 w 2312360"/>
                <a:gd name="connsiteY56" fmla="*/ 394208 h 2312360"/>
                <a:gd name="connsiteX57" fmla="*/ 1461913 w 2312360"/>
                <a:gd name="connsiteY57" fmla="*/ 902466 h 2312360"/>
                <a:gd name="connsiteX58" fmla="*/ 1354066 w 2312360"/>
                <a:gd name="connsiteY58" fmla="*/ 1010130 h 2312360"/>
                <a:gd name="connsiteX59" fmla="*/ 1354066 w 2312360"/>
                <a:gd name="connsiteY59" fmla="*/ 1074445 h 2312360"/>
                <a:gd name="connsiteX60" fmla="*/ 1394215 w 2312360"/>
                <a:gd name="connsiteY60" fmla="*/ 1114594 h 2312360"/>
                <a:gd name="connsiteX61" fmla="*/ 1541761 w 2312360"/>
                <a:gd name="connsiteY61" fmla="*/ 1114594 h 2312360"/>
                <a:gd name="connsiteX62" fmla="*/ 2084606 w 2312360"/>
                <a:gd name="connsiteY62" fmla="*/ 1114594 h 2312360"/>
                <a:gd name="connsiteX63" fmla="*/ 2277585 w 2312360"/>
                <a:gd name="connsiteY63" fmla="*/ 1114594 h 2312360"/>
                <a:gd name="connsiteX64" fmla="*/ 2273878 w 2312360"/>
                <a:gd name="connsiteY64" fmla="*/ 1040919 h 2312360"/>
                <a:gd name="connsiteX65" fmla="*/ 2023126 w 2312360"/>
                <a:gd name="connsiteY65" fmla="*/ 439109 h 2312360"/>
                <a:gd name="connsiteX66" fmla="*/ 1199200 w 2312360"/>
                <a:gd name="connsiteY66" fmla="*/ 31054 h 2312360"/>
                <a:gd name="connsiteX67" fmla="*/ 1199200 w 2312360"/>
                <a:gd name="connsiteY67" fmla="*/ 37923 h 2312360"/>
                <a:gd name="connsiteX68" fmla="*/ 1199200 w 2312360"/>
                <a:gd name="connsiteY68" fmla="*/ 864512 h 2312360"/>
                <a:gd name="connsiteX69" fmla="*/ 1199200 w 2312360"/>
                <a:gd name="connsiteY69" fmla="*/ 921423 h 2312360"/>
                <a:gd name="connsiteX70" fmla="*/ 1227878 w 2312360"/>
                <a:gd name="connsiteY70" fmla="*/ 951125 h 2312360"/>
                <a:gd name="connsiteX71" fmla="*/ 1299680 w 2312360"/>
                <a:gd name="connsiteY71" fmla="*/ 951125 h 2312360"/>
                <a:gd name="connsiteX72" fmla="*/ 1398721 w 2312360"/>
                <a:gd name="connsiteY72" fmla="*/ 852251 h 2312360"/>
                <a:gd name="connsiteX73" fmla="*/ 1783762 w 2312360"/>
                <a:gd name="connsiteY73" fmla="*/ 467862 h 2312360"/>
                <a:gd name="connsiteX74" fmla="*/ 1920376 w 2312360"/>
                <a:gd name="connsiteY74" fmla="*/ 331480 h 2312360"/>
                <a:gd name="connsiteX75" fmla="*/ 1870829 w 2312360"/>
                <a:gd name="connsiteY75" fmla="*/ 286296 h 2312360"/>
                <a:gd name="connsiteX76" fmla="*/ 1271051 w 2312360"/>
                <a:gd name="connsiteY76" fmla="*/ 34694 h 2312360"/>
                <a:gd name="connsiteX77" fmla="*/ 1116031 w 2312360"/>
                <a:gd name="connsiteY77" fmla="*/ 30908 h 2312360"/>
                <a:gd name="connsiteX78" fmla="*/ 1041309 w 2312360"/>
                <a:gd name="connsiteY78" fmla="*/ 34694 h 2312360"/>
                <a:gd name="connsiteX79" fmla="*/ 441531 w 2312360"/>
                <a:gd name="connsiteY79" fmla="*/ 286296 h 2312360"/>
                <a:gd name="connsiteX80" fmla="*/ 391954 w 2312360"/>
                <a:gd name="connsiteY80" fmla="*/ 331507 h 2312360"/>
                <a:gd name="connsiteX81" fmla="*/ 392918 w 2312360"/>
                <a:gd name="connsiteY81" fmla="*/ 332476 h 2312360"/>
                <a:gd name="connsiteX82" fmla="*/ 902038 w 2312360"/>
                <a:gd name="connsiteY82" fmla="*/ 844013 h 2312360"/>
                <a:gd name="connsiteX83" fmla="*/ 1008644 w 2312360"/>
                <a:gd name="connsiteY83" fmla="*/ 951125 h 2312360"/>
                <a:gd name="connsiteX84" fmla="*/ 1064408 w 2312360"/>
                <a:gd name="connsiteY84" fmla="*/ 951125 h 2312360"/>
                <a:gd name="connsiteX85" fmla="*/ 1116031 w 2312360"/>
                <a:gd name="connsiteY85" fmla="*/ 899502 h 2312360"/>
                <a:gd name="connsiteX86" fmla="*/ 1116031 w 2312360"/>
                <a:gd name="connsiteY86" fmla="*/ 771070 h 2312360"/>
                <a:gd name="connsiteX87" fmla="*/ 1116031 w 2312360"/>
                <a:gd name="connsiteY87" fmla="*/ 228887 h 2312360"/>
                <a:gd name="connsiteX88" fmla="*/ 1156180 w 2312360"/>
                <a:gd name="connsiteY88" fmla="*/ 0 h 2312360"/>
                <a:gd name="connsiteX89" fmla="*/ 2312360 w 2312360"/>
                <a:gd name="connsiteY89" fmla="*/ 1156180 h 2312360"/>
                <a:gd name="connsiteX90" fmla="*/ 1156180 w 2312360"/>
                <a:gd name="connsiteY90" fmla="*/ 2312360 h 2312360"/>
                <a:gd name="connsiteX91" fmla="*/ 0 w 2312360"/>
                <a:gd name="connsiteY91" fmla="*/ 1156180 h 2312360"/>
                <a:gd name="connsiteX92" fmla="*/ 1156180 w 2312360"/>
                <a:gd name="connsiteY92" fmla="*/ 0 h 2312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312360" h="2312360">
                  <a:moveTo>
                    <a:pt x="1227878" y="1361235"/>
                  </a:moveTo>
                  <a:lnTo>
                    <a:pt x="1199200" y="1390938"/>
                  </a:lnTo>
                  <a:lnTo>
                    <a:pt x="1199200" y="1541291"/>
                  </a:lnTo>
                  <a:cubicBezTo>
                    <a:pt x="1199200" y="1703967"/>
                    <a:pt x="1199200" y="1884072"/>
                    <a:pt x="1199200" y="2083474"/>
                  </a:cubicBezTo>
                  <a:lnTo>
                    <a:pt x="1199200" y="2281307"/>
                  </a:lnTo>
                  <a:lnTo>
                    <a:pt x="1271051" y="2277666"/>
                  </a:lnTo>
                  <a:cubicBezTo>
                    <a:pt x="1497664" y="2254574"/>
                    <a:pt x="1704366" y="2163907"/>
                    <a:pt x="1870829" y="2026064"/>
                  </a:cubicBezTo>
                  <a:lnTo>
                    <a:pt x="1925754" y="1975976"/>
                  </a:lnTo>
                  <a:lnTo>
                    <a:pt x="1919380" y="1969653"/>
                  </a:lnTo>
                  <a:cubicBezTo>
                    <a:pt x="1891088" y="1941590"/>
                    <a:pt x="1787350" y="1838691"/>
                    <a:pt x="1406975" y="1461395"/>
                  </a:cubicBezTo>
                  <a:lnTo>
                    <a:pt x="1305998" y="1361235"/>
                  </a:lnTo>
                  <a:close/>
                  <a:moveTo>
                    <a:pt x="1002366" y="1361235"/>
                  </a:moveTo>
                  <a:lnTo>
                    <a:pt x="910235" y="1453210"/>
                  </a:lnTo>
                  <a:cubicBezTo>
                    <a:pt x="795449" y="1567802"/>
                    <a:pt x="668364" y="1694672"/>
                    <a:pt x="527663" y="1835134"/>
                  </a:cubicBezTo>
                  <a:lnTo>
                    <a:pt x="386594" y="1975965"/>
                  </a:lnTo>
                  <a:lnTo>
                    <a:pt x="441531" y="2026064"/>
                  </a:lnTo>
                  <a:cubicBezTo>
                    <a:pt x="607994" y="2163907"/>
                    <a:pt x="814696" y="2254574"/>
                    <a:pt x="1041309" y="2277666"/>
                  </a:cubicBezTo>
                  <a:lnTo>
                    <a:pt x="1116031" y="2281452"/>
                  </a:lnTo>
                  <a:lnTo>
                    <a:pt x="1116031" y="2274438"/>
                  </a:lnTo>
                  <a:cubicBezTo>
                    <a:pt x="1116031" y="2232110"/>
                    <a:pt x="1116031" y="2069849"/>
                    <a:pt x="1116031" y="1447849"/>
                  </a:cubicBezTo>
                  <a:lnTo>
                    <a:pt x="1116031" y="1412858"/>
                  </a:lnTo>
                  <a:lnTo>
                    <a:pt x="1064408" y="1361235"/>
                  </a:lnTo>
                  <a:close/>
                  <a:moveTo>
                    <a:pt x="1392833" y="1197763"/>
                  </a:moveTo>
                  <a:lnTo>
                    <a:pt x="1354066" y="1237915"/>
                  </a:lnTo>
                  <a:lnTo>
                    <a:pt x="1354066" y="1298187"/>
                  </a:lnTo>
                  <a:lnTo>
                    <a:pt x="1453716" y="1398310"/>
                  </a:lnTo>
                  <a:cubicBezTo>
                    <a:pt x="1568502" y="1513641"/>
                    <a:pt x="1695587" y="1641330"/>
                    <a:pt x="1836288" y="1782699"/>
                  </a:cubicBezTo>
                  <a:lnTo>
                    <a:pt x="1977046" y="1924124"/>
                  </a:lnTo>
                  <a:lnTo>
                    <a:pt x="2023126" y="1873251"/>
                  </a:lnTo>
                  <a:cubicBezTo>
                    <a:pt x="2160503" y="1706224"/>
                    <a:pt x="2250864" y="1498821"/>
                    <a:pt x="2273878" y="1271441"/>
                  </a:cubicBezTo>
                  <a:lnTo>
                    <a:pt x="2277586" y="1197763"/>
                  </a:lnTo>
                  <a:lnTo>
                    <a:pt x="2275803" y="1197763"/>
                  </a:lnTo>
                  <a:cubicBezTo>
                    <a:pt x="2233423" y="1197763"/>
                    <a:pt x="2070964" y="1197763"/>
                    <a:pt x="1448205" y="1197763"/>
                  </a:cubicBezTo>
                  <a:close/>
                  <a:moveTo>
                    <a:pt x="34774" y="1197763"/>
                  </a:moveTo>
                  <a:lnTo>
                    <a:pt x="38482" y="1271441"/>
                  </a:lnTo>
                  <a:cubicBezTo>
                    <a:pt x="61496" y="1498821"/>
                    <a:pt x="151857" y="1706224"/>
                    <a:pt x="289234" y="1873251"/>
                  </a:cubicBezTo>
                  <a:lnTo>
                    <a:pt x="330431" y="1918733"/>
                  </a:lnTo>
                  <a:lnTo>
                    <a:pt x="331079" y="1918085"/>
                  </a:lnTo>
                  <a:cubicBezTo>
                    <a:pt x="359371" y="1889841"/>
                    <a:pt x="463109" y="1786278"/>
                    <a:pt x="843484" y="1406548"/>
                  </a:cubicBezTo>
                  <a:lnTo>
                    <a:pt x="941088" y="1309109"/>
                  </a:lnTo>
                  <a:lnTo>
                    <a:pt x="941088" y="1237915"/>
                  </a:lnTo>
                  <a:lnTo>
                    <a:pt x="900936" y="1197763"/>
                  </a:lnTo>
                  <a:lnTo>
                    <a:pt x="770601" y="1197763"/>
                  </a:lnTo>
                  <a:cubicBezTo>
                    <a:pt x="607727" y="1197763"/>
                    <a:pt x="427402" y="1197763"/>
                    <a:pt x="227756" y="1197763"/>
                  </a:cubicBezTo>
                  <a:close/>
                  <a:moveTo>
                    <a:pt x="330461" y="393593"/>
                  </a:moveTo>
                  <a:lnTo>
                    <a:pt x="289234" y="439109"/>
                  </a:lnTo>
                  <a:cubicBezTo>
                    <a:pt x="151857" y="606136"/>
                    <a:pt x="61496" y="813539"/>
                    <a:pt x="38482" y="1040919"/>
                  </a:cubicBezTo>
                  <a:lnTo>
                    <a:pt x="34775" y="1114594"/>
                  </a:lnTo>
                  <a:lnTo>
                    <a:pt x="36559" y="1114594"/>
                  </a:lnTo>
                  <a:cubicBezTo>
                    <a:pt x="78939" y="1114594"/>
                    <a:pt x="241398" y="1114594"/>
                    <a:pt x="864157" y="1114594"/>
                  </a:cubicBezTo>
                  <a:lnTo>
                    <a:pt x="899505" y="1114594"/>
                  </a:lnTo>
                  <a:lnTo>
                    <a:pt x="941088" y="1074445"/>
                  </a:lnTo>
                  <a:lnTo>
                    <a:pt x="941088" y="999279"/>
                  </a:lnTo>
                  <a:lnTo>
                    <a:pt x="851738" y="910651"/>
                  </a:lnTo>
                  <a:cubicBezTo>
                    <a:pt x="736211" y="796059"/>
                    <a:pt x="608306" y="669190"/>
                    <a:pt x="466697" y="528727"/>
                  </a:cubicBezTo>
                  <a:close/>
                  <a:moveTo>
                    <a:pt x="1977032" y="388220"/>
                  </a:moveTo>
                  <a:lnTo>
                    <a:pt x="1971033" y="394208"/>
                  </a:lnTo>
                  <a:cubicBezTo>
                    <a:pt x="1942923" y="422271"/>
                    <a:pt x="1839849" y="525170"/>
                    <a:pt x="1461913" y="902466"/>
                  </a:cubicBezTo>
                  <a:lnTo>
                    <a:pt x="1354066" y="1010130"/>
                  </a:lnTo>
                  <a:lnTo>
                    <a:pt x="1354066" y="1074445"/>
                  </a:lnTo>
                  <a:lnTo>
                    <a:pt x="1394215" y="1114594"/>
                  </a:lnTo>
                  <a:lnTo>
                    <a:pt x="1541761" y="1114594"/>
                  </a:lnTo>
                  <a:cubicBezTo>
                    <a:pt x="1704635" y="1114594"/>
                    <a:pt x="1884960" y="1114594"/>
                    <a:pt x="2084606" y="1114594"/>
                  </a:cubicBezTo>
                  <a:lnTo>
                    <a:pt x="2277585" y="1114594"/>
                  </a:lnTo>
                  <a:lnTo>
                    <a:pt x="2273878" y="1040919"/>
                  </a:lnTo>
                  <a:cubicBezTo>
                    <a:pt x="2250864" y="813539"/>
                    <a:pt x="2160503" y="606136"/>
                    <a:pt x="2023126" y="439109"/>
                  </a:cubicBezTo>
                  <a:close/>
                  <a:moveTo>
                    <a:pt x="1199200" y="31054"/>
                  </a:moveTo>
                  <a:lnTo>
                    <a:pt x="1199200" y="37923"/>
                  </a:lnTo>
                  <a:cubicBezTo>
                    <a:pt x="1199200" y="80251"/>
                    <a:pt x="1199200" y="242512"/>
                    <a:pt x="1199200" y="864512"/>
                  </a:cubicBezTo>
                  <a:lnTo>
                    <a:pt x="1199200" y="921423"/>
                  </a:lnTo>
                  <a:lnTo>
                    <a:pt x="1227878" y="951125"/>
                  </a:lnTo>
                  <a:lnTo>
                    <a:pt x="1299680" y="951125"/>
                  </a:lnTo>
                  <a:lnTo>
                    <a:pt x="1398721" y="852251"/>
                  </a:lnTo>
                  <a:cubicBezTo>
                    <a:pt x="1514248" y="736920"/>
                    <a:pt x="1642153" y="609232"/>
                    <a:pt x="1783762" y="467862"/>
                  </a:cubicBezTo>
                  <a:lnTo>
                    <a:pt x="1920376" y="331480"/>
                  </a:lnTo>
                  <a:lnTo>
                    <a:pt x="1870829" y="286296"/>
                  </a:lnTo>
                  <a:cubicBezTo>
                    <a:pt x="1704366" y="148453"/>
                    <a:pt x="1497664" y="57786"/>
                    <a:pt x="1271051" y="34694"/>
                  </a:cubicBezTo>
                  <a:close/>
                  <a:moveTo>
                    <a:pt x="1116031" y="30908"/>
                  </a:moveTo>
                  <a:lnTo>
                    <a:pt x="1041309" y="34694"/>
                  </a:lnTo>
                  <a:cubicBezTo>
                    <a:pt x="814696" y="57786"/>
                    <a:pt x="607994" y="148453"/>
                    <a:pt x="441531" y="286296"/>
                  </a:cubicBezTo>
                  <a:lnTo>
                    <a:pt x="391954" y="331507"/>
                  </a:lnTo>
                  <a:lnTo>
                    <a:pt x="392918" y="332476"/>
                  </a:lnTo>
                  <a:cubicBezTo>
                    <a:pt x="421029" y="360720"/>
                    <a:pt x="524102" y="464283"/>
                    <a:pt x="902038" y="844013"/>
                  </a:cubicBezTo>
                  <a:lnTo>
                    <a:pt x="1008644" y="951125"/>
                  </a:lnTo>
                  <a:lnTo>
                    <a:pt x="1064408" y="951125"/>
                  </a:lnTo>
                  <a:lnTo>
                    <a:pt x="1116031" y="899502"/>
                  </a:lnTo>
                  <a:lnTo>
                    <a:pt x="1116031" y="771070"/>
                  </a:lnTo>
                  <a:cubicBezTo>
                    <a:pt x="1116031" y="608394"/>
                    <a:pt x="1116031" y="428289"/>
                    <a:pt x="1116031" y="228887"/>
                  </a:cubicBezTo>
                  <a:close/>
                  <a:moveTo>
                    <a:pt x="1156180" y="0"/>
                  </a:moveTo>
                  <a:cubicBezTo>
                    <a:pt x="1794721" y="0"/>
                    <a:pt x="2312360" y="517639"/>
                    <a:pt x="2312360" y="1156180"/>
                  </a:cubicBezTo>
                  <a:cubicBezTo>
                    <a:pt x="2312360" y="1794721"/>
                    <a:pt x="1794721" y="2312360"/>
                    <a:pt x="1156180" y="2312360"/>
                  </a:cubicBezTo>
                  <a:cubicBezTo>
                    <a:pt x="517639" y="2312360"/>
                    <a:pt x="0" y="1794721"/>
                    <a:pt x="0" y="1156180"/>
                  </a:cubicBezTo>
                  <a:cubicBezTo>
                    <a:pt x="0" y="517639"/>
                    <a:pt x="517639" y="0"/>
                    <a:pt x="1156180" y="0"/>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752b02f9-17db-4a40-bf66-f955680b8fd5" descr="awUAAB+LCAAAAAAABADFklFPwjAQx79L1bdByqIQ9gYqhgfFhEUfDA91PVjJ2pGuMxiy7267rduAifBk9tJd/3f3+19vh67V9waQh+acSPXAyEoSPlXAkYOmFHkijSIHjZmgTKyeZJxuEuR97Kq05s07U+EbiVIwuYIpRqLi1zvSW9kzE4ynvJThLtYhsm2EergIMkojaMqmQoH8qjr0TCw/z5XUDSax5ETphjuc3aDyCnm3bhdnJpnCVhdykF9gWZ4Szwyg1ae5MDZHdJ0mioNQddIr0aMDTdXi9zivVlc47uE8OsOWibgDnHsoK89DsoEXXcrwlhMwIbSozO3B6r76sGc7c37l9WF7oUOT0fTW9hwn6fOWNXxJ0Ia9aAGvFvE+jmL59yJa2dH9bLlkAfghcLAanwk1ElQzU7uFY8lWoRKQaP4O7rp3Dpp9riFQjURvaHRpEuqqV5OJ+zjoj/vIGsRZ2z7alufu44H+nIfKU5ovpR0noEZBoAddkucei3jTaR62+JdsosXce80ieGIJ/82ce8minvK20N8PF8VphGsFAAA="/>
          <p:cNvGrpSpPr>
            <a:grpSpLocks noChangeAspect="1"/>
          </p:cNvGrpSpPr>
          <p:nvPr/>
        </p:nvGrpSpPr>
        <p:grpSpPr>
          <a:xfrm>
            <a:off x="7662788" y="2973114"/>
            <a:ext cx="2341918" cy="2337201"/>
            <a:chOff x="4067678" y="2499070"/>
            <a:chExt cx="2653655" cy="2648310"/>
          </a:xfrm>
        </p:grpSpPr>
        <p:sp>
          <p:nvSpPr>
            <p:cNvPr id="15" name="BackShape"/>
            <p:cNvSpPr/>
            <p:nvPr/>
          </p:nvSpPr>
          <p:spPr bwMode="auto">
            <a:xfrm>
              <a:off x="4067678" y="2499070"/>
              <a:ext cx="2653655" cy="2648310"/>
            </a:xfrm>
            <a:prstGeom prst="ellipse">
              <a:avLst/>
            </a:prstGeom>
            <a:solidFill>
              <a:schemeClr val="tx2">
                <a:lumMod val="60000"/>
                <a:lumOff val="4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BackShape"/>
            <p:cNvSpPr/>
            <p:nvPr/>
          </p:nvSpPr>
          <p:spPr bwMode="auto">
            <a:xfrm>
              <a:off x="4211985" y="2636697"/>
              <a:ext cx="2365040" cy="2373056"/>
            </a:xfrm>
            <a:prstGeom prst="ellipse">
              <a:avLst/>
            </a:prstGeom>
            <a:solidFill>
              <a:schemeClr val="tx2">
                <a:lumMod val="40000"/>
                <a:lumOff val="6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ValueShape"/>
            <p:cNvSpPr/>
            <p:nvPr/>
          </p:nvSpPr>
          <p:spPr>
            <a:xfrm>
              <a:off x="4276120" y="2706131"/>
              <a:ext cx="2236770" cy="2234188"/>
            </a:xfrm>
            <a:prstGeom prst="pie">
              <a:avLst>
                <a:gd name="adj1" fmla="val 16200000"/>
                <a:gd name="adj2" fmla="val 3672000"/>
              </a:avLst>
            </a:prstGeom>
            <a:solidFill>
              <a:schemeClr val="accent5">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8" name="BackShape"/>
            <p:cNvSpPr/>
            <p:nvPr/>
          </p:nvSpPr>
          <p:spPr>
            <a:xfrm>
              <a:off x="4238325" y="2667045"/>
              <a:ext cx="2312360" cy="2312360"/>
            </a:xfrm>
            <a:custGeom>
              <a:avLst/>
              <a:gdLst>
                <a:gd name="connsiteX0" fmla="*/ 1227878 w 2312360"/>
                <a:gd name="connsiteY0" fmla="*/ 1361235 h 2312360"/>
                <a:gd name="connsiteX1" fmla="*/ 1199200 w 2312360"/>
                <a:gd name="connsiteY1" fmla="*/ 1390938 h 2312360"/>
                <a:gd name="connsiteX2" fmla="*/ 1199200 w 2312360"/>
                <a:gd name="connsiteY2" fmla="*/ 1541291 h 2312360"/>
                <a:gd name="connsiteX3" fmla="*/ 1199200 w 2312360"/>
                <a:gd name="connsiteY3" fmla="*/ 2083474 h 2312360"/>
                <a:gd name="connsiteX4" fmla="*/ 1199200 w 2312360"/>
                <a:gd name="connsiteY4" fmla="*/ 2281307 h 2312360"/>
                <a:gd name="connsiteX5" fmla="*/ 1271051 w 2312360"/>
                <a:gd name="connsiteY5" fmla="*/ 2277666 h 2312360"/>
                <a:gd name="connsiteX6" fmla="*/ 1870829 w 2312360"/>
                <a:gd name="connsiteY6" fmla="*/ 2026064 h 2312360"/>
                <a:gd name="connsiteX7" fmla="*/ 1925754 w 2312360"/>
                <a:gd name="connsiteY7" fmla="*/ 1975976 h 2312360"/>
                <a:gd name="connsiteX8" fmla="*/ 1919380 w 2312360"/>
                <a:gd name="connsiteY8" fmla="*/ 1969653 h 2312360"/>
                <a:gd name="connsiteX9" fmla="*/ 1406975 w 2312360"/>
                <a:gd name="connsiteY9" fmla="*/ 1461395 h 2312360"/>
                <a:gd name="connsiteX10" fmla="*/ 1305998 w 2312360"/>
                <a:gd name="connsiteY10" fmla="*/ 1361235 h 2312360"/>
                <a:gd name="connsiteX11" fmla="*/ 1002366 w 2312360"/>
                <a:gd name="connsiteY11" fmla="*/ 1361235 h 2312360"/>
                <a:gd name="connsiteX12" fmla="*/ 910235 w 2312360"/>
                <a:gd name="connsiteY12" fmla="*/ 1453210 h 2312360"/>
                <a:gd name="connsiteX13" fmla="*/ 527663 w 2312360"/>
                <a:gd name="connsiteY13" fmla="*/ 1835134 h 2312360"/>
                <a:gd name="connsiteX14" fmla="*/ 386594 w 2312360"/>
                <a:gd name="connsiteY14" fmla="*/ 1975965 h 2312360"/>
                <a:gd name="connsiteX15" fmla="*/ 441531 w 2312360"/>
                <a:gd name="connsiteY15" fmla="*/ 2026064 h 2312360"/>
                <a:gd name="connsiteX16" fmla="*/ 1041309 w 2312360"/>
                <a:gd name="connsiteY16" fmla="*/ 2277666 h 2312360"/>
                <a:gd name="connsiteX17" fmla="*/ 1116031 w 2312360"/>
                <a:gd name="connsiteY17" fmla="*/ 2281452 h 2312360"/>
                <a:gd name="connsiteX18" fmla="*/ 1116031 w 2312360"/>
                <a:gd name="connsiteY18" fmla="*/ 2274438 h 2312360"/>
                <a:gd name="connsiteX19" fmla="*/ 1116031 w 2312360"/>
                <a:gd name="connsiteY19" fmla="*/ 1447849 h 2312360"/>
                <a:gd name="connsiteX20" fmla="*/ 1116031 w 2312360"/>
                <a:gd name="connsiteY20" fmla="*/ 1412858 h 2312360"/>
                <a:gd name="connsiteX21" fmla="*/ 1064408 w 2312360"/>
                <a:gd name="connsiteY21" fmla="*/ 1361235 h 2312360"/>
                <a:gd name="connsiteX22" fmla="*/ 1392833 w 2312360"/>
                <a:gd name="connsiteY22" fmla="*/ 1197763 h 2312360"/>
                <a:gd name="connsiteX23" fmla="*/ 1354066 w 2312360"/>
                <a:gd name="connsiteY23" fmla="*/ 1237915 h 2312360"/>
                <a:gd name="connsiteX24" fmla="*/ 1354066 w 2312360"/>
                <a:gd name="connsiteY24" fmla="*/ 1298187 h 2312360"/>
                <a:gd name="connsiteX25" fmla="*/ 1453716 w 2312360"/>
                <a:gd name="connsiteY25" fmla="*/ 1398310 h 2312360"/>
                <a:gd name="connsiteX26" fmla="*/ 1836288 w 2312360"/>
                <a:gd name="connsiteY26" fmla="*/ 1782699 h 2312360"/>
                <a:gd name="connsiteX27" fmla="*/ 1977046 w 2312360"/>
                <a:gd name="connsiteY27" fmla="*/ 1924124 h 2312360"/>
                <a:gd name="connsiteX28" fmla="*/ 2023126 w 2312360"/>
                <a:gd name="connsiteY28" fmla="*/ 1873251 h 2312360"/>
                <a:gd name="connsiteX29" fmla="*/ 2273878 w 2312360"/>
                <a:gd name="connsiteY29" fmla="*/ 1271441 h 2312360"/>
                <a:gd name="connsiteX30" fmla="*/ 2277586 w 2312360"/>
                <a:gd name="connsiteY30" fmla="*/ 1197763 h 2312360"/>
                <a:gd name="connsiteX31" fmla="*/ 2275803 w 2312360"/>
                <a:gd name="connsiteY31" fmla="*/ 1197763 h 2312360"/>
                <a:gd name="connsiteX32" fmla="*/ 1448205 w 2312360"/>
                <a:gd name="connsiteY32" fmla="*/ 1197763 h 2312360"/>
                <a:gd name="connsiteX33" fmla="*/ 34774 w 2312360"/>
                <a:gd name="connsiteY33" fmla="*/ 1197763 h 2312360"/>
                <a:gd name="connsiteX34" fmla="*/ 38482 w 2312360"/>
                <a:gd name="connsiteY34" fmla="*/ 1271441 h 2312360"/>
                <a:gd name="connsiteX35" fmla="*/ 289234 w 2312360"/>
                <a:gd name="connsiteY35" fmla="*/ 1873251 h 2312360"/>
                <a:gd name="connsiteX36" fmla="*/ 330431 w 2312360"/>
                <a:gd name="connsiteY36" fmla="*/ 1918733 h 2312360"/>
                <a:gd name="connsiteX37" fmla="*/ 331079 w 2312360"/>
                <a:gd name="connsiteY37" fmla="*/ 1918085 h 2312360"/>
                <a:gd name="connsiteX38" fmla="*/ 843484 w 2312360"/>
                <a:gd name="connsiteY38" fmla="*/ 1406548 h 2312360"/>
                <a:gd name="connsiteX39" fmla="*/ 941088 w 2312360"/>
                <a:gd name="connsiteY39" fmla="*/ 1309109 h 2312360"/>
                <a:gd name="connsiteX40" fmla="*/ 941088 w 2312360"/>
                <a:gd name="connsiteY40" fmla="*/ 1237915 h 2312360"/>
                <a:gd name="connsiteX41" fmla="*/ 900936 w 2312360"/>
                <a:gd name="connsiteY41" fmla="*/ 1197763 h 2312360"/>
                <a:gd name="connsiteX42" fmla="*/ 770601 w 2312360"/>
                <a:gd name="connsiteY42" fmla="*/ 1197763 h 2312360"/>
                <a:gd name="connsiteX43" fmla="*/ 227756 w 2312360"/>
                <a:gd name="connsiteY43" fmla="*/ 1197763 h 2312360"/>
                <a:gd name="connsiteX44" fmla="*/ 330461 w 2312360"/>
                <a:gd name="connsiteY44" fmla="*/ 393593 h 2312360"/>
                <a:gd name="connsiteX45" fmla="*/ 289234 w 2312360"/>
                <a:gd name="connsiteY45" fmla="*/ 439109 h 2312360"/>
                <a:gd name="connsiteX46" fmla="*/ 38482 w 2312360"/>
                <a:gd name="connsiteY46" fmla="*/ 1040919 h 2312360"/>
                <a:gd name="connsiteX47" fmla="*/ 34775 w 2312360"/>
                <a:gd name="connsiteY47" fmla="*/ 1114594 h 2312360"/>
                <a:gd name="connsiteX48" fmla="*/ 36559 w 2312360"/>
                <a:gd name="connsiteY48" fmla="*/ 1114594 h 2312360"/>
                <a:gd name="connsiteX49" fmla="*/ 864157 w 2312360"/>
                <a:gd name="connsiteY49" fmla="*/ 1114594 h 2312360"/>
                <a:gd name="connsiteX50" fmla="*/ 899505 w 2312360"/>
                <a:gd name="connsiteY50" fmla="*/ 1114594 h 2312360"/>
                <a:gd name="connsiteX51" fmla="*/ 941088 w 2312360"/>
                <a:gd name="connsiteY51" fmla="*/ 1074445 h 2312360"/>
                <a:gd name="connsiteX52" fmla="*/ 941088 w 2312360"/>
                <a:gd name="connsiteY52" fmla="*/ 999279 h 2312360"/>
                <a:gd name="connsiteX53" fmla="*/ 851738 w 2312360"/>
                <a:gd name="connsiteY53" fmla="*/ 910651 h 2312360"/>
                <a:gd name="connsiteX54" fmla="*/ 466697 w 2312360"/>
                <a:gd name="connsiteY54" fmla="*/ 528727 h 2312360"/>
                <a:gd name="connsiteX55" fmla="*/ 1977032 w 2312360"/>
                <a:gd name="connsiteY55" fmla="*/ 388220 h 2312360"/>
                <a:gd name="connsiteX56" fmla="*/ 1971033 w 2312360"/>
                <a:gd name="connsiteY56" fmla="*/ 394208 h 2312360"/>
                <a:gd name="connsiteX57" fmla="*/ 1461913 w 2312360"/>
                <a:gd name="connsiteY57" fmla="*/ 902466 h 2312360"/>
                <a:gd name="connsiteX58" fmla="*/ 1354066 w 2312360"/>
                <a:gd name="connsiteY58" fmla="*/ 1010130 h 2312360"/>
                <a:gd name="connsiteX59" fmla="*/ 1354066 w 2312360"/>
                <a:gd name="connsiteY59" fmla="*/ 1074445 h 2312360"/>
                <a:gd name="connsiteX60" fmla="*/ 1394215 w 2312360"/>
                <a:gd name="connsiteY60" fmla="*/ 1114594 h 2312360"/>
                <a:gd name="connsiteX61" fmla="*/ 1541761 w 2312360"/>
                <a:gd name="connsiteY61" fmla="*/ 1114594 h 2312360"/>
                <a:gd name="connsiteX62" fmla="*/ 2084606 w 2312360"/>
                <a:gd name="connsiteY62" fmla="*/ 1114594 h 2312360"/>
                <a:gd name="connsiteX63" fmla="*/ 2277585 w 2312360"/>
                <a:gd name="connsiteY63" fmla="*/ 1114594 h 2312360"/>
                <a:gd name="connsiteX64" fmla="*/ 2273878 w 2312360"/>
                <a:gd name="connsiteY64" fmla="*/ 1040919 h 2312360"/>
                <a:gd name="connsiteX65" fmla="*/ 2023126 w 2312360"/>
                <a:gd name="connsiteY65" fmla="*/ 439109 h 2312360"/>
                <a:gd name="connsiteX66" fmla="*/ 1199200 w 2312360"/>
                <a:gd name="connsiteY66" fmla="*/ 31054 h 2312360"/>
                <a:gd name="connsiteX67" fmla="*/ 1199200 w 2312360"/>
                <a:gd name="connsiteY67" fmla="*/ 37923 h 2312360"/>
                <a:gd name="connsiteX68" fmla="*/ 1199200 w 2312360"/>
                <a:gd name="connsiteY68" fmla="*/ 864512 h 2312360"/>
                <a:gd name="connsiteX69" fmla="*/ 1199200 w 2312360"/>
                <a:gd name="connsiteY69" fmla="*/ 921423 h 2312360"/>
                <a:gd name="connsiteX70" fmla="*/ 1227878 w 2312360"/>
                <a:gd name="connsiteY70" fmla="*/ 951125 h 2312360"/>
                <a:gd name="connsiteX71" fmla="*/ 1299680 w 2312360"/>
                <a:gd name="connsiteY71" fmla="*/ 951125 h 2312360"/>
                <a:gd name="connsiteX72" fmla="*/ 1398721 w 2312360"/>
                <a:gd name="connsiteY72" fmla="*/ 852251 h 2312360"/>
                <a:gd name="connsiteX73" fmla="*/ 1783762 w 2312360"/>
                <a:gd name="connsiteY73" fmla="*/ 467862 h 2312360"/>
                <a:gd name="connsiteX74" fmla="*/ 1920376 w 2312360"/>
                <a:gd name="connsiteY74" fmla="*/ 331480 h 2312360"/>
                <a:gd name="connsiteX75" fmla="*/ 1870829 w 2312360"/>
                <a:gd name="connsiteY75" fmla="*/ 286296 h 2312360"/>
                <a:gd name="connsiteX76" fmla="*/ 1271051 w 2312360"/>
                <a:gd name="connsiteY76" fmla="*/ 34694 h 2312360"/>
                <a:gd name="connsiteX77" fmla="*/ 1116031 w 2312360"/>
                <a:gd name="connsiteY77" fmla="*/ 30908 h 2312360"/>
                <a:gd name="connsiteX78" fmla="*/ 1041309 w 2312360"/>
                <a:gd name="connsiteY78" fmla="*/ 34694 h 2312360"/>
                <a:gd name="connsiteX79" fmla="*/ 441531 w 2312360"/>
                <a:gd name="connsiteY79" fmla="*/ 286296 h 2312360"/>
                <a:gd name="connsiteX80" fmla="*/ 391954 w 2312360"/>
                <a:gd name="connsiteY80" fmla="*/ 331507 h 2312360"/>
                <a:gd name="connsiteX81" fmla="*/ 392918 w 2312360"/>
                <a:gd name="connsiteY81" fmla="*/ 332476 h 2312360"/>
                <a:gd name="connsiteX82" fmla="*/ 902038 w 2312360"/>
                <a:gd name="connsiteY82" fmla="*/ 844013 h 2312360"/>
                <a:gd name="connsiteX83" fmla="*/ 1008644 w 2312360"/>
                <a:gd name="connsiteY83" fmla="*/ 951125 h 2312360"/>
                <a:gd name="connsiteX84" fmla="*/ 1064408 w 2312360"/>
                <a:gd name="connsiteY84" fmla="*/ 951125 h 2312360"/>
                <a:gd name="connsiteX85" fmla="*/ 1116031 w 2312360"/>
                <a:gd name="connsiteY85" fmla="*/ 899502 h 2312360"/>
                <a:gd name="connsiteX86" fmla="*/ 1116031 w 2312360"/>
                <a:gd name="connsiteY86" fmla="*/ 771070 h 2312360"/>
                <a:gd name="connsiteX87" fmla="*/ 1116031 w 2312360"/>
                <a:gd name="connsiteY87" fmla="*/ 228887 h 2312360"/>
                <a:gd name="connsiteX88" fmla="*/ 1156180 w 2312360"/>
                <a:gd name="connsiteY88" fmla="*/ 0 h 2312360"/>
                <a:gd name="connsiteX89" fmla="*/ 2312360 w 2312360"/>
                <a:gd name="connsiteY89" fmla="*/ 1156180 h 2312360"/>
                <a:gd name="connsiteX90" fmla="*/ 1156180 w 2312360"/>
                <a:gd name="connsiteY90" fmla="*/ 2312360 h 2312360"/>
                <a:gd name="connsiteX91" fmla="*/ 0 w 2312360"/>
                <a:gd name="connsiteY91" fmla="*/ 1156180 h 2312360"/>
                <a:gd name="connsiteX92" fmla="*/ 1156180 w 2312360"/>
                <a:gd name="connsiteY92" fmla="*/ 0 h 2312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312360" h="2312360">
                  <a:moveTo>
                    <a:pt x="1227878" y="1361235"/>
                  </a:moveTo>
                  <a:lnTo>
                    <a:pt x="1199200" y="1390938"/>
                  </a:lnTo>
                  <a:lnTo>
                    <a:pt x="1199200" y="1541291"/>
                  </a:lnTo>
                  <a:cubicBezTo>
                    <a:pt x="1199200" y="1703967"/>
                    <a:pt x="1199200" y="1884072"/>
                    <a:pt x="1199200" y="2083474"/>
                  </a:cubicBezTo>
                  <a:lnTo>
                    <a:pt x="1199200" y="2281307"/>
                  </a:lnTo>
                  <a:lnTo>
                    <a:pt x="1271051" y="2277666"/>
                  </a:lnTo>
                  <a:cubicBezTo>
                    <a:pt x="1497664" y="2254574"/>
                    <a:pt x="1704366" y="2163907"/>
                    <a:pt x="1870829" y="2026064"/>
                  </a:cubicBezTo>
                  <a:lnTo>
                    <a:pt x="1925754" y="1975976"/>
                  </a:lnTo>
                  <a:lnTo>
                    <a:pt x="1919380" y="1969653"/>
                  </a:lnTo>
                  <a:cubicBezTo>
                    <a:pt x="1891088" y="1941590"/>
                    <a:pt x="1787350" y="1838691"/>
                    <a:pt x="1406975" y="1461395"/>
                  </a:cubicBezTo>
                  <a:lnTo>
                    <a:pt x="1305998" y="1361235"/>
                  </a:lnTo>
                  <a:close/>
                  <a:moveTo>
                    <a:pt x="1002366" y="1361235"/>
                  </a:moveTo>
                  <a:lnTo>
                    <a:pt x="910235" y="1453210"/>
                  </a:lnTo>
                  <a:cubicBezTo>
                    <a:pt x="795449" y="1567802"/>
                    <a:pt x="668364" y="1694672"/>
                    <a:pt x="527663" y="1835134"/>
                  </a:cubicBezTo>
                  <a:lnTo>
                    <a:pt x="386594" y="1975965"/>
                  </a:lnTo>
                  <a:lnTo>
                    <a:pt x="441531" y="2026064"/>
                  </a:lnTo>
                  <a:cubicBezTo>
                    <a:pt x="607994" y="2163907"/>
                    <a:pt x="814696" y="2254574"/>
                    <a:pt x="1041309" y="2277666"/>
                  </a:cubicBezTo>
                  <a:lnTo>
                    <a:pt x="1116031" y="2281452"/>
                  </a:lnTo>
                  <a:lnTo>
                    <a:pt x="1116031" y="2274438"/>
                  </a:lnTo>
                  <a:cubicBezTo>
                    <a:pt x="1116031" y="2232110"/>
                    <a:pt x="1116031" y="2069849"/>
                    <a:pt x="1116031" y="1447849"/>
                  </a:cubicBezTo>
                  <a:lnTo>
                    <a:pt x="1116031" y="1412858"/>
                  </a:lnTo>
                  <a:lnTo>
                    <a:pt x="1064408" y="1361235"/>
                  </a:lnTo>
                  <a:close/>
                  <a:moveTo>
                    <a:pt x="1392833" y="1197763"/>
                  </a:moveTo>
                  <a:lnTo>
                    <a:pt x="1354066" y="1237915"/>
                  </a:lnTo>
                  <a:lnTo>
                    <a:pt x="1354066" y="1298187"/>
                  </a:lnTo>
                  <a:lnTo>
                    <a:pt x="1453716" y="1398310"/>
                  </a:lnTo>
                  <a:cubicBezTo>
                    <a:pt x="1568502" y="1513641"/>
                    <a:pt x="1695587" y="1641330"/>
                    <a:pt x="1836288" y="1782699"/>
                  </a:cubicBezTo>
                  <a:lnTo>
                    <a:pt x="1977046" y="1924124"/>
                  </a:lnTo>
                  <a:lnTo>
                    <a:pt x="2023126" y="1873251"/>
                  </a:lnTo>
                  <a:cubicBezTo>
                    <a:pt x="2160503" y="1706224"/>
                    <a:pt x="2250864" y="1498821"/>
                    <a:pt x="2273878" y="1271441"/>
                  </a:cubicBezTo>
                  <a:lnTo>
                    <a:pt x="2277586" y="1197763"/>
                  </a:lnTo>
                  <a:lnTo>
                    <a:pt x="2275803" y="1197763"/>
                  </a:lnTo>
                  <a:cubicBezTo>
                    <a:pt x="2233423" y="1197763"/>
                    <a:pt x="2070964" y="1197763"/>
                    <a:pt x="1448205" y="1197763"/>
                  </a:cubicBezTo>
                  <a:close/>
                  <a:moveTo>
                    <a:pt x="34774" y="1197763"/>
                  </a:moveTo>
                  <a:lnTo>
                    <a:pt x="38482" y="1271441"/>
                  </a:lnTo>
                  <a:cubicBezTo>
                    <a:pt x="61496" y="1498821"/>
                    <a:pt x="151857" y="1706224"/>
                    <a:pt x="289234" y="1873251"/>
                  </a:cubicBezTo>
                  <a:lnTo>
                    <a:pt x="330431" y="1918733"/>
                  </a:lnTo>
                  <a:lnTo>
                    <a:pt x="331079" y="1918085"/>
                  </a:lnTo>
                  <a:cubicBezTo>
                    <a:pt x="359371" y="1889841"/>
                    <a:pt x="463109" y="1786278"/>
                    <a:pt x="843484" y="1406548"/>
                  </a:cubicBezTo>
                  <a:lnTo>
                    <a:pt x="941088" y="1309109"/>
                  </a:lnTo>
                  <a:lnTo>
                    <a:pt x="941088" y="1237915"/>
                  </a:lnTo>
                  <a:lnTo>
                    <a:pt x="900936" y="1197763"/>
                  </a:lnTo>
                  <a:lnTo>
                    <a:pt x="770601" y="1197763"/>
                  </a:lnTo>
                  <a:cubicBezTo>
                    <a:pt x="607727" y="1197763"/>
                    <a:pt x="427402" y="1197763"/>
                    <a:pt x="227756" y="1197763"/>
                  </a:cubicBezTo>
                  <a:close/>
                  <a:moveTo>
                    <a:pt x="330461" y="393593"/>
                  </a:moveTo>
                  <a:lnTo>
                    <a:pt x="289234" y="439109"/>
                  </a:lnTo>
                  <a:cubicBezTo>
                    <a:pt x="151857" y="606136"/>
                    <a:pt x="61496" y="813539"/>
                    <a:pt x="38482" y="1040919"/>
                  </a:cubicBezTo>
                  <a:lnTo>
                    <a:pt x="34775" y="1114594"/>
                  </a:lnTo>
                  <a:lnTo>
                    <a:pt x="36559" y="1114594"/>
                  </a:lnTo>
                  <a:cubicBezTo>
                    <a:pt x="78939" y="1114594"/>
                    <a:pt x="241398" y="1114594"/>
                    <a:pt x="864157" y="1114594"/>
                  </a:cubicBezTo>
                  <a:lnTo>
                    <a:pt x="899505" y="1114594"/>
                  </a:lnTo>
                  <a:lnTo>
                    <a:pt x="941088" y="1074445"/>
                  </a:lnTo>
                  <a:lnTo>
                    <a:pt x="941088" y="999279"/>
                  </a:lnTo>
                  <a:lnTo>
                    <a:pt x="851738" y="910651"/>
                  </a:lnTo>
                  <a:cubicBezTo>
                    <a:pt x="736211" y="796059"/>
                    <a:pt x="608306" y="669190"/>
                    <a:pt x="466697" y="528727"/>
                  </a:cubicBezTo>
                  <a:close/>
                  <a:moveTo>
                    <a:pt x="1977032" y="388220"/>
                  </a:moveTo>
                  <a:lnTo>
                    <a:pt x="1971033" y="394208"/>
                  </a:lnTo>
                  <a:cubicBezTo>
                    <a:pt x="1942923" y="422271"/>
                    <a:pt x="1839849" y="525170"/>
                    <a:pt x="1461913" y="902466"/>
                  </a:cubicBezTo>
                  <a:lnTo>
                    <a:pt x="1354066" y="1010130"/>
                  </a:lnTo>
                  <a:lnTo>
                    <a:pt x="1354066" y="1074445"/>
                  </a:lnTo>
                  <a:lnTo>
                    <a:pt x="1394215" y="1114594"/>
                  </a:lnTo>
                  <a:lnTo>
                    <a:pt x="1541761" y="1114594"/>
                  </a:lnTo>
                  <a:cubicBezTo>
                    <a:pt x="1704635" y="1114594"/>
                    <a:pt x="1884960" y="1114594"/>
                    <a:pt x="2084606" y="1114594"/>
                  </a:cubicBezTo>
                  <a:lnTo>
                    <a:pt x="2277585" y="1114594"/>
                  </a:lnTo>
                  <a:lnTo>
                    <a:pt x="2273878" y="1040919"/>
                  </a:lnTo>
                  <a:cubicBezTo>
                    <a:pt x="2250864" y="813539"/>
                    <a:pt x="2160503" y="606136"/>
                    <a:pt x="2023126" y="439109"/>
                  </a:cubicBezTo>
                  <a:close/>
                  <a:moveTo>
                    <a:pt x="1199200" y="31054"/>
                  </a:moveTo>
                  <a:lnTo>
                    <a:pt x="1199200" y="37923"/>
                  </a:lnTo>
                  <a:cubicBezTo>
                    <a:pt x="1199200" y="80251"/>
                    <a:pt x="1199200" y="242512"/>
                    <a:pt x="1199200" y="864512"/>
                  </a:cubicBezTo>
                  <a:lnTo>
                    <a:pt x="1199200" y="921423"/>
                  </a:lnTo>
                  <a:lnTo>
                    <a:pt x="1227878" y="951125"/>
                  </a:lnTo>
                  <a:lnTo>
                    <a:pt x="1299680" y="951125"/>
                  </a:lnTo>
                  <a:lnTo>
                    <a:pt x="1398721" y="852251"/>
                  </a:lnTo>
                  <a:cubicBezTo>
                    <a:pt x="1514248" y="736920"/>
                    <a:pt x="1642153" y="609232"/>
                    <a:pt x="1783762" y="467862"/>
                  </a:cubicBezTo>
                  <a:lnTo>
                    <a:pt x="1920376" y="331480"/>
                  </a:lnTo>
                  <a:lnTo>
                    <a:pt x="1870829" y="286296"/>
                  </a:lnTo>
                  <a:cubicBezTo>
                    <a:pt x="1704366" y="148453"/>
                    <a:pt x="1497664" y="57786"/>
                    <a:pt x="1271051" y="34694"/>
                  </a:cubicBezTo>
                  <a:close/>
                  <a:moveTo>
                    <a:pt x="1116031" y="30908"/>
                  </a:moveTo>
                  <a:lnTo>
                    <a:pt x="1041309" y="34694"/>
                  </a:lnTo>
                  <a:cubicBezTo>
                    <a:pt x="814696" y="57786"/>
                    <a:pt x="607994" y="148453"/>
                    <a:pt x="441531" y="286296"/>
                  </a:cubicBezTo>
                  <a:lnTo>
                    <a:pt x="391954" y="331507"/>
                  </a:lnTo>
                  <a:lnTo>
                    <a:pt x="392918" y="332476"/>
                  </a:lnTo>
                  <a:cubicBezTo>
                    <a:pt x="421029" y="360720"/>
                    <a:pt x="524102" y="464283"/>
                    <a:pt x="902038" y="844013"/>
                  </a:cubicBezTo>
                  <a:lnTo>
                    <a:pt x="1008644" y="951125"/>
                  </a:lnTo>
                  <a:lnTo>
                    <a:pt x="1064408" y="951125"/>
                  </a:lnTo>
                  <a:lnTo>
                    <a:pt x="1116031" y="899502"/>
                  </a:lnTo>
                  <a:lnTo>
                    <a:pt x="1116031" y="771070"/>
                  </a:lnTo>
                  <a:cubicBezTo>
                    <a:pt x="1116031" y="608394"/>
                    <a:pt x="1116031" y="428289"/>
                    <a:pt x="1116031" y="228887"/>
                  </a:cubicBezTo>
                  <a:close/>
                  <a:moveTo>
                    <a:pt x="1156180" y="0"/>
                  </a:moveTo>
                  <a:cubicBezTo>
                    <a:pt x="1794721" y="0"/>
                    <a:pt x="2312360" y="517639"/>
                    <a:pt x="2312360" y="1156180"/>
                  </a:cubicBezTo>
                  <a:cubicBezTo>
                    <a:pt x="2312360" y="1794721"/>
                    <a:pt x="1794721" y="2312360"/>
                    <a:pt x="1156180" y="2312360"/>
                  </a:cubicBezTo>
                  <a:cubicBezTo>
                    <a:pt x="517639" y="2312360"/>
                    <a:pt x="0" y="1794721"/>
                    <a:pt x="0" y="1156180"/>
                  </a:cubicBezTo>
                  <a:cubicBezTo>
                    <a:pt x="0" y="517639"/>
                    <a:pt x="517639" y="0"/>
                    <a:pt x="1156180" y="0"/>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752b02f9-17db-4a40-bf66-f955680b8fd5" descr="agUAAB+LCAAAAAAABADFksFPwjAUxv+XqrdJCiEh7jYkGA6KCYseDIe6PljJ2pGuMxiy/912a8dgE+FkuIzX7/X9vtdvj27V9xaQjxacSDVhZC0JnyngyEMzinyRJ4mHxkxQJtZPMs23GfI/9nVb8+SdqfiNJDmYXsEUI0n112/pneyZCcZzbmW4h3WJ7BqlPq6KjNIEmrKZUCC/6gl9Uyu/F0rqAdNUcqL0wD0u7pA9Qv5w2MOFaaaw0xd5KKywHI/FMwvo9GkOjM2AbvJMcRDq0PRK9OpAU3X4bfcd1DXO4HQf9w8dGxmMcOnB3ryIyRZe9FWG127AlNCyNncEq+fqjyPbhfcrbwi7Kx2ajqa3ruc4S1+OPMBbgi7sZQd4HcTHNEnl30F0stb5fLViEYQxcHCakAkVCKqZqUvhWLJ1rARkmS3MPzcQqUabTrCR5VmsL72ZTkc4mAxHyPnDRVcc3cRL43iiv+SdypbmQ2nDGaggivSeLXrlqKy3jDr8a4LoMI8esyqeyeC/mRtck9Nz3pb69wPYPFcRagUAAA=="/>
          <p:cNvGrpSpPr>
            <a:grpSpLocks noChangeAspect="1"/>
          </p:cNvGrpSpPr>
          <p:nvPr/>
        </p:nvGrpSpPr>
        <p:grpSpPr>
          <a:xfrm>
            <a:off x="12489572" y="1040959"/>
            <a:ext cx="2341918" cy="2337201"/>
            <a:chOff x="4067678" y="2499070"/>
            <a:chExt cx="2653655" cy="2648310"/>
          </a:xfrm>
        </p:grpSpPr>
        <p:sp>
          <p:nvSpPr>
            <p:cNvPr id="21" name="BackShape"/>
            <p:cNvSpPr/>
            <p:nvPr/>
          </p:nvSpPr>
          <p:spPr bwMode="auto">
            <a:xfrm>
              <a:off x="4067678" y="2499070"/>
              <a:ext cx="2653655" cy="2648310"/>
            </a:xfrm>
            <a:prstGeom prst="ellipse">
              <a:avLst/>
            </a:prstGeom>
            <a:solidFill>
              <a:schemeClr val="tx2">
                <a:lumMod val="60000"/>
                <a:lumOff val="4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BackShape"/>
            <p:cNvSpPr/>
            <p:nvPr/>
          </p:nvSpPr>
          <p:spPr bwMode="auto">
            <a:xfrm>
              <a:off x="4211985" y="2636697"/>
              <a:ext cx="2365040" cy="2373056"/>
            </a:xfrm>
            <a:prstGeom prst="ellipse">
              <a:avLst/>
            </a:prstGeom>
            <a:solidFill>
              <a:schemeClr val="tx2">
                <a:lumMod val="40000"/>
                <a:lumOff val="6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ValueShape"/>
            <p:cNvSpPr/>
            <p:nvPr/>
          </p:nvSpPr>
          <p:spPr>
            <a:xfrm>
              <a:off x="4276120" y="2706131"/>
              <a:ext cx="2236770" cy="2234188"/>
            </a:xfrm>
            <a:prstGeom prst="pie">
              <a:avLst>
                <a:gd name="adj1" fmla="val 16200000"/>
                <a:gd name="adj2" fmla="val 4104000"/>
              </a:avLst>
            </a:prstGeom>
            <a:solidFill>
              <a:schemeClr val="accent6">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BackShape"/>
            <p:cNvSpPr/>
            <p:nvPr/>
          </p:nvSpPr>
          <p:spPr>
            <a:xfrm>
              <a:off x="4238325" y="2667045"/>
              <a:ext cx="2312360" cy="2312360"/>
            </a:xfrm>
            <a:custGeom>
              <a:avLst/>
              <a:gdLst>
                <a:gd name="connsiteX0" fmla="*/ 1227878 w 2312360"/>
                <a:gd name="connsiteY0" fmla="*/ 1361235 h 2312360"/>
                <a:gd name="connsiteX1" fmla="*/ 1199200 w 2312360"/>
                <a:gd name="connsiteY1" fmla="*/ 1390938 h 2312360"/>
                <a:gd name="connsiteX2" fmla="*/ 1199200 w 2312360"/>
                <a:gd name="connsiteY2" fmla="*/ 1541291 h 2312360"/>
                <a:gd name="connsiteX3" fmla="*/ 1199200 w 2312360"/>
                <a:gd name="connsiteY3" fmla="*/ 2083474 h 2312360"/>
                <a:gd name="connsiteX4" fmla="*/ 1199200 w 2312360"/>
                <a:gd name="connsiteY4" fmla="*/ 2281307 h 2312360"/>
                <a:gd name="connsiteX5" fmla="*/ 1271051 w 2312360"/>
                <a:gd name="connsiteY5" fmla="*/ 2277666 h 2312360"/>
                <a:gd name="connsiteX6" fmla="*/ 1870829 w 2312360"/>
                <a:gd name="connsiteY6" fmla="*/ 2026064 h 2312360"/>
                <a:gd name="connsiteX7" fmla="*/ 1925754 w 2312360"/>
                <a:gd name="connsiteY7" fmla="*/ 1975976 h 2312360"/>
                <a:gd name="connsiteX8" fmla="*/ 1919380 w 2312360"/>
                <a:gd name="connsiteY8" fmla="*/ 1969653 h 2312360"/>
                <a:gd name="connsiteX9" fmla="*/ 1406975 w 2312360"/>
                <a:gd name="connsiteY9" fmla="*/ 1461395 h 2312360"/>
                <a:gd name="connsiteX10" fmla="*/ 1305998 w 2312360"/>
                <a:gd name="connsiteY10" fmla="*/ 1361235 h 2312360"/>
                <a:gd name="connsiteX11" fmla="*/ 1002366 w 2312360"/>
                <a:gd name="connsiteY11" fmla="*/ 1361235 h 2312360"/>
                <a:gd name="connsiteX12" fmla="*/ 910235 w 2312360"/>
                <a:gd name="connsiteY12" fmla="*/ 1453210 h 2312360"/>
                <a:gd name="connsiteX13" fmla="*/ 527663 w 2312360"/>
                <a:gd name="connsiteY13" fmla="*/ 1835134 h 2312360"/>
                <a:gd name="connsiteX14" fmla="*/ 386594 w 2312360"/>
                <a:gd name="connsiteY14" fmla="*/ 1975965 h 2312360"/>
                <a:gd name="connsiteX15" fmla="*/ 441531 w 2312360"/>
                <a:gd name="connsiteY15" fmla="*/ 2026064 h 2312360"/>
                <a:gd name="connsiteX16" fmla="*/ 1041309 w 2312360"/>
                <a:gd name="connsiteY16" fmla="*/ 2277666 h 2312360"/>
                <a:gd name="connsiteX17" fmla="*/ 1116031 w 2312360"/>
                <a:gd name="connsiteY17" fmla="*/ 2281452 h 2312360"/>
                <a:gd name="connsiteX18" fmla="*/ 1116031 w 2312360"/>
                <a:gd name="connsiteY18" fmla="*/ 2274438 h 2312360"/>
                <a:gd name="connsiteX19" fmla="*/ 1116031 w 2312360"/>
                <a:gd name="connsiteY19" fmla="*/ 1447849 h 2312360"/>
                <a:gd name="connsiteX20" fmla="*/ 1116031 w 2312360"/>
                <a:gd name="connsiteY20" fmla="*/ 1412858 h 2312360"/>
                <a:gd name="connsiteX21" fmla="*/ 1064408 w 2312360"/>
                <a:gd name="connsiteY21" fmla="*/ 1361235 h 2312360"/>
                <a:gd name="connsiteX22" fmla="*/ 1392833 w 2312360"/>
                <a:gd name="connsiteY22" fmla="*/ 1197763 h 2312360"/>
                <a:gd name="connsiteX23" fmla="*/ 1354066 w 2312360"/>
                <a:gd name="connsiteY23" fmla="*/ 1237915 h 2312360"/>
                <a:gd name="connsiteX24" fmla="*/ 1354066 w 2312360"/>
                <a:gd name="connsiteY24" fmla="*/ 1298187 h 2312360"/>
                <a:gd name="connsiteX25" fmla="*/ 1453716 w 2312360"/>
                <a:gd name="connsiteY25" fmla="*/ 1398310 h 2312360"/>
                <a:gd name="connsiteX26" fmla="*/ 1836288 w 2312360"/>
                <a:gd name="connsiteY26" fmla="*/ 1782699 h 2312360"/>
                <a:gd name="connsiteX27" fmla="*/ 1977046 w 2312360"/>
                <a:gd name="connsiteY27" fmla="*/ 1924124 h 2312360"/>
                <a:gd name="connsiteX28" fmla="*/ 2023126 w 2312360"/>
                <a:gd name="connsiteY28" fmla="*/ 1873251 h 2312360"/>
                <a:gd name="connsiteX29" fmla="*/ 2273878 w 2312360"/>
                <a:gd name="connsiteY29" fmla="*/ 1271441 h 2312360"/>
                <a:gd name="connsiteX30" fmla="*/ 2277586 w 2312360"/>
                <a:gd name="connsiteY30" fmla="*/ 1197763 h 2312360"/>
                <a:gd name="connsiteX31" fmla="*/ 2275803 w 2312360"/>
                <a:gd name="connsiteY31" fmla="*/ 1197763 h 2312360"/>
                <a:gd name="connsiteX32" fmla="*/ 1448205 w 2312360"/>
                <a:gd name="connsiteY32" fmla="*/ 1197763 h 2312360"/>
                <a:gd name="connsiteX33" fmla="*/ 34774 w 2312360"/>
                <a:gd name="connsiteY33" fmla="*/ 1197763 h 2312360"/>
                <a:gd name="connsiteX34" fmla="*/ 38482 w 2312360"/>
                <a:gd name="connsiteY34" fmla="*/ 1271441 h 2312360"/>
                <a:gd name="connsiteX35" fmla="*/ 289234 w 2312360"/>
                <a:gd name="connsiteY35" fmla="*/ 1873251 h 2312360"/>
                <a:gd name="connsiteX36" fmla="*/ 330431 w 2312360"/>
                <a:gd name="connsiteY36" fmla="*/ 1918733 h 2312360"/>
                <a:gd name="connsiteX37" fmla="*/ 331079 w 2312360"/>
                <a:gd name="connsiteY37" fmla="*/ 1918085 h 2312360"/>
                <a:gd name="connsiteX38" fmla="*/ 843484 w 2312360"/>
                <a:gd name="connsiteY38" fmla="*/ 1406548 h 2312360"/>
                <a:gd name="connsiteX39" fmla="*/ 941088 w 2312360"/>
                <a:gd name="connsiteY39" fmla="*/ 1309109 h 2312360"/>
                <a:gd name="connsiteX40" fmla="*/ 941088 w 2312360"/>
                <a:gd name="connsiteY40" fmla="*/ 1237915 h 2312360"/>
                <a:gd name="connsiteX41" fmla="*/ 900936 w 2312360"/>
                <a:gd name="connsiteY41" fmla="*/ 1197763 h 2312360"/>
                <a:gd name="connsiteX42" fmla="*/ 770601 w 2312360"/>
                <a:gd name="connsiteY42" fmla="*/ 1197763 h 2312360"/>
                <a:gd name="connsiteX43" fmla="*/ 227756 w 2312360"/>
                <a:gd name="connsiteY43" fmla="*/ 1197763 h 2312360"/>
                <a:gd name="connsiteX44" fmla="*/ 330461 w 2312360"/>
                <a:gd name="connsiteY44" fmla="*/ 393593 h 2312360"/>
                <a:gd name="connsiteX45" fmla="*/ 289234 w 2312360"/>
                <a:gd name="connsiteY45" fmla="*/ 439109 h 2312360"/>
                <a:gd name="connsiteX46" fmla="*/ 38482 w 2312360"/>
                <a:gd name="connsiteY46" fmla="*/ 1040919 h 2312360"/>
                <a:gd name="connsiteX47" fmla="*/ 34775 w 2312360"/>
                <a:gd name="connsiteY47" fmla="*/ 1114594 h 2312360"/>
                <a:gd name="connsiteX48" fmla="*/ 36559 w 2312360"/>
                <a:gd name="connsiteY48" fmla="*/ 1114594 h 2312360"/>
                <a:gd name="connsiteX49" fmla="*/ 864157 w 2312360"/>
                <a:gd name="connsiteY49" fmla="*/ 1114594 h 2312360"/>
                <a:gd name="connsiteX50" fmla="*/ 899505 w 2312360"/>
                <a:gd name="connsiteY50" fmla="*/ 1114594 h 2312360"/>
                <a:gd name="connsiteX51" fmla="*/ 941088 w 2312360"/>
                <a:gd name="connsiteY51" fmla="*/ 1074445 h 2312360"/>
                <a:gd name="connsiteX52" fmla="*/ 941088 w 2312360"/>
                <a:gd name="connsiteY52" fmla="*/ 999279 h 2312360"/>
                <a:gd name="connsiteX53" fmla="*/ 851738 w 2312360"/>
                <a:gd name="connsiteY53" fmla="*/ 910651 h 2312360"/>
                <a:gd name="connsiteX54" fmla="*/ 466697 w 2312360"/>
                <a:gd name="connsiteY54" fmla="*/ 528727 h 2312360"/>
                <a:gd name="connsiteX55" fmla="*/ 1977032 w 2312360"/>
                <a:gd name="connsiteY55" fmla="*/ 388220 h 2312360"/>
                <a:gd name="connsiteX56" fmla="*/ 1971033 w 2312360"/>
                <a:gd name="connsiteY56" fmla="*/ 394208 h 2312360"/>
                <a:gd name="connsiteX57" fmla="*/ 1461913 w 2312360"/>
                <a:gd name="connsiteY57" fmla="*/ 902466 h 2312360"/>
                <a:gd name="connsiteX58" fmla="*/ 1354066 w 2312360"/>
                <a:gd name="connsiteY58" fmla="*/ 1010130 h 2312360"/>
                <a:gd name="connsiteX59" fmla="*/ 1354066 w 2312360"/>
                <a:gd name="connsiteY59" fmla="*/ 1074445 h 2312360"/>
                <a:gd name="connsiteX60" fmla="*/ 1394215 w 2312360"/>
                <a:gd name="connsiteY60" fmla="*/ 1114594 h 2312360"/>
                <a:gd name="connsiteX61" fmla="*/ 1541761 w 2312360"/>
                <a:gd name="connsiteY61" fmla="*/ 1114594 h 2312360"/>
                <a:gd name="connsiteX62" fmla="*/ 2084606 w 2312360"/>
                <a:gd name="connsiteY62" fmla="*/ 1114594 h 2312360"/>
                <a:gd name="connsiteX63" fmla="*/ 2277585 w 2312360"/>
                <a:gd name="connsiteY63" fmla="*/ 1114594 h 2312360"/>
                <a:gd name="connsiteX64" fmla="*/ 2273878 w 2312360"/>
                <a:gd name="connsiteY64" fmla="*/ 1040919 h 2312360"/>
                <a:gd name="connsiteX65" fmla="*/ 2023126 w 2312360"/>
                <a:gd name="connsiteY65" fmla="*/ 439109 h 2312360"/>
                <a:gd name="connsiteX66" fmla="*/ 1199200 w 2312360"/>
                <a:gd name="connsiteY66" fmla="*/ 31054 h 2312360"/>
                <a:gd name="connsiteX67" fmla="*/ 1199200 w 2312360"/>
                <a:gd name="connsiteY67" fmla="*/ 37923 h 2312360"/>
                <a:gd name="connsiteX68" fmla="*/ 1199200 w 2312360"/>
                <a:gd name="connsiteY68" fmla="*/ 864512 h 2312360"/>
                <a:gd name="connsiteX69" fmla="*/ 1199200 w 2312360"/>
                <a:gd name="connsiteY69" fmla="*/ 921423 h 2312360"/>
                <a:gd name="connsiteX70" fmla="*/ 1227878 w 2312360"/>
                <a:gd name="connsiteY70" fmla="*/ 951125 h 2312360"/>
                <a:gd name="connsiteX71" fmla="*/ 1299680 w 2312360"/>
                <a:gd name="connsiteY71" fmla="*/ 951125 h 2312360"/>
                <a:gd name="connsiteX72" fmla="*/ 1398721 w 2312360"/>
                <a:gd name="connsiteY72" fmla="*/ 852251 h 2312360"/>
                <a:gd name="connsiteX73" fmla="*/ 1783762 w 2312360"/>
                <a:gd name="connsiteY73" fmla="*/ 467862 h 2312360"/>
                <a:gd name="connsiteX74" fmla="*/ 1920376 w 2312360"/>
                <a:gd name="connsiteY74" fmla="*/ 331480 h 2312360"/>
                <a:gd name="connsiteX75" fmla="*/ 1870829 w 2312360"/>
                <a:gd name="connsiteY75" fmla="*/ 286296 h 2312360"/>
                <a:gd name="connsiteX76" fmla="*/ 1271051 w 2312360"/>
                <a:gd name="connsiteY76" fmla="*/ 34694 h 2312360"/>
                <a:gd name="connsiteX77" fmla="*/ 1116031 w 2312360"/>
                <a:gd name="connsiteY77" fmla="*/ 30908 h 2312360"/>
                <a:gd name="connsiteX78" fmla="*/ 1041309 w 2312360"/>
                <a:gd name="connsiteY78" fmla="*/ 34694 h 2312360"/>
                <a:gd name="connsiteX79" fmla="*/ 441531 w 2312360"/>
                <a:gd name="connsiteY79" fmla="*/ 286296 h 2312360"/>
                <a:gd name="connsiteX80" fmla="*/ 391954 w 2312360"/>
                <a:gd name="connsiteY80" fmla="*/ 331507 h 2312360"/>
                <a:gd name="connsiteX81" fmla="*/ 392918 w 2312360"/>
                <a:gd name="connsiteY81" fmla="*/ 332476 h 2312360"/>
                <a:gd name="connsiteX82" fmla="*/ 902038 w 2312360"/>
                <a:gd name="connsiteY82" fmla="*/ 844013 h 2312360"/>
                <a:gd name="connsiteX83" fmla="*/ 1008644 w 2312360"/>
                <a:gd name="connsiteY83" fmla="*/ 951125 h 2312360"/>
                <a:gd name="connsiteX84" fmla="*/ 1064408 w 2312360"/>
                <a:gd name="connsiteY84" fmla="*/ 951125 h 2312360"/>
                <a:gd name="connsiteX85" fmla="*/ 1116031 w 2312360"/>
                <a:gd name="connsiteY85" fmla="*/ 899502 h 2312360"/>
                <a:gd name="connsiteX86" fmla="*/ 1116031 w 2312360"/>
                <a:gd name="connsiteY86" fmla="*/ 771070 h 2312360"/>
                <a:gd name="connsiteX87" fmla="*/ 1116031 w 2312360"/>
                <a:gd name="connsiteY87" fmla="*/ 228887 h 2312360"/>
                <a:gd name="connsiteX88" fmla="*/ 1156180 w 2312360"/>
                <a:gd name="connsiteY88" fmla="*/ 0 h 2312360"/>
                <a:gd name="connsiteX89" fmla="*/ 2312360 w 2312360"/>
                <a:gd name="connsiteY89" fmla="*/ 1156180 h 2312360"/>
                <a:gd name="connsiteX90" fmla="*/ 1156180 w 2312360"/>
                <a:gd name="connsiteY90" fmla="*/ 2312360 h 2312360"/>
                <a:gd name="connsiteX91" fmla="*/ 0 w 2312360"/>
                <a:gd name="connsiteY91" fmla="*/ 1156180 h 2312360"/>
                <a:gd name="connsiteX92" fmla="*/ 1156180 w 2312360"/>
                <a:gd name="connsiteY92" fmla="*/ 0 h 2312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312360" h="2312360">
                  <a:moveTo>
                    <a:pt x="1227878" y="1361235"/>
                  </a:moveTo>
                  <a:lnTo>
                    <a:pt x="1199200" y="1390938"/>
                  </a:lnTo>
                  <a:lnTo>
                    <a:pt x="1199200" y="1541291"/>
                  </a:lnTo>
                  <a:cubicBezTo>
                    <a:pt x="1199200" y="1703967"/>
                    <a:pt x="1199200" y="1884072"/>
                    <a:pt x="1199200" y="2083474"/>
                  </a:cubicBezTo>
                  <a:lnTo>
                    <a:pt x="1199200" y="2281307"/>
                  </a:lnTo>
                  <a:lnTo>
                    <a:pt x="1271051" y="2277666"/>
                  </a:lnTo>
                  <a:cubicBezTo>
                    <a:pt x="1497664" y="2254574"/>
                    <a:pt x="1704366" y="2163907"/>
                    <a:pt x="1870829" y="2026064"/>
                  </a:cubicBezTo>
                  <a:lnTo>
                    <a:pt x="1925754" y="1975976"/>
                  </a:lnTo>
                  <a:lnTo>
                    <a:pt x="1919380" y="1969653"/>
                  </a:lnTo>
                  <a:cubicBezTo>
                    <a:pt x="1891088" y="1941590"/>
                    <a:pt x="1787350" y="1838691"/>
                    <a:pt x="1406975" y="1461395"/>
                  </a:cubicBezTo>
                  <a:lnTo>
                    <a:pt x="1305998" y="1361235"/>
                  </a:lnTo>
                  <a:close/>
                  <a:moveTo>
                    <a:pt x="1002366" y="1361235"/>
                  </a:moveTo>
                  <a:lnTo>
                    <a:pt x="910235" y="1453210"/>
                  </a:lnTo>
                  <a:cubicBezTo>
                    <a:pt x="795449" y="1567802"/>
                    <a:pt x="668364" y="1694672"/>
                    <a:pt x="527663" y="1835134"/>
                  </a:cubicBezTo>
                  <a:lnTo>
                    <a:pt x="386594" y="1975965"/>
                  </a:lnTo>
                  <a:lnTo>
                    <a:pt x="441531" y="2026064"/>
                  </a:lnTo>
                  <a:cubicBezTo>
                    <a:pt x="607994" y="2163907"/>
                    <a:pt x="814696" y="2254574"/>
                    <a:pt x="1041309" y="2277666"/>
                  </a:cubicBezTo>
                  <a:lnTo>
                    <a:pt x="1116031" y="2281452"/>
                  </a:lnTo>
                  <a:lnTo>
                    <a:pt x="1116031" y="2274438"/>
                  </a:lnTo>
                  <a:cubicBezTo>
                    <a:pt x="1116031" y="2232110"/>
                    <a:pt x="1116031" y="2069849"/>
                    <a:pt x="1116031" y="1447849"/>
                  </a:cubicBezTo>
                  <a:lnTo>
                    <a:pt x="1116031" y="1412858"/>
                  </a:lnTo>
                  <a:lnTo>
                    <a:pt x="1064408" y="1361235"/>
                  </a:lnTo>
                  <a:close/>
                  <a:moveTo>
                    <a:pt x="1392833" y="1197763"/>
                  </a:moveTo>
                  <a:lnTo>
                    <a:pt x="1354066" y="1237915"/>
                  </a:lnTo>
                  <a:lnTo>
                    <a:pt x="1354066" y="1298187"/>
                  </a:lnTo>
                  <a:lnTo>
                    <a:pt x="1453716" y="1398310"/>
                  </a:lnTo>
                  <a:cubicBezTo>
                    <a:pt x="1568502" y="1513641"/>
                    <a:pt x="1695587" y="1641330"/>
                    <a:pt x="1836288" y="1782699"/>
                  </a:cubicBezTo>
                  <a:lnTo>
                    <a:pt x="1977046" y="1924124"/>
                  </a:lnTo>
                  <a:lnTo>
                    <a:pt x="2023126" y="1873251"/>
                  </a:lnTo>
                  <a:cubicBezTo>
                    <a:pt x="2160503" y="1706224"/>
                    <a:pt x="2250864" y="1498821"/>
                    <a:pt x="2273878" y="1271441"/>
                  </a:cubicBezTo>
                  <a:lnTo>
                    <a:pt x="2277586" y="1197763"/>
                  </a:lnTo>
                  <a:lnTo>
                    <a:pt x="2275803" y="1197763"/>
                  </a:lnTo>
                  <a:cubicBezTo>
                    <a:pt x="2233423" y="1197763"/>
                    <a:pt x="2070964" y="1197763"/>
                    <a:pt x="1448205" y="1197763"/>
                  </a:cubicBezTo>
                  <a:close/>
                  <a:moveTo>
                    <a:pt x="34774" y="1197763"/>
                  </a:moveTo>
                  <a:lnTo>
                    <a:pt x="38482" y="1271441"/>
                  </a:lnTo>
                  <a:cubicBezTo>
                    <a:pt x="61496" y="1498821"/>
                    <a:pt x="151857" y="1706224"/>
                    <a:pt x="289234" y="1873251"/>
                  </a:cubicBezTo>
                  <a:lnTo>
                    <a:pt x="330431" y="1918733"/>
                  </a:lnTo>
                  <a:lnTo>
                    <a:pt x="331079" y="1918085"/>
                  </a:lnTo>
                  <a:cubicBezTo>
                    <a:pt x="359371" y="1889841"/>
                    <a:pt x="463109" y="1786278"/>
                    <a:pt x="843484" y="1406548"/>
                  </a:cubicBezTo>
                  <a:lnTo>
                    <a:pt x="941088" y="1309109"/>
                  </a:lnTo>
                  <a:lnTo>
                    <a:pt x="941088" y="1237915"/>
                  </a:lnTo>
                  <a:lnTo>
                    <a:pt x="900936" y="1197763"/>
                  </a:lnTo>
                  <a:lnTo>
                    <a:pt x="770601" y="1197763"/>
                  </a:lnTo>
                  <a:cubicBezTo>
                    <a:pt x="607727" y="1197763"/>
                    <a:pt x="427402" y="1197763"/>
                    <a:pt x="227756" y="1197763"/>
                  </a:cubicBezTo>
                  <a:close/>
                  <a:moveTo>
                    <a:pt x="330461" y="393593"/>
                  </a:moveTo>
                  <a:lnTo>
                    <a:pt x="289234" y="439109"/>
                  </a:lnTo>
                  <a:cubicBezTo>
                    <a:pt x="151857" y="606136"/>
                    <a:pt x="61496" y="813539"/>
                    <a:pt x="38482" y="1040919"/>
                  </a:cubicBezTo>
                  <a:lnTo>
                    <a:pt x="34775" y="1114594"/>
                  </a:lnTo>
                  <a:lnTo>
                    <a:pt x="36559" y="1114594"/>
                  </a:lnTo>
                  <a:cubicBezTo>
                    <a:pt x="78939" y="1114594"/>
                    <a:pt x="241398" y="1114594"/>
                    <a:pt x="864157" y="1114594"/>
                  </a:cubicBezTo>
                  <a:lnTo>
                    <a:pt x="899505" y="1114594"/>
                  </a:lnTo>
                  <a:lnTo>
                    <a:pt x="941088" y="1074445"/>
                  </a:lnTo>
                  <a:lnTo>
                    <a:pt x="941088" y="999279"/>
                  </a:lnTo>
                  <a:lnTo>
                    <a:pt x="851738" y="910651"/>
                  </a:lnTo>
                  <a:cubicBezTo>
                    <a:pt x="736211" y="796059"/>
                    <a:pt x="608306" y="669190"/>
                    <a:pt x="466697" y="528727"/>
                  </a:cubicBezTo>
                  <a:close/>
                  <a:moveTo>
                    <a:pt x="1977032" y="388220"/>
                  </a:moveTo>
                  <a:lnTo>
                    <a:pt x="1971033" y="394208"/>
                  </a:lnTo>
                  <a:cubicBezTo>
                    <a:pt x="1942923" y="422271"/>
                    <a:pt x="1839849" y="525170"/>
                    <a:pt x="1461913" y="902466"/>
                  </a:cubicBezTo>
                  <a:lnTo>
                    <a:pt x="1354066" y="1010130"/>
                  </a:lnTo>
                  <a:lnTo>
                    <a:pt x="1354066" y="1074445"/>
                  </a:lnTo>
                  <a:lnTo>
                    <a:pt x="1394215" y="1114594"/>
                  </a:lnTo>
                  <a:lnTo>
                    <a:pt x="1541761" y="1114594"/>
                  </a:lnTo>
                  <a:cubicBezTo>
                    <a:pt x="1704635" y="1114594"/>
                    <a:pt x="1884960" y="1114594"/>
                    <a:pt x="2084606" y="1114594"/>
                  </a:cubicBezTo>
                  <a:lnTo>
                    <a:pt x="2277585" y="1114594"/>
                  </a:lnTo>
                  <a:lnTo>
                    <a:pt x="2273878" y="1040919"/>
                  </a:lnTo>
                  <a:cubicBezTo>
                    <a:pt x="2250864" y="813539"/>
                    <a:pt x="2160503" y="606136"/>
                    <a:pt x="2023126" y="439109"/>
                  </a:cubicBezTo>
                  <a:close/>
                  <a:moveTo>
                    <a:pt x="1199200" y="31054"/>
                  </a:moveTo>
                  <a:lnTo>
                    <a:pt x="1199200" y="37923"/>
                  </a:lnTo>
                  <a:cubicBezTo>
                    <a:pt x="1199200" y="80251"/>
                    <a:pt x="1199200" y="242512"/>
                    <a:pt x="1199200" y="864512"/>
                  </a:cubicBezTo>
                  <a:lnTo>
                    <a:pt x="1199200" y="921423"/>
                  </a:lnTo>
                  <a:lnTo>
                    <a:pt x="1227878" y="951125"/>
                  </a:lnTo>
                  <a:lnTo>
                    <a:pt x="1299680" y="951125"/>
                  </a:lnTo>
                  <a:lnTo>
                    <a:pt x="1398721" y="852251"/>
                  </a:lnTo>
                  <a:cubicBezTo>
                    <a:pt x="1514248" y="736920"/>
                    <a:pt x="1642153" y="609232"/>
                    <a:pt x="1783762" y="467862"/>
                  </a:cubicBezTo>
                  <a:lnTo>
                    <a:pt x="1920376" y="331480"/>
                  </a:lnTo>
                  <a:lnTo>
                    <a:pt x="1870829" y="286296"/>
                  </a:lnTo>
                  <a:cubicBezTo>
                    <a:pt x="1704366" y="148453"/>
                    <a:pt x="1497664" y="57786"/>
                    <a:pt x="1271051" y="34694"/>
                  </a:cubicBezTo>
                  <a:close/>
                  <a:moveTo>
                    <a:pt x="1116031" y="30908"/>
                  </a:moveTo>
                  <a:lnTo>
                    <a:pt x="1041309" y="34694"/>
                  </a:lnTo>
                  <a:cubicBezTo>
                    <a:pt x="814696" y="57786"/>
                    <a:pt x="607994" y="148453"/>
                    <a:pt x="441531" y="286296"/>
                  </a:cubicBezTo>
                  <a:lnTo>
                    <a:pt x="391954" y="331507"/>
                  </a:lnTo>
                  <a:lnTo>
                    <a:pt x="392918" y="332476"/>
                  </a:lnTo>
                  <a:cubicBezTo>
                    <a:pt x="421029" y="360720"/>
                    <a:pt x="524102" y="464283"/>
                    <a:pt x="902038" y="844013"/>
                  </a:cubicBezTo>
                  <a:lnTo>
                    <a:pt x="1008644" y="951125"/>
                  </a:lnTo>
                  <a:lnTo>
                    <a:pt x="1064408" y="951125"/>
                  </a:lnTo>
                  <a:lnTo>
                    <a:pt x="1116031" y="899502"/>
                  </a:lnTo>
                  <a:lnTo>
                    <a:pt x="1116031" y="771070"/>
                  </a:lnTo>
                  <a:cubicBezTo>
                    <a:pt x="1116031" y="608394"/>
                    <a:pt x="1116031" y="428289"/>
                    <a:pt x="1116031" y="228887"/>
                  </a:cubicBezTo>
                  <a:close/>
                  <a:moveTo>
                    <a:pt x="1156180" y="0"/>
                  </a:moveTo>
                  <a:cubicBezTo>
                    <a:pt x="1794721" y="0"/>
                    <a:pt x="2312360" y="517639"/>
                    <a:pt x="2312360" y="1156180"/>
                  </a:cubicBezTo>
                  <a:cubicBezTo>
                    <a:pt x="2312360" y="1794721"/>
                    <a:pt x="1794721" y="2312360"/>
                    <a:pt x="1156180" y="2312360"/>
                  </a:cubicBezTo>
                  <a:cubicBezTo>
                    <a:pt x="517639" y="2312360"/>
                    <a:pt x="0" y="1794721"/>
                    <a:pt x="0" y="1156180"/>
                  </a:cubicBezTo>
                  <a:cubicBezTo>
                    <a:pt x="0" y="517639"/>
                    <a:pt x="517639" y="0"/>
                    <a:pt x="1156180" y="0"/>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文本框 27"/>
          <p:cNvSpPr txBox="1"/>
          <p:nvPr/>
        </p:nvSpPr>
        <p:spPr>
          <a:xfrm>
            <a:off x="12085118" y="8423740"/>
            <a:ext cx="309880" cy="922020"/>
          </a:xfrm>
          <a:prstGeom prst="rect">
            <a:avLst/>
          </a:prstGeom>
          <a:noFill/>
        </p:spPr>
        <p:txBody>
          <a:bodyPr wrap="none" rtlCol="0">
            <a:spAutoFit/>
          </a:bodyPr>
          <a:lstStyle/>
          <a:p>
            <a:pPr algn="l"/>
            <a:endParaRPr lang="zh-CN" altLang="en-US" sz="5400" dirty="0">
              <a:solidFill>
                <a:schemeClr val="tx1">
                  <a:lumMod val="75000"/>
                  <a:lumOff val="25000"/>
                </a:schemeClr>
              </a:solidFill>
              <a:latin typeface="汉仪书魂体简" panose="02010609000101010101" charset="-122"/>
              <a:ea typeface="汉仪书魂体简" panose="02010609000101010101" charset="-122"/>
              <a:sym typeface="Arial" panose="020B0604020202020204" pitchFamily="34" charset="0"/>
            </a:endParaRPr>
          </a:p>
        </p:txBody>
      </p:sp>
      <p:sp>
        <p:nvSpPr>
          <p:cNvPr id="30" name="文本框 29"/>
          <p:cNvSpPr txBox="1"/>
          <p:nvPr/>
        </p:nvSpPr>
        <p:spPr>
          <a:xfrm>
            <a:off x="12350161" y="4142570"/>
            <a:ext cx="2926080" cy="922020"/>
          </a:xfrm>
          <a:prstGeom prst="rect">
            <a:avLst/>
          </a:prstGeom>
          <a:noFill/>
        </p:spPr>
        <p:txBody>
          <a:bodyPr wrap="none" rtlCol="0">
            <a:spAutoFit/>
          </a:bodyPr>
          <a:lstStyle/>
          <a:p>
            <a:r>
              <a:rPr lang="zh-CN" altLang="en-US" sz="5400" dirty="0">
                <a:solidFill>
                  <a:schemeClr val="tx1">
                    <a:lumMod val="75000"/>
                    <a:lumOff val="25000"/>
                  </a:schemeClr>
                </a:solidFill>
                <a:latin typeface="汉仪书魂体简" panose="02010609000101010101" charset="-122"/>
                <a:ea typeface="汉仪书魂体简" panose="02010609000101010101" charset="-122"/>
                <a:sym typeface="Arial" panose="020B0604020202020204" pitchFamily="34" charset="0"/>
              </a:rPr>
              <a:t>语序多变</a:t>
            </a:r>
            <a:endParaRPr lang="zh-CN" altLang="en-US" sz="5400" dirty="0">
              <a:solidFill>
                <a:schemeClr val="tx1">
                  <a:lumMod val="75000"/>
                  <a:lumOff val="25000"/>
                </a:schemeClr>
              </a:solidFill>
              <a:latin typeface="汉仪书魂体简" panose="02010609000101010101" charset="-122"/>
              <a:ea typeface="汉仪书魂体简" panose="02010609000101010101" charset="-122"/>
              <a:sym typeface="Arial" panose="020B0604020202020204" pitchFamily="34" charset="0"/>
            </a:endParaRPr>
          </a:p>
        </p:txBody>
      </p:sp>
      <p:sp>
        <p:nvSpPr>
          <p:cNvPr id="32" name="文本框 31"/>
          <p:cNvSpPr txBox="1"/>
          <p:nvPr/>
        </p:nvSpPr>
        <p:spPr>
          <a:xfrm>
            <a:off x="7371377" y="5906693"/>
            <a:ext cx="2926080" cy="922020"/>
          </a:xfrm>
          <a:prstGeom prst="rect">
            <a:avLst/>
          </a:prstGeom>
          <a:noFill/>
        </p:spPr>
        <p:txBody>
          <a:bodyPr wrap="none" rtlCol="0">
            <a:spAutoFit/>
          </a:bodyPr>
          <a:lstStyle/>
          <a:p>
            <a:pPr algn="ctr"/>
            <a:r>
              <a:rPr lang="zh-CN" altLang="en-US" sz="5400" dirty="0">
                <a:solidFill>
                  <a:schemeClr val="tx1">
                    <a:lumMod val="75000"/>
                    <a:lumOff val="25000"/>
                  </a:schemeClr>
                </a:solidFill>
                <a:latin typeface="汉仪书魂体简" panose="02010609000101010101" charset="-122"/>
                <a:ea typeface="汉仪书魂体简" panose="02010609000101010101" charset="-122"/>
                <a:sym typeface="Arial" panose="020B0604020202020204" pitchFamily="34" charset="0"/>
              </a:rPr>
              <a:t>虚词丰富</a:t>
            </a:r>
            <a:endParaRPr lang="zh-CN" altLang="en-US" sz="5400" dirty="0">
              <a:solidFill>
                <a:schemeClr val="tx1">
                  <a:lumMod val="75000"/>
                  <a:lumOff val="25000"/>
                </a:schemeClr>
              </a:solidFill>
              <a:latin typeface="汉仪书魂体简" panose="02010609000101010101" charset="-122"/>
              <a:ea typeface="汉仪书魂体简" panose="02010609000101010101" charset="-122"/>
              <a:sym typeface="Arial" panose="020B0604020202020204" pitchFamily="34" charset="0"/>
            </a:endParaRPr>
          </a:p>
        </p:txBody>
      </p:sp>
      <p:sp>
        <p:nvSpPr>
          <p:cNvPr id="50" name="PA-文本框 74"/>
          <p:cNvSpPr txBox="1"/>
          <p:nvPr>
            <p:custDataLst>
              <p:tags r:id="rId2"/>
            </p:custDataLst>
          </p:nvPr>
        </p:nvSpPr>
        <p:spPr>
          <a:xfrm>
            <a:off x="6497955" y="8223885"/>
            <a:ext cx="10524490" cy="101473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anose="020B0503020202020204" pitchFamily="34" charset="0"/>
                <a:ea typeface="微软雅黑" panose="020B0503020204020204" pitchFamily="34" charset="-122"/>
                <a:cs typeface="Calibri" panose="020F0502020204030204" pitchFamily="34" charset="0"/>
              </a:defRPr>
            </a:lvl1pPr>
          </a:lstStyle>
          <a:p>
            <a:pPr algn="ctr">
              <a:lnSpc>
                <a:spcPct val="100000"/>
              </a:lnSpc>
              <a:defRPr/>
            </a:pPr>
            <a:r>
              <a:rPr lang="zh-CN" sz="6000" b="0" kern="0" dirty="0">
                <a:solidFill>
                  <a:sysClr val="windowText" lastClr="000000">
                    <a:lumMod val="75000"/>
                    <a:lumOff val="25000"/>
                  </a:sysClr>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sym typeface="Arial" panose="020B0604020202020204" pitchFamily="34" charset="0"/>
              </a:rPr>
              <a:t>语法特点</a:t>
            </a:r>
            <a:r>
              <a:rPr lang="en-US" altLang="zh-CN" sz="6000" b="0" kern="0" dirty="0">
                <a:solidFill>
                  <a:sysClr val="windowText" lastClr="000000">
                    <a:lumMod val="75000"/>
                    <a:lumOff val="25000"/>
                  </a:sysClr>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sym typeface="Arial" panose="020B0604020202020204" pitchFamily="34" charset="0"/>
              </a:rPr>
              <a:t>——</a:t>
            </a:r>
            <a:r>
              <a:rPr lang="zh-CN" altLang="en-US" sz="6000" dirty="0">
                <a:solidFill>
                  <a:schemeClr val="tx1">
                    <a:lumMod val="75000"/>
                    <a:lumOff val="25000"/>
                  </a:schemeClr>
                </a:solidFill>
                <a:latin typeface="汉仪书魂体简" panose="02010609000101010101" charset="-122"/>
                <a:ea typeface="汉仪书魂体简" panose="02010609000101010101" charset="-122"/>
                <a:sym typeface="Arial" panose="020B0604020202020204" pitchFamily="34" charset="0"/>
              </a:rPr>
              <a:t>体系独特的汉语</a:t>
            </a:r>
            <a:endParaRPr lang="zh-CN" altLang="en-US" sz="6000" b="0" kern="0" dirty="0">
              <a:solidFill>
                <a:schemeClr val="tx1">
                  <a:lumMod val="75000"/>
                  <a:lumOff val="25000"/>
                </a:schemeClr>
              </a:solidFill>
              <a:effectLst>
                <a:outerShdw blurRad="38100" dist="38100" dir="2700000" algn="tl">
                  <a:srgbClr val="000000">
                    <a:alpha val="43137"/>
                  </a:srgbClr>
                </a:outerShdw>
              </a:effectLst>
              <a:latin typeface="汉仪书魂体简" panose="02010609000101010101" charset="-122"/>
              <a:ea typeface="汉仪书魂体简" panose="02010609000101010101" charset="-122"/>
              <a:sym typeface="Arial" panose="020B0604020202020204" pitchFamily="34" charset="0"/>
            </a:endParaRPr>
          </a:p>
        </p:txBody>
      </p:sp>
      <p:sp>
        <p:nvSpPr>
          <p:cNvPr id="2" name="文本框 1"/>
          <p:cNvSpPr txBox="1"/>
          <p:nvPr/>
        </p:nvSpPr>
        <p:spPr>
          <a:xfrm>
            <a:off x="2286681" y="4142570"/>
            <a:ext cx="2926080" cy="922020"/>
          </a:xfrm>
          <a:prstGeom prst="rect">
            <a:avLst/>
          </a:prstGeom>
          <a:noFill/>
        </p:spPr>
        <p:txBody>
          <a:bodyPr wrap="none" rtlCol="0">
            <a:spAutoFit/>
          </a:bodyPr>
          <a:p>
            <a:r>
              <a:rPr lang="zh-CN" altLang="en-US" sz="5400" dirty="0">
                <a:solidFill>
                  <a:schemeClr val="tx1">
                    <a:lumMod val="75000"/>
                    <a:lumOff val="25000"/>
                  </a:schemeClr>
                </a:solidFill>
                <a:latin typeface="汉仪书魂体简" panose="02010609000101010101" charset="-122"/>
                <a:ea typeface="汉仪书魂体简" panose="02010609000101010101" charset="-122"/>
                <a:sym typeface="Arial" panose="020B0604020202020204" pitchFamily="34" charset="0"/>
              </a:rPr>
              <a:t>词法灵活</a:t>
            </a:r>
            <a:endParaRPr lang="zh-CN" altLang="en-US" sz="5400" dirty="0">
              <a:solidFill>
                <a:schemeClr val="tx1">
                  <a:lumMod val="75000"/>
                  <a:lumOff val="25000"/>
                </a:schemeClr>
              </a:solidFill>
              <a:latin typeface="汉仪书魂体简" panose="02010609000101010101" charset="-122"/>
              <a:ea typeface="汉仪书魂体简" panose="0201060900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0722" name="矩形 2"/>
          <p:cNvSpPr/>
          <p:nvPr/>
        </p:nvSpPr>
        <p:spPr>
          <a:xfrm>
            <a:off x="767715" y="1937385"/>
            <a:ext cx="16058515" cy="3434080"/>
          </a:xfrm>
          <a:prstGeom prst="rect">
            <a:avLst/>
          </a:prstGeom>
          <a:noFill/>
          <a:ln w="9525">
            <a:noFill/>
          </a:ln>
        </p:spPr>
        <p:txBody>
          <a:bodyPr wrap="square" lIns="110947" tIns="55473" rIns="110947" bIns="55473">
            <a:spAutoFit/>
          </a:bodyPr>
          <a:p>
            <a:pPr defTabSz="767080">
              <a:lnSpc>
                <a:spcPct val="150000"/>
              </a:lnSpc>
            </a:pP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⑧</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树立和落实科学发展观，发展和重视农业产后经济，应当成为我国</a:t>
            </a: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三农</a:t>
            </a:r>
            <a:r>
              <a:rPr lang="en-US" altLang="zh-CN" sz="48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问题的重要组成部分。</a:t>
            </a:r>
            <a:endParaRPr lang="en-US" altLang="zh-CN" sz="48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800" b="1" dirty="0">
                <a:solidFill>
                  <a:srgbClr val="0000FF"/>
                </a:solidFill>
                <a:latin typeface="方正清刻本悦宋简体" panose="02000000000000000000" charset="-122"/>
                <a:ea typeface="方正清刻本悦宋简体" panose="02000000000000000000" charset="-122"/>
                <a:cs typeface="方正清刻本悦宋简体" panose="02000000000000000000" charset="-122"/>
              </a:rPr>
              <a:t>答案</a:t>
            </a: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　</a:t>
            </a:r>
            <a:r>
              <a:rPr lang="en-US" altLang="zh-CN" sz="48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发展</a:t>
            </a:r>
            <a:r>
              <a:rPr lang="en-US" altLang="zh-CN" sz="48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与</a:t>
            </a:r>
            <a:r>
              <a:rPr lang="en-US" altLang="zh-CN" sz="48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重视</a:t>
            </a:r>
            <a:r>
              <a:rPr lang="en-US" altLang="zh-CN" sz="480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语序不当，应对调</a:t>
            </a:r>
            <a:endParaRPr lang="zh-CN" altLang="zh-CN" sz="4800"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endParaRPr>
          </a:p>
        </p:txBody>
      </p:sp>
      <p:sp>
        <p:nvSpPr>
          <p:cNvPr id="30723" name="矩形 3"/>
          <p:cNvSpPr/>
          <p:nvPr/>
        </p:nvSpPr>
        <p:spPr>
          <a:xfrm>
            <a:off x="2200910" y="9623955"/>
            <a:ext cx="13212586" cy="279753"/>
          </a:xfrm>
          <a:prstGeom prst="rect">
            <a:avLst/>
          </a:prstGeom>
          <a:solidFill>
            <a:srgbClr val="8FB5E5"/>
          </a:solidFill>
          <a:ln w="9525">
            <a:noFill/>
          </a:ln>
          <a:effectLst>
            <a:outerShdw dist="20000" dir="5400000" rotWithShape="0">
              <a:srgbClr val="000000">
                <a:alpha val="37999"/>
              </a:srgbClr>
            </a:outerShdw>
          </a:effectLst>
        </p:spPr>
        <p:txBody>
          <a:bodyPr lIns="110947" tIns="55473" rIns="110947" bIns="55473" anchor="ctr"/>
          <a:p>
            <a:pPr algn="ctr" defTabSz="767080">
              <a:lnSpc>
                <a:spcPct val="150000"/>
              </a:lnSpc>
            </a:pPr>
            <a:endParaRPr sz="2310" dirty="0">
              <a:solidFill>
                <a:srgbClr val="0000CC"/>
              </a:solidFill>
              <a:latin typeface="Times New Roman" panose="02020603050405020304" pitchFamily="18" charset="0"/>
              <a:ea typeface="华文细黑" panose="02010600040101010101" pitchFamily="2" charset="-122"/>
            </a:endParaRPr>
          </a:p>
        </p:txBody>
      </p:sp>
      <p:sp>
        <p:nvSpPr>
          <p:cNvPr id="30724" name="圆角矩形 4"/>
          <p:cNvSpPr/>
          <p:nvPr/>
        </p:nvSpPr>
        <p:spPr>
          <a:xfrm>
            <a:off x="14537549" y="9603317"/>
            <a:ext cx="898878" cy="311856"/>
          </a:xfrm>
          <a:prstGeom prst="roundRect">
            <a:avLst>
              <a:gd name="adj" fmla="val 16667"/>
            </a:avLst>
          </a:prstGeom>
          <a:solidFill>
            <a:srgbClr val="D9D9D9"/>
          </a:solidFill>
          <a:ln w="9525">
            <a:noFill/>
          </a:ln>
          <a:effectLst>
            <a:outerShdw dist="20000" dir="5400000" rotWithShape="0">
              <a:srgbClr val="000000">
                <a:alpha val="37999"/>
              </a:srgbClr>
            </a:outerShdw>
          </a:effectLst>
        </p:spPr>
        <p:txBody>
          <a:bodyPr lIns="110947" tIns="55473" rIns="110947" bIns="55473" anchor="ctr"/>
          <a:p>
            <a:pPr algn="ctr" defTabSz="767080"/>
            <a:r>
              <a:rPr lang="zh-CN" altLang="en-US" sz="1735" dirty="0">
                <a:solidFill>
                  <a:srgbClr val="C00000"/>
                </a:solidFill>
                <a:latin typeface="黑体" panose="02010609060101010101" charset="-122"/>
                <a:ea typeface="黑体" panose="02010609060101010101" charset="-122"/>
                <a:sym typeface="微软雅黑" panose="020B0503020204020204" pitchFamily="34" charset="-122"/>
              </a:rPr>
              <a:t>答案</a:t>
            </a:r>
            <a:endParaRPr lang="zh-CN" altLang="en-US" sz="1735" dirty="0">
              <a:solidFill>
                <a:srgbClr val="C00000"/>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07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2">
                                            <p:txEl>
                                              <p:charRg st="45" end="66"/>
                                            </p:txEl>
                                          </p:spTgt>
                                        </p:tgtEl>
                                        <p:attrNameLst>
                                          <p:attrName>style.visibility</p:attrName>
                                        </p:attrNameLst>
                                      </p:cBhvr>
                                      <p:to>
                                        <p:strVal val="visible"/>
                                      </p:to>
                                    </p:set>
                                    <p:animEffect transition="in" filter="blinds(horizontal)">
                                      <p:cBhvr>
                                        <p:cTn id="7" dur="500"/>
                                        <p:tgtEl>
                                          <p:spTgt spid="30722">
                                            <p:txEl>
                                              <p:charRg st="45" end="6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0722">
                                            <p:txEl>
                                              <p:charRg st="45" end="66"/>
                                            </p:txEl>
                                          </p:spTgt>
                                        </p:tgtEl>
                                      </p:cBhvr>
                                    </p:animEffect>
                                    <p:set>
                                      <p:cBhvr>
                                        <p:cTn id="12" dur="1" fill="hold">
                                          <p:stCondLst>
                                            <p:cond delay="499"/>
                                          </p:stCondLst>
                                        </p:cTn>
                                        <p:tgtEl>
                                          <p:spTgt spid="30722">
                                            <p:txEl>
                                              <p:charRg st="45" end="66"/>
                                            </p:txEl>
                                          </p:spTgt>
                                        </p:tgtEl>
                                        <p:attrNameLst>
                                          <p:attrName>style.visibility</p:attrName>
                                        </p:attrNameLst>
                                      </p:cBhvr>
                                      <p:to>
                                        <p:strVal val="hidden"/>
                                      </p:to>
                                    </p:set>
                                  </p:childTnLst>
                                </p:cTn>
                              </p:par>
                            </p:childTnLst>
                          </p:cTn>
                        </p:par>
                      </p:childTnLst>
                    </p:cTn>
                  </p:par>
                </p:childTnLst>
              </p:cTn>
              <p:nextCondLst>
                <p:cond evt="onClick" delay="0">
                  <p:tgtEl>
                    <p:spTgt spid="30724"/>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5" name="MH_PageTitle"/>
          <p:cNvSpPr>
            <a:spLocks noGrp="1"/>
          </p:cNvSpPr>
          <p:nvPr>
            <p:ph type="title"/>
            <p:custDataLst>
              <p:tags r:id="rId2"/>
            </p:custDataLst>
          </p:nvPr>
        </p:nvSpPr>
        <p:spPr>
          <a:xfrm>
            <a:off x="1477397" y="554919"/>
            <a:ext cx="5182078" cy="1914702"/>
          </a:xfrm>
        </p:spPr>
        <p:txBody>
          <a:bodyPr>
            <a:normAutofit/>
          </a:bodyPr>
          <a:lstStyle/>
          <a:p>
            <a:pPr eaLnBrk="1" hangingPunct="1"/>
            <a:r>
              <a:rPr lang="zh-CN" altLang="en-US" sz="6000" dirty="0">
                <a:effectLst>
                  <a:outerShdw blurRad="38100" dist="38100" dir="2700000" algn="tl">
                    <a:srgbClr val="000000">
                      <a:alpha val="43137"/>
                    </a:srgbClr>
                  </a:outerShdw>
                </a:effectLst>
                <a:latin typeface="方正大标宋简体" panose="02010601030101010101" charset="-122"/>
                <a:ea typeface="方正大标宋简体" panose="02010601030101010101" charset="-122"/>
                <a:sym typeface="Arial" panose="020B0604020202020204" pitchFamily="34" charset="0"/>
              </a:rPr>
              <a:t>主要错误</a:t>
            </a:r>
            <a:endParaRPr lang="zh-CN" altLang="en-US" sz="6000" dirty="0">
              <a:effectLst>
                <a:outerShdw blurRad="38100" dist="38100" dir="2700000" algn="tl">
                  <a:srgbClr val="000000">
                    <a:alpha val="43137"/>
                  </a:srgbClr>
                </a:outerShdw>
              </a:effectLst>
              <a:latin typeface="方正大标宋简体" panose="02010601030101010101" charset="-122"/>
              <a:ea typeface="方正大标宋简体" panose="02010601030101010101" charset="-122"/>
              <a:sym typeface="Arial" panose="020B0604020202020204" pitchFamily="34" charset="0"/>
            </a:endParaRPr>
          </a:p>
        </p:txBody>
      </p:sp>
      <p:sp>
        <p:nvSpPr>
          <p:cNvPr id="6" name="MH_SubTitle_2"/>
          <p:cNvSpPr>
            <a:spLocks noEditPoints="1"/>
          </p:cNvSpPr>
          <p:nvPr>
            <p:custDataLst>
              <p:tags r:id="rId3"/>
            </p:custDataLst>
          </p:nvPr>
        </p:nvSpPr>
        <p:spPr bwMode="auto">
          <a:xfrm>
            <a:off x="9917203" y="4792486"/>
            <a:ext cx="1380419" cy="1387299"/>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FEA42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600" b="1" dirty="0">
                <a:latin typeface="Arial" panose="020B0604020202020204" pitchFamily="34" charset="0"/>
                <a:ea typeface="微软雅黑" panose="020B0503020204020204" pitchFamily="34" charset="-122"/>
                <a:sym typeface="Arial" panose="020B0604020202020204" pitchFamily="34" charset="0"/>
              </a:rPr>
              <a:t>TEXT</a:t>
            </a:r>
            <a:endParaRPr lang="zh-CN" altLang="en-US" sz="2600" b="1" dirty="0">
              <a:latin typeface="Arial" panose="020B0604020202020204" pitchFamily="34" charset="0"/>
              <a:ea typeface="微软雅黑" panose="020B0503020204020204" pitchFamily="34" charset="-122"/>
              <a:sym typeface="Arial" panose="020B0604020202020204" pitchFamily="34" charset="0"/>
            </a:endParaRPr>
          </a:p>
        </p:txBody>
      </p:sp>
      <p:sp>
        <p:nvSpPr>
          <p:cNvPr id="7" name="MH_SubTitle_1"/>
          <p:cNvSpPr>
            <a:spLocks noEditPoints="1"/>
          </p:cNvSpPr>
          <p:nvPr>
            <p:custDataLst>
              <p:tags r:id="rId4"/>
            </p:custDataLst>
          </p:nvPr>
        </p:nvSpPr>
        <p:spPr bwMode="auto">
          <a:xfrm>
            <a:off x="8119447" y="2994731"/>
            <a:ext cx="1380419" cy="1387299"/>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5">
              <a:lumMod val="75000"/>
            </a:schemeClr>
          </a:solidFill>
          <a:ln>
            <a:noFill/>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600" b="1" dirty="0">
                <a:latin typeface="Arial" panose="020B0604020202020204" pitchFamily="34" charset="0"/>
                <a:ea typeface="微软雅黑" panose="020B0503020204020204" pitchFamily="34" charset="-122"/>
                <a:sym typeface="Arial" panose="020B0604020202020204" pitchFamily="34" charset="0"/>
              </a:rPr>
              <a:t>TEXT</a:t>
            </a:r>
            <a:endParaRPr lang="zh-CN" altLang="en-US" sz="2600" b="1" dirty="0">
              <a:latin typeface="Arial" panose="020B0604020202020204" pitchFamily="34" charset="0"/>
              <a:ea typeface="微软雅黑" panose="020B0503020204020204" pitchFamily="34" charset="-122"/>
              <a:sym typeface="Arial" panose="020B0604020202020204" pitchFamily="34" charset="0"/>
            </a:endParaRPr>
          </a:p>
        </p:txBody>
      </p:sp>
      <p:sp>
        <p:nvSpPr>
          <p:cNvPr id="8" name="MH_SubTitle_3"/>
          <p:cNvSpPr>
            <a:spLocks noEditPoints="1"/>
          </p:cNvSpPr>
          <p:nvPr>
            <p:custDataLst>
              <p:tags r:id="rId5"/>
            </p:custDataLst>
          </p:nvPr>
        </p:nvSpPr>
        <p:spPr bwMode="auto">
          <a:xfrm>
            <a:off x="8119447" y="6590242"/>
            <a:ext cx="1380419" cy="1387299"/>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B86ED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600" b="1" dirty="0">
                <a:latin typeface="Arial" panose="020B0604020202020204" pitchFamily="34" charset="0"/>
                <a:ea typeface="微软雅黑" panose="020B0503020204020204" pitchFamily="34" charset="-122"/>
                <a:sym typeface="Arial" panose="020B0604020202020204" pitchFamily="34" charset="0"/>
              </a:rPr>
              <a:t>TEXT</a:t>
            </a:r>
            <a:endParaRPr lang="zh-CN" altLang="en-US" sz="2600" b="1" dirty="0">
              <a:latin typeface="Arial" panose="020B0604020202020204" pitchFamily="34" charset="0"/>
              <a:ea typeface="微软雅黑" panose="020B0503020204020204" pitchFamily="34" charset="-122"/>
              <a:sym typeface="Arial" panose="020B0604020202020204" pitchFamily="34" charset="0"/>
            </a:endParaRPr>
          </a:p>
        </p:txBody>
      </p:sp>
      <p:sp>
        <p:nvSpPr>
          <p:cNvPr id="9" name="MH_SubTitle_4"/>
          <p:cNvSpPr>
            <a:spLocks noEditPoints="1"/>
          </p:cNvSpPr>
          <p:nvPr>
            <p:custDataLst>
              <p:tags r:id="rId6"/>
            </p:custDataLst>
          </p:nvPr>
        </p:nvSpPr>
        <p:spPr bwMode="auto">
          <a:xfrm>
            <a:off x="6321692" y="4792486"/>
            <a:ext cx="1380419" cy="1387299"/>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44D49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600" b="1" dirty="0">
                <a:latin typeface="Arial" panose="020B0604020202020204" pitchFamily="34" charset="0"/>
                <a:ea typeface="微软雅黑" panose="020B0503020204020204" pitchFamily="34" charset="-122"/>
                <a:sym typeface="Arial" panose="020B0604020202020204" pitchFamily="34" charset="0"/>
              </a:rPr>
              <a:t>TEXT</a:t>
            </a:r>
            <a:endParaRPr lang="zh-CN" altLang="en-US" sz="2600" b="1"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MH_Other_1"/>
          <p:cNvSpPr>
            <a:spLocks noEditPoints="1"/>
          </p:cNvSpPr>
          <p:nvPr>
            <p:custDataLst>
              <p:tags r:id="rId7"/>
            </p:custDataLst>
          </p:nvPr>
        </p:nvSpPr>
        <p:spPr bwMode="auto">
          <a:xfrm>
            <a:off x="7631024" y="6147684"/>
            <a:ext cx="568678" cy="451731"/>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rgbClr val="BA73E0"/>
          </a:solidFill>
          <a:ln>
            <a:noFill/>
          </a:ln>
        </p:spPr>
        <p:txBody>
          <a:bodyPr lIns="0" tIns="0" rIns="0" bIns="0" anchor="ctr">
            <a:normAutofit fontScale="92500" lnSpcReduction="10000"/>
          </a:bodyPr>
          <a:lstStyle/>
          <a:p>
            <a:pPr>
              <a:defRPr/>
            </a:pPr>
            <a:endParaRPr lang="zh-CN" altLang="en-US" sz="3465">
              <a:solidFill>
                <a:srgbClr val="333333"/>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MH_Other_2"/>
          <p:cNvSpPr>
            <a:spLocks noEditPoints="1"/>
          </p:cNvSpPr>
          <p:nvPr>
            <p:custDataLst>
              <p:tags r:id="rId8"/>
            </p:custDataLst>
          </p:nvPr>
        </p:nvSpPr>
        <p:spPr bwMode="auto">
          <a:xfrm rot="6727599">
            <a:off x="7550768" y="4294893"/>
            <a:ext cx="568678" cy="4540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rgbClr val="44D493"/>
          </a:solidFill>
          <a:ln>
            <a:noFill/>
          </a:ln>
        </p:spPr>
        <p:txBody>
          <a:bodyPr lIns="0" tIns="0" rIns="0" bIns="0" anchor="ctr">
            <a:normAutofit fontScale="92500" lnSpcReduction="10000"/>
          </a:bodyPr>
          <a:lstStyle/>
          <a:p>
            <a:pPr>
              <a:defRPr/>
            </a:pPr>
            <a:endParaRPr lang="zh-CN" altLang="en-US" sz="3465">
              <a:solidFill>
                <a:srgbClr val="333333"/>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MH_Other_3"/>
          <p:cNvSpPr>
            <a:spLocks noEditPoints="1"/>
          </p:cNvSpPr>
          <p:nvPr>
            <p:custDataLst>
              <p:tags r:id="rId9"/>
            </p:custDataLst>
          </p:nvPr>
        </p:nvSpPr>
        <p:spPr bwMode="auto">
          <a:xfrm rot="11874108">
            <a:off x="9476935" y="4336170"/>
            <a:ext cx="568678" cy="451731"/>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rgbClr val="FF74B7"/>
          </a:solidFill>
          <a:ln>
            <a:noFill/>
          </a:ln>
        </p:spPr>
        <p:txBody>
          <a:bodyPr lIns="0" tIns="0" rIns="0" bIns="0" anchor="ctr">
            <a:normAutofit fontScale="92500" lnSpcReduction="10000"/>
          </a:bodyPr>
          <a:lstStyle/>
          <a:p>
            <a:pPr>
              <a:defRPr/>
            </a:pPr>
            <a:endParaRPr lang="zh-CN" altLang="en-US" sz="3465">
              <a:solidFill>
                <a:srgbClr val="333333"/>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_4"/>
          <p:cNvSpPr>
            <a:spLocks noEditPoints="1"/>
          </p:cNvSpPr>
          <p:nvPr>
            <p:custDataLst>
              <p:tags r:id="rId10"/>
            </p:custDataLst>
          </p:nvPr>
        </p:nvSpPr>
        <p:spPr bwMode="auto">
          <a:xfrm rot="17263887">
            <a:off x="9528529" y="6247431"/>
            <a:ext cx="566385" cy="4540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rgbClr val="FEA72A"/>
          </a:solidFill>
          <a:ln>
            <a:noFill/>
          </a:ln>
        </p:spPr>
        <p:txBody>
          <a:bodyPr lIns="0" tIns="0" rIns="0" bIns="0" anchor="ctr">
            <a:normAutofit fontScale="92500" lnSpcReduction="10000"/>
          </a:bodyPr>
          <a:lstStyle/>
          <a:p>
            <a:pPr>
              <a:defRPr/>
            </a:pPr>
            <a:endParaRPr lang="zh-CN" altLang="en-US" sz="3465">
              <a:solidFill>
                <a:srgbClr val="333333"/>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PA-文本框 13"/>
          <p:cNvSpPr txBox="1"/>
          <p:nvPr>
            <p:custDataLst>
              <p:tags r:id="rId11"/>
            </p:custDataLst>
          </p:nvPr>
        </p:nvSpPr>
        <p:spPr>
          <a:xfrm>
            <a:off x="3816641" y="3802609"/>
            <a:ext cx="2843568" cy="829945"/>
          </a:xfrm>
          <a:prstGeom prst="rect">
            <a:avLst/>
          </a:prstGeom>
          <a:noFill/>
        </p:spPr>
        <p:txBody>
          <a:bodyPr wrap="square" rtlCol="0">
            <a:spAutoFit/>
          </a:bodyPr>
          <a:lstStyle/>
          <a:p>
            <a:pPr>
              <a:defRPr/>
            </a:pPr>
            <a:r>
              <a:rPr lang="zh-CN" altLang="en-US" sz="4800" kern="0" dirty="0">
                <a:solidFill>
                  <a:srgbClr val="2B7453"/>
                </a:solidFill>
                <a:latin typeface="汉仪书魂体简" panose="02010609000101010101" charset="-122"/>
                <a:ea typeface="汉仪书魂体简" panose="02010609000101010101" charset="-122"/>
                <a:cs typeface="Arial" panose="020B0604020202020204" pitchFamily="34" charset="0"/>
                <a:sym typeface="Arial" panose="020B0604020202020204" pitchFamily="34" charset="0"/>
              </a:rPr>
              <a:t>搭配错误</a:t>
            </a:r>
            <a:endParaRPr lang="zh-CN" altLang="en-US" sz="4800" kern="0" dirty="0">
              <a:solidFill>
                <a:srgbClr val="2B7453"/>
              </a:solidFill>
              <a:latin typeface="汉仪书魂体简" panose="02010609000101010101" charset="-122"/>
              <a:ea typeface="汉仪书魂体简" panose="02010609000101010101" charset="-122"/>
              <a:cs typeface="Arial" panose="020B0604020202020204" pitchFamily="34" charset="0"/>
              <a:sym typeface="Arial" panose="020B0604020202020204" pitchFamily="34" charset="0"/>
            </a:endParaRPr>
          </a:p>
        </p:txBody>
      </p:sp>
      <p:sp>
        <p:nvSpPr>
          <p:cNvPr id="22" name="PA-文本框 13"/>
          <p:cNvSpPr txBox="1"/>
          <p:nvPr>
            <p:custDataLst>
              <p:tags r:id="rId12"/>
            </p:custDataLst>
          </p:nvPr>
        </p:nvSpPr>
        <p:spPr>
          <a:xfrm>
            <a:off x="9910916" y="2540936"/>
            <a:ext cx="2843568" cy="829945"/>
          </a:xfrm>
          <a:prstGeom prst="rect">
            <a:avLst/>
          </a:prstGeom>
          <a:noFill/>
        </p:spPr>
        <p:txBody>
          <a:bodyPr wrap="square" rtlCol="0">
            <a:spAutoFit/>
          </a:bodyPr>
          <a:lstStyle/>
          <a:p>
            <a:pPr>
              <a:defRPr/>
            </a:pPr>
            <a:r>
              <a:rPr lang="zh-CN" altLang="en-US" sz="4800" kern="0" dirty="0">
                <a:solidFill>
                  <a:srgbClr val="3A7EBB"/>
                </a:solidFill>
                <a:latin typeface="汉仪书魂体简" panose="02010609000101010101" charset="-122"/>
                <a:ea typeface="汉仪书魂体简" panose="02010609000101010101" charset="-122"/>
                <a:cs typeface="Arial" panose="020B0604020202020204" pitchFamily="34" charset="0"/>
                <a:sym typeface="Arial" panose="020B0604020202020204" pitchFamily="34" charset="0"/>
              </a:rPr>
              <a:t>多余残缺</a:t>
            </a:r>
            <a:endParaRPr lang="zh-CN" altLang="en-US" sz="4800" kern="0" dirty="0">
              <a:solidFill>
                <a:srgbClr val="3A7EBB"/>
              </a:solidFill>
              <a:latin typeface="汉仪书魂体简" panose="02010609000101010101" charset="-122"/>
              <a:ea typeface="汉仪书魂体简" panose="02010609000101010101" charset="-122"/>
              <a:cs typeface="Arial" panose="020B0604020202020204" pitchFamily="34" charset="0"/>
              <a:sym typeface="Arial" panose="020B0604020202020204" pitchFamily="34" charset="0"/>
            </a:endParaRPr>
          </a:p>
        </p:txBody>
      </p:sp>
      <p:sp>
        <p:nvSpPr>
          <p:cNvPr id="23" name="PA-文本框 13"/>
          <p:cNvSpPr txBox="1"/>
          <p:nvPr>
            <p:custDataLst>
              <p:tags r:id="rId13"/>
            </p:custDataLst>
          </p:nvPr>
        </p:nvSpPr>
        <p:spPr>
          <a:xfrm>
            <a:off x="10625827" y="6373549"/>
            <a:ext cx="2843568" cy="829945"/>
          </a:xfrm>
          <a:prstGeom prst="rect">
            <a:avLst/>
          </a:prstGeom>
          <a:noFill/>
        </p:spPr>
        <p:txBody>
          <a:bodyPr wrap="square" rtlCol="0">
            <a:spAutoFit/>
          </a:bodyPr>
          <a:lstStyle/>
          <a:p>
            <a:pPr>
              <a:defRPr/>
            </a:pPr>
            <a:r>
              <a:rPr lang="zh-CN" altLang="en-US" sz="4800" kern="0" dirty="0">
                <a:solidFill>
                  <a:schemeClr val="accent4">
                    <a:lumMod val="75000"/>
                  </a:schemeClr>
                </a:solidFill>
                <a:latin typeface="汉仪书魂体简" panose="02010609000101010101" charset="-122"/>
                <a:ea typeface="汉仪书魂体简" panose="02010609000101010101" charset="-122"/>
                <a:cs typeface="Arial" panose="020B0604020202020204" pitchFamily="34" charset="0"/>
                <a:sym typeface="Arial" panose="020B0604020202020204" pitchFamily="34" charset="0"/>
              </a:rPr>
              <a:t>虚词错误</a:t>
            </a:r>
            <a:endParaRPr lang="zh-CN" altLang="en-US" sz="4800" kern="0" dirty="0">
              <a:solidFill>
                <a:schemeClr val="accent4">
                  <a:lumMod val="75000"/>
                </a:schemeClr>
              </a:solidFill>
              <a:latin typeface="汉仪书魂体简" panose="02010609000101010101" charset="-122"/>
              <a:ea typeface="汉仪书魂体简" panose="02010609000101010101" charset="-122"/>
              <a:cs typeface="Arial" panose="020B0604020202020204" pitchFamily="34" charset="0"/>
              <a:sym typeface="Arial" panose="020B0604020202020204" pitchFamily="34" charset="0"/>
            </a:endParaRPr>
          </a:p>
        </p:txBody>
      </p:sp>
      <p:sp>
        <p:nvSpPr>
          <p:cNvPr id="24" name="PA-文本框 13"/>
          <p:cNvSpPr txBox="1"/>
          <p:nvPr>
            <p:custDataLst>
              <p:tags r:id="rId14"/>
            </p:custDataLst>
          </p:nvPr>
        </p:nvSpPr>
        <p:spPr>
          <a:xfrm>
            <a:off x="5071795" y="7315821"/>
            <a:ext cx="2843568" cy="829945"/>
          </a:xfrm>
          <a:prstGeom prst="rect">
            <a:avLst/>
          </a:prstGeom>
          <a:noFill/>
        </p:spPr>
        <p:txBody>
          <a:bodyPr wrap="square" rtlCol="0">
            <a:spAutoFit/>
          </a:bodyPr>
          <a:lstStyle/>
          <a:p>
            <a:pPr>
              <a:defRPr/>
            </a:pPr>
            <a:r>
              <a:rPr lang="zh-CN" altLang="en-US" sz="4800" kern="0" dirty="0">
                <a:solidFill>
                  <a:srgbClr val="B86EDF"/>
                </a:solidFill>
                <a:latin typeface="汉仪书魂体简" panose="02010609000101010101" charset="-122"/>
                <a:ea typeface="汉仪书魂体简" panose="02010609000101010101" charset="-122"/>
                <a:cs typeface="Arial" panose="020B0604020202020204" pitchFamily="34" charset="0"/>
                <a:sym typeface="Arial" panose="020B0604020202020204" pitchFamily="34" charset="0"/>
              </a:rPr>
              <a:t>语序错误</a:t>
            </a:r>
            <a:endParaRPr lang="zh-CN" altLang="en-US" sz="4800" kern="0" dirty="0">
              <a:solidFill>
                <a:srgbClr val="B86EDF"/>
              </a:solidFill>
              <a:latin typeface="汉仪书魂体简" panose="02010609000101010101" charset="-122"/>
              <a:ea typeface="汉仪书魂体简" panose="02010609000101010101" charset="-122"/>
              <a:cs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t="4691" b="10890"/>
          <a:stretch>
            <a:fillRect/>
          </a:stretch>
        </p:blipFill>
        <p:spPr>
          <a:xfrm>
            <a:off x="7938" y="0"/>
            <a:ext cx="17602200" cy="9906000"/>
          </a:xfrm>
          <a:prstGeom prst="rect">
            <a:avLst/>
          </a:prstGeom>
        </p:spPr>
      </p:pic>
      <p:grpSp>
        <p:nvGrpSpPr>
          <p:cNvPr id="11" name="组合 10"/>
          <p:cNvGrpSpPr/>
          <p:nvPr/>
        </p:nvGrpSpPr>
        <p:grpSpPr>
          <a:xfrm rot="0">
            <a:off x="5887720" y="909955"/>
            <a:ext cx="5835015" cy="6038215"/>
            <a:chOff x="3901154" y="1268362"/>
            <a:chExt cx="4173792" cy="4318972"/>
          </a:xfrm>
        </p:grpSpPr>
        <p:sp>
          <p:nvSpPr>
            <p:cNvPr id="13" name="椭圆 12"/>
            <p:cNvSpPr/>
            <p:nvPr/>
          </p:nvSpPr>
          <p:spPr>
            <a:xfrm>
              <a:off x="3901154" y="1413542"/>
              <a:ext cx="4173792" cy="4173792"/>
            </a:xfrm>
            <a:prstGeom prst="ellipse">
              <a:avLst/>
            </a:prstGeom>
            <a:noFill/>
            <a:ln w="38100">
              <a:solidFill>
                <a:schemeClr val="accent2">
                  <a:lumMod val="40000"/>
                  <a:lumOff val="6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p:cNvSpPr/>
            <p:nvPr/>
          </p:nvSpPr>
          <p:spPr>
            <a:xfrm>
              <a:off x="4063386" y="1575774"/>
              <a:ext cx="3849328" cy="3849328"/>
            </a:xfrm>
            <a:prstGeom prst="ellipse">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椭圆 14"/>
            <p:cNvSpPr/>
            <p:nvPr/>
          </p:nvSpPr>
          <p:spPr>
            <a:xfrm>
              <a:off x="4063386" y="1268362"/>
              <a:ext cx="1231285" cy="1231285"/>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椭圆 15"/>
            <p:cNvSpPr/>
            <p:nvPr/>
          </p:nvSpPr>
          <p:spPr>
            <a:xfrm>
              <a:off x="4146474" y="1349477"/>
              <a:ext cx="1069053" cy="1069053"/>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p:cNvSpPr txBox="1"/>
            <p:nvPr/>
          </p:nvSpPr>
          <p:spPr>
            <a:xfrm>
              <a:off x="4436846" y="1470941"/>
              <a:ext cx="471920" cy="7925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60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4</a:t>
              </a:r>
              <a:endParaRPr kumimoji="0" lang="zh-CN" altLang="en-US" sz="660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p:nvSpPr>
          <p:spPr>
            <a:xfrm>
              <a:off x="4314645" y="2858722"/>
              <a:ext cx="3346808" cy="1016042"/>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sz="7200" b="1" spc="500" dirty="0">
                  <a:solidFill>
                    <a:srgbClr val="595959"/>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cs typeface="方正大标宋简体" panose="02010601030101010101" charset="-122"/>
                  <a:sym typeface="Arial" panose="020B0604020202020204" pitchFamily="34" charset="0"/>
                </a:rPr>
                <a:t>复句</a:t>
              </a:r>
              <a:r>
                <a:rPr kumimoji="0" lang="zh-CN" altLang="en-US" sz="7200" b="1" i="0" u="none" strike="noStrike" kern="1200" cap="none" spc="200" normalizeH="0" baseline="0" noProof="0" dirty="0">
                  <a:ln>
                    <a:noFill/>
                  </a:ln>
                  <a:solidFill>
                    <a:srgbClr val="595959"/>
                  </a:solidFill>
                  <a:effectLst>
                    <a:outerShdw blurRad="38100" dist="38100" dir="2700000" algn="tl">
                      <a:srgbClr val="000000">
                        <a:alpha val="43137"/>
                      </a:srgbClr>
                    </a:outerShdw>
                  </a:effectLst>
                  <a:uLnTx/>
                  <a:uFillTx/>
                  <a:latin typeface="方正大标宋简体" panose="02010601030101010101" charset="-122"/>
                  <a:ea typeface="方正大标宋简体" panose="02010601030101010101" charset="-122"/>
                  <a:cs typeface="方正大标宋简体" panose="02010601030101010101" charset="-122"/>
                  <a:sym typeface="Arial" panose="020B0604020202020204" pitchFamily="34" charset="0"/>
                </a:rPr>
                <a:t>  </a:t>
              </a:r>
              <a:endParaRPr kumimoji="0" lang="zh-CN" altLang="en-US" sz="7200" b="1" i="0" u="none" strike="noStrike" kern="1200" cap="none" spc="200" normalizeH="0" baseline="0" noProof="0" dirty="0">
                <a:ln>
                  <a:noFill/>
                </a:ln>
                <a:solidFill>
                  <a:srgbClr val="595959"/>
                </a:solidFill>
                <a:effectLst>
                  <a:outerShdw blurRad="38100" dist="38100" dir="2700000" algn="tl">
                    <a:srgbClr val="000000">
                      <a:alpha val="43137"/>
                    </a:srgbClr>
                  </a:outerShdw>
                </a:effectLst>
                <a:uLnTx/>
                <a:uFillTx/>
                <a:latin typeface="方正大标宋简体" panose="02010601030101010101" charset="-122"/>
                <a:ea typeface="方正大标宋简体" panose="02010601030101010101" charset="-122"/>
                <a:cs typeface="方正大标宋简体" panose="02010601030101010101"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1746" name="矩形 2"/>
          <p:cNvSpPr/>
          <p:nvPr/>
        </p:nvSpPr>
        <p:spPr>
          <a:xfrm>
            <a:off x="576580" y="613410"/>
            <a:ext cx="16173450" cy="7866380"/>
          </a:xfrm>
          <a:prstGeom prst="rect">
            <a:avLst/>
          </a:prstGeom>
          <a:noFill/>
          <a:ln w="9525">
            <a:noFill/>
          </a:ln>
        </p:spPr>
        <p:txBody>
          <a:bodyPr wrap="square" lIns="110947" tIns="55473" rIns="110947" bIns="55473">
            <a:spAutoFit/>
          </a:bodyPr>
          <a:p>
            <a:pPr defTabSz="767080">
              <a:lnSpc>
                <a:spcPct val="150000"/>
              </a:lnSpc>
            </a:pPr>
            <a:r>
              <a:rPr lang="zh-CN" altLang="zh-CN" sz="4800" b="1"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复句</a:t>
            </a:r>
            <a:endParaRPr lang="zh-CN" altLang="zh-CN" sz="48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(1)什么叫复句</a:t>
            </a:r>
            <a:endParaRPr lang="zh-CN" altLang="zh-CN" sz="48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复句由两个或两个以上意义上相关、结构上互不包含的分句组成。分句是结构上类似单句而没有完整句调的语言单位；所谓结构上互不包含，是说互不作句子成分。复句中的各分句之间一般有停顿，书面上用逗号或分号、冒号表示；复句句末有较大的停顿，书面上用句号或问号、叹号表示。例如：</a:t>
            </a:r>
            <a:endParaRPr lang="zh-CN" altLang="zh-CN" sz="4800" dirty="0">
              <a:latin typeface="方正清刻本悦宋简体" panose="02000000000000000000" charset="-122"/>
              <a:ea typeface="方正清刻本悦宋简体" panose="02000000000000000000" charset="-122"/>
              <a:cs typeface="方正清刻本悦宋简体" panose="02000000000000000000"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2770" name="矩形 2"/>
          <p:cNvSpPr/>
          <p:nvPr/>
        </p:nvSpPr>
        <p:spPr>
          <a:xfrm>
            <a:off x="687070" y="1421765"/>
            <a:ext cx="16118205" cy="7219950"/>
          </a:xfrm>
          <a:prstGeom prst="rect">
            <a:avLst/>
          </a:prstGeom>
          <a:noFill/>
          <a:ln w="9525">
            <a:noFill/>
          </a:ln>
        </p:spPr>
        <p:txBody>
          <a:bodyPr wrap="square" lIns="110947" tIns="55473" rIns="110947" bIns="55473">
            <a:spAutoFit/>
          </a:bodyPr>
          <a:p>
            <a:pPr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单句：我有一个朋友。</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复句：我有一个朋友</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分句</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，他在物价局上班。</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复句可以共有一个主语，如：</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他一放学，就回家休息了。</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可以有各自的主语，如：</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我喜欢红色，他也喜欢红色。</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复句虽说不是学习的重点，但是，在辨析句子中，所选的句子绝大部分是复句，因为当句子结构复杂、细密起来，最容易出现语病，所以，在复句上花点功夫是大有好处的。</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2770">
                                            <p:txEl>
                                              <p:pRg st="0" end="0"/>
                                            </p:txEl>
                                          </p:spTgt>
                                        </p:tgtEl>
                                        <p:attrNameLst>
                                          <p:attrName>style.visibility</p:attrName>
                                        </p:attrNameLst>
                                      </p:cBhvr>
                                      <p:to>
                                        <p:strVal val="visible"/>
                                      </p:to>
                                    </p:set>
                                    <p:anim calcmode="discrete" valueType="clr">
                                      <p:cBhvr override="childStyle">
                                        <p:cTn id="7" dur="80"/>
                                        <p:tgtEl>
                                          <p:spTgt spid="3277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277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2770">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2770">
                                            <p:txEl>
                                              <p:pRg st="1" end="1"/>
                                            </p:txEl>
                                          </p:spTgt>
                                        </p:tgtEl>
                                        <p:attrNameLst>
                                          <p:attrName>style.visibility</p:attrName>
                                        </p:attrNameLst>
                                      </p:cBhvr>
                                      <p:to>
                                        <p:strVal val="visible"/>
                                      </p:to>
                                    </p:set>
                                    <p:anim calcmode="discrete" valueType="clr">
                                      <p:cBhvr override="childStyle">
                                        <p:cTn id="14" dur="80"/>
                                        <p:tgtEl>
                                          <p:spTgt spid="3277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2770">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2770">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2770">
                                            <p:txEl>
                                              <p:pRg st="2" end="2"/>
                                            </p:txEl>
                                          </p:spTgt>
                                        </p:tgtEl>
                                        <p:attrNameLst>
                                          <p:attrName>style.visibility</p:attrName>
                                        </p:attrNameLst>
                                      </p:cBhvr>
                                      <p:to>
                                        <p:strVal val="visible"/>
                                      </p:to>
                                    </p:set>
                                    <p:anim calcmode="discrete" valueType="clr">
                                      <p:cBhvr override="childStyle">
                                        <p:cTn id="21" dur="80"/>
                                        <p:tgtEl>
                                          <p:spTgt spid="32770">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2770">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2770">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2770">
                                            <p:txEl>
                                              <p:pRg st="3" end="3"/>
                                            </p:txEl>
                                          </p:spTgt>
                                        </p:tgtEl>
                                        <p:attrNameLst>
                                          <p:attrName>style.visibility</p:attrName>
                                        </p:attrNameLst>
                                      </p:cBhvr>
                                      <p:to>
                                        <p:strVal val="visible"/>
                                      </p:to>
                                    </p:set>
                                    <p:anim calcmode="discrete" valueType="clr">
                                      <p:cBhvr override="childStyle">
                                        <p:cTn id="28" dur="80"/>
                                        <p:tgtEl>
                                          <p:spTgt spid="32770">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2770">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2770">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4444"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3794" name="矩形 2"/>
          <p:cNvSpPr/>
          <p:nvPr/>
        </p:nvSpPr>
        <p:spPr>
          <a:xfrm>
            <a:off x="619760" y="1275080"/>
            <a:ext cx="16591280" cy="7035165"/>
          </a:xfrm>
          <a:prstGeom prst="rect">
            <a:avLst/>
          </a:prstGeom>
          <a:noFill/>
          <a:ln w="9525">
            <a:noFill/>
          </a:ln>
        </p:spPr>
        <p:txBody>
          <a:bodyPr wrap="square" lIns="110947" tIns="55473" rIns="110947" bIns="55473">
            <a:spAutoFit/>
          </a:bodyPr>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(2)</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复句类型</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200000"/>
              </a:lnSpc>
            </a:pP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因果复句：</a:t>
            </a:r>
            <a:r>
              <a:rPr lang="zh-CN" altLang="zh-CN" sz="4800" dirty="0">
                <a:solidFill>
                  <a:srgbClr val="FF0000"/>
                </a:solidFill>
                <a:latin typeface="汉仪书魂体简" panose="02010609000101010101" charset="-122"/>
                <a:ea typeface="汉仪书魂体简" panose="02010609000101010101" charset="-122"/>
                <a:cs typeface="汉仪书魂体简" panose="02010609000101010101" charset="-122"/>
              </a:rPr>
              <a:t>因为</a:t>
            </a:r>
            <a:r>
              <a:rPr lang="zh-CN" altLang="zh-CN" sz="4800" dirty="0">
                <a:latin typeface="汉仪书魂体简" panose="02010609000101010101" charset="-122"/>
                <a:ea typeface="汉仪书魂体简" panose="02010609000101010101" charset="-122"/>
                <a:cs typeface="汉仪书魂体简" panose="02010609000101010101" charset="-122"/>
                <a:sym typeface="+mn-ea"/>
              </a:rPr>
              <a:t>她物理科考了</a:t>
            </a:r>
            <a:r>
              <a:rPr lang="en-US" altLang="zh-CN" sz="4800" dirty="0">
                <a:latin typeface="汉仪书魂体简" panose="02010609000101010101" charset="-122"/>
                <a:ea typeface="汉仪书魂体简" panose="02010609000101010101" charset="-122"/>
                <a:cs typeface="汉仪书魂体简" panose="02010609000101010101" charset="-122"/>
                <a:sym typeface="+mn-ea"/>
              </a:rPr>
              <a:t>B+</a:t>
            </a:r>
            <a:r>
              <a:rPr lang="zh-CN" altLang="zh-CN" sz="4800" dirty="0">
                <a:latin typeface="汉仪书魂体简" panose="02010609000101010101" charset="-122"/>
                <a:ea typeface="汉仪书魂体简" panose="02010609000101010101" charset="-122"/>
                <a:cs typeface="汉仪书魂体简" panose="02010609000101010101" charset="-122"/>
                <a:sym typeface="+mn-ea"/>
              </a:rPr>
              <a:t>，</a:t>
            </a:r>
            <a:r>
              <a:rPr lang="zh-CN" altLang="zh-CN" sz="4800" dirty="0">
                <a:solidFill>
                  <a:srgbClr val="FF0000"/>
                </a:solidFill>
                <a:latin typeface="汉仪书魂体简" panose="02010609000101010101" charset="-122"/>
                <a:ea typeface="汉仪书魂体简" panose="02010609000101010101" charset="-122"/>
                <a:cs typeface="汉仪书魂体简" panose="02010609000101010101" charset="-122"/>
              </a:rPr>
              <a:t>所以</a:t>
            </a:r>
            <a:r>
              <a:rPr lang="zh-CN" altLang="zh-CN" sz="4800" dirty="0">
                <a:latin typeface="汉仪书魂体简" panose="02010609000101010101" charset="-122"/>
                <a:ea typeface="汉仪书魂体简" panose="02010609000101010101" charset="-122"/>
                <a:cs typeface="汉仪书魂体简" panose="02010609000101010101" charset="-122"/>
              </a:rPr>
              <a:t>清华大学就不能录取。</a:t>
            </a:r>
            <a:endParaRPr lang="zh-CN" altLang="zh-CN" sz="48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200000"/>
              </a:lnSpc>
            </a:pP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条件复句：</a:t>
            </a:r>
            <a:r>
              <a:rPr lang="zh-CN" altLang="zh-CN" sz="4800" dirty="0">
                <a:solidFill>
                  <a:srgbClr val="FF0000"/>
                </a:solidFill>
                <a:latin typeface="汉仪书魂体简" panose="02010609000101010101" charset="-122"/>
                <a:ea typeface="汉仪书魂体简" panose="02010609000101010101" charset="-122"/>
                <a:cs typeface="汉仪书魂体简" panose="02010609000101010101" charset="-122"/>
              </a:rPr>
              <a:t>如果</a:t>
            </a:r>
            <a:r>
              <a:rPr lang="zh-CN" altLang="zh-CN" sz="4800" dirty="0">
                <a:latin typeface="汉仪书魂体简" panose="02010609000101010101" charset="-122"/>
                <a:ea typeface="汉仪书魂体简" panose="02010609000101010101" charset="-122"/>
                <a:cs typeface="汉仪书魂体简" panose="02010609000101010101" charset="-122"/>
                <a:sym typeface="+mn-ea"/>
              </a:rPr>
              <a:t>她物理科考了</a:t>
            </a:r>
            <a:r>
              <a:rPr lang="en-US" altLang="zh-CN" sz="4800" dirty="0">
                <a:latin typeface="汉仪书魂体简" panose="02010609000101010101" charset="-122"/>
                <a:ea typeface="汉仪书魂体简" panose="02010609000101010101" charset="-122"/>
                <a:cs typeface="汉仪书魂体简" panose="02010609000101010101" charset="-122"/>
                <a:sym typeface="+mn-ea"/>
              </a:rPr>
              <a:t>B+</a:t>
            </a:r>
            <a:r>
              <a:rPr lang="zh-CN" altLang="zh-CN" sz="4800" dirty="0">
                <a:latin typeface="汉仪书魂体简" panose="02010609000101010101" charset="-122"/>
                <a:ea typeface="汉仪书魂体简" panose="02010609000101010101" charset="-122"/>
                <a:cs typeface="汉仪书魂体简" panose="02010609000101010101" charset="-122"/>
                <a:sym typeface="+mn-ea"/>
              </a:rPr>
              <a:t>，</a:t>
            </a:r>
            <a:r>
              <a:rPr lang="zh-CN" altLang="zh-CN" sz="4800" dirty="0">
                <a:solidFill>
                  <a:srgbClr val="FF0000"/>
                </a:solidFill>
                <a:latin typeface="汉仪书魂体简" panose="02010609000101010101" charset="-122"/>
                <a:ea typeface="汉仪书魂体简" panose="02010609000101010101" charset="-122"/>
                <a:cs typeface="汉仪书魂体简" panose="02010609000101010101" charset="-122"/>
                <a:sym typeface="+mn-ea"/>
              </a:rPr>
              <a:t>那么</a:t>
            </a:r>
            <a:r>
              <a:rPr lang="zh-CN" altLang="zh-CN" sz="4800" dirty="0">
                <a:latin typeface="汉仪书魂体简" panose="02010609000101010101" charset="-122"/>
                <a:ea typeface="汉仪书魂体简" panose="02010609000101010101" charset="-122"/>
                <a:cs typeface="汉仪书魂体简" panose="02010609000101010101" charset="-122"/>
                <a:sym typeface="+mn-ea"/>
              </a:rPr>
              <a:t>清华大学就不能录取。</a:t>
            </a:r>
            <a:endParaRPr lang="zh-CN" altLang="zh-CN" sz="4800" dirty="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defTabSz="767080">
              <a:lnSpc>
                <a:spcPct val="200000"/>
              </a:lnSpc>
            </a:pP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让步复句：</a:t>
            </a:r>
            <a:r>
              <a:rPr lang="zh-CN" altLang="zh-CN" sz="4800" dirty="0">
                <a:solidFill>
                  <a:srgbClr val="FF0000"/>
                </a:solidFill>
                <a:latin typeface="汉仪书魂体简" panose="02010609000101010101" charset="-122"/>
                <a:ea typeface="汉仪书魂体简" panose="02010609000101010101" charset="-122"/>
                <a:cs typeface="汉仪书魂体简" panose="02010609000101010101" charset="-122"/>
              </a:rPr>
              <a:t>即使</a:t>
            </a:r>
            <a:r>
              <a:rPr lang="zh-CN" altLang="zh-CN" sz="4800" dirty="0">
                <a:latin typeface="汉仪书魂体简" panose="02010609000101010101" charset="-122"/>
                <a:ea typeface="汉仪书魂体简" panose="02010609000101010101" charset="-122"/>
                <a:cs typeface="汉仪书魂体简" panose="02010609000101010101" charset="-122"/>
                <a:sym typeface="+mn-ea"/>
              </a:rPr>
              <a:t>她物理科考了</a:t>
            </a:r>
            <a:r>
              <a:rPr lang="en-US" altLang="zh-CN" sz="4800" dirty="0">
                <a:latin typeface="汉仪书魂体简" panose="02010609000101010101" charset="-122"/>
                <a:ea typeface="汉仪书魂体简" panose="02010609000101010101" charset="-122"/>
                <a:cs typeface="汉仪书魂体简" panose="02010609000101010101" charset="-122"/>
                <a:sym typeface="+mn-ea"/>
              </a:rPr>
              <a:t>B+</a:t>
            </a:r>
            <a:r>
              <a:rPr lang="zh-CN" altLang="zh-CN" sz="4800" dirty="0">
                <a:latin typeface="汉仪书魂体简" panose="02010609000101010101" charset="-122"/>
                <a:ea typeface="汉仪书魂体简" panose="02010609000101010101" charset="-122"/>
                <a:cs typeface="汉仪书魂体简" panose="02010609000101010101" charset="-122"/>
                <a:sym typeface="+mn-ea"/>
              </a:rPr>
              <a:t>，清华大学</a:t>
            </a:r>
            <a:r>
              <a:rPr lang="zh-CN" altLang="zh-CN" sz="4800" dirty="0">
                <a:solidFill>
                  <a:srgbClr val="FF0000"/>
                </a:solidFill>
                <a:latin typeface="汉仪书魂体简" panose="02010609000101010101" charset="-122"/>
                <a:ea typeface="汉仪书魂体简" panose="02010609000101010101" charset="-122"/>
                <a:cs typeface="汉仪书魂体简" panose="02010609000101010101" charset="-122"/>
                <a:sym typeface="+mn-ea"/>
              </a:rPr>
              <a:t>也</a:t>
            </a:r>
            <a:r>
              <a:rPr lang="zh-CN" altLang="zh-CN" sz="4800" dirty="0">
                <a:latin typeface="汉仪书魂体简" panose="02010609000101010101" charset="-122"/>
                <a:ea typeface="汉仪书魂体简" panose="02010609000101010101" charset="-122"/>
                <a:cs typeface="汉仪书魂体简" panose="02010609000101010101" charset="-122"/>
                <a:sym typeface="+mn-ea"/>
              </a:rPr>
              <a:t>不能录取。</a:t>
            </a:r>
            <a:endParaRPr lang="zh-CN" altLang="zh-CN" sz="4800" dirty="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defTabSz="767080">
              <a:lnSpc>
                <a:spcPct val="200000"/>
              </a:lnSpc>
            </a:pPr>
            <a:r>
              <a:rPr lang="zh-CN" altLang="zh-CN" sz="4800" dirty="0">
                <a:latin typeface="方正清刻本悦宋简体" panose="02000000000000000000" charset="-122"/>
                <a:ea typeface="方正清刻本悦宋简体" panose="02000000000000000000" charset="-122"/>
                <a:cs typeface="方正清刻本悦宋简体" panose="02000000000000000000" charset="-122"/>
              </a:rPr>
              <a:t>转折复句：</a:t>
            </a:r>
            <a:r>
              <a:rPr lang="zh-CN" altLang="zh-CN" sz="4800" dirty="0">
                <a:solidFill>
                  <a:srgbClr val="FF0000"/>
                </a:solidFill>
                <a:latin typeface="汉仪书魂体简" panose="02010609000101010101" charset="-122"/>
                <a:ea typeface="汉仪书魂体简" panose="02010609000101010101" charset="-122"/>
                <a:cs typeface="汉仪书魂体简" panose="02010609000101010101" charset="-122"/>
                <a:sym typeface="+mn-ea"/>
              </a:rPr>
              <a:t>虽然</a:t>
            </a:r>
            <a:r>
              <a:rPr lang="zh-CN" altLang="zh-CN" sz="4800" dirty="0">
                <a:latin typeface="汉仪书魂体简" panose="02010609000101010101" charset="-122"/>
                <a:ea typeface="汉仪书魂体简" panose="02010609000101010101" charset="-122"/>
                <a:cs typeface="汉仪书魂体简" panose="02010609000101010101" charset="-122"/>
                <a:sym typeface="+mn-ea"/>
              </a:rPr>
              <a:t>她物理科考了</a:t>
            </a:r>
            <a:r>
              <a:rPr lang="en-US" altLang="zh-CN" sz="4800" dirty="0">
                <a:latin typeface="汉仪书魂体简" panose="02010609000101010101" charset="-122"/>
                <a:ea typeface="汉仪书魂体简" panose="02010609000101010101" charset="-122"/>
                <a:cs typeface="汉仪书魂体简" panose="02010609000101010101" charset="-122"/>
                <a:sym typeface="+mn-ea"/>
              </a:rPr>
              <a:t>B+</a:t>
            </a:r>
            <a:r>
              <a:rPr lang="zh-CN" altLang="zh-CN" sz="4800" dirty="0">
                <a:latin typeface="汉仪书魂体简" panose="02010609000101010101" charset="-122"/>
                <a:ea typeface="汉仪书魂体简" panose="02010609000101010101" charset="-122"/>
                <a:cs typeface="汉仪书魂体简" panose="02010609000101010101" charset="-122"/>
                <a:sym typeface="+mn-ea"/>
              </a:rPr>
              <a:t>，清华大学</a:t>
            </a:r>
            <a:r>
              <a:rPr lang="zh-CN" altLang="zh-CN" sz="4800" dirty="0">
                <a:solidFill>
                  <a:srgbClr val="FF0000"/>
                </a:solidFill>
                <a:latin typeface="汉仪书魂体简" panose="02010609000101010101" charset="-122"/>
                <a:ea typeface="汉仪书魂体简" panose="02010609000101010101" charset="-122"/>
                <a:cs typeface="汉仪书魂体简" panose="02010609000101010101" charset="-122"/>
                <a:sym typeface="+mn-ea"/>
              </a:rPr>
              <a:t>也</a:t>
            </a:r>
            <a:r>
              <a:rPr lang="zh-CN" altLang="zh-CN" sz="4800" dirty="0">
                <a:latin typeface="汉仪书魂体简" panose="02010609000101010101" charset="-122"/>
                <a:ea typeface="汉仪书魂体简" panose="02010609000101010101" charset="-122"/>
                <a:cs typeface="汉仪书魂体简" panose="02010609000101010101" charset="-122"/>
                <a:sym typeface="+mn-ea"/>
              </a:rPr>
              <a:t>不能录取。</a:t>
            </a:r>
            <a:endParaRPr lang="zh-CN" altLang="zh-CN" sz="4800" dirty="0">
              <a:latin typeface="汉仪书魂体简" panose="02010609000101010101" charset="-122"/>
              <a:ea typeface="汉仪书魂体简" panose="02010609000101010101" charset="-122"/>
              <a:cs typeface="汉仪书魂体简" panose="0201060900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3794">
                                            <p:txEl>
                                              <p:pRg st="0" end="0"/>
                                            </p:txEl>
                                          </p:spTgt>
                                        </p:tgtEl>
                                        <p:attrNameLst>
                                          <p:attrName>style.visibility</p:attrName>
                                        </p:attrNameLst>
                                      </p:cBhvr>
                                      <p:to>
                                        <p:strVal val="visible"/>
                                      </p:to>
                                    </p:set>
                                    <p:anim calcmode="discrete" valueType="clr">
                                      <p:cBhvr override="childStyle">
                                        <p:cTn id="7" dur="80"/>
                                        <p:tgtEl>
                                          <p:spTgt spid="3379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794">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3794">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3794">
                                            <p:txEl>
                                              <p:pRg st="1" end="1"/>
                                            </p:txEl>
                                          </p:spTgt>
                                        </p:tgtEl>
                                        <p:attrNameLst>
                                          <p:attrName>style.visibility</p:attrName>
                                        </p:attrNameLst>
                                      </p:cBhvr>
                                      <p:to>
                                        <p:strVal val="visible"/>
                                      </p:to>
                                    </p:set>
                                    <p:anim calcmode="discrete" valueType="clr">
                                      <p:cBhvr override="childStyle">
                                        <p:cTn id="14" dur="80"/>
                                        <p:tgtEl>
                                          <p:spTgt spid="3379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3794">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3794">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3794">
                                            <p:txEl>
                                              <p:pRg st="2" end="2"/>
                                            </p:txEl>
                                          </p:spTgt>
                                        </p:tgtEl>
                                        <p:attrNameLst>
                                          <p:attrName>style.visibility</p:attrName>
                                        </p:attrNameLst>
                                      </p:cBhvr>
                                      <p:to>
                                        <p:strVal val="visible"/>
                                      </p:to>
                                    </p:set>
                                    <p:anim calcmode="discrete" valueType="clr">
                                      <p:cBhvr override="childStyle">
                                        <p:cTn id="21" dur="80"/>
                                        <p:tgtEl>
                                          <p:spTgt spid="3379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3794">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3794">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3794">
                                            <p:txEl>
                                              <p:pRg st="3" end="3"/>
                                            </p:txEl>
                                          </p:spTgt>
                                        </p:tgtEl>
                                        <p:attrNameLst>
                                          <p:attrName>style.visibility</p:attrName>
                                        </p:attrNameLst>
                                      </p:cBhvr>
                                      <p:to>
                                        <p:strVal val="visible"/>
                                      </p:to>
                                    </p:set>
                                    <p:anim calcmode="discrete" valueType="clr">
                                      <p:cBhvr override="childStyle">
                                        <p:cTn id="28" dur="80"/>
                                        <p:tgtEl>
                                          <p:spTgt spid="3379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3794">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3794">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33794">
                                            <p:txEl>
                                              <p:pRg st="4" end="4"/>
                                            </p:txEl>
                                          </p:spTgt>
                                        </p:tgtEl>
                                        <p:attrNameLst>
                                          <p:attrName>style.visibility</p:attrName>
                                        </p:attrNameLst>
                                      </p:cBhvr>
                                      <p:to>
                                        <p:strVal val="visible"/>
                                      </p:to>
                                    </p:set>
                                    <p:anim calcmode="discrete" valueType="clr">
                                      <p:cBhvr override="childStyle">
                                        <p:cTn id="35" dur="80"/>
                                        <p:tgtEl>
                                          <p:spTgt spid="33794">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3794">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33794">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4444"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3794" name="矩形 2"/>
          <p:cNvSpPr/>
          <p:nvPr/>
        </p:nvSpPr>
        <p:spPr>
          <a:xfrm>
            <a:off x="655955" y="327025"/>
            <a:ext cx="16591280" cy="10359390"/>
          </a:xfrm>
          <a:prstGeom prst="rect">
            <a:avLst/>
          </a:prstGeom>
          <a:noFill/>
          <a:ln w="9525">
            <a:noFill/>
          </a:ln>
        </p:spPr>
        <p:txBody>
          <a:bodyPr wrap="square" lIns="110947" tIns="55473" rIns="110947" bIns="55473">
            <a:spAutoFit/>
          </a:bodyPr>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(2)</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复句类型</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00000"/>
              </a:lnSpc>
            </a:pPr>
            <a:r>
              <a:rPr lang="zh-CN" altLang="zh-CN" sz="4400" dirty="0">
                <a:latin typeface="汉仪书魂体简" panose="02010609000101010101" charset="-122"/>
                <a:ea typeface="汉仪书魂体简" panose="02010609000101010101" charset="-122"/>
                <a:cs typeface="汉仪书魂体简" panose="02010609000101010101" charset="-122"/>
                <a:sym typeface="+mn-ea"/>
              </a:rPr>
              <a:t>大致可分为：并列、递进、转折、承接、因果、条件、选择和假设等八种。</a:t>
            </a:r>
            <a:endParaRPr lang="zh-CN" altLang="zh-CN" sz="4400" dirty="0">
              <a:latin typeface="汉仪书魂体简" panose="02010609000101010101" charset="-122"/>
              <a:ea typeface="汉仪书魂体简" panose="02010609000101010101" charset="-122"/>
              <a:cs typeface="汉仪书魂体简" panose="02010609000101010101" charset="-122"/>
              <a:sym typeface="+mn-ea"/>
            </a:endParaRPr>
          </a:p>
          <a:p>
            <a:pPr defTabSz="767080">
              <a:lnSpc>
                <a:spcPct val="100000"/>
              </a:lnSpc>
            </a:pP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sym typeface="+mn-ea"/>
              </a:rPr>
              <a:t>一、表示并列关系：包括平行并列和对照并列两种句式。</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defTabSz="767080">
              <a:lnSpc>
                <a:spcPct val="100000"/>
              </a:lnSpc>
            </a:pP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sym typeface="+mn-ea"/>
              </a:rPr>
              <a:t>1.平行并列</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defTabSz="767080">
              <a:lnSpc>
                <a:spcPct val="100000"/>
              </a:lnSpc>
            </a:pP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sym typeface="+mn-ea"/>
              </a:rPr>
              <a:t>相关关联词：“那么…那么…”，“又…又…”，“…既…又…”，“…既…也…”，“一边…一边…”，“一会儿…一会儿…”，“一面…一面…”，“有时…有时…”，“不是…就是…”，“要么…要么…”。</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defTabSz="767080">
              <a:lnSpc>
                <a:spcPct val="100000"/>
              </a:lnSpc>
            </a:pPr>
            <a:r>
              <a:rPr lang="zh-CN" altLang="zh-CN" sz="4000" dirty="0">
                <a:latin typeface="汉仪书魂体简" panose="02010609000101010101" charset="-122"/>
                <a:ea typeface="汉仪书魂体简" panose="02010609000101010101" charset="-122"/>
                <a:cs typeface="汉仪书魂体简" panose="02010609000101010101" charset="-122"/>
                <a:sym typeface="+mn-ea"/>
              </a:rPr>
              <a:t>【例】A：天安门广场西侧的人民大会堂（又）高大，（又）庄严。</a:t>
            </a:r>
            <a:endParaRPr lang="zh-CN" altLang="zh-CN" sz="4000" dirty="0">
              <a:latin typeface="汉仪书魂体简" panose="02010609000101010101" charset="-122"/>
              <a:ea typeface="汉仪书魂体简" panose="02010609000101010101" charset="-122"/>
              <a:cs typeface="汉仪书魂体简" panose="02010609000101010101" charset="-122"/>
              <a:sym typeface="+mn-ea"/>
            </a:endParaRPr>
          </a:p>
          <a:p>
            <a:pPr defTabSz="767080">
              <a:lnSpc>
                <a:spcPct val="100000"/>
              </a:lnSpc>
            </a:pPr>
            <a:r>
              <a:rPr lang="zh-CN" altLang="zh-CN" sz="4000" dirty="0">
                <a:latin typeface="汉仪书魂体简" panose="02010609000101010101" charset="-122"/>
                <a:ea typeface="汉仪书魂体简" panose="02010609000101010101" charset="-122"/>
                <a:cs typeface="汉仪书魂体简" panose="02010609000101010101" charset="-122"/>
                <a:sym typeface="+mn-ea"/>
              </a:rPr>
              <a:t>【例】B：现在的手机（既）美观，（也）很智能，特别受年轻人喜爱。</a:t>
            </a:r>
            <a:endParaRPr lang="zh-CN" altLang="zh-CN" sz="4000" dirty="0">
              <a:latin typeface="汉仪书魂体简" panose="02010609000101010101" charset="-122"/>
              <a:ea typeface="汉仪书魂体简" panose="02010609000101010101" charset="-122"/>
              <a:cs typeface="汉仪书魂体简" panose="02010609000101010101" charset="-122"/>
              <a:sym typeface="+mn-ea"/>
            </a:endParaRPr>
          </a:p>
          <a:p>
            <a:pPr defTabSz="767080">
              <a:lnSpc>
                <a:spcPct val="100000"/>
              </a:lnSpc>
            </a:pPr>
            <a:r>
              <a:rPr lang="zh-CN" altLang="zh-CN" sz="4000" dirty="0">
                <a:latin typeface="汉仪书魂体简" panose="02010609000101010101" charset="-122"/>
                <a:ea typeface="汉仪书魂体简" panose="02010609000101010101" charset="-122"/>
                <a:cs typeface="汉仪书魂体简" panose="02010609000101010101" charset="-122"/>
                <a:sym typeface="+mn-ea"/>
              </a:rPr>
              <a:t>【例】C：这一整天，她（不是）大哭，（就是）大笑，都弄得我们手足无措了。</a:t>
            </a:r>
            <a:endParaRPr lang="zh-CN" altLang="zh-CN" sz="4000" dirty="0">
              <a:latin typeface="汉仪书魂体简" panose="02010609000101010101" charset="-122"/>
              <a:ea typeface="汉仪书魂体简" panose="02010609000101010101" charset="-122"/>
              <a:cs typeface="汉仪书魂体简" panose="02010609000101010101" charset="-122"/>
              <a:sym typeface="+mn-ea"/>
            </a:endParaRPr>
          </a:p>
          <a:p>
            <a:pPr defTabSz="767080">
              <a:lnSpc>
                <a:spcPct val="100000"/>
              </a:lnSpc>
            </a:pPr>
            <a:r>
              <a:rPr lang="zh-CN" altLang="zh-CN" sz="4000" dirty="0">
                <a:latin typeface="汉仪书魂体简" panose="02010609000101010101" charset="-122"/>
                <a:ea typeface="汉仪书魂体简" panose="02010609000101010101" charset="-122"/>
                <a:cs typeface="汉仪书魂体简" panose="02010609000101010101" charset="-122"/>
                <a:sym typeface="+mn-ea"/>
              </a:rPr>
              <a:t>【例】D：这一整天，她（一会儿）大哭，（一会儿）大笑，都弄得我们手足无措了。</a:t>
            </a:r>
            <a:endParaRPr lang="zh-CN" altLang="zh-CN" sz="4000" dirty="0">
              <a:latin typeface="汉仪书魂体简" panose="02010609000101010101" charset="-122"/>
              <a:ea typeface="汉仪书魂体简" panose="02010609000101010101" charset="-122"/>
              <a:cs typeface="汉仪书魂体简" panose="02010609000101010101" charset="-122"/>
              <a:sym typeface="+mn-ea"/>
            </a:endParaRPr>
          </a:p>
          <a:p>
            <a:pPr defTabSz="767080">
              <a:lnSpc>
                <a:spcPct val="150000"/>
              </a:lnSpc>
            </a:pPr>
            <a:endParaRPr lang="zh-CN" altLang="zh-CN" sz="4800" dirty="0">
              <a:latin typeface="汉仪书魂体简" panose="02010609000101010101" charset="-122"/>
              <a:ea typeface="汉仪书魂体简" panose="02010609000101010101" charset="-122"/>
              <a:cs typeface="汉仪书魂体简" panose="0201060900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3794">
                                            <p:txEl>
                                              <p:pRg st="0" end="0"/>
                                            </p:txEl>
                                          </p:spTgt>
                                        </p:tgtEl>
                                        <p:attrNameLst>
                                          <p:attrName>style.visibility</p:attrName>
                                        </p:attrNameLst>
                                      </p:cBhvr>
                                      <p:to>
                                        <p:strVal val="visible"/>
                                      </p:to>
                                    </p:set>
                                    <p:anim calcmode="discrete" valueType="clr">
                                      <p:cBhvr override="childStyle">
                                        <p:cTn id="7" dur="80"/>
                                        <p:tgtEl>
                                          <p:spTgt spid="3379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794">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3794">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3794">
                                            <p:txEl>
                                              <p:pRg st="1" end="1"/>
                                            </p:txEl>
                                          </p:spTgt>
                                        </p:tgtEl>
                                        <p:attrNameLst>
                                          <p:attrName>style.visibility</p:attrName>
                                        </p:attrNameLst>
                                      </p:cBhvr>
                                      <p:to>
                                        <p:strVal val="visible"/>
                                      </p:to>
                                    </p:set>
                                    <p:anim calcmode="discrete" valueType="clr">
                                      <p:cBhvr override="childStyle">
                                        <p:cTn id="14" dur="80"/>
                                        <p:tgtEl>
                                          <p:spTgt spid="3379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3794">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3794">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3794">
                                            <p:txEl>
                                              <p:pRg st="2" end="2"/>
                                            </p:txEl>
                                          </p:spTgt>
                                        </p:tgtEl>
                                        <p:attrNameLst>
                                          <p:attrName>style.visibility</p:attrName>
                                        </p:attrNameLst>
                                      </p:cBhvr>
                                      <p:to>
                                        <p:strVal val="visible"/>
                                      </p:to>
                                    </p:set>
                                    <p:anim calcmode="discrete" valueType="clr">
                                      <p:cBhvr override="childStyle">
                                        <p:cTn id="21" dur="80"/>
                                        <p:tgtEl>
                                          <p:spTgt spid="3379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3794">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3794">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3794">
                                            <p:txEl>
                                              <p:pRg st="3" end="3"/>
                                            </p:txEl>
                                          </p:spTgt>
                                        </p:tgtEl>
                                        <p:attrNameLst>
                                          <p:attrName>style.visibility</p:attrName>
                                        </p:attrNameLst>
                                      </p:cBhvr>
                                      <p:to>
                                        <p:strVal val="visible"/>
                                      </p:to>
                                    </p:set>
                                    <p:anim calcmode="discrete" valueType="clr">
                                      <p:cBhvr override="childStyle">
                                        <p:cTn id="28" dur="80"/>
                                        <p:tgtEl>
                                          <p:spTgt spid="3379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3794">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3794">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33794">
                                            <p:txEl>
                                              <p:pRg st="4" end="4"/>
                                            </p:txEl>
                                          </p:spTgt>
                                        </p:tgtEl>
                                        <p:attrNameLst>
                                          <p:attrName>style.visibility</p:attrName>
                                        </p:attrNameLst>
                                      </p:cBhvr>
                                      <p:to>
                                        <p:strVal val="visible"/>
                                      </p:to>
                                    </p:set>
                                    <p:anim calcmode="discrete" valueType="clr">
                                      <p:cBhvr override="childStyle">
                                        <p:cTn id="35" dur="80"/>
                                        <p:tgtEl>
                                          <p:spTgt spid="33794">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3794">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33794">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33794">
                                            <p:txEl>
                                              <p:pRg st="5" end="5"/>
                                            </p:txEl>
                                          </p:spTgt>
                                        </p:tgtEl>
                                        <p:attrNameLst>
                                          <p:attrName>style.visibility</p:attrName>
                                        </p:attrNameLst>
                                      </p:cBhvr>
                                      <p:to>
                                        <p:strVal val="visible"/>
                                      </p:to>
                                    </p:set>
                                    <p:anim calcmode="discrete" valueType="clr">
                                      <p:cBhvr override="childStyle">
                                        <p:cTn id="42" dur="80"/>
                                        <p:tgtEl>
                                          <p:spTgt spid="33794">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3794">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33794">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33794">
                                            <p:txEl>
                                              <p:pRg st="6" end="6"/>
                                            </p:txEl>
                                          </p:spTgt>
                                        </p:tgtEl>
                                        <p:attrNameLst>
                                          <p:attrName>style.visibility</p:attrName>
                                        </p:attrNameLst>
                                      </p:cBhvr>
                                      <p:to>
                                        <p:strVal val="visible"/>
                                      </p:to>
                                    </p:set>
                                    <p:anim calcmode="discrete" valueType="clr">
                                      <p:cBhvr override="childStyle">
                                        <p:cTn id="49" dur="80"/>
                                        <p:tgtEl>
                                          <p:spTgt spid="33794">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3794">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33794">
                                            <p:txEl>
                                              <p:pRg st="6" end="6"/>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nodeType="clickEffect">
                                  <p:stCondLst>
                                    <p:cond delay="0"/>
                                  </p:stCondLst>
                                  <p:iterate type="lt">
                                    <p:tmPct val="50000"/>
                                  </p:iterate>
                                  <p:childTnLst>
                                    <p:set>
                                      <p:cBhvr>
                                        <p:cTn id="55" dur="1" fill="hold">
                                          <p:stCondLst>
                                            <p:cond delay="0"/>
                                          </p:stCondLst>
                                        </p:cTn>
                                        <p:tgtEl>
                                          <p:spTgt spid="33794">
                                            <p:txEl>
                                              <p:pRg st="7" end="7"/>
                                            </p:txEl>
                                          </p:spTgt>
                                        </p:tgtEl>
                                        <p:attrNameLst>
                                          <p:attrName>style.visibility</p:attrName>
                                        </p:attrNameLst>
                                      </p:cBhvr>
                                      <p:to>
                                        <p:strVal val="visible"/>
                                      </p:to>
                                    </p:set>
                                    <p:anim calcmode="discrete" valueType="clr">
                                      <p:cBhvr override="childStyle">
                                        <p:cTn id="56" dur="80"/>
                                        <p:tgtEl>
                                          <p:spTgt spid="33794">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33794">
                                            <p:txEl>
                                              <p:pRg st="7" end="7"/>
                                            </p:txEl>
                                          </p:spTgt>
                                        </p:tgtEl>
                                        <p:attrNameLst>
                                          <p:attrName>fillcolor</p:attrName>
                                        </p:attrNameLst>
                                      </p:cBhvr>
                                      <p:tavLst>
                                        <p:tav tm="0">
                                          <p:val>
                                            <p:clrVal>
                                              <a:schemeClr val="accent2"/>
                                            </p:clrVal>
                                          </p:val>
                                        </p:tav>
                                        <p:tav tm="50000">
                                          <p:val>
                                            <p:clrVal>
                                              <a:schemeClr val="hlink"/>
                                            </p:clrVal>
                                          </p:val>
                                        </p:tav>
                                      </p:tavLst>
                                    </p:anim>
                                    <p:set>
                                      <p:cBhvr>
                                        <p:cTn id="58" dur="80"/>
                                        <p:tgtEl>
                                          <p:spTgt spid="33794">
                                            <p:txEl>
                                              <p:pRg st="7" end="7"/>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nodeType="clickEffect">
                                  <p:stCondLst>
                                    <p:cond delay="0"/>
                                  </p:stCondLst>
                                  <p:iterate type="lt">
                                    <p:tmPct val="50000"/>
                                  </p:iterate>
                                  <p:childTnLst>
                                    <p:set>
                                      <p:cBhvr>
                                        <p:cTn id="62" dur="1" fill="hold">
                                          <p:stCondLst>
                                            <p:cond delay="0"/>
                                          </p:stCondLst>
                                        </p:cTn>
                                        <p:tgtEl>
                                          <p:spTgt spid="33794">
                                            <p:txEl>
                                              <p:pRg st="8" end="8"/>
                                            </p:txEl>
                                          </p:spTgt>
                                        </p:tgtEl>
                                        <p:attrNameLst>
                                          <p:attrName>style.visibility</p:attrName>
                                        </p:attrNameLst>
                                      </p:cBhvr>
                                      <p:to>
                                        <p:strVal val="visible"/>
                                      </p:to>
                                    </p:set>
                                    <p:anim calcmode="discrete" valueType="clr">
                                      <p:cBhvr override="childStyle">
                                        <p:cTn id="63" dur="80"/>
                                        <p:tgtEl>
                                          <p:spTgt spid="33794">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33794">
                                            <p:txEl>
                                              <p:pRg st="8" end="8"/>
                                            </p:txEl>
                                          </p:spTgt>
                                        </p:tgtEl>
                                        <p:attrNameLst>
                                          <p:attrName>fillcolor</p:attrName>
                                        </p:attrNameLst>
                                      </p:cBhvr>
                                      <p:tavLst>
                                        <p:tav tm="0">
                                          <p:val>
                                            <p:clrVal>
                                              <a:schemeClr val="accent2"/>
                                            </p:clrVal>
                                          </p:val>
                                        </p:tav>
                                        <p:tav tm="50000">
                                          <p:val>
                                            <p:clrVal>
                                              <a:schemeClr val="hlink"/>
                                            </p:clrVal>
                                          </p:val>
                                        </p:tav>
                                      </p:tavLst>
                                    </p:anim>
                                    <p:set>
                                      <p:cBhvr>
                                        <p:cTn id="65" dur="80"/>
                                        <p:tgtEl>
                                          <p:spTgt spid="33794">
                                            <p:txEl>
                                              <p:pRg st="8" end="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4444"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3794" name="矩形 2"/>
          <p:cNvSpPr/>
          <p:nvPr/>
        </p:nvSpPr>
        <p:spPr>
          <a:xfrm>
            <a:off x="655955" y="42545"/>
            <a:ext cx="16591280" cy="8851265"/>
          </a:xfrm>
          <a:prstGeom prst="rect">
            <a:avLst/>
          </a:prstGeom>
          <a:noFill/>
          <a:ln w="9525">
            <a:noFill/>
          </a:ln>
        </p:spPr>
        <p:txBody>
          <a:bodyPr wrap="square" lIns="110947" tIns="55473" rIns="110947" bIns="55473">
            <a:spAutoFit/>
          </a:bodyPr>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(2)</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复句类型</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00000"/>
              </a:lnSpc>
            </a:pP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sym typeface="+mn-ea"/>
              </a:rPr>
              <a:t>①</a:t>
            </a: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sym typeface="+mn-ea"/>
              </a:rPr>
              <a:t>表示并列关系：包括平行并列和对照并列两种句式。</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defTabSz="767080">
              <a:lnSpc>
                <a:spcPct val="150000"/>
              </a:lnSpc>
            </a:pPr>
            <a:r>
              <a:rPr lang="zh-CN" altLang="zh-CN" sz="4400" dirty="0">
                <a:latin typeface="汉仪书魂体简" panose="02010609000101010101" charset="-122"/>
                <a:ea typeface="汉仪书魂体简" panose="02010609000101010101" charset="-122"/>
                <a:cs typeface="汉仪书魂体简" panose="02010609000101010101" charset="-122"/>
                <a:sym typeface="+mn-ea"/>
              </a:rPr>
              <a:t>2.对照并列：</a:t>
            </a:r>
            <a:r>
              <a:rPr lang="zh-CN" altLang="zh-CN" sz="4000" dirty="0">
                <a:latin typeface="方正清刻本悦宋简体" panose="02000000000000000000" charset="-122"/>
                <a:ea typeface="方正清刻本悦宋简体" panose="02000000000000000000" charset="-122"/>
                <a:cs typeface="方正清刻本悦宋简体" panose="02000000000000000000" charset="-122"/>
                <a:sym typeface="+mn-ea"/>
              </a:rPr>
              <a:t>前后分句所列举的情况，意义相反或相差较远，用肯定和否定两方面的对照，来表达所要肯定的意思，表明情况与预想相反。分句之间有偏 、正句之分，即有先后、主次之分，前句为次句，后句才是主句。</a:t>
            </a:r>
            <a:endParaRPr lang="zh-CN" altLang="zh-CN" sz="4000" dirty="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defTabSz="767080">
              <a:lnSpc>
                <a:spcPct val="150000"/>
              </a:lnSpc>
            </a:pPr>
            <a:r>
              <a:rPr lang="zh-CN" altLang="zh-CN" sz="4800" dirty="0">
                <a:solidFill>
                  <a:schemeClr val="tx1"/>
                </a:solidFill>
                <a:latin typeface="方正清刻本悦宋简体" panose="02000000000000000000" charset="-122"/>
                <a:ea typeface="方正清刻本悦宋简体" panose="02000000000000000000" charset="-122"/>
                <a:cs typeface="方正清刻本悦宋简体" panose="02000000000000000000" charset="-122"/>
                <a:sym typeface="+mn-ea"/>
              </a:rPr>
              <a:t>相关关联词：“不是…而是…”，“是…而不是…”。</a:t>
            </a:r>
            <a:endParaRPr lang="zh-CN" altLang="zh-CN" sz="4800" dirty="0">
              <a:solidFill>
                <a:schemeClr val="tx1"/>
              </a:solidFill>
              <a:latin typeface="方正清刻本悦宋简体" panose="02000000000000000000" charset="-122"/>
              <a:ea typeface="方正清刻本悦宋简体" panose="02000000000000000000" charset="-122"/>
              <a:cs typeface="方正清刻本悦宋简体" panose="02000000000000000000" charset="-122"/>
              <a:sym typeface="+mn-ea"/>
            </a:endParaRPr>
          </a:p>
          <a:p>
            <a:pPr defTabSz="767080">
              <a:lnSpc>
                <a:spcPct val="100000"/>
              </a:lnSpc>
            </a:pPr>
            <a:r>
              <a:rPr lang="zh-CN" altLang="zh-CN" sz="4800" dirty="0">
                <a:latin typeface="汉仪书魂体简" panose="02010609000101010101" charset="-122"/>
                <a:ea typeface="汉仪书魂体简" panose="02010609000101010101" charset="-122"/>
                <a:cs typeface="汉仪书魂体简" panose="02010609000101010101" charset="-122"/>
                <a:sym typeface="+mn-ea"/>
              </a:rPr>
              <a:t>【例】A：王昭君（不是）一个普通的人物，（而是）一个象征；昭君墓（不是）一座普通的坟墓，（而是）一座民族友好的纪念碑。</a:t>
            </a:r>
            <a:endParaRPr lang="zh-CN" altLang="zh-CN" sz="4800" dirty="0">
              <a:latin typeface="汉仪书魂体简" panose="02010609000101010101" charset="-122"/>
              <a:ea typeface="汉仪书魂体简" panose="02010609000101010101" charset="-122"/>
              <a:cs typeface="汉仪书魂体简" panose="0201060900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3794">
                                            <p:txEl>
                                              <p:pRg st="0" end="0"/>
                                            </p:txEl>
                                          </p:spTgt>
                                        </p:tgtEl>
                                        <p:attrNameLst>
                                          <p:attrName>style.visibility</p:attrName>
                                        </p:attrNameLst>
                                      </p:cBhvr>
                                      <p:to>
                                        <p:strVal val="visible"/>
                                      </p:to>
                                    </p:set>
                                    <p:anim calcmode="discrete" valueType="clr">
                                      <p:cBhvr override="childStyle">
                                        <p:cTn id="7" dur="80"/>
                                        <p:tgtEl>
                                          <p:spTgt spid="3379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794">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3794">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3794">
                                            <p:txEl>
                                              <p:pRg st="1" end="1"/>
                                            </p:txEl>
                                          </p:spTgt>
                                        </p:tgtEl>
                                        <p:attrNameLst>
                                          <p:attrName>style.visibility</p:attrName>
                                        </p:attrNameLst>
                                      </p:cBhvr>
                                      <p:to>
                                        <p:strVal val="visible"/>
                                      </p:to>
                                    </p:set>
                                    <p:anim calcmode="discrete" valueType="clr">
                                      <p:cBhvr override="childStyle">
                                        <p:cTn id="14" dur="80"/>
                                        <p:tgtEl>
                                          <p:spTgt spid="3379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3794">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3794">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3794">
                                            <p:txEl>
                                              <p:pRg st="2" end="2"/>
                                            </p:txEl>
                                          </p:spTgt>
                                        </p:tgtEl>
                                        <p:attrNameLst>
                                          <p:attrName>style.visibility</p:attrName>
                                        </p:attrNameLst>
                                      </p:cBhvr>
                                      <p:to>
                                        <p:strVal val="visible"/>
                                      </p:to>
                                    </p:set>
                                    <p:anim calcmode="discrete" valueType="clr">
                                      <p:cBhvr override="childStyle">
                                        <p:cTn id="21" dur="80"/>
                                        <p:tgtEl>
                                          <p:spTgt spid="3379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3794">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3794">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3794">
                                            <p:txEl>
                                              <p:pRg st="3" end="3"/>
                                            </p:txEl>
                                          </p:spTgt>
                                        </p:tgtEl>
                                        <p:attrNameLst>
                                          <p:attrName>style.visibility</p:attrName>
                                        </p:attrNameLst>
                                      </p:cBhvr>
                                      <p:to>
                                        <p:strVal val="visible"/>
                                      </p:to>
                                    </p:set>
                                    <p:anim calcmode="discrete" valueType="clr">
                                      <p:cBhvr override="childStyle">
                                        <p:cTn id="28" dur="80"/>
                                        <p:tgtEl>
                                          <p:spTgt spid="3379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3794">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3794">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33794">
                                            <p:txEl>
                                              <p:pRg st="4" end="4"/>
                                            </p:txEl>
                                          </p:spTgt>
                                        </p:tgtEl>
                                        <p:attrNameLst>
                                          <p:attrName>style.visibility</p:attrName>
                                        </p:attrNameLst>
                                      </p:cBhvr>
                                      <p:to>
                                        <p:strVal val="visible"/>
                                      </p:to>
                                    </p:set>
                                    <p:anim calcmode="discrete" valueType="clr">
                                      <p:cBhvr override="childStyle">
                                        <p:cTn id="35" dur="80"/>
                                        <p:tgtEl>
                                          <p:spTgt spid="33794">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3794">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33794">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3794" name="矩形 2"/>
          <p:cNvSpPr/>
          <p:nvPr/>
        </p:nvSpPr>
        <p:spPr>
          <a:xfrm>
            <a:off x="619760" y="1275080"/>
            <a:ext cx="16591280" cy="6296660"/>
          </a:xfrm>
          <a:prstGeom prst="rect">
            <a:avLst/>
          </a:prstGeom>
          <a:noFill/>
          <a:ln w="9525">
            <a:noFill/>
          </a:ln>
        </p:spPr>
        <p:txBody>
          <a:bodyPr wrap="square" lIns="110947" tIns="55473" rIns="110947" bIns="55473">
            <a:spAutoFit/>
          </a:bodyPr>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②</a:t>
            </a:r>
            <a:r>
              <a:rPr altLang="zh-CN" sz="4400">
                <a:latin typeface="方正清刻本悦宋简体" panose="02000000000000000000" charset="-122"/>
                <a:ea typeface="方正清刻本悦宋简体" panose="02000000000000000000" charset="-122"/>
                <a:cs typeface="方正清刻本悦宋简体" panose="02000000000000000000" charset="-122"/>
              </a:rPr>
              <a:t>表示递进关系：由两个或两个以上的分句相连，表明后一种情况的程度更深一层。</a:t>
            </a:r>
            <a:endParaRPr altLang="zh-CN" sz="44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altLang="zh-CN" sz="4400">
                <a:latin typeface="方正清刻本悦宋简体" panose="02000000000000000000" charset="-122"/>
                <a:ea typeface="方正清刻本悦宋简体" panose="02000000000000000000" charset="-122"/>
                <a:cs typeface="方正清刻本悦宋简体" panose="02000000000000000000" charset="-122"/>
              </a:rPr>
              <a:t>分句之间有偏 、正句之分，前偏后正，顺序固定，不能随意变动。</a:t>
            </a:r>
            <a:endParaRPr altLang="zh-CN" sz="44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altLang="zh-CN" sz="4400">
                <a:latin typeface="方正清刻本悦宋简体" panose="02000000000000000000" charset="-122"/>
                <a:ea typeface="方正清刻本悦宋简体" panose="02000000000000000000" charset="-122"/>
                <a:cs typeface="方正清刻本悦宋简体" panose="02000000000000000000" charset="-122"/>
              </a:rPr>
              <a:t>主要关联词语有：“不但…而且…”，“不仅…还…”，“…不但不…反而…”，“连…也…”，“…何况…”，“…甚至…”。</a:t>
            </a:r>
            <a:endParaRPr altLang="zh-CN" sz="44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altLang="zh-CN" sz="4800">
                <a:latin typeface="汉仪书魂体简" panose="02010609000101010101" charset="-122"/>
                <a:ea typeface="汉仪书魂体简" panose="02010609000101010101" charset="-122"/>
                <a:cs typeface="方正清刻本悦宋简体" panose="02000000000000000000" charset="-122"/>
              </a:rPr>
              <a:t>【例】他不但成绩优秀，而且品德更好。</a:t>
            </a:r>
            <a:endParaRPr altLang="zh-CN" sz="4800">
              <a:latin typeface="汉仪书魂体简" panose="02010609000101010101" charset="-122"/>
              <a:ea typeface="汉仪书魂体简" panose="02010609000101010101" charset="-122"/>
              <a:cs typeface="方正清刻本悦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3794">
                                            <p:txEl>
                                              <p:pRg st="0" end="0"/>
                                            </p:txEl>
                                          </p:spTgt>
                                        </p:tgtEl>
                                        <p:attrNameLst>
                                          <p:attrName>style.visibility</p:attrName>
                                        </p:attrNameLst>
                                      </p:cBhvr>
                                      <p:to>
                                        <p:strVal val="visible"/>
                                      </p:to>
                                    </p:set>
                                    <p:anim calcmode="discrete" valueType="clr">
                                      <p:cBhvr override="childStyle">
                                        <p:cTn id="7" dur="80"/>
                                        <p:tgtEl>
                                          <p:spTgt spid="3379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794">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3794">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3794">
                                            <p:txEl>
                                              <p:pRg st="1" end="1"/>
                                            </p:txEl>
                                          </p:spTgt>
                                        </p:tgtEl>
                                        <p:attrNameLst>
                                          <p:attrName>style.visibility</p:attrName>
                                        </p:attrNameLst>
                                      </p:cBhvr>
                                      <p:to>
                                        <p:strVal val="visible"/>
                                      </p:to>
                                    </p:set>
                                    <p:anim calcmode="discrete" valueType="clr">
                                      <p:cBhvr override="childStyle">
                                        <p:cTn id="14" dur="80"/>
                                        <p:tgtEl>
                                          <p:spTgt spid="3379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3794">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3794">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3794">
                                            <p:txEl>
                                              <p:pRg st="2" end="2"/>
                                            </p:txEl>
                                          </p:spTgt>
                                        </p:tgtEl>
                                        <p:attrNameLst>
                                          <p:attrName>style.visibility</p:attrName>
                                        </p:attrNameLst>
                                      </p:cBhvr>
                                      <p:to>
                                        <p:strVal val="visible"/>
                                      </p:to>
                                    </p:set>
                                    <p:anim calcmode="discrete" valueType="clr">
                                      <p:cBhvr override="childStyle">
                                        <p:cTn id="21" dur="80"/>
                                        <p:tgtEl>
                                          <p:spTgt spid="3379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3794">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3794">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3794">
                                            <p:txEl>
                                              <p:pRg st="3" end="3"/>
                                            </p:txEl>
                                          </p:spTgt>
                                        </p:tgtEl>
                                        <p:attrNameLst>
                                          <p:attrName>style.visibility</p:attrName>
                                        </p:attrNameLst>
                                      </p:cBhvr>
                                      <p:to>
                                        <p:strVal val="visible"/>
                                      </p:to>
                                    </p:set>
                                    <p:anim calcmode="discrete" valueType="clr">
                                      <p:cBhvr override="childStyle">
                                        <p:cTn id="28" dur="80"/>
                                        <p:tgtEl>
                                          <p:spTgt spid="3379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3794">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3794">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3794" name="矩形 2"/>
          <p:cNvSpPr/>
          <p:nvPr/>
        </p:nvSpPr>
        <p:spPr>
          <a:xfrm>
            <a:off x="820420" y="163195"/>
            <a:ext cx="16406495" cy="9712960"/>
          </a:xfrm>
          <a:prstGeom prst="rect">
            <a:avLst/>
          </a:prstGeom>
          <a:noFill/>
          <a:ln w="9525">
            <a:noFill/>
          </a:ln>
        </p:spPr>
        <p:txBody>
          <a:bodyPr wrap="square" lIns="110947" tIns="55473" rIns="110947" bIns="55473">
            <a:spAutoFit/>
          </a:bodyPr>
          <a:p>
            <a:pPr defTabSz="767080">
              <a:lnSpc>
                <a:spcPct val="100000"/>
              </a:lnSpc>
              <a:spcBef>
                <a:spcPts val="0"/>
              </a:spcBef>
              <a:spcAft>
                <a:spcPts val="0"/>
              </a:spcAft>
            </a:pPr>
            <a:r>
              <a:rPr altLang="zh-CN" sz="4400">
                <a:latin typeface="方正清刻本悦宋简体" panose="02000000000000000000" charset="-122"/>
                <a:ea typeface="方正清刻本悦宋简体" panose="02000000000000000000" charset="-122"/>
                <a:cs typeface="方正清刻本悦宋简体" panose="02000000000000000000" charset="-122"/>
              </a:rPr>
              <a:t>③表示转折关系：分句之间有偏 、正句之分，前偏后正。</a:t>
            </a:r>
            <a:endParaRPr altLang="zh-CN" sz="44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00000"/>
              </a:lnSpc>
              <a:spcBef>
                <a:spcPts val="0"/>
              </a:spcBef>
              <a:spcAft>
                <a:spcPts val="0"/>
              </a:spcAft>
            </a:pPr>
            <a:r>
              <a:rPr altLang="zh-CN" sz="4400">
                <a:latin typeface="方正清刻本悦宋简体" panose="02000000000000000000" charset="-122"/>
                <a:ea typeface="方正清刻本悦宋简体" panose="02000000000000000000" charset="-122"/>
                <a:cs typeface="方正清刻本悦宋简体" panose="02000000000000000000" charset="-122"/>
              </a:rPr>
              <a:t>常用关联词语：“虽然…但是…”，“尽管…可还是…”，“即使（纵使）…也(没有、无)…”。如：</a:t>
            </a:r>
            <a:endParaRPr altLang="zh-CN" sz="44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25000"/>
              </a:lnSpc>
              <a:spcBef>
                <a:spcPts val="0"/>
              </a:spcBef>
              <a:spcAft>
                <a:spcPts val="0"/>
              </a:spcAft>
            </a:pPr>
            <a:r>
              <a:rPr altLang="zh-CN" sz="4000">
                <a:latin typeface="汉仪书魂体简" panose="02010609000101010101" charset="-122"/>
                <a:ea typeface="汉仪书魂体简" panose="02010609000101010101" charset="-122"/>
                <a:cs typeface="方正清刻本悦宋简体" panose="02000000000000000000" charset="-122"/>
              </a:rPr>
              <a:t>【例】他这人（即使）做错了事，（也）很少用书面或口头做检查，只是用行动来改正。</a:t>
            </a:r>
            <a:endParaRPr altLang="zh-CN" sz="4000">
              <a:latin typeface="汉仪书魂体简" panose="02010609000101010101" charset="-122"/>
              <a:ea typeface="汉仪书魂体简" panose="02010609000101010101" charset="-122"/>
              <a:cs typeface="方正清刻本悦宋简体" panose="02000000000000000000" charset="-122"/>
            </a:endParaRPr>
          </a:p>
          <a:p>
            <a:pPr defTabSz="767080">
              <a:lnSpc>
                <a:spcPct val="125000"/>
              </a:lnSpc>
              <a:spcBef>
                <a:spcPts val="0"/>
              </a:spcBef>
              <a:spcAft>
                <a:spcPts val="0"/>
              </a:spcAft>
            </a:pPr>
            <a:r>
              <a:rPr altLang="zh-CN" sz="4400">
                <a:latin typeface="方正清刻本悦宋简体" panose="02000000000000000000" charset="-122"/>
                <a:ea typeface="方正清刻本悦宋简体" panose="02000000000000000000" charset="-122"/>
                <a:cs typeface="方正清刻本悦宋简体" panose="02000000000000000000" charset="-122"/>
              </a:rPr>
              <a:t>有时，前分句的关联词语可以省略。如只出现：“…但…”，“…却…”，“…可…”，“…然而…”。</a:t>
            </a:r>
            <a:endParaRPr altLang="zh-CN" sz="44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25000"/>
              </a:lnSpc>
              <a:spcBef>
                <a:spcPts val="0"/>
              </a:spcBef>
              <a:spcAft>
                <a:spcPts val="0"/>
              </a:spcAft>
            </a:pPr>
            <a:r>
              <a:rPr altLang="zh-CN" sz="4000">
                <a:latin typeface="汉仪书魂体简" panose="02010609000101010101" charset="-122"/>
                <a:ea typeface="汉仪书魂体简" panose="02010609000101010101" charset="-122"/>
                <a:cs typeface="方正清刻本悦宋简体" panose="02000000000000000000" charset="-122"/>
              </a:rPr>
              <a:t>【例】塘中的月色并不均匀；（但）光与影有着和谐的旋律，如梵婀玲上奏着的名曲。</a:t>
            </a:r>
            <a:endParaRPr altLang="zh-CN" sz="4000">
              <a:latin typeface="汉仪书魂体简" panose="02010609000101010101" charset="-122"/>
              <a:ea typeface="汉仪书魂体简" panose="02010609000101010101" charset="-122"/>
              <a:cs typeface="方正清刻本悦宋简体" panose="02000000000000000000" charset="-122"/>
            </a:endParaRPr>
          </a:p>
          <a:p>
            <a:pPr defTabSz="767080">
              <a:lnSpc>
                <a:spcPct val="125000"/>
              </a:lnSpc>
              <a:spcBef>
                <a:spcPts val="0"/>
              </a:spcBef>
              <a:spcAft>
                <a:spcPts val="0"/>
              </a:spcAft>
            </a:pPr>
            <a:r>
              <a:rPr altLang="zh-CN" sz="4000">
                <a:latin typeface="汉仪书魂体简" panose="02010609000101010101" charset="-122"/>
                <a:ea typeface="汉仪书魂体简" panose="02010609000101010101" charset="-122"/>
                <a:cs typeface="方正清刻本悦宋简体" panose="02000000000000000000" charset="-122"/>
              </a:rPr>
              <a:t>【例】这道理听起来不错，（然而）你还是应该考虑自己的具体情况。</a:t>
            </a:r>
            <a:endParaRPr altLang="zh-CN" sz="4000">
              <a:latin typeface="汉仪书魂体简" panose="02010609000101010101" charset="-122"/>
              <a:ea typeface="汉仪书魂体简" panose="02010609000101010101" charset="-122"/>
              <a:cs typeface="方正清刻本悦宋简体" panose="02000000000000000000" charset="-122"/>
            </a:endParaRPr>
          </a:p>
          <a:p>
            <a:pPr defTabSz="767080">
              <a:lnSpc>
                <a:spcPct val="100000"/>
              </a:lnSpc>
            </a:pPr>
            <a:endParaRPr altLang="zh-CN" sz="2400">
              <a:solidFill>
                <a:srgbClr val="FF0000"/>
              </a:solidFill>
              <a:latin typeface="方正大标宋简体" panose="02010601030101010101" charset="-122"/>
              <a:ea typeface="方正大标宋简体" panose="02010601030101010101" charset="-122"/>
              <a:cs typeface="方正清刻本悦宋简体" panose="02000000000000000000" charset="-122"/>
            </a:endParaRPr>
          </a:p>
          <a:p>
            <a:pPr defTabSz="767080">
              <a:lnSpc>
                <a:spcPct val="100000"/>
              </a:lnSpc>
            </a:pPr>
            <a:r>
              <a:rPr altLang="zh-CN" sz="3600">
                <a:solidFill>
                  <a:srgbClr val="FF0000"/>
                </a:solidFill>
                <a:latin typeface="方正大标宋简体" panose="02010601030101010101" charset="-122"/>
                <a:ea typeface="方正大标宋简体" panose="02010601030101010101" charset="-122"/>
                <a:cs typeface="方正清刻本悦宋简体" panose="02000000000000000000" charset="-122"/>
              </a:rPr>
              <a:t>【注意】转折关系与对照并列关系很容易混淆。两者的前后分句都具有意义相互对立的关系，但转折关系为逻辑对立，对照并列关系仅为情况相反，并不存在逻辑对立。</a:t>
            </a:r>
            <a:endParaRPr altLang="zh-CN" sz="3600">
              <a:solidFill>
                <a:srgbClr val="FF0000"/>
              </a:solidFill>
              <a:latin typeface="方正大标宋简体" panose="02010601030101010101" charset="-122"/>
              <a:ea typeface="方正大标宋简体" panose="02010601030101010101" charset="-122"/>
              <a:cs typeface="方正清刻本悦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3794">
                                            <p:txEl>
                                              <p:pRg st="0" end="0"/>
                                            </p:txEl>
                                          </p:spTgt>
                                        </p:tgtEl>
                                        <p:attrNameLst>
                                          <p:attrName>style.visibility</p:attrName>
                                        </p:attrNameLst>
                                      </p:cBhvr>
                                      <p:to>
                                        <p:strVal val="visible"/>
                                      </p:to>
                                    </p:set>
                                    <p:anim calcmode="discrete" valueType="clr">
                                      <p:cBhvr override="childStyle">
                                        <p:cTn id="7" dur="80"/>
                                        <p:tgtEl>
                                          <p:spTgt spid="3379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794">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3794">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3794">
                                            <p:txEl>
                                              <p:pRg st="1" end="1"/>
                                            </p:txEl>
                                          </p:spTgt>
                                        </p:tgtEl>
                                        <p:attrNameLst>
                                          <p:attrName>style.visibility</p:attrName>
                                        </p:attrNameLst>
                                      </p:cBhvr>
                                      <p:to>
                                        <p:strVal val="visible"/>
                                      </p:to>
                                    </p:set>
                                    <p:anim calcmode="discrete" valueType="clr">
                                      <p:cBhvr override="childStyle">
                                        <p:cTn id="14" dur="80"/>
                                        <p:tgtEl>
                                          <p:spTgt spid="3379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3794">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3794">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3794">
                                            <p:txEl>
                                              <p:pRg st="2" end="2"/>
                                            </p:txEl>
                                          </p:spTgt>
                                        </p:tgtEl>
                                        <p:attrNameLst>
                                          <p:attrName>style.visibility</p:attrName>
                                        </p:attrNameLst>
                                      </p:cBhvr>
                                      <p:to>
                                        <p:strVal val="visible"/>
                                      </p:to>
                                    </p:set>
                                    <p:anim calcmode="discrete" valueType="clr">
                                      <p:cBhvr override="childStyle">
                                        <p:cTn id="21" dur="80"/>
                                        <p:tgtEl>
                                          <p:spTgt spid="3379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3794">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3794">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3794">
                                            <p:txEl>
                                              <p:pRg st="3" end="3"/>
                                            </p:txEl>
                                          </p:spTgt>
                                        </p:tgtEl>
                                        <p:attrNameLst>
                                          <p:attrName>style.visibility</p:attrName>
                                        </p:attrNameLst>
                                      </p:cBhvr>
                                      <p:to>
                                        <p:strVal val="visible"/>
                                      </p:to>
                                    </p:set>
                                    <p:anim calcmode="discrete" valueType="clr">
                                      <p:cBhvr override="childStyle">
                                        <p:cTn id="28" dur="80"/>
                                        <p:tgtEl>
                                          <p:spTgt spid="3379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3794">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3794">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33794">
                                            <p:txEl>
                                              <p:pRg st="4" end="4"/>
                                            </p:txEl>
                                          </p:spTgt>
                                        </p:tgtEl>
                                        <p:attrNameLst>
                                          <p:attrName>style.visibility</p:attrName>
                                        </p:attrNameLst>
                                      </p:cBhvr>
                                      <p:to>
                                        <p:strVal val="visible"/>
                                      </p:to>
                                    </p:set>
                                    <p:anim calcmode="discrete" valueType="clr">
                                      <p:cBhvr override="childStyle">
                                        <p:cTn id="35" dur="80"/>
                                        <p:tgtEl>
                                          <p:spTgt spid="33794">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3794">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33794">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33794">
                                            <p:txEl>
                                              <p:pRg st="5" end="5"/>
                                            </p:txEl>
                                          </p:spTgt>
                                        </p:tgtEl>
                                        <p:attrNameLst>
                                          <p:attrName>style.visibility</p:attrName>
                                        </p:attrNameLst>
                                      </p:cBhvr>
                                      <p:to>
                                        <p:strVal val="visible"/>
                                      </p:to>
                                    </p:set>
                                    <p:anim calcmode="discrete" valueType="clr">
                                      <p:cBhvr override="childStyle">
                                        <p:cTn id="42" dur="80"/>
                                        <p:tgtEl>
                                          <p:spTgt spid="33794">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3794">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33794">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33794">
                                            <p:txEl>
                                              <p:pRg st="7" end="7"/>
                                            </p:txEl>
                                          </p:spTgt>
                                        </p:tgtEl>
                                        <p:attrNameLst>
                                          <p:attrName>style.visibility</p:attrName>
                                        </p:attrNameLst>
                                      </p:cBhvr>
                                      <p:to>
                                        <p:strVal val="visible"/>
                                      </p:to>
                                    </p:set>
                                    <p:anim calcmode="discrete" valueType="clr">
                                      <p:cBhvr override="childStyle">
                                        <p:cTn id="49" dur="80"/>
                                        <p:tgtEl>
                                          <p:spTgt spid="33794">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3794">
                                            <p:txEl>
                                              <p:pRg st="7" end="7"/>
                                            </p:txEl>
                                          </p:spTgt>
                                        </p:tgtEl>
                                        <p:attrNameLst>
                                          <p:attrName>fillcolor</p:attrName>
                                        </p:attrNameLst>
                                      </p:cBhvr>
                                      <p:tavLst>
                                        <p:tav tm="0">
                                          <p:val>
                                            <p:clrVal>
                                              <a:schemeClr val="accent2"/>
                                            </p:clrVal>
                                          </p:val>
                                        </p:tav>
                                        <p:tav tm="50000">
                                          <p:val>
                                            <p:clrVal>
                                              <a:schemeClr val="hlink"/>
                                            </p:clrVal>
                                          </p:val>
                                        </p:tav>
                                      </p:tavLst>
                                    </p:anim>
                                    <p:set>
                                      <p:cBhvr>
                                        <p:cTn id="51" dur="80"/>
                                        <p:tgtEl>
                                          <p:spTgt spid="33794">
                                            <p:txEl>
                                              <p:pRg st="7" end="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9050"/>
            <a:ext cx="17614158" cy="9925049"/>
            <a:chOff x="1" y="-19050"/>
            <a:chExt cx="17614158" cy="9925049"/>
          </a:xfrm>
        </p:grpSpPr>
        <p:pic>
          <p:nvPicPr>
            <p:cNvPr id="11" name="图片 10"/>
            <p:cNvPicPr>
              <a:picLocks noChangeAspect="1"/>
            </p:cNvPicPr>
            <p:nvPr/>
          </p:nvPicPr>
          <p:blipFill rotWithShape="1">
            <a:blip r:embed="rId1"/>
            <a:srcRect l="-1" r="63326"/>
            <a:stretch>
              <a:fillRect/>
            </a:stretch>
          </p:blipFill>
          <p:spPr>
            <a:xfrm>
              <a:off x="1" y="-1905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grpSp>
        <p:nvGrpSpPr>
          <p:cNvPr id="5" name="74614fe0-2bca-4549-b8a9-7ba438dabbf7" descr="OiIAAB+LCAAAAAAABADtmVtv2jAUgP9Ltr1RFBK72fIGpWzVLq0G6lpNfUgTA+4SByWm6kX899nggE1icCtVW9KKFzg+5/jcfD5VfbTe0/sZsnxrmAQZ7eNgkgXJCUWJ1bJOIssn8zhuWT1MIkwmn7N0Psst//fj2kw++YXp9DyI54jbEkxxEK9++iX9Qu07JjiZJ0LNbttMFNxJoo69EuIoipGsdkIoym7XN3S4bPl9SDN2wSDNkoCyCx/txQdLHFk+hG17wY0jdMeMWtZoFVYRjwiPF6AyT37A0+xGN/OcJojQjdFZwEqHWFQV+ZbtNtrrcJztehx8qqiI49nLHITn4TSYoR/MFY9XVICLOtbVOjslWnYx+6LkvWhpAx6huyemyC3k5Kr6sTN87kCOXoRQFfdVReTrUTxK4zTbP4qFWun8dDzGIRpNUYIKnREmtEsiFnRUzGEvw5MpJSjPheD0+gaFVDLzD7nWPJ8yn+8Gg+O+13c7VpGevaiax+JC03nc0jfp09JEbhTLN0e0G4aszCLyVUJLeSnPInyDSRTF7QXhH7mxRdBKZ1fC3Z3935eMJy8Z59lL5izNKU7J09oqjOTGnqOM4jCIuzGekOUW8PmrRDScstMvaYYfUkLV829ozB/dV4RmonxD/MCuGwdxjlpSd3nDi9yWAoeZ/URxQPGtoqHIHO0K2FJrKZ43s7OpTS32mWO2z/RxF2V51kxsGZcf/cUZyviz790r5RcTv62z6QhDlN2GhcalzsuB2z4sK+ncXCh751L8Kk3cMM2udw6cPDj7txT3IrnctKtc+fqSCCokAsBzjkAliZxGkkjb410k0r/Jf5aq86R901TMuocyZt1XhlnXBLOuGWZdBbNufTHrvmH2xTCrGzh5cPavYFdewW5DMduxFc56drcPvErOuo3krLbJjeOsaXJ15qz65yx4ZZwFJpwFZpwFCmdBfTkL3jj7YpzVDZw8OPtXMJBXMGgoZz0Fs13IP5WYBY3ErLbHjcOsaXJ1xixwZMzCV4ZZaIJZaIZZqGAW1hez8A2zL4ZZ3cDJg7N/BUN5BcP6Yxbs///lAPa8j8eVmIWNxKy2x43DrGlyV+zzFzulNUc6IgAA"/>
          <p:cNvGrpSpPr>
            <a:grpSpLocks noChangeAspect="1"/>
          </p:cNvGrpSpPr>
          <p:nvPr/>
        </p:nvGrpSpPr>
        <p:grpSpPr>
          <a:xfrm>
            <a:off x="2429102" y="807616"/>
            <a:ext cx="12751934" cy="8310333"/>
            <a:chOff x="2748521" y="1590675"/>
            <a:chExt cx="6226331" cy="4057650"/>
          </a:xfrm>
        </p:grpSpPr>
        <p:sp>
          <p:nvSpPr>
            <p:cNvPr id="6" name="AreaShape"/>
            <p:cNvSpPr/>
            <p:nvPr/>
          </p:nvSpPr>
          <p:spPr>
            <a:xfrm>
              <a:off x="2748521" y="1590675"/>
              <a:ext cx="6226331" cy="4057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 name="RelativeShape2"/>
            <p:cNvSpPr/>
            <p:nvPr/>
          </p:nvSpPr>
          <p:spPr>
            <a:xfrm>
              <a:off x="5468386" y="2498904"/>
              <a:ext cx="3101418" cy="52947"/>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 name="ValueShape2"/>
            <p:cNvSpPr/>
            <p:nvPr/>
          </p:nvSpPr>
          <p:spPr>
            <a:xfrm>
              <a:off x="5468386" y="2498904"/>
              <a:ext cx="1767808" cy="52947"/>
            </a:xfrm>
            <a:prstGeom prst="roundRect">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ValueText2"/>
            <p:cNvSpPr txBox="1"/>
            <p:nvPr/>
          </p:nvSpPr>
          <p:spPr>
            <a:xfrm>
              <a:off x="5468386" y="2210076"/>
              <a:ext cx="398237" cy="196650"/>
            </a:xfrm>
            <a:prstGeom prst="rect">
              <a:avLst/>
            </a:prstGeom>
            <a:noFill/>
          </p:spPr>
          <p:txBody>
            <a:bodyPr wrap="none" anchor="ctr" anchorCtr="0">
              <a:prstTxWarp prst="textPlain">
                <a:avLst/>
              </a:prstTxWarp>
              <a:normAutofit fontScale="30000" lnSpcReduction="20000"/>
            </a:bodyPr>
            <a:lstStyle/>
            <a:p>
              <a:pPr marL="0" marR="0" lvl="0" indent="0" algn="l" defTabSz="914400" rtl="0" eaLnBrk="0" fontAlgn="base" latinLnBrk="0" hangingPunct="0">
                <a:spcBef>
                  <a:spcPct val="0"/>
                </a:spcBef>
                <a:spcAft>
                  <a:spcPct val="0"/>
                </a:spcAft>
                <a:buClrTx/>
                <a:buSzTx/>
                <a:buFontTx/>
                <a:buNone/>
                <a:defRPr/>
              </a:pPr>
              <a:r>
                <a:rPr lang="zh-CN" altLang="zh-CN" sz="6000" dirty="0">
                  <a:latin typeface="Times New Roman" panose="02020603050405020304" pitchFamily="18" charset="0"/>
                  <a:ea typeface="华文细黑" panose="02010600040101010101" pitchFamily="2" charset="-122"/>
                  <a:sym typeface="+mn-ea"/>
                </a:rPr>
                <a:t>语素</a:t>
              </a:r>
              <a:endParaRPr kumimoji="0" lang="en-US" sz="6000" b="0" i="0" u="none" strike="noStrike" kern="1200" cap="none" spc="0" normalizeH="0" baseline="0" noProof="0">
                <a:ln>
                  <a:noFill/>
                </a:ln>
                <a:solidFill>
                  <a:srgbClr val="4276AA">
                    <a:lumMod val="10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SorbShape2"/>
            <p:cNvSpPr/>
            <p:nvPr/>
          </p:nvSpPr>
          <p:spPr bwMode="auto">
            <a:xfrm>
              <a:off x="7050167" y="2062778"/>
              <a:ext cx="372055" cy="491034"/>
            </a:xfrm>
            <a:custGeom>
              <a:avLst/>
              <a:gdLst>
                <a:gd name="connsiteX0" fmla="*/ 317786 w 460086"/>
                <a:gd name="connsiteY0" fmla="*/ 273512 h 607216"/>
                <a:gd name="connsiteX1" fmla="*/ 437716 w 460086"/>
                <a:gd name="connsiteY1" fmla="*/ 459259 h 607216"/>
                <a:gd name="connsiteX2" fmla="*/ 249380 w 460086"/>
                <a:gd name="connsiteY2" fmla="*/ 459259 h 607216"/>
                <a:gd name="connsiteX3" fmla="*/ 249380 w 460086"/>
                <a:gd name="connsiteY3" fmla="*/ 607216 h 607216"/>
                <a:gd name="connsiteX4" fmla="*/ 210568 w 460086"/>
                <a:gd name="connsiteY4" fmla="*/ 607216 h 607216"/>
                <a:gd name="connsiteX5" fmla="*/ 210568 w 460086"/>
                <a:gd name="connsiteY5" fmla="*/ 429221 h 607216"/>
                <a:gd name="connsiteX6" fmla="*/ 173308 w 460086"/>
                <a:gd name="connsiteY6" fmla="*/ 371569 h 607216"/>
                <a:gd name="connsiteX7" fmla="*/ 242782 w 460086"/>
                <a:gd name="connsiteY7" fmla="*/ 326804 h 607216"/>
                <a:gd name="connsiteX8" fmla="*/ 317786 w 460086"/>
                <a:gd name="connsiteY8" fmla="*/ 273512 h 607216"/>
                <a:gd name="connsiteX9" fmla="*/ 87911 w 460086"/>
                <a:gd name="connsiteY9" fmla="*/ 173027 h 607216"/>
                <a:gd name="connsiteX10" fmla="*/ 132642 w 460086"/>
                <a:gd name="connsiteY10" fmla="*/ 242311 h 607216"/>
                <a:gd name="connsiteX11" fmla="*/ 186010 w 460086"/>
                <a:gd name="connsiteY11" fmla="*/ 317216 h 607216"/>
                <a:gd name="connsiteX12" fmla="*/ 0 w 460086"/>
                <a:gd name="connsiteY12" fmla="*/ 437083 h 607216"/>
                <a:gd name="connsiteX13" fmla="*/ 0 w 460086"/>
                <a:gd name="connsiteY13" fmla="*/ 229617 h 607216"/>
                <a:gd name="connsiteX14" fmla="*/ 230008 w 460086"/>
                <a:gd name="connsiteY14" fmla="*/ 170345 h 607216"/>
                <a:gd name="connsiteX15" fmla="*/ 289389 w 460086"/>
                <a:gd name="connsiteY15" fmla="*/ 229656 h 607216"/>
                <a:gd name="connsiteX16" fmla="*/ 230008 w 460086"/>
                <a:gd name="connsiteY16" fmla="*/ 288967 h 607216"/>
                <a:gd name="connsiteX17" fmla="*/ 170627 w 460086"/>
                <a:gd name="connsiteY17" fmla="*/ 229656 h 607216"/>
                <a:gd name="connsiteX18" fmla="*/ 230008 w 460086"/>
                <a:gd name="connsiteY18" fmla="*/ 170345 h 607216"/>
                <a:gd name="connsiteX19" fmla="*/ 460086 w 460086"/>
                <a:gd name="connsiteY19" fmla="*/ 22158 h 607216"/>
                <a:gd name="connsiteX20" fmla="*/ 460086 w 460086"/>
                <a:gd name="connsiteY20" fmla="*/ 229623 h 607216"/>
                <a:gd name="connsiteX21" fmla="*/ 372142 w 460086"/>
                <a:gd name="connsiteY21" fmla="*/ 286214 h 607216"/>
                <a:gd name="connsiteX22" fmla="*/ 327296 w 460086"/>
                <a:gd name="connsiteY22" fmla="*/ 216929 h 607216"/>
                <a:gd name="connsiteX23" fmla="*/ 274005 w 460086"/>
                <a:gd name="connsiteY23" fmla="*/ 142025 h 607216"/>
                <a:gd name="connsiteX24" fmla="*/ 22369 w 460086"/>
                <a:gd name="connsiteY24" fmla="*/ 0 h 607216"/>
                <a:gd name="connsiteX25" fmla="*/ 229980 w 460086"/>
                <a:gd name="connsiteY25" fmla="*/ 0 h 607216"/>
                <a:gd name="connsiteX26" fmla="*/ 286636 w 460086"/>
                <a:gd name="connsiteY26" fmla="*/ 87777 h 607216"/>
                <a:gd name="connsiteX27" fmla="*/ 217271 w 460086"/>
                <a:gd name="connsiteY27" fmla="*/ 132441 h 607216"/>
                <a:gd name="connsiteX28" fmla="*/ 142279 w 460086"/>
                <a:gd name="connsiteY28" fmla="*/ 185728 h 60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60086" h="607216">
                  <a:moveTo>
                    <a:pt x="317786" y="273512"/>
                  </a:moveTo>
                  <a:lnTo>
                    <a:pt x="437716" y="459259"/>
                  </a:lnTo>
                  <a:lnTo>
                    <a:pt x="249380" y="459259"/>
                  </a:lnTo>
                  <a:lnTo>
                    <a:pt x="249380" y="607216"/>
                  </a:lnTo>
                  <a:lnTo>
                    <a:pt x="210568" y="607216"/>
                  </a:lnTo>
                  <a:lnTo>
                    <a:pt x="210568" y="429221"/>
                  </a:lnTo>
                  <a:lnTo>
                    <a:pt x="173308" y="371569"/>
                  </a:lnTo>
                  <a:lnTo>
                    <a:pt x="242782" y="326804"/>
                  </a:lnTo>
                  <a:cubicBezTo>
                    <a:pt x="275578" y="322541"/>
                    <a:pt x="303426" y="301999"/>
                    <a:pt x="317786" y="273512"/>
                  </a:cubicBezTo>
                  <a:close/>
                  <a:moveTo>
                    <a:pt x="87911" y="173027"/>
                  </a:moveTo>
                  <a:lnTo>
                    <a:pt x="132642" y="242311"/>
                  </a:lnTo>
                  <a:cubicBezTo>
                    <a:pt x="136912" y="275161"/>
                    <a:pt x="157483" y="302972"/>
                    <a:pt x="186010" y="317216"/>
                  </a:cubicBezTo>
                  <a:lnTo>
                    <a:pt x="0" y="437083"/>
                  </a:lnTo>
                  <a:lnTo>
                    <a:pt x="0" y="229617"/>
                  </a:lnTo>
                  <a:close/>
                  <a:moveTo>
                    <a:pt x="230008" y="170345"/>
                  </a:moveTo>
                  <a:cubicBezTo>
                    <a:pt x="262803" y="170345"/>
                    <a:pt x="289389" y="196899"/>
                    <a:pt x="289389" y="229656"/>
                  </a:cubicBezTo>
                  <a:cubicBezTo>
                    <a:pt x="289389" y="262413"/>
                    <a:pt x="262803" y="288967"/>
                    <a:pt x="230008" y="288967"/>
                  </a:cubicBezTo>
                  <a:cubicBezTo>
                    <a:pt x="197213" y="288967"/>
                    <a:pt x="170627" y="262413"/>
                    <a:pt x="170627" y="229656"/>
                  </a:cubicBezTo>
                  <a:cubicBezTo>
                    <a:pt x="170627" y="196899"/>
                    <a:pt x="197213" y="170345"/>
                    <a:pt x="230008" y="170345"/>
                  </a:cubicBezTo>
                  <a:close/>
                  <a:moveTo>
                    <a:pt x="460086" y="22158"/>
                  </a:moveTo>
                  <a:lnTo>
                    <a:pt x="460086" y="229623"/>
                  </a:lnTo>
                  <a:lnTo>
                    <a:pt x="372142" y="286214"/>
                  </a:lnTo>
                  <a:lnTo>
                    <a:pt x="327296" y="216929"/>
                  </a:lnTo>
                  <a:cubicBezTo>
                    <a:pt x="323025" y="184080"/>
                    <a:pt x="302446" y="156366"/>
                    <a:pt x="274005" y="142025"/>
                  </a:cubicBezTo>
                  <a:close/>
                  <a:moveTo>
                    <a:pt x="22369" y="0"/>
                  </a:moveTo>
                  <a:lnTo>
                    <a:pt x="229980" y="0"/>
                  </a:lnTo>
                  <a:lnTo>
                    <a:pt x="286636" y="87777"/>
                  </a:lnTo>
                  <a:lnTo>
                    <a:pt x="217271" y="132441"/>
                  </a:lnTo>
                  <a:cubicBezTo>
                    <a:pt x="184383" y="136704"/>
                    <a:pt x="156637" y="157244"/>
                    <a:pt x="142279" y="185728"/>
                  </a:cubicBezTo>
                  <a:close/>
                </a:path>
              </a:pathLst>
            </a:custGeom>
            <a:solidFill>
              <a:schemeClr val="accent1"/>
            </a:solid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RelativeShape3"/>
            <p:cNvSpPr/>
            <p:nvPr/>
          </p:nvSpPr>
          <p:spPr>
            <a:xfrm>
              <a:off x="5468386" y="3122389"/>
              <a:ext cx="3101418" cy="52947"/>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 name="ValueShape3"/>
            <p:cNvSpPr/>
            <p:nvPr/>
          </p:nvSpPr>
          <p:spPr>
            <a:xfrm>
              <a:off x="5468386" y="3122389"/>
              <a:ext cx="1116510" cy="52947"/>
            </a:xfrm>
            <a:prstGeom prst="roundRect">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 name="ValueText3"/>
            <p:cNvSpPr txBox="1"/>
            <p:nvPr/>
          </p:nvSpPr>
          <p:spPr>
            <a:xfrm>
              <a:off x="5463425" y="2750159"/>
              <a:ext cx="398237" cy="196650"/>
            </a:xfrm>
            <a:prstGeom prst="rect">
              <a:avLst/>
            </a:prstGeom>
            <a:noFill/>
          </p:spPr>
          <p:txBody>
            <a:bodyPr wrap="none" anchor="ctr" anchorCtr="0">
              <a:prstTxWarp prst="textPlain">
                <a:avLst/>
              </a:prstTxWarp>
              <a:normAutofit fontScale="30000" lnSpcReduction="20000"/>
            </a:bodyPr>
            <a:lstStyle/>
            <a:p>
              <a:pPr marL="0" marR="0" lvl="0" indent="0" algn="l" defTabSz="914400" rtl="0" eaLnBrk="0" fontAlgn="base" latinLnBrk="0" hangingPunct="0">
                <a:spcBef>
                  <a:spcPct val="0"/>
                </a:spcBef>
                <a:spcAft>
                  <a:spcPct val="0"/>
                </a:spcAft>
                <a:buClrTx/>
                <a:buSzTx/>
                <a:buFontTx/>
                <a:buNone/>
                <a:defRPr/>
              </a:pPr>
              <a:r>
                <a:rPr kumimoji="0" lang="zh-CN" altLang="en-US" sz="6000" b="0" i="0" u="none" strike="noStrike" kern="1200" cap="none" spc="0" normalizeH="0" baseline="0" noProof="0">
                  <a:ln>
                    <a:noFill/>
                  </a:ln>
                  <a:solidFill>
                    <a:schemeClr val="accent6">
                      <a:lumMod val="100000"/>
                    </a:schemeClr>
                  </a:solidFill>
                  <a:effectLst/>
                  <a:uLnTx/>
                  <a:uFillTx/>
                  <a:latin typeface="Arial" panose="020B0604020202020204" pitchFamily="34" charset="0"/>
                  <a:ea typeface="微软雅黑" panose="020B0503020204020204" pitchFamily="34" charset="-122"/>
                  <a:sym typeface="Arial" panose="020B0604020202020204" pitchFamily="34" charset="0"/>
                </a:rPr>
                <a:t>词</a:t>
              </a:r>
              <a:endParaRPr kumimoji="0" lang="zh-CN" altLang="en-US" sz="6000" b="0" i="0" u="none" strike="noStrike" kern="1200" cap="none" spc="0" normalizeH="0" baseline="0" noProof="0">
                <a:ln>
                  <a:noFill/>
                </a:ln>
                <a:solidFill>
                  <a:schemeClr val="accent6">
                    <a:lumMod val="10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SorbShape3"/>
            <p:cNvSpPr/>
            <p:nvPr/>
          </p:nvSpPr>
          <p:spPr bwMode="auto">
            <a:xfrm>
              <a:off x="6398869" y="2686263"/>
              <a:ext cx="372055" cy="491034"/>
            </a:xfrm>
            <a:custGeom>
              <a:avLst/>
              <a:gdLst>
                <a:gd name="connsiteX0" fmla="*/ 317786 w 460086"/>
                <a:gd name="connsiteY0" fmla="*/ 273512 h 607216"/>
                <a:gd name="connsiteX1" fmla="*/ 437716 w 460086"/>
                <a:gd name="connsiteY1" fmla="*/ 459259 h 607216"/>
                <a:gd name="connsiteX2" fmla="*/ 249380 w 460086"/>
                <a:gd name="connsiteY2" fmla="*/ 459259 h 607216"/>
                <a:gd name="connsiteX3" fmla="*/ 249380 w 460086"/>
                <a:gd name="connsiteY3" fmla="*/ 607216 h 607216"/>
                <a:gd name="connsiteX4" fmla="*/ 210568 w 460086"/>
                <a:gd name="connsiteY4" fmla="*/ 607216 h 607216"/>
                <a:gd name="connsiteX5" fmla="*/ 210568 w 460086"/>
                <a:gd name="connsiteY5" fmla="*/ 429221 h 607216"/>
                <a:gd name="connsiteX6" fmla="*/ 173308 w 460086"/>
                <a:gd name="connsiteY6" fmla="*/ 371569 h 607216"/>
                <a:gd name="connsiteX7" fmla="*/ 242782 w 460086"/>
                <a:gd name="connsiteY7" fmla="*/ 326804 h 607216"/>
                <a:gd name="connsiteX8" fmla="*/ 317786 w 460086"/>
                <a:gd name="connsiteY8" fmla="*/ 273512 h 607216"/>
                <a:gd name="connsiteX9" fmla="*/ 87911 w 460086"/>
                <a:gd name="connsiteY9" fmla="*/ 173027 h 607216"/>
                <a:gd name="connsiteX10" fmla="*/ 132642 w 460086"/>
                <a:gd name="connsiteY10" fmla="*/ 242311 h 607216"/>
                <a:gd name="connsiteX11" fmla="*/ 186010 w 460086"/>
                <a:gd name="connsiteY11" fmla="*/ 317216 h 607216"/>
                <a:gd name="connsiteX12" fmla="*/ 0 w 460086"/>
                <a:gd name="connsiteY12" fmla="*/ 437083 h 607216"/>
                <a:gd name="connsiteX13" fmla="*/ 0 w 460086"/>
                <a:gd name="connsiteY13" fmla="*/ 229617 h 607216"/>
                <a:gd name="connsiteX14" fmla="*/ 230008 w 460086"/>
                <a:gd name="connsiteY14" fmla="*/ 170345 h 607216"/>
                <a:gd name="connsiteX15" fmla="*/ 289389 w 460086"/>
                <a:gd name="connsiteY15" fmla="*/ 229656 h 607216"/>
                <a:gd name="connsiteX16" fmla="*/ 230008 w 460086"/>
                <a:gd name="connsiteY16" fmla="*/ 288967 h 607216"/>
                <a:gd name="connsiteX17" fmla="*/ 170627 w 460086"/>
                <a:gd name="connsiteY17" fmla="*/ 229656 h 607216"/>
                <a:gd name="connsiteX18" fmla="*/ 230008 w 460086"/>
                <a:gd name="connsiteY18" fmla="*/ 170345 h 607216"/>
                <a:gd name="connsiteX19" fmla="*/ 460086 w 460086"/>
                <a:gd name="connsiteY19" fmla="*/ 22158 h 607216"/>
                <a:gd name="connsiteX20" fmla="*/ 460086 w 460086"/>
                <a:gd name="connsiteY20" fmla="*/ 229623 h 607216"/>
                <a:gd name="connsiteX21" fmla="*/ 372142 w 460086"/>
                <a:gd name="connsiteY21" fmla="*/ 286214 h 607216"/>
                <a:gd name="connsiteX22" fmla="*/ 327296 w 460086"/>
                <a:gd name="connsiteY22" fmla="*/ 216929 h 607216"/>
                <a:gd name="connsiteX23" fmla="*/ 274005 w 460086"/>
                <a:gd name="connsiteY23" fmla="*/ 142025 h 607216"/>
                <a:gd name="connsiteX24" fmla="*/ 22369 w 460086"/>
                <a:gd name="connsiteY24" fmla="*/ 0 h 607216"/>
                <a:gd name="connsiteX25" fmla="*/ 229980 w 460086"/>
                <a:gd name="connsiteY25" fmla="*/ 0 h 607216"/>
                <a:gd name="connsiteX26" fmla="*/ 286636 w 460086"/>
                <a:gd name="connsiteY26" fmla="*/ 87777 h 607216"/>
                <a:gd name="connsiteX27" fmla="*/ 217271 w 460086"/>
                <a:gd name="connsiteY27" fmla="*/ 132441 h 607216"/>
                <a:gd name="connsiteX28" fmla="*/ 142279 w 460086"/>
                <a:gd name="connsiteY28" fmla="*/ 185728 h 60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60086" h="607216">
                  <a:moveTo>
                    <a:pt x="317786" y="273512"/>
                  </a:moveTo>
                  <a:lnTo>
                    <a:pt x="437716" y="459259"/>
                  </a:lnTo>
                  <a:lnTo>
                    <a:pt x="249380" y="459259"/>
                  </a:lnTo>
                  <a:lnTo>
                    <a:pt x="249380" y="607216"/>
                  </a:lnTo>
                  <a:lnTo>
                    <a:pt x="210568" y="607216"/>
                  </a:lnTo>
                  <a:lnTo>
                    <a:pt x="210568" y="429221"/>
                  </a:lnTo>
                  <a:lnTo>
                    <a:pt x="173308" y="371569"/>
                  </a:lnTo>
                  <a:lnTo>
                    <a:pt x="242782" y="326804"/>
                  </a:lnTo>
                  <a:cubicBezTo>
                    <a:pt x="275578" y="322541"/>
                    <a:pt x="303426" y="301999"/>
                    <a:pt x="317786" y="273512"/>
                  </a:cubicBezTo>
                  <a:close/>
                  <a:moveTo>
                    <a:pt x="87911" y="173027"/>
                  </a:moveTo>
                  <a:lnTo>
                    <a:pt x="132642" y="242311"/>
                  </a:lnTo>
                  <a:cubicBezTo>
                    <a:pt x="136912" y="275161"/>
                    <a:pt x="157483" y="302972"/>
                    <a:pt x="186010" y="317216"/>
                  </a:cubicBezTo>
                  <a:lnTo>
                    <a:pt x="0" y="437083"/>
                  </a:lnTo>
                  <a:lnTo>
                    <a:pt x="0" y="229617"/>
                  </a:lnTo>
                  <a:close/>
                  <a:moveTo>
                    <a:pt x="230008" y="170345"/>
                  </a:moveTo>
                  <a:cubicBezTo>
                    <a:pt x="262803" y="170345"/>
                    <a:pt x="289389" y="196899"/>
                    <a:pt x="289389" y="229656"/>
                  </a:cubicBezTo>
                  <a:cubicBezTo>
                    <a:pt x="289389" y="262413"/>
                    <a:pt x="262803" y="288967"/>
                    <a:pt x="230008" y="288967"/>
                  </a:cubicBezTo>
                  <a:cubicBezTo>
                    <a:pt x="197213" y="288967"/>
                    <a:pt x="170627" y="262413"/>
                    <a:pt x="170627" y="229656"/>
                  </a:cubicBezTo>
                  <a:cubicBezTo>
                    <a:pt x="170627" y="196899"/>
                    <a:pt x="197213" y="170345"/>
                    <a:pt x="230008" y="170345"/>
                  </a:cubicBezTo>
                  <a:close/>
                  <a:moveTo>
                    <a:pt x="460086" y="22158"/>
                  </a:moveTo>
                  <a:lnTo>
                    <a:pt x="460086" y="229623"/>
                  </a:lnTo>
                  <a:lnTo>
                    <a:pt x="372142" y="286214"/>
                  </a:lnTo>
                  <a:lnTo>
                    <a:pt x="327296" y="216929"/>
                  </a:lnTo>
                  <a:cubicBezTo>
                    <a:pt x="323025" y="184080"/>
                    <a:pt x="302446" y="156366"/>
                    <a:pt x="274005" y="142025"/>
                  </a:cubicBezTo>
                  <a:close/>
                  <a:moveTo>
                    <a:pt x="22369" y="0"/>
                  </a:moveTo>
                  <a:lnTo>
                    <a:pt x="229980" y="0"/>
                  </a:lnTo>
                  <a:lnTo>
                    <a:pt x="286636" y="87777"/>
                  </a:lnTo>
                  <a:lnTo>
                    <a:pt x="217271" y="132441"/>
                  </a:lnTo>
                  <a:cubicBezTo>
                    <a:pt x="184383" y="136704"/>
                    <a:pt x="156637" y="157244"/>
                    <a:pt x="142279" y="185728"/>
                  </a:cubicBezTo>
                  <a:close/>
                </a:path>
              </a:pathLst>
            </a:custGeom>
            <a:solidFill>
              <a:schemeClr val="accent6">
                <a:lumMod val="100000"/>
              </a:schemeClr>
            </a:solid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RelativeShape4"/>
            <p:cNvSpPr/>
            <p:nvPr/>
          </p:nvSpPr>
          <p:spPr>
            <a:xfrm>
              <a:off x="5468386" y="3847150"/>
              <a:ext cx="3101418" cy="52947"/>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ValueShape4"/>
            <p:cNvSpPr/>
            <p:nvPr/>
          </p:nvSpPr>
          <p:spPr>
            <a:xfrm>
              <a:off x="5468386" y="3847150"/>
              <a:ext cx="1767808" cy="52947"/>
            </a:xfrm>
            <a:prstGeom prst="roundRect">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0" name="ValueText4"/>
            <p:cNvSpPr txBox="1"/>
            <p:nvPr/>
          </p:nvSpPr>
          <p:spPr>
            <a:xfrm>
              <a:off x="5463425" y="3521427"/>
              <a:ext cx="398237" cy="196650"/>
            </a:xfrm>
            <a:prstGeom prst="rect">
              <a:avLst/>
            </a:prstGeom>
            <a:noFill/>
          </p:spPr>
          <p:txBody>
            <a:bodyPr wrap="none" anchor="ctr" anchorCtr="0">
              <a:prstTxWarp prst="textPlain">
                <a:avLst/>
              </a:prstTxWarp>
              <a:normAutofit fontScale="30000" lnSpcReduction="20000"/>
            </a:bodyPr>
            <a:lstStyle/>
            <a:p>
              <a:pPr marL="0" marR="0" lvl="0" indent="0" algn="l" defTabSz="914400" rtl="0" eaLnBrk="0" fontAlgn="base" latinLnBrk="0" hangingPunct="0">
                <a:spcBef>
                  <a:spcPct val="0"/>
                </a:spcBef>
                <a:spcAft>
                  <a:spcPct val="0"/>
                </a:spcAft>
                <a:buClrTx/>
                <a:buSzTx/>
                <a:buFontTx/>
                <a:buNone/>
                <a:defRPr/>
              </a:pPr>
              <a:r>
                <a:rPr kumimoji="0" lang="zh-CN" altLang="en-US" sz="6000" b="0" i="0" u="none" strike="noStrike" kern="1200" cap="none" spc="0" normalizeH="0" baseline="0" noProof="0">
                  <a:ln>
                    <a:noFill/>
                  </a:ln>
                  <a:solidFill>
                    <a:schemeClr val="accent3">
                      <a:lumMod val="100000"/>
                    </a:schemeClr>
                  </a:solidFill>
                  <a:effectLst/>
                  <a:uLnTx/>
                  <a:uFillTx/>
                  <a:latin typeface="Arial" panose="020B0604020202020204" pitchFamily="34" charset="0"/>
                  <a:ea typeface="微软雅黑" panose="020B0503020204020204" pitchFamily="34" charset="-122"/>
                  <a:sym typeface="Arial" panose="020B0604020202020204" pitchFamily="34" charset="0"/>
                </a:rPr>
                <a:t>短语</a:t>
              </a:r>
              <a:endParaRPr kumimoji="0" lang="zh-CN" altLang="en-US" sz="6000" b="0" i="0" u="none" strike="noStrike" kern="1200" cap="none" spc="0" normalizeH="0" baseline="0" noProof="0">
                <a:ln>
                  <a:noFill/>
                </a:ln>
                <a:solidFill>
                  <a:schemeClr val="accent3">
                    <a:lumMod val="10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SorbShape4"/>
            <p:cNvSpPr/>
            <p:nvPr/>
          </p:nvSpPr>
          <p:spPr bwMode="auto">
            <a:xfrm>
              <a:off x="7050167" y="3411024"/>
              <a:ext cx="372055" cy="491034"/>
            </a:xfrm>
            <a:custGeom>
              <a:avLst/>
              <a:gdLst>
                <a:gd name="connsiteX0" fmla="*/ 317786 w 460086"/>
                <a:gd name="connsiteY0" fmla="*/ 273512 h 607216"/>
                <a:gd name="connsiteX1" fmla="*/ 437716 w 460086"/>
                <a:gd name="connsiteY1" fmla="*/ 459259 h 607216"/>
                <a:gd name="connsiteX2" fmla="*/ 249380 w 460086"/>
                <a:gd name="connsiteY2" fmla="*/ 459259 h 607216"/>
                <a:gd name="connsiteX3" fmla="*/ 249380 w 460086"/>
                <a:gd name="connsiteY3" fmla="*/ 607216 h 607216"/>
                <a:gd name="connsiteX4" fmla="*/ 210568 w 460086"/>
                <a:gd name="connsiteY4" fmla="*/ 607216 h 607216"/>
                <a:gd name="connsiteX5" fmla="*/ 210568 w 460086"/>
                <a:gd name="connsiteY5" fmla="*/ 429221 h 607216"/>
                <a:gd name="connsiteX6" fmla="*/ 173308 w 460086"/>
                <a:gd name="connsiteY6" fmla="*/ 371569 h 607216"/>
                <a:gd name="connsiteX7" fmla="*/ 242782 w 460086"/>
                <a:gd name="connsiteY7" fmla="*/ 326804 h 607216"/>
                <a:gd name="connsiteX8" fmla="*/ 317786 w 460086"/>
                <a:gd name="connsiteY8" fmla="*/ 273512 h 607216"/>
                <a:gd name="connsiteX9" fmla="*/ 87911 w 460086"/>
                <a:gd name="connsiteY9" fmla="*/ 173027 h 607216"/>
                <a:gd name="connsiteX10" fmla="*/ 132642 w 460086"/>
                <a:gd name="connsiteY10" fmla="*/ 242311 h 607216"/>
                <a:gd name="connsiteX11" fmla="*/ 186010 w 460086"/>
                <a:gd name="connsiteY11" fmla="*/ 317216 h 607216"/>
                <a:gd name="connsiteX12" fmla="*/ 0 w 460086"/>
                <a:gd name="connsiteY12" fmla="*/ 437083 h 607216"/>
                <a:gd name="connsiteX13" fmla="*/ 0 w 460086"/>
                <a:gd name="connsiteY13" fmla="*/ 229617 h 607216"/>
                <a:gd name="connsiteX14" fmla="*/ 230008 w 460086"/>
                <a:gd name="connsiteY14" fmla="*/ 170345 h 607216"/>
                <a:gd name="connsiteX15" fmla="*/ 289389 w 460086"/>
                <a:gd name="connsiteY15" fmla="*/ 229656 h 607216"/>
                <a:gd name="connsiteX16" fmla="*/ 230008 w 460086"/>
                <a:gd name="connsiteY16" fmla="*/ 288967 h 607216"/>
                <a:gd name="connsiteX17" fmla="*/ 170627 w 460086"/>
                <a:gd name="connsiteY17" fmla="*/ 229656 h 607216"/>
                <a:gd name="connsiteX18" fmla="*/ 230008 w 460086"/>
                <a:gd name="connsiteY18" fmla="*/ 170345 h 607216"/>
                <a:gd name="connsiteX19" fmla="*/ 460086 w 460086"/>
                <a:gd name="connsiteY19" fmla="*/ 22158 h 607216"/>
                <a:gd name="connsiteX20" fmla="*/ 460086 w 460086"/>
                <a:gd name="connsiteY20" fmla="*/ 229623 h 607216"/>
                <a:gd name="connsiteX21" fmla="*/ 372142 w 460086"/>
                <a:gd name="connsiteY21" fmla="*/ 286214 h 607216"/>
                <a:gd name="connsiteX22" fmla="*/ 327296 w 460086"/>
                <a:gd name="connsiteY22" fmla="*/ 216929 h 607216"/>
                <a:gd name="connsiteX23" fmla="*/ 274005 w 460086"/>
                <a:gd name="connsiteY23" fmla="*/ 142025 h 607216"/>
                <a:gd name="connsiteX24" fmla="*/ 22369 w 460086"/>
                <a:gd name="connsiteY24" fmla="*/ 0 h 607216"/>
                <a:gd name="connsiteX25" fmla="*/ 229980 w 460086"/>
                <a:gd name="connsiteY25" fmla="*/ 0 h 607216"/>
                <a:gd name="connsiteX26" fmla="*/ 286636 w 460086"/>
                <a:gd name="connsiteY26" fmla="*/ 87777 h 607216"/>
                <a:gd name="connsiteX27" fmla="*/ 217271 w 460086"/>
                <a:gd name="connsiteY27" fmla="*/ 132441 h 607216"/>
                <a:gd name="connsiteX28" fmla="*/ 142279 w 460086"/>
                <a:gd name="connsiteY28" fmla="*/ 185728 h 60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60086" h="607216">
                  <a:moveTo>
                    <a:pt x="317786" y="273512"/>
                  </a:moveTo>
                  <a:lnTo>
                    <a:pt x="437716" y="459259"/>
                  </a:lnTo>
                  <a:lnTo>
                    <a:pt x="249380" y="459259"/>
                  </a:lnTo>
                  <a:lnTo>
                    <a:pt x="249380" y="607216"/>
                  </a:lnTo>
                  <a:lnTo>
                    <a:pt x="210568" y="607216"/>
                  </a:lnTo>
                  <a:lnTo>
                    <a:pt x="210568" y="429221"/>
                  </a:lnTo>
                  <a:lnTo>
                    <a:pt x="173308" y="371569"/>
                  </a:lnTo>
                  <a:lnTo>
                    <a:pt x="242782" y="326804"/>
                  </a:lnTo>
                  <a:cubicBezTo>
                    <a:pt x="275578" y="322541"/>
                    <a:pt x="303426" y="301999"/>
                    <a:pt x="317786" y="273512"/>
                  </a:cubicBezTo>
                  <a:close/>
                  <a:moveTo>
                    <a:pt x="87911" y="173027"/>
                  </a:moveTo>
                  <a:lnTo>
                    <a:pt x="132642" y="242311"/>
                  </a:lnTo>
                  <a:cubicBezTo>
                    <a:pt x="136912" y="275161"/>
                    <a:pt x="157483" y="302972"/>
                    <a:pt x="186010" y="317216"/>
                  </a:cubicBezTo>
                  <a:lnTo>
                    <a:pt x="0" y="437083"/>
                  </a:lnTo>
                  <a:lnTo>
                    <a:pt x="0" y="229617"/>
                  </a:lnTo>
                  <a:close/>
                  <a:moveTo>
                    <a:pt x="230008" y="170345"/>
                  </a:moveTo>
                  <a:cubicBezTo>
                    <a:pt x="262803" y="170345"/>
                    <a:pt x="289389" y="196899"/>
                    <a:pt x="289389" y="229656"/>
                  </a:cubicBezTo>
                  <a:cubicBezTo>
                    <a:pt x="289389" y="262413"/>
                    <a:pt x="262803" y="288967"/>
                    <a:pt x="230008" y="288967"/>
                  </a:cubicBezTo>
                  <a:cubicBezTo>
                    <a:pt x="197213" y="288967"/>
                    <a:pt x="170627" y="262413"/>
                    <a:pt x="170627" y="229656"/>
                  </a:cubicBezTo>
                  <a:cubicBezTo>
                    <a:pt x="170627" y="196899"/>
                    <a:pt x="197213" y="170345"/>
                    <a:pt x="230008" y="170345"/>
                  </a:cubicBezTo>
                  <a:close/>
                  <a:moveTo>
                    <a:pt x="460086" y="22158"/>
                  </a:moveTo>
                  <a:lnTo>
                    <a:pt x="460086" y="229623"/>
                  </a:lnTo>
                  <a:lnTo>
                    <a:pt x="372142" y="286214"/>
                  </a:lnTo>
                  <a:lnTo>
                    <a:pt x="327296" y="216929"/>
                  </a:lnTo>
                  <a:cubicBezTo>
                    <a:pt x="323025" y="184080"/>
                    <a:pt x="302446" y="156366"/>
                    <a:pt x="274005" y="142025"/>
                  </a:cubicBezTo>
                  <a:close/>
                  <a:moveTo>
                    <a:pt x="22369" y="0"/>
                  </a:moveTo>
                  <a:lnTo>
                    <a:pt x="229980" y="0"/>
                  </a:lnTo>
                  <a:lnTo>
                    <a:pt x="286636" y="87777"/>
                  </a:lnTo>
                  <a:lnTo>
                    <a:pt x="217271" y="132441"/>
                  </a:lnTo>
                  <a:cubicBezTo>
                    <a:pt x="184383" y="136704"/>
                    <a:pt x="156637" y="157244"/>
                    <a:pt x="142279" y="185728"/>
                  </a:cubicBezTo>
                  <a:close/>
                </a:path>
              </a:pathLst>
            </a:custGeom>
            <a:solidFill>
              <a:schemeClr val="accent3">
                <a:lumMod val="100000"/>
              </a:schemeClr>
            </a:solid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RelativeShape5"/>
            <p:cNvSpPr/>
            <p:nvPr/>
          </p:nvSpPr>
          <p:spPr>
            <a:xfrm>
              <a:off x="5463450" y="4469873"/>
              <a:ext cx="3101418" cy="52947"/>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ValueShape5"/>
            <p:cNvSpPr/>
            <p:nvPr/>
          </p:nvSpPr>
          <p:spPr>
            <a:xfrm>
              <a:off x="5463450" y="4469873"/>
              <a:ext cx="1302596" cy="52947"/>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ValueText5"/>
            <p:cNvSpPr txBox="1"/>
            <p:nvPr/>
          </p:nvSpPr>
          <p:spPr>
            <a:xfrm>
              <a:off x="5463450" y="4180734"/>
              <a:ext cx="398237" cy="196650"/>
            </a:xfrm>
            <a:prstGeom prst="rect">
              <a:avLst/>
            </a:prstGeom>
            <a:noFill/>
          </p:spPr>
          <p:txBody>
            <a:bodyPr wrap="none" anchor="ctr" anchorCtr="0">
              <a:prstTxWarp prst="textPlain">
                <a:avLst/>
              </a:prstTxWarp>
              <a:normAutofit fontScale="30000" lnSpcReduction="20000"/>
            </a:bodyPr>
            <a:lstStyle/>
            <a:p>
              <a:pPr marL="0" marR="0" lvl="0" indent="0" algn="l" defTabSz="914400" rtl="0" eaLnBrk="0" fontAlgn="base" latinLnBrk="0" hangingPunct="0">
                <a:spcBef>
                  <a:spcPct val="0"/>
                </a:spcBef>
                <a:spcAft>
                  <a:spcPct val="0"/>
                </a:spcAft>
                <a:buClrTx/>
                <a:buSzTx/>
                <a:buFontTx/>
                <a:buNone/>
                <a:defRPr/>
              </a:pPr>
              <a:r>
                <a:rPr kumimoji="0" lang="zh-CN" altLang="en-US" sz="6000" b="0" i="0" u="none" strike="noStrike" kern="1200" cap="none" spc="0" normalizeH="0" baseline="0" noProof="0">
                  <a:ln>
                    <a:noFill/>
                  </a:ln>
                  <a:solidFill>
                    <a:schemeClr val="accent2">
                      <a:lumMod val="60000"/>
                      <a:lumOff val="40000"/>
                    </a:schemeClr>
                  </a:solidFill>
                  <a:effectLst/>
                  <a:uLnTx/>
                  <a:uFillTx/>
                  <a:latin typeface="Arial" panose="020B0604020202020204" pitchFamily="34" charset="0"/>
                  <a:ea typeface="微软雅黑" panose="020B0503020204020204" pitchFamily="34" charset="-122"/>
                  <a:sym typeface="Arial" panose="020B0604020202020204" pitchFamily="34" charset="0"/>
                </a:rPr>
                <a:t>句子</a:t>
              </a:r>
              <a:endParaRPr kumimoji="0" lang="zh-CN" altLang="en-US" sz="6000" b="0" i="0" u="none" strike="noStrike" kern="1200" cap="none" spc="0" normalizeH="0" baseline="0" noProof="0">
                <a:ln>
                  <a:noFill/>
                </a:ln>
                <a:solidFill>
                  <a:schemeClr val="accent2">
                    <a:lumMod val="60000"/>
                    <a:lumOff val="40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SorbShape5"/>
            <p:cNvSpPr/>
            <p:nvPr/>
          </p:nvSpPr>
          <p:spPr bwMode="auto">
            <a:xfrm>
              <a:off x="6580019" y="4033747"/>
              <a:ext cx="372055" cy="491034"/>
            </a:xfrm>
            <a:custGeom>
              <a:avLst/>
              <a:gdLst>
                <a:gd name="connsiteX0" fmla="*/ 317786 w 460086"/>
                <a:gd name="connsiteY0" fmla="*/ 273512 h 607216"/>
                <a:gd name="connsiteX1" fmla="*/ 437716 w 460086"/>
                <a:gd name="connsiteY1" fmla="*/ 459259 h 607216"/>
                <a:gd name="connsiteX2" fmla="*/ 249380 w 460086"/>
                <a:gd name="connsiteY2" fmla="*/ 459259 h 607216"/>
                <a:gd name="connsiteX3" fmla="*/ 249380 w 460086"/>
                <a:gd name="connsiteY3" fmla="*/ 607216 h 607216"/>
                <a:gd name="connsiteX4" fmla="*/ 210568 w 460086"/>
                <a:gd name="connsiteY4" fmla="*/ 607216 h 607216"/>
                <a:gd name="connsiteX5" fmla="*/ 210568 w 460086"/>
                <a:gd name="connsiteY5" fmla="*/ 429221 h 607216"/>
                <a:gd name="connsiteX6" fmla="*/ 173308 w 460086"/>
                <a:gd name="connsiteY6" fmla="*/ 371569 h 607216"/>
                <a:gd name="connsiteX7" fmla="*/ 242782 w 460086"/>
                <a:gd name="connsiteY7" fmla="*/ 326804 h 607216"/>
                <a:gd name="connsiteX8" fmla="*/ 317786 w 460086"/>
                <a:gd name="connsiteY8" fmla="*/ 273512 h 607216"/>
                <a:gd name="connsiteX9" fmla="*/ 87911 w 460086"/>
                <a:gd name="connsiteY9" fmla="*/ 173027 h 607216"/>
                <a:gd name="connsiteX10" fmla="*/ 132642 w 460086"/>
                <a:gd name="connsiteY10" fmla="*/ 242311 h 607216"/>
                <a:gd name="connsiteX11" fmla="*/ 186010 w 460086"/>
                <a:gd name="connsiteY11" fmla="*/ 317216 h 607216"/>
                <a:gd name="connsiteX12" fmla="*/ 0 w 460086"/>
                <a:gd name="connsiteY12" fmla="*/ 437083 h 607216"/>
                <a:gd name="connsiteX13" fmla="*/ 0 w 460086"/>
                <a:gd name="connsiteY13" fmla="*/ 229617 h 607216"/>
                <a:gd name="connsiteX14" fmla="*/ 230008 w 460086"/>
                <a:gd name="connsiteY14" fmla="*/ 170345 h 607216"/>
                <a:gd name="connsiteX15" fmla="*/ 289389 w 460086"/>
                <a:gd name="connsiteY15" fmla="*/ 229656 h 607216"/>
                <a:gd name="connsiteX16" fmla="*/ 230008 w 460086"/>
                <a:gd name="connsiteY16" fmla="*/ 288967 h 607216"/>
                <a:gd name="connsiteX17" fmla="*/ 170627 w 460086"/>
                <a:gd name="connsiteY17" fmla="*/ 229656 h 607216"/>
                <a:gd name="connsiteX18" fmla="*/ 230008 w 460086"/>
                <a:gd name="connsiteY18" fmla="*/ 170345 h 607216"/>
                <a:gd name="connsiteX19" fmla="*/ 460086 w 460086"/>
                <a:gd name="connsiteY19" fmla="*/ 22158 h 607216"/>
                <a:gd name="connsiteX20" fmla="*/ 460086 w 460086"/>
                <a:gd name="connsiteY20" fmla="*/ 229623 h 607216"/>
                <a:gd name="connsiteX21" fmla="*/ 372142 w 460086"/>
                <a:gd name="connsiteY21" fmla="*/ 286214 h 607216"/>
                <a:gd name="connsiteX22" fmla="*/ 327296 w 460086"/>
                <a:gd name="connsiteY22" fmla="*/ 216929 h 607216"/>
                <a:gd name="connsiteX23" fmla="*/ 274005 w 460086"/>
                <a:gd name="connsiteY23" fmla="*/ 142025 h 607216"/>
                <a:gd name="connsiteX24" fmla="*/ 22369 w 460086"/>
                <a:gd name="connsiteY24" fmla="*/ 0 h 607216"/>
                <a:gd name="connsiteX25" fmla="*/ 229980 w 460086"/>
                <a:gd name="connsiteY25" fmla="*/ 0 h 607216"/>
                <a:gd name="connsiteX26" fmla="*/ 286636 w 460086"/>
                <a:gd name="connsiteY26" fmla="*/ 87777 h 607216"/>
                <a:gd name="connsiteX27" fmla="*/ 217271 w 460086"/>
                <a:gd name="connsiteY27" fmla="*/ 132441 h 607216"/>
                <a:gd name="connsiteX28" fmla="*/ 142279 w 460086"/>
                <a:gd name="connsiteY28" fmla="*/ 185728 h 60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60086" h="607216">
                  <a:moveTo>
                    <a:pt x="317786" y="273512"/>
                  </a:moveTo>
                  <a:lnTo>
                    <a:pt x="437716" y="459259"/>
                  </a:lnTo>
                  <a:lnTo>
                    <a:pt x="249380" y="459259"/>
                  </a:lnTo>
                  <a:lnTo>
                    <a:pt x="249380" y="607216"/>
                  </a:lnTo>
                  <a:lnTo>
                    <a:pt x="210568" y="607216"/>
                  </a:lnTo>
                  <a:lnTo>
                    <a:pt x="210568" y="429221"/>
                  </a:lnTo>
                  <a:lnTo>
                    <a:pt x="173308" y="371569"/>
                  </a:lnTo>
                  <a:lnTo>
                    <a:pt x="242782" y="326804"/>
                  </a:lnTo>
                  <a:cubicBezTo>
                    <a:pt x="275578" y="322541"/>
                    <a:pt x="303426" y="301999"/>
                    <a:pt x="317786" y="273512"/>
                  </a:cubicBezTo>
                  <a:close/>
                  <a:moveTo>
                    <a:pt x="87911" y="173027"/>
                  </a:moveTo>
                  <a:lnTo>
                    <a:pt x="132642" y="242311"/>
                  </a:lnTo>
                  <a:cubicBezTo>
                    <a:pt x="136912" y="275161"/>
                    <a:pt x="157483" y="302972"/>
                    <a:pt x="186010" y="317216"/>
                  </a:cubicBezTo>
                  <a:lnTo>
                    <a:pt x="0" y="437083"/>
                  </a:lnTo>
                  <a:lnTo>
                    <a:pt x="0" y="229617"/>
                  </a:lnTo>
                  <a:close/>
                  <a:moveTo>
                    <a:pt x="230008" y="170345"/>
                  </a:moveTo>
                  <a:cubicBezTo>
                    <a:pt x="262803" y="170345"/>
                    <a:pt x="289389" y="196899"/>
                    <a:pt x="289389" y="229656"/>
                  </a:cubicBezTo>
                  <a:cubicBezTo>
                    <a:pt x="289389" y="262413"/>
                    <a:pt x="262803" y="288967"/>
                    <a:pt x="230008" y="288967"/>
                  </a:cubicBezTo>
                  <a:cubicBezTo>
                    <a:pt x="197213" y="288967"/>
                    <a:pt x="170627" y="262413"/>
                    <a:pt x="170627" y="229656"/>
                  </a:cubicBezTo>
                  <a:cubicBezTo>
                    <a:pt x="170627" y="196899"/>
                    <a:pt x="197213" y="170345"/>
                    <a:pt x="230008" y="170345"/>
                  </a:cubicBezTo>
                  <a:close/>
                  <a:moveTo>
                    <a:pt x="460086" y="22158"/>
                  </a:moveTo>
                  <a:lnTo>
                    <a:pt x="460086" y="229623"/>
                  </a:lnTo>
                  <a:lnTo>
                    <a:pt x="372142" y="286214"/>
                  </a:lnTo>
                  <a:lnTo>
                    <a:pt x="327296" y="216929"/>
                  </a:lnTo>
                  <a:cubicBezTo>
                    <a:pt x="323025" y="184080"/>
                    <a:pt x="302446" y="156366"/>
                    <a:pt x="274005" y="142025"/>
                  </a:cubicBezTo>
                  <a:close/>
                  <a:moveTo>
                    <a:pt x="22369" y="0"/>
                  </a:moveTo>
                  <a:lnTo>
                    <a:pt x="229980" y="0"/>
                  </a:lnTo>
                  <a:lnTo>
                    <a:pt x="286636" y="87777"/>
                  </a:lnTo>
                  <a:lnTo>
                    <a:pt x="217271" y="132441"/>
                  </a:lnTo>
                  <a:cubicBezTo>
                    <a:pt x="184383" y="136704"/>
                    <a:pt x="156637" y="157244"/>
                    <a:pt x="142279" y="185728"/>
                  </a:cubicBezTo>
                  <a:close/>
                </a:path>
              </a:pathLst>
            </a:custGeom>
            <a:solidFill>
              <a:schemeClr val="accent2">
                <a:lumMod val="60000"/>
                <a:lumOff val="40000"/>
              </a:schemeClr>
            </a:solid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ExtraShape"/>
            <p:cNvSpPr/>
            <p:nvPr/>
          </p:nvSpPr>
          <p:spPr>
            <a:xfrm flipH="1">
              <a:off x="3923891" y="2500311"/>
              <a:ext cx="852241" cy="852240"/>
            </a:xfrm>
            <a:prstGeom prst="blockArc">
              <a:avLst>
                <a:gd name="adj1" fmla="val 10800000"/>
                <a:gd name="adj2" fmla="val 10800000"/>
                <a:gd name="adj3" fmla="val 2415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 name="ValueShape1"/>
            <p:cNvSpPr/>
            <p:nvPr/>
          </p:nvSpPr>
          <p:spPr>
            <a:xfrm flipH="1">
              <a:off x="3923891" y="2500310"/>
              <a:ext cx="852240" cy="852241"/>
            </a:xfrm>
            <a:prstGeom prst="blockArc">
              <a:avLst>
                <a:gd name="adj1" fmla="val 16200000"/>
                <a:gd name="adj2" fmla="val 6480000"/>
                <a:gd name="adj3" fmla="val 2415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ExtraShape"/>
            <p:cNvSpPr/>
            <p:nvPr/>
          </p:nvSpPr>
          <p:spPr bwMode="auto">
            <a:xfrm rot="15145095">
              <a:off x="3822365" y="2674888"/>
              <a:ext cx="154992" cy="813491"/>
            </a:xfrm>
            <a:custGeom>
              <a:avLst/>
              <a:gdLst>
                <a:gd name="T0" fmla="*/ 28 w 30"/>
                <a:gd name="T1" fmla="*/ 106 h 158"/>
                <a:gd name="T2" fmla="*/ 18 w 30"/>
                <a:gd name="T3" fmla="*/ 157 h 158"/>
                <a:gd name="T4" fmla="*/ 2 w 30"/>
                <a:gd name="T5" fmla="*/ 107 h 158"/>
                <a:gd name="T6" fmla="*/ 10 w 30"/>
                <a:gd name="T7" fmla="*/ 0 h 158"/>
                <a:gd name="T8" fmla="*/ 28 w 30"/>
                <a:gd name="T9" fmla="*/ 106 h 158"/>
              </a:gdLst>
              <a:ahLst/>
              <a:cxnLst>
                <a:cxn ang="0">
                  <a:pos x="T0" y="T1"/>
                </a:cxn>
                <a:cxn ang="0">
                  <a:pos x="T2" y="T3"/>
                </a:cxn>
                <a:cxn ang="0">
                  <a:pos x="T4" y="T5"/>
                </a:cxn>
                <a:cxn ang="0">
                  <a:pos x="T6" y="T7"/>
                </a:cxn>
                <a:cxn ang="0">
                  <a:pos x="T8" y="T9"/>
                </a:cxn>
              </a:cxnLst>
              <a:rect l="0" t="0" r="r" b="b"/>
              <a:pathLst>
                <a:path w="30" h="158">
                  <a:moveTo>
                    <a:pt x="28" y="106"/>
                  </a:moveTo>
                  <a:cubicBezTo>
                    <a:pt x="30" y="149"/>
                    <a:pt x="20" y="157"/>
                    <a:pt x="18" y="157"/>
                  </a:cubicBezTo>
                  <a:cubicBezTo>
                    <a:pt x="15" y="158"/>
                    <a:pt x="4" y="150"/>
                    <a:pt x="2" y="107"/>
                  </a:cubicBezTo>
                  <a:cubicBezTo>
                    <a:pt x="0" y="64"/>
                    <a:pt x="6" y="0"/>
                    <a:pt x="10" y="0"/>
                  </a:cubicBezTo>
                  <a:cubicBezTo>
                    <a:pt x="13" y="0"/>
                    <a:pt x="26" y="62"/>
                    <a:pt x="28" y="106"/>
                  </a:cubicBezTo>
                  <a:close/>
                </a:path>
              </a:pathLst>
            </a:custGeom>
            <a:solidFill>
              <a:srgbClr val="FFFFFF"/>
            </a:solidFill>
            <a:ln w="31750">
              <a:solidFill>
                <a:srgbClr val="000000"/>
              </a:solid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9" name="ValueBack1"/>
            <p:cNvSpPr/>
            <p:nvPr/>
          </p:nvSpPr>
          <p:spPr bwMode="auto">
            <a:xfrm rot="15181263">
              <a:off x="3952903" y="2783145"/>
              <a:ext cx="62172" cy="546413"/>
            </a:xfrm>
            <a:custGeom>
              <a:avLst/>
              <a:gdLst>
                <a:gd name="T0" fmla="*/ 8 w 12"/>
                <a:gd name="T1" fmla="*/ 106 h 106"/>
                <a:gd name="T2" fmla="*/ 1 w 12"/>
                <a:gd name="T3" fmla="*/ 68 h 106"/>
                <a:gd name="T4" fmla="*/ 3 w 12"/>
                <a:gd name="T5" fmla="*/ 0 h 106"/>
                <a:gd name="T6" fmla="*/ 11 w 12"/>
                <a:gd name="T7" fmla="*/ 67 h 106"/>
                <a:gd name="T8" fmla="*/ 8 w 12"/>
                <a:gd name="T9" fmla="*/ 106 h 106"/>
              </a:gdLst>
              <a:ahLst/>
              <a:cxnLst>
                <a:cxn ang="0">
                  <a:pos x="T0" y="T1"/>
                </a:cxn>
                <a:cxn ang="0">
                  <a:pos x="T2" y="T3"/>
                </a:cxn>
                <a:cxn ang="0">
                  <a:pos x="T4" y="T5"/>
                </a:cxn>
                <a:cxn ang="0">
                  <a:pos x="T6" y="T7"/>
                </a:cxn>
                <a:cxn ang="0">
                  <a:pos x="T8" y="T9"/>
                </a:cxn>
              </a:cxnLst>
              <a:rect l="0" t="0" r="r" b="b"/>
              <a:pathLst>
                <a:path w="12" h="106">
                  <a:moveTo>
                    <a:pt x="8" y="106"/>
                  </a:moveTo>
                  <a:cubicBezTo>
                    <a:pt x="6" y="101"/>
                    <a:pt x="2" y="90"/>
                    <a:pt x="1" y="68"/>
                  </a:cubicBezTo>
                  <a:cubicBezTo>
                    <a:pt x="0" y="46"/>
                    <a:pt x="1" y="20"/>
                    <a:pt x="3" y="0"/>
                  </a:cubicBezTo>
                  <a:cubicBezTo>
                    <a:pt x="6" y="20"/>
                    <a:pt x="10" y="45"/>
                    <a:pt x="11" y="67"/>
                  </a:cubicBezTo>
                  <a:cubicBezTo>
                    <a:pt x="12" y="89"/>
                    <a:pt x="10" y="101"/>
                    <a:pt x="8" y="106"/>
                  </a:cubicBezTo>
                  <a:close/>
                </a:path>
              </a:pathLst>
            </a:custGeom>
            <a:solidFill>
              <a:schemeClr val="accent2">
                <a:lumMod val="10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0" name="ExtraShape"/>
            <p:cNvSpPr/>
            <p:nvPr/>
          </p:nvSpPr>
          <p:spPr bwMode="auto">
            <a:xfrm rot="6454905" flipH="1">
              <a:off x="4687479" y="2674888"/>
              <a:ext cx="154992" cy="813491"/>
            </a:xfrm>
            <a:custGeom>
              <a:avLst/>
              <a:gdLst>
                <a:gd name="T0" fmla="*/ 28 w 30"/>
                <a:gd name="T1" fmla="*/ 106 h 158"/>
                <a:gd name="T2" fmla="*/ 18 w 30"/>
                <a:gd name="T3" fmla="*/ 157 h 158"/>
                <a:gd name="T4" fmla="*/ 2 w 30"/>
                <a:gd name="T5" fmla="*/ 107 h 158"/>
                <a:gd name="T6" fmla="*/ 10 w 30"/>
                <a:gd name="T7" fmla="*/ 0 h 158"/>
                <a:gd name="T8" fmla="*/ 28 w 30"/>
                <a:gd name="T9" fmla="*/ 106 h 158"/>
              </a:gdLst>
              <a:ahLst/>
              <a:cxnLst>
                <a:cxn ang="0">
                  <a:pos x="T0" y="T1"/>
                </a:cxn>
                <a:cxn ang="0">
                  <a:pos x="T2" y="T3"/>
                </a:cxn>
                <a:cxn ang="0">
                  <a:pos x="T4" y="T5"/>
                </a:cxn>
                <a:cxn ang="0">
                  <a:pos x="T6" y="T7"/>
                </a:cxn>
                <a:cxn ang="0">
                  <a:pos x="T8" y="T9"/>
                </a:cxn>
              </a:cxnLst>
              <a:rect l="0" t="0" r="r" b="b"/>
              <a:pathLst>
                <a:path w="30" h="158">
                  <a:moveTo>
                    <a:pt x="28" y="106"/>
                  </a:moveTo>
                  <a:cubicBezTo>
                    <a:pt x="30" y="149"/>
                    <a:pt x="20" y="157"/>
                    <a:pt x="18" y="157"/>
                  </a:cubicBezTo>
                  <a:cubicBezTo>
                    <a:pt x="15" y="158"/>
                    <a:pt x="4" y="150"/>
                    <a:pt x="2" y="107"/>
                  </a:cubicBezTo>
                  <a:cubicBezTo>
                    <a:pt x="0" y="64"/>
                    <a:pt x="6" y="0"/>
                    <a:pt x="10" y="0"/>
                  </a:cubicBezTo>
                  <a:cubicBezTo>
                    <a:pt x="13" y="0"/>
                    <a:pt x="26" y="62"/>
                    <a:pt x="28" y="106"/>
                  </a:cubicBezTo>
                  <a:close/>
                </a:path>
              </a:pathLst>
            </a:custGeom>
            <a:solidFill>
              <a:srgbClr val="FFFFFF"/>
            </a:solidFill>
            <a:ln w="31750">
              <a:solidFill>
                <a:srgbClr val="000000"/>
              </a:solid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1" name="ValueBack1"/>
            <p:cNvSpPr/>
            <p:nvPr/>
          </p:nvSpPr>
          <p:spPr bwMode="auto">
            <a:xfrm rot="6418737" flipH="1">
              <a:off x="4649760" y="2783145"/>
              <a:ext cx="62172" cy="546413"/>
            </a:xfrm>
            <a:custGeom>
              <a:avLst/>
              <a:gdLst>
                <a:gd name="T0" fmla="*/ 8 w 12"/>
                <a:gd name="T1" fmla="*/ 106 h 106"/>
                <a:gd name="T2" fmla="*/ 1 w 12"/>
                <a:gd name="T3" fmla="*/ 68 h 106"/>
                <a:gd name="T4" fmla="*/ 3 w 12"/>
                <a:gd name="T5" fmla="*/ 0 h 106"/>
                <a:gd name="T6" fmla="*/ 11 w 12"/>
                <a:gd name="T7" fmla="*/ 67 h 106"/>
                <a:gd name="T8" fmla="*/ 8 w 12"/>
                <a:gd name="T9" fmla="*/ 106 h 106"/>
              </a:gdLst>
              <a:ahLst/>
              <a:cxnLst>
                <a:cxn ang="0">
                  <a:pos x="T0" y="T1"/>
                </a:cxn>
                <a:cxn ang="0">
                  <a:pos x="T2" y="T3"/>
                </a:cxn>
                <a:cxn ang="0">
                  <a:pos x="T4" y="T5"/>
                </a:cxn>
                <a:cxn ang="0">
                  <a:pos x="T6" y="T7"/>
                </a:cxn>
                <a:cxn ang="0">
                  <a:pos x="T8" y="T9"/>
                </a:cxn>
              </a:cxnLst>
              <a:rect l="0" t="0" r="r" b="b"/>
              <a:pathLst>
                <a:path w="12" h="106">
                  <a:moveTo>
                    <a:pt x="8" y="106"/>
                  </a:moveTo>
                  <a:cubicBezTo>
                    <a:pt x="6" y="101"/>
                    <a:pt x="2" y="90"/>
                    <a:pt x="1" y="68"/>
                  </a:cubicBezTo>
                  <a:cubicBezTo>
                    <a:pt x="0" y="46"/>
                    <a:pt x="1" y="20"/>
                    <a:pt x="3" y="0"/>
                  </a:cubicBezTo>
                  <a:cubicBezTo>
                    <a:pt x="6" y="20"/>
                    <a:pt x="10" y="45"/>
                    <a:pt x="11" y="67"/>
                  </a:cubicBezTo>
                  <a:cubicBezTo>
                    <a:pt x="12" y="89"/>
                    <a:pt x="10" y="101"/>
                    <a:pt x="8" y="106"/>
                  </a:cubicBezTo>
                  <a:close/>
                </a:path>
              </a:pathLst>
            </a:custGeom>
            <a:solidFill>
              <a:schemeClr val="accent2">
                <a:lumMod val="10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2" name="ExtraShape"/>
            <p:cNvSpPr/>
            <p:nvPr/>
          </p:nvSpPr>
          <p:spPr bwMode="auto">
            <a:xfrm rot="188772">
              <a:off x="4280490" y="2024623"/>
              <a:ext cx="154992" cy="813490"/>
            </a:xfrm>
            <a:custGeom>
              <a:avLst/>
              <a:gdLst>
                <a:gd name="T0" fmla="*/ 28 w 30"/>
                <a:gd name="T1" fmla="*/ 106 h 158"/>
                <a:gd name="T2" fmla="*/ 18 w 30"/>
                <a:gd name="T3" fmla="*/ 157 h 158"/>
                <a:gd name="T4" fmla="*/ 2 w 30"/>
                <a:gd name="T5" fmla="*/ 107 h 158"/>
                <a:gd name="T6" fmla="*/ 10 w 30"/>
                <a:gd name="T7" fmla="*/ 0 h 158"/>
                <a:gd name="T8" fmla="*/ 28 w 30"/>
                <a:gd name="T9" fmla="*/ 106 h 158"/>
              </a:gdLst>
              <a:ahLst/>
              <a:cxnLst>
                <a:cxn ang="0">
                  <a:pos x="T0" y="T1"/>
                </a:cxn>
                <a:cxn ang="0">
                  <a:pos x="T2" y="T3"/>
                </a:cxn>
                <a:cxn ang="0">
                  <a:pos x="T4" y="T5"/>
                </a:cxn>
                <a:cxn ang="0">
                  <a:pos x="T6" y="T7"/>
                </a:cxn>
                <a:cxn ang="0">
                  <a:pos x="T8" y="T9"/>
                </a:cxn>
              </a:cxnLst>
              <a:rect l="0" t="0" r="r" b="b"/>
              <a:pathLst>
                <a:path w="30" h="158">
                  <a:moveTo>
                    <a:pt x="28" y="106"/>
                  </a:moveTo>
                  <a:cubicBezTo>
                    <a:pt x="30" y="149"/>
                    <a:pt x="20" y="157"/>
                    <a:pt x="18" y="157"/>
                  </a:cubicBezTo>
                  <a:cubicBezTo>
                    <a:pt x="15" y="158"/>
                    <a:pt x="4" y="150"/>
                    <a:pt x="2" y="107"/>
                  </a:cubicBezTo>
                  <a:cubicBezTo>
                    <a:pt x="0" y="64"/>
                    <a:pt x="6" y="0"/>
                    <a:pt x="10" y="0"/>
                  </a:cubicBezTo>
                  <a:cubicBezTo>
                    <a:pt x="13" y="0"/>
                    <a:pt x="26" y="62"/>
                    <a:pt x="28" y="106"/>
                  </a:cubicBezTo>
                  <a:close/>
                </a:path>
              </a:pathLst>
            </a:custGeom>
            <a:solidFill>
              <a:srgbClr val="FFFFFF"/>
            </a:solidFill>
            <a:ln w="31750">
              <a:solidFill>
                <a:srgbClr val="000000"/>
              </a:solid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3" name="ValueBack1"/>
            <p:cNvSpPr/>
            <p:nvPr/>
          </p:nvSpPr>
          <p:spPr bwMode="auto">
            <a:xfrm rot="224940">
              <a:off x="4320770" y="2245794"/>
              <a:ext cx="62172" cy="546413"/>
            </a:xfrm>
            <a:custGeom>
              <a:avLst/>
              <a:gdLst>
                <a:gd name="T0" fmla="*/ 8 w 12"/>
                <a:gd name="T1" fmla="*/ 106 h 106"/>
                <a:gd name="T2" fmla="*/ 1 w 12"/>
                <a:gd name="T3" fmla="*/ 68 h 106"/>
                <a:gd name="T4" fmla="*/ 3 w 12"/>
                <a:gd name="T5" fmla="*/ 0 h 106"/>
                <a:gd name="T6" fmla="*/ 11 w 12"/>
                <a:gd name="T7" fmla="*/ 67 h 106"/>
                <a:gd name="T8" fmla="*/ 8 w 12"/>
                <a:gd name="T9" fmla="*/ 106 h 106"/>
              </a:gdLst>
              <a:ahLst/>
              <a:cxnLst>
                <a:cxn ang="0">
                  <a:pos x="T0" y="T1"/>
                </a:cxn>
                <a:cxn ang="0">
                  <a:pos x="T2" y="T3"/>
                </a:cxn>
                <a:cxn ang="0">
                  <a:pos x="T4" y="T5"/>
                </a:cxn>
                <a:cxn ang="0">
                  <a:pos x="T6" y="T7"/>
                </a:cxn>
                <a:cxn ang="0">
                  <a:pos x="T8" y="T9"/>
                </a:cxn>
              </a:cxnLst>
              <a:rect l="0" t="0" r="r" b="b"/>
              <a:pathLst>
                <a:path w="12" h="106">
                  <a:moveTo>
                    <a:pt x="8" y="106"/>
                  </a:moveTo>
                  <a:cubicBezTo>
                    <a:pt x="6" y="101"/>
                    <a:pt x="2" y="90"/>
                    <a:pt x="1" y="68"/>
                  </a:cubicBezTo>
                  <a:cubicBezTo>
                    <a:pt x="0" y="46"/>
                    <a:pt x="1" y="20"/>
                    <a:pt x="3" y="0"/>
                  </a:cubicBezTo>
                  <a:cubicBezTo>
                    <a:pt x="6" y="20"/>
                    <a:pt x="10" y="45"/>
                    <a:pt x="11" y="67"/>
                  </a:cubicBezTo>
                  <a:cubicBezTo>
                    <a:pt x="12" y="89"/>
                    <a:pt x="10" y="101"/>
                    <a:pt x="8" y="106"/>
                  </a:cubicBezTo>
                  <a:close/>
                </a:path>
              </a:pathLst>
            </a:custGeom>
            <a:solidFill>
              <a:schemeClr val="accent2">
                <a:lumMod val="10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4" name="ExtraShape"/>
            <p:cNvSpPr/>
            <p:nvPr/>
          </p:nvSpPr>
          <p:spPr bwMode="auto">
            <a:xfrm>
              <a:off x="4261591" y="3042863"/>
              <a:ext cx="150614" cy="1602462"/>
            </a:xfrm>
            <a:custGeom>
              <a:avLst/>
              <a:gdLst>
                <a:gd name="T0" fmla="*/ 136 w 172"/>
                <a:gd name="T1" fmla="*/ 0 h 1830"/>
                <a:gd name="T2" fmla="*/ 42 w 172"/>
                <a:gd name="T3" fmla="*/ 0 h 1830"/>
                <a:gd name="T4" fmla="*/ 0 w 172"/>
                <a:gd name="T5" fmla="*/ 1830 h 1830"/>
                <a:gd name="T6" fmla="*/ 172 w 172"/>
                <a:gd name="T7" fmla="*/ 1830 h 1830"/>
                <a:gd name="T8" fmla="*/ 136 w 172"/>
                <a:gd name="T9" fmla="*/ 0 h 1830"/>
              </a:gdLst>
              <a:ahLst/>
              <a:cxnLst>
                <a:cxn ang="0">
                  <a:pos x="T0" y="T1"/>
                </a:cxn>
                <a:cxn ang="0">
                  <a:pos x="T2" y="T3"/>
                </a:cxn>
                <a:cxn ang="0">
                  <a:pos x="T4" y="T5"/>
                </a:cxn>
                <a:cxn ang="0">
                  <a:pos x="T6" y="T7"/>
                </a:cxn>
                <a:cxn ang="0">
                  <a:pos x="T8" y="T9"/>
                </a:cxn>
              </a:cxnLst>
              <a:rect l="0" t="0" r="r" b="b"/>
              <a:pathLst>
                <a:path w="172" h="1830">
                  <a:moveTo>
                    <a:pt x="136" y="0"/>
                  </a:moveTo>
                  <a:lnTo>
                    <a:pt x="42" y="0"/>
                  </a:lnTo>
                  <a:lnTo>
                    <a:pt x="0" y="1830"/>
                  </a:lnTo>
                  <a:lnTo>
                    <a:pt x="172" y="1830"/>
                  </a:lnTo>
                  <a:lnTo>
                    <a:pt x="136" y="0"/>
                  </a:lnTo>
                  <a:close/>
                </a:path>
              </a:pathLst>
            </a:custGeom>
            <a:solidFill>
              <a:srgbClr val="FFFFFF"/>
            </a:solidFill>
            <a:ln w="31750">
              <a:solidFill>
                <a:srgbClr val="000000"/>
              </a:solidFill>
              <a:round/>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ValueBack1"/>
            <p:cNvSpPr/>
            <p:nvPr/>
          </p:nvSpPr>
          <p:spPr bwMode="auto">
            <a:xfrm>
              <a:off x="4304046" y="3117819"/>
              <a:ext cx="67426" cy="1520149"/>
            </a:xfrm>
            <a:custGeom>
              <a:avLst/>
              <a:gdLst>
                <a:gd name="T0" fmla="*/ 0 w 77"/>
                <a:gd name="T1" fmla="*/ 1736 h 1736"/>
                <a:gd name="T2" fmla="*/ 41 w 77"/>
                <a:gd name="T3" fmla="*/ 0 h 1736"/>
                <a:gd name="T4" fmla="*/ 41 w 77"/>
                <a:gd name="T5" fmla="*/ 0 h 1736"/>
                <a:gd name="T6" fmla="*/ 77 w 77"/>
                <a:gd name="T7" fmla="*/ 1736 h 1736"/>
                <a:gd name="T8" fmla="*/ 0 w 77"/>
                <a:gd name="T9" fmla="*/ 1736 h 1736"/>
              </a:gdLst>
              <a:ahLst/>
              <a:cxnLst>
                <a:cxn ang="0">
                  <a:pos x="T0" y="T1"/>
                </a:cxn>
                <a:cxn ang="0">
                  <a:pos x="T2" y="T3"/>
                </a:cxn>
                <a:cxn ang="0">
                  <a:pos x="T4" y="T5"/>
                </a:cxn>
                <a:cxn ang="0">
                  <a:pos x="T6" y="T7"/>
                </a:cxn>
                <a:cxn ang="0">
                  <a:pos x="T8" y="T9"/>
                </a:cxn>
              </a:cxnLst>
              <a:rect l="0" t="0" r="r" b="b"/>
              <a:pathLst>
                <a:path w="77" h="1736">
                  <a:moveTo>
                    <a:pt x="0" y="1736"/>
                  </a:moveTo>
                  <a:lnTo>
                    <a:pt x="41" y="0"/>
                  </a:lnTo>
                  <a:lnTo>
                    <a:pt x="41" y="0"/>
                  </a:lnTo>
                  <a:lnTo>
                    <a:pt x="77" y="1736"/>
                  </a:lnTo>
                  <a:lnTo>
                    <a:pt x="0" y="1736"/>
                  </a:lnTo>
                  <a:close/>
                </a:path>
              </a:pathLst>
            </a:custGeom>
            <a:solidFill>
              <a:schemeClr val="accent2">
                <a:lumMod val="100000"/>
              </a:schemeClr>
            </a:solidFill>
            <a:ln>
              <a:noFill/>
            </a:ln>
          </p:spPr>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6" name="ExtraShape"/>
            <p:cNvSpPr/>
            <p:nvPr/>
          </p:nvSpPr>
          <p:spPr>
            <a:xfrm>
              <a:off x="4243859" y="4651542"/>
              <a:ext cx="186079" cy="47286"/>
            </a:xfrm>
            <a:prstGeom prst="roundRect">
              <a:avLst>
                <a:gd name="adj" fmla="val 50000"/>
              </a:avLst>
            </a:prstGeom>
            <a:solidFill>
              <a:schemeClr val="bg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7" name="ExtraShape"/>
            <p:cNvSpPr/>
            <p:nvPr/>
          </p:nvSpPr>
          <p:spPr>
            <a:xfrm>
              <a:off x="4185279" y="4698740"/>
              <a:ext cx="303238" cy="77057"/>
            </a:xfrm>
            <a:prstGeom prst="roundRect">
              <a:avLst>
                <a:gd name="adj" fmla="val 50000"/>
              </a:avLst>
            </a:prstGeom>
            <a:solidFill>
              <a:schemeClr val="bg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8" name="ExtraShape"/>
            <p:cNvSpPr/>
            <p:nvPr/>
          </p:nvSpPr>
          <p:spPr>
            <a:xfrm>
              <a:off x="4270231" y="2839649"/>
              <a:ext cx="167180" cy="167181"/>
            </a:xfrm>
            <a:prstGeom prst="ellipse">
              <a:avLst/>
            </a:prstGeom>
            <a:solidFill>
              <a:schemeClr val="bg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cxnSp>
          <p:nvCxnSpPr>
            <p:cNvPr id="41" name="ExtraShape31"/>
            <p:cNvCxnSpPr/>
            <p:nvPr/>
          </p:nvCxnSpPr>
          <p:spPr>
            <a:xfrm>
              <a:off x="7110284" y="5093202"/>
              <a:ext cx="1493615" cy="0"/>
            </a:xfrm>
            <a:prstGeom prst="line">
              <a:avLst/>
            </a:prstGeom>
            <a:ln w="12700">
              <a:solidFill>
                <a:srgbClr val="3A4554"/>
              </a:solidFill>
              <a:prstDash val="dash"/>
            </a:ln>
          </p:spPr>
          <p:style>
            <a:lnRef idx="1">
              <a:schemeClr val="accent1"/>
            </a:lnRef>
            <a:fillRef idx="0">
              <a:schemeClr val="accent1"/>
            </a:fillRef>
            <a:effectRef idx="0">
              <a:schemeClr val="accent1"/>
            </a:effectRef>
            <a:fontRef idx="minor">
              <a:schemeClr val="tx1"/>
            </a:fontRef>
          </p:style>
        </p:cxnSp>
      </p:grpSp>
      <p:sp>
        <p:nvSpPr>
          <p:cNvPr id="50" name="PA-文本框 74"/>
          <p:cNvSpPr txBox="1"/>
          <p:nvPr>
            <p:custDataLst>
              <p:tags r:id="rId2"/>
            </p:custDataLst>
          </p:nvPr>
        </p:nvSpPr>
        <p:spPr>
          <a:xfrm>
            <a:off x="654050" y="1877060"/>
            <a:ext cx="4182110" cy="1014730"/>
          </a:xfrm>
          <a:prstGeom prst="rect">
            <a:avLst/>
          </a:prstGeom>
          <a:noFill/>
        </p:spPr>
        <p:txBody>
          <a:bodyPr wrap="square" rtlCol="0">
            <a:spAutoFit/>
          </a:bodyPr>
          <a:lstStyle>
            <a:defPPr>
              <a:defRPr lang="en-US"/>
            </a:defPPr>
            <a:lvl1pPr>
              <a:lnSpc>
                <a:spcPct val="130000"/>
              </a:lnSpc>
              <a:defRPr sz="5400" b="1">
                <a:solidFill>
                  <a:schemeClr val="tx1">
                    <a:lumMod val="65000"/>
                    <a:lumOff val="35000"/>
                  </a:schemeClr>
                </a:solidFill>
                <a:latin typeface="Agency FB" panose="020B0503020202020204" pitchFamily="34" charset="0"/>
                <a:ea typeface="微软雅黑" panose="020B0503020204020204" pitchFamily="34" charset="-122"/>
                <a:cs typeface="Calibri" panose="020F0502020204030204" pitchFamily="34" charset="0"/>
              </a:defRPr>
            </a:lvl1pPr>
          </a:lstStyle>
          <a:p>
            <a:pPr algn="ctr">
              <a:lnSpc>
                <a:spcPct val="100000"/>
              </a:lnSpc>
              <a:defRPr/>
            </a:pPr>
            <a:r>
              <a:rPr lang="zh-CN" sz="6000" b="0" kern="0" dirty="0">
                <a:solidFill>
                  <a:sysClr val="windowText" lastClr="000000">
                    <a:lumMod val="75000"/>
                    <a:lumOff val="25000"/>
                  </a:sysClr>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sym typeface="Arial" panose="020B0604020202020204" pitchFamily="34" charset="0"/>
              </a:rPr>
              <a:t>语法单位</a:t>
            </a:r>
            <a:endParaRPr lang="zh-CN" altLang="en-US" sz="6000" b="0" kern="0" dirty="0">
              <a:solidFill>
                <a:schemeClr val="tx1">
                  <a:lumMod val="75000"/>
                  <a:lumOff val="25000"/>
                </a:schemeClr>
              </a:solidFill>
              <a:effectLst>
                <a:outerShdw blurRad="38100" dist="38100" dir="2700000" algn="tl">
                  <a:srgbClr val="000000">
                    <a:alpha val="43137"/>
                  </a:srgbClr>
                </a:outerShdw>
              </a:effectLst>
              <a:latin typeface="汉仪书魂体简" panose="02010609000101010101" charset="-122"/>
              <a:ea typeface="汉仪书魂体简" panose="0201060900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4818" name="矩形 2"/>
          <p:cNvSpPr/>
          <p:nvPr/>
        </p:nvSpPr>
        <p:spPr>
          <a:xfrm>
            <a:off x="636270" y="348615"/>
            <a:ext cx="16337280" cy="9251315"/>
          </a:xfrm>
          <a:prstGeom prst="rect">
            <a:avLst/>
          </a:prstGeom>
          <a:noFill/>
          <a:ln w="9525">
            <a:noFill/>
          </a:ln>
        </p:spPr>
        <p:txBody>
          <a:bodyPr wrap="square" lIns="110947" tIns="55473" rIns="110947" bIns="55473">
            <a:spAutoFit/>
          </a:bodyPr>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④</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表示因果关系：分句之间有偏 、正句之分，前偏后正。</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1.说明因果句：偏句提出一种事实情况作为依据，正句表示这种事实所必然导致的结果。又分为前因后果和因果倒置两种句式。</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①前因后果：如：“因为…所以…”，“.由于…因此…”，“…因此…”。如：</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dirty="0">
                <a:latin typeface="汉仪书魂体简" panose="02010609000101010101" charset="-122"/>
                <a:ea typeface="汉仪书魂体简" panose="02010609000101010101" charset="-122"/>
                <a:cs typeface="方正清刻本悦宋简体" panose="02000000000000000000" charset="-122"/>
              </a:rPr>
              <a:t>【例】（因为）我们年轻，正处在学习效率最高的黄金时段，（所以）我们更应该懂得珍惜时光，刻苦钻研。</a:t>
            </a: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a:p>
            <a:pPr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②因果倒置：如：“之所以…是因为（是由于）（就在于）.…”。如：</a:t>
            </a:r>
            <a:r>
              <a:rPr lang="zh-CN" altLang="zh-CN" sz="4400" dirty="0">
                <a:latin typeface="汉仪书魂体简" panose="02010609000101010101" charset="-122"/>
                <a:ea typeface="汉仪书魂体简" panose="02010609000101010101" charset="-122"/>
                <a:cs typeface="方正清刻本悦宋简体" panose="02000000000000000000" charset="-122"/>
              </a:rPr>
              <a:t>【例】她（之所以）今天没到校，（是因为）生病了。</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4818">
                                            <p:txEl>
                                              <p:pRg st="0" end="0"/>
                                            </p:txEl>
                                          </p:spTgt>
                                        </p:tgtEl>
                                        <p:attrNameLst>
                                          <p:attrName>style.visibility</p:attrName>
                                        </p:attrNameLst>
                                      </p:cBhvr>
                                      <p:to>
                                        <p:strVal val="visible"/>
                                      </p:to>
                                    </p:set>
                                    <p:anim calcmode="discrete" valueType="clr">
                                      <p:cBhvr override="childStyle">
                                        <p:cTn id="7" dur="80"/>
                                        <p:tgtEl>
                                          <p:spTgt spid="3481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481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4818">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4818">
                                            <p:txEl>
                                              <p:pRg st="1" end="1"/>
                                            </p:txEl>
                                          </p:spTgt>
                                        </p:tgtEl>
                                        <p:attrNameLst>
                                          <p:attrName>style.visibility</p:attrName>
                                        </p:attrNameLst>
                                      </p:cBhvr>
                                      <p:to>
                                        <p:strVal val="visible"/>
                                      </p:to>
                                    </p:set>
                                    <p:anim calcmode="discrete" valueType="clr">
                                      <p:cBhvr override="childStyle">
                                        <p:cTn id="14" dur="80"/>
                                        <p:tgtEl>
                                          <p:spTgt spid="3481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4818">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4818">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4818">
                                            <p:txEl>
                                              <p:pRg st="2" end="2"/>
                                            </p:txEl>
                                          </p:spTgt>
                                        </p:tgtEl>
                                        <p:attrNameLst>
                                          <p:attrName>style.visibility</p:attrName>
                                        </p:attrNameLst>
                                      </p:cBhvr>
                                      <p:to>
                                        <p:strVal val="visible"/>
                                      </p:to>
                                    </p:set>
                                    <p:anim calcmode="discrete" valueType="clr">
                                      <p:cBhvr override="childStyle">
                                        <p:cTn id="21" dur="80"/>
                                        <p:tgtEl>
                                          <p:spTgt spid="3481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4818">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4818">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4818">
                                            <p:txEl>
                                              <p:pRg st="3" end="3"/>
                                            </p:txEl>
                                          </p:spTgt>
                                        </p:tgtEl>
                                        <p:attrNameLst>
                                          <p:attrName>style.visibility</p:attrName>
                                        </p:attrNameLst>
                                      </p:cBhvr>
                                      <p:to>
                                        <p:strVal val="visible"/>
                                      </p:to>
                                    </p:set>
                                    <p:anim calcmode="discrete" valueType="clr">
                                      <p:cBhvr override="childStyle">
                                        <p:cTn id="28" dur="80"/>
                                        <p:tgtEl>
                                          <p:spTgt spid="3481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4818">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4818">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34818">
                                            <p:txEl>
                                              <p:pRg st="4" end="4"/>
                                            </p:txEl>
                                          </p:spTgt>
                                        </p:tgtEl>
                                        <p:attrNameLst>
                                          <p:attrName>style.visibility</p:attrName>
                                        </p:attrNameLst>
                                      </p:cBhvr>
                                      <p:to>
                                        <p:strVal val="visible"/>
                                      </p:to>
                                    </p:set>
                                    <p:anim calcmode="discrete" valueType="clr">
                                      <p:cBhvr override="childStyle">
                                        <p:cTn id="35" dur="80"/>
                                        <p:tgtEl>
                                          <p:spTgt spid="34818">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4818">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34818">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4818" name="矩形 2"/>
          <p:cNvSpPr/>
          <p:nvPr/>
        </p:nvSpPr>
        <p:spPr>
          <a:xfrm>
            <a:off x="636270" y="348615"/>
            <a:ext cx="16337280" cy="9251315"/>
          </a:xfrm>
          <a:prstGeom prst="rect">
            <a:avLst/>
          </a:prstGeom>
          <a:noFill/>
          <a:ln w="9525">
            <a:noFill/>
          </a:ln>
        </p:spPr>
        <p:txBody>
          <a:bodyPr wrap="square" lIns="110947" tIns="55473" rIns="110947" bIns="55473">
            <a:spAutoFit/>
          </a:bodyPr>
          <a:p>
            <a:pPr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2.推论因果句：推论因果句的偏句提出一种已经发生的状况，正句推断出一种应该如此的结果。常见的关联词语有两种情况：</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单用：“既、既然、可见”。</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合用：“既然……那么（就、又、便、则、可见）”。</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dirty="0">
                <a:latin typeface="汉仪书魂体简" panose="02010609000101010101" charset="-122"/>
                <a:ea typeface="汉仪书魂体简" panose="02010609000101010101" charset="-122"/>
                <a:cs typeface="方正清刻本悦宋简体" panose="02000000000000000000" charset="-122"/>
              </a:rPr>
              <a:t>【例】（既然）屡次碰壁，（那么）就得认真反思一下自己的思路和做法。</a:t>
            </a: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a:p>
            <a:pPr defTabSz="767080">
              <a:lnSpc>
                <a:spcPct val="150000"/>
              </a:lnSpc>
            </a:pPr>
            <a:r>
              <a:rPr lang="zh-CN" altLang="zh-CN" sz="4400" dirty="0">
                <a:latin typeface="汉仪书魂体简" panose="02010609000101010101" charset="-122"/>
                <a:ea typeface="汉仪书魂体简" panose="02010609000101010101" charset="-122"/>
                <a:cs typeface="方正清刻本悦宋简体" panose="02000000000000000000" charset="-122"/>
              </a:rPr>
              <a:t>【例】（既然）事情已经这样了，（就）不要再埋怨自己了。</a:t>
            </a: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a:p>
            <a:pPr defTabSz="767080">
              <a:lnSpc>
                <a:spcPct val="150000"/>
              </a:lnSpc>
            </a:pPr>
            <a:r>
              <a:rPr lang="zh-CN" altLang="zh-CN" sz="4400" dirty="0">
                <a:latin typeface="汉仪书魂体简" panose="02010609000101010101" charset="-122"/>
                <a:ea typeface="汉仪书魂体简" panose="02010609000101010101" charset="-122"/>
                <a:cs typeface="方正清刻本悦宋简体" panose="02000000000000000000" charset="-122"/>
              </a:rPr>
              <a:t>【例】他从不愿向外人吐露自己贫困的真实一面，（可见）他的心理负担是何等沉重！</a:t>
            </a:r>
            <a:endParaRPr lang="zh-CN" altLang="zh-CN" sz="4400" dirty="0">
              <a:latin typeface="汉仪书魂体简" panose="02010609000101010101" charset="-122"/>
              <a:ea typeface="汉仪书魂体简" panose="02010609000101010101" charset="-122"/>
              <a:cs typeface="方正清刻本悦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4818">
                                            <p:txEl>
                                              <p:pRg st="0" end="0"/>
                                            </p:txEl>
                                          </p:spTgt>
                                        </p:tgtEl>
                                        <p:attrNameLst>
                                          <p:attrName>style.visibility</p:attrName>
                                        </p:attrNameLst>
                                      </p:cBhvr>
                                      <p:to>
                                        <p:strVal val="visible"/>
                                      </p:to>
                                    </p:set>
                                    <p:anim calcmode="discrete" valueType="clr">
                                      <p:cBhvr override="childStyle">
                                        <p:cTn id="7" dur="80"/>
                                        <p:tgtEl>
                                          <p:spTgt spid="3481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481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4818">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4818">
                                            <p:txEl>
                                              <p:pRg st="1" end="1"/>
                                            </p:txEl>
                                          </p:spTgt>
                                        </p:tgtEl>
                                        <p:attrNameLst>
                                          <p:attrName>style.visibility</p:attrName>
                                        </p:attrNameLst>
                                      </p:cBhvr>
                                      <p:to>
                                        <p:strVal val="visible"/>
                                      </p:to>
                                    </p:set>
                                    <p:anim calcmode="discrete" valueType="clr">
                                      <p:cBhvr override="childStyle">
                                        <p:cTn id="14" dur="80"/>
                                        <p:tgtEl>
                                          <p:spTgt spid="3481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4818">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4818">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4818">
                                            <p:txEl>
                                              <p:pRg st="2" end="2"/>
                                            </p:txEl>
                                          </p:spTgt>
                                        </p:tgtEl>
                                        <p:attrNameLst>
                                          <p:attrName>style.visibility</p:attrName>
                                        </p:attrNameLst>
                                      </p:cBhvr>
                                      <p:to>
                                        <p:strVal val="visible"/>
                                      </p:to>
                                    </p:set>
                                    <p:anim calcmode="discrete" valueType="clr">
                                      <p:cBhvr override="childStyle">
                                        <p:cTn id="21" dur="80"/>
                                        <p:tgtEl>
                                          <p:spTgt spid="3481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4818">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4818">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4818">
                                            <p:txEl>
                                              <p:pRg st="3" end="3"/>
                                            </p:txEl>
                                          </p:spTgt>
                                        </p:tgtEl>
                                        <p:attrNameLst>
                                          <p:attrName>style.visibility</p:attrName>
                                        </p:attrNameLst>
                                      </p:cBhvr>
                                      <p:to>
                                        <p:strVal val="visible"/>
                                      </p:to>
                                    </p:set>
                                    <p:anim calcmode="discrete" valueType="clr">
                                      <p:cBhvr override="childStyle">
                                        <p:cTn id="28" dur="80"/>
                                        <p:tgtEl>
                                          <p:spTgt spid="3481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4818">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4818">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34818">
                                            <p:txEl>
                                              <p:pRg st="4" end="4"/>
                                            </p:txEl>
                                          </p:spTgt>
                                        </p:tgtEl>
                                        <p:attrNameLst>
                                          <p:attrName>style.visibility</p:attrName>
                                        </p:attrNameLst>
                                      </p:cBhvr>
                                      <p:to>
                                        <p:strVal val="visible"/>
                                      </p:to>
                                    </p:set>
                                    <p:anim calcmode="discrete" valueType="clr">
                                      <p:cBhvr override="childStyle">
                                        <p:cTn id="35" dur="80"/>
                                        <p:tgtEl>
                                          <p:spTgt spid="34818">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4818">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34818">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34818">
                                            <p:txEl>
                                              <p:pRg st="5" end="5"/>
                                            </p:txEl>
                                          </p:spTgt>
                                        </p:tgtEl>
                                        <p:attrNameLst>
                                          <p:attrName>style.visibility</p:attrName>
                                        </p:attrNameLst>
                                      </p:cBhvr>
                                      <p:to>
                                        <p:strVal val="visible"/>
                                      </p:to>
                                    </p:set>
                                    <p:anim calcmode="discrete" valueType="clr">
                                      <p:cBhvr override="childStyle">
                                        <p:cTn id="42" dur="80"/>
                                        <p:tgtEl>
                                          <p:spTgt spid="34818">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4818">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34818">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5842" name="矩形 2"/>
          <p:cNvSpPr/>
          <p:nvPr/>
        </p:nvSpPr>
        <p:spPr>
          <a:xfrm>
            <a:off x="494030" y="177165"/>
            <a:ext cx="16118840" cy="8912860"/>
          </a:xfrm>
          <a:prstGeom prst="rect">
            <a:avLst/>
          </a:prstGeom>
          <a:noFill/>
          <a:ln w="9525">
            <a:noFill/>
          </a:ln>
        </p:spPr>
        <p:txBody>
          <a:bodyPr wrap="square" lIns="110947" tIns="55473" rIns="110947" bIns="55473">
            <a:spAutoFit/>
          </a:bodyPr>
          <a:p>
            <a:pPr defTabSz="767080" fontAlgn="auto">
              <a:lnSpc>
                <a:spcPct val="125000"/>
              </a:lnSpc>
            </a:pPr>
            <a:r>
              <a:rPr altLang="zh-CN" sz="4400">
                <a:latin typeface="方正清刻本悦宋简体" panose="02000000000000000000" charset="-122"/>
                <a:ea typeface="方正清刻本悦宋简体" panose="02000000000000000000" charset="-122"/>
                <a:cs typeface="方正清刻本悦宋简体" panose="02000000000000000000" charset="-122"/>
              </a:rPr>
              <a:t>⑤</a:t>
            </a:r>
            <a:r>
              <a:rPr altLang="zh-CN" sz="4400">
                <a:latin typeface="方正清刻本悦宋简体" panose="02000000000000000000" charset="-122"/>
                <a:ea typeface="方正清刻本悦宋简体" panose="02000000000000000000" charset="-122"/>
                <a:cs typeface="方正清刻本悦宋简体" panose="02000000000000000000" charset="-122"/>
              </a:rPr>
              <a:t>表示承接关系：也叫连贯关系，指前后分句所表达的事情或动作的发生，前后连贯、挺有秩序。分句之间无偏 、正句之分。</a:t>
            </a:r>
            <a:endParaRPr altLang="zh-CN" sz="4400">
              <a:latin typeface="方正清刻本悦宋简体" panose="02000000000000000000" charset="-122"/>
              <a:ea typeface="方正清刻本悦宋简体" panose="02000000000000000000" charset="-122"/>
              <a:cs typeface="方正清刻本悦宋简体" panose="02000000000000000000" charset="-122"/>
            </a:endParaRPr>
          </a:p>
          <a:p>
            <a:pPr defTabSz="767080" fontAlgn="auto">
              <a:lnSpc>
                <a:spcPct val="125000"/>
              </a:lnSpc>
            </a:pPr>
            <a:r>
              <a:rPr altLang="zh-CN" sz="4400">
                <a:latin typeface="方正清刻本悦宋简体" panose="02000000000000000000" charset="-122"/>
                <a:ea typeface="方正清刻本悦宋简体" panose="02000000000000000000" charset="-122"/>
                <a:cs typeface="方正清刻本悦宋简体" panose="02000000000000000000" charset="-122"/>
              </a:rPr>
              <a:t>如：“首先…然后…”，“一…便…”，“一…就…”，“…于是…”,“…才…”，“…接着…”。</a:t>
            </a:r>
            <a:endParaRPr altLang="zh-CN" sz="4400">
              <a:latin typeface="方正清刻本悦宋简体" panose="02000000000000000000" charset="-122"/>
              <a:ea typeface="方正清刻本悦宋简体" panose="02000000000000000000" charset="-122"/>
              <a:cs typeface="方正清刻本悦宋简体" panose="02000000000000000000" charset="-122"/>
            </a:endParaRPr>
          </a:p>
          <a:p>
            <a:pPr defTabSz="767080" fontAlgn="auto">
              <a:lnSpc>
                <a:spcPct val="125000"/>
              </a:lnSpc>
            </a:pPr>
            <a:r>
              <a:rPr altLang="zh-CN" sz="4400">
                <a:latin typeface="汉仪书魂体简" panose="02010609000101010101" charset="-122"/>
                <a:ea typeface="汉仪书魂体简" panose="02010609000101010101" charset="-122"/>
                <a:cs typeface="方正清刻本悦宋简体" panose="02000000000000000000" charset="-122"/>
              </a:rPr>
              <a:t>【例】我一出门，就遇见了我的同学。</a:t>
            </a:r>
            <a:endParaRPr altLang="zh-CN" sz="4400">
              <a:latin typeface="汉仪书魂体简" panose="02010609000101010101" charset="-122"/>
              <a:ea typeface="汉仪书魂体简" panose="02010609000101010101" charset="-122"/>
              <a:cs typeface="方正清刻本悦宋简体" panose="02000000000000000000" charset="-122"/>
            </a:endParaRPr>
          </a:p>
          <a:p>
            <a:pPr defTabSz="767080" fontAlgn="auto">
              <a:lnSpc>
                <a:spcPct val="125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⑥条件关系：偏句提出条件，正句表示在满足条件的情况下所产生的结果。常用的关联词语有：只要</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就</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，只有</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才</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否则，无论</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都</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en-US" sz="4400">
                <a:latin typeface="方正清刻本悦宋简体" panose="02000000000000000000" charset="-122"/>
                <a:ea typeface="方正清刻本悦宋简体" panose="02000000000000000000" charset="-122"/>
                <a:cs typeface="方正清刻本悦宋简体" panose="02000000000000000000" charset="-122"/>
              </a:rPr>
              <a:t>，不管…也（总）…</a:t>
            </a:r>
            <a:endParaRPr lang="zh-CN" altLang="en-US" sz="44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sym typeface="+mn-ea"/>
              </a:rPr>
              <a:t>⑦</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⑧</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假设关系：偏句提出假设，正句表示假设实现后所产生的结果。常用的关联词语有：如果</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那么</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，即使</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也</a:t>
            </a: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5842">
                                            <p:txEl>
                                              <p:pRg st="4" end="4"/>
                                            </p:txEl>
                                          </p:spTgt>
                                        </p:tgtEl>
                                        <p:attrNameLst>
                                          <p:attrName>style.visibility</p:attrName>
                                        </p:attrNameLst>
                                      </p:cBhvr>
                                      <p:to>
                                        <p:strVal val="visible"/>
                                      </p:to>
                                    </p:set>
                                    <p:anim calcmode="discrete" valueType="clr">
                                      <p:cBhvr override="childStyle">
                                        <p:cTn id="7" dur="80"/>
                                        <p:tgtEl>
                                          <p:spTgt spid="35842">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5842">
                                            <p:txEl>
                                              <p:pRg st="4" end="4"/>
                                            </p:txEl>
                                          </p:spTgt>
                                        </p:tgtEl>
                                        <p:attrNameLst>
                                          <p:attrName>fillcolor</p:attrName>
                                        </p:attrNameLst>
                                      </p:cBhvr>
                                      <p:tavLst>
                                        <p:tav tm="0">
                                          <p:val>
                                            <p:clrVal>
                                              <a:schemeClr val="accent2"/>
                                            </p:clrVal>
                                          </p:val>
                                        </p:tav>
                                        <p:tav tm="50000">
                                          <p:val>
                                            <p:clrVal>
                                              <a:schemeClr val="hlink"/>
                                            </p:clrVal>
                                          </p:val>
                                        </p:tav>
                                      </p:tavLst>
                                    </p:anim>
                                    <p:set>
                                      <p:cBhvr>
                                        <p:cTn id="9" dur="80"/>
                                        <p:tgtEl>
                                          <p:spTgt spid="35842">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5842" name="矩形 2"/>
          <p:cNvSpPr/>
          <p:nvPr/>
        </p:nvSpPr>
        <p:spPr>
          <a:xfrm>
            <a:off x="494030" y="177165"/>
            <a:ext cx="16118840" cy="10359390"/>
          </a:xfrm>
          <a:prstGeom prst="rect">
            <a:avLst/>
          </a:prstGeom>
          <a:noFill/>
          <a:ln w="9525">
            <a:noFill/>
          </a:ln>
        </p:spPr>
        <p:txBody>
          <a:bodyPr wrap="square" lIns="110947" tIns="55473" rIns="110947" bIns="55473">
            <a:spAutoFit/>
          </a:bodyPr>
          <a:p>
            <a:pPr defTabSz="767080">
              <a:lnSpc>
                <a:spcPct val="150000"/>
              </a:lnSpc>
            </a:pPr>
            <a:r>
              <a:rPr lang="en-US" altLang="zh-CN" sz="4000">
                <a:latin typeface="方正清刻本悦宋简体" panose="02000000000000000000" charset="-122"/>
                <a:ea typeface="方正清刻本悦宋简体" panose="02000000000000000000" charset="-122"/>
                <a:cs typeface="方正清刻本悦宋简体" panose="02000000000000000000" charset="-122"/>
                <a:sym typeface="+mn-ea"/>
              </a:rPr>
              <a:t>⑦</a:t>
            </a:r>
            <a:r>
              <a:rPr lang="zh-CN" altLang="en-US" sz="4000">
                <a:latin typeface="方正清刻本悦宋简体" panose="02000000000000000000" charset="-122"/>
                <a:ea typeface="方正清刻本悦宋简体" panose="02000000000000000000" charset="-122"/>
                <a:cs typeface="方正清刻本悦宋简体" panose="02000000000000000000" charset="-122"/>
                <a:sym typeface="+mn-ea"/>
              </a:rPr>
              <a:t>表示选择关系：也叫取舍关系，包括确定选择和不定选择两类。分句之间有偏 、正句之分，前偏后正。</a:t>
            </a:r>
            <a:endParaRPr lang="zh-CN" altLang="en-US" sz="400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defTabSz="767080">
              <a:lnSpc>
                <a:spcPct val="150000"/>
              </a:lnSpc>
            </a:pPr>
            <a:r>
              <a:rPr lang="zh-CN" altLang="en-US" sz="4000">
                <a:latin typeface="方正清刻本悦宋简体" panose="02000000000000000000" charset="-122"/>
                <a:ea typeface="方正清刻本悦宋简体" panose="02000000000000000000" charset="-122"/>
                <a:cs typeface="方正清刻本悦宋简体" panose="02000000000000000000" charset="-122"/>
                <a:sym typeface="+mn-ea"/>
              </a:rPr>
              <a:t>1.确定选择：表示两种情况中，只有一种更合适，且已经作出了取舍。</a:t>
            </a:r>
            <a:endParaRPr lang="zh-CN" altLang="en-US" sz="400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defTabSz="767080">
              <a:lnSpc>
                <a:spcPct val="150000"/>
              </a:lnSpc>
            </a:pPr>
            <a:r>
              <a:rPr lang="zh-CN" altLang="en-US" sz="4000">
                <a:latin typeface="方正清刻本悦宋简体" panose="02000000000000000000" charset="-122"/>
                <a:ea typeface="方正清刻本悦宋简体" panose="02000000000000000000" charset="-122"/>
                <a:cs typeface="方正清刻本悦宋简体" panose="02000000000000000000" charset="-122"/>
                <a:sym typeface="+mn-ea"/>
              </a:rPr>
              <a:t>①前取后舍：“宁可…也不…”    ②前舍后取：“与其…不如…”</a:t>
            </a:r>
            <a:endParaRPr lang="zh-CN" altLang="en-US" sz="400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defTabSz="767080">
              <a:lnSpc>
                <a:spcPct val="150000"/>
              </a:lnSpc>
            </a:pPr>
            <a:r>
              <a:rPr lang="zh-CN" altLang="en-US" sz="4000">
                <a:latin typeface="方正清刻本悦宋简体" panose="02000000000000000000" charset="-122"/>
                <a:ea typeface="方正清刻本悦宋简体" panose="02000000000000000000" charset="-122"/>
                <a:cs typeface="方正清刻本悦宋简体" panose="02000000000000000000" charset="-122"/>
                <a:sym typeface="+mn-ea"/>
              </a:rPr>
              <a:t>2.不定选择：表示前后两种情况都有可能出现，但不会同时存在，</a:t>
            </a:r>
            <a:endParaRPr lang="zh-CN" altLang="en-US" sz="400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defTabSz="767080">
              <a:lnSpc>
                <a:spcPct val="150000"/>
              </a:lnSpc>
            </a:pPr>
            <a:r>
              <a:rPr lang="zh-CN" altLang="en-US" sz="4000">
                <a:latin typeface="方正清刻本悦宋简体" panose="02000000000000000000" charset="-122"/>
                <a:ea typeface="方正清刻本悦宋简体" panose="02000000000000000000" charset="-122"/>
                <a:cs typeface="方正清刻本悦宋简体" panose="02000000000000000000" charset="-122"/>
                <a:sym typeface="+mn-ea"/>
              </a:rPr>
              <a:t>①亟待取舍：表示对情况哪种会出现而产生的疑问，内心还存有一种取舍的焦虑。常用关联词：“是…还是…？”</a:t>
            </a:r>
            <a:endParaRPr lang="zh-CN" altLang="en-US" sz="400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defTabSz="767080">
              <a:lnSpc>
                <a:spcPct val="150000"/>
              </a:lnSpc>
            </a:pPr>
            <a:r>
              <a:rPr lang="zh-CN" altLang="en-US" sz="4000">
                <a:latin typeface="方正清刻本悦宋简体" panose="02000000000000000000" charset="-122"/>
                <a:ea typeface="方正清刻本悦宋简体" panose="02000000000000000000" charset="-122"/>
                <a:cs typeface="方正清刻本悦宋简体" panose="02000000000000000000" charset="-122"/>
                <a:sym typeface="+mn-ea"/>
              </a:rPr>
              <a:t>②无须（需）取舍：表示对两种或两种以上情况哪种会出现都在预料之中，没有取舍之必需。</a:t>
            </a:r>
            <a:endParaRPr lang="zh-CN" altLang="en-US" sz="400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defTabSz="767080">
              <a:lnSpc>
                <a:spcPct val="150000"/>
              </a:lnSpc>
            </a:pPr>
            <a:r>
              <a:rPr lang="zh-CN" altLang="en-US" sz="4000">
                <a:latin typeface="方正清刻本悦宋简体" panose="02000000000000000000" charset="-122"/>
                <a:ea typeface="方正清刻本悦宋简体" panose="02000000000000000000" charset="-122"/>
                <a:cs typeface="方正清刻本悦宋简体" panose="02000000000000000000" charset="-122"/>
                <a:sym typeface="+mn-ea"/>
              </a:rPr>
              <a:t>“不是…就是…”，“或是…或是…”，“要么…要么…”。</a:t>
            </a:r>
            <a:endParaRPr lang="zh-CN" altLang="en-US" sz="4000">
              <a:latin typeface="方正清刻本悦宋简体" panose="02000000000000000000" charset="-122"/>
              <a:ea typeface="方正清刻本悦宋简体" panose="02000000000000000000" charset="-122"/>
              <a:cs typeface="方正清刻本悦宋简体" panose="02000000000000000000" charset="-122"/>
              <a:sym typeface="+mn-ea"/>
            </a:endParaRPr>
          </a:p>
          <a:p>
            <a:pPr defTabSz="767080">
              <a:lnSpc>
                <a:spcPct val="150000"/>
              </a:lnSpc>
            </a:pP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5842">
                                            <p:txEl>
                                              <p:pRg st="0" end="0"/>
                                            </p:txEl>
                                          </p:spTgt>
                                        </p:tgtEl>
                                        <p:attrNameLst>
                                          <p:attrName>style.visibility</p:attrName>
                                        </p:attrNameLst>
                                      </p:cBhvr>
                                      <p:to>
                                        <p:strVal val="visible"/>
                                      </p:to>
                                    </p:set>
                                    <p:anim calcmode="discrete" valueType="clr">
                                      <p:cBhvr override="childStyle">
                                        <p:cTn id="7" dur="80"/>
                                        <p:tgtEl>
                                          <p:spTgt spid="3584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584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5842">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5842">
                                            <p:txEl>
                                              <p:pRg st="1" end="1"/>
                                            </p:txEl>
                                          </p:spTgt>
                                        </p:tgtEl>
                                        <p:attrNameLst>
                                          <p:attrName>style.visibility</p:attrName>
                                        </p:attrNameLst>
                                      </p:cBhvr>
                                      <p:to>
                                        <p:strVal val="visible"/>
                                      </p:to>
                                    </p:set>
                                    <p:anim calcmode="discrete" valueType="clr">
                                      <p:cBhvr override="childStyle">
                                        <p:cTn id="14" dur="80"/>
                                        <p:tgtEl>
                                          <p:spTgt spid="3584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5842">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5842">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5842">
                                            <p:txEl>
                                              <p:pRg st="2" end="2"/>
                                            </p:txEl>
                                          </p:spTgt>
                                        </p:tgtEl>
                                        <p:attrNameLst>
                                          <p:attrName>style.visibility</p:attrName>
                                        </p:attrNameLst>
                                      </p:cBhvr>
                                      <p:to>
                                        <p:strVal val="visible"/>
                                      </p:to>
                                    </p:set>
                                    <p:anim calcmode="discrete" valueType="clr">
                                      <p:cBhvr override="childStyle">
                                        <p:cTn id="21" dur="80"/>
                                        <p:tgtEl>
                                          <p:spTgt spid="3584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5842">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5842">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5842">
                                            <p:txEl>
                                              <p:pRg st="3" end="3"/>
                                            </p:txEl>
                                          </p:spTgt>
                                        </p:tgtEl>
                                        <p:attrNameLst>
                                          <p:attrName>style.visibility</p:attrName>
                                        </p:attrNameLst>
                                      </p:cBhvr>
                                      <p:to>
                                        <p:strVal val="visible"/>
                                      </p:to>
                                    </p:set>
                                    <p:anim calcmode="discrete" valueType="clr">
                                      <p:cBhvr override="childStyle">
                                        <p:cTn id="28" dur="80"/>
                                        <p:tgtEl>
                                          <p:spTgt spid="35842">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5842">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5842">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35842">
                                            <p:txEl>
                                              <p:pRg st="4" end="4"/>
                                            </p:txEl>
                                          </p:spTgt>
                                        </p:tgtEl>
                                        <p:attrNameLst>
                                          <p:attrName>style.visibility</p:attrName>
                                        </p:attrNameLst>
                                      </p:cBhvr>
                                      <p:to>
                                        <p:strVal val="visible"/>
                                      </p:to>
                                    </p:set>
                                    <p:anim calcmode="discrete" valueType="clr">
                                      <p:cBhvr override="childStyle">
                                        <p:cTn id="35" dur="80"/>
                                        <p:tgtEl>
                                          <p:spTgt spid="35842">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5842">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35842">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35842">
                                            <p:txEl>
                                              <p:pRg st="5" end="5"/>
                                            </p:txEl>
                                          </p:spTgt>
                                        </p:tgtEl>
                                        <p:attrNameLst>
                                          <p:attrName>style.visibility</p:attrName>
                                        </p:attrNameLst>
                                      </p:cBhvr>
                                      <p:to>
                                        <p:strVal val="visible"/>
                                      </p:to>
                                    </p:set>
                                    <p:anim calcmode="discrete" valueType="clr">
                                      <p:cBhvr override="childStyle">
                                        <p:cTn id="42" dur="80"/>
                                        <p:tgtEl>
                                          <p:spTgt spid="35842">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5842">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35842">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35842">
                                            <p:txEl>
                                              <p:pRg st="6" end="6"/>
                                            </p:txEl>
                                          </p:spTgt>
                                        </p:tgtEl>
                                        <p:attrNameLst>
                                          <p:attrName>style.visibility</p:attrName>
                                        </p:attrNameLst>
                                      </p:cBhvr>
                                      <p:to>
                                        <p:strVal val="visible"/>
                                      </p:to>
                                    </p:set>
                                    <p:anim calcmode="discrete" valueType="clr">
                                      <p:cBhvr override="childStyle">
                                        <p:cTn id="49" dur="80"/>
                                        <p:tgtEl>
                                          <p:spTgt spid="35842">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5842">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35842">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5842" name="矩形 2"/>
          <p:cNvSpPr/>
          <p:nvPr/>
        </p:nvSpPr>
        <p:spPr>
          <a:xfrm>
            <a:off x="494030" y="177165"/>
            <a:ext cx="16920845" cy="9344025"/>
          </a:xfrm>
          <a:prstGeom prst="rect">
            <a:avLst/>
          </a:prstGeom>
          <a:noFill/>
          <a:ln w="9525">
            <a:noFill/>
          </a:ln>
        </p:spPr>
        <p:txBody>
          <a:bodyPr wrap="square" lIns="110947" tIns="55473" rIns="110947" bIns="55473">
            <a:spAutoFit/>
          </a:bodyPr>
          <a:p>
            <a:pPr defTabSz="767080">
              <a:lnSpc>
                <a:spcPct val="125000"/>
              </a:lnSpc>
              <a:spcBef>
                <a:spcPts val="0"/>
              </a:spcBef>
              <a:spcAft>
                <a:spcPts val="0"/>
              </a:spcAft>
            </a:pPr>
            <a:r>
              <a:rPr lang="en-US" altLang="zh-CN" sz="4000">
                <a:latin typeface="方正清刻本悦宋简体" panose="02000000000000000000" charset="-122"/>
                <a:ea typeface="方正清刻本悦宋简体" panose="02000000000000000000" charset="-122"/>
                <a:cs typeface="方正清刻本悦宋简体" panose="02000000000000000000" charset="-122"/>
              </a:rPr>
              <a:t>⑧</a:t>
            </a:r>
            <a:r>
              <a:rPr altLang="zh-CN" sz="4000">
                <a:latin typeface="方正清刻本悦宋简体" panose="02000000000000000000" charset="-122"/>
                <a:ea typeface="方正清刻本悦宋简体" panose="02000000000000000000" charset="-122"/>
                <a:cs typeface="方正清刻本悦宋简体" panose="02000000000000000000" charset="-122"/>
              </a:rPr>
              <a:t>表示假设关系：</a:t>
            </a:r>
            <a:endParaRPr altLang="zh-CN" sz="40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25000"/>
              </a:lnSpc>
              <a:spcBef>
                <a:spcPts val="0"/>
              </a:spcBef>
              <a:spcAft>
                <a:spcPts val="0"/>
              </a:spcAft>
            </a:pPr>
            <a:r>
              <a:rPr altLang="zh-CN" sz="4000">
                <a:latin typeface="方正清刻本悦宋简体" panose="02000000000000000000" charset="-122"/>
                <a:ea typeface="方正清刻本悦宋简体" panose="02000000000000000000" charset="-122"/>
                <a:cs typeface="方正清刻本悦宋简体" panose="02000000000000000000" charset="-122"/>
              </a:rPr>
              <a:t>1.顺延性假设：前分句所假定某种情况出现</a:t>
            </a:r>
            <a:r>
              <a:rPr lang="zh-CN" sz="4000">
                <a:latin typeface="方正清刻本悦宋简体" panose="02000000000000000000" charset="-122"/>
                <a:ea typeface="方正清刻本悦宋简体" panose="02000000000000000000" charset="-122"/>
                <a:cs typeface="方正清刻本悦宋简体" panose="02000000000000000000" charset="-122"/>
              </a:rPr>
              <a:t>或不出现</a:t>
            </a:r>
            <a:r>
              <a:rPr altLang="zh-CN" sz="4000">
                <a:latin typeface="方正清刻本悦宋简体" panose="02000000000000000000" charset="-122"/>
                <a:ea typeface="方正清刻本悦宋简体" panose="02000000000000000000" charset="-122"/>
                <a:cs typeface="方正清刻本悦宋简体" panose="02000000000000000000" charset="-122"/>
              </a:rPr>
              <a:t>了，就理所应当会引发后分句所表达的另一种情况的出现</a:t>
            </a:r>
            <a:r>
              <a:rPr lang="zh-CN" sz="4000">
                <a:latin typeface="方正清刻本悦宋简体" panose="02000000000000000000" charset="-122"/>
                <a:ea typeface="方正清刻本悦宋简体" panose="02000000000000000000" charset="-122"/>
                <a:cs typeface="方正清刻本悦宋简体" panose="02000000000000000000" charset="-122"/>
                <a:sym typeface="+mn-ea"/>
              </a:rPr>
              <a:t>或不出现</a:t>
            </a:r>
            <a:r>
              <a:rPr altLang="zh-CN" sz="4000">
                <a:latin typeface="方正清刻本悦宋简体" panose="02000000000000000000" charset="-122"/>
                <a:ea typeface="方正清刻本悦宋简体" panose="02000000000000000000" charset="-122"/>
                <a:cs typeface="方正清刻本悦宋简体" panose="02000000000000000000" charset="-122"/>
              </a:rPr>
              <a:t>；</a:t>
            </a:r>
            <a:endParaRPr altLang="zh-CN" sz="40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25000"/>
              </a:lnSpc>
              <a:spcBef>
                <a:spcPts val="0"/>
              </a:spcBef>
              <a:spcAft>
                <a:spcPts val="0"/>
              </a:spcAft>
            </a:pPr>
            <a:r>
              <a:rPr altLang="zh-CN" sz="4000">
                <a:latin typeface="方正清刻本悦宋简体" panose="02000000000000000000" charset="-122"/>
                <a:ea typeface="方正清刻本悦宋简体" panose="02000000000000000000" charset="-122"/>
                <a:cs typeface="方正清刻本悦宋简体" panose="02000000000000000000" charset="-122"/>
              </a:rPr>
              <a:t>常用关联词有：“如果…就…”，“要是…那么…”。</a:t>
            </a:r>
            <a:endParaRPr altLang="zh-CN" sz="40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25000"/>
              </a:lnSpc>
              <a:spcBef>
                <a:spcPts val="0"/>
              </a:spcBef>
              <a:spcAft>
                <a:spcPts val="0"/>
              </a:spcAft>
            </a:pPr>
            <a:r>
              <a:rPr altLang="zh-CN" sz="4000">
                <a:latin typeface="汉仪书魂体简" panose="02010609000101010101" charset="-122"/>
                <a:ea typeface="汉仪书魂体简" panose="02010609000101010101" charset="-122"/>
                <a:cs typeface="方正清刻本悦宋简体" panose="02000000000000000000" charset="-122"/>
              </a:rPr>
              <a:t>【例】（如果）明天下雨，我们（就）去栽树。</a:t>
            </a:r>
            <a:endParaRPr altLang="zh-CN" sz="4000">
              <a:latin typeface="汉仪书魂体简" panose="02010609000101010101" charset="-122"/>
              <a:ea typeface="汉仪书魂体简" panose="02010609000101010101" charset="-122"/>
              <a:cs typeface="方正清刻本悦宋简体" panose="02000000000000000000" charset="-122"/>
            </a:endParaRPr>
          </a:p>
          <a:p>
            <a:pPr defTabSz="767080">
              <a:lnSpc>
                <a:spcPct val="125000"/>
              </a:lnSpc>
              <a:spcBef>
                <a:spcPts val="0"/>
              </a:spcBef>
              <a:spcAft>
                <a:spcPts val="0"/>
              </a:spcAft>
            </a:pPr>
            <a:r>
              <a:rPr altLang="zh-CN" sz="4000">
                <a:latin typeface="方正清刻本悦宋简体" panose="02000000000000000000" charset="-122"/>
                <a:ea typeface="方正清刻本悦宋简体" panose="02000000000000000000" charset="-122"/>
                <a:cs typeface="方正清刻本悦宋简体" panose="02000000000000000000" charset="-122"/>
              </a:rPr>
              <a:t>2.排除性假设：也叫让步假设，指前分句假定某种情况出现了</a:t>
            </a:r>
            <a:r>
              <a:rPr lang="zh-CN" sz="4000">
                <a:latin typeface="方正清刻本悦宋简体" panose="02000000000000000000" charset="-122"/>
                <a:ea typeface="方正清刻本悦宋简体" panose="02000000000000000000" charset="-122"/>
                <a:cs typeface="方正清刻本悦宋简体" panose="02000000000000000000" charset="-122"/>
              </a:rPr>
              <a:t>或不出现</a:t>
            </a:r>
            <a:r>
              <a:rPr altLang="zh-CN" sz="4000">
                <a:latin typeface="方正清刻本悦宋简体" panose="02000000000000000000" charset="-122"/>
                <a:ea typeface="方正清刻本悦宋简体" panose="02000000000000000000" charset="-122"/>
                <a:cs typeface="方正清刻本悦宋简体" panose="02000000000000000000" charset="-122"/>
              </a:rPr>
              <a:t>，仍然也不会、也不能</a:t>
            </a:r>
            <a:r>
              <a:rPr lang="zh-CN" sz="4000">
                <a:latin typeface="方正清刻本悦宋简体" panose="02000000000000000000" charset="-122"/>
                <a:ea typeface="方正清刻本悦宋简体" panose="02000000000000000000" charset="-122"/>
                <a:cs typeface="方正清刻本悦宋简体" panose="02000000000000000000" charset="-122"/>
              </a:rPr>
              <a:t>或能够</a:t>
            </a:r>
            <a:r>
              <a:rPr altLang="zh-CN" sz="4000">
                <a:latin typeface="方正清刻本悦宋简体" panose="02000000000000000000" charset="-122"/>
                <a:ea typeface="方正清刻本悦宋简体" panose="02000000000000000000" charset="-122"/>
                <a:cs typeface="方正清刻本悦宋简体" panose="02000000000000000000" charset="-122"/>
              </a:rPr>
              <a:t>引发后分句所表达的另一种情况的出现。</a:t>
            </a:r>
            <a:endParaRPr altLang="zh-CN" sz="40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25000"/>
              </a:lnSpc>
              <a:spcBef>
                <a:spcPts val="0"/>
              </a:spcBef>
              <a:spcAft>
                <a:spcPts val="0"/>
              </a:spcAft>
            </a:pPr>
            <a:r>
              <a:rPr altLang="zh-CN" sz="4000">
                <a:latin typeface="方正清刻本悦宋简体" panose="02000000000000000000" charset="-122"/>
                <a:ea typeface="方正清刻本悦宋简体" panose="02000000000000000000" charset="-122"/>
                <a:cs typeface="方正清刻本悦宋简体" panose="02000000000000000000" charset="-122"/>
              </a:rPr>
              <a:t>常用关联词有：“即使…也(不能，应该)…”，“假使…便…”，“就是…也…”，“就算…也…”，“纵是…也…”，“纵算…也…”，“纵然…也…”。</a:t>
            </a:r>
            <a:endParaRPr altLang="zh-CN" sz="400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25000"/>
              </a:lnSpc>
              <a:spcBef>
                <a:spcPts val="0"/>
              </a:spcBef>
              <a:spcAft>
                <a:spcPts val="0"/>
              </a:spcAft>
            </a:pPr>
            <a:r>
              <a:rPr altLang="zh-CN" sz="4000">
                <a:latin typeface="汉仪书魂体简" panose="02010609000101010101" charset="-122"/>
                <a:ea typeface="汉仪书魂体简" panose="02010609000101010101" charset="-122"/>
                <a:cs typeface="方正清刻本悦宋简体" panose="02000000000000000000" charset="-122"/>
              </a:rPr>
              <a:t>【例】（即使）他明天还不能参加进来，我们几个人（也）仍然会坚持下乡做普法宣传的。</a:t>
            </a:r>
            <a:endParaRPr altLang="zh-CN" sz="4000">
              <a:latin typeface="汉仪书魂体简" panose="02010609000101010101" charset="-122"/>
              <a:ea typeface="汉仪书魂体简" panose="02010609000101010101" charset="-122"/>
              <a:cs typeface="方正清刻本悦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5842">
                                            <p:txEl>
                                              <p:pRg st="0" end="0"/>
                                            </p:txEl>
                                          </p:spTgt>
                                        </p:tgtEl>
                                        <p:attrNameLst>
                                          <p:attrName>style.visibility</p:attrName>
                                        </p:attrNameLst>
                                      </p:cBhvr>
                                      <p:to>
                                        <p:strVal val="visible"/>
                                      </p:to>
                                    </p:set>
                                    <p:anim calcmode="discrete" valueType="clr">
                                      <p:cBhvr override="childStyle">
                                        <p:cTn id="7" dur="80"/>
                                        <p:tgtEl>
                                          <p:spTgt spid="3584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584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5842">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5842">
                                            <p:txEl>
                                              <p:pRg st="1" end="1"/>
                                            </p:txEl>
                                          </p:spTgt>
                                        </p:tgtEl>
                                        <p:attrNameLst>
                                          <p:attrName>style.visibility</p:attrName>
                                        </p:attrNameLst>
                                      </p:cBhvr>
                                      <p:to>
                                        <p:strVal val="visible"/>
                                      </p:to>
                                    </p:set>
                                    <p:anim calcmode="discrete" valueType="clr">
                                      <p:cBhvr override="childStyle">
                                        <p:cTn id="14" dur="80"/>
                                        <p:tgtEl>
                                          <p:spTgt spid="3584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5842">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5842">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5842">
                                            <p:txEl>
                                              <p:pRg st="2" end="2"/>
                                            </p:txEl>
                                          </p:spTgt>
                                        </p:tgtEl>
                                        <p:attrNameLst>
                                          <p:attrName>style.visibility</p:attrName>
                                        </p:attrNameLst>
                                      </p:cBhvr>
                                      <p:to>
                                        <p:strVal val="visible"/>
                                      </p:to>
                                    </p:set>
                                    <p:anim calcmode="discrete" valueType="clr">
                                      <p:cBhvr override="childStyle">
                                        <p:cTn id="21" dur="80"/>
                                        <p:tgtEl>
                                          <p:spTgt spid="3584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5842">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5842">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5842">
                                            <p:txEl>
                                              <p:pRg st="3" end="3"/>
                                            </p:txEl>
                                          </p:spTgt>
                                        </p:tgtEl>
                                        <p:attrNameLst>
                                          <p:attrName>style.visibility</p:attrName>
                                        </p:attrNameLst>
                                      </p:cBhvr>
                                      <p:to>
                                        <p:strVal val="visible"/>
                                      </p:to>
                                    </p:set>
                                    <p:anim calcmode="discrete" valueType="clr">
                                      <p:cBhvr override="childStyle">
                                        <p:cTn id="28" dur="80"/>
                                        <p:tgtEl>
                                          <p:spTgt spid="35842">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5842">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5842">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35842">
                                            <p:txEl>
                                              <p:pRg st="4" end="4"/>
                                            </p:txEl>
                                          </p:spTgt>
                                        </p:tgtEl>
                                        <p:attrNameLst>
                                          <p:attrName>style.visibility</p:attrName>
                                        </p:attrNameLst>
                                      </p:cBhvr>
                                      <p:to>
                                        <p:strVal val="visible"/>
                                      </p:to>
                                    </p:set>
                                    <p:anim calcmode="discrete" valueType="clr">
                                      <p:cBhvr override="childStyle">
                                        <p:cTn id="35" dur="80"/>
                                        <p:tgtEl>
                                          <p:spTgt spid="35842">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5842">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35842">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35842">
                                            <p:txEl>
                                              <p:pRg st="5" end="5"/>
                                            </p:txEl>
                                          </p:spTgt>
                                        </p:tgtEl>
                                        <p:attrNameLst>
                                          <p:attrName>style.visibility</p:attrName>
                                        </p:attrNameLst>
                                      </p:cBhvr>
                                      <p:to>
                                        <p:strVal val="visible"/>
                                      </p:to>
                                    </p:set>
                                    <p:anim calcmode="discrete" valueType="clr">
                                      <p:cBhvr override="childStyle">
                                        <p:cTn id="42" dur="80"/>
                                        <p:tgtEl>
                                          <p:spTgt spid="35842">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5842">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35842">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35842">
                                            <p:txEl>
                                              <p:pRg st="6" end="6"/>
                                            </p:txEl>
                                          </p:spTgt>
                                        </p:tgtEl>
                                        <p:attrNameLst>
                                          <p:attrName>style.visibility</p:attrName>
                                        </p:attrNameLst>
                                      </p:cBhvr>
                                      <p:to>
                                        <p:strVal val="visible"/>
                                      </p:to>
                                    </p:set>
                                    <p:anim calcmode="discrete" valueType="clr">
                                      <p:cBhvr override="childStyle">
                                        <p:cTn id="49" dur="80"/>
                                        <p:tgtEl>
                                          <p:spTgt spid="35842">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5842">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35842">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7890" name="矩形 2"/>
          <p:cNvSpPr/>
          <p:nvPr/>
        </p:nvSpPr>
        <p:spPr>
          <a:xfrm>
            <a:off x="1327150" y="905510"/>
            <a:ext cx="13471525" cy="8235950"/>
          </a:xfrm>
          <a:prstGeom prst="rect">
            <a:avLst/>
          </a:prstGeom>
          <a:noFill/>
          <a:ln w="9525">
            <a:noFill/>
          </a:ln>
        </p:spPr>
        <p:txBody>
          <a:bodyPr wrap="square" lIns="110947" tIns="55473" rIns="110947" bIns="55473">
            <a:spAutoFit/>
          </a:bodyPr>
          <a:p>
            <a:pPr defTabSz="767080">
              <a:lnSpc>
                <a:spcPct val="150000"/>
              </a:lnSpc>
            </a:pPr>
            <a:r>
              <a:rPr lang="zh-CN" altLang="zh-CN" sz="4400" b="1" dirty="0">
                <a:solidFill>
                  <a:srgbClr val="C00000"/>
                </a:solidFill>
                <a:latin typeface="方正清刻本悦宋简体" panose="02000000000000000000" charset="-122"/>
                <a:ea typeface="方正清刻本悦宋简体" panose="02000000000000000000" charset="-122"/>
                <a:cs typeface="方正清刻本悦宋简体" panose="02000000000000000000" charset="-122"/>
              </a:rPr>
              <a:t>边练边悟</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(1)</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指出下列复句的关系类型。</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①</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老哥哥为人非常和善，孩子们都喜欢他。</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b="1" dirty="0">
                <a:solidFill>
                  <a:srgbClr val="0000FF"/>
                </a:solidFill>
                <a:latin typeface="汉仪书魂体简" panose="02010609000101010101" charset="-122"/>
                <a:ea typeface="汉仪书魂体简" panose="02010609000101010101" charset="-122"/>
                <a:cs typeface="方正清刻本悦宋简体" panose="02000000000000000000" charset="-122"/>
              </a:rPr>
              <a:t>答案</a:t>
            </a:r>
            <a:r>
              <a:rPr lang="zh-CN" altLang="zh-CN" sz="4400" dirty="0">
                <a:latin typeface="汉仪书魂体简" panose="02010609000101010101" charset="-122"/>
                <a:ea typeface="汉仪书魂体简" panose="02010609000101010101" charset="-122"/>
                <a:cs typeface="方正清刻本悦宋简体" panose="02000000000000000000" charset="-122"/>
              </a:rPr>
              <a:t>　</a:t>
            </a:r>
            <a:r>
              <a:rPr lang="zh-CN" altLang="zh-CN" sz="4400" dirty="0">
                <a:solidFill>
                  <a:srgbClr val="C00000"/>
                </a:solidFill>
                <a:latin typeface="汉仪书魂体简" panose="02010609000101010101" charset="-122"/>
                <a:ea typeface="汉仪书魂体简" panose="02010609000101010101" charset="-122"/>
                <a:cs typeface="方正清刻本悦宋简体" panose="02000000000000000000" charset="-122"/>
              </a:rPr>
              <a:t>因果　</a:t>
            </a:r>
            <a:endParaRPr lang="en-US" altLang="zh-CN" sz="4400">
              <a:solidFill>
                <a:srgbClr val="C00000"/>
              </a:solidFill>
              <a:latin typeface="汉仪书魂体简" panose="02010609000101010101" charset="-122"/>
              <a:ea typeface="汉仪书魂体简" panose="02010609000101010101" charset="-122"/>
              <a:cs typeface="方正清刻本悦宋简体" panose="02000000000000000000" charset="-122"/>
            </a:endParaRPr>
          </a:p>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②</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天气暖和起来了，蜘蛛又出来在檐前做网。</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b="1" dirty="0">
                <a:solidFill>
                  <a:srgbClr val="0000FF"/>
                </a:solidFill>
                <a:latin typeface="汉仪书魂体简" panose="02010609000101010101" charset="-122"/>
                <a:ea typeface="汉仪书魂体简" panose="02010609000101010101" charset="-122"/>
                <a:cs typeface="方正清刻本悦宋简体" panose="02000000000000000000" charset="-122"/>
              </a:rPr>
              <a:t>答案</a:t>
            </a:r>
            <a:r>
              <a:rPr lang="zh-CN" altLang="zh-CN" sz="4400" dirty="0">
                <a:latin typeface="汉仪书魂体简" panose="02010609000101010101" charset="-122"/>
                <a:ea typeface="汉仪书魂体简" panose="02010609000101010101" charset="-122"/>
                <a:cs typeface="方正清刻本悦宋简体" panose="02000000000000000000" charset="-122"/>
              </a:rPr>
              <a:t>　</a:t>
            </a:r>
            <a:r>
              <a:rPr lang="zh-CN" altLang="zh-CN" sz="4400" dirty="0">
                <a:solidFill>
                  <a:srgbClr val="C00000"/>
                </a:solidFill>
                <a:latin typeface="汉仪书魂体简" panose="02010609000101010101" charset="-122"/>
                <a:ea typeface="汉仪书魂体简" panose="02010609000101010101" charset="-122"/>
                <a:cs typeface="方正清刻本悦宋简体" panose="02000000000000000000" charset="-122"/>
              </a:rPr>
              <a:t>顺承</a:t>
            </a:r>
            <a:endParaRPr lang="en-US" altLang="zh-CN" sz="4400">
              <a:latin typeface="汉仪书魂体简" panose="02010609000101010101" charset="-122"/>
              <a:ea typeface="汉仪书魂体简" panose="02010609000101010101" charset="-122"/>
              <a:cs typeface="方正清刻本悦宋简体" panose="02000000000000000000" charset="-122"/>
            </a:endParaRPr>
          </a:p>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③</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外面太阳很好，也没有风。</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b="1" dirty="0">
                <a:solidFill>
                  <a:srgbClr val="0000FF"/>
                </a:solidFill>
                <a:latin typeface="汉仪书魂体简" panose="02010609000101010101" charset="-122"/>
                <a:ea typeface="汉仪书魂体简" panose="02010609000101010101" charset="-122"/>
                <a:cs typeface="方正清刻本悦宋简体" panose="02000000000000000000" charset="-122"/>
              </a:rPr>
              <a:t>答案</a:t>
            </a:r>
            <a:r>
              <a:rPr lang="zh-CN" altLang="zh-CN" sz="4400" dirty="0">
                <a:latin typeface="汉仪书魂体简" panose="02010609000101010101" charset="-122"/>
                <a:ea typeface="汉仪书魂体简" panose="02010609000101010101" charset="-122"/>
                <a:cs typeface="方正清刻本悦宋简体" panose="02000000000000000000" charset="-122"/>
              </a:rPr>
              <a:t>　</a:t>
            </a:r>
            <a:r>
              <a:rPr lang="zh-CN" altLang="zh-CN" sz="4400" dirty="0">
                <a:solidFill>
                  <a:srgbClr val="C00000"/>
                </a:solidFill>
                <a:latin typeface="汉仪书魂体简" panose="02010609000101010101" charset="-122"/>
                <a:ea typeface="汉仪书魂体简" panose="02010609000101010101" charset="-122"/>
                <a:cs typeface="方正清刻本悦宋简体" panose="02000000000000000000" charset="-122"/>
              </a:rPr>
              <a:t>并列</a:t>
            </a:r>
            <a:endParaRPr lang="en-US" altLang="zh-CN" sz="4400">
              <a:solidFill>
                <a:srgbClr val="C00000"/>
              </a:solidFill>
              <a:latin typeface="汉仪书魂体简" panose="02010609000101010101" charset="-122"/>
              <a:ea typeface="汉仪书魂体简" panose="02010609000101010101" charset="-122"/>
              <a:cs typeface="方正清刻本悦宋简体" panose="02000000000000000000" charset="-122"/>
            </a:endParaRPr>
          </a:p>
        </p:txBody>
      </p:sp>
      <p:sp>
        <p:nvSpPr>
          <p:cNvPr id="37891" name="矩形 3"/>
          <p:cNvSpPr/>
          <p:nvPr/>
        </p:nvSpPr>
        <p:spPr>
          <a:xfrm>
            <a:off x="2200910" y="9623955"/>
            <a:ext cx="13212586" cy="279753"/>
          </a:xfrm>
          <a:prstGeom prst="rect">
            <a:avLst/>
          </a:prstGeom>
          <a:solidFill>
            <a:srgbClr val="8FB5E5"/>
          </a:solidFill>
          <a:ln w="9525">
            <a:noFill/>
          </a:ln>
          <a:effectLst>
            <a:outerShdw dist="20000" dir="5400000" rotWithShape="0">
              <a:srgbClr val="000000">
                <a:alpha val="37999"/>
              </a:srgbClr>
            </a:outerShdw>
          </a:effectLst>
        </p:spPr>
        <p:txBody>
          <a:bodyPr lIns="110947" tIns="55473" rIns="110947" bIns="55473" anchor="ctr"/>
          <a:p>
            <a:pPr algn="ctr" defTabSz="767080">
              <a:lnSpc>
                <a:spcPct val="150000"/>
              </a:lnSpc>
            </a:pPr>
            <a:endParaRPr sz="2310" dirty="0">
              <a:solidFill>
                <a:srgbClr val="0000CC"/>
              </a:solidFill>
              <a:latin typeface="Times New Roman" panose="02020603050405020304" pitchFamily="18" charset="0"/>
              <a:ea typeface="华文细黑" panose="02010600040101010101" pitchFamily="2" charset="-122"/>
            </a:endParaRPr>
          </a:p>
        </p:txBody>
      </p:sp>
      <p:sp>
        <p:nvSpPr>
          <p:cNvPr id="37892" name="圆角矩形 4"/>
          <p:cNvSpPr/>
          <p:nvPr/>
        </p:nvSpPr>
        <p:spPr>
          <a:xfrm>
            <a:off x="14537549" y="9603317"/>
            <a:ext cx="898878" cy="311856"/>
          </a:xfrm>
          <a:prstGeom prst="roundRect">
            <a:avLst>
              <a:gd name="adj" fmla="val 16667"/>
            </a:avLst>
          </a:prstGeom>
          <a:solidFill>
            <a:srgbClr val="D9D9D9"/>
          </a:solidFill>
          <a:ln w="9525">
            <a:noFill/>
          </a:ln>
          <a:effectLst>
            <a:outerShdw dist="20000" dir="5400000" rotWithShape="0">
              <a:srgbClr val="000000">
                <a:alpha val="37999"/>
              </a:srgbClr>
            </a:outerShdw>
          </a:effectLst>
        </p:spPr>
        <p:txBody>
          <a:bodyPr lIns="110947" tIns="55473" rIns="110947" bIns="55473" anchor="ctr"/>
          <a:p>
            <a:pPr algn="ctr" defTabSz="767080"/>
            <a:r>
              <a:rPr lang="zh-CN" altLang="en-US" sz="1735" dirty="0">
                <a:solidFill>
                  <a:srgbClr val="C00000"/>
                </a:solidFill>
                <a:latin typeface="黑体" panose="02010609060101010101" charset="-122"/>
                <a:ea typeface="黑体" panose="02010609060101010101" charset="-122"/>
                <a:sym typeface="微软雅黑" panose="020B0503020204020204" pitchFamily="34" charset="-122"/>
              </a:rPr>
              <a:t>答案</a:t>
            </a:r>
            <a:endParaRPr lang="zh-CN" altLang="en-US" sz="1735" dirty="0">
              <a:solidFill>
                <a:srgbClr val="C00000"/>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789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890">
                                            <p:txEl>
                                              <p:charRg st="41" end="48"/>
                                            </p:txEl>
                                          </p:spTgt>
                                        </p:tgtEl>
                                        <p:attrNameLst>
                                          <p:attrName>style.visibility</p:attrName>
                                        </p:attrNameLst>
                                      </p:cBhvr>
                                      <p:to>
                                        <p:strVal val="visible"/>
                                      </p:to>
                                    </p:set>
                                    <p:animEffect transition="in" filter="blinds(horizontal)">
                                      <p:cBhvr>
                                        <p:cTn id="7" dur="500"/>
                                        <p:tgtEl>
                                          <p:spTgt spid="37890">
                                            <p:txEl>
                                              <p:charRg st="41" end="4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7890">
                                            <p:txEl>
                                              <p:charRg st="69" end="75"/>
                                            </p:txEl>
                                          </p:spTgt>
                                        </p:tgtEl>
                                        <p:attrNameLst>
                                          <p:attrName>style.visibility</p:attrName>
                                        </p:attrNameLst>
                                      </p:cBhvr>
                                      <p:to>
                                        <p:strVal val="visible"/>
                                      </p:to>
                                    </p:set>
                                    <p:animEffect transition="in" filter="blinds(horizontal)">
                                      <p:cBhvr>
                                        <p:cTn id="12" dur="500"/>
                                        <p:tgtEl>
                                          <p:spTgt spid="37890">
                                            <p:txEl>
                                              <p:charRg st="69" end="7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7890">
                                            <p:txEl>
                                              <p:charRg st="89" end="95"/>
                                            </p:txEl>
                                          </p:spTgt>
                                        </p:tgtEl>
                                        <p:attrNameLst>
                                          <p:attrName>style.visibility</p:attrName>
                                        </p:attrNameLst>
                                      </p:cBhvr>
                                      <p:to>
                                        <p:strVal val="visible"/>
                                      </p:to>
                                    </p:set>
                                    <p:animEffect transition="in" filter="blinds(horizontal)">
                                      <p:cBhvr>
                                        <p:cTn id="17" dur="500"/>
                                        <p:tgtEl>
                                          <p:spTgt spid="37890">
                                            <p:txEl>
                                              <p:charRg st="89" end="9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37890">
                                            <p:txEl>
                                              <p:charRg st="41" end="48"/>
                                            </p:txEl>
                                          </p:spTgt>
                                        </p:tgtEl>
                                      </p:cBhvr>
                                    </p:animEffect>
                                    <p:set>
                                      <p:cBhvr>
                                        <p:cTn id="22" dur="1" fill="hold">
                                          <p:stCondLst>
                                            <p:cond delay="499"/>
                                          </p:stCondLst>
                                        </p:cTn>
                                        <p:tgtEl>
                                          <p:spTgt spid="37890">
                                            <p:txEl>
                                              <p:charRg st="41" end="48"/>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37890">
                                            <p:txEl>
                                              <p:charRg st="69" end="75"/>
                                            </p:txEl>
                                          </p:spTgt>
                                        </p:tgtEl>
                                      </p:cBhvr>
                                    </p:animEffect>
                                    <p:set>
                                      <p:cBhvr>
                                        <p:cTn id="25" dur="1" fill="hold">
                                          <p:stCondLst>
                                            <p:cond delay="499"/>
                                          </p:stCondLst>
                                        </p:cTn>
                                        <p:tgtEl>
                                          <p:spTgt spid="37890">
                                            <p:txEl>
                                              <p:charRg st="69" end="75"/>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37890">
                                            <p:txEl>
                                              <p:charRg st="89" end="95"/>
                                            </p:txEl>
                                          </p:spTgt>
                                        </p:tgtEl>
                                      </p:cBhvr>
                                    </p:animEffect>
                                    <p:set>
                                      <p:cBhvr>
                                        <p:cTn id="28" dur="1" fill="hold">
                                          <p:stCondLst>
                                            <p:cond delay="499"/>
                                          </p:stCondLst>
                                        </p:cTn>
                                        <p:tgtEl>
                                          <p:spTgt spid="37890">
                                            <p:txEl>
                                              <p:charRg st="89" end="95"/>
                                            </p:txEl>
                                          </p:spTgt>
                                        </p:tgtEl>
                                        <p:attrNameLst>
                                          <p:attrName>style.visibility</p:attrName>
                                        </p:attrNameLst>
                                      </p:cBhvr>
                                      <p:to>
                                        <p:strVal val="hidden"/>
                                      </p:to>
                                    </p:set>
                                  </p:childTnLst>
                                </p:cTn>
                              </p:par>
                            </p:childTnLst>
                          </p:cTn>
                        </p:par>
                      </p:childTnLst>
                    </p:cTn>
                  </p:par>
                </p:childTnLst>
              </p:cTn>
              <p:nextCondLst>
                <p:cond evt="onClick" delay="0">
                  <p:tgtEl>
                    <p:spTgt spid="37892"/>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8914" name="矩形 2"/>
          <p:cNvSpPr/>
          <p:nvPr/>
        </p:nvSpPr>
        <p:spPr>
          <a:xfrm>
            <a:off x="524510" y="993140"/>
            <a:ext cx="15732125" cy="8235950"/>
          </a:xfrm>
          <a:prstGeom prst="rect">
            <a:avLst/>
          </a:prstGeom>
          <a:noFill/>
          <a:ln w="9525">
            <a:noFill/>
          </a:ln>
        </p:spPr>
        <p:txBody>
          <a:bodyPr wrap="square" lIns="110947" tIns="55473" rIns="110947" bIns="55473">
            <a:spAutoFit/>
          </a:bodyPr>
          <a:p>
            <a:pPr defTabSz="767080">
              <a:lnSpc>
                <a:spcPct val="150000"/>
              </a:lnSpc>
            </a:pPr>
            <a:r>
              <a:rPr lang="en-US" altLang="zh-CN" sz="4400">
                <a:solidFill>
                  <a:srgbClr val="000000"/>
                </a:solidFill>
                <a:latin typeface="方正清刻本悦宋简体" panose="02000000000000000000" charset="-122"/>
                <a:ea typeface="方正清刻本悦宋简体" panose="02000000000000000000" charset="-122"/>
              </a:rPr>
              <a:t>④</a:t>
            </a:r>
            <a:r>
              <a:rPr lang="zh-CN" altLang="zh-CN" sz="4400" dirty="0">
                <a:solidFill>
                  <a:srgbClr val="000000"/>
                </a:solidFill>
                <a:latin typeface="方正清刻本悦宋简体" panose="02000000000000000000" charset="-122"/>
                <a:ea typeface="方正清刻本悦宋简体" panose="02000000000000000000" charset="-122"/>
              </a:rPr>
              <a:t>只要你能上班，就应当上班。</a:t>
            </a:r>
            <a:endParaRPr lang="zh-CN" altLang="zh-CN" sz="4400" dirty="0">
              <a:solidFill>
                <a:srgbClr val="000000"/>
              </a:solidFill>
              <a:latin typeface="方正清刻本悦宋简体" panose="02000000000000000000" charset="-122"/>
              <a:ea typeface="方正清刻本悦宋简体" panose="02000000000000000000" charset="-122"/>
            </a:endParaRPr>
          </a:p>
          <a:p>
            <a:pPr defTabSz="767080">
              <a:lnSpc>
                <a:spcPct val="150000"/>
              </a:lnSpc>
            </a:pPr>
            <a:r>
              <a:rPr lang="zh-CN" altLang="zh-CN" sz="4400" b="1" dirty="0">
                <a:solidFill>
                  <a:srgbClr val="0000FF"/>
                </a:solidFill>
                <a:latin typeface="汉仪书魂体简" panose="02010609000101010101" charset="-122"/>
                <a:ea typeface="汉仪书魂体简" panose="02010609000101010101" charset="-122"/>
              </a:rPr>
              <a:t>答案</a:t>
            </a:r>
            <a:r>
              <a:rPr lang="zh-CN" altLang="zh-CN" sz="4400" dirty="0">
                <a:latin typeface="汉仪书魂体简" panose="02010609000101010101" charset="-122"/>
                <a:ea typeface="汉仪书魂体简" panose="02010609000101010101" charset="-122"/>
              </a:rPr>
              <a:t>　</a:t>
            </a:r>
            <a:r>
              <a:rPr lang="zh-CN" altLang="zh-CN" sz="4400" dirty="0">
                <a:solidFill>
                  <a:srgbClr val="C00000"/>
                </a:solidFill>
                <a:latin typeface="汉仪书魂体简" panose="02010609000101010101" charset="-122"/>
                <a:ea typeface="汉仪书魂体简" panose="02010609000101010101" charset="-122"/>
              </a:rPr>
              <a:t>条件</a:t>
            </a:r>
            <a:endParaRPr lang="en-US" altLang="zh-CN" sz="4400">
              <a:solidFill>
                <a:srgbClr val="C00000"/>
              </a:solidFill>
              <a:latin typeface="汉仪书魂体简" panose="02010609000101010101" charset="-122"/>
              <a:ea typeface="汉仪书魂体简" panose="02010609000101010101" charset="-122"/>
            </a:endParaRPr>
          </a:p>
          <a:p>
            <a:pPr defTabSz="767080">
              <a:lnSpc>
                <a:spcPct val="150000"/>
              </a:lnSpc>
            </a:pPr>
            <a:r>
              <a:rPr lang="en-US" altLang="zh-CN" sz="4400">
                <a:solidFill>
                  <a:srgbClr val="000000"/>
                </a:solidFill>
                <a:latin typeface="方正清刻本悦宋简体" panose="02000000000000000000" charset="-122"/>
                <a:ea typeface="方正清刻本悦宋简体" panose="02000000000000000000" charset="-122"/>
              </a:rPr>
              <a:t>⑤</a:t>
            </a:r>
            <a:r>
              <a:rPr lang="zh-CN" altLang="zh-CN" sz="4400" dirty="0">
                <a:solidFill>
                  <a:srgbClr val="000000"/>
                </a:solidFill>
                <a:latin typeface="方正清刻本悦宋简体" panose="02000000000000000000" charset="-122"/>
                <a:ea typeface="方正清刻本悦宋简体" panose="02000000000000000000" charset="-122"/>
              </a:rPr>
              <a:t>宝石哪怕混在垃圾堆里，也仍然晶莹夺目。</a:t>
            </a:r>
            <a:endParaRPr lang="en-US" altLang="zh-CN" sz="4400">
              <a:solidFill>
                <a:srgbClr val="000000"/>
              </a:solidFill>
              <a:latin typeface="方正清刻本悦宋简体" panose="02000000000000000000" charset="-122"/>
              <a:ea typeface="方正清刻本悦宋简体" panose="02000000000000000000" charset="-122"/>
            </a:endParaRPr>
          </a:p>
          <a:p>
            <a:pPr defTabSz="767080">
              <a:lnSpc>
                <a:spcPct val="150000"/>
              </a:lnSpc>
            </a:pPr>
            <a:r>
              <a:rPr lang="zh-CN" altLang="zh-CN" sz="4400" b="1" dirty="0">
                <a:solidFill>
                  <a:srgbClr val="0000FF"/>
                </a:solidFill>
                <a:latin typeface="汉仪书魂体简" panose="02010609000101010101" charset="-122"/>
                <a:ea typeface="汉仪书魂体简" panose="02010609000101010101" charset="-122"/>
              </a:rPr>
              <a:t>答案</a:t>
            </a:r>
            <a:r>
              <a:rPr lang="zh-CN" altLang="zh-CN" sz="4400" dirty="0">
                <a:latin typeface="汉仪书魂体简" panose="02010609000101010101" charset="-122"/>
                <a:ea typeface="汉仪书魂体简" panose="02010609000101010101" charset="-122"/>
              </a:rPr>
              <a:t>　</a:t>
            </a:r>
            <a:r>
              <a:rPr lang="zh-CN" altLang="zh-CN" sz="4400" dirty="0">
                <a:solidFill>
                  <a:srgbClr val="C00000"/>
                </a:solidFill>
                <a:latin typeface="汉仪书魂体简" panose="02010609000101010101" charset="-122"/>
                <a:ea typeface="汉仪书魂体简" panose="02010609000101010101" charset="-122"/>
              </a:rPr>
              <a:t>假设</a:t>
            </a:r>
            <a:endParaRPr lang="en-US" altLang="zh-CN" sz="4400">
              <a:solidFill>
                <a:srgbClr val="000000"/>
              </a:solidFill>
              <a:latin typeface="汉仪书魂体简" panose="02010609000101010101" charset="-122"/>
              <a:ea typeface="汉仪书魂体简" panose="02010609000101010101" charset="-122"/>
            </a:endParaRPr>
          </a:p>
          <a:p>
            <a:pPr defTabSz="767080">
              <a:lnSpc>
                <a:spcPct val="150000"/>
              </a:lnSpc>
            </a:pPr>
            <a:r>
              <a:rPr lang="en-US" altLang="zh-CN" sz="4400">
                <a:solidFill>
                  <a:srgbClr val="000000"/>
                </a:solidFill>
                <a:latin typeface="方正清刻本悦宋简体" panose="02000000000000000000" charset="-122"/>
                <a:ea typeface="方正清刻本悦宋简体" panose="02000000000000000000" charset="-122"/>
              </a:rPr>
              <a:t>⑥</a:t>
            </a:r>
            <a:r>
              <a:rPr lang="zh-CN" altLang="zh-CN" sz="4400" dirty="0">
                <a:solidFill>
                  <a:srgbClr val="000000"/>
                </a:solidFill>
                <a:latin typeface="方正清刻本悦宋简体" panose="02000000000000000000" charset="-122"/>
                <a:ea typeface="方正清刻本悦宋简体" panose="02000000000000000000" charset="-122"/>
              </a:rPr>
              <a:t>他是应该来的，只是没有时间。</a:t>
            </a:r>
            <a:endParaRPr lang="zh-CN" altLang="zh-CN" sz="4400" dirty="0">
              <a:solidFill>
                <a:srgbClr val="000000"/>
              </a:solidFill>
              <a:latin typeface="方正清刻本悦宋简体" panose="02000000000000000000" charset="-122"/>
              <a:ea typeface="方正清刻本悦宋简体" panose="02000000000000000000" charset="-122"/>
              <a:cs typeface="Courier New" panose="02070309020205020404" pitchFamily="49" charset="0"/>
            </a:endParaRPr>
          </a:p>
          <a:p>
            <a:pPr defTabSz="767080">
              <a:lnSpc>
                <a:spcPct val="150000"/>
              </a:lnSpc>
            </a:pPr>
            <a:r>
              <a:rPr lang="zh-CN" altLang="zh-CN" sz="4400" b="1" dirty="0">
                <a:solidFill>
                  <a:srgbClr val="0000FF"/>
                </a:solidFill>
                <a:latin typeface="汉仪书魂体简" panose="02010609000101010101" charset="-122"/>
                <a:ea typeface="汉仪书魂体简" panose="02010609000101010101" charset="-122"/>
              </a:rPr>
              <a:t>答案</a:t>
            </a:r>
            <a:r>
              <a:rPr lang="zh-CN" altLang="zh-CN" sz="4400" dirty="0">
                <a:latin typeface="汉仪书魂体简" panose="02010609000101010101" charset="-122"/>
                <a:ea typeface="汉仪书魂体简" panose="02010609000101010101" charset="-122"/>
              </a:rPr>
              <a:t>　</a:t>
            </a:r>
            <a:r>
              <a:rPr lang="zh-CN" altLang="zh-CN" sz="4400" dirty="0">
                <a:solidFill>
                  <a:srgbClr val="C00000"/>
                </a:solidFill>
                <a:latin typeface="汉仪书魂体简" panose="02010609000101010101" charset="-122"/>
                <a:ea typeface="汉仪书魂体简" panose="02010609000101010101" charset="-122"/>
              </a:rPr>
              <a:t>转折</a:t>
            </a:r>
            <a:endParaRPr lang="en-US" altLang="zh-CN" sz="4400">
              <a:latin typeface="汉仪书魂体简" panose="02010609000101010101" charset="-122"/>
              <a:ea typeface="汉仪书魂体简" panose="02010609000101010101" charset="-122"/>
            </a:endParaRPr>
          </a:p>
          <a:p>
            <a:pPr defTabSz="767080">
              <a:lnSpc>
                <a:spcPct val="150000"/>
              </a:lnSpc>
            </a:pPr>
            <a:r>
              <a:rPr lang="en-US" altLang="zh-CN" sz="4400">
                <a:latin typeface="方正清刻本悦宋简体" panose="02000000000000000000" charset="-122"/>
                <a:ea typeface="方正清刻本悦宋简体" panose="02000000000000000000" charset="-122"/>
              </a:rPr>
              <a:t>⑦</a:t>
            </a:r>
            <a:r>
              <a:rPr lang="zh-CN" altLang="zh-CN" sz="4400" dirty="0">
                <a:latin typeface="方正清刻本悦宋简体" panose="02000000000000000000" charset="-122"/>
                <a:ea typeface="方正清刻本悦宋简体" panose="02000000000000000000" charset="-122"/>
              </a:rPr>
              <a:t>对自己，学而不厌，对别人，诲人不倦，我们应取这种态度。</a:t>
            </a:r>
            <a:endParaRPr lang="zh-CN" altLang="zh-CN" sz="4400" dirty="0">
              <a:latin typeface="方正清刻本悦宋简体" panose="02000000000000000000" charset="-122"/>
              <a:ea typeface="方正清刻本悦宋简体" panose="02000000000000000000" charset="-122"/>
              <a:cs typeface="Courier New" panose="02070309020205020404" pitchFamily="49" charset="0"/>
            </a:endParaRPr>
          </a:p>
          <a:p>
            <a:pPr defTabSz="767080">
              <a:lnSpc>
                <a:spcPct val="150000"/>
              </a:lnSpc>
            </a:pPr>
            <a:r>
              <a:rPr lang="zh-CN" altLang="zh-CN" sz="4400" b="1" dirty="0">
                <a:solidFill>
                  <a:srgbClr val="0000FF"/>
                </a:solidFill>
                <a:latin typeface="汉仪书魂体简" panose="02010609000101010101" charset="-122"/>
                <a:ea typeface="汉仪书魂体简" panose="02010609000101010101" charset="-122"/>
              </a:rPr>
              <a:t>答案</a:t>
            </a:r>
            <a:r>
              <a:rPr lang="zh-CN" altLang="zh-CN" sz="4400" dirty="0">
                <a:latin typeface="汉仪书魂体简" panose="02010609000101010101" charset="-122"/>
                <a:ea typeface="汉仪书魂体简" panose="02010609000101010101" charset="-122"/>
              </a:rPr>
              <a:t>　</a:t>
            </a:r>
            <a:r>
              <a:rPr lang="zh-CN" altLang="zh-CN" sz="4400" dirty="0">
                <a:solidFill>
                  <a:srgbClr val="C00000"/>
                </a:solidFill>
                <a:latin typeface="汉仪书魂体简" panose="02010609000101010101" charset="-122"/>
                <a:ea typeface="汉仪书魂体简" panose="02010609000101010101" charset="-122"/>
              </a:rPr>
              <a:t>解说</a:t>
            </a:r>
            <a:endParaRPr lang="en-US" altLang="zh-CN" sz="4400">
              <a:latin typeface="汉仪书魂体简" panose="02010609000101010101" charset="-122"/>
              <a:ea typeface="汉仪书魂体简" panose="02010609000101010101" charset="-122"/>
            </a:endParaRPr>
          </a:p>
        </p:txBody>
      </p:sp>
      <p:sp>
        <p:nvSpPr>
          <p:cNvPr id="38915" name="矩形 3"/>
          <p:cNvSpPr/>
          <p:nvPr/>
        </p:nvSpPr>
        <p:spPr>
          <a:xfrm>
            <a:off x="2200910" y="9623955"/>
            <a:ext cx="13212586" cy="279753"/>
          </a:xfrm>
          <a:prstGeom prst="rect">
            <a:avLst/>
          </a:prstGeom>
          <a:solidFill>
            <a:srgbClr val="8FB5E5"/>
          </a:solidFill>
          <a:ln w="9525">
            <a:noFill/>
          </a:ln>
          <a:effectLst>
            <a:outerShdw dist="20000" dir="5400000" rotWithShape="0">
              <a:srgbClr val="000000">
                <a:alpha val="37999"/>
              </a:srgbClr>
            </a:outerShdw>
          </a:effectLst>
        </p:spPr>
        <p:txBody>
          <a:bodyPr lIns="110947" tIns="55473" rIns="110947" bIns="55473" anchor="ctr"/>
          <a:p>
            <a:pPr algn="ctr" defTabSz="767080">
              <a:lnSpc>
                <a:spcPct val="150000"/>
              </a:lnSpc>
            </a:pPr>
            <a:endParaRPr sz="2310" dirty="0">
              <a:solidFill>
                <a:srgbClr val="0000CC"/>
              </a:solidFill>
              <a:latin typeface="Times New Roman" panose="02020603050405020304" pitchFamily="18" charset="0"/>
              <a:ea typeface="华文细黑" panose="02010600040101010101" pitchFamily="2" charset="-122"/>
            </a:endParaRPr>
          </a:p>
        </p:txBody>
      </p:sp>
      <p:sp>
        <p:nvSpPr>
          <p:cNvPr id="38916" name="圆角矩形 4"/>
          <p:cNvSpPr/>
          <p:nvPr/>
        </p:nvSpPr>
        <p:spPr>
          <a:xfrm>
            <a:off x="14537549" y="9603317"/>
            <a:ext cx="898878" cy="311856"/>
          </a:xfrm>
          <a:prstGeom prst="roundRect">
            <a:avLst>
              <a:gd name="adj" fmla="val 16667"/>
            </a:avLst>
          </a:prstGeom>
          <a:solidFill>
            <a:srgbClr val="D9D9D9"/>
          </a:solidFill>
          <a:ln w="9525">
            <a:noFill/>
          </a:ln>
          <a:effectLst>
            <a:outerShdw dist="20000" dir="5400000" rotWithShape="0">
              <a:srgbClr val="000000">
                <a:alpha val="37999"/>
              </a:srgbClr>
            </a:outerShdw>
          </a:effectLst>
        </p:spPr>
        <p:txBody>
          <a:bodyPr lIns="110947" tIns="55473" rIns="110947" bIns="55473" anchor="ctr"/>
          <a:p>
            <a:pPr algn="ctr" defTabSz="767080"/>
            <a:r>
              <a:rPr lang="zh-CN" altLang="en-US" sz="1735" dirty="0">
                <a:solidFill>
                  <a:srgbClr val="C00000"/>
                </a:solidFill>
                <a:latin typeface="黑体" panose="02010609060101010101" charset="-122"/>
                <a:ea typeface="黑体" panose="02010609060101010101" charset="-122"/>
                <a:sym typeface="微软雅黑" panose="020B0503020204020204" pitchFamily="34" charset="-122"/>
              </a:rPr>
              <a:t>答案</a:t>
            </a:r>
            <a:endParaRPr lang="zh-CN" altLang="en-US" sz="1735" dirty="0">
              <a:solidFill>
                <a:srgbClr val="C00000"/>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89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4">
                                            <p:txEl>
                                              <p:charRg st="15" end="21"/>
                                            </p:txEl>
                                          </p:spTgt>
                                        </p:tgtEl>
                                        <p:attrNameLst>
                                          <p:attrName>style.visibility</p:attrName>
                                        </p:attrNameLst>
                                      </p:cBhvr>
                                      <p:to>
                                        <p:strVal val="visible"/>
                                      </p:to>
                                    </p:set>
                                    <p:animEffect transition="in" filter="blinds(horizontal)">
                                      <p:cBhvr>
                                        <p:cTn id="7" dur="500"/>
                                        <p:tgtEl>
                                          <p:spTgt spid="38914">
                                            <p:txEl>
                                              <p:charRg st="15" end="2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4">
                                            <p:txEl>
                                              <p:charRg st="42" end="48"/>
                                            </p:txEl>
                                          </p:spTgt>
                                        </p:tgtEl>
                                        <p:attrNameLst>
                                          <p:attrName>style.visibility</p:attrName>
                                        </p:attrNameLst>
                                      </p:cBhvr>
                                      <p:to>
                                        <p:strVal val="visible"/>
                                      </p:to>
                                    </p:set>
                                    <p:animEffect transition="in" filter="blinds(horizontal)">
                                      <p:cBhvr>
                                        <p:cTn id="12" dur="500"/>
                                        <p:tgtEl>
                                          <p:spTgt spid="38914">
                                            <p:txEl>
                                              <p:charRg st="42" end="4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8914">
                                            <p:txEl>
                                              <p:charRg st="64" end="70"/>
                                            </p:txEl>
                                          </p:spTgt>
                                        </p:tgtEl>
                                        <p:attrNameLst>
                                          <p:attrName>style.visibility</p:attrName>
                                        </p:attrNameLst>
                                      </p:cBhvr>
                                      <p:to>
                                        <p:strVal val="visible"/>
                                      </p:to>
                                    </p:set>
                                    <p:animEffect transition="in" filter="blinds(horizontal)">
                                      <p:cBhvr>
                                        <p:cTn id="17" dur="500"/>
                                        <p:tgtEl>
                                          <p:spTgt spid="38914">
                                            <p:txEl>
                                              <p:charRg st="64" end="7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8914">
                                            <p:txEl>
                                              <p:charRg st="99" end="105"/>
                                            </p:txEl>
                                          </p:spTgt>
                                        </p:tgtEl>
                                        <p:attrNameLst>
                                          <p:attrName>style.visibility</p:attrName>
                                        </p:attrNameLst>
                                      </p:cBhvr>
                                      <p:to>
                                        <p:strVal val="visible"/>
                                      </p:to>
                                    </p:set>
                                    <p:animEffect transition="in" filter="blinds(horizontal)">
                                      <p:cBhvr>
                                        <p:cTn id="22" dur="500"/>
                                        <p:tgtEl>
                                          <p:spTgt spid="38914">
                                            <p:txEl>
                                              <p:charRg st="99" end="10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38914">
                                            <p:txEl>
                                              <p:charRg st="15" end="21"/>
                                            </p:txEl>
                                          </p:spTgt>
                                        </p:tgtEl>
                                      </p:cBhvr>
                                    </p:animEffect>
                                    <p:set>
                                      <p:cBhvr>
                                        <p:cTn id="27" dur="1" fill="hold">
                                          <p:stCondLst>
                                            <p:cond delay="499"/>
                                          </p:stCondLst>
                                        </p:cTn>
                                        <p:tgtEl>
                                          <p:spTgt spid="38914">
                                            <p:txEl>
                                              <p:charRg st="15" end="21"/>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38914">
                                            <p:txEl>
                                              <p:charRg st="42" end="48"/>
                                            </p:txEl>
                                          </p:spTgt>
                                        </p:tgtEl>
                                      </p:cBhvr>
                                    </p:animEffect>
                                    <p:set>
                                      <p:cBhvr>
                                        <p:cTn id="30" dur="1" fill="hold">
                                          <p:stCondLst>
                                            <p:cond delay="499"/>
                                          </p:stCondLst>
                                        </p:cTn>
                                        <p:tgtEl>
                                          <p:spTgt spid="38914">
                                            <p:txEl>
                                              <p:charRg st="42" end="48"/>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38914">
                                            <p:txEl>
                                              <p:charRg st="64" end="70"/>
                                            </p:txEl>
                                          </p:spTgt>
                                        </p:tgtEl>
                                      </p:cBhvr>
                                    </p:animEffect>
                                    <p:set>
                                      <p:cBhvr>
                                        <p:cTn id="33" dur="1" fill="hold">
                                          <p:stCondLst>
                                            <p:cond delay="499"/>
                                          </p:stCondLst>
                                        </p:cTn>
                                        <p:tgtEl>
                                          <p:spTgt spid="38914">
                                            <p:txEl>
                                              <p:charRg st="64" end="70"/>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38914">
                                            <p:txEl>
                                              <p:charRg st="99" end="105"/>
                                            </p:txEl>
                                          </p:spTgt>
                                        </p:tgtEl>
                                      </p:cBhvr>
                                    </p:animEffect>
                                    <p:set>
                                      <p:cBhvr>
                                        <p:cTn id="36" dur="1" fill="hold">
                                          <p:stCondLst>
                                            <p:cond delay="499"/>
                                          </p:stCondLst>
                                        </p:cTn>
                                        <p:tgtEl>
                                          <p:spTgt spid="38914">
                                            <p:txEl>
                                              <p:charRg st="99" end="105"/>
                                            </p:txEl>
                                          </p:spTgt>
                                        </p:tgtEl>
                                        <p:attrNameLst>
                                          <p:attrName>style.visibility</p:attrName>
                                        </p:attrNameLst>
                                      </p:cBhvr>
                                      <p:to>
                                        <p:strVal val="hidden"/>
                                      </p:to>
                                    </p:set>
                                  </p:childTnLst>
                                </p:cTn>
                              </p:par>
                            </p:childTnLst>
                          </p:cTn>
                        </p:par>
                      </p:childTnLst>
                    </p:cTn>
                  </p:par>
                </p:childTnLst>
              </p:cTn>
              <p:nextCondLst>
                <p:cond evt="onClick" delay="0">
                  <p:tgtEl>
                    <p:spTgt spid="38916"/>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39938" name="矩形 2"/>
          <p:cNvSpPr/>
          <p:nvPr/>
        </p:nvSpPr>
        <p:spPr>
          <a:xfrm>
            <a:off x="1236980" y="2064385"/>
            <a:ext cx="14400530" cy="4173220"/>
          </a:xfrm>
          <a:prstGeom prst="rect">
            <a:avLst/>
          </a:prstGeom>
          <a:noFill/>
          <a:ln w="9525">
            <a:noFill/>
          </a:ln>
        </p:spPr>
        <p:txBody>
          <a:bodyPr wrap="square" lIns="110947" tIns="55473" rIns="110947" bIns="55473">
            <a:spAutoFit/>
          </a:bodyPr>
          <a:p>
            <a:pPr defTabSz="767080">
              <a:lnSpc>
                <a:spcPct val="150000"/>
              </a:lnSpc>
            </a:pPr>
            <a:r>
              <a:rPr lang="en-US" altLang="zh-CN" sz="4400">
                <a:solidFill>
                  <a:srgbClr val="000000"/>
                </a:solidFill>
                <a:latin typeface="方正清刻本悦宋简体" panose="02000000000000000000" charset="-122"/>
                <a:ea typeface="方正清刻本悦宋简体" panose="02000000000000000000" charset="-122"/>
              </a:rPr>
              <a:t>⑧</a:t>
            </a:r>
            <a:r>
              <a:rPr lang="zh-CN" altLang="zh-CN" sz="4400" dirty="0">
                <a:solidFill>
                  <a:srgbClr val="000000"/>
                </a:solidFill>
                <a:latin typeface="方正清刻本悦宋简体" panose="02000000000000000000" charset="-122"/>
                <a:ea typeface="方正清刻本悦宋简体" panose="02000000000000000000" charset="-122"/>
              </a:rPr>
              <a:t>你这样做太慢了，还不如他那样做来得快。</a:t>
            </a:r>
            <a:endParaRPr lang="zh-CN" altLang="zh-CN" sz="4400" dirty="0">
              <a:solidFill>
                <a:srgbClr val="000000"/>
              </a:solidFill>
              <a:latin typeface="方正清刻本悦宋简体" panose="02000000000000000000" charset="-122"/>
              <a:ea typeface="方正清刻本悦宋简体" panose="02000000000000000000" charset="-122"/>
            </a:endParaRPr>
          </a:p>
          <a:p>
            <a:pPr defTabSz="767080">
              <a:lnSpc>
                <a:spcPct val="150000"/>
              </a:lnSpc>
            </a:pPr>
            <a:r>
              <a:rPr lang="zh-CN" altLang="zh-CN" sz="4400" b="1" dirty="0">
                <a:solidFill>
                  <a:srgbClr val="0000FF"/>
                </a:solidFill>
                <a:latin typeface="汉仪书魂体简" panose="02010609000101010101" charset="-122"/>
                <a:ea typeface="汉仪书魂体简" panose="02010609000101010101" charset="-122"/>
              </a:rPr>
              <a:t>答案</a:t>
            </a:r>
            <a:r>
              <a:rPr lang="zh-CN" altLang="zh-CN" sz="4400" dirty="0">
                <a:latin typeface="汉仪书魂体简" panose="02010609000101010101" charset="-122"/>
                <a:ea typeface="汉仪书魂体简" panose="02010609000101010101" charset="-122"/>
              </a:rPr>
              <a:t>　</a:t>
            </a:r>
            <a:r>
              <a:rPr lang="zh-CN" altLang="zh-CN" sz="4400" dirty="0">
                <a:solidFill>
                  <a:srgbClr val="C00000"/>
                </a:solidFill>
                <a:latin typeface="汉仪书魂体简" panose="02010609000101010101" charset="-122"/>
                <a:ea typeface="汉仪书魂体简" panose="02010609000101010101" charset="-122"/>
              </a:rPr>
              <a:t>选择</a:t>
            </a:r>
            <a:endParaRPr lang="en-US" altLang="zh-CN" sz="4400">
              <a:solidFill>
                <a:srgbClr val="C00000"/>
              </a:solidFill>
              <a:latin typeface="汉仪书魂体简" panose="02010609000101010101" charset="-122"/>
              <a:ea typeface="汉仪书魂体简" panose="02010609000101010101" charset="-122"/>
            </a:endParaRPr>
          </a:p>
          <a:p>
            <a:pPr defTabSz="767080">
              <a:lnSpc>
                <a:spcPct val="150000"/>
              </a:lnSpc>
            </a:pPr>
            <a:r>
              <a:rPr lang="en-US" altLang="zh-CN" sz="4400">
                <a:solidFill>
                  <a:srgbClr val="000000"/>
                </a:solidFill>
                <a:latin typeface="方正清刻本悦宋简体" panose="02000000000000000000" charset="-122"/>
                <a:ea typeface="方正清刻本悦宋简体" panose="02000000000000000000" charset="-122"/>
              </a:rPr>
              <a:t>⑨</a:t>
            </a:r>
            <a:r>
              <a:rPr lang="zh-CN" altLang="zh-CN" sz="4400" dirty="0">
                <a:solidFill>
                  <a:srgbClr val="000000"/>
                </a:solidFill>
                <a:latin typeface="方正清刻本悦宋简体" panose="02000000000000000000" charset="-122"/>
                <a:ea typeface="方正清刻本悦宋简体" panose="02000000000000000000" charset="-122"/>
              </a:rPr>
              <a:t>你这样做不但不能解决问题，反而使局面更糟糕。</a:t>
            </a:r>
            <a:endParaRPr lang="en-US" altLang="zh-CN" sz="4400">
              <a:solidFill>
                <a:srgbClr val="000000"/>
              </a:solidFill>
              <a:latin typeface="方正清刻本悦宋简体" panose="02000000000000000000" charset="-122"/>
              <a:ea typeface="方正清刻本悦宋简体" panose="02000000000000000000" charset="-122"/>
              <a:cs typeface="Courier New" panose="02070309020205020404" pitchFamily="49" charset="0"/>
            </a:endParaRPr>
          </a:p>
          <a:p>
            <a:pPr defTabSz="767080">
              <a:lnSpc>
                <a:spcPct val="150000"/>
              </a:lnSpc>
            </a:pPr>
            <a:r>
              <a:rPr lang="zh-CN" altLang="zh-CN" sz="4400" b="1" dirty="0">
                <a:solidFill>
                  <a:srgbClr val="0000FF"/>
                </a:solidFill>
                <a:latin typeface="汉仪书魂体简" panose="02010609000101010101" charset="-122"/>
                <a:ea typeface="汉仪书魂体简" panose="02010609000101010101" charset="-122"/>
              </a:rPr>
              <a:t>答案</a:t>
            </a:r>
            <a:r>
              <a:rPr lang="zh-CN" altLang="zh-CN" sz="4400" dirty="0">
                <a:latin typeface="汉仪书魂体简" panose="02010609000101010101" charset="-122"/>
                <a:ea typeface="汉仪书魂体简" panose="02010609000101010101" charset="-122"/>
              </a:rPr>
              <a:t>　</a:t>
            </a:r>
            <a:r>
              <a:rPr lang="zh-CN" altLang="zh-CN" sz="4400" dirty="0">
                <a:solidFill>
                  <a:srgbClr val="C00000"/>
                </a:solidFill>
                <a:latin typeface="汉仪书魂体简" panose="02010609000101010101" charset="-122"/>
                <a:ea typeface="汉仪书魂体简" panose="02010609000101010101" charset="-122"/>
              </a:rPr>
              <a:t>递进</a:t>
            </a:r>
            <a:endParaRPr lang="en-US" altLang="zh-CN" sz="4400">
              <a:solidFill>
                <a:srgbClr val="000000"/>
              </a:solidFill>
              <a:latin typeface="汉仪书魂体简" panose="02010609000101010101" charset="-122"/>
              <a:ea typeface="汉仪书魂体简" panose="02010609000101010101" charset="-122"/>
            </a:endParaRPr>
          </a:p>
        </p:txBody>
      </p:sp>
      <p:sp>
        <p:nvSpPr>
          <p:cNvPr id="39939" name="矩形 3"/>
          <p:cNvSpPr/>
          <p:nvPr/>
        </p:nvSpPr>
        <p:spPr>
          <a:xfrm>
            <a:off x="2200910" y="9623955"/>
            <a:ext cx="13212586" cy="279753"/>
          </a:xfrm>
          <a:prstGeom prst="rect">
            <a:avLst/>
          </a:prstGeom>
          <a:solidFill>
            <a:srgbClr val="8FB5E5"/>
          </a:solidFill>
          <a:ln w="9525">
            <a:noFill/>
          </a:ln>
          <a:effectLst>
            <a:outerShdw dist="20000" dir="5400000" rotWithShape="0">
              <a:srgbClr val="000000">
                <a:alpha val="37999"/>
              </a:srgbClr>
            </a:outerShdw>
          </a:effectLst>
        </p:spPr>
        <p:txBody>
          <a:bodyPr lIns="110947" tIns="55473" rIns="110947" bIns="55473" anchor="ctr"/>
          <a:p>
            <a:pPr algn="ctr" defTabSz="767080">
              <a:lnSpc>
                <a:spcPct val="150000"/>
              </a:lnSpc>
            </a:pPr>
            <a:endParaRPr sz="2310" dirty="0">
              <a:solidFill>
                <a:srgbClr val="0000CC"/>
              </a:solidFill>
              <a:latin typeface="Times New Roman" panose="02020603050405020304" pitchFamily="18" charset="0"/>
              <a:ea typeface="华文细黑" panose="02010600040101010101" pitchFamily="2" charset="-122"/>
            </a:endParaRPr>
          </a:p>
        </p:txBody>
      </p:sp>
      <p:sp>
        <p:nvSpPr>
          <p:cNvPr id="39940" name="圆角矩形 4"/>
          <p:cNvSpPr/>
          <p:nvPr/>
        </p:nvSpPr>
        <p:spPr>
          <a:xfrm>
            <a:off x="14537549" y="9603317"/>
            <a:ext cx="898878" cy="311856"/>
          </a:xfrm>
          <a:prstGeom prst="roundRect">
            <a:avLst>
              <a:gd name="adj" fmla="val 16667"/>
            </a:avLst>
          </a:prstGeom>
          <a:solidFill>
            <a:srgbClr val="D9D9D9"/>
          </a:solidFill>
          <a:ln w="9525">
            <a:noFill/>
          </a:ln>
          <a:effectLst>
            <a:outerShdw dist="20000" dir="5400000" rotWithShape="0">
              <a:srgbClr val="000000">
                <a:alpha val="37999"/>
              </a:srgbClr>
            </a:outerShdw>
          </a:effectLst>
        </p:spPr>
        <p:txBody>
          <a:bodyPr lIns="110947" tIns="55473" rIns="110947" bIns="55473" anchor="ctr"/>
          <a:p>
            <a:pPr algn="ctr" defTabSz="767080"/>
            <a:r>
              <a:rPr lang="zh-CN" altLang="en-US" sz="1735" dirty="0">
                <a:solidFill>
                  <a:srgbClr val="C00000"/>
                </a:solidFill>
                <a:latin typeface="黑体" panose="02010609060101010101" charset="-122"/>
                <a:ea typeface="黑体" panose="02010609060101010101" charset="-122"/>
                <a:sym typeface="微软雅黑" panose="020B0503020204020204" pitchFamily="34" charset="-122"/>
              </a:rPr>
              <a:t>答案</a:t>
            </a:r>
            <a:endParaRPr lang="zh-CN" altLang="en-US" sz="1735" dirty="0">
              <a:solidFill>
                <a:srgbClr val="C00000"/>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994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9938">
                                            <p:txEl>
                                              <p:charRg st="21" end="27"/>
                                            </p:txEl>
                                          </p:spTgt>
                                        </p:tgtEl>
                                        <p:attrNameLst>
                                          <p:attrName>style.visibility</p:attrName>
                                        </p:attrNameLst>
                                      </p:cBhvr>
                                      <p:to>
                                        <p:strVal val="visible"/>
                                      </p:to>
                                    </p:set>
                                    <p:animEffect transition="in" filter="blinds(horizontal)">
                                      <p:cBhvr>
                                        <p:cTn id="7" dur="500"/>
                                        <p:tgtEl>
                                          <p:spTgt spid="39938">
                                            <p:txEl>
                                              <p:charRg st="21" end="2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9938">
                                            <p:txEl>
                                              <p:charRg st="51" end="57"/>
                                            </p:txEl>
                                          </p:spTgt>
                                        </p:tgtEl>
                                        <p:attrNameLst>
                                          <p:attrName>style.visibility</p:attrName>
                                        </p:attrNameLst>
                                      </p:cBhvr>
                                      <p:to>
                                        <p:strVal val="visible"/>
                                      </p:to>
                                    </p:set>
                                    <p:animEffect transition="in" filter="blinds(horizontal)">
                                      <p:cBhvr>
                                        <p:cTn id="12" dur="500"/>
                                        <p:tgtEl>
                                          <p:spTgt spid="39938">
                                            <p:txEl>
                                              <p:charRg st="51" end="5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39938">
                                            <p:txEl>
                                              <p:charRg st="21" end="27"/>
                                            </p:txEl>
                                          </p:spTgt>
                                        </p:tgtEl>
                                      </p:cBhvr>
                                    </p:animEffect>
                                    <p:set>
                                      <p:cBhvr>
                                        <p:cTn id="17" dur="1" fill="hold">
                                          <p:stCondLst>
                                            <p:cond delay="499"/>
                                          </p:stCondLst>
                                        </p:cTn>
                                        <p:tgtEl>
                                          <p:spTgt spid="39938">
                                            <p:txEl>
                                              <p:charRg st="21" end="27"/>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39938">
                                            <p:txEl>
                                              <p:charRg st="51" end="57"/>
                                            </p:txEl>
                                          </p:spTgt>
                                        </p:tgtEl>
                                      </p:cBhvr>
                                    </p:animEffect>
                                    <p:set>
                                      <p:cBhvr>
                                        <p:cTn id="20" dur="1" fill="hold">
                                          <p:stCondLst>
                                            <p:cond delay="499"/>
                                          </p:stCondLst>
                                        </p:cTn>
                                        <p:tgtEl>
                                          <p:spTgt spid="39938">
                                            <p:txEl>
                                              <p:charRg st="51" end="57"/>
                                            </p:txEl>
                                          </p:spTgt>
                                        </p:tgtEl>
                                        <p:attrNameLst>
                                          <p:attrName>style.visibility</p:attrName>
                                        </p:attrNameLst>
                                      </p:cBhvr>
                                      <p:to>
                                        <p:strVal val="hidden"/>
                                      </p:to>
                                    </p:set>
                                  </p:childTnLst>
                                </p:cTn>
                              </p:par>
                            </p:childTnLst>
                          </p:cTn>
                        </p:par>
                      </p:childTnLst>
                    </p:cTn>
                  </p:par>
                </p:childTnLst>
              </p:cTn>
              <p:nextCondLst>
                <p:cond evt="onClick" delay="0">
                  <p:tgtEl>
                    <p:spTgt spid="39940"/>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40962" name="矩形 2"/>
          <p:cNvSpPr/>
          <p:nvPr/>
        </p:nvSpPr>
        <p:spPr>
          <a:xfrm>
            <a:off x="871220" y="1306195"/>
            <a:ext cx="15968980" cy="7219950"/>
          </a:xfrm>
          <a:prstGeom prst="rect">
            <a:avLst/>
          </a:prstGeom>
          <a:noFill/>
          <a:ln w="9525">
            <a:noFill/>
          </a:ln>
        </p:spPr>
        <p:txBody>
          <a:bodyPr wrap="square" lIns="110947" tIns="55473" rIns="110947" bIns="55473">
            <a:spAutoFit/>
          </a:bodyPr>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(2)</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复句在使用过程中常见的错误有：分句间语序不当，关联词语语序不当、搭配不当，强加因果。</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试分析下列句子在复句运用方面的错误。</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①</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有些炎症，西药中药都能治。不但中药能与一般抗菌素媲美，而且副作用小，成本低。</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b="1" dirty="0">
                <a:solidFill>
                  <a:srgbClr val="0000FF"/>
                </a:solidFill>
                <a:latin typeface="汉仪书魂体简" panose="02010609000101010101" charset="-122"/>
                <a:ea typeface="汉仪书魂体简" panose="02010609000101010101" charset="-122"/>
                <a:cs typeface="汉仪书魂体简" panose="02010609000101010101" charset="-122"/>
              </a:rPr>
              <a:t>答案</a:t>
            </a:r>
            <a:r>
              <a:rPr lang="zh-CN" altLang="zh-CN" sz="4400" dirty="0">
                <a:latin typeface="汉仪书魂体简" panose="02010609000101010101" charset="-122"/>
                <a:ea typeface="汉仪书魂体简" panose="02010609000101010101" charset="-122"/>
                <a:cs typeface="汉仪书魂体简" panose="02010609000101010101" charset="-122"/>
              </a:rPr>
              <a:t>　</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不但</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语序不当，应放在第二个</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中药</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之后，这样分句主语才一致。</a:t>
            </a:r>
            <a:endPar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endParaRPr>
          </a:p>
        </p:txBody>
      </p:sp>
      <p:sp>
        <p:nvSpPr>
          <p:cNvPr id="40963" name="矩形 3"/>
          <p:cNvSpPr/>
          <p:nvPr/>
        </p:nvSpPr>
        <p:spPr>
          <a:xfrm>
            <a:off x="2200910" y="9623955"/>
            <a:ext cx="13212586" cy="279753"/>
          </a:xfrm>
          <a:prstGeom prst="rect">
            <a:avLst/>
          </a:prstGeom>
          <a:solidFill>
            <a:srgbClr val="8FB5E5"/>
          </a:solidFill>
          <a:ln w="9525">
            <a:noFill/>
          </a:ln>
          <a:effectLst>
            <a:outerShdw dist="20000" dir="5400000" rotWithShape="0">
              <a:srgbClr val="000000">
                <a:alpha val="37999"/>
              </a:srgbClr>
            </a:outerShdw>
          </a:effectLst>
        </p:spPr>
        <p:txBody>
          <a:bodyPr lIns="110947" tIns="55473" rIns="110947" bIns="55473" anchor="ctr"/>
          <a:p>
            <a:pPr algn="ctr" defTabSz="767080">
              <a:lnSpc>
                <a:spcPct val="150000"/>
              </a:lnSpc>
            </a:pPr>
            <a:endParaRPr sz="2310" dirty="0">
              <a:solidFill>
                <a:srgbClr val="0000CC"/>
              </a:solidFill>
              <a:latin typeface="Times New Roman" panose="02020603050405020304" pitchFamily="18" charset="0"/>
              <a:ea typeface="华文细黑" panose="02010600040101010101" pitchFamily="2" charset="-122"/>
            </a:endParaRPr>
          </a:p>
        </p:txBody>
      </p:sp>
      <p:sp>
        <p:nvSpPr>
          <p:cNvPr id="40964" name="圆角矩形 4"/>
          <p:cNvSpPr/>
          <p:nvPr/>
        </p:nvSpPr>
        <p:spPr>
          <a:xfrm>
            <a:off x="14537549" y="9603317"/>
            <a:ext cx="898878" cy="311856"/>
          </a:xfrm>
          <a:prstGeom prst="roundRect">
            <a:avLst>
              <a:gd name="adj" fmla="val 16667"/>
            </a:avLst>
          </a:prstGeom>
          <a:solidFill>
            <a:srgbClr val="D9D9D9"/>
          </a:solidFill>
          <a:ln w="9525">
            <a:noFill/>
          </a:ln>
          <a:effectLst>
            <a:outerShdw dist="20000" dir="5400000" rotWithShape="0">
              <a:srgbClr val="000000">
                <a:alpha val="37999"/>
              </a:srgbClr>
            </a:outerShdw>
          </a:effectLst>
        </p:spPr>
        <p:txBody>
          <a:bodyPr lIns="110947" tIns="55473" rIns="110947" bIns="55473" anchor="ctr"/>
          <a:p>
            <a:pPr algn="ctr" defTabSz="767080"/>
            <a:r>
              <a:rPr lang="zh-CN" altLang="en-US" sz="1735" dirty="0">
                <a:solidFill>
                  <a:srgbClr val="C00000"/>
                </a:solidFill>
                <a:latin typeface="黑体" panose="02010609060101010101" charset="-122"/>
                <a:ea typeface="黑体" panose="02010609060101010101" charset="-122"/>
                <a:sym typeface="微软雅黑" panose="020B0503020204020204" pitchFamily="34" charset="-122"/>
              </a:rPr>
              <a:t>答案</a:t>
            </a:r>
            <a:endParaRPr lang="zh-CN" altLang="en-US" sz="1735" dirty="0">
              <a:solidFill>
                <a:srgbClr val="C00000"/>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096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62">
                                            <p:txEl>
                                              <p:charRg st="105" end="141"/>
                                            </p:txEl>
                                          </p:spTgt>
                                        </p:tgtEl>
                                        <p:attrNameLst>
                                          <p:attrName>style.visibility</p:attrName>
                                        </p:attrNameLst>
                                      </p:cBhvr>
                                      <p:to>
                                        <p:strVal val="visible"/>
                                      </p:to>
                                    </p:set>
                                    <p:animEffect transition="in" filter="blinds(horizontal)">
                                      <p:cBhvr>
                                        <p:cTn id="7" dur="500"/>
                                        <p:tgtEl>
                                          <p:spTgt spid="40962">
                                            <p:txEl>
                                              <p:charRg st="105" end="14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0962">
                                            <p:txEl>
                                              <p:charRg st="105" end="141"/>
                                            </p:txEl>
                                          </p:spTgt>
                                        </p:tgtEl>
                                      </p:cBhvr>
                                    </p:animEffect>
                                    <p:set>
                                      <p:cBhvr>
                                        <p:cTn id="12" dur="1" fill="hold">
                                          <p:stCondLst>
                                            <p:cond delay="499"/>
                                          </p:stCondLst>
                                        </p:cTn>
                                        <p:tgtEl>
                                          <p:spTgt spid="40962">
                                            <p:txEl>
                                              <p:charRg st="105" end="141"/>
                                            </p:txEl>
                                          </p:spTgt>
                                        </p:tgtEl>
                                        <p:attrNameLst>
                                          <p:attrName>style.visibility</p:attrName>
                                        </p:attrNameLst>
                                      </p:cBhvr>
                                      <p:to>
                                        <p:strVal val="hidden"/>
                                      </p:to>
                                    </p:set>
                                  </p:childTnLst>
                                </p:cTn>
                              </p:par>
                            </p:childTnLst>
                          </p:cTn>
                        </p:par>
                      </p:childTnLst>
                    </p:cTn>
                  </p:par>
                </p:childTnLst>
              </p:cTn>
              <p:nextCondLst>
                <p:cond evt="onClick" delay="0">
                  <p:tgtEl>
                    <p:spTgt spid="40964"/>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41986" name="矩形 2"/>
          <p:cNvSpPr/>
          <p:nvPr/>
        </p:nvSpPr>
        <p:spPr>
          <a:xfrm>
            <a:off x="781050" y="1192530"/>
            <a:ext cx="16277590" cy="7219950"/>
          </a:xfrm>
          <a:prstGeom prst="rect">
            <a:avLst/>
          </a:prstGeom>
          <a:noFill/>
          <a:ln w="9525">
            <a:noFill/>
          </a:ln>
        </p:spPr>
        <p:txBody>
          <a:bodyPr wrap="square" lIns="110947" tIns="55473" rIns="110947" bIns="55473">
            <a:spAutoFit/>
          </a:bodyPr>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②</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经过几年试行证明，颁发《考试说明》有利于考生复习备考，也有利于实现考试的科学化、标准化，减轻学生负担。</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b="1" dirty="0">
                <a:solidFill>
                  <a:srgbClr val="0000FF"/>
                </a:solidFill>
                <a:latin typeface="汉仪书魂体简" panose="02010609000101010101" charset="-122"/>
                <a:ea typeface="汉仪书魂体简" panose="02010609000101010101" charset="-122"/>
                <a:cs typeface="汉仪书魂体简" panose="02010609000101010101" charset="-122"/>
              </a:rPr>
              <a:t>答案</a:t>
            </a:r>
            <a:r>
              <a:rPr lang="zh-CN" altLang="zh-CN" sz="4400" dirty="0">
                <a:latin typeface="汉仪书魂体简" panose="02010609000101010101" charset="-122"/>
                <a:ea typeface="汉仪书魂体简" panose="02010609000101010101" charset="-122"/>
                <a:cs typeface="汉仪书魂体简" panose="02010609000101010101" charset="-122"/>
              </a:rPr>
              <a:t>　</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减轻学生负担</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分句语序不当，应放在</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颁发</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句后。</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③</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这本书已经出版好几年了，所以作者最近作了较大的修改。</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b="1" dirty="0">
                <a:solidFill>
                  <a:srgbClr val="0000FF"/>
                </a:solidFill>
                <a:latin typeface="汉仪书魂体简" panose="02010609000101010101" charset="-122"/>
                <a:ea typeface="汉仪书魂体简" panose="02010609000101010101" charset="-122"/>
                <a:cs typeface="汉仪书魂体简" panose="02010609000101010101" charset="-122"/>
              </a:rPr>
              <a:t>答案</a:t>
            </a:r>
            <a:r>
              <a:rPr lang="zh-CN" altLang="zh-CN" sz="4400" dirty="0">
                <a:latin typeface="汉仪书魂体简" panose="02010609000101010101" charset="-122"/>
                <a:ea typeface="汉仪书魂体简" panose="02010609000101010101" charset="-122"/>
                <a:cs typeface="汉仪书魂体简" panose="02010609000101010101" charset="-122"/>
              </a:rPr>
              <a:t>　</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所以</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应删去，前后分句间没有因果关系，强加因果。</a:t>
            </a:r>
            <a:endParaRPr lang="zh-CN" altLang="zh-CN" sz="4400" dirty="0">
              <a:latin typeface="汉仪书魂体简" panose="02010609000101010101" charset="-122"/>
              <a:ea typeface="汉仪书魂体简" panose="02010609000101010101" charset="-122"/>
              <a:cs typeface="汉仪书魂体简" panose="02010609000101010101" charset="-122"/>
            </a:endParaRPr>
          </a:p>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④</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这个问题只有得到大家的认同，就会产生巨大的力量。</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b="1" dirty="0">
                <a:solidFill>
                  <a:srgbClr val="0000FF"/>
                </a:solidFill>
                <a:latin typeface="汉仪书魂体简" panose="02010609000101010101" charset="-122"/>
                <a:ea typeface="汉仪书魂体简" panose="02010609000101010101" charset="-122"/>
                <a:cs typeface="汉仪书魂体简" panose="02010609000101010101" charset="-122"/>
              </a:rPr>
              <a:t>答案</a:t>
            </a:r>
            <a:r>
              <a:rPr lang="zh-CN" altLang="zh-CN" sz="4400" dirty="0">
                <a:latin typeface="汉仪书魂体简" panose="02010609000101010101" charset="-122"/>
                <a:ea typeface="汉仪书魂体简" panose="02010609000101010101" charset="-122"/>
                <a:cs typeface="汉仪书魂体简" panose="02010609000101010101" charset="-122"/>
              </a:rPr>
              <a:t>　</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就</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不能和</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只有</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搭配，应该把</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就</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改为</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才</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a:t>
            </a:r>
            <a:endParaRPr lang="zh-CN" altLang="zh-CN" sz="4400" dirty="0">
              <a:latin typeface="汉仪书魂体简" panose="02010609000101010101" charset="-122"/>
              <a:ea typeface="汉仪书魂体简" panose="02010609000101010101" charset="-122"/>
              <a:cs typeface="汉仪书魂体简" panose="02010609000101010101" charset="-122"/>
            </a:endParaRPr>
          </a:p>
        </p:txBody>
      </p:sp>
      <p:sp>
        <p:nvSpPr>
          <p:cNvPr id="41987" name="矩形 3"/>
          <p:cNvSpPr/>
          <p:nvPr/>
        </p:nvSpPr>
        <p:spPr>
          <a:xfrm>
            <a:off x="2200910" y="9623955"/>
            <a:ext cx="13212586" cy="279753"/>
          </a:xfrm>
          <a:prstGeom prst="rect">
            <a:avLst/>
          </a:prstGeom>
          <a:solidFill>
            <a:srgbClr val="8FB5E5"/>
          </a:solidFill>
          <a:ln w="9525">
            <a:noFill/>
          </a:ln>
          <a:effectLst>
            <a:outerShdw dist="20000" dir="5400000" rotWithShape="0">
              <a:srgbClr val="000000">
                <a:alpha val="37999"/>
              </a:srgbClr>
            </a:outerShdw>
          </a:effectLst>
        </p:spPr>
        <p:txBody>
          <a:bodyPr lIns="110947" tIns="55473" rIns="110947" bIns="55473" anchor="ctr"/>
          <a:p>
            <a:pPr algn="ctr" defTabSz="767080">
              <a:lnSpc>
                <a:spcPct val="150000"/>
              </a:lnSpc>
            </a:pPr>
            <a:endParaRPr sz="2310" dirty="0">
              <a:solidFill>
                <a:srgbClr val="0000CC"/>
              </a:solidFill>
              <a:latin typeface="Times New Roman" panose="02020603050405020304" pitchFamily="18" charset="0"/>
              <a:ea typeface="华文细黑" panose="02010600040101010101" pitchFamily="2" charset="-122"/>
            </a:endParaRPr>
          </a:p>
        </p:txBody>
      </p:sp>
      <p:sp>
        <p:nvSpPr>
          <p:cNvPr id="41988" name="圆角矩形 4"/>
          <p:cNvSpPr/>
          <p:nvPr/>
        </p:nvSpPr>
        <p:spPr>
          <a:xfrm>
            <a:off x="14537549" y="9603317"/>
            <a:ext cx="898878" cy="311856"/>
          </a:xfrm>
          <a:prstGeom prst="roundRect">
            <a:avLst>
              <a:gd name="adj" fmla="val 16667"/>
            </a:avLst>
          </a:prstGeom>
          <a:solidFill>
            <a:srgbClr val="D9D9D9"/>
          </a:solidFill>
          <a:ln w="9525">
            <a:noFill/>
          </a:ln>
          <a:effectLst>
            <a:outerShdw dist="20000" dir="5400000" rotWithShape="0">
              <a:srgbClr val="000000">
                <a:alpha val="37999"/>
              </a:srgbClr>
            </a:outerShdw>
          </a:effectLst>
        </p:spPr>
        <p:txBody>
          <a:bodyPr lIns="110947" tIns="55473" rIns="110947" bIns="55473" anchor="ctr"/>
          <a:p>
            <a:pPr algn="ctr" defTabSz="767080"/>
            <a:r>
              <a:rPr lang="zh-CN" altLang="en-US" sz="1735" dirty="0">
                <a:solidFill>
                  <a:srgbClr val="C00000"/>
                </a:solidFill>
                <a:latin typeface="黑体" panose="02010609060101010101" charset="-122"/>
                <a:ea typeface="黑体" panose="02010609060101010101" charset="-122"/>
                <a:sym typeface="微软雅黑" panose="020B0503020204020204" pitchFamily="34" charset="-122"/>
              </a:rPr>
              <a:t>答案</a:t>
            </a:r>
            <a:endParaRPr lang="zh-CN" altLang="en-US" sz="1735" dirty="0">
              <a:solidFill>
                <a:srgbClr val="C00000"/>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198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986">
                                            <p:txEl>
                                              <p:charRg st="53" end="82"/>
                                            </p:txEl>
                                          </p:spTgt>
                                        </p:tgtEl>
                                        <p:attrNameLst>
                                          <p:attrName>style.visibility</p:attrName>
                                        </p:attrNameLst>
                                      </p:cBhvr>
                                      <p:to>
                                        <p:strVal val="visible"/>
                                      </p:to>
                                    </p:set>
                                    <p:animEffect transition="in" filter="blinds(horizontal)">
                                      <p:cBhvr>
                                        <p:cTn id="7" dur="500"/>
                                        <p:tgtEl>
                                          <p:spTgt spid="41986">
                                            <p:txEl>
                                              <p:charRg st="53" end="8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1986">
                                            <p:txEl>
                                              <p:charRg st="110" end="139"/>
                                            </p:txEl>
                                          </p:spTgt>
                                        </p:tgtEl>
                                        <p:attrNameLst>
                                          <p:attrName>style.visibility</p:attrName>
                                        </p:attrNameLst>
                                      </p:cBhvr>
                                      <p:to>
                                        <p:strVal val="visible"/>
                                      </p:to>
                                    </p:set>
                                    <p:animEffect transition="in" filter="blinds(horizontal)">
                                      <p:cBhvr>
                                        <p:cTn id="12" dur="500"/>
                                        <p:tgtEl>
                                          <p:spTgt spid="41986">
                                            <p:txEl>
                                              <p:charRg st="110" end="13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1986">
                                            <p:txEl>
                                              <p:charRg st="165" end="194"/>
                                            </p:txEl>
                                          </p:spTgt>
                                        </p:tgtEl>
                                        <p:attrNameLst>
                                          <p:attrName>style.visibility</p:attrName>
                                        </p:attrNameLst>
                                      </p:cBhvr>
                                      <p:to>
                                        <p:strVal val="visible"/>
                                      </p:to>
                                    </p:set>
                                    <p:animEffect transition="in" filter="blinds(horizontal)">
                                      <p:cBhvr>
                                        <p:cTn id="17" dur="500"/>
                                        <p:tgtEl>
                                          <p:spTgt spid="41986">
                                            <p:txEl>
                                              <p:charRg st="165" end="19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1986">
                                            <p:txEl>
                                              <p:charRg st="53" end="82"/>
                                            </p:txEl>
                                          </p:spTgt>
                                        </p:tgtEl>
                                      </p:cBhvr>
                                    </p:animEffect>
                                    <p:set>
                                      <p:cBhvr>
                                        <p:cTn id="22" dur="1" fill="hold">
                                          <p:stCondLst>
                                            <p:cond delay="499"/>
                                          </p:stCondLst>
                                        </p:cTn>
                                        <p:tgtEl>
                                          <p:spTgt spid="41986">
                                            <p:txEl>
                                              <p:charRg st="53" end="82"/>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41986">
                                            <p:txEl>
                                              <p:charRg st="110" end="139"/>
                                            </p:txEl>
                                          </p:spTgt>
                                        </p:tgtEl>
                                      </p:cBhvr>
                                    </p:animEffect>
                                    <p:set>
                                      <p:cBhvr>
                                        <p:cTn id="25" dur="1" fill="hold">
                                          <p:stCondLst>
                                            <p:cond delay="499"/>
                                          </p:stCondLst>
                                        </p:cTn>
                                        <p:tgtEl>
                                          <p:spTgt spid="41986">
                                            <p:txEl>
                                              <p:charRg st="110" end="139"/>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41986">
                                            <p:txEl>
                                              <p:charRg st="165" end="194"/>
                                            </p:txEl>
                                          </p:spTgt>
                                        </p:tgtEl>
                                      </p:cBhvr>
                                    </p:animEffect>
                                    <p:set>
                                      <p:cBhvr>
                                        <p:cTn id="28" dur="1" fill="hold">
                                          <p:stCondLst>
                                            <p:cond delay="499"/>
                                          </p:stCondLst>
                                        </p:cTn>
                                        <p:tgtEl>
                                          <p:spTgt spid="41986">
                                            <p:txEl>
                                              <p:charRg st="165" end="194"/>
                                            </p:txEl>
                                          </p:spTgt>
                                        </p:tgtEl>
                                        <p:attrNameLst>
                                          <p:attrName>style.visibility</p:attrName>
                                        </p:attrNameLst>
                                      </p:cBhvr>
                                      <p:to>
                                        <p:strVal val="hidden"/>
                                      </p:to>
                                    </p:set>
                                  </p:childTnLst>
                                </p:cTn>
                              </p:par>
                            </p:childTnLst>
                          </p:cTn>
                        </p:par>
                      </p:childTnLst>
                    </p:cTn>
                  </p:par>
                </p:childTnLst>
              </p:cTn>
              <p:nextCondLst>
                <p:cond evt="onClick" delay="0">
                  <p:tgtEl>
                    <p:spTgt spid="41988"/>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pic>
        <p:nvPicPr>
          <p:cNvPr id="5" name="PA-图片 1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rot="8851203">
            <a:off x="12297678" y="907569"/>
            <a:ext cx="2056766" cy="2699026"/>
          </a:xfrm>
          <a:prstGeom prst="rect">
            <a:avLst/>
          </a:prstGeom>
        </p:spPr>
      </p:pic>
      <p:pic>
        <p:nvPicPr>
          <p:cNvPr id="6" name="PA-图片 16"/>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rot="4925476">
            <a:off x="12600518" y="5593217"/>
            <a:ext cx="1898656" cy="2034273"/>
          </a:xfrm>
          <a:prstGeom prst="rect">
            <a:avLst/>
          </a:prstGeom>
        </p:spPr>
      </p:pic>
      <p:pic>
        <p:nvPicPr>
          <p:cNvPr id="7" name="PA-图片 17"/>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5791703" y="781051"/>
            <a:ext cx="1898656" cy="2034274"/>
          </a:xfrm>
          <a:prstGeom prst="rect">
            <a:avLst/>
          </a:prstGeom>
        </p:spPr>
      </p:pic>
      <p:pic>
        <p:nvPicPr>
          <p:cNvPr id="8" name="PA-图片 18"/>
          <p:cNvPicPr>
            <a:picLocks noChangeAspect="1"/>
          </p:cNvPicPr>
          <p:nvPr>
            <p:custDataLst>
              <p:tags r:id="rId7"/>
            </p:custDataLst>
          </p:nvPr>
        </p:nvPicPr>
        <p:blipFill>
          <a:blip r:embed="rId3">
            <a:extLst>
              <a:ext uri="{28A0092B-C50C-407E-A947-70E740481C1C}">
                <a14:useLocalDpi xmlns:a14="http://schemas.microsoft.com/office/drawing/2010/main" val="0"/>
              </a:ext>
            </a:extLst>
          </a:blip>
          <a:stretch>
            <a:fillRect/>
          </a:stretch>
        </p:blipFill>
        <p:spPr>
          <a:xfrm>
            <a:off x="2655269" y="1798191"/>
            <a:ext cx="2843866" cy="3731912"/>
          </a:xfrm>
          <a:prstGeom prst="rect">
            <a:avLst/>
          </a:prstGeom>
        </p:spPr>
      </p:pic>
      <p:pic>
        <p:nvPicPr>
          <p:cNvPr id="9" name="PA-图片 19"/>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3529502" y="1292863"/>
            <a:ext cx="5003475" cy="5966877"/>
          </a:xfrm>
          <a:prstGeom prst="rect">
            <a:avLst/>
          </a:prstGeom>
        </p:spPr>
      </p:pic>
      <p:pic>
        <p:nvPicPr>
          <p:cNvPr id="10" name="PA-图片 20"/>
          <p:cNvPicPr>
            <a:picLocks noChangeAspect="1"/>
          </p:cNvPicPr>
          <p:nvPr>
            <p:custDataLst>
              <p:tags r:id="rId10"/>
            </p:custDataLst>
          </p:nvPr>
        </p:nvPicPr>
        <p:blipFill>
          <a:blip r:embed="rId11">
            <a:extLst>
              <a:ext uri="{28A0092B-C50C-407E-A947-70E740481C1C}">
                <a14:useLocalDpi xmlns:a14="http://schemas.microsoft.com/office/drawing/2010/main" val="0"/>
              </a:ext>
            </a:extLst>
          </a:blip>
          <a:stretch>
            <a:fillRect/>
          </a:stretch>
        </p:blipFill>
        <p:spPr>
          <a:xfrm>
            <a:off x="9974703" y="1281455"/>
            <a:ext cx="4980167" cy="5951339"/>
          </a:xfrm>
          <a:prstGeom prst="rect">
            <a:avLst/>
          </a:prstGeom>
        </p:spPr>
      </p:pic>
      <p:sp>
        <p:nvSpPr>
          <p:cNvPr id="14" name="PA-文本框 21"/>
          <p:cNvSpPr txBox="1"/>
          <p:nvPr>
            <p:custDataLst>
              <p:tags r:id="rId12"/>
            </p:custDataLst>
          </p:nvPr>
        </p:nvSpPr>
        <p:spPr>
          <a:xfrm rot="543930">
            <a:off x="4417695" y="3128010"/>
            <a:ext cx="3010535" cy="2861310"/>
          </a:xfrm>
          <a:prstGeom prst="rect">
            <a:avLst/>
          </a:prstGeom>
          <a:noFill/>
        </p:spPr>
        <p:txBody>
          <a:bodyPr wrap="square" rtlCol="0">
            <a:spAutoFit/>
          </a:bodyPr>
          <a:lstStyle/>
          <a:p>
            <a:pPr>
              <a:defRPr/>
            </a:pPr>
            <a:r>
              <a:rPr lang="zh-CN" altLang="zh-CN" sz="3600" dirty="0">
                <a:latin typeface="汉仪书魂体简" panose="02010609000101010101" charset="-122"/>
                <a:ea typeface="汉仪书魂体简" panose="02010609000101010101" charset="-122"/>
                <a:sym typeface="+mn-ea"/>
              </a:rPr>
              <a:t>词是最小的能够独立运用的语言单位，是构成短语和句子的备用单位。</a:t>
            </a:r>
            <a:endParaRPr lang="zh-CN" altLang="zh-CN" sz="3600" kern="0" dirty="0">
              <a:solidFill>
                <a:sysClr val="windowText" lastClr="000000">
                  <a:lumMod val="65000"/>
                  <a:lumOff val="35000"/>
                </a:sysClr>
              </a:solidFill>
              <a:latin typeface="汉仪书魂体简" panose="02010609000101010101" charset="-122"/>
              <a:ea typeface="汉仪书魂体简" panose="02010609000101010101" charset="-122"/>
              <a:cs typeface="Arial" panose="020B0604020202020204" pitchFamily="34" charset="0"/>
              <a:sym typeface="+mn-ea"/>
            </a:endParaRPr>
          </a:p>
        </p:txBody>
      </p:sp>
      <p:sp>
        <p:nvSpPr>
          <p:cNvPr id="15" name="PA-文本框 22"/>
          <p:cNvSpPr txBox="1"/>
          <p:nvPr>
            <p:custDataLst>
              <p:tags r:id="rId13"/>
            </p:custDataLst>
          </p:nvPr>
        </p:nvSpPr>
        <p:spPr>
          <a:xfrm rot="524179">
            <a:off x="5129384" y="2265260"/>
            <a:ext cx="2032661" cy="63246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dirty="0">
                <a:solidFill>
                  <a:sysClr val="windowText" lastClr="000000">
                    <a:lumMod val="65000"/>
                    <a:lumOff val="35000"/>
                  </a:sysClr>
                </a:solidFill>
                <a:latin typeface="方正大标宋简体" panose="02010601030101010101" charset="-122"/>
                <a:ea typeface="方正大标宋简体" panose="02010601030101010101" charset="-122"/>
                <a:cs typeface="Arial" panose="020B0604020202020204" pitchFamily="34" charset="0"/>
                <a:sym typeface="Arial" panose="020B0604020202020204" pitchFamily="34" charset="0"/>
              </a:rPr>
              <a:t>词</a:t>
            </a:r>
            <a:endParaRPr lang="zh-CN" altLang="en-US" dirty="0">
              <a:solidFill>
                <a:sysClr val="windowText" lastClr="000000">
                  <a:lumMod val="65000"/>
                  <a:lumOff val="35000"/>
                </a:sysClr>
              </a:solidFill>
              <a:latin typeface="方正大标宋简体" panose="02010601030101010101" charset="-122"/>
              <a:ea typeface="方正大标宋简体" panose="02010601030101010101" charset="-122"/>
              <a:cs typeface="Arial" panose="020B0604020202020204" pitchFamily="34" charset="0"/>
              <a:sym typeface="Arial" panose="020B0604020202020204" pitchFamily="34" charset="0"/>
            </a:endParaRPr>
          </a:p>
        </p:txBody>
      </p:sp>
      <p:sp>
        <p:nvSpPr>
          <p:cNvPr id="16" name="PA-文本框 23"/>
          <p:cNvSpPr txBox="1"/>
          <p:nvPr>
            <p:custDataLst>
              <p:tags r:id="rId14"/>
            </p:custDataLst>
          </p:nvPr>
        </p:nvSpPr>
        <p:spPr>
          <a:xfrm rot="543930">
            <a:off x="10943640" y="2791019"/>
            <a:ext cx="2910249" cy="3538220"/>
          </a:xfrm>
          <a:prstGeom prst="rect">
            <a:avLst/>
          </a:prstGeom>
          <a:noFill/>
        </p:spPr>
        <p:txBody>
          <a:bodyPr wrap="square" rtlCol="0">
            <a:spAutoFit/>
          </a:bodyPr>
          <a:lstStyle/>
          <a:p>
            <a:pPr>
              <a:defRPr/>
            </a:pPr>
            <a:r>
              <a:rPr lang="zh-CN" altLang="zh-CN" sz="3200" dirty="0">
                <a:latin typeface="汉仪书魂体简" panose="02010609000101010101" charset="-122"/>
                <a:ea typeface="汉仪书魂体简" panose="02010609000101010101" charset="-122"/>
                <a:cs typeface="汉仪书魂体简" panose="02010609000101010101" charset="-122"/>
                <a:sym typeface="+mn-ea"/>
              </a:rPr>
              <a:t>句子是具有一个句调(形式上带句号、问号、叹号)，能够表达一个相对完整的意思的语言单位。</a:t>
            </a:r>
            <a:endParaRPr lang="zh-CN" altLang="zh-CN" sz="3200" kern="0" dirty="0">
              <a:solidFill>
                <a:sysClr val="windowText" lastClr="000000">
                  <a:lumMod val="65000"/>
                  <a:lumOff val="35000"/>
                </a:sysClr>
              </a:solidFill>
              <a:latin typeface="汉仪书魂体简" panose="02010609000101010101" charset="-122"/>
              <a:ea typeface="汉仪书魂体简" panose="02010609000101010101" charset="-122"/>
              <a:cs typeface="汉仪书魂体简" panose="02010609000101010101" charset="-122"/>
              <a:sym typeface="+mn-ea"/>
            </a:endParaRPr>
          </a:p>
        </p:txBody>
      </p:sp>
      <p:sp>
        <p:nvSpPr>
          <p:cNvPr id="17" name="PA-文本框 24"/>
          <p:cNvSpPr txBox="1"/>
          <p:nvPr>
            <p:custDataLst>
              <p:tags r:id="rId15"/>
            </p:custDataLst>
          </p:nvPr>
        </p:nvSpPr>
        <p:spPr>
          <a:xfrm rot="524179">
            <a:off x="11645125" y="2277515"/>
            <a:ext cx="2058489" cy="58356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4000" dirty="0">
                <a:solidFill>
                  <a:sysClr val="windowText" lastClr="000000">
                    <a:lumMod val="65000"/>
                    <a:lumOff val="35000"/>
                  </a:sysClr>
                </a:solidFill>
                <a:latin typeface="方正大标宋简体" panose="02010601030101010101" charset="-122"/>
                <a:ea typeface="方正大标宋简体" panose="02010601030101010101" charset="-122"/>
                <a:cs typeface="Arial" panose="020B0604020202020204" pitchFamily="34" charset="0"/>
                <a:sym typeface="Arial" panose="020B0604020202020204" pitchFamily="34" charset="0"/>
              </a:rPr>
              <a:t>句子</a:t>
            </a:r>
            <a:endParaRPr lang="zh-CN" altLang="en-US" sz="4000" dirty="0">
              <a:solidFill>
                <a:sysClr val="windowText" lastClr="000000">
                  <a:lumMod val="65000"/>
                  <a:lumOff val="35000"/>
                </a:sysClr>
              </a:solidFill>
              <a:latin typeface="方正大标宋简体" panose="02010601030101010101" charset="-122"/>
              <a:ea typeface="方正大标宋简体" panose="02010601030101010101" charset="-122"/>
              <a:cs typeface="Arial" panose="020B0604020202020204" pitchFamily="34" charset="0"/>
              <a:sym typeface="Arial" panose="020B0604020202020204" pitchFamily="34" charset="0"/>
            </a:endParaRPr>
          </a:p>
        </p:txBody>
      </p:sp>
      <p:pic>
        <p:nvPicPr>
          <p:cNvPr id="18" name="PA-图片 25"/>
          <p:cNvPicPr>
            <a:picLocks noChangeAspect="1"/>
          </p:cNvPicPr>
          <p:nvPr>
            <p:custDataLst>
              <p:tags r:id="rId16"/>
            </p:custDataLst>
          </p:nvPr>
        </p:nvPicPr>
        <p:blipFill>
          <a:blip r:embed="rId17">
            <a:extLst>
              <a:ext uri="{28A0092B-C50C-407E-A947-70E740481C1C}">
                <a14:useLocalDpi xmlns:a14="http://schemas.microsoft.com/office/drawing/2010/main" val="0"/>
              </a:ext>
            </a:extLst>
          </a:blip>
          <a:stretch>
            <a:fillRect/>
          </a:stretch>
        </p:blipFill>
        <p:spPr>
          <a:xfrm>
            <a:off x="6741027" y="1292865"/>
            <a:ext cx="5221016" cy="6091187"/>
          </a:xfrm>
          <a:prstGeom prst="rect">
            <a:avLst/>
          </a:prstGeom>
        </p:spPr>
      </p:pic>
      <p:sp>
        <p:nvSpPr>
          <p:cNvPr id="19" name="PA-文本框 26"/>
          <p:cNvSpPr txBox="1"/>
          <p:nvPr>
            <p:custDataLst>
              <p:tags r:id="rId18"/>
            </p:custDataLst>
          </p:nvPr>
        </p:nvSpPr>
        <p:spPr>
          <a:xfrm rot="20842684">
            <a:off x="7997190" y="2972435"/>
            <a:ext cx="3210560" cy="3415030"/>
          </a:xfrm>
          <a:prstGeom prst="rect">
            <a:avLst/>
          </a:prstGeom>
          <a:noFill/>
        </p:spPr>
        <p:txBody>
          <a:bodyPr wrap="square" rtlCol="0">
            <a:spAutoFit/>
          </a:bodyPr>
          <a:lstStyle/>
          <a:p>
            <a:pPr>
              <a:defRPr/>
            </a:pPr>
            <a:r>
              <a:rPr lang="zh-CN" altLang="zh-CN" sz="3600" dirty="0">
                <a:latin typeface="汉仪书魂体简" panose="02010609000101010101" charset="-122"/>
                <a:ea typeface="汉仪书魂体简" panose="02010609000101010101" charset="-122"/>
                <a:sym typeface="+mn-ea"/>
              </a:rPr>
              <a:t>短语是词的组合，是意义和语法上能搭配而没有句调的一组词，故又称词组。</a:t>
            </a:r>
            <a:endParaRPr lang="zh-CN" altLang="zh-CN" sz="3600" kern="0" dirty="0">
              <a:solidFill>
                <a:sysClr val="windowText" lastClr="000000">
                  <a:lumMod val="65000"/>
                  <a:lumOff val="35000"/>
                </a:sysClr>
              </a:solidFill>
              <a:latin typeface="汉仪书魂体简" panose="02010609000101010101" charset="-122"/>
              <a:ea typeface="汉仪书魂体简" panose="02010609000101010101" charset="-122"/>
              <a:cs typeface="Arial" panose="020B0604020202020204" pitchFamily="34" charset="0"/>
              <a:sym typeface="+mn-ea"/>
            </a:endParaRPr>
          </a:p>
        </p:txBody>
      </p:sp>
      <p:sp>
        <p:nvSpPr>
          <p:cNvPr id="20" name="PA-文本框 27"/>
          <p:cNvSpPr txBox="1"/>
          <p:nvPr>
            <p:custDataLst>
              <p:tags r:id="rId19"/>
            </p:custDataLst>
          </p:nvPr>
        </p:nvSpPr>
        <p:spPr>
          <a:xfrm rot="20822933">
            <a:off x="7964374" y="2342669"/>
            <a:ext cx="2013063" cy="58356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4000" dirty="0">
                <a:solidFill>
                  <a:sysClr val="windowText" lastClr="000000">
                    <a:lumMod val="65000"/>
                    <a:lumOff val="35000"/>
                  </a:sysClr>
                </a:solidFill>
                <a:latin typeface="方正大标宋简体" panose="02010601030101010101" charset="-122"/>
                <a:ea typeface="方正大标宋简体" panose="02010601030101010101" charset="-122"/>
                <a:cs typeface="Arial" panose="020B0604020202020204" pitchFamily="34" charset="0"/>
                <a:sym typeface="Arial" panose="020B0604020202020204" pitchFamily="34" charset="0"/>
              </a:rPr>
              <a:t>短语</a:t>
            </a:r>
            <a:endParaRPr lang="zh-CN" altLang="en-US" sz="4000" dirty="0">
              <a:solidFill>
                <a:sysClr val="windowText" lastClr="000000">
                  <a:lumMod val="65000"/>
                  <a:lumOff val="35000"/>
                </a:sysClr>
              </a:solidFill>
              <a:latin typeface="方正大标宋简体" panose="02010601030101010101" charset="-122"/>
              <a:ea typeface="方正大标宋简体" panose="02010601030101010101" charset="-122"/>
              <a:cs typeface="Arial" panose="020B0604020202020204" pitchFamily="34" charset="0"/>
              <a:sym typeface="Arial" panose="020B0604020202020204" pitchFamily="34" charset="0"/>
            </a:endParaRPr>
          </a:p>
        </p:txBody>
      </p:sp>
      <p:sp>
        <p:nvSpPr>
          <p:cNvPr id="21" name="PA-文本框 28"/>
          <p:cNvSpPr txBox="1"/>
          <p:nvPr>
            <p:custDataLst>
              <p:tags r:id="rId20"/>
            </p:custDataLst>
          </p:nvPr>
        </p:nvSpPr>
        <p:spPr>
          <a:xfrm>
            <a:off x="3835787" y="7220237"/>
            <a:ext cx="9943575" cy="922020"/>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algn="ctr">
              <a:lnSpc>
                <a:spcPct val="100000"/>
              </a:lnSpc>
              <a:defRPr/>
            </a:pPr>
            <a:r>
              <a:rPr lang="zh-CN" sz="5400" dirty="0">
                <a:solidFill>
                  <a:sysClr val="windowText" lastClr="000000">
                    <a:lumMod val="65000"/>
                    <a:lumOff val="35000"/>
                  </a:sysClr>
                </a:solidFill>
                <a:latin typeface="方正大标宋简体" panose="02010601030101010101" charset="-122"/>
                <a:ea typeface="方正大标宋简体" panose="02010601030101010101" charset="-122"/>
                <a:sym typeface="Arial" panose="020B0604020202020204" pitchFamily="34" charset="0"/>
              </a:rPr>
              <a:t>语法成分</a:t>
            </a:r>
            <a:endParaRPr lang="zh-CN" sz="5400" dirty="0">
              <a:solidFill>
                <a:sysClr val="windowText" lastClr="000000">
                  <a:lumMod val="65000"/>
                  <a:lumOff val="35000"/>
                </a:sysClr>
              </a:solidFill>
              <a:latin typeface="方正大标宋简体" panose="02010601030101010101" charset="-122"/>
              <a:ea typeface="方正大标宋简体" panose="0201060103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sp>
        <p:nvSpPr>
          <p:cNvPr id="43010" name="矩形 2"/>
          <p:cNvSpPr/>
          <p:nvPr/>
        </p:nvSpPr>
        <p:spPr>
          <a:xfrm>
            <a:off x="734060" y="869315"/>
            <a:ext cx="16319500" cy="8235950"/>
          </a:xfrm>
          <a:prstGeom prst="rect">
            <a:avLst/>
          </a:prstGeom>
          <a:noFill/>
          <a:ln w="9525">
            <a:noFill/>
          </a:ln>
        </p:spPr>
        <p:txBody>
          <a:bodyPr wrap="square" lIns="110947" tIns="55473" rIns="110947" bIns="55473">
            <a:spAutoFit/>
          </a:bodyPr>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⑤</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李玉刚的男女声同歌演唱的独特技巧和极具中国古典韵味的扮相，不仅在澳洲悉尼歌剧院引起轰动，蜚声海外，而且还引起央视《艺术人生》栏目的关注，对他进行了独家专访。</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b="1" dirty="0">
                <a:solidFill>
                  <a:srgbClr val="0000FF"/>
                </a:solidFill>
                <a:latin typeface="汉仪书魂体简" panose="02010609000101010101" charset="-122"/>
                <a:ea typeface="汉仪书魂体简" panose="02010609000101010101" charset="-122"/>
                <a:cs typeface="汉仪书魂体简" panose="02010609000101010101" charset="-122"/>
              </a:rPr>
              <a:t>答案</a:t>
            </a:r>
            <a:r>
              <a:rPr lang="zh-CN" altLang="zh-CN" sz="4400" dirty="0">
                <a:latin typeface="汉仪书魂体简" panose="02010609000101010101" charset="-122"/>
                <a:ea typeface="汉仪书魂体简" panose="02010609000101010101" charset="-122"/>
                <a:cs typeface="汉仪书魂体简" panose="02010609000101010101" charset="-122"/>
              </a:rPr>
              <a:t>　</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不仅</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而且</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后的内容前后应调换，递进关系先说国内再说国外。</a:t>
            </a:r>
            <a:endParaRPr lang="zh-CN" altLang="zh-CN" sz="4400" dirty="0">
              <a:latin typeface="汉仪书魂体简" panose="02010609000101010101" charset="-122"/>
              <a:ea typeface="汉仪书魂体简" panose="02010609000101010101" charset="-122"/>
              <a:cs typeface="汉仪书魂体简" panose="02010609000101010101" charset="-122"/>
            </a:endParaRPr>
          </a:p>
          <a:p>
            <a:pPr defTabSz="767080">
              <a:lnSpc>
                <a:spcPct val="150000"/>
              </a:lnSpc>
            </a:pPr>
            <a:r>
              <a:rPr lang="en-US" altLang="zh-CN" sz="4400">
                <a:latin typeface="方正清刻本悦宋简体" panose="02000000000000000000" charset="-122"/>
                <a:ea typeface="方正清刻本悦宋简体" panose="02000000000000000000" charset="-122"/>
                <a:cs typeface="方正清刻本悦宋简体" panose="02000000000000000000" charset="-122"/>
              </a:rPr>
              <a:t>⑥</a:t>
            </a:r>
            <a:r>
              <a:rPr lang="zh-CN" altLang="zh-CN" sz="4400" dirty="0">
                <a:latin typeface="方正清刻本悦宋简体" panose="02000000000000000000" charset="-122"/>
                <a:ea typeface="方正清刻本悦宋简体" panose="02000000000000000000" charset="-122"/>
                <a:cs typeface="方正清刻本悦宋简体" panose="02000000000000000000" charset="-122"/>
              </a:rPr>
              <a:t>由于经济落后且国家政局不稳，海地许多建筑物并未按照严格的安全标准建造，所以，不少水泥砖房都建造在斜坡上。</a:t>
            </a:r>
            <a:endParaRPr lang="zh-CN" altLang="zh-CN" sz="4400" dirty="0">
              <a:latin typeface="方正清刻本悦宋简体" panose="02000000000000000000" charset="-122"/>
              <a:ea typeface="方正清刻本悦宋简体" panose="02000000000000000000" charset="-122"/>
              <a:cs typeface="方正清刻本悦宋简体" panose="02000000000000000000" charset="-122"/>
            </a:endParaRPr>
          </a:p>
          <a:p>
            <a:pPr defTabSz="767080">
              <a:lnSpc>
                <a:spcPct val="150000"/>
              </a:lnSpc>
            </a:pPr>
            <a:r>
              <a:rPr lang="zh-CN" altLang="zh-CN" sz="4400" b="1" dirty="0">
                <a:solidFill>
                  <a:srgbClr val="0000FF"/>
                </a:solidFill>
                <a:latin typeface="汉仪书魂体简" panose="02010609000101010101" charset="-122"/>
                <a:ea typeface="汉仪书魂体简" panose="02010609000101010101" charset="-122"/>
                <a:cs typeface="汉仪书魂体简" panose="02010609000101010101" charset="-122"/>
              </a:rPr>
              <a:t>答案</a:t>
            </a:r>
            <a:r>
              <a:rPr lang="zh-CN" altLang="zh-CN" sz="4400" dirty="0">
                <a:latin typeface="汉仪书魂体简" panose="02010609000101010101" charset="-122"/>
                <a:ea typeface="汉仪书魂体简" panose="02010609000101010101" charset="-122"/>
                <a:cs typeface="汉仪书魂体简" panose="02010609000101010101" charset="-122"/>
              </a:rPr>
              <a:t>　</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所以</a:t>
            </a:r>
            <a:r>
              <a:rPr lang="en-US" altLang="zh-CN" sz="4400">
                <a:solidFill>
                  <a:srgbClr val="C00000"/>
                </a:solidFill>
                <a:latin typeface="汉仪书魂体简" panose="02010609000101010101" charset="-122"/>
                <a:ea typeface="汉仪书魂体简" panose="02010609000101010101" charset="-122"/>
                <a:cs typeface="汉仪书魂体简" panose="02010609000101010101" charset="-122"/>
              </a:rPr>
              <a:t>”</a:t>
            </a:r>
            <a:r>
              <a:rPr lang="zh-CN" altLang="zh-CN" sz="4400" dirty="0">
                <a:solidFill>
                  <a:srgbClr val="C00000"/>
                </a:solidFill>
                <a:latin typeface="汉仪书魂体简" panose="02010609000101010101" charset="-122"/>
                <a:ea typeface="汉仪书魂体简" panose="02010609000101010101" charset="-122"/>
                <a:cs typeface="汉仪书魂体简" panose="02010609000101010101" charset="-122"/>
              </a:rPr>
              <a:t>前后分句间没有因果关系，强加因果。</a:t>
            </a:r>
            <a:endParaRPr lang="en-US" altLang="zh-CN" sz="4400">
              <a:solidFill>
                <a:srgbClr val="000000"/>
              </a:solidFill>
              <a:latin typeface="汉仪书魂体简" panose="02010609000101010101" charset="-122"/>
              <a:ea typeface="汉仪书魂体简" panose="02010609000101010101" charset="-122"/>
              <a:cs typeface="汉仪书魂体简" panose="02010609000101010101" charset="-122"/>
            </a:endParaRPr>
          </a:p>
        </p:txBody>
      </p:sp>
      <p:sp>
        <p:nvSpPr>
          <p:cNvPr id="43011" name="矩形 3"/>
          <p:cNvSpPr/>
          <p:nvPr/>
        </p:nvSpPr>
        <p:spPr>
          <a:xfrm>
            <a:off x="2200910" y="9623955"/>
            <a:ext cx="13212586" cy="279753"/>
          </a:xfrm>
          <a:prstGeom prst="rect">
            <a:avLst/>
          </a:prstGeom>
          <a:solidFill>
            <a:srgbClr val="8FB5E5"/>
          </a:solidFill>
          <a:ln w="9525">
            <a:noFill/>
          </a:ln>
          <a:effectLst>
            <a:outerShdw dist="20000" dir="5400000" rotWithShape="0">
              <a:srgbClr val="000000">
                <a:alpha val="37999"/>
              </a:srgbClr>
            </a:outerShdw>
          </a:effectLst>
        </p:spPr>
        <p:txBody>
          <a:bodyPr lIns="110947" tIns="55473" rIns="110947" bIns="55473" anchor="ctr"/>
          <a:p>
            <a:pPr algn="ctr" defTabSz="767080">
              <a:lnSpc>
                <a:spcPct val="150000"/>
              </a:lnSpc>
            </a:pPr>
            <a:endParaRPr sz="2310" dirty="0">
              <a:solidFill>
                <a:srgbClr val="0000CC"/>
              </a:solidFill>
              <a:latin typeface="Times New Roman" panose="02020603050405020304" pitchFamily="18" charset="0"/>
              <a:ea typeface="华文细黑" panose="02010600040101010101" pitchFamily="2" charset="-122"/>
            </a:endParaRPr>
          </a:p>
        </p:txBody>
      </p:sp>
      <p:sp>
        <p:nvSpPr>
          <p:cNvPr id="43012" name="圆角矩形 4"/>
          <p:cNvSpPr/>
          <p:nvPr/>
        </p:nvSpPr>
        <p:spPr>
          <a:xfrm>
            <a:off x="14537549" y="9603317"/>
            <a:ext cx="898878" cy="311856"/>
          </a:xfrm>
          <a:prstGeom prst="roundRect">
            <a:avLst>
              <a:gd name="adj" fmla="val 16667"/>
            </a:avLst>
          </a:prstGeom>
          <a:solidFill>
            <a:srgbClr val="D9D9D9"/>
          </a:solidFill>
          <a:ln w="9525">
            <a:noFill/>
          </a:ln>
          <a:effectLst>
            <a:outerShdw dist="20000" dir="5400000" rotWithShape="0">
              <a:srgbClr val="000000">
                <a:alpha val="37999"/>
              </a:srgbClr>
            </a:outerShdw>
          </a:effectLst>
        </p:spPr>
        <p:txBody>
          <a:bodyPr lIns="110947" tIns="55473" rIns="110947" bIns="55473" anchor="ctr"/>
          <a:p>
            <a:pPr algn="ctr" defTabSz="767080"/>
            <a:r>
              <a:rPr lang="zh-CN" altLang="en-US" sz="1735" dirty="0">
                <a:solidFill>
                  <a:srgbClr val="C00000"/>
                </a:solidFill>
                <a:latin typeface="黑体" panose="02010609060101010101" charset="-122"/>
                <a:ea typeface="黑体" panose="02010609060101010101" charset="-122"/>
                <a:sym typeface="微软雅黑" panose="020B0503020204020204" pitchFamily="34" charset="-122"/>
              </a:rPr>
              <a:t>答案</a:t>
            </a:r>
            <a:endParaRPr lang="zh-CN" altLang="en-US" sz="1735" dirty="0">
              <a:solidFill>
                <a:srgbClr val="C00000"/>
              </a:solidFill>
              <a:latin typeface="黑体" panose="02010609060101010101" charset="-122"/>
              <a:ea typeface="黑体" panose="02010609060101010101"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30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3010">
                                            <p:txEl>
                                              <p:charRg st="80" end="115"/>
                                            </p:txEl>
                                          </p:spTgt>
                                        </p:tgtEl>
                                        <p:attrNameLst>
                                          <p:attrName>style.visibility</p:attrName>
                                        </p:attrNameLst>
                                      </p:cBhvr>
                                      <p:to>
                                        <p:strVal val="visible"/>
                                      </p:to>
                                    </p:set>
                                    <p:animEffect transition="in" filter="blinds(horizontal)">
                                      <p:cBhvr>
                                        <p:cTn id="7" dur="500"/>
                                        <p:tgtEl>
                                          <p:spTgt spid="43010">
                                            <p:txEl>
                                              <p:charRg st="80" end="1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3010">
                                            <p:txEl>
                                              <p:charRg st="169" end="194"/>
                                            </p:txEl>
                                          </p:spTgt>
                                        </p:tgtEl>
                                        <p:attrNameLst>
                                          <p:attrName>style.visibility</p:attrName>
                                        </p:attrNameLst>
                                      </p:cBhvr>
                                      <p:to>
                                        <p:strVal val="visible"/>
                                      </p:to>
                                    </p:set>
                                    <p:animEffect transition="in" filter="blinds(horizontal)">
                                      <p:cBhvr>
                                        <p:cTn id="12" dur="500"/>
                                        <p:tgtEl>
                                          <p:spTgt spid="43010">
                                            <p:txEl>
                                              <p:charRg st="169" end="19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3010">
                                            <p:txEl>
                                              <p:charRg st="80" end="115"/>
                                            </p:txEl>
                                          </p:spTgt>
                                        </p:tgtEl>
                                      </p:cBhvr>
                                    </p:animEffect>
                                    <p:set>
                                      <p:cBhvr>
                                        <p:cTn id="17" dur="1" fill="hold">
                                          <p:stCondLst>
                                            <p:cond delay="499"/>
                                          </p:stCondLst>
                                        </p:cTn>
                                        <p:tgtEl>
                                          <p:spTgt spid="43010">
                                            <p:txEl>
                                              <p:charRg st="80" end="115"/>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43010">
                                            <p:txEl>
                                              <p:charRg st="169" end="194"/>
                                            </p:txEl>
                                          </p:spTgt>
                                        </p:tgtEl>
                                      </p:cBhvr>
                                    </p:animEffect>
                                    <p:set>
                                      <p:cBhvr>
                                        <p:cTn id="20" dur="1" fill="hold">
                                          <p:stCondLst>
                                            <p:cond delay="499"/>
                                          </p:stCondLst>
                                        </p:cTn>
                                        <p:tgtEl>
                                          <p:spTgt spid="43010">
                                            <p:txEl>
                                              <p:charRg st="169" end="194"/>
                                            </p:txEl>
                                          </p:spTgt>
                                        </p:tgtEl>
                                        <p:attrNameLst>
                                          <p:attrName>style.visibility</p:attrName>
                                        </p:attrNameLst>
                                      </p:cBhvr>
                                      <p:to>
                                        <p:strVal val="hidden"/>
                                      </p:to>
                                    </p:set>
                                  </p:childTnLst>
                                </p:cTn>
                              </p:par>
                            </p:childTnLst>
                          </p:cTn>
                        </p:par>
                      </p:childTnLst>
                    </p:cTn>
                  </p:par>
                </p:childTnLst>
              </p:cTn>
              <p:nextCondLst>
                <p:cond evt="onClick" delay="0">
                  <p:tgtEl>
                    <p:spTgt spid="43012"/>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18676"/>
            <a:ext cx="17614158" cy="9924676"/>
            <a:chOff x="1" y="-18676"/>
            <a:chExt cx="17614158" cy="9924676"/>
          </a:xfrm>
        </p:grpSpPr>
        <p:pic>
          <p:nvPicPr>
            <p:cNvPr id="5" name="图片 4"/>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6" name="图片 5"/>
            <p:cNvPicPr>
              <a:picLocks noChangeAspect="1"/>
            </p:cNvPicPr>
            <p:nvPr/>
          </p:nvPicPr>
          <p:blipFill rotWithShape="1">
            <a:blip r:embed="rId1"/>
            <a:srcRect l="71549" r="-1"/>
            <a:stretch>
              <a:fillRect/>
            </a:stretch>
          </p:blipFill>
          <p:spPr>
            <a:xfrm>
              <a:off x="9910917" y="-18676"/>
              <a:ext cx="7703242" cy="9924675"/>
            </a:xfrm>
            <a:prstGeom prst="rect">
              <a:avLst/>
            </a:prstGeom>
          </p:spPr>
        </p:pic>
      </p:grpSp>
      <p:grpSp>
        <p:nvGrpSpPr>
          <p:cNvPr id="7" name="组合 6"/>
          <p:cNvGrpSpPr/>
          <p:nvPr/>
        </p:nvGrpSpPr>
        <p:grpSpPr>
          <a:xfrm>
            <a:off x="5597553" y="1485900"/>
            <a:ext cx="6415032" cy="6415032"/>
            <a:chOff x="3901154" y="1413542"/>
            <a:chExt cx="4173792" cy="4173792"/>
          </a:xfrm>
        </p:grpSpPr>
        <p:sp>
          <p:nvSpPr>
            <p:cNvPr id="8" name="椭圆 7"/>
            <p:cNvSpPr/>
            <p:nvPr/>
          </p:nvSpPr>
          <p:spPr>
            <a:xfrm>
              <a:off x="3901154" y="1413542"/>
              <a:ext cx="4173792" cy="4173792"/>
            </a:xfrm>
            <a:prstGeom prst="ellipse">
              <a:avLst/>
            </a:prstGeom>
            <a:noFill/>
            <a:ln w="38100">
              <a:solidFill>
                <a:schemeClr val="accent2">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nvSpPr>
          <p:spPr>
            <a:xfrm>
              <a:off x="4063386" y="1575774"/>
              <a:ext cx="3849328" cy="38493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文本框 14"/>
          <p:cNvSpPr txBox="1"/>
          <p:nvPr/>
        </p:nvSpPr>
        <p:spPr>
          <a:xfrm>
            <a:off x="6173580" y="3981271"/>
            <a:ext cx="5262979" cy="1107996"/>
          </a:xfrm>
          <a:prstGeom prst="rect">
            <a:avLst/>
          </a:prstGeom>
          <a:noFill/>
        </p:spPr>
        <p:txBody>
          <a:bodyPr wrap="none" rtlCol="0">
            <a:spAutoFit/>
          </a:bodyPr>
          <a:lstStyle/>
          <a:p>
            <a:r>
              <a:rPr lang="zh-CN" altLang="en-US" sz="6600"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感谢你的观看</a:t>
            </a:r>
            <a:endParaRPr lang="zh-CN" altLang="en-US" sz="6600"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5"/>
          <p:cNvSpPr>
            <a:spLocks noEditPoints="1"/>
          </p:cNvSpPr>
          <p:nvPr/>
        </p:nvSpPr>
        <p:spPr bwMode="auto">
          <a:xfrm>
            <a:off x="13733480" y="9231423"/>
            <a:ext cx="456153" cy="349265"/>
          </a:xfrm>
          <a:custGeom>
            <a:avLst/>
            <a:gdLst>
              <a:gd name="T0" fmla="*/ 128 w 128"/>
              <a:gd name="T1" fmla="*/ 43 h 98"/>
              <a:gd name="T2" fmla="*/ 110 w 128"/>
              <a:gd name="T3" fmla="*/ 2 h 98"/>
              <a:gd name="T4" fmla="*/ 108 w 128"/>
              <a:gd name="T5" fmla="*/ 0 h 98"/>
              <a:gd name="T6" fmla="*/ 20 w 128"/>
              <a:gd name="T7" fmla="*/ 0 h 98"/>
              <a:gd name="T8" fmla="*/ 18 w 128"/>
              <a:gd name="T9" fmla="*/ 2 h 98"/>
              <a:gd name="T10" fmla="*/ 0 w 128"/>
              <a:gd name="T11" fmla="*/ 43 h 98"/>
              <a:gd name="T12" fmla="*/ 0 w 128"/>
              <a:gd name="T13" fmla="*/ 44 h 98"/>
              <a:gd name="T14" fmla="*/ 0 w 128"/>
              <a:gd name="T15" fmla="*/ 44 h 98"/>
              <a:gd name="T16" fmla="*/ 0 w 128"/>
              <a:gd name="T17" fmla="*/ 95 h 98"/>
              <a:gd name="T18" fmla="*/ 2 w 128"/>
              <a:gd name="T19" fmla="*/ 98 h 98"/>
              <a:gd name="T20" fmla="*/ 126 w 128"/>
              <a:gd name="T21" fmla="*/ 98 h 98"/>
              <a:gd name="T22" fmla="*/ 128 w 128"/>
              <a:gd name="T23" fmla="*/ 95 h 98"/>
              <a:gd name="T24" fmla="*/ 128 w 128"/>
              <a:gd name="T25" fmla="*/ 44 h 98"/>
              <a:gd name="T26" fmla="*/ 128 w 128"/>
              <a:gd name="T27" fmla="*/ 44 h 98"/>
              <a:gd name="T28" fmla="*/ 128 w 128"/>
              <a:gd name="T29" fmla="*/ 43 h 98"/>
              <a:gd name="T30" fmla="*/ 123 w 128"/>
              <a:gd name="T31" fmla="*/ 93 h 98"/>
              <a:gd name="T32" fmla="*/ 5 w 128"/>
              <a:gd name="T33" fmla="*/ 93 h 98"/>
              <a:gd name="T34" fmla="*/ 5 w 128"/>
              <a:gd name="T35" fmla="*/ 50 h 98"/>
              <a:gd name="T36" fmla="*/ 28 w 128"/>
              <a:gd name="T37" fmla="*/ 50 h 98"/>
              <a:gd name="T38" fmla="*/ 32 w 128"/>
              <a:gd name="T39" fmla="*/ 63 h 98"/>
              <a:gd name="T40" fmla="*/ 34 w 128"/>
              <a:gd name="T41" fmla="*/ 64 h 98"/>
              <a:gd name="T42" fmla="*/ 94 w 128"/>
              <a:gd name="T43" fmla="*/ 64 h 98"/>
              <a:gd name="T44" fmla="*/ 96 w 128"/>
              <a:gd name="T45" fmla="*/ 63 h 98"/>
              <a:gd name="T46" fmla="*/ 100 w 128"/>
              <a:gd name="T47" fmla="*/ 50 h 98"/>
              <a:gd name="T48" fmla="*/ 123 w 128"/>
              <a:gd name="T49" fmla="*/ 50 h 98"/>
              <a:gd name="T50" fmla="*/ 123 w 128"/>
              <a:gd name="T51" fmla="*/ 93 h 98"/>
              <a:gd name="T52" fmla="*/ 99 w 128"/>
              <a:gd name="T53" fmla="*/ 45 h 98"/>
              <a:gd name="T54" fmla="*/ 96 w 128"/>
              <a:gd name="T55" fmla="*/ 47 h 98"/>
              <a:gd name="T56" fmla="*/ 92 w 128"/>
              <a:gd name="T57" fmla="*/ 60 h 98"/>
              <a:gd name="T58" fmla="*/ 36 w 128"/>
              <a:gd name="T59" fmla="*/ 60 h 98"/>
              <a:gd name="T60" fmla="*/ 32 w 128"/>
              <a:gd name="T61" fmla="*/ 47 h 98"/>
              <a:gd name="T62" fmla="*/ 29 w 128"/>
              <a:gd name="T63" fmla="*/ 45 h 98"/>
              <a:gd name="T64" fmla="*/ 4 w 128"/>
              <a:gd name="T65" fmla="*/ 45 h 98"/>
              <a:gd name="T66" fmla="*/ 21 w 128"/>
              <a:gd name="T67" fmla="*/ 5 h 98"/>
              <a:gd name="T68" fmla="*/ 107 w 128"/>
              <a:gd name="T69" fmla="*/ 5 h 98"/>
              <a:gd name="T70" fmla="*/ 124 w 128"/>
              <a:gd name="T71" fmla="*/ 45 h 98"/>
              <a:gd name="T72" fmla="*/ 99 w 128"/>
              <a:gd name="T73" fmla="*/ 4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8">
                <a:moveTo>
                  <a:pt x="128" y="43"/>
                </a:moveTo>
                <a:cubicBezTo>
                  <a:pt x="110" y="2"/>
                  <a:pt x="110" y="2"/>
                  <a:pt x="110" y="2"/>
                </a:cubicBezTo>
                <a:cubicBezTo>
                  <a:pt x="110" y="1"/>
                  <a:pt x="109" y="0"/>
                  <a:pt x="108" y="0"/>
                </a:cubicBezTo>
                <a:cubicBezTo>
                  <a:pt x="20" y="0"/>
                  <a:pt x="20" y="0"/>
                  <a:pt x="20" y="0"/>
                </a:cubicBezTo>
                <a:cubicBezTo>
                  <a:pt x="19" y="0"/>
                  <a:pt x="18" y="1"/>
                  <a:pt x="18" y="2"/>
                </a:cubicBezTo>
                <a:cubicBezTo>
                  <a:pt x="0" y="43"/>
                  <a:pt x="0" y="43"/>
                  <a:pt x="0" y="43"/>
                </a:cubicBezTo>
                <a:cubicBezTo>
                  <a:pt x="0" y="44"/>
                  <a:pt x="0" y="44"/>
                  <a:pt x="0" y="44"/>
                </a:cubicBezTo>
                <a:cubicBezTo>
                  <a:pt x="0" y="44"/>
                  <a:pt x="0" y="44"/>
                  <a:pt x="0" y="44"/>
                </a:cubicBezTo>
                <a:cubicBezTo>
                  <a:pt x="0" y="95"/>
                  <a:pt x="0" y="95"/>
                  <a:pt x="0" y="95"/>
                </a:cubicBezTo>
                <a:cubicBezTo>
                  <a:pt x="0" y="97"/>
                  <a:pt x="1" y="98"/>
                  <a:pt x="2" y="98"/>
                </a:cubicBezTo>
                <a:cubicBezTo>
                  <a:pt x="126" y="98"/>
                  <a:pt x="126" y="98"/>
                  <a:pt x="126" y="98"/>
                </a:cubicBezTo>
                <a:cubicBezTo>
                  <a:pt x="127" y="98"/>
                  <a:pt x="128" y="97"/>
                  <a:pt x="128" y="95"/>
                </a:cubicBezTo>
                <a:cubicBezTo>
                  <a:pt x="128" y="44"/>
                  <a:pt x="128" y="44"/>
                  <a:pt x="128" y="44"/>
                </a:cubicBezTo>
                <a:cubicBezTo>
                  <a:pt x="128" y="44"/>
                  <a:pt x="128" y="44"/>
                  <a:pt x="128" y="44"/>
                </a:cubicBezTo>
                <a:lnTo>
                  <a:pt x="128" y="43"/>
                </a:lnTo>
                <a:close/>
                <a:moveTo>
                  <a:pt x="123" y="93"/>
                </a:moveTo>
                <a:cubicBezTo>
                  <a:pt x="5" y="93"/>
                  <a:pt x="5" y="93"/>
                  <a:pt x="5" y="93"/>
                </a:cubicBezTo>
                <a:cubicBezTo>
                  <a:pt x="5" y="50"/>
                  <a:pt x="5" y="50"/>
                  <a:pt x="5" y="50"/>
                </a:cubicBezTo>
                <a:cubicBezTo>
                  <a:pt x="28" y="50"/>
                  <a:pt x="28" y="50"/>
                  <a:pt x="28" y="50"/>
                </a:cubicBezTo>
                <a:cubicBezTo>
                  <a:pt x="32" y="63"/>
                  <a:pt x="32" y="63"/>
                  <a:pt x="32" y="63"/>
                </a:cubicBezTo>
                <a:cubicBezTo>
                  <a:pt x="33" y="64"/>
                  <a:pt x="33" y="64"/>
                  <a:pt x="34" y="64"/>
                </a:cubicBezTo>
                <a:cubicBezTo>
                  <a:pt x="94" y="64"/>
                  <a:pt x="94" y="64"/>
                  <a:pt x="94" y="64"/>
                </a:cubicBezTo>
                <a:cubicBezTo>
                  <a:pt x="95" y="64"/>
                  <a:pt x="96" y="64"/>
                  <a:pt x="96" y="63"/>
                </a:cubicBezTo>
                <a:cubicBezTo>
                  <a:pt x="100" y="50"/>
                  <a:pt x="100" y="50"/>
                  <a:pt x="100" y="50"/>
                </a:cubicBezTo>
                <a:cubicBezTo>
                  <a:pt x="123" y="50"/>
                  <a:pt x="123" y="50"/>
                  <a:pt x="123" y="50"/>
                </a:cubicBezTo>
                <a:lnTo>
                  <a:pt x="123" y="93"/>
                </a:lnTo>
                <a:close/>
                <a:moveTo>
                  <a:pt x="99" y="45"/>
                </a:moveTo>
                <a:cubicBezTo>
                  <a:pt x="98" y="45"/>
                  <a:pt x="97" y="46"/>
                  <a:pt x="96" y="47"/>
                </a:cubicBezTo>
                <a:cubicBezTo>
                  <a:pt x="92" y="60"/>
                  <a:pt x="92" y="60"/>
                  <a:pt x="92" y="60"/>
                </a:cubicBezTo>
                <a:cubicBezTo>
                  <a:pt x="36" y="60"/>
                  <a:pt x="36" y="60"/>
                  <a:pt x="36" y="60"/>
                </a:cubicBezTo>
                <a:cubicBezTo>
                  <a:pt x="32" y="47"/>
                  <a:pt x="32" y="47"/>
                  <a:pt x="32" y="47"/>
                </a:cubicBezTo>
                <a:cubicBezTo>
                  <a:pt x="31" y="46"/>
                  <a:pt x="30" y="45"/>
                  <a:pt x="29" y="45"/>
                </a:cubicBezTo>
                <a:cubicBezTo>
                  <a:pt x="4" y="45"/>
                  <a:pt x="4" y="45"/>
                  <a:pt x="4" y="45"/>
                </a:cubicBezTo>
                <a:cubicBezTo>
                  <a:pt x="21" y="5"/>
                  <a:pt x="21" y="5"/>
                  <a:pt x="21" y="5"/>
                </a:cubicBezTo>
                <a:cubicBezTo>
                  <a:pt x="107" y="5"/>
                  <a:pt x="107" y="5"/>
                  <a:pt x="107" y="5"/>
                </a:cubicBezTo>
                <a:cubicBezTo>
                  <a:pt x="124" y="45"/>
                  <a:pt x="124" y="45"/>
                  <a:pt x="124" y="45"/>
                </a:cubicBezTo>
                <a:lnTo>
                  <a:pt x="99" y="4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6" name="Freeform 6"/>
          <p:cNvSpPr/>
          <p:nvPr/>
        </p:nvSpPr>
        <p:spPr bwMode="auto">
          <a:xfrm>
            <a:off x="12897952" y="9338311"/>
            <a:ext cx="305608" cy="16560"/>
          </a:xfrm>
          <a:custGeom>
            <a:avLst/>
            <a:gdLst>
              <a:gd name="T0" fmla="*/ 84 w 86"/>
              <a:gd name="T1" fmla="*/ 0 h 5"/>
              <a:gd name="T2" fmla="*/ 2 w 86"/>
              <a:gd name="T3" fmla="*/ 0 h 5"/>
              <a:gd name="T4" fmla="*/ 0 w 86"/>
              <a:gd name="T5" fmla="*/ 3 h 5"/>
              <a:gd name="T6" fmla="*/ 2 w 86"/>
              <a:gd name="T7" fmla="*/ 5 h 5"/>
              <a:gd name="T8" fmla="*/ 84 w 86"/>
              <a:gd name="T9" fmla="*/ 5 h 5"/>
              <a:gd name="T10" fmla="*/ 86 w 86"/>
              <a:gd name="T11" fmla="*/ 3 h 5"/>
              <a:gd name="T12" fmla="*/ 84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4" y="0"/>
                </a:moveTo>
                <a:cubicBezTo>
                  <a:pt x="2" y="0"/>
                  <a:pt x="2" y="0"/>
                  <a:pt x="2" y="0"/>
                </a:cubicBezTo>
                <a:cubicBezTo>
                  <a:pt x="1" y="0"/>
                  <a:pt x="0" y="2"/>
                  <a:pt x="0" y="3"/>
                </a:cubicBezTo>
                <a:cubicBezTo>
                  <a:pt x="0" y="4"/>
                  <a:pt x="1" y="5"/>
                  <a:pt x="2" y="5"/>
                </a:cubicBezTo>
                <a:cubicBezTo>
                  <a:pt x="84" y="5"/>
                  <a:pt x="84" y="5"/>
                  <a:pt x="84" y="5"/>
                </a:cubicBezTo>
                <a:cubicBezTo>
                  <a:pt x="85" y="5"/>
                  <a:pt x="86" y="4"/>
                  <a:pt x="86" y="3"/>
                </a:cubicBezTo>
                <a:cubicBezTo>
                  <a:pt x="86" y="2"/>
                  <a:pt x="85" y="0"/>
                  <a:pt x="84"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7" name="Freeform 7"/>
          <p:cNvSpPr/>
          <p:nvPr/>
        </p:nvSpPr>
        <p:spPr bwMode="auto">
          <a:xfrm>
            <a:off x="12922038" y="9284114"/>
            <a:ext cx="255928" cy="18065"/>
          </a:xfrm>
          <a:custGeom>
            <a:avLst/>
            <a:gdLst>
              <a:gd name="T0" fmla="*/ 3 w 72"/>
              <a:gd name="T1" fmla="*/ 5 h 5"/>
              <a:gd name="T2" fmla="*/ 69 w 72"/>
              <a:gd name="T3" fmla="*/ 5 h 5"/>
              <a:gd name="T4" fmla="*/ 72 w 72"/>
              <a:gd name="T5" fmla="*/ 2 h 5"/>
              <a:gd name="T6" fmla="*/ 69 w 72"/>
              <a:gd name="T7" fmla="*/ 0 h 5"/>
              <a:gd name="T8" fmla="*/ 3 w 72"/>
              <a:gd name="T9" fmla="*/ 0 h 5"/>
              <a:gd name="T10" fmla="*/ 0 w 72"/>
              <a:gd name="T11" fmla="*/ 2 h 5"/>
              <a:gd name="T12" fmla="*/ 3 w 7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72" h="5">
                <a:moveTo>
                  <a:pt x="3" y="5"/>
                </a:moveTo>
                <a:cubicBezTo>
                  <a:pt x="69" y="5"/>
                  <a:pt x="69" y="5"/>
                  <a:pt x="69" y="5"/>
                </a:cubicBezTo>
                <a:cubicBezTo>
                  <a:pt x="71" y="5"/>
                  <a:pt x="72" y="4"/>
                  <a:pt x="72" y="2"/>
                </a:cubicBezTo>
                <a:cubicBezTo>
                  <a:pt x="72" y="1"/>
                  <a:pt x="71" y="0"/>
                  <a:pt x="69" y="0"/>
                </a:cubicBezTo>
                <a:cubicBezTo>
                  <a:pt x="3" y="0"/>
                  <a:pt x="3" y="0"/>
                  <a:pt x="3" y="0"/>
                </a:cubicBezTo>
                <a:cubicBezTo>
                  <a:pt x="1" y="0"/>
                  <a:pt x="0" y="1"/>
                  <a:pt x="0" y="2"/>
                </a:cubicBezTo>
                <a:cubicBezTo>
                  <a:pt x="0" y="4"/>
                  <a:pt x="1" y="5"/>
                  <a:pt x="3" y="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8" name="Freeform 8"/>
          <p:cNvSpPr>
            <a:spLocks noEditPoints="1"/>
          </p:cNvSpPr>
          <p:nvPr/>
        </p:nvSpPr>
        <p:spPr bwMode="auto">
          <a:xfrm>
            <a:off x="12822678" y="9231423"/>
            <a:ext cx="456153" cy="349265"/>
          </a:xfrm>
          <a:custGeom>
            <a:avLst/>
            <a:gdLst>
              <a:gd name="T0" fmla="*/ 128 w 128"/>
              <a:gd name="T1" fmla="*/ 44 h 98"/>
              <a:gd name="T2" fmla="*/ 128 w 128"/>
              <a:gd name="T3" fmla="*/ 43 h 98"/>
              <a:gd name="T4" fmla="*/ 110 w 128"/>
              <a:gd name="T5" fmla="*/ 2 h 98"/>
              <a:gd name="T6" fmla="*/ 108 w 128"/>
              <a:gd name="T7" fmla="*/ 0 h 98"/>
              <a:gd name="T8" fmla="*/ 20 w 128"/>
              <a:gd name="T9" fmla="*/ 0 h 98"/>
              <a:gd name="T10" fmla="*/ 18 w 128"/>
              <a:gd name="T11" fmla="*/ 2 h 98"/>
              <a:gd name="T12" fmla="*/ 0 w 128"/>
              <a:gd name="T13" fmla="*/ 43 h 98"/>
              <a:gd name="T14" fmla="*/ 0 w 128"/>
              <a:gd name="T15" fmla="*/ 44 h 98"/>
              <a:gd name="T16" fmla="*/ 0 w 128"/>
              <a:gd name="T17" fmla="*/ 44 h 98"/>
              <a:gd name="T18" fmla="*/ 0 w 128"/>
              <a:gd name="T19" fmla="*/ 95 h 98"/>
              <a:gd name="T20" fmla="*/ 2 w 128"/>
              <a:gd name="T21" fmla="*/ 98 h 98"/>
              <a:gd name="T22" fmla="*/ 126 w 128"/>
              <a:gd name="T23" fmla="*/ 98 h 98"/>
              <a:gd name="T24" fmla="*/ 128 w 128"/>
              <a:gd name="T25" fmla="*/ 95 h 98"/>
              <a:gd name="T26" fmla="*/ 128 w 128"/>
              <a:gd name="T27" fmla="*/ 44 h 98"/>
              <a:gd name="T28" fmla="*/ 128 w 128"/>
              <a:gd name="T29" fmla="*/ 44 h 98"/>
              <a:gd name="T30" fmla="*/ 123 w 128"/>
              <a:gd name="T31" fmla="*/ 93 h 98"/>
              <a:gd name="T32" fmla="*/ 5 w 128"/>
              <a:gd name="T33" fmla="*/ 93 h 98"/>
              <a:gd name="T34" fmla="*/ 5 w 128"/>
              <a:gd name="T35" fmla="*/ 50 h 98"/>
              <a:gd name="T36" fmla="*/ 28 w 128"/>
              <a:gd name="T37" fmla="*/ 50 h 98"/>
              <a:gd name="T38" fmla="*/ 32 w 128"/>
              <a:gd name="T39" fmla="*/ 63 h 98"/>
              <a:gd name="T40" fmla="*/ 34 w 128"/>
              <a:gd name="T41" fmla="*/ 64 h 98"/>
              <a:gd name="T42" fmla="*/ 94 w 128"/>
              <a:gd name="T43" fmla="*/ 64 h 98"/>
              <a:gd name="T44" fmla="*/ 96 w 128"/>
              <a:gd name="T45" fmla="*/ 63 h 98"/>
              <a:gd name="T46" fmla="*/ 100 w 128"/>
              <a:gd name="T47" fmla="*/ 50 h 98"/>
              <a:gd name="T48" fmla="*/ 123 w 128"/>
              <a:gd name="T49" fmla="*/ 50 h 98"/>
              <a:gd name="T50" fmla="*/ 123 w 128"/>
              <a:gd name="T51" fmla="*/ 93 h 98"/>
              <a:gd name="T52" fmla="*/ 99 w 128"/>
              <a:gd name="T53" fmla="*/ 45 h 98"/>
              <a:gd name="T54" fmla="*/ 96 w 128"/>
              <a:gd name="T55" fmla="*/ 47 h 98"/>
              <a:gd name="T56" fmla="*/ 92 w 128"/>
              <a:gd name="T57" fmla="*/ 60 h 98"/>
              <a:gd name="T58" fmla="*/ 36 w 128"/>
              <a:gd name="T59" fmla="*/ 60 h 98"/>
              <a:gd name="T60" fmla="*/ 32 w 128"/>
              <a:gd name="T61" fmla="*/ 47 h 98"/>
              <a:gd name="T62" fmla="*/ 29 w 128"/>
              <a:gd name="T63" fmla="*/ 45 h 98"/>
              <a:gd name="T64" fmla="*/ 4 w 128"/>
              <a:gd name="T65" fmla="*/ 45 h 98"/>
              <a:gd name="T66" fmla="*/ 21 w 128"/>
              <a:gd name="T67" fmla="*/ 5 h 98"/>
              <a:gd name="T68" fmla="*/ 107 w 128"/>
              <a:gd name="T69" fmla="*/ 5 h 98"/>
              <a:gd name="T70" fmla="*/ 124 w 128"/>
              <a:gd name="T71" fmla="*/ 45 h 98"/>
              <a:gd name="T72" fmla="*/ 99 w 128"/>
              <a:gd name="T73" fmla="*/ 4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8">
                <a:moveTo>
                  <a:pt x="128" y="44"/>
                </a:moveTo>
                <a:cubicBezTo>
                  <a:pt x="128" y="43"/>
                  <a:pt x="128" y="43"/>
                  <a:pt x="128" y="43"/>
                </a:cubicBezTo>
                <a:cubicBezTo>
                  <a:pt x="110" y="2"/>
                  <a:pt x="110" y="2"/>
                  <a:pt x="110" y="2"/>
                </a:cubicBezTo>
                <a:cubicBezTo>
                  <a:pt x="110" y="1"/>
                  <a:pt x="109" y="0"/>
                  <a:pt x="108" y="0"/>
                </a:cubicBezTo>
                <a:cubicBezTo>
                  <a:pt x="20" y="0"/>
                  <a:pt x="20" y="0"/>
                  <a:pt x="20" y="0"/>
                </a:cubicBezTo>
                <a:cubicBezTo>
                  <a:pt x="19" y="0"/>
                  <a:pt x="18" y="1"/>
                  <a:pt x="18" y="2"/>
                </a:cubicBezTo>
                <a:cubicBezTo>
                  <a:pt x="0" y="43"/>
                  <a:pt x="0" y="43"/>
                  <a:pt x="0" y="43"/>
                </a:cubicBezTo>
                <a:cubicBezTo>
                  <a:pt x="0" y="44"/>
                  <a:pt x="0" y="44"/>
                  <a:pt x="0" y="44"/>
                </a:cubicBezTo>
                <a:cubicBezTo>
                  <a:pt x="0" y="44"/>
                  <a:pt x="0" y="44"/>
                  <a:pt x="0" y="44"/>
                </a:cubicBezTo>
                <a:cubicBezTo>
                  <a:pt x="0" y="95"/>
                  <a:pt x="0" y="95"/>
                  <a:pt x="0" y="95"/>
                </a:cubicBezTo>
                <a:cubicBezTo>
                  <a:pt x="0" y="97"/>
                  <a:pt x="1" y="98"/>
                  <a:pt x="2" y="98"/>
                </a:cubicBezTo>
                <a:cubicBezTo>
                  <a:pt x="126" y="98"/>
                  <a:pt x="126" y="98"/>
                  <a:pt x="126" y="98"/>
                </a:cubicBezTo>
                <a:cubicBezTo>
                  <a:pt x="127" y="98"/>
                  <a:pt x="128" y="97"/>
                  <a:pt x="128" y="95"/>
                </a:cubicBezTo>
                <a:cubicBezTo>
                  <a:pt x="128" y="44"/>
                  <a:pt x="128" y="44"/>
                  <a:pt x="128" y="44"/>
                </a:cubicBezTo>
                <a:cubicBezTo>
                  <a:pt x="128" y="44"/>
                  <a:pt x="128" y="44"/>
                  <a:pt x="128" y="44"/>
                </a:cubicBezTo>
                <a:close/>
                <a:moveTo>
                  <a:pt x="123" y="93"/>
                </a:moveTo>
                <a:cubicBezTo>
                  <a:pt x="5" y="93"/>
                  <a:pt x="5" y="93"/>
                  <a:pt x="5" y="93"/>
                </a:cubicBezTo>
                <a:cubicBezTo>
                  <a:pt x="5" y="50"/>
                  <a:pt x="5" y="50"/>
                  <a:pt x="5" y="50"/>
                </a:cubicBezTo>
                <a:cubicBezTo>
                  <a:pt x="28" y="50"/>
                  <a:pt x="28" y="50"/>
                  <a:pt x="28" y="50"/>
                </a:cubicBezTo>
                <a:cubicBezTo>
                  <a:pt x="32" y="63"/>
                  <a:pt x="32" y="63"/>
                  <a:pt x="32" y="63"/>
                </a:cubicBezTo>
                <a:cubicBezTo>
                  <a:pt x="33" y="64"/>
                  <a:pt x="33" y="64"/>
                  <a:pt x="34" y="64"/>
                </a:cubicBezTo>
                <a:cubicBezTo>
                  <a:pt x="94" y="64"/>
                  <a:pt x="94" y="64"/>
                  <a:pt x="94" y="64"/>
                </a:cubicBezTo>
                <a:cubicBezTo>
                  <a:pt x="95" y="64"/>
                  <a:pt x="96" y="64"/>
                  <a:pt x="96" y="63"/>
                </a:cubicBezTo>
                <a:cubicBezTo>
                  <a:pt x="100" y="50"/>
                  <a:pt x="100" y="50"/>
                  <a:pt x="100" y="50"/>
                </a:cubicBezTo>
                <a:cubicBezTo>
                  <a:pt x="123" y="50"/>
                  <a:pt x="123" y="50"/>
                  <a:pt x="123" y="50"/>
                </a:cubicBezTo>
                <a:lnTo>
                  <a:pt x="123" y="93"/>
                </a:lnTo>
                <a:close/>
                <a:moveTo>
                  <a:pt x="99" y="45"/>
                </a:moveTo>
                <a:cubicBezTo>
                  <a:pt x="98" y="45"/>
                  <a:pt x="97" y="46"/>
                  <a:pt x="96" y="47"/>
                </a:cubicBezTo>
                <a:cubicBezTo>
                  <a:pt x="92" y="60"/>
                  <a:pt x="92" y="60"/>
                  <a:pt x="92" y="60"/>
                </a:cubicBezTo>
                <a:cubicBezTo>
                  <a:pt x="36" y="60"/>
                  <a:pt x="36" y="60"/>
                  <a:pt x="36" y="60"/>
                </a:cubicBezTo>
                <a:cubicBezTo>
                  <a:pt x="32" y="47"/>
                  <a:pt x="32" y="47"/>
                  <a:pt x="32" y="47"/>
                </a:cubicBezTo>
                <a:cubicBezTo>
                  <a:pt x="31" y="46"/>
                  <a:pt x="30" y="45"/>
                  <a:pt x="29" y="45"/>
                </a:cubicBezTo>
                <a:cubicBezTo>
                  <a:pt x="4" y="45"/>
                  <a:pt x="4" y="45"/>
                  <a:pt x="4" y="45"/>
                </a:cubicBezTo>
                <a:cubicBezTo>
                  <a:pt x="21" y="5"/>
                  <a:pt x="21" y="5"/>
                  <a:pt x="21" y="5"/>
                </a:cubicBezTo>
                <a:cubicBezTo>
                  <a:pt x="107" y="5"/>
                  <a:pt x="107" y="5"/>
                  <a:pt x="107" y="5"/>
                </a:cubicBezTo>
                <a:cubicBezTo>
                  <a:pt x="124" y="45"/>
                  <a:pt x="124" y="45"/>
                  <a:pt x="124" y="45"/>
                </a:cubicBezTo>
                <a:lnTo>
                  <a:pt x="99" y="4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9" name="Freeform 9"/>
          <p:cNvSpPr>
            <a:spLocks noEditPoints="1"/>
          </p:cNvSpPr>
          <p:nvPr/>
        </p:nvSpPr>
        <p:spPr bwMode="auto">
          <a:xfrm>
            <a:off x="12050381" y="9416594"/>
            <a:ext cx="177644" cy="70757"/>
          </a:xfrm>
          <a:custGeom>
            <a:avLst/>
            <a:gdLst>
              <a:gd name="T0" fmla="*/ 10 w 50"/>
              <a:gd name="T1" fmla="*/ 20 h 20"/>
              <a:gd name="T2" fmla="*/ 40 w 50"/>
              <a:gd name="T3" fmla="*/ 20 h 20"/>
              <a:gd name="T4" fmla="*/ 50 w 50"/>
              <a:gd name="T5" fmla="*/ 10 h 20"/>
              <a:gd name="T6" fmla="*/ 40 w 50"/>
              <a:gd name="T7" fmla="*/ 0 h 20"/>
              <a:gd name="T8" fmla="*/ 10 w 50"/>
              <a:gd name="T9" fmla="*/ 0 h 20"/>
              <a:gd name="T10" fmla="*/ 0 w 50"/>
              <a:gd name="T11" fmla="*/ 10 h 20"/>
              <a:gd name="T12" fmla="*/ 10 w 50"/>
              <a:gd name="T13" fmla="*/ 20 h 20"/>
              <a:gd name="T14" fmla="*/ 10 w 50"/>
              <a:gd name="T15" fmla="*/ 5 h 20"/>
              <a:gd name="T16" fmla="*/ 40 w 50"/>
              <a:gd name="T17" fmla="*/ 5 h 20"/>
              <a:gd name="T18" fmla="*/ 45 w 50"/>
              <a:gd name="T19" fmla="*/ 10 h 20"/>
              <a:gd name="T20" fmla="*/ 40 w 50"/>
              <a:gd name="T21" fmla="*/ 15 h 20"/>
              <a:gd name="T22" fmla="*/ 10 w 50"/>
              <a:gd name="T23" fmla="*/ 15 h 20"/>
              <a:gd name="T24" fmla="*/ 5 w 50"/>
              <a:gd name="T25" fmla="*/ 10 h 20"/>
              <a:gd name="T26" fmla="*/ 10 w 50"/>
              <a:gd name="T27"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20">
                <a:moveTo>
                  <a:pt x="10" y="20"/>
                </a:moveTo>
                <a:cubicBezTo>
                  <a:pt x="40" y="20"/>
                  <a:pt x="40" y="20"/>
                  <a:pt x="40" y="20"/>
                </a:cubicBezTo>
                <a:cubicBezTo>
                  <a:pt x="45" y="20"/>
                  <a:pt x="50" y="15"/>
                  <a:pt x="50" y="10"/>
                </a:cubicBezTo>
                <a:cubicBezTo>
                  <a:pt x="50" y="5"/>
                  <a:pt x="45" y="0"/>
                  <a:pt x="40" y="0"/>
                </a:cubicBezTo>
                <a:cubicBezTo>
                  <a:pt x="10" y="0"/>
                  <a:pt x="10" y="0"/>
                  <a:pt x="10" y="0"/>
                </a:cubicBezTo>
                <a:cubicBezTo>
                  <a:pt x="5" y="0"/>
                  <a:pt x="0" y="5"/>
                  <a:pt x="0" y="10"/>
                </a:cubicBezTo>
                <a:cubicBezTo>
                  <a:pt x="0" y="15"/>
                  <a:pt x="5" y="20"/>
                  <a:pt x="10" y="20"/>
                </a:cubicBezTo>
                <a:close/>
                <a:moveTo>
                  <a:pt x="10" y="5"/>
                </a:moveTo>
                <a:cubicBezTo>
                  <a:pt x="40" y="5"/>
                  <a:pt x="40" y="5"/>
                  <a:pt x="40" y="5"/>
                </a:cubicBezTo>
                <a:cubicBezTo>
                  <a:pt x="43" y="5"/>
                  <a:pt x="45" y="7"/>
                  <a:pt x="45" y="10"/>
                </a:cubicBezTo>
                <a:cubicBezTo>
                  <a:pt x="45" y="13"/>
                  <a:pt x="43" y="15"/>
                  <a:pt x="40" y="15"/>
                </a:cubicBezTo>
                <a:cubicBezTo>
                  <a:pt x="10" y="15"/>
                  <a:pt x="10" y="15"/>
                  <a:pt x="10" y="15"/>
                </a:cubicBezTo>
                <a:cubicBezTo>
                  <a:pt x="7" y="15"/>
                  <a:pt x="5" y="13"/>
                  <a:pt x="5" y="10"/>
                </a:cubicBezTo>
                <a:cubicBezTo>
                  <a:pt x="5" y="7"/>
                  <a:pt x="7" y="5"/>
                  <a:pt x="10" y="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0" name="Freeform 10"/>
          <p:cNvSpPr>
            <a:spLocks noEditPoints="1"/>
          </p:cNvSpPr>
          <p:nvPr/>
        </p:nvSpPr>
        <p:spPr bwMode="auto">
          <a:xfrm>
            <a:off x="11910373" y="9205830"/>
            <a:ext cx="456153" cy="398946"/>
          </a:xfrm>
          <a:custGeom>
            <a:avLst/>
            <a:gdLst>
              <a:gd name="T0" fmla="*/ 128 w 128"/>
              <a:gd name="T1" fmla="*/ 43 h 112"/>
              <a:gd name="T2" fmla="*/ 128 w 128"/>
              <a:gd name="T3" fmla="*/ 43 h 112"/>
              <a:gd name="T4" fmla="*/ 110 w 128"/>
              <a:gd name="T5" fmla="*/ 1 h 112"/>
              <a:gd name="T6" fmla="*/ 108 w 128"/>
              <a:gd name="T7" fmla="*/ 0 h 112"/>
              <a:gd name="T8" fmla="*/ 20 w 128"/>
              <a:gd name="T9" fmla="*/ 0 h 112"/>
              <a:gd name="T10" fmla="*/ 18 w 128"/>
              <a:gd name="T11" fmla="*/ 1 h 112"/>
              <a:gd name="T12" fmla="*/ 0 w 128"/>
              <a:gd name="T13" fmla="*/ 43 h 112"/>
              <a:gd name="T14" fmla="*/ 0 w 128"/>
              <a:gd name="T15" fmla="*/ 43 h 112"/>
              <a:gd name="T16" fmla="*/ 0 w 128"/>
              <a:gd name="T17" fmla="*/ 44 h 112"/>
              <a:gd name="T18" fmla="*/ 0 w 128"/>
              <a:gd name="T19" fmla="*/ 110 h 112"/>
              <a:gd name="T20" fmla="*/ 2 w 128"/>
              <a:gd name="T21" fmla="*/ 112 h 112"/>
              <a:gd name="T22" fmla="*/ 126 w 128"/>
              <a:gd name="T23" fmla="*/ 112 h 112"/>
              <a:gd name="T24" fmla="*/ 128 w 128"/>
              <a:gd name="T25" fmla="*/ 110 h 112"/>
              <a:gd name="T26" fmla="*/ 128 w 128"/>
              <a:gd name="T27" fmla="*/ 44 h 112"/>
              <a:gd name="T28" fmla="*/ 128 w 128"/>
              <a:gd name="T29" fmla="*/ 43 h 112"/>
              <a:gd name="T30" fmla="*/ 123 w 128"/>
              <a:gd name="T31" fmla="*/ 108 h 112"/>
              <a:gd name="T32" fmla="*/ 5 w 128"/>
              <a:gd name="T33" fmla="*/ 108 h 112"/>
              <a:gd name="T34" fmla="*/ 5 w 128"/>
              <a:gd name="T35" fmla="*/ 49 h 112"/>
              <a:gd name="T36" fmla="*/ 123 w 128"/>
              <a:gd name="T37" fmla="*/ 49 h 112"/>
              <a:gd name="T38" fmla="*/ 123 w 128"/>
              <a:gd name="T39" fmla="*/ 108 h 112"/>
              <a:gd name="T40" fmla="*/ 4 w 128"/>
              <a:gd name="T41" fmla="*/ 45 h 112"/>
              <a:gd name="T42" fmla="*/ 21 w 128"/>
              <a:gd name="T43" fmla="*/ 4 h 112"/>
              <a:gd name="T44" fmla="*/ 107 w 128"/>
              <a:gd name="T45" fmla="*/ 4 h 112"/>
              <a:gd name="T46" fmla="*/ 124 w 128"/>
              <a:gd name="T47" fmla="*/ 45 h 112"/>
              <a:gd name="T48" fmla="*/ 4 w 128"/>
              <a:gd name="T49" fmla="*/ 4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128" y="43"/>
                </a:moveTo>
                <a:cubicBezTo>
                  <a:pt x="128" y="43"/>
                  <a:pt x="128" y="43"/>
                  <a:pt x="128" y="43"/>
                </a:cubicBezTo>
                <a:cubicBezTo>
                  <a:pt x="110" y="1"/>
                  <a:pt x="110" y="1"/>
                  <a:pt x="110" y="1"/>
                </a:cubicBezTo>
                <a:cubicBezTo>
                  <a:pt x="110" y="0"/>
                  <a:pt x="109" y="0"/>
                  <a:pt x="108" y="0"/>
                </a:cubicBezTo>
                <a:cubicBezTo>
                  <a:pt x="20" y="0"/>
                  <a:pt x="20" y="0"/>
                  <a:pt x="20" y="0"/>
                </a:cubicBezTo>
                <a:cubicBezTo>
                  <a:pt x="19" y="0"/>
                  <a:pt x="18" y="0"/>
                  <a:pt x="18" y="1"/>
                </a:cubicBezTo>
                <a:cubicBezTo>
                  <a:pt x="0" y="43"/>
                  <a:pt x="0" y="43"/>
                  <a:pt x="0" y="43"/>
                </a:cubicBezTo>
                <a:cubicBezTo>
                  <a:pt x="0" y="43"/>
                  <a:pt x="0" y="43"/>
                  <a:pt x="0" y="43"/>
                </a:cubicBezTo>
                <a:cubicBezTo>
                  <a:pt x="0" y="43"/>
                  <a:pt x="0" y="44"/>
                  <a:pt x="0" y="44"/>
                </a:cubicBezTo>
                <a:cubicBezTo>
                  <a:pt x="0" y="110"/>
                  <a:pt x="0" y="110"/>
                  <a:pt x="0" y="110"/>
                </a:cubicBezTo>
                <a:cubicBezTo>
                  <a:pt x="0" y="111"/>
                  <a:pt x="1" y="112"/>
                  <a:pt x="2" y="112"/>
                </a:cubicBezTo>
                <a:cubicBezTo>
                  <a:pt x="126" y="112"/>
                  <a:pt x="126" y="112"/>
                  <a:pt x="126" y="112"/>
                </a:cubicBezTo>
                <a:cubicBezTo>
                  <a:pt x="127" y="112"/>
                  <a:pt x="128" y="111"/>
                  <a:pt x="128" y="110"/>
                </a:cubicBezTo>
                <a:cubicBezTo>
                  <a:pt x="128" y="44"/>
                  <a:pt x="128" y="44"/>
                  <a:pt x="128" y="44"/>
                </a:cubicBezTo>
                <a:cubicBezTo>
                  <a:pt x="128" y="44"/>
                  <a:pt x="128" y="43"/>
                  <a:pt x="128" y="43"/>
                </a:cubicBezTo>
                <a:close/>
                <a:moveTo>
                  <a:pt x="123" y="108"/>
                </a:moveTo>
                <a:cubicBezTo>
                  <a:pt x="5" y="108"/>
                  <a:pt x="5" y="108"/>
                  <a:pt x="5" y="108"/>
                </a:cubicBezTo>
                <a:cubicBezTo>
                  <a:pt x="5" y="49"/>
                  <a:pt x="5" y="49"/>
                  <a:pt x="5" y="49"/>
                </a:cubicBezTo>
                <a:cubicBezTo>
                  <a:pt x="123" y="49"/>
                  <a:pt x="123" y="49"/>
                  <a:pt x="123" y="49"/>
                </a:cubicBezTo>
                <a:lnTo>
                  <a:pt x="123" y="108"/>
                </a:lnTo>
                <a:close/>
                <a:moveTo>
                  <a:pt x="4" y="45"/>
                </a:moveTo>
                <a:cubicBezTo>
                  <a:pt x="21" y="4"/>
                  <a:pt x="21" y="4"/>
                  <a:pt x="21" y="4"/>
                </a:cubicBezTo>
                <a:cubicBezTo>
                  <a:pt x="107" y="4"/>
                  <a:pt x="107" y="4"/>
                  <a:pt x="107" y="4"/>
                </a:cubicBezTo>
                <a:cubicBezTo>
                  <a:pt x="124" y="45"/>
                  <a:pt x="124" y="45"/>
                  <a:pt x="124" y="45"/>
                </a:cubicBezTo>
                <a:lnTo>
                  <a:pt x="4" y="4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1" name="Freeform 11"/>
          <p:cNvSpPr>
            <a:spLocks noEditPoints="1"/>
          </p:cNvSpPr>
          <p:nvPr/>
        </p:nvSpPr>
        <p:spPr bwMode="auto">
          <a:xfrm>
            <a:off x="11138076" y="9416594"/>
            <a:ext cx="177644" cy="70757"/>
          </a:xfrm>
          <a:custGeom>
            <a:avLst/>
            <a:gdLst>
              <a:gd name="T0" fmla="*/ 10 w 50"/>
              <a:gd name="T1" fmla="*/ 20 h 20"/>
              <a:gd name="T2" fmla="*/ 40 w 50"/>
              <a:gd name="T3" fmla="*/ 20 h 20"/>
              <a:gd name="T4" fmla="*/ 50 w 50"/>
              <a:gd name="T5" fmla="*/ 10 h 20"/>
              <a:gd name="T6" fmla="*/ 40 w 50"/>
              <a:gd name="T7" fmla="*/ 0 h 20"/>
              <a:gd name="T8" fmla="*/ 10 w 50"/>
              <a:gd name="T9" fmla="*/ 0 h 20"/>
              <a:gd name="T10" fmla="*/ 0 w 50"/>
              <a:gd name="T11" fmla="*/ 10 h 20"/>
              <a:gd name="T12" fmla="*/ 10 w 50"/>
              <a:gd name="T13" fmla="*/ 20 h 20"/>
              <a:gd name="T14" fmla="*/ 10 w 50"/>
              <a:gd name="T15" fmla="*/ 5 h 20"/>
              <a:gd name="T16" fmla="*/ 40 w 50"/>
              <a:gd name="T17" fmla="*/ 5 h 20"/>
              <a:gd name="T18" fmla="*/ 45 w 50"/>
              <a:gd name="T19" fmla="*/ 10 h 20"/>
              <a:gd name="T20" fmla="*/ 40 w 50"/>
              <a:gd name="T21" fmla="*/ 15 h 20"/>
              <a:gd name="T22" fmla="*/ 10 w 50"/>
              <a:gd name="T23" fmla="*/ 15 h 20"/>
              <a:gd name="T24" fmla="*/ 5 w 50"/>
              <a:gd name="T25" fmla="*/ 10 h 20"/>
              <a:gd name="T26" fmla="*/ 10 w 50"/>
              <a:gd name="T27"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20">
                <a:moveTo>
                  <a:pt x="10" y="20"/>
                </a:moveTo>
                <a:cubicBezTo>
                  <a:pt x="40" y="20"/>
                  <a:pt x="40" y="20"/>
                  <a:pt x="40" y="20"/>
                </a:cubicBezTo>
                <a:cubicBezTo>
                  <a:pt x="45" y="20"/>
                  <a:pt x="50" y="15"/>
                  <a:pt x="50" y="10"/>
                </a:cubicBezTo>
                <a:cubicBezTo>
                  <a:pt x="50" y="5"/>
                  <a:pt x="45" y="0"/>
                  <a:pt x="40" y="0"/>
                </a:cubicBezTo>
                <a:cubicBezTo>
                  <a:pt x="10" y="0"/>
                  <a:pt x="10" y="0"/>
                  <a:pt x="10" y="0"/>
                </a:cubicBezTo>
                <a:cubicBezTo>
                  <a:pt x="5" y="0"/>
                  <a:pt x="0" y="5"/>
                  <a:pt x="0" y="10"/>
                </a:cubicBezTo>
                <a:cubicBezTo>
                  <a:pt x="0" y="15"/>
                  <a:pt x="5" y="20"/>
                  <a:pt x="10" y="20"/>
                </a:cubicBezTo>
                <a:close/>
                <a:moveTo>
                  <a:pt x="10" y="5"/>
                </a:moveTo>
                <a:cubicBezTo>
                  <a:pt x="40" y="5"/>
                  <a:pt x="40" y="5"/>
                  <a:pt x="40" y="5"/>
                </a:cubicBezTo>
                <a:cubicBezTo>
                  <a:pt x="43" y="5"/>
                  <a:pt x="45" y="7"/>
                  <a:pt x="45" y="10"/>
                </a:cubicBezTo>
                <a:cubicBezTo>
                  <a:pt x="45" y="13"/>
                  <a:pt x="43" y="15"/>
                  <a:pt x="40" y="15"/>
                </a:cubicBezTo>
                <a:cubicBezTo>
                  <a:pt x="10" y="15"/>
                  <a:pt x="10" y="15"/>
                  <a:pt x="10" y="15"/>
                </a:cubicBezTo>
                <a:cubicBezTo>
                  <a:pt x="7" y="15"/>
                  <a:pt x="5" y="13"/>
                  <a:pt x="5" y="10"/>
                </a:cubicBezTo>
                <a:cubicBezTo>
                  <a:pt x="5" y="7"/>
                  <a:pt x="7" y="5"/>
                  <a:pt x="10" y="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2" name="Freeform 12"/>
          <p:cNvSpPr/>
          <p:nvPr/>
        </p:nvSpPr>
        <p:spPr bwMode="auto">
          <a:xfrm>
            <a:off x="11074846" y="9312717"/>
            <a:ext cx="305608" cy="18065"/>
          </a:xfrm>
          <a:custGeom>
            <a:avLst/>
            <a:gdLst>
              <a:gd name="T0" fmla="*/ 84 w 86"/>
              <a:gd name="T1" fmla="*/ 0 h 5"/>
              <a:gd name="T2" fmla="*/ 2 w 86"/>
              <a:gd name="T3" fmla="*/ 0 h 5"/>
              <a:gd name="T4" fmla="*/ 0 w 86"/>
              <a:gd name="T5" fmla="*/ 2 h 5"/>
              <a:gd name="T6" fmla="*/ 2 w 86"/>
              <a:gd name="T7" fmla="*/ 5 h 5"/>
              <a:gd name="T8" fmla="*/ 84 w 86"/>
              <a:gd name="T9" fmla="*/ 5 h 5"/>
              <a:gd name="T10" fmla="*/ 86 w 86"/>
              <a:gd name="T11" fmla="*/ 2 h 5"/>
              <a:gd name="T12" fmla="*/ 84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4" y="0"/>
                </a:moveTo>
                <a:cubicBezTo>
                  <a:pt x="2" y="0"/>
                  <a:pt x="2" y="0"/>
                  <a:pt x="2" y="0"/>
                </a:cubicBezTo>
                <a:cubicBezTo>
                  <a:pt x="1" y="0"/>
                  <a:pt x="0" y="1"/>
                  <a:pt x="0" y="2"/>
                </a:cubicBezTo>
                <a:cubicBezTo>
                  <a:pt x="0" y="4"/>
                  <a:pt x="1" y="5"/>
                  <a:pt x="2" y="5"/>
                </a:cubicBezTo>
                <a:cubicBezTo>
                  <a:pt x="84" y="5"/>
                  <a:pt x="84" y="5"/>
                  <a:pt x="84" y="5"/>
                </a:cubicBezTo>
                <a:cubicBezTo>
                  <a:pt x="85" y="5"/>
                  <a:pt x="86" y="4"/>
                  <a:pt x="86" y="2"/>
                </a:cubicBezTo>
                <a:cubicBezTo>
                  <a:pt x="86" y="1"/>
                  <a:pt x="85" y="0"/>
                  <a:pt x="84"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3" name="Freeform 13"/>
          <p:cNvSpPr/>
          <p:nvPr/>
        </p:nvSpPr>
        <p:spPr bwMode="auto">
          <a:xfrm>
            <a:off x="11098934" y="9260027"/>
            <a:ext cx="257433" cy="13550"/>
          </a:xfrm>
          <a:custGeom>
            <a:avLst/>
            <a:gdLst>
              <a:gd name="T0" fmla="*/ 3 w 72"/>
              <a:gd name="T1" fmla="*/ 4 h 4"/>
              <a:gd name="T2" fmla="*/ 69 w 72"/>
              <a:gd name="T3" fmla="*/ 4 h 4"/>
              <a:gd name="T4" fmla="*/ 72 w 72"/>
              <a:gd name="T5" fmla="*/ 2 h 4"/>
              <a:gd name="T6" fmla="*/ 69 w 72"/>
              <a:gd name="T7" fmla="*/ 0 h 4"/>
              <a:gd name="T8" fmla="*/ 3 w 72"/>
              <a:gd name="T9" fmla="*/ 0 h 4"/>
              <a:gd name="T10" fmla="*/ 0 w 72"/>
              <a:gd name="T11" fmla="*/ 2 h 4"/>
              <a:gd name="T12" fmla="*/ 3 w 7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2" h="4">
                <a:moveTo>
                  <a:pt x="3" y="4"/>
                </a:moveTo>
                <a:cubicBezTo>
                  <a:pt x="69" y="4"/>
                  <a:pt x="69" y="4"/>
                  <a:pt x="69" y="4"/>
                </a:cubicBezTo>
                <a:cubicBezTo>
                  <a:pt x="71" y="4"/>
                  <a:pt x="72" y="3"/>
                  <a:pt x="72" y="2"/>
                </a:cubicBezTo>
                <a:cubicBezTo>
                  <a:pt x="72" y="1"/>
                  <a:pt x="71" y="0"/>
                  <a:pt x="69" y="0"/>
                </a:cubicBezTo>
                <a:cubicBezTo>
                  <a:pt x="3" y="0"/>
                  <a:pt x="3" y="0"/>
                  <a:pt x="3" y="0"/>
                </a:cubicBezTo>
                <a:cubicBezTo>
                  <a:pt x="1" y="0"/>
                  <a:pt x="0" y="1"/>
                  <a:pt x="0" y="2"/>
                </a:cubicBezTo>
                <a:cubicBezTo>
                  <a:pt x="0" y="3"/>
                  <a:pt x="1" y="4"/>
                  <a:pt x="3" y="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4" name="Freeform 14"/>
          <p:cNvSpPr>
            <a:spLocks noEditPoints="1"/>
          </p:cNvSpPr>
          <p:nvPr/>
        </p:nvSpPr>
        <p:spPr bwMode="auto">
          <a:xfrm>
            <a:off x="10999574" y="9205830"/>
            <a:ext cx="456153" cy="398946"/>
          </a:xfrm>
          <a:custGeom>
            <a:avLst/>
            <a:gdLst>
              <a:gd name="T0" fmla="*/ 128 w 128"/>
              <a:gd name="T1" fmla="*/ 43 h 112"/>
              <a:gd name="T2" fmla="*/ 110 w 128"/>
              <a:gd name="T3" fmla="*/ 1 h 112"/>
              <a:gd name="T4" fmla="*/ 108 w 128"/>
              <a:gd name="T5" fmla="*/ 0 h 112"/>
              <a:gd name="T6" fmla="*/ 20 w 128"/>
              <a:gd name="T7" fmla="*/ 0 h 112"/>
              <a:gd name="T8" fmla="*/ 18 w 128"/>
              <a:gd name="T9" fmla="*/ 1 h 112"/>
              <a:gd name="T10" fmla="*/ 0 w 128"/>
              <a:gd name="T11" fmla="*/ 43 h 112"/>
              <a:gd name="T12" fmla="*/ 0 w 128"/>
              <a:gd name="T13" fmla="*/ 44 h 112"/>
              <a:gd name="T14" fmla="*/ 0 w 128"/>
              <a:gd name="T15" fmla="*/ 110 h 112"/>
              <a:gd name="T16" fmla="*/ 2 w 128"/>
              <a:gd name="T17" fmla="*/ 112 h 112"/>
              <a:gd name="T18" fmla="*/ 126 w 128"/>
              <a:gd name="T19" fmla="*/ 112 h 112"/>
              <a:gd name="T20" fmla="*/ 128 w 128"/>
              <a:gd name="T21" fmla="*/ 110 h 112"/>
              <a:gd name="T22" fmla="*/ 128 w 128"/>
              <a:gd name="T23" fmla="*/ 44 h 112"/>
              <a:gd name="T24" fmla="*/ 128 w 128"/>
              <a:gd name="T25" fmla="*/ 43 h 112"/>
              <a:gd name="T26" fmla="*/ 123 w 128"/>
              <a:gd name="T27" fmla="*/ 108 h 112"/>
              <a:gd name="T28" fmla="*/ 5 w 128"/>
              <a:gd name="T29" fmla="*/ 108 h 112"/>
              <a:gd name="T30" fmla="*/ 5 w 128"/>
              <a:gd name="T31" fmla="*/ 49 h 112"/>
              <a:gd name="T32" fmla="*/ 123 w 128"/>
              <a:gd name="T33" fmla="*/ 49 h 112"/>
              <a:gd name="T34" fmla="*/ 123 w 128"/>
              <a:gd name="T35" fmla="*/ 108 h 112"/>
              <a:gd name="T36" fmla="*/ 4 w 128"/>
              <a:gd name="T37" fmla="*/ 45 h 112"/>
              <a:gd name="T38" fmla="*/ 21 w 128"/>
              <a:gd name="T39" fmla="*/ 4 h 112"/>
              <a:gd name="T40" fmla="*/ 107 w 128"/>
              <a:gd name="T41" fmla="*/ 4 h 112"/>
              <a:gd name="T42" fmla="*/ 124 w 128"/>
              <a:gd name="T43" fmla="*/ 45 h 112"/>
              <a:gd name="T44" fmla="*/ 4 w 128"/>
              <a:gd name="T45" fmla="*/ 4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43"/>
                </a:moveTo>
                <a:cubicBezTo>
                  <a:pt x="110" y="1"/>
                  <a:pt x="110" y="1"/>
                  <a:pt x="110" y="1"/>
                </a:cubicBezTo>
                <a:cubicBezTo>
                  <a:pt x="110" y="0"/>
                  <a:pt x="109" y="0"/>
                  <a:pt x="108" y="0"/>
                </a:cubicBezTo>
                <a:cubicBezTo>
                  <a:pt x="20" y="0"/>
                  <a:pt x="20" y="0"/>
                  <a:pt x="20" y="0"/>
                </a:cubicBezTo>
                <a:cubicBezTo>
                  <a:pt x="19" y="0"/>
                  <a:pt x="18" y="0"/>
                  <a:pt x="18" y="1"/>
                </a:cubicBezTo>
                <a:cubicBezTo>
                  <a:pt x="0" y="43"/>
                  <a:pt x="0" y="43"/>
                  <a:pt x="0" y="43"/>
                </a:cubicBezTo>
                <a:cubicBezTo>
                  <a:pt x="0" y="43"/>
                  <a:pt x="0" y="44"/>
                  <a:pt x="0" y="44"/>
                </a:cubicBezTo>
                <a:cubicBezTo>
                  <a:pt x="0" y="110"/>
                  <a:pt x="0" y="110"/>
                  <a:pt x="0" y="110"/>
                </a:cubicBezTo>
                <a:cubicBezTo>
                  <a:pt x="0" y="111"/>
                  <a:pt x="1" y="112"/>
                  <a:pt x="2" y="112"/>
                </a:cubicBezTo>
                <a:cubicBezTo>
                  <a:pt x="126" y="112"/>
                  <a:pt x="126" y="112"/>
                  <a:pt x="126" y="112"/>
                </a:cubicBezTo>
                <a:cubicBezTo>
                  <a:pt x="127" y="112"/>
                  <a:pt x="128" y="111"/>
                  <a:pt x="128" y="110"/>
                </a:cubicBezTo>
                <a:cubicBezTo>
                  <a:pt x="128" y="44"/>
                  <a:pt x="128" y="44"/>
                  <a:pt x="128" y="44"/>
                </a:cubicBezTo>
                <a:cubicBezTo>
                  <a:pt x="128" y="44"/>
                  <a:pt x="128" y="43"/>
                  <a:pt x="128" y="43"/>
                </a:cubicBezTo>
                <a:close/>
                <a:moveTo>
                  <a:pt x="123" y="108"/>
                </a:moveTo>
                <a:cubicBezTo>
                  <a:pt x="5" y="108"/>
                  <a:pt x="5" y="108"/>
                  <a:pt x="5" y="108"/>
                </a:cubicBezTo>
                <a:cubicBezTo>
                  <a:pt x="5" y="49"/>
                  <a:pt x="5" y="49"/>
                  <a:pt x="5" y="49"/>
                </a:cubicBezTo>
                <a:cubicBezTo>
                  <a:pt x="123" y="49"/>
                  <a:pt x="123" y="49"/>
                  <a:pt x="123" y="49"/>
                </a:cubicBezTo>
                <a:lnTo>
                  <a:pt x="123" y="108"/>
                </a:lnTo>
                <a:close/>
                <a:moveTo>
                  <a:pt x="4" y="45"/>
                </a:moveTo>
                <a:cubicBezTo>
                  <a:pt x="21" y="4"/>
                  <a:pt x="21" y="4"/>
                  <a:pt x="21" y="4"/>
                </a:cubicBezTo>
                <a:cubicBezTo>
                  <a:pt x="107" y="4"/>
                  <a:pt x="107" y="4"/>
                  <a:pt x="107" y="4"/>
                </a:cubicBezTo>
                <a:cubicBezTo>
                  <a:pt x="124" y="45"/>
                  <a:pt x="124" y="45"/>
                  <a:pt x="124" y="45"/>
                </a:cubicBezTo>
                <a:lnTo>
                  <a:pt x="4" y="4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5" name="Freeform 15"/>
          <p:cNvSpPr>
            <a:spLocks noEditPoints="1"/>
          </p:cNvSpPr>
          <p:nvPr/>
        </p:nvSpPr>
        <p:spPr bwMode="auto">
          <a:xfrm>
            <a:off x="10088774" y="9237445"/>
            <a:ext cx="454647" cy="150546"/>
          </a:xfrm>
          <a:custGeom>
            <a:avLst/>
            <a:gdLst>
              <a:gd name="T0" fmla="*/ 64 w 128"/>
              <a:gd name="T1" fmla="*/ 4 h 42"/>
              <a:gd name="T2" fmla="*/ 96 w 128"/>
              <a:gd name="T3" fmla="*/ 10 h 42"/>
              <a:gd name="T4" fmla="*/ 123 w 128"/>
              <a:gd name="T5" fmla="*/ 26 h 42"/>
              <a:gd name="T6" fmla="*/ 123 w 128"/>
              <a:gd name="T7" fmla="*/ 26 h 42"/>
              <a:gd name="T8" fmla="*/ 123 w 128"/>
              <a:gd name="T9" fmla="*/ 26 h 42"/>
              <a:gd name="T10" fmla="*/ 123 w 128"/>
              <a:gd name="T11" fmla="*/ 28 h 42"/>
              <a:gd name="T12" fmla="*/ 123 w 128"/>
              <a:gd name="T13" fmla="*/ 29 h 42"/>
              <a:gd name="T14" fmla="*/ 115 w 128"/>
              <a:gd name="T15" fmla="*/ 37 h 42"/>
              <a:gd name="T16" fmla="*/ 115 w 128"/>
              <a:gd name="T17" fmla="*/ 37 h 42"/>
              <a:gd name="T18" fmla="*/ 114 w 128"/>
              <a:gd name="T19" fmla="*/ 38 h 42"/>
              <a:gd name="T20" fmla="*/ 113 w 128"/>
              <a:gd name="T21" fmla="*/ 37 h 42"/>
              <a:gd name="T22" fmla="*/ 93 w 128"/>
              <a:gd name="T23" fmla="*/ 25 h 42"/>
              <a:gd name="T24" fmla="*/ 64 w 128"/>
              <a:gd name="T25" fmla="*/ 19 h 42"/>
              <a:gd name="T26" fmla="*/ 35 w 128"/>
              <a:gd name="T27" fmla="*/ 25 h 42"/>
              <a:gd name="T28" fmla="*/ 15 w 128"/>
              <a:gd name="T29" fmla="*/ 37 h 42"/>
              <a:gd name="T30" fmla="*/ 14 w 128"/>
              <a:gd name="T31" fmla="*/ 38 h 42"/>
              <a:gd name="T32" fmla="*/ 14 w 128"/>
              <a:gd name="T33" fmla="*/ 38 h 42"/>
              <a:gd name="T34" fmla="*/ 5 w 128"/>
              <a:gd name="T35" fmla="*/ 29 h 42"/>
              <a:gd name="T36" fmla="*/ 5 w 128"/>
              <a:gd name="T37" fmla="*/ 28 h 42"/>
              <a:gd name="T38" fmla="*/ 5 w 128"/>
              <a:gd name="T39" fmla="*/ 26 h 42"/>
              <a:gd name="T40" fmla="*/ 5 w 128"/>
              <a:gd name="T41" fmla="*/ 26 h 42"/>
              <a:gd name="T42" fmla="*/ 5 w 128"/>
              <a:gd name="T43" fmla="*/ 26 h 42"/>
              <a:gd name="T44" fmla="*/ 32 w 128"/>
              <a:gd name="T45" fmla="*/ 10 h 42"/>
              <a:gd name="T46" fmla="*/ 64 w 128"/>
              <a:gd name="T47" fmla="*/ 4 h 42"/>
              <a:gd name="T48" fmla="*/ 64 w 128"/>
              <a:gd name="T49" fmla="*/ 0 h 42"/>
              <a:gd name="T50" fmla="*/ 31 w 128"/>
              <a:gd name="T51" fmla="*/ 6 h 42"/>
              <a:gd name="T52" fmla="*/ 2 w 128"/>
              <a:gd name="T53" fmla="*/ 23 h 42"/>
              <a:gd name="T54" fmla="*/ 0 w 128"/>
              <a:gd name="T55" fmla="*/ 28 h 42"/>
              <a:gd name="T56" fmla="*/ 2 w 128"/>
              <a:gd name="T57" fmla="*/ 32 h 42"/>
              <a:gd name="T58" fmla="*/ 11 w 128"/>
              <a:gd name="T59" fmla="*/ 41 h 42"/>
              <a:gd name="T60" fmla="*/ 14 w 128"/>
              <a:gd name="T61" fmla="*/ 42 h 42"/>
              <a:gd name="T62" fmla="*/ 18 w 128"/>
              <a:gd name="T63" fmla="*/ 41 h 42"/>
              <a:gd name="T64" fmla="*/ 37 w 128"/>
              <a:gd name="T65" fmla="*/ 29 h 42"/>
              <a:gd name="T66" fmla="*/ 64 w 128"/>
              <a:gd name="T67" fmla="*/ 24 h 42"/>
              <a:gd name="T68" fmla="*/ 91 w 128"/>
              <a:gd name="T69" fmla="*/ 29 h 42"/>
              <a:gd name="T70" fmla="*/ 110 w 128"/>
              <a:gd name="T71" fmla="*/ 41 h 42"/>
              <a:gd name="T72" fmla="*/ 114 w 128"/>
              <a:gd name="T73" fmla="*/ 42 h 42"/>
              <a:gd name="T74" fmla="*/ 117 w 128"/>
              <a:gd name="T75" fmla="*/ 41 h 42"/>
              <a:gd name="T76" fmla="*/ 118 w 128"/>
              <a:gd name="T77" fmla="*/ 41 h 42"/>
              <a:gd name="T78" fmla="*/ 126 w 128"/>
              <a:gd name="T79" fmla="*/ 32 h 42"/>
              <a:gd name="T80" fmla="*/ 128 w 128"/>
              <a:gd name="T81" fmla="*/ 28 h 42"/>
              <a:gd name="T82" fmla="*/ 126 w 128"/>
              <a:gd name="T83" fmla="*/ 23 h 42"/>
              <a:gd name="T84" fmla="*/ 97 w 128"/>
              <a:gd name="T85" fmla="*/ 6 h 42"/>
              <a:gd name="T86" fmla="*/ 64 w 128"/>
              <a:gd name="T8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42">
                <a:moveTo>
                  <a:pt x="64" y="4"/>
                </a:moveTo>
                <a:cubicBezTo>
                  <a:pt x="75" y="4"/>
                  <a:pt x="86" y="6"/>
                  <a:pt x="96" y="10"/>
                </a:cubicBezTo>
                <a:cubicBezTo>
                  <a:pt x="106" y="14"/>
                  <a:pt x="115" y="19"/>
                  <a:pt x="123" y="26"/>
                </a:cubicBezTo>
                <a:cubicBezTo>
                  <a:pt x="123" y="26"/>
                  <a:pt x="123" y="26"/>
                  <a:pt x="123" y="26"/>
                </a:cubicBezTo>
                <a:cubicBezTo>
                  <a:pt x="123" y="26"/>
                  <a:pt x="123" y="26"/>
                  <a:pt x="123" y="26"/>
                </a:cubicBezTo>
                <a:cubicBezTo>
                  <a:pt x="123" y="27"/>
                  <a:pt x="123" y="27"/>
                  <a:pt x="123" y="28"/>
                </a:cubicBezTo>
                <a:cubicBezTo>
                  <a:pt x="123" y="28"/>
                  <a:pt x="123" y="28"/>
                  <a:pt x="123" y="29"/>
                </a:cubicBezTo>
                <a:cubicBezTo>
                  <a:pt x="115" y="37"/>
                  <a:pt x="115" y="37"/>
                  <a:pt x="115" y="37"/>
                </a:cubicBezTo>
                <a:cubicBezTo>
                  <a:pt x="115" y="37"/>
                  <a:pt x="115" y="37"/>
                  <a:pt x="115" y="37"/>
                </a:cubicBezTo>
                <a:cubicBezTo>
                  <a:pt x="114" y="38"/>
                  <a:pt x="114" y="38"/>
                  <a:pt x="114" y="38"/>
                </a:cubicBezTo>
                <a:cubicBezTo>
                  <a:pt x="113" y="38"/>
                  <a:pt x="113" y="37"/>
                  <a:pt x="113" y="37"/>
                </a:cubicBezTo>
                <a:cubicBezTo>
                  <a:pt x="107" y="32"/>
                  <a:pt x="100" y="28"/>
                  <a:pt x="93" y="25"/>
                </a:cubicBezTo>
                <a:cubicBezTo>
                  <a:pt x="84" y="21"/>
                  <a:pt x="74" y="19"/>
                  <a:pt x="64" y="19"/>
                </a:cubicBezTo>
                <a:cubicBezTo>
                  <a:pt x="54" y="19"/>
                  <a:pt x="44" y="21"/>
                  <a:pt x="35" y="25"/>
                </a:cubicBezTo>
                <a:cubicBezTo>
                  <a:pt x="28" y="28"/>
                  <a:pt x="21" y="32"/>
                  <a:pt x="15" y="37"/>
                </a:cubicBezTo>
                <a:cubicBezTo>
                  <a:pt x="15" y="38"/>
                  <a:pt x="15" y="38"/>
                  <a:pt x="14" y="38"/>
                </a:cubicBezTo>
                <a:cubicBezTo>
                  <a:pt x="14" y="38"/>
                  <a:pt x="14" y="38"/>
                  <a:pt x="14" y="38"/>
                </a:cubicBezTo>
                <a:cubicBezTo>
                  <a:pt x="5" y="29"/>
                  <a:pt x="5" y="29"/>
                  <a:pt x="5" y="29"/>
                </a:cubicBezTo>
                <a:cubicBezTo>
                  <a:pt x="5" y="28"/>
                  <a:pt x="5" y="28"/>
                  <a:pt x="5" y="28"/>
                </a:cubicBezTo>
                <a:cubicBezTo>
                  <a:pt x="5" y="27"/>
                  <a:pt x="5" y="27"/>
                  <a:pt x="5" y="26"/>
                </a:cubicBezTo>
                <a:cubicBezTo>
                  <a:pt x="5" y="26"/>
                  <a:pt x="5" y="26"/>
                  <a:pt x="5" y="26"/>
                </a:cubicBezTo>
                <a:cubicBezTo>
                  <a:pt x="5" y="26"/>
                  <a:pt x="5" y="26"/>
                  <a:pt x="5" y="26"/>
                </a:cubicBezTo>
                <a:cubicBezTo>
                  <a:pt x="13" y="19"/>
                  <a:pt x="22" y="14"/>
                  <a:pt x="32" y="10"/>
                </a:cubicBezTo>
                <a:cubicBezTo>
                  <a:pt x="42" y="6"/>
                  <a:pt x="53" y="4"/>
                  <a:pt x="64" y="4"/>
                </a:cubicBezTo>
                <a:close/>
                <a:moveTo>
                  <a:pt x="64" y="0"/>
                </a:moveTo>
                <a:cubicBezTo>
                  <a:pt x="53" y="0"/>
                  <a:pt x="41" y="2"/>
                  <a:pt x="31" y="6"/>
                </a:cubicBezTo>
                <a:cubicBezTo>
                  <a:pt x="20" y="10"/>
                  <a:pt x="11" y="15"/>
                  <a:pt x="2" y="23"/>
                </a:cubicBezTo>
                <a:cubicBezTo>
                  <a:pt x="1" y="24"/>
                  <a:pt x="0" y="26"/>
                  <a:pt x="0" y="28"/>
                </a:cubicBezTo>
                <a:cubicBezTo>
                  <a:pt x="0" y="29"/>
                  <a:pt x="1" y="31"/>
                  <a:pt x="2" y="32"/>
                </a:cubicBezTo>
                <a:cubicBezTo>
                  <a:pt x="11" y="41"/>
                  <a:pt x="11" y="41"/>
                  <a:pt x="11" y="41"/>
                </a:cubicBezTo>
                <a:cubicBezTo>
                  <a:pt x="12" y="42"/>
                  <a:pt x="13" y="42"/>
                  <a:pt x="14" y="42"/>
                </a:cubicBezTo>
                <a:cubicBezTo>
                  <a:pt x="16" y="42"/>
                  <a:pt x="17" y="42"/>
                  <a:pt x="18" y="41"/>
                </a:cubicBezTo>
                <a:cubicBezTo>
                  <a:pt x="24" y="36"/>
                  <a:pt x="30" y="32"/>
                  <a:pt x="37" y="29"/>
                </a:cubicBezTo>
                <a:cubicBezTo>
                  <a:pt x="45" y="26"/>
                  <a:pt x="55" y="24"/>
                  <a:pt x="64" y="24"/>
                </a:cubicBezTo>
                <a:cubicBezTo>
                  <a:pt x="74" y="24"/>
                  <a:pt x="83" y="26"/>
                  <a:pt x="91" y="29"/>
                </a:cubicBezTo>
                <a:cubicBezTo>
                  <a:pt x="98" y="32"/>
                  <a:pt x="104" y="36"/>
                  <a:pt x="110" y="41"/>
                </a:cubicBezTo>
                <a:cubicBezTo>
                  <a:pt x="111" y="42"/>
                  <a:pt x="113" y="42"/>
                  <a:pt x="114" y="42"/>
                </a:cubicBezTo>
                <a:cubicBezTo>
                  <a:pt x="115" y="42"/>
                  <a:pt x="116" y="42"/>
                  <a:pt x="117" y="41"/>
                </a:cubicBezTo>
                <a:cubicBezTo>
                  <a:pt x="118" y="41"/>
                  <a:pt x="118" y="41"/>
                  <a:pt x="118" y="41"/>
                </a:cubicBezTo>
                <a:cubicBezTo>
                  <a:pt x="126" y="32"/>
                  <a:pt x="126" y="32"/>
                  <a:pt x="126" y="32"/>
                </a:cubicBezTo>
                <a:cubicBezTo>
                  <a:pt x="127" y="31"/>
                  <a:pt x="128" y="29"/>
                  <a:pt x="128" y="28"/>
                </a:cubicBezTo>
                <a:cubicBezTo>
                  <a:pt x="128" y="26"/>
                  <a:pt x="127" y="24"/>
                  <a:pt x="126" y="23"/>
                </a:cubicBezTo>
                <a:cubicBezTo>
                  <a:pt x="117" y="15"/>
                  <a:pt x="108" y="10"/>
                  <a:pt x="97" y="6"/>
                </a:cubicBezTo>
                <a:cubicBezTo>
                  <a:pt x="87" y="2"/>
                  <a:pt x="75" y="0"/>
                  <a:pt x="64"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6" name="Freeform 16"/>
          <p:cNvSpPr>
            <a:spLocks noEditPoints="1"/>
          </p:cNvSpPr>
          <p:nvPr/>
        </p:nvSpPr>
        <p:spPr bwMode="auto">
          <a:xfrm>
            <a:off x="10170067" y="9359386"/>
            <a:ext cx="292058" cy="117425"/>
          </a:xfrm>
          <a:custGeom>
            <a:avLst/>
            <a:gdLst>
              <a:gd name="T0" fmla="*/ 41 w 82"/>
              <a:gd name="T1" fmla="*/ 4 h 33"/>
              <a:gd name="T2" fmla="*/ 60 w 82"/>
              <a:gd name="T3" fmla="*/ 8 h 33"/>
              <a:gd name="T4" fmla="*/ 76 w 82"/>
              <a:gd name="T5" fmla="*/ 17 h 33"/>
              <a:gd name="T6" fmla="*/ 77 w 82"/>
              <a:gd name="T7" fmla="*/ 18 h 33"/>
              <a:gd name="T8" fmla="*/ 77 w 82"/>
              <a:gd name="T9" fmla="*/ 19 h 33"/>
              <a:gd name="T10" fmla="*/ 68 w 82"/>
              <a:gd name="T11" fmla="*/ 28 h 33"/>
              <a:gd name="T12" fmla="*/ 67 w 82"/>
              <a:gd name="T13" fmla="*/ 28 h 33"/>
              <a:gd name="T14" fmla="*/ 66 w 82"/>
              <a:gd name="T15" fmla="*/ 28 h 33"/>
              <a:gd name="T16" fmla="*/ 41 w 82"/>
              <a:gd name="T17" fmla="*/ 19 h 33"/>
              <a:gd name="T18" fmla="*/ 16 w 82"/>
              <a:gd name="T19" fmla="*/ 28 h 33"/>
              <a:gd name="T20" fmla="*/ 15 w 82"/>
              <a:gd name="T21" fmla="*/ 28 h 33"/>
              <a:gd name="T22" fmla="*/ 14 w 82"/>
              <a:gd name="T23" fmla="*/ 28 h 33"/>
              <a:gd name="T24" fmla="*/ 6 w 82"/>
              <a:gd name="T25" fmla="*/ 19 h 33"/>
              <a:gd name="T26" fmla="*/ 5 w 82"/>
              <a:gd name="T27" fmla="*/ 18 h 33"/>
              <a:gd name="T28" fmla="*/ 6 w 82"/>
              <a:gd name="T29" fmla="*/ 17 h 33"/>
              <a:gd name="T30" fmla="*/ 22 w 82"/>
              <a:gd name="T31" fmla="*/ 8 h 33"/>
              <a:gd name="T32" fmla="*/ 41 w 82"/>
              <a:gd name="T33" fmla="*/ 4 h 33"/>
              <a:gd name="T34" fmla="*/ 41 w 82"/>
              <a:gd name="T35" fmla="*/ 0 h 33"/>
              <a:gd name="T36" fmla="*/ 20 w 82"/>
              <a:gd name="T37" fmla="*/ 3 h 33"/>
              <a:gd name="T38" fmla="*/ 3 w 82"/>
              <a:gd name="T39" fmla="*/ 13 h 33"/>
              <a:gd name="T40" fmla="*/ 0 w 82"/>
              <a:gd name="T41" fmla="*/ 18 h 33"/>
              <a:gd name="T42" fmla="*/ 2 w 82"/>
              <a:gd name="T43" fmla="*/ 22 h 33"/>
              <a:gd name="T44" fmla="*/ 11 w 82"/>
              <a:gd name="T45" fmla="*/ 32 h 33"/>
              <a:gd name="T46" fmla="*/ 15 w 82"/>
              <a:gd name="T47" fmla="*/ 33 h 33"/>
              <a:gd name="T48" fmla="*/ 18 w 82"/>
              <a:gd name="T49" fmla="*/ 31 h 33"/>
              <a:gd name="T50" fmla="*/ 41 w 82"/>
              <a:gd name="T51" fmla="*/ 24 h 33"/>
              <a:gd name="T52" fmla="*/ 63 w 82"/>
              <a:gd name="T53" fmla="*/ 31 h 33"/>
              <a:gd name="T54" fmla="*/ 67 w 82"/>
              <a:gd name="T55" fmla="*/ 33 h 33"/>
              <a:gd name="T56" fmla="*/ 71 w 82"/>
              <a:gd name="T57" fmla="*/ 32 h 33"/>
              <a:gd name="T58" fmla="*/ 80 w 82"/>
              <a:gd name="T59" fmla="*/ 22 h 33"/>
              <a:gd name="T60" fmla="*/ 82 w 82"/>
              <a:gd name="T61" fmla="*/ 18 h 33"/>
              <a:gd name="T62" fmla="*/ 79 w 82"/>
              <a:gd name="T63" fmla="*/ 13 h 33"/>
              <a:gd name="T64" fmla="*/ 62 w 82"/>
              <a:gd name="T65" fmla="*/ 3 h 33"/>
              <a:gd name="T66" fmla="*/ 41 w 82"/>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33">
                <a:moveTo>
                  <a:pt x="41" y="4"/>
                </a:moveTo>
                <a:cubicBezTo>
                  <a:pt x="48" y="4"/>
                  <a:pt x="54" y="5"/>
                  <a:pt x="60" y="8"/>
                </a:cubicBezTo>
                <a:cubicBezTo>
                  <a:pt x="66" y="10"/>
                  <a:pt x="72" y="13"/>
                  <a:pt x="76" y="17"/>
                </a:cubicBezTo>
                <a:cubicBezTo>
                  <a:pt x="77" y="17"/>
                  <a:pt x="77" y="18"/>
                  <a:pt x="77" y="18"/>
                </a:cubicBezTo>
                <a:cubicBezTo>
                  <a:pt x="77" y="18"/>
                  <a:pt x="77" y="19"/>
                  <a:pt x="77" y="19"/>
                </a:cubicBezTo>
                <a:cubicBezTo>
                  <a:pt x="68" y="28"/>
                  <a:pt x="68" y="28"/>
                  <a:pt x="68" y="28"/>
                </a:cubicBezTo>
                <a:cubicBezTo>
                  <a:pt x="68" y="28"/>
                  <a:pt x="68" y="28"/>
                  <a:pt x="67" y="28"/>
                </a:cubicBezTo>
                <a:cubicBezTo>
                  <a:pt x="67" y="28"/>
                  <a:pt x="67" y="28"/>
                  <a:pt x="66" y="28"/>
                </a:cubicBezTo>
                <a:cubicBezTo>
                  <a:pt x="59" y="22"/>
                  <a:pt x="50" y="19"/>
                  <a:pt x="41" y="19"/>
                </a:cubicBezTo>
                <a:cubicBezTo>
                  <a:pt x="32" y="19"/>
                  <a:pt x="23" y="22"/>
                  <a:pt x="16" y="28"/>
                </a:cubicBezTo>
                <a:cubicBezTo>
                  <a:pt x="15" y="28"/>
                  <a:pt x="15" y="28"/>
                  <a:pt x="15" y="28"/>
                </a:cubicBezTo>
                <a:cubicBezTo>
                  <a:pt x="15" y="28"/>
                  <a:pt x="14" y="28"/>
                  <a:pt x="14" y="28"/>
                </a:cubicBezTo>
                <a:cubicBezTo>
                  <a:pt x="6" y="19"/>
                  <a:pt x="6" y="19"/>
                  <a:pt x="6" y="19"/>
                </a:cubicBezTo>
                <a:cubicBezTo>
                  <a:pt x="5" y="19"/>
                  <a:pt x="5" y="18"/>
                  <a:pt x="5" y="18"/>
                </a:cubicBezTo>
                <a:cubicBezTo>
                  <a:pt x="5" y="18"/>
                  <a:pt x="5" y="17"/>
                  <a:pt x="6" y="17"/>
                </a:cubicBezTo>
                <a:cubicBezTo>
                  <a:pt x="11" y="13"/>
                  <a:pt x="16" y="10"/>
                  <a:pt x="22" y="8"/>
                </a:cubicBezTo>
                <a:cubicBezTo>
                  <a:pt x="28" y="5"/>
                  <a:pt x="34" y="4"/>
                  <a:pt x="41" y="4"/>
                </a:cubicBezTo>
                <a:close/>
                <a:moveTo>
                  <a:pt x="41" y="0"/>
                </a:moveTo>
                <a:cubicBezTo>
                  <a:pt x="34" y="0"/>
                  <a:pt x="27" y="1"/>
                  <a:pt x="20" y="3"/>
                </a:cubicBezTo>
                <a:cubicBezTo>
                  <a:pt x="14" y="6"/>
                  <a:pt x="8" y="9"/>
                  <a:pt x="3" y="13"/>
                </a:cubicBezTo>
                <a:cubicBezTo>
                  <a:pt x="1" y="15"/>
                  <a:pt x="0" y="16"/>
                  <a:pt x="0" y="18"/>
                </a:cubicBezTo>
                <a:cubicBezTo>
                  <a:pt x="0" y="19"/>
                  <a:pt x="2" y="22"/>
                  <a:pt x="2" y="22"/>
                </a:cubicBezTo>
                <a:cubicBezTo>
                  <a:pt x="11" y="32"/>
                  <a:pt x="11" y="32"/>
                  <a:pt x="11" y="32"/>
                </a:cubicBezTo>
                <a:cubicBezTo>
                  <a:pt x="12" y="32"/>
                  <a:pt x="14" y="33"/>
                  <a:pt x="15" y="33"/>
                </a:cubicBezTo>
                <a:cubicBezTo>
                  <a:pt x="16" y="33"/>
                  <a:pt x="17" y="32"/>
                  <a:pt x="18" y="31"/>
                </a:cubicBezTo>
                <a:cubicBezTo>
                  <a:pt x="25" y="26"/>
                  <a:pt x="33" y="24"/>
                  <a:pt x="41" y="24"/>
                </a:cubicBezTo>
                <a:cubicBezTo>
                  <a:pt x="49" y="24"/>
                  <a:pt x="57" y="26"/>
                  <a:pt x="63" y="31"/>
                </a:cubicBezTo>
                <a:cubicBezTo>
                  <a:pt x="65" y="32"/>
                  <a:pt x="66" y="33"/>
                  <a:pt x="67" y="33"/>
                </a:cubicBezTo>
                <a:cubicBezTo>
                  <a:pt x="69" y="33"/>
                  <a:pt x="70" y="32"/>
                  <a:pt x="71" y="32"/>
                </a:cubicBezTo>
                <a:cubicBezTo>
                  <a:pt x="80" y="22"/>
                  <a:pt x="80" y="22"/>
                  <a:pt x="80" y="22"/>
                </a:cubicBezTo>
                <a:cubicBezTo>
                  <a:pt x="81" y="21"/>
                  <a:pt x="82" y="19"/>
                  <a:pt x="82" y="18"/>
                </a:cubicBezTo>
                <a:cubicBezTo>
                  <a:pt x="82" y="16"/>
                  <a:pt x="81" y="15"/>
                  <a:pt x="79" y="13"/>
                </a:cubicBezTo>
                <a:cubicBezTo>
                  <a:pt x="74" y="9"/>
                  <a:pt x="68" y="6"/>
                  <a:pt x="62" y="3"/>
                </a:cubicBezTo>
                <a:cubicBezTo>
                  <a:pt x="55" y="1"/>
                  <a:pt x="48" y="0"/>
                  <a:pt x="41"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7" name="Freeform 17"/>
          <p:cNvSpPr>
            <a:spLocks noEditPoints="1"/>
          </p:cNvSpPr>
          <p:nvPr/>
        </p:nvSpPr>
        <p:spPr bwMode="auto">
          <a:xfrm>
            <a:off x="10255879" y="9476811"/>
            <a:ext cx="120437" cy="96349"/>
          </a:xfrm>
          <a:custGeom>
            <a:avLst/>
            <a:gdLst>
              <a:gd name="T0" fmla="*/ 17 w 34"/>
              <a:gd name="T1" fmla="*/ 5 h 27"/>
              <a:gd name="T2" fmla="*/ 29 w 34"/>
              <a:gd name="T3" fmla="*/ 8 h 27"/>
              <a:gd name="T4" fmla="*/ 30 w 34"/>
              <a:gd name="T5" fmla="*/ 9 h 27"/>
              <a:gd name="T6" fmla="*/ 30 w 34"/>
              <a:gd name="T7" fmla="*/ 10 h 27"/>
              <a:gd name="T8" fmla="*/ 18 w 34"/>
              <a:gd name="T9" fmla="*/ 22 h 27"/>
              <a:gd name="T10" fmla="*/ 17 w 34"/>
              <a:gd name="T11" fmla="*/ 23 h 27"/>
              <a:gd name="T12" fmla="*/ 16 w 34"/>
              <a:gd name="T13" fmla="*/ 22 h 27"/>
              <a:gd name="T14" fmla="*/ 5 w 34"/>
              <a:gd name="T15" fmla="*/ 10 h 27"/>
              <a:gd name="T16" fmla="*/ 5 w 34"/>
              <a:gd name="T17" fmla="*/ 10 h 27"/>
              <a:gd name="T18" fmla="*/ 5 w 34"/>
              <a:gd name="T19" fmla="*/ 10 h 27"/>
              <a:gd name="T20" fmla="*/ 4 w 34"/>
              <a:gd name="T21" fmla="*/ 9 h 27"/>
              <a:gd name="T22" fmla="*/ 5 w 34"/>
              <a:gd name="T23" fmla="*/ 8 h 27"/>
              <a:gd name="T24" fmla="*/ 17 w 34"/>
              <a:gd name="T25" fmla="*/ 5 h 27"/>
              <a:gd name="T26" fmla="*/ 17 w 34"/>
              <a:gd name="T27" fmla="*/ 0 h 27"/>
              <a:gd name="T28" fmla="*/ 3 w 34"/>
              <a:gd name="T29" fmla="*/ 4 h 27"/>
              <a:gd name="T30" fmla="*/ 0 w 34"/>
              <a:gd name="T31" fmla="*/ 9 h 27"/>
              <a:gd name="T32" fmla="*/ 1 w 34"/>
              <a:gd name="T33" fmla="*/ 13 h 27"/>
              <a:gd name="T34" fmla="*/ 1 w 34"/>
              <a:gd name="T35" fmla="*/ 13 h 27"/>
              <a:gd name="T36" fmla="*/ 12 w 34"/>
              <a:gd name="T37" fmla="*/ 25 h 27"/>
              <a:gd name="T38" fmla="*/ 17 w 34"/>
              <a:gd name="T39" fmla="*/ 27 h 27"/>
              <a:gd name="T40" fmla="*/ 17 w 34"/>
              <a:gd name="T41" fmla="*/ 27 h 27"/>
              <a:gd name="T42" fmla="*/ 22 w 34"/>
              <a:gd name="T43" fmla="*/ 25 h 27"/>
              <a:gd name="T44" fmla="*/ 33 w 34"/>
              <a:gd name="T45" fmla="*/ 13 h 27"/>
              <a:gd name="T46" fmla="*/ 34 w 34"/>
              <a:gd name="T47" fmla="*/ 9 h 27"/>
              <a:gd name="T48" fmla="*/ 32 w 34"/>
              <a:gd name="T49" fmla="*/ 4 h 27"/>
              <a:gd name="T50" fmla="*/ 17 w 34"/>
              <a:gd name="T5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 h="27">
                <a:moveTo>
                  <a:pt x="17" y="5"/>
                </a:moveTo>
                <a:cubicBezTo>
                  <a:pt x="21" y="5"/>
                  <a:pt x="26" y="6"/>
                  <a:pt x="29" y="8"/>
                </a:cubicBezTo>
                <a:cubicBezTo>
                  <a:pt x="29" y="8"/>
                  <a:pt x="30" y="9"/>
                  <a:pt x="30" y="9"/>
                </a:cubicBezTo>
                <a:cubicBezTo>
                  <a:pt x="30" y="10"/>
                  <a:pt x="30" y="10"/>
                  <a:pt x="30" y="10"/>
                </a:cubicBezTo>
                <a:cubicBezTo>
                  <a:pt x="18" y="22"/>
                  <a:pt x="18" y="22"/>
                  <a:pt x="18" y="22"/>
                </a:cubicBezTo>
                <a:cubicBezTo>
                  <a:pt x="18" y="22"/>
                  <a:pt x="17" y="23"/>
                  <a:pt x="17" y="23"/>
                </a:cubicBezTo>
                <a:cubicBezTo>
                  <a:pt x="17" y="23"/>
                  <a:pt x="16" y="22"/>
                  <a:pt x="16" y="22"/>
                </a:cubicBezTo>
                <a:cubicBezTo>
                  <a:pt x="5" y="10"/>
                  <a:pt x="5" y="10"/>
                  <a:pt x="5" y="10"/>
                </a:cubicBezTo>
                <a:cubicBezTo>
                  <a:pt x="5" y="10"/>
                  <a:pt x="5" y="10"/>
                  <a:pt x="5" y="10"/>
                </a:cubicBezTo>
                <a:cubicBezTo>
                  <a:pt x="5" y="10"/>
                  <a:pt x="5" y="10"/>
                  <a:pt x="5" y="10"/>
                </a:cubicBezTo>
                <a:cubicBezTo>
                  <a:pt x="4" y="10"/>
                  <a:pt x="4" y="10"/>
                  <a:pt x="4" y="9"/>
                </a:cubicBezTo>
                <a:cubicBezTo>
                  <a:pt x="4" y="9"/>
                  <a:pt x="5" y="8"/>
                  <a:pt x="5" y="8"/>
                </a:cubicBezTo>
                <a:cubicBezTo>
                  <a:pt x="9" y="6"/>
                  <a:pt x="13" y="5"/>
                  <a:pt x="17" y="5"/>
                </a:cubicBezTo>
                <a:close/>
                <a:moveTo>
                  <a:pt x="17" y="0"/>
                </a:moveTo>
                <a:cubicBezTo>
                  <a:pt x="12" y="0"/>
                  <a:pt x="7" y="2"/>
                  <a:pt x="3" y="4"/>
                </a:cubicBezTo>
                <a:cubicBezTo>
                  <a:pt x="1" y="6"/>
                  <a:pt x="0" y="7"/>
                  <a:pt x="0" y="9"/>
                </a:cubicBezTo>
                <a:cubicBezTo>
                  <a:pt x="0" y="11"/>
                  <a:pt x="0" y="12"/>
                  <a:pt x="1" y="13"/>
                </a:cubicBezTo>
                <a:cubicBezTo>
                  <a:pt x="1" y="13"/>
                  <a:pt x="1" y="13"/>
                  <a:pt x="1" y="13"/>
                </a:cubicBezTo>
                <a:cubicBezTo>
                  <a:pt x="12" y="25"/>
                  <a:pt x="12" y="25"/>
                  <a:pt x="12" y="25"/>
                </a:cubicBezTo>
                <a:cubicBezTo>
                  <a:pt x="14" y="26"/>
                  <a:pt x="15" y="27"/>
                  <a:pt x="17" y="27"/>
                </a:cubicBezTo>
                <a:cubicBezTo>
                  <a:pt x="17" y="27"/>
                  <a:pt x="17" y="27"/>
                  <a:pt x="17" y="27"/>
                </a:cubicBezTo>
                <a:cubicBezTo>
                  <a:pt x="19" y="27"/>
                  <a:pt x="20" y="26"/>
                  <a:pt x="22" y="25"/>
                </a:cubicBezTo>
                <a:cubicBezTo>
                  <a:pt x="33" y="13"/>
                  <a:pt x="33" y="13"/>
                  <a:pt x="33" y="13"/>
                </a:cubicBezTo>
                <a:cubicBezTo>
                  <a:pt x="34" y="12"/>
                  <a:pt x="34" y="11"/>
                  <a:pt x="34" y="9"/>
                </a:cubicBezTo>
                <a:cubicBezTo>
                  <a:pt x="34" y="7"/>
                  <a:pt x="33" y="6"/>
                  <a:pt x="32" y="4"/>
                </a:cubicBezTo>
                <a:cubicBezTo>
                  <a:pt x="27" y="2"/>
                  <a:pt x="22" y="0"/>
                  <a:pt x="17"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8" name="Freeform 18"/>
          <p:cNvSpPr>
            <a:spLocks noEditPoints="1"/>
          </p:cNvSpPr>
          <p:nvPr/>
        </p:nvSpPr>
        <p:spPr bwMode="auto">
          <a:xfrm>
            <a:off x="9293894" y="9294652"/>
            <a:ext cx="221302" cy="221302"/>
          </a:xfrm>
          <a:custGeom>
            <a:avLst/>
            <a:gdLst>
              <a:gd name="T0" fmla="*/ 147 w 147"/>
              <a:gd name="T1" fmla="*/ 0 h 147"/>
              <a:gd name="T2" fmla="*/ 0 w 147"/>
              <a:gd name="T3" fmla="*/ 0 h 147"/>
              <a:gd name="T4" fmla="*/ 0 w 147"/>
              <a:gd name="T5" fmla="*/ 147 h 147"/>
              <a:gd name="T6" fmla="*/ 147 w 147"/>
              <a:gd name="T7" fmla="*/ 147 h 147"/>
              <a:gd name="T8" fmla="*/ 147 w 147"/>
              <a:gd name="T9" fmla="*/ 0 h 147"/>
              <a:gd name="T10" fmla="*/ 135 w 147"/>
              <a:gd name="T11" fmla="*/ 135 h 147"/>
              <a:gd name="T12" fmla="*/ 12 w 147"/>
              <a:gd name="T13" fmla="*/ 135 h 147"/>
              <a:gd name="T14" fmla="*/ 12 w 147"/>
              <a:gd name="T15" fmla="*/ 12 h 147"/>
              <a:gd name="T16" fmla="*/ 135 w 147"/>
              <a:gd name="T17" fmla="*/ 12 h 147"/>
              <a:gd name="T18" fmla="*/ 135 w 147"/>
              <a:gd name="T19" fmla="*/ 13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147">
                <a:moveTo>
                  <a:pt x="147" y="0"/>
                </a:moveTo>
                <a:lnTo>
                  <a:pt x="0" y="0"/>
                </a:lnTo>
                <a:lnTo>
                  <a:pt x="0" y="147"/>
                </a:lnTo>
                <a:lnTo>
                  <a:pt x="147" y="147"/>
                </a:lnTo>
                <a:lnTo>
                  <a:pt x="147" y="0"/>
                </a:lnTo>
                <a:close/>
                <a:moveTo>
                  <a:pt x="135" y="135"/>
                </a:moveTo>
                <a:lnTo>
                  <a:pt x="12" y="135"/>
                </a:lnTo>
                <a:lnTo>
                  <a:pt x="12" y="12"/>
                </a:lnTo>
                <a:lnTo>
                  <a:pt x="135" y="12"/>
                </a:lnTo>
                <a:lnTo>
                  <a:pt x="135" y="13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9" name="Freeform 19"/>
          <p:cNvSpPr>
            <a:spLocks noEditPoints="1"/>
          </p:cNvSpPr>
          <p:nvPr/>
        </p:nvSpPr>
        <p:spPr bwMode="auto">
          <a:xfrm>
            <a:off x="9176468" y="9177226"/>
            <a:ext cx="456153" cy="456153"/>
          </a:xfrm>
          <a:custGeom>
            <a:avLst/>
            <a:gdLst>
              <a:gd name="T0" fmla="*/ 128 w 128"/>
              <a:gd name="T1" fmla="*/ 53 h 128"/>
              <a:gd name="T2" fmla="*/ 117 w 128"/>
              <a:gd name="T3" fmla="*/ 51 h 128"/>
              <a:gd name="T4" fmla="*/ 126 w 128"/>
              <a:gd name="T5" fmla="*/ 33 h 128"/>
              <a:gd name="T6" fmla="*/ 126 w 128"/>
              <a:gd name="T7" fmla="*/ 28 h 128"/>
              <a:gd name="T8" fmla="*/ 117 w 128"/>
              <a:gd name="T9" fmla="*/ 17 h 128"/>
              <a:gd name="T10" fmla="*/ 100 w 128"/>
              <a:gd name="T11" fmla="*/ 11 h 128"/>
              <a:gd name="T12" fmla="*/ 97 w 128"/>
              <a:gd name="T13" fmla="*/ 0 h 128"/>
              <a:gd name="T14" fmla="*/ 95 w 128"/>
              <a:gd name="T15" fmla="*/ 11 h 128"/>
              <a:gd name="T16" fmla="*/ 77 w 128"/>
              <a:gd name="T17" fmla="*/ 2 h 128"/>
              <a:gd name="T18" fmla="*/ 73 w 128"/>
              <a:gd name="T19" fmla="*/ 2 h 128"/>
              <a:gd name="T20" fmla="*/ 55 w 128"/>
              <a:gd name="T21" fmla="*/ 11 h 128"/>
              <a:gd name="T22" fmla="*/ 53 w 128"/>
              <a:gd name="T23" fmla="*/ 0 h 128"/>
              <a:gd name="T24" fmla="*/ 51 w 128"/>
              <a:gd name="T25" fmla="*/ 11 h 128"/>
              <a:gd name="T26" fmla="*/ 33 w 128"/>
              <a:gd name="T27" fmla="*/ 2 h 128"/>
              <a:gd name="T28" fmla="*/ 28 w 128"/>
              <a:gd name="T29" fmla="*/ 2 h 128"/>
              <a:gd name="T30" fmla="*/ 17 w 128"/>
              <a:gd name="T31" fmla="*/ 11 h 128"/>
              <a:gd name="T32" fmla="*/ 11 w 128"/>
              <a:gd name="T33" fmla="*/ 28 h 128"/>
              <a:gd name="T34" fmla="*/ 0 w 128"/>
              <a:gd name="T35" fmla="*/ 31 h 128"/>
              <a:gd name="T36" fmla="*/ 11 w 128"/>
              <a:gd name="T37" fmla="*/ 33 h 128"/>
              <a:gd name="T38" fmla="*/ 2 w 128"/>
              <a:gd name="T39" fmla="*/ 51 h 128"/>
              <a:gd name="T40" fmla="*/ 2 w 128"/>
              <a:gd name="T41" fmla="*/ 55 h 128"/>
              <a:gd name="T42" fmla="*/ 11 w 128"/>
              <a:gd name="T43" fmla="*/ 73 h 128"/>
              <a:gd name="T44" fmla="*/ 0 w 128"/>
              <a:gd name="T45" fmla="*/ 75 h 128"/>
              <a:gd name="T46" fmla="*/ 11 w 128"/>
              <a:gd name="T47" fmla="*/ 77 h 128"/>
              <a:gd name="T48" fmla="*/ 2 w 128"/>
              <a:gd name="T49" fmla="*/ 95 h 128"/>
              <a:gd name="T50" fmla="*/ 2 w 128"/>
              <a:gd name="T51" fmla="*/ 100 h 128"/>
              <a:gd name="T52" fmla="*/ 11 w 128"/>
              <a:gd name="T53" fmla="*/ 111 h 128"/>
              <a:gd name="T54" fmla="*/ 28 w 128"/>
              <a:gd name="T55" fmla="*/ 117 h 128"/>
              <a:gd name="T56" fmla="*/ 31 w 128"/>
              <a:gd name="T57" fmla="*/ 128 h 128"/>
              <a:gd name="T58" fmla="*/ 33 w 128"/>
              <a:gd name="T59" fmla="*/ 117 h 128"/>
              <a:gd name="T60" fmla="*/ 51 w 128"/>
              <a:gd name="T61" fmla="*/ 125 h 128"/>
              <a:gd name="T62" fmla="*/ 55 w 128"/>
              <a:gd name="T63" fmla="*/ 125 h 128"/>
              <a:gd name="T64" fmla="*/ 73 w 128"/>
              <a:gd name="T65" fmla="*/ 117 h 128"/>
              <a:gd name="T66" fmla="*/ 75 w 128"/>
              <a:gd name="T67" fmla="*/ 128 h 128"/>
              <a:gd name="T68" fmla="*/ 77 w 128"/>
              <a:gd name="T69" fmla="*/ 117 h 128"/>
              <a:gd name="T70" fmla="*/ 95 w 128"/>
              <a:gd name="T71" fmla="*/ 125 h 128"/>
              <a:gd name="T72" fmla="*/ 100 w 128"/>
              <a:gd name="T73" fmla="*/ 125 h 128"/>
              <a:gd name="T74" fmla="*/ 111 w 128"/>
              <a:gd name="T75" fmla="*/ 117 h 128"/>
              <a:gd name="T76" fmla="*/ 117 w 128"/>
              <a:gd name="T77" fmla="*/ 100 h 128"/>
              <a:gd name="T78" fmla="*/ 128 w 128"/>
              <a:gd name="T79" fmla="*/ 97 h 128"/>
              <a:gd name="T80" fmla="*/ 117 w 128"/>
              <a:gd name="T81" fmla="*/ 95 h 128"/>
              <a:gd name="T82" fmla="*/ 126 w 128"/>
              <a:gd name="T83" fmla="*/ 77 h 128"/>
              <a:gd name="T84" fmla="*/ 126 w 128"/>
              <a:gd name="T85" fmla="*/ 73 h 128"/>
              <a:gd name="T86" fmla="*/ 117 w 128"/>
              <a:gd name="T87" fmla="*/ 55 h 128"/>
              <a:gd name="T88" fmla="*/ 112 w 128"/>
              <a:gd name="T89" fmla="*/ 112 h 128"/>
              <a:gd name="T90" fmla="*/ 16 w 128"/>
              <a:gd name="T91" fmla="*/ 16 h 128"/>
              <a:gd name="T92" fmla="*/ 112 w 128"/>
              <a:gd name="T9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8" h="128">
                <a:moveTo>
                  <a:pt x="126" y="55"/>
                </a:moveTo>
                <a:cubicBezTo>
                  <a:pt x="127" y="55"/>
                  <a:pt x="128" y="54"/>
                  <a:pt x="128" y="53"/>
                </a:cubicBezTo>
                <a:cubicBezTo>
                  <a:pt x="128" y="52"/>
                  <a:pt x="127" y="51"/>
                  <a:pt x="126" y="51"/>
                </a:cubicBezTo>
                <a:cubicBezTo>
                  <a:pt x="117" y="51"/>
                  <a:pt x="117" y="51"/>
                  <a:pt x="117" y="51"/>
                </a:cubicBezTo>
                <a:cubicBezTo>
                  <a:pt x="117" y="33"/>
                  <a:pt x="117" y="33"/>
                  <a:pt x="117" y="33"/>
                </a:cubicBezTo>
                <a:cubicBezTo>
                  <a:pt x="126" y="33"/>
                  <a:pt x="126" y="33"/>
                  <a:pt x="126" y="33"/>
                </a:cubicBezTo>
                <a:cubicBezTo>
                  <a:pt x="127" y="33"/>
                  <a:pt x="128" y="32"/>
                  <a:pt x="128" y="31"/>
                </a:cubicBezTo>
                <a:cubicBezTo>
                  <a:pt x="128" y="29"/>
                  <a:pt x="127" y="28"/>
                  <a:pt x="126" y="28"/>
                </a:cubicBezTo>
                <a:cubicBezTo>
                  <a:pt x="117" y="28"/>
                  <a:pt x="117" y="28"/>
                  <a:pt x="117" y="28"/>
                </a:cubicBezTo>
                <a:cubicBezTo>
                  <a:pt x="117" y="17"/>
                  <a:pt x="117" y="17"/>
                  <a:pt x="117" y="17"/>
                </a:cubicBezTo>
                <a:cubicBezTo>
                  <a:pt x="117" y="14"/>
                  <a:pt x="114" y="11"/>
                  <a:pt x="111" y="11"/>
                </a:cubicBezTo>
                <a:cubicBezTo>
                  <a:pt x="100" y="11"/>
                  <a:pt x="100" y="11"/>
                  <a:pt x="100" y="11"/>
                </a:cubicBezTo>
                <a:cubicBezTo>
                  <a:pt x="100" y="2"/>
                  <a:pt x="100" y="2"/>
                  <a:pt x="100" y="2"/>
                </a:cubicBezTo>
                <a:cubicBezTo>
                  <a:pt x="100" y="1"/>
                  <a:pt x="99" y="0"/>
                  <a:pt x="97" y="0"/>
                </a:cubicBezTo>
                <a:cubicBezTo>
                  <a:pt x="96" y="0"/>
                  <a:pt x="95" y="1"/>
                  <a:pt x="95" y="2"/>
                </a:cubicBezTo>
                <a:cubicBezTo>
                  <a:pt x="95" y="11"/>
                  <a:pt x="95" y="11"/>
                  <a:pt x="95" y="11"/>
                </a:cubicBezTo>
                <a:cubicBezTo>
                  <a:pt x="77" y="11"/>
                  <a:pt x="77" y="11"/>
                  <a:pt x="77" y="11"/>
                </a:cubicBezTo>
                <a:cubicBezTo>
                  <a:pt x="77" y="2"/>
                  <a:pt x="77" y="2"/>
                  <a:pt x="77" y="2"/>
                </a:cubicBezTo>
                <a:cubicBezTo>
                  <a:pt x="77" y="1"/>
                  <a:pt x="76" y="0"/>
                  <a:pt x="75" y="0"/>
                </a:cubicBezTo>
                <a:cubicBezTo>
                  <a:pt x="74" y="0"/>
                  <a:pt x="73" y="1"/>
                  <a:pt x="73" y="2"/>
                </a:cubicBezTo>
                <a:cubicBezTo>
                  <a:pt x="73" y="11"/>
                  <a:pt x="73" y="11"/>
                  <a:pt x="73" y="11"/>
                </a:cubicBezTo>
                <a:cubicBezTo>
                  <a:pt x="55" y="11"/>
                  <a:pt x="55" y="11"/>
                  <a:pt x="55" y="11"/>
                </a:cubicBezTo>
                <a:cubicBezTo>
                  <a:pt x="55" y="2"/>
                  <a:pt x="55" y="2"/>
                  <a:pt x="55" y="2"/>
                </a:cubicBezTo>
                <a:cubicBezTo>
                  <a:pt x="55" y="1"/>
                  <a:pt x="54" y="0"/>
                  <a:pt x="53" y="0"/>
                </a:cubicBezTo>
                <a:cubicBezTo>
                  <a:pt x="52" y="0"/>
                  <a:pt x="51" y="1"/>
                  <a:pt x="51" y="2"/>
                </a:cubicBezTo>
                <a:cubicBezTo>
                  <a:pt x="51" y="11"/>
                  <a:pt x="51" y="11"/>
                  <a:pt x="51" y="11"/>
                </a:cubicBezTo>
                <a:cubicBezTo>
                  <a:pt x="33" y="11"/>
                  <a:pt x="33" y="11"/>
                  <a:pt x="33" y="11"/>
                </a:cubicBezTo>
                <a:cubicBezTo>
                  <a:pt x="33" y="2"/>
                  <a:pt x="33" y="2"/>
                  <a:pt x="33" y="2"/>
                </a:cubicBezTo>
                <a:cubicBezTo>
                  <a:pt x="33" y="1"/>
                  <a:pt x="32" y="0"/>
                  <a:pt x="31" y="0"/>
                </a:cubicBezTo>
                <a:cubicBezTo>
                  <a:pt x="29" y="0"/>
                  <a:pt x="28" y="1"/>
                  <a:pt x="28" y="2"/>
                </a:cubicBezTo>
                <a:cubicBezTo>
                  <a:pt x="28" y="11"/>
                  <a:pt x="28" y="11"/>
                  <a:pt x="28" y="11"/>
                </a:cubicBezTo>
                <a:cubicBezTo>
                  <a:pt x="17" y="11"/>
                  <a:pt x="17" y="11"/>
                  <a:pt x="17" y="11"/>
                </a:cubicBezTo>
                <a:cubicBezTo>
                  <a:pt x="14" y="11"/>
                  <a:pt x="11" y="14"/>
                  <a:pt x="11" y="17"/>
                </a:cubicBezTo>
                <a:cubicBezTo>
                  <a:pt x="11" y="28"/>
                  <a:pt x="11" y="28"/>
                  <a:pt x="11" y="28"/>
                </a:cubicBezTo>
                <a:cubicBezTo>
                  <a:pt x="2" y="28"/>
                  <a:pt x="2" y="28"/>
                  <a:pt x="2" y="28"/>
                </a:cubicBezTo>
                <a:cubicBezTo>
                  <a:pt x="1" y="28"/>
                  <a:pt x="0" y="29"/>
                  <a:pt x="0" y="31"/>
                </a:cubicBezTo>
                <a:cubicBezTo>
                  <a:pt x="0" y="32"/>
                  <a:pt x="1" y="33"/>
                  <a:pt x="2" y="33"/>
                </a:cubicBezTo>
                <a:cubicBezTo>
                  <a:pt x="11" y="33"/>
                  <a:pt x="11" y="33"/>
                  <a:pt x="11" y="33"/>
                </a:cubicBezTo>
                <a:cubicBezTo>
                  <a:pt x="11" y="51"/>
                  <a:pt x="11" y="51"/>
                  <a:pt x="11" y="51"/>
                </a:cubicBezTo>
                <a:cubicBezTo>
                  <a:pt x="2" y="51"/>
                  <a:pt x="2" y="51"/>
                  <a:pt x="2" y="51"/>
                </a:cubicBezTo>
                <a:cubicBezTo>
                  <a:pt x="1" y="51"/>
                  <a:pt x="0" y="52"/>
                  <a:pt x="0" y="53"/>
                </a:cubicBezTo>
                <a:cubicBezTo>
                  <a:pt x="0" y="54"/>
                  <a:pt x="1" y="55"/>
                  <a:pt x="2" y="55"/>
                </a:cubicBezTo>
                <a:cubicBezTo>
                  <a:pt x="11" y="55"/>
                  <a:pt x="11" y="55"/>
                  <a:pt x="11" y="55"/>
                </a:cubicBezTo>
                <a:cubicBezTo>
                  <a:pt x="11" y="73"/>
                  <a:pt x="11" y="73"/>
                  <a:pt x="11" y="73"/>
                </a:cubicBezTo>
                <a:cubicBezTo>
                  <a:pt x="2" y="73"/>
                  <a:pt x="2" y="73"/>
                  <a:pt x="2" y="73"/>
                </a:cubicBezTo>
                <a:cubicBezTo>
                  <a:pt x="1" y="73"/>
                  <a:pt x="0" y="74"/>
                  <a:pt x="0" y="75"/>
                </a:cubicBezTo>
                <a:cubicBezTo>
                  <a:pt x="0" y="76"/>
                  <a:pt x="1" y="77"/>
                  <a:pt x="2" y="77"/>
                </a:cubicBezTo>
                <a:cubicBezTo>
                  <a:pt x="11" y="77"/>
                  <a:pt x="11" y="77"/>
                  <a:pt x="11" y="77"/>
                </a:cubicBezTo>
                <a:cubicBezTo>
                  <a:pt x="11" y="95"/>
                  <a:pt x="11" y="95"/>
                  <a:pt x="11" y="95"/>
                </a:cubicBezTo>
                <a:cubicBezTo>
                  <a:pt x="2" y="95"/>
                  <a:pt x="2" y="95"/>
                  <a:pt x="2" y="95"/>
                </a:cubicBezTo>
                <a:cubicBezTo>
                  <a:pt x="1" y="95"/>
                  <a:pt x="0" y="96"/>
                  <a:pt x="0" y="97"/>
                </a:cubicBezTo>
                <a:cubicBezTo>
                  <a:pt x="0" y="99"/>
                  <a:pt x="1" y="100"/>
                  <a:pt x="2" y="100"/>
                </a:cubicBezTo>
                <a:cubicBezTo>
                  <a:pt x="11" y="100"/>
                  <a:pt x="11" y="100"/>
                  <a:pt x="11" y="100"/>
                </a:cubicBezTo>
                <a:cubicBezTo>
                  <a:pt x="11" y="111"/>
                  <a:pt x="11" y="111"/>
                  <a:pt x="11" y="111"/>
                </a:cubicBezTo>
                <a:cubicBezTo>
                  <a:pt x="11" y="114"/>
                  <a:pt x="14" y="117"/>
                  <a:pt x="17" y="117"/>
                </a:cubicBezTo>
                <a:cubicBezTo>
                  <a:pt x="28" y="117"/>
                  <a:pt x="28" y="117"/>
                  <a:pt x="28" y="117"/>
                </a:cubicBezTo>
                <a:cubicBezTo>
                  <a:pt x="28" y="125"/>
                  <a:pt x="28" y="125"/>
                  <a:pt x="28" y="125"/>
                </a:cubicBezTo>
                <a:cubicBezTo>
                  <a:pt x="28" y="127"/>
                  <a:pt x="29" y="128"/>
                  <a:pt x="31" y="128"/>
                </a:cubicBezTo>
                <a:cubicBezTo>
                  <a:pt x="32" y="128"/>
                  <a:pt x="33" y="127"/>
                  <a:pt x="33" y="125"/>
                </a:cubicBezTo>
                <a:cubicBezTo>
                  <a:pt x="33" y="117"/>
                  <a:pt x="33" y="117"/>
                  <a:pt x="33" y="117"/>
                </a:cubicBezTo>
                <a:cubicBezTo>
                  <a:pt x="51" y="117"/>
                  <a:pt x="51" y="117"/>
                  <a:pt x="51" y="117"/>
                </a:cubicBezTo>
                <a:cubicBezTo>
                  <a:pt x="51" y="125"/>
                  <a:pt x="51" y="125"/>
                  <a:pt x="51" y="125"/>
                </a:cubicBezTo>
                <a:cubicBezTo>
                  <a:pt x="51" y="127"/>
                  <a:pt x="52" y="128"/>
                  <a:pt x="53" y="128"/>
                </a:cubicBezTo>
                <a:cubicBezTo>
                  <a:pt x="54" y="128"/>
                  <a:pt x="55" y="127"/>
                  <a:pt x="55" y="125"/>
                </a:cubicBezTo>
                <a:cubicBezTo>
                  <a:pt x="55" y="117"/>
                  <a:pt x="55" y="117"/>
                  <a:pt x="55" y="117"/>
                </a:cubicBezTo>
                <a:cubicBezTo>
                  <a:pt x="73" y="117"/>
                  <a:pt x="73" y="117"/>
                  <a:pt x="73" y="117"/>
                </a:cubicBezTo>
                <a:cubicBezTo>
                  <a:pt x="73" y="125"/>
                  <a:pt x="73" y="125"/>
                  <a:pt x="73" y="125"/>
                </a:cubicBezTo>
                <a:cubicBezTo>
                  <a:pt x="73" y="127"/>
                  <a:pt x="74" y="128"/>
                  <a:pt x="75" y="128"/>
                </a:cubicBezTo>
                <a:cubicBezTo>
                  <a:pt x="76" y="128"/>
                  <a:pt x="77" y="127"/>
                  <a:pt x="77" y="125"/>
                </a:cubicBezTo>
                <a:cubicBezTo>
                  <a:pt x="77" y="117"/>
                  <a:pt x="77" y="117"/>
                  <a:pt x="77" y="117"/>
                </a:cubicBezTo>
                <a:cubicBezTo>
                  <a:pt x="95" y="117"/>
                  <a:pt x="95" y="117"/>
                  <a:pt x="95" y="117"/>
                </a:cubicBezTo>
                <a:cubicBezTo>
                  <a:pt x="95" y="125"/>
                  <a:pt x="95" y="125"/>
                  <a:pt x="95" y="125"/>
                </a:cubicBezTo>
                <a:cubicBezTo>
                  <a:pt x="95" y="127"/>
                  <a:pt x="96" y="128"/>
                  <a:pt x="97" y="128"/>
                </a:cubicBezTo>
                <a:cubicBezTo>
                  <a:pt x="99" y="128"/>
                  <a:pt x="100" y="127"/>
                  <a:pt x="100" y="125"/>
                </a:cubicBezTo>
                <a:cubicBezTo>
                  <a:pt x="100" y="117"/>
                  <a:pt x="100" y="117"/>
                  <a:pt x="100" y="117"/>
                </a:cubicBezTo>
                <a:cubicBezTo>
                  <a:pt x="111" y="117"/>
                  <a:pt x="111" y="117"/>
                  <a:pt x="111" y="117"/>
                </a:cubicBezTo>
                <a:cubicBezTo>
                  <a:pt x="114" y="117"/>
                  <a:pt x="117" y="114"/>
                  <a:pt x="117" y="111"/>
                </a:cubicBezTo>
                <a:cubicBezTo>
                  <a:pt x="117" y="100"/>
                  <a:pt x="117" y="100"/>
                  <a:pt x="117" y="100"/>
                </a:cubicBezTo>
                <a:cubicBezTo>
                  <a:pt x="126" y="100"/>
                  <a:pt x="126" y="100"/>
                  <a:pt x="126" y="100"/>
                </a:cubicBezTo>
                <a:cubicBezTo>
                  <a:pt x="127" y="100"/>
                  <a:pt x="128" y="99"/>
                  <a:pt x="128" y="97"/>
                </a:cubicBezTo>
                <a:cubicBezTo>
                  <a:pt x="128" y="96"/>
                  <a:pt x="127" y="95"/>
                  <a:pt x="126" y="95"/>
                </a:cubicBezTo>
                <a:cubicBezTo>
                  <a:pt x="117" y="95"/>
                  <a:pt x="117" y="95"/>
                  <a:pt x="117" y="95"/>
                </a:cubicBezTo>
                <a:cubicBezTo>
                  <a:pt x="117" y="77"/>
                  <a:pt x="117" y="77"/>
                  <a:pt x="117" y="77"/>
                </a:cubicBezTo>
                <a:cubicBezTo>
                  <a:pt x="126" y="77"/>
                  <a:pt x="126" y="77"/>
                  <a:pt x="126" y="77"/>
                </a:cubicBezTo>
                <a:cubicBezTo>
                  <a:pt x="127" y="77"/>
                  <a:pt x="128" y="76"/>
                  <a:pt x="128" y="75"/>
                </a:cubicBezTo>
                <a:cubicBezTo>
                  <a:pt x="128" y="74"/>
                  <a:pt x="127" y="73"/>
                  <a:pt x="126" y="73"/>
                </a:cubicBezTo>
                <a:cubicBezTo>
                  <a:pt x="117" y="73"/>
                  <a:pt x="117" y="73"/>
                  <a:pt x="117" y="73"/>
                </a:cubicBezTo>
                <a:cubicBezTo>
                  <a:pt x="117" y="55"/>
                  <a:pt x="117" y="55"/>
                  <a:pt x="117" y="55"/>
                </a:cubicBezTo>
                <a:lnTo>
                  <a:pt x="126" y="55"/>
                </a:lnTo>
                <a:close/>
                <a:moveTo>
                  <a:pt x="112" y="112"/>
                </a:moveTo>
                <a:cubicBezTo>
                  <a:pt x="16" y="112"/>
                  <a:pt x="16" y="112"/>
                  <a:pt x="16" y="112"/>
                </a:cubicBezTo>
                <a:cubicBezTo>
                  <a:pt x="16" y="16"/>
                  <a:pt x="16" y="16"/>
                  <a:pt x="16" y="16"/>
                </a:cubicBezTo>
                <a:cubicBezTo>
                  <a:pt x="112" y="16"/>
                  <a:pt x="112" y="16"/>
                  <a:pt x="112" y="16"/>
                </a:cubicBezTo>
                <a:lnTo>
                  <a:pt x="112" y="112"/>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0" name="Oval 20"/>
          <p:cNvSpPr>
            <a:spLocks noChangeArrowheads="1"/>
          </p:cNvSpPr>
          <p:nvPr/>
        </p:nvSpPr>
        <p:spPr bwMode="auto">
          <a:xfrm>
            <a:off x="8642032" y="9419605"/>
            <a:ext cx="25593" cy="2559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1" name="Freeform 21"/>
          <p:cNvSpPr/>
          <p:nvPr/>
        </p:nvSpPr>
        <p:spPr bwMode="auto">
          <a:xfrm>
            <a:off x="8315348" y="9416594"/>
            <a:ext cx="34627" cy="34627"/>
          </a:xfrm>
          <a:custGeom>
            <a:avLst/>
            <a:gdLst>
              <a:gd name="T0" fmla="*/ 4 w 10"/>
              <a:gd name="T1" fmla="*/ 9 h 10"/>
              <a:gd name="T2" fmla="*/ 10 w 10"/>
              <a:gd name="T3" fmla="*/ 4 h 10"/>
              <a:gd name="T4" fmla="*/ 10 w 10"/>
              <a:gd name="T5" fmla="*/ 1 h 10"/>
              <a:gd name="T6" fmla="*/ 8 w 10"/>
              <a:gd name="T7" fmla="*/ 0 h 10"/>
              <a:gd name="T8" fmla="*/ 6 w 10"/>
              <a:gd name="T9" fmla="*/ 1 h 10"/>
              <a:gd name="T10" fmla="*/ 1 w 10"/>
              <a:gd name="T11" fmla="*/ 6 h 10"/>
              <a:gd name="T12" fmla="*/ 0 w 10"/>
              <a:gd name="T13" fmla="*/ 7 h 10"/>
              <a:gd name="T14" fmla="*/ 1 w 10"/>
              <a:gd name="T15" fmla="*/ 9 h 10"/>
              <a:gd name="T16" fmla="*/ 4 w 10"/>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4" y="9"/>
                </a:moveTo>
                <a:cubicBezTo>
                  <a:pt x="10" y="4"/>
                  <a:pt x="10" y="4"/>
                  <a:pt x="10" y="4"/>
                </a:cubicBezTo>
                <a:cubicBezTo>
                  <a:pt x="10" y="3"/>
                  <a:pt x="10" y="1"/>
                  <a:pt x="10" y="1"/>
                </a:cubicBezTo>
                <a:cubicBezTo>
                  <a:pt x="9" y="0"/>
                  <a:pt x="9" y="0"/>
                  <a:pt x="8" y="0"/>
                </a:cubicBezTo>
                <a:cubicBezTo>
                  <a:pt x="7" y="0"/>
                  <a:pt x="7" y="0"/>
                  <a:pt x="6" y="1"/>
                </a:cubicBezTo>
                <a:cubicBezTo>
                  <a:pt x="1" y="6"/>
                  <a:pt x="1" y="6"/>
                  <a:pt x="1" y="6"/>
                </a:cubicBezTo>
                <a:cubicBezTo>
                  <a:pt x="1" y="6"/>
                  <a:pt x="0" y="7"/>
                  <a:pt x="0" y="7"/>
                </a:cubicBezTo>
                <a:cubicBezTo>
                  <a:pt x="0" y="8"/>
                  <a:pt x="1" y="9"/>
                  <a:pt x="1" y="9"/>
                </a:cubicBezTo>
                <a:cubicBezTo>
                  <a:pt x="2" y="10"/>
                  <a:pt x="3" y="10"/>
                  <a:pt x="4" y="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2" name="Freeform 22"/>
          <p:cNvSpPr/>
          <p:nvPr/>
        </p:nvSpPr>
        <p:spPr bwMode="auto">
          <a:xfrm>
            <a:off x="8378576" y="9416594"/>
            <a:ext cx="36130" cy="34627"/>
          </a:xfrm>
          <a:custGeom>
            <a:avLst/>
            <a:gdLst>
              <a:gd name="T0" fmla="*/ 4 w 10"/>
              <a:gd name="T1" fmla="*/ 9 h 10"/>
              <a:gd name="T2" fmla="*/ 9 w 10"/>
              <a:gd name="T3" fmla="*/ 4 h 10"/>
              <a:gd name="T4" fmla="*/ 9 w 10"/>
              <a:gd name="T5" fmla="*/ 1 h 10"/>
              <a:gd name="T6" fmla="*/ 8 w 10"/>
              <a:gd name="T7" fmla="*/ 0 h 10"/>
              <a:gd name="T8" fmla="*/ 6 w 10"/>
              <a:gd name="T9" fmla="*/ 1 h 10"/>
              <a:gd name="T10" fmla="*/ 1 w 10"/>
              <a:gd name="T11" fmla="*/ 6 h 10"/>
              <a:gd name="T12" fmla="*/ 0 w 10"/>
              <a:gd name="T13" fmla="*/ 7 h 10"/>
              <a:gd name="T14" fmla="*/ 1 w 10"/>
              <a:gd name="T15" fmla="*/ 9 h 10"/>
              <a:gd name="T16" fmla="*/ 4 w 10"/>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4" y="9"/>
                </a:moveTo>
                <a:cubicBezTo>
                  <a:pt x="9" y="4"/>
                  <a:pt x="9" y="4"/>
                  <a:pt x="9" y="4"/>
                </a:cubicBezTo>
                <a:cubicBezTo>
                  <a:pt x="10" y="3"/>
                  <a:pt x="10" y="1"/>
                  <a:pt x="9" y="1"/>
                </a:cubicBezTo>
                <a:cubicBezTo>
                  <a:pt x="9" y="0"/>
                  <a:pt x="8" y="0"/>
                  <a:pt x="8" y="0"/>
                </a:cubicBezTo>
                <a:cubicBezTo>
                  <a:pt x="7" y="0"/>
                  <a:pt x="7" y="0"/>
                  <a:pt x="6" y="1"/>
                </a:cubicBezTo>
                <a:cubicBezTo>
                  <a:pt x="1" y="6"/>
                  <a:pt x="1" y="6"/>
                  <a:pt x="1" y="6"/>
                </a:cubicBezTo>
                <a:cubicBezTo>
                  <a:pt x="1" y="6"/>
                  <a:pt x="0" y="7"/>
                  <a:pt x="0" y="7"/>
                </a:cubicBezTo>
                <a:cubicBezTo>
                  <a:pt x="0" y="8"/>
                  <a:pt x="1" y="9"/>
                  <a:pt x="1" y="9"/>
                </a:cubicBezTo>
                <a:cubicBezTo>
                  <a:pt x="2" y="10"/>
                  <a:pt x="3" y="10"/>
                  <a:pt x="4" y="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3" name="Oval 23"/>
          <p:cNvSpPr>
            <a:spLocks noChangeArrowheads="1"/>
          </p:cNvSpPr>
          <p:nvPr/>
        </p:nvSpPr>
        <p:spPr bwMode="auto">
          <a:xfrm>
            <a:off x="8642032" y="9526493"/>
            <a:ext cx="25593" cy="2559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4" name="Freeform 24"/>
          <p:cNvSpPr/>
          <p:nvPr/>
        </p:nvSpPr>
        <p:spPr bwMode="auto">
          <a:xfrm>
            <a:off x="8315348" y="9523481"/>
            <a:ext cx="34627" cy="34627"/>
          </a:xfrm>
          <a:custGeom>
            <a:avLst/>
            <a:gdLst>
              <a:gd name="T0" fmla="*/ 4 w 10"/>
              <a:gd name="T1" fmla="*/ 9 h 10"/>
              <a:gd name="T2" fmla="*/ 10 w 10"/>
              <a:gd name="T3" fmla="*/ 3 h 10"/>
              <a:gd name="T4" fmla="*/ 10 w 10"/>
              <a:gd name="T5" fmla="*/ 0 h 10"/>
              <a:gd name="T6" fmla="*/ 8 w 10"/>
              <a:gd name="T7" fmla="*/ 0 h 10"/>
              <a:gd name="T8" fmla="*/ 6 w 10"/>
              <a:gd name="T9" fmla="*/ 0 h 10"/>
              <a:gd name="T10" fmla="*/ 1 w 10"/>
              <a:gd name="T11" fmla="*/ 6 h 10"/>
              <a:gd name="T12" fmla="*/ 0 w 10"/>
              <a:gd name="T13" fmla="*/ 7 h 10"/>
              <a:gd name="T14" fmla="*/ 1 w 10"/>
              <a:gd name="T15" fmla="*/ 9 h 10"/>
              <a:gd name="T16" fmla="*/ 4 w 10"/>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4" y="9"/>
                </a:moveTo>
                <a:cubicBezTo>
                  <a:pt x="10" y="3"/>
                  <a:pt x="10" y="3"/>
                  <a:pt x="10" y="3"/>
                </a:cubicBezTo>
                <a:cubicBezTo>
                  <a:pt x="10" y="3"/>
                  <a:pt x="10" y="1"/>
                  <a:pt x="10" y="0"/>
                </a:cubicBezTo>
                <a:cubicBezTo>
                  <a:pt x="9" y="0"/>
                  <a:pt x="9" y="0"/>
                  <a:pt x="8" y="0"/>
                </a:cubicBezTo>
                <a:cubicBezTo>
                  <a:pt x="7" y="0"/>
                  <a:pt x="7" y="0"/>
                  <a:pt x="6" y="0"/>
                </a:cubicBezTo>
                <a:cubicBezTo>
                  <a:pt x="1" y="6"/>
                  <a:pt x="1" y="6"/>
                  <a:pt x="1" y="6"/>
                </a:cubicBezTo>
                <a:cubicBezTo>
                  <a:pt x="1" y="6"/>
                  <a:pt x="0" y="7"/>
                  <a:pt x="0" y="7"/>
                </a:cubicBezTo>
                <a:cubicBezTo>
                  <a:pt x="0" y="8"/>
                  <a:pt x="1" y="8"/>
                  <a:pt x="1" y="9"/>
                </a:cubicBezTo>
                <a:cubicBezTo>
                  <a:pt x="2" y="10"/>
                  <a:pt x="3" y="10"/>
                  <a:pt x="4" y="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5" name="Freeform 25"/>
          <p:cNvSpPr/>
          <p:nvPr/>
        </p:nvSpPr>
        <p:spPr bwMode="auto">
          <a:xfrm>
            <a:off x="8378576" y="9523481"/>
            <a:ext cx="36130" cy="34627"/>
          </a:xfrm>
          <a:custGeom>
            <a:avLst/>
            <a:gdLst>
              <a:gd name="T0" fmla="*/ 4 w 10"/>
              <a:gd name="T1" fmla="*/ 9 h 10"/>
              <a:gd name="T2" fmla="*/ 9 w 10"/>
              <a:gd name="T3" fmla="*/ 3 h 10"/>
              <a:gd name="T4" fmla="*/ 9 w 10"/>
              <a:gd name="T5" fmla="*/ 0 h 10"/>
              <a:gd name="T6" fmla="*/ 8 w 10"/>
              <a:gd name="T7" fmla="*/ 0 h 10"/>
              <a:gd name="T8" fmla="*/ 6 w 10"/>
              <a:gd name="T9" fmla="*/ 0 h 10"/>
              <a:gd name="T10" fmla="*/ 1 w 10"/>
              <a:gd name="T11" fmla="*/ 6 h 10"/>
              <a:gd name="T12" fmla="*/ 0 w 10"/>
              <a:gd name="T13" fmla="*/ 7 h 10"/>
              <a:gd name="T14" fmla="*/ 1 w 10"/>
              <a:gd name="T15" fmla="*/ 9 h 10"/>
              <a:gd name="T16" fmla="*/ 4 w 10"/>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4" y="9"/>
                </a:moveTo>
                <a:cubicBezTo>
                  <a:pt x="9" y="3"/>
                  <a:pt x="9" y="3"/>
                  <a:pt x="9" y="3"/>
                </a:cubicBezTo>
                <a:cubicBezTo>
                  <a:pt x="10" y="3"/>
                  <a:pt x="10" y="1"/>
                  <a:pt x="9" y="0"/>
                </a:cubicBezTo>
                <a:cubicBezTo>
                  <a:pt x="9" y="0"/>
                  <a:pt x="8" y="0"/>
                  <a:pt x="8" y="0"/>
                </a:cubicBezTo>
                <a:cubicBezTo>
                  <a:pt x="7" y="0"/>
                  <a:pt x="7" y="0"/>
                  <a:pt x="6" y="0"/>
                </a:cubicBezTo>
                <a:cubicBezTo>
                  <a:pt x="1" y="6"/>
                  <a:pt x="1" y="6"/>
                  <a:pt x="1" y="6"/>
                </a:cubicBezTo>
                <a:cubicBezTo>
                  <a:pt x="1" y="6"/>
                  <a:pt x="0" y="7"/>
                  <a:pt x="0" y="7"/>
                </a:cubicBezTo>
                <a:cubicBezTo>
                  <a:pt x="0" y="8"/>
                  <a:pt x="1" y="8"/>
                  <a:pt x="1" y="9"/>
                </a:cubicBezTo>
                <a:cubicBezTo>
                  <a:pt x="2" y="10"/>
                  <a:pt x="3" y="10"/>
                  <a:pt x="4" y="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6" name="Oval 26"/>
          <p:cNvSpPr>
            <a:spLocks noChangeArrowheads="1"/>
          </p:cNvSpPr>
          <p:nvPr/>
        </p:nvSpPr>
        <p:spPr bwMode="auto">
          <a:xfrm>
            <a:off x="8642032" y="9312717"/>
            <a:ext cx="25593" cy="2559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7" name="Freeform 27"/>
          <p:cNvSpPr/>
          <p:nvPr/>
        </p:nvSpPr>
        <p:spPr bwMode="auto">
          <a:xfrm>
            <a:off x="8318358" y="9309707"/>
            <a:ext cx="36130" cy="34627"/>
          </a:xfrm>
          <a:custGeom>
            <a:avLst/>
            <a:gdLst>
              <a:gd name="T0" fmla="*/ 4 w 10"/>
              <a:gd name="T1" fmla="*/ 9 h 10"/>
              <a:gd name="T2" fmla="*/ 9 w 10"/>
              <a:gd name="T3" fmla="*/ 4 h 10"/>
              <a:gd name="T4" fmla="*/ 10 w 10"/>
              <a:gd name="T5" fmla="*/ 2 h 10"/>
              <a:gd name="T6" fmla="*/ 9 w 10"/>
              <a:gd name="T7" fmla="*/ 1 h 10"/>
              <a:gd name="T8" fmla="*/ 7 w 10"/>
              <a:gd name="T9" fmla="*/ 0 h 10"/>
              <a:gd name="T10" fmla="*/ 6 w 10"/>
              <a:gd name="T11" fmla="*/ 0 h 10"/>
              <a:gd name="T12" fmla="*/ 0 w 10"/>
              <a:gd name="T13" fmla="*/ 6 h 10"/>
              <a:gd name="T14" fmla="*/ 0 w 10"/>
              <a:gd name="T15" fmla="*/ 9 h 10"/>
              <a:gd name="T16" fmla="*/ 4 w 10"/>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4" y="9"/>
                </a:moveTo>
                <a:cubicBezTo>
                  <a:pt x="9" y="4"/>
                  <a:pt x="9" y="4"/>
                  <a:pt x="9" y="4"/>
                </a:cubicBezTo>
                <a:cubicBezTo>
                  <a:pt x="9" y="3"/>
                  <a:pt x="10" y="3"/>
                  <a:pt x="10" y="2"/>
                </a:cubicBezTo>
                <a:cubicBezTo>
                  <a:pt x="10" y="2"/>
                  <a:pt x="9" y="1"/>
                  <a:pt x="9" y="1"/>
                </a:cubicBezTo>
                <a:cubicBezTo>
                  <a:pt x="9" y="0"/>
                  <a:pt x="8" y="0"/>
                  <a:pt x="7" y="0"/>
                </a:cubicBezTo>
                <a:cubicBezTo>
                  <a:pt x="7" y="0"/>
                  <a:pt x="6" y="0"/>
                  <a:pt x="6" y="0"/>
                </a:cubicBezTo>
                <a:cubicBezTo>
                  <a:pt x="0" y="6"/>
                  <a:pt x="0" y="6"/>
                  <a:pt x="0" y="6"/>
                </a:cubicBezTo>
                <a:cubicBezTo>
                  <a:pt x="0" y="7"/>
                  <a:pt x="0" y="8"/>
                  <a:pt x="0" y="9"/>
                </a:cubicBezTo>
                <a:cubicBezTo>
                  <a:pt x="1" y="10"/>
                  <a:pt x="3" y="10"/>
                  <a:pt x="4" y="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8" name="Freeform 28"/>
          <p:cNvSpPr/>
          <p:nvPr/>
        </p:nvSpPr>
        <p:spPr bwMode="auto">
          <a:xfrm>
            <a:off x="8383094" y="9309707"/>
            <a:ext cx="34627" cy="34627"/>
          </a:xfrm>
          <a:custGeom>
            <a:avLst/>
            <a:gdLst>
              <a:gd name="T0" fmla="*/ 4 w 10"/>
              <a:gd name="T1" fmla="*/ 9 h 10"/>
              <a:gd name="T2" fmla="*/ 9 w 10"/>
              <a:gd name="T3" fmla="*/ 4 h 10"/>
              <a:gd name="T4" fmla="*/ 10 w 10"/>
              <a:gd name="T5" fmla="*/ 2 h 10"/>
              <a:gd name="T6" fmla="*/ 9 w 10"/>
              <a:gd name="T7" fmla="*/ 1 h 10"/>
              <a:gd name="T8" fmla="*/ 7 w 10"/>
              <a:gd name="T9" fmla="*/ 0 h 10"/>
              <a:gd name="T10" fmla="*/ 6 w 10"/>
              <a:gd name="T11" fmla="*/ 0 h 10"/>
              <a:gd name="T12" fmla="*/ 0 w 10"/>
              <a:gd name="T13" fmla="*/ 6 h 10"/>
              <a:gd name="T14" fmla="*/ 0 w 10"/>
              <a:gd name="T15" fmla="*/ 9 h 10"/>
              <a:gd name="T16" fmla="*/ 4 w 10"/>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4" y="9"/>
                </a:moveTo>
                <a:cubicBezTo>
                  <a:pt x="9" y="4"/>
                  <a:pt x="9" y="4"/>
                  <a:pt x="9" y="4"/>
                </a:cubicBezTo>
                <a:cubicBezTo>
                  <a:pt x="9" y="3"/>
                  <a:pt x="10" y="3"/>
                  <a:pt x="10" y="2"/>
                </a:cubicBezTo>
                <a:cubicBezTo>
                  <a:pt x="10" y="2"/>
                  <a:pt x="9" y="1"/>
                  <a:pt x="9" y="1"/>
                </a:cubicBezTo>
                <a:cubicBezTo>
                  <a:pt x="8" y="0"/>
                  <a:pt x="8" y="0"/>
                  <a:pt x="7" y="0"/>
                </a:cubicBezTo>
                <a:cubicBezTo>
                  <a:pt x="7" y="0"/>
                  <a:pt x="6" y="0"/>
                  <a:pt x="6" y="0"/>
                </a:cubicBezTo>
                <a:cubicBezTo>
                  <a:pt x="0" y="6"/>
                  <a:pt x="0" y="6"/>
                  <a:pt x="0" y="6"/>
                </a:cubicBezTo>
                <a:cubicBezTo>
                  <a:pt x="0" y="7"/>
                  <a:pt x="0" y="8"/>
                  <a:pt x="0" y="9"/>
                </a:cubicBezTo>
                <a:cubicBezTo>
                  <a:pt x="1" y="10"/>
                  <a:pt x="3" y="10"/>
                  <a:pt x="4" y="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9" name="Freeform 29"/>
          <p:cNvSpPr>
            <a:spLocks noEditPoints="1"/>
          </p:cNvSpPr>
          <p:nvPr/>
        </p:nvSpPr>
        <p:spPr bwMode="auto">
          <a:xfrm>
            <a:off x="8265668" y="9213359"/>
            <a:ext cx="454647" cy="383891"/>
          </a:xfrm>
          <a:custGeom>
            <a:avLst/>
            <a:gdLst>
              <a:gd name="T0" fmla="*/ 126 w 128"/>
              <a:gd name="T1" fmla="*/ 17 h 108"/>
              <a:gd name="T2" fmla="*/ 111 w 128"/>
              <a:gd name="T3" fmla="*/ 1 h 108"/>
              <a:gd name="T4" fmla="*/ 110 w 128"/>
              <a:gd name="T5" fmla="*/ 0 h 108"/>
              <a:gd name="T6" fmla="*/ 18 w 128"/>
              <a:gd name="T7" fmla="*/ 0 h 108"/>
              <a:gd name="T8" fmla="*/ 17 w 128"/>
              <a:gd name="T9" fmla="*/ 1 h 108"/>
              <a:gd name="T10" fmla="*/ 2 w 128"/>
              <a:gd name="T11" fmla="*/ 17 h 108"/>
              <a:gd name="T12" fmla="*/ 0 w 128"/>
              <a:gd name="T13" fmla="*/ 21 h 108"/>
              <a:gd name="T14" fmla="*/ 0 w 128"/>
              <a:gd name="T15" fmla="*/ 102 h 108"/>
              <a:gd name="T16" fmla="*/ 6 w 128"/>
              <a:gd name="T17" fmla="*/ 108 h 108"/>
              <a:gd name="T18" fmla="*/ 122 w 128"/>
              <a:gd name="T19" fmla="*/ 108 h 108"/>
              <a:gd name="T20" fmla="*/ 128 w 128"/>
              <a:gd name="T21" fmla="*/ 103 h 108"/>
              <a:gd name="T22" fmla="*/ 128 w 128"/>
              <a:gd name="T23" fmla="*/ 102 h 108"/>
              <a:gd name="T24" fmla="*/ 128 w 128"/>
              <a:gd name="T25" fmla="*/ 21 h 108"/>
              <a:gd name="T26" fmla="*/ 126 w 128"/>
              <a:gd name="T27" fmla="*/ 17 h 108"/>
              <a:gd name="T28" fmla="*/ 10 w 128"/>
              <a:gd name="T29" fmla="*/ 15 h 108"/>
              <a:gd name="T30" fmla="*/ 19 w 128"/>
              <a:gd name="T31" fmla="*/ 4 h 108"/>
              <a:gd name="T32" fmla="*/ 109 w 128"/>
              <a:gd name="T33" fmla="*/ 4 h 108"/>
              <a:gd name="T34" fmla="*/ 118 w 128"/>
              <a:gd name="T35" fmla="*/ 15 h 108"/>
              <a:gd name="T36" fmla="*/ 10 w 128"/>
              <a:gd name="T37" fmla="*/ 15 h 108"/>
              <a:gd name="T38" fmla="*/ 123 w 128"/>
              <a:gd name="T39" fmla="*/ 104 h 108"/>
              <a:gd name="T40" fmla="*/ 5 w 128"/>
              <a:gd name="T41" fmla="*/ 104 h 108"/>
              <a:gd name="T42" fmla="*/ 5 w 128"/>
              <a:gd name="T43" fmla="*/ 79 h 108"/>
              <a:gd name="T44" fmla="*/ 123 w 128"/>
              <a:gd name="T45" fmla="*/ 79 h 108"/>
              <a:gd name="T46" fmla="*/ 123 w 128"/>
              <a:gd name="T47" fmla="*/ 104 h 108"/>
              <a:gd name="T48" fmla="*/ 123 w 128"/>
              <a:gd name="T49" fmla="*/ 74 h 108"/>
              <a:gd name="T50" fmla="*/ 5 w 128"/>
              <a:gd name="T51" fmla="*/ 74 h 108"/>
              <a:gd name="T52" fmla="*/ 5 w 128"/>
              <a:gd name="T53" fmla="*/ 49 h 108"/>
              <a:gd name="T54" fmla="*/ 123 w 128"/>
              <a:gd name="T55" fmla="*/ 49 h 108"/>
              <a:gd name="T56" fmla="*/ 123 w 128"/>
              <a:gd name="T57" fmla="*/ 74 h 108"/>
              <a:gd name="T58" fmla="*/ 123 w 128"/>
              <a:gd name="T59" fmla="*/ 44 h 108"/>
              <a:gd name="T60" fmla="*/ 5 w 128"/>
              <a:gd name="T61" fmla="*/ 44 h 108"/>
              <a:gd name="T62" fmla="*/ 5 w 128"/>
              <a:gd name="T63" fmla="*/ 19 h 108"/>
              <a:gd name="T64" fmla="*/ 123 w 128"/>
              <a:gd name="T65" fmla="*/ 19 h 108"/>
              <a:gd name="T66" fmla="*/ 123 w 128"/>
              <a:gd name="T67"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108">
                <a:moveTo>
                  <a:pt x="126" y="17"/>
                </a:moveTo>
                <a:cubicBezTo>
                  <a:pt x="111" y="1"/>
                  <a:pt x="111" y="1"/>
                  <a:pt x="111" y="1"/>
                </a:cubicBezTo>
                <a:cubicBezTo>
                  <a:pt x="111" y="0"/>
                  <a:pt x="110" y="0"/>
                  <a:pt x="110" y="0"/>
                </a:cubicBezTo>
                <a:cubicBezTo>
                  <a:pt x="18" y="0"/>
                  <a:pt x="18" y="0"/>
                  <a:pt x="18" y="0"/>
                </a:cubicBezTo>
                <a:cubicBezTo>
                  <a:pt x="18" y="0"/>
                  <a:pt x="17" y="0"/>
                  <a:pt x="17" y="1"/>
                </a:cubicBezTo>
                <a:cubicBezTo>
                  <a:pt x="2" y="17"/>
                  <a:pt x="2" y="17"/>
                  <a:pt x="2" y="17"/>
                </a:cubicBezTo>
                <a:cubicBezTo>
                  <a:pt x="1" y="18"/>
                  <a:pt x="0" y="19"/>
                  <a:pt x="0" y="21"/>
                </a:cubicBezTo>
                <a:cubicBezTo>
                  <a:pt x="0" y="102"/>
                  <a:pt x="0" y="102"/>
                  <a:pt x="0" y="102"/>
                </a:cubicBezTo>
                <a:cubicBezTo>
                  <a:pt x="0" y="106"/>
                  <a:pt x="3" y="108"/>
                  <a:pt x="6" y="108"/>
                </a:cubicBezTo>
                <a:cubicBezTo>
                  <a:pt x="122" y="108"/>
                  <a:pt x="122" y="108"/>
                  <a:pt x="122" y="108"/>
                </a:cubicBezTo>
                <a:cubicBezTo>
                  <a:pt x="125" y="108"/>
                  <a:pt x="128" y="106"/>
                  <a:pt x="128" y="103"/>
                </a:cubicBezTo>
                <a:cubicBezTo>
                  <a:pt x="128" y="102"/>
                  <a:pt x="128" y="102"/>
                  <a:pt x="128" y="102"/>
                </a:cubicBezTo>
                <a:cubicBezTo>
                  <a:pt x="128" y="21"/>
                  <a:pt x="128" y="21"/>
                  <a:pt x="128" y="21"/>
                </a:cubicBezTo>
                <a:cubicBezTo>
                  <a:pt x="128" y="19"/>
                  <a:pt x="127" y="18"/>
                  <a:pt x="126" y="17"/>
                </a:cubicBezTo>
                <a:close/>
                <a:moveTo>
                  <a:pt x="10" y="15"/>
                </a:moveTo>
                <a:cubicBezTo>
                  <a:pt x="19" y="4"/>
                  <a:pt x="19" y="4"/>
                  <a:pt x="19" y="4"/>
                </a:cubicBezTo>
                <a:cubicBezTo>
                  <a:pt x="109" y="4"/>
                  <a:pt x="109" y="4"/>
                  <a:pt x="109" y="4"/>
                </a:cubicBezTo>
                <a:cubicBezTo>
                  <a:pt x="118" y="15"/>
                  <a:pt x="118" y="15"/>
                  <a:pt x="118" y="15"/>
                </a:cubicBezTo>
                <a:cubicBezTo>
                  <a:pt x="10" y="15"/>
                  <a:pt x="10" y="15"/>
                  <a:pt x="10" y="15"/>
                </a:cubicBezTo>
                <a:close/>
                <a:moveTo>
                  <a:pt x="123" y="104"/>
                </a:moveTo>
                <a:cubicBezTo>
                  <a:pt x="5" y="104"/>
                  <a:pt x="5" y="104"/>
                  <a:pt x="5" y="104"/>
                </a:cubicBezTo>
                <a:cubicBezTo>
                  <a:pt x="5" y="79"/>
                  <a:pt x="5" y="79"/>
                  <a:pt x="5" y="79"/>
                </a:cubicBezTo>
                <a:cubicBezTo>
                  <a:pt x="123" y="79"/>
                  <a:pt x="123" y="79"/>
                  <a:pt x="123" y="79"/>
                </a:cubicBezTo>
                <a:lnTo>
                  <a:pt x="123" y="104"/>
                </a:lnTo>
                <a:close/>
                <a:moveTo>
                  <a:pt x="123" y="74"/>
                </a:moveTo>
                <a:cubicBezTo>
                  <a:pt x="5" y="74"/>
                  <a:pt x="5" y="74"/>
                  <a:pt x="5" y="74"/>
                </a:cubicBezTo>
                <a:cubicBezTo>
                  <a:pt x="5" y="49"/>
                  <a:pt x="5" y="49"/>
                  <a:pt x="5" y="49"/>
                </a:cubicBezTo>
                <a:cubicBezTo>
                  <a:pt x="123" y="49"/>
                  <a:pt x="123" y="49"/>
                  <a:pt x="123" y="49"/>
                </a:cubicBezTo>
                <a:lnTo>
                  <a:pt x="123" y="74"/>
                </a:lnTo>
                <a:close/>
                <a:moveTo>
                  <a:pt x="123" y="44"/>
                </a:moveTo>
                <a:cubicBezTo>
                  <a:pt x="5" y="44"/>
                  <a:pt x="5" y="44"/>
                  <a:pt x="5" y="44"/>
                </a:cubicBezTo>
                <a:cubicBezTo>
                  <a:pt x="5" y="19"/>
                  <a:pt x="5" y="19"/>
                  <a:pt x="5" y="19"/>
                </a:cubicBezTo>
                <a:cubicBezTo>
                  <a:pt x="123" y="19"/>
                  <a:pt x="123" y="19"/>
                  <a:pt x="123" y="19"/>
                </a:cubicBezTo>
                <a:lnTo>
                  <a:pt x="123" y="4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50" name="Freeform 30"/>
          <p:cNvSpPr>
            <a:spLocks noEditPoints="1"/>
          </p:cNvSpPr>
          <p:nvPr/>
        </p:nvSpPr>
        <p:spPr bwMode="auto">
          <a:xfrm>
            <a:off x="7353362" y="9192281"/>
            <a:ext cx="456153" cy="427548"/>
          </a:xfrm>
          <a:custGeom>
            <a:avLst/>
            <a:gdLst>
              <a:gd name="T0" fmla="*/ 0 w 128"/>
              <a:gd name="T1" fmla="*/ 21 h 120"/>
              <a:gd name="T2" fmla="*/ 64 w 128"/>
              <a:gd name="T3" fmla="*/ 120 h 120"/>
              <a:gd name="T4" fmla="*/ 128 w 128"/>
              <a:gd name="T5" fmla="*/ 85 h 120"/>
              <a:gd name="T6" fmla="*/ 64 w 128"/>
              <a:gd name="T7" fmla="*/ 0 h 120"/>
              <a:gd name="T8" fmla="*/ 7 w 128"/>
              <a:gd name="T9" fmla="*/ 57 h 120"/>
              <a:gd name="T10" fmla="*/ 69 w 128"/>
              <a:gd name="T11" fmla="*/ 68 h 120"/>
              <a:gd name="T12" fmla="*/ 64 w 128"/>
              <a:gd name="T13" fmla="*/ 85 h 120"/>
              <a:gd name="T14" fmla="*/ 64 w 128"/>
              <a:gd name="T15" fmla="*/ 90 h 120"/>
              <a:gd name="T16" fmla="*/ 21 w 128"/>
              <a:gd name="T17" fmla="*/ 84 h 120"/>
              <a:gd name="T18" fmla="*/ 5 w 128"/>
              <a:gd name="T19" fmla="*/ 55 h 120"/>
              <a:gd name="T20" fmla="*/ 64 w 128"/>
              <a:gd name="T21" fmla="*/ 116 h 120"/>
              <a:gd name="T22" fmla="*/ 5 w 128"/>
              <a:gd name="T23" fmla="*/ 99 h 120"/>
              <a:gd name="T24" fmla="*/ 7 w 128"/>
              <a:gd name="T25" fmla="*/ 83 h 120"/>
              <a:gd name="T26" fmla="*/ 66 w 128"/>
              <a:gd name="T27" fmla="*/ 94 h 120"/>
              <a:gd name="T28" fmla="*/ 80 w 128"/>
              <a:gd name="T29" fmla="*/ 112 h 120"/>
              <a:gd name="T30" fmla="*/ 79 w 128"/>
              <a:gd name="T31" fmla="*/ 115 h 120"/>
              <a:gd name="T32" fmla="*/ 96 w 128"/>
              <a:gd name="T33" fmla="*/ 112 h 120"/>
              <a:gd name="T34" fmla="*/ 69 w 128"/>
              <a:gd name="T35" fmla="*/ 85 h 120"/>
              <a:gd name="T36" fmla="*/ 96 w 128"/>
              <a:gd name="T37" fmla="*/ 57 h 120"/>
              <a:gd name="T38" fmla="*/ 123 w 128"/>
              <a:gd name="T39" fmla="*/ 85 h 120"/>
              <a:gd name="T40" fmla="*/ 123 w 128"/>
              <a:gd name="T41" fmla="*/ 68 h 120"/>
              <a:gd name="T42" fmla="*/ 96 w 128"/>
              <a:gd name="T43" fmla="*/ 53 h 120"/>
              <a:gd name="T44" fmla="*/ 72 w 128"/>
              <a:gd name="T45" fmla="*/ 63 h 120"/>
              <a:gd name="T46" fmla="*/ 64 w 128"/>
              <a:gd name="T47" fmla="*/ 64 h 120"/>
              <a:gd name="T48" fmla="*/ 5 w 128"/>
              <a:gd name="T49" fmla="*/ 47 h 120"/>
              <a:gd name="T50" fmla="*/ 7 w 128"/>
              <a:gd name="T51" fmla="*/ 31 h 120"/>
              <a:gd name="T52" fmla="*/ 121 w 128"/>
              <a:gd name="T53" fmla="*/ 31 h 120"/>
              <a:gd name="T54" fmla="*/ 123 w 128"/>
              <a:gd name="T55" fmla="*/ 68 h 120"/>
              <a:gd name="T56" fmla="*/ 107 w 128"/>
              <a:gd name="T57" fmla="*/ 32 h 120"/>
              <a:gd name="T58" fmla="*/ 21 w 128"/>
              <a:gd name="T59" fmla="*/ 32 h 120"/>
              <a:gd name="T60" fmla="*/ 8 w 128"/>
              <a:gd name="T61" fmla="*/ 16 h 120"/>
              <a:gd name="T62" fmla="*/ 64 w 128"/>
              <a:gd name="T63" fmla="*/ 4 h 120"/>
              <a:gd name="T64" fmla="*/ 123 w 128"/>
              <a:gd name="T65" fmla="*/ 2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0">
                <a:moveTo>
                  <a:pt x="64" y="0"/>
                </a:moveTo>
                <a:cubicBezTo>
                  <a:pt x="33" y="0"/>
                  <a:pt x="0" y="7"/>
                  <a:pt x="0" y="21"/>
                </a:cubicBezTo>
                <a:cubicBezTo>
                  <a:pt x="0" y="99"/>
                  <a:pt x="0" y="99"/>
                  <a:pt x="0" y="99"/>
                </a:cubicBezTo>
                <a:cubicBezTo>
                  <a:pt x="0" y="113"/>
                  <a:pt x="33" y="120"/>
                  <a:pt x="64" y="120"/>
                </a:cubicBezTo>
                <a:cubicBezTo>
                  <a:pt x="78" y="120"/>
                  <a:pt x="92" y="119"/>
                  <a:pt x="103" y="116"/>
                </a:cubicBezTo>
                <a:cubicBezTo>
                  <a:pt x="118" y="113"/>
                  <a:pt x="128" y="100"/>
                  <a:pt x="128" y="85"/>
                </a:cubicBezTo>
                <a:cubicBezTo>
                  <a:pt x="128" y="21"/>
                  <a:pt x="128" y="21"/>
                  <a:pt x="128" y="21"/>
                </a:cubicBezTo>
                <a:cubicBezTo>
                  <a:pt x="128" y="7"/>
                  <a:pt x="95" y="0"/>
                  <a:pt x="64" y="0"/>
                </a:cubicBezTo>
                <a:close/>
                <a:moveTo>
                  <a:pt x="5" y="55"/>
                </a:moveTo>
                <a:cubicBezTo>
                  <a:pt x="7" y="57"/>
                  <a:pt x="7" y="57"/>
                  <a:pt x="7" y="57"/>
                </a:cubicBezTo>
                <a:cubicBezTo>
                  <a:pt x="17" y="64"/>
                  <a:pt x="39" y="68"/>
                  <a:pt x="64" y="68"/>
                </a:cubicBezTo>
                <a:cubicBezTo>
                  <a:pt x="69" y="68"/>
                  <a:pt x="69" y="68"/>
                  <a:pt x="69" y="68"/>
                </a:cubicBezTo>
                <a:cubicBezTo>
                  <a:pt x="68" y="70"/>
                  <a:pt x="68" y="70"/>
                  <a:pt x="68" y="70"/>
                </a:cubicBezTo>
                <a:cubicBezTo>
                  <a:pt x="65" y="75"/>
                  <a:pt x="64" y="80"/>
                  <a:pt x="64" y="85"/>
                </a:cubicBezTo>
                <a:cubicBezTo>
                  <a:pt x="64" y="86"/>
                  <a:pt x="64" y="87"/>
                  <a:pt x="64" y="88"/>
                </a:cubicBezTo>
                <a:cubicBezTo>
                  <a:pt x="64" y="90"/>
                  <a:pt x="64" y="90"/>
                  <a:pt x="64" y="90"/>
                </a:cubicBezTo>
                <a:cubicBezTo>
                  <a:pt x="63" y="90"/>
                  <a:pt x="63" y="90"/>
                  <a:pt x="63" y="90"/>
                </a:cubicBezTo>
                <a:cubicBezTo>
                  <a:pt x="47" y="90"/>
                  <a:pt x="32" y="88"/>
                  <a:pt x="21" y="84"/>
                </a:cubicBezTo>
                <a:cubicBezTo>
                  <a:pt x="11" y="81"/>
                  <a:pt x="5" y="77"/>
                  <a:pt x="5" y="73"/>
                </a:cubicBezTo>
                <a:lnTo>
                  <a:pt x="5" y="55"/>
                </a:lnTo>
                <a:close/>
                <a:moveTo>
                  <a:pt x="79" y="115"/>
                </a:moveTo>
                <a:cubicBezTo>
                  <a:pt x="74" y="115"/>
                  <a:pt x="69" y="116"/>
                  <a:pt x="64" y="116"/>
                </a:cubicBezTo>
                <a:cubicBezTo>
                  <a:pt x="48" y="116"/>
                  <a:pt x="32" y="114"/>
                  <a:pt x="21" y="110"/>
                </a:cubicBezTo>
                <a:cubicBezTo>
                  <a:pt x="11" y="107"/>
                  <a:pt x="5" y="103"/>
                  <a:pt x="5" y="99"/>
                </a:cubicBezTo>
                <a:cubicBezTo>
                  <a:pt x="5" y="81"/>
                  <a:pt x="5" y="81"/>
                  <a:pt x="5" y="81"/>
                </a:cubicBezTo>
                <a:cubicBezTo>
                  <a:pt x="7" y="83"/>
                  <a:pt x="7" y="83"/>
                  <a:pt x="7" y="83"/>
                </a:cubicBezTo>
                <a:cubicBezTo>
                  <a:pt x="17" y="90"/>
                  <a:pt x="39" y="94"/>
                  <a:pt x="64" y="94"/>
                </a:cubicBezTo>
                <a:cubicBezTo>
                  <a:pt x="66" y="94"/>
                  <a:pt x="66" y="94"/>
                  <a:pt x="66" y="94"/>
                </a:cubicBezTo>
                <a:cubicBezTo>
                  <a:pt x="66" y="95"/>
                  <a:pt x="66" y="95"/>
                  <a:pt x="66" y="95"/>
                </a:cubicBezTo>
                <a:cubicBezTo>
                  <a:pt x="68" y="102"/>
                  <a:pt x="73" y="108"/>
                  <a:pt x="80" y="112"/>
                </a:cubicBezTo>
                <a:cubicBezTo>
                  <a:pt x="84" y="115"/>
                  <a:pt x="84" y="115"/>
                  <a:pt x="84" y="115"/>
                </a:cubicBezTo>
                <a:lnTo>
                  <a:pt x="79" y="115"/>
                </a:lnTo>
                <a:close/>
                <a:moveTo>
                  <a:pt x="115" y="104"/>
                </a:moveTo>
                <a:cubicBezTo>
                  <a:pt x="110" y="109"/>
                  <a:pt x="103" y="112"/>
                  <a:pt x="96" y="112"/>
                </a:cubicBezTo>
                <a:cubicBezTo>
                  <a:pt x="89" y="112"/>
                  <a:pt x="82" y="109"/>
                  <a:pt x="77" y="104"/>
                </a:cubicBezTo>
                <a:cubicBezTo>
                  <a:pt x="72" y="99"/>
                  <a:pt x="69" y="92"/>
                  <a:pt x="69" y="85"/>
                </a:cubicBezTo>
                <a:cubicBezTo>
                  <a:pt x="69" y="77"/>
                  <a:pt x="72" y="71"/>
                  <a:pt x="77" y="65"/>
                </a:cubicBezTo>
                <a:cubicBezTo>
                  <a:pt x="82" y="60"/>
                  <a:pt x="89" y="57"/>
                  <a:pt x="96" y="57"/>
                </a:cubicBezTo>
                <a:cubicBezTo>
                  <a:pt x="103" y="57"/>
                  <a:pt x="110" y="60"/>
                  <a:pt x="115" y="65"/>
                </a:cubicBezTo>
                <a:cubicBezTo>
                  <a:pt x="121" y="71"/>
                  <a:pt x="123" y="77"/>
                  <a:pt x="123" y="85"/>
                </a:cubicBezTo>
                <a:cubicBezTo>
                  <a:pt x="123" y="92"/>
                  <a:pt x="121" y="99"/>
                  <a:pt x="115" y="104"/>
                </a:cubicBezTo>
                <a:close/>
                <a:moveTo>
                  <a:pt x="123" y="68"/>
                </a:moveTo>
                <a:cubicBezTo>
                  <a:pt x="121" y="65"/>
                  <a:pt x="121" y="65"/>
                  <a:pt x="121" y="65"/>
                </a:cubicBezTo>
                <a:cubicBezTo>
                  <a:pt x="115" y="57"/>
                  <a:pt x="106" y="53"/>
                  <a:pt x="96" y="53"/>
                </a:cubicBezTo>
                <a:cubicBezTo>
                  <a:pt x="87" y="53"/>
                  <a:pt x="79" y="57"/>
                  <a:pt x="73" y="63"/>
                </a:cubicBezTo>
                <a:cubicBezTo>
                  <a:pt x="72" y="63"/>
                  <a:pt x="72" y="63"/>
                  <a:pt x="72" y="63"/>
                </a:cubicBezTo>
                <a:cubicBezTo>
                  <a:pt x="72" y="64"/>
                  <a:pt x="72" y="64"/>
                  <a:pt x="72" y="64"/>
                </a:cubicBezTo>
                <a:cubicBezTo>
                  <a:pt x="69" y="64"/>
                  <a:pt x="67" y="64"/>
                  <a:pt x="64" y="64"/>
                </a:cubicBezTo>
                <a:cubicBezTo>
                  <a:pt x="48" y="64"/>
                  <a:pt x="32" y="62"/>
                  <a:pt x="21" y="58"/>
                </a:cubicBezTo>
                <a:cubicBezTo>
                  <a:pt x="11" y="55"/>
                  <a:pt x="5" y="51"/>
                  <a:pt x="5" y="47"/>
                </a:cubicBezTo>
                <a:cubicBezTo>
                  <a:pt x="5" y="29"/>
                  <a:pt x="5" y="29"/>
                  <a:pt x="5" y="29"/>
                </a:cubicBezTo>
                <a:cubicBezTo>
                  <a:pt x="7" y="31"/>
                  <a:pt x="7" y="31"/>
                  <a:pt x="7" y="31"/>
                </a:cubicBezTo>
                <a:cubicBezTo>
                  <a:pt x="17" y="38"/>
                  <a:pt x="39" y="42"/>
                  <a:pt x="64" y="42"/>
                </a:cubicBezTo>
                <a:cubicBezTo>
                  <a:pt x="89" y="42"/>
                  <a:pt x="111" y="38"/>
                  <a:pt x="121" y="31"/>
                </a:cubicBezTo>
                <a:cubicBezTo>
                  <a:pt x="123" y="29"/>
                  <a:pt x="123" y="29"/>
                  <a:pt x="123" y="29"/>
                </a:cubicBezTo>
                <a:lnTo>
                  <a:pt x="123" y="68"/>
                </a:lnTo>
                <a:close/>
                <a:moveTo>
                  <a:pt x="120" y="27"/>
                </a:moveTo>
                <a:cubicBezTo>
                  <a:pt x="117" y="29"/>
                  <a:pt x="112" y="31"/>
                  <a:pt x="107" y="32"/>
                </a:cubicBezTo>
                <a:cubicBezTo>
                  <a:pt x="96" y="36"/>
                  <a:pt x="80" y="38"/>
                  <a:pt x="64" y="38"/>
                </a:cubicBezTo>
                <a:cubicBezTo>
                  <a:pt x="48" y="38"/>
                  <a:pt x="32" y="36"/>
                  <a:pt x="21" y="32"/>
                </a:cubicBezTo>
                <a:cubicBezTo>
                  <a:pt x="11" y="29"/>
                  <a:pt x="5" y="25"/>
                  <a:pt x="5" y="21"/>
                </a:cubicBezTo>
                <a:cubicBezTo>
                  <a:pt x="5" y="19"/>
                  <a:pt x="6" y="17"/>
                  <a:pt x="8" y="16"/>
                </a:cubicBezTo>
                <a:cubicBezTo>
                  <a:pt x="11" y="13"/>
                  <a:pt x="16" y="12"/>
                  <a:pt x="21" y="10"/>
                </a:cubicBezTo>
                <a:cubicBezTo>
                  <a:pt x="32" y="6"/>
                  <a:pt x="48" y="4"/>
                  <a:pt x="64" y="4"/>
                </a:cubicBezTo>
                <a:cubicBezTo>
                  <a:pt x="80" y="4"/>
                  <a:pt x="96" y="6"/>
                  <a:pt x="107" y="10"/>
                </a:cubicBezTo>
                <a:cubicBezTo>
                  <a:pt x="117" y="13"/>
                  <a:pt x="123" y="17"/>
                  <a:pt x="123" y="21"/>
                </a:cubicBezTo>
                <a:cubicBezTo>
                  <a:pt x="123" y="23"/>
                  <a:pt x="122" y="25"/>
                  <a:pt x="120" y="2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51" name="Freeform 31"/>
          <p:cNvSpPr/>
          <p:nvPr/>
        </p:nvSpPr>
        <p:spPr bwMode="auto">
          <a:xfrm>
            <a:off x="7645421" y="9455736"/>
            <a:ext cx="103877" cy="73768"/>
          </a:xfrm>
          <a:custGeom>
            <a:avLst/>
            <a:gdLst>
              <a:gd name="T0" fmla="*/ 25 w 29"/>
              <a:gd name="T1" fmla="*/ 1 h 21"/>
              <a:gd name="T2" fmla="*/ 11 w 29"/>
              <a:gd name="T3" fmla="*/ 15 h 21"/>
              <a:gd name="T4" fmla="*/ 4 w 29"/>
              <a:gd name="T5" fmla="*/ 9 h 21"/>
              <a:gd name="T6" fmla="*/ 3 w 29"/>
              <a:gd name="T7" fmla="*/ 8 h 21"/>
              <a:gd name="T8" fmla="*/ 1 w 29"/>
              <a:gd name="T9" fmla="*/ 9 h 21"/>
              <a:gd name="T10" fmla="*/ 1 w 29"/>
              <a:gd name="T11" fmla="*/ 12 h 21"/>
              <a:gd name="T12" fmla="*/ 9 w 29"/>
              <a:gd name="T13" fmla="*/ 20 h 21"/>
              <a:gd name="T14" fmla="*/ 12 w 29"/>
              <a:gd name="T15" fmla="*/ 20 h 21"/>
              <a:gd name="T16" fmla="*/ 28 w 29"/>
              <a:gd name="T17" fmla="*/ 4 h 21"/>
              <a:gd name="T18" fmla="*/ 29 w 29"/>
              <a:gd name="T19" fmla="*/ 3 h 21"/>
              <a:gd name="T20" fmla="*/ 28 w 29"/>
              <a:gd name="T21" fmla="*/ 1 h 21"/>
              <a:gd name="T22" fmla="*/ 25 w 29"/>
              <a:gd name="T23"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1">
                <a:moveTo>
                  <a:pt x="25" y="1"/>
                </a:moveTo>
                <a:cubicBezTo>
                  <a:pt x="11" y="15"/>
                  <a:pt x="11" y="15"/>
                  <a:pt x="11" y="15"/>
                </a:cubicBezTo>
                <a:cubicBezTo>
                  <a:pt x="4" y="9"/>
                  <a:pt x="4" y="9"/>
                  <a:pt x="4" y="9"/>
                </a:cubicBezTo>
                <a:cubicBezTo>
                  <a:pt x="4" y="9"/>
                  <a:pt x="3" y="8"/>
                  <a:pt x="3" y="8"/>
                </a:cubicBezTo>
                <a:cubicBezTo>
                  <a:pt x="2" y="8"/>
                  <a:pt x="2" y="9"/>
                  <a:pt x="1" y="9"/>
                </a:cubicBezTo>
                <a:cubicBezTo>
                  <a:pt x="0" y="10"/>
                  <a:pt x="0" y="11"/>
                  <a:pt x="1" y="12"/>
                </a:cubicBezTo>
                <a:cubicBezTo>
                  <a:pt x="9" y="20"/>
                  <a:pt x="9" y="20"/>
                  <a:pt x="9" y="20"/>
                </a:cubicBezTo>
                <a:cubicBezTo>
                  <a:pt x="10" y="21"/>
                  <a:pt x="11" y="21"/>
                  <a:pt x="12" y="20"/>
                </a:cubicBezTo>
                <a:cubicBezTo>
                  <a:pt x="28" y="4"/>
                  <a:pt x="28" y="4"/>
                  <a:pt x="28" y="4"/>
                </a:cubicBezTo>
                <a:cubicBezTo>
                  <a:pt x="28" y="4"/>
                  <a:pt x="29" y="3"/>
                  <a:pt x="29" y="3"/>
                </a:cubicBezTo>
                <a:cubicBezTo>
                  <a:pt x="29" y="2"/>
                  <a:pt x="28" y="2"/>
                  <a:pt x="28" y="1"/>
                </a:cubicBezTo>
                <a:cubicBezTo>
                  <a:pt x="27" y="0"/>
                  <a:pt x="26" y="0"/>
                  <a:pt x="25" y="1"/>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52" name="Freeform 32"/>
          <p:cNvSpPr>
            <a:spLocks noEditPoints="1"/>
          </p:cNvSpPr>
          <p:nvPr/>
        </p:nvSpPr>
        <p:spPr bwMode="auto">
          <a:xfrm>
            <a:off x="6442562" y="9192281"/>
            <a:ext cx="456153" cy="427548"/>
          </a:xfrm>
          <a:custGeom>
            <a:avLst/>
            <a:gdLst>
              <a:gd name="T0" fmla="*/ 0 w 128"/>
              <a:gd name="T1" fmla="*/ 21 h 120"/>
              <a:gd name="T2" fmla="*/ 64 w 128"/>
              <a:gd name="T3" fmla="*/ 120 h 120"/>
              <a:gd name="T4" fmla="*/ 128 w 128"/>
              <a:gd name="T5" fmla="*/ 85 h 120"/>
              <a:gd name="T6" fmla="*/ 64 w 128"/>
              <a:gd name="T7" fmla="*/ 0 h 120"/>
              <a:gd name="T8" fmla="*/ 7 w 128"/>
              <a:gd name="T9" fmla="*/ 57 h 120"/>
              <a:gd name="T10" fmla="*/ 69 w 128"/>
              <a:gd name="T11" fmla="*/ 68 h 120"/>
              <a:gd name="T12" fmla="*/ 64 w 128"/>
              <a:gd name="T13" fmla="*/ 85 h 120"/>
              <a:gd name="T14" fmla="*/ 64 w 128"/>
              <a:gd name="T15" fmla="*/ 90 h 120"/>
              <a:gd name="T16" fmla="*/ 21 w 128"/>
              <a:gd name="T17" fmla="*/ 84 h 120"/>
              <a:gd name="T18" fmla="*/ 5 w 128"/>
              <a:gd name="T19" fmla="*/ 55 h 120"/>
              <a:gd name="T20" fmla="*/ 64 w 128"/>
              <a:gd name="T21" fmla="*/ 116 h 120"/>
              <a:gd name="T22" fmla="*/ 5 w 128"/>
              <a:gd name="T23" fmla="*/ 99 h 120"/>
              <a:gd name="T24" fmla="*/ 7 w 128"/>
              <a:gd name="T25" fmla="*/ 83 h 120"/>
              <a:gd name="T26" fmla="*/ 65 w 128"/>
              <a:gd name="T27" fmla="*/ 94 h 120"/>
              <a:gd name="T28" fmla="*/ 80 w 128"/>
              <a:gd name="T29" fmla="*/ 112 h 120"/>
              <a:gd name="T30" fmla="*/ 79 w 128"/>
              <a:gd name="T31" fmla="*/ 115 h 120"/>
              <a:gd name="T32" fmla="*/ 96 w 128"/>
              <a:gd name="T33" fmla="*/ 112 h 120"/>
              <a:gd name="T34" fmla="*/ 69 w 128"/>
              <a:gd name="T35" fmla="*/ 85 h 120"/>
              <a:gd name="T36" fmla="*/ 96 w 128"/>
              <a:gd name="T37" fmla="*/ 57 h 120"/>
              <a:gd name="T38" fmla="*/ 123 w 128"/>
              <a:gd name="T39" fmla="*/ 85 h 120"/>
              <a:gd name="T40" fmla="*/ 123 w 128"/>
              <a:gd name="T41" fmla="*/ 68 h 120"/>
              <a:gd name="T42" fmla="*/ 96 w 128"/>
              <a:gd name="T43" fmla="*/ 53 h 120"/>
              <a:gd name="T44" fmla="*/ 72 w 128"/>
              <a:gd name="T45" fmla="*/ 63 h 120"/>
              <a:gd name="T46" fmla="*/ 64 w 128"/>
              <a:gd name="T47" fmla="*/ 64 h 120"/>
              <a:gd name="T48" fmla="*/ 5 w 128"/>
              <a:gd name="T49" fmla="*/ 47 h 120"/>
              <a:gd name="T50" fmla="*/ 7 w 128"/>
              <a:gd name="T51" fmla="*/ 31 h 120"/>
              <a:gd name="T52" fmla="*/ 121 w 128"/>
              <a:gd name="T53" fmla="*/ 31 h 120"/>
              <a:gd name="T54" fmla="*/ 123 w 128"/>
              <a:gd name="T55" fmla="*/ 68 h 120"/>
              <a:gd name="T56" fmla="*/ 107 w 128"/>
              <a:gd name="T57" fmla="*/ 32 h 120"/>
              <a:gd name="T58" fmla="*/ 21 w 128"/>
              <a:gd name="T59" fmla="*/ 32 h 120"/>
              <a:gd name="T60" fmla="*/ 8 w 128"/>
              <a:gd name="T61" fmla="*/ 16 h 120"/>
              <a:gd name="T62" fmla="*/ 64 w 128"/>
              <a:gd name="T63" fmla="*/ 4 h 120"/>
              <a:gd name="T64" fmla="*/ 123 w 128"/>
              <a:gd name="T65" fmla="*/ 2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0">
                <a:moveTo>
                  <a:pt x="64" y="0"/>
                </a:moveTo>
                <a:cubicBezTo>
                  <a:pt x="33" y="0"/>
                  <a:pt x="0" y="7"/>
                  <a:pt x="0" y="21"/>
                </a:cubicBezTo>
                <a:cubicBezTo>
                  <a:pt x="0" y="99"/>
                  <a:pt x="0" y="99"/>
                  <a:pt x="0" y="99"/>
                </a:cubicBezTo>
                <a:cubicBezTo>
                  <a:pt x="0" y="113"/>
                  <a:pt x="33" y="120"/>
                  <a:pt x="64" y="120"/>
                </a:cubicBezTo>
                <a:cubicBezTo>
                  <a:pt x="78" y="120"/>
                  <a:pt x="92" y="119"/>
                  <a:pt x="103" y="116"/>
                </a:cubicBezTo>
                <a:cubicBezTo>
                  <a:pt x="118" y="113"/>
                  <a:pt x="128" y="100"/>
                  <a:pt x="128" y="85"/>
                </a:cubicBezTo>
                <a:cubicBezTo>
                  <a:pt x="128" y="21"/>
                  <a:pt x="128" y="21"/>
                  <a:pt x="128" y="21"/>
                </a:cubicBezTo>
                <a:cubicBezTo>
                  <a:pt x="128" y="7"/>
                  <a:pt x="95" y="0"/>
                  <a:pt x="64" y="0"/>
                </a:cubicBezTo>
                <a:close/>
                <a:moveTo>
                  <a:pt x="5" y="55"/>
                </a:moveTo>
                <a:cubicBezTo>
                  <a:pt x="7" y="57"/>
                  <a:pt x="7" y="57"/>
                  <a:pt x="7" y="57"/>
                </a:cubicBezTo>
                <a:cubicBezTo>
                  <a:pt x="17" y="64"/>
                  <a:pt x="39" y="68"/>
                  <a:pt x="64" y="68"/>
                </a:cubicBezTo>
                <a:cubicBezTo>
                  <a:pt x="69" y="68"/>
                  <a:pt x="69" y="68"/>
                  <a:pt x="69" y="68"/>
                </a:cubicBezTo>
                <a:cubicBezTo>
                  <a:pt x="68" y="70"/>
                  <a:pt x="68" y="70"/>
                  <a:pt x="68" y="70"/>
                </a:cubicBezTo>
                <a:cubicBezTo>
                  <a:pt x="65" y="75"/>
                  <a:pt x="64" y="80"/>
                  <a:pt x="64" y="85"/>
                </a:cubicBezTo>
                <a:cubicBezTo>
                  <a:pt x="64" y="86"/>
                  <a:pt x="64" y="87"/>
                  <a:pt x="64" y="88"/>
                </a:cubicBezTo>
                <a:cubicBezTo>
                  <a:pt x="64" y="90"/>
                  <a:pt x="64" y="90"/>
                  <a:pt x="64" y="90"/>
                </a:cubicBezTo>
                <a:cubicBezTo>
                  <a:pt x="63" y="90"/>
                  <a:pt x="63" y="90"/>
                  <a:pt x="63" y="90"/>
                </a:cubicBezTo>
                <a:cubicBezTo>
                  <a:pt x="47" y="90"/>
                  <a:pt x="32" y="88"/>
                  <a:pt x="21" y="84"/>
                </a:cubicBezTo>
                <a:cubicBezTo>
                  <a:pt x="11" y="81"/>
                  <a:pt x="5" y="77"/>
                  <a:pt x="5" y="73"/>
                </a:cubicBezTo>
                <a:lnTo>
                  <a:pt x="5" y="55"/>
                </a:lnTo>
                <a:close/>
                <a:moveTo>
                  <a:pt x="79" y="115"/>
                </a:moveTo>
                <a:cubicBezTo>
                  <a:pt x="74" y="115"/>
                  <a:pt x="69" y="116"/>
                  <a:pt x="64" y="116"/>
                </a:cubicBezTo>
                <a:cubicBezTo>
                  <a:pt x="48" y="116"/>
                  <a:pt x="32" y="114"/>
                  <a:pt x="21" y="110"/>
                </a:cubicBezTo>
                <a:cubicBezTo>
                  <a:pt x="11" y="107"/>
                  <a:pt x="5" y="103"/>
                  <a:pt x="5" y="99"/>
                </a:cubicBezTo>
                <a:cubicBezTo>
                  <a:pt x="5" y="81"/>
                  <a:pt x="5" y="81"/>
                  <a:pt x="5" y="81"/>
                </a:cubicBezTo>
                <a:cubicBezTo>
                  <a:pt x="7" y="83"/>
                  <a:pt x="7" y="83"/>
                  <a:pt x="7" y="83"/>
                </a:cubicBezTo>
                <a:cubicBezTo>
                  <a:pt x="17" y="90"/>
                  <a:pt x="39" y="94"/>
                  <a:pt x="64" y="94"/>
                </a:cubicBezTo>
                <a:cubicBezTo>
                  <a:pt x="65" y="94"/>
                  <a:pt x="65" y="94"/>
                  <a:pt x="65" y="94"/>
                </a:cubicBezTo>
                <a:cubicBezTo>
                  <a:pt x="66" y="95"/>
                  <a:pt x="66" y="95"/>
                  <a:pt x="66" y="95"/>
                </a:cubicBezTo>
                <a:cubicBezTo>
                  <a:pt x="68" y="102"/>
                  <a:pt x="73" y="108"/>
                  <a:pt x="80" y="112"/>
                </a:cubicBezTo>
                <a:cubicBezTo>
                  <a:pt x="84" y="115"/>
                  <a:pt x="84" y="115"/>
                  <a:pt x="84" y="115"/>
                </a:cubicBezTo>
                <a:lnTo>
                  <a:pt x="79" y="115"/>
                </a:lnTo>
                <a:close/>
                <a:moveTo>
                  <a:pt x="115" y="104"/>
                </a:moveTo>
                <a:cubicBezTo>
                  <a:pt x="110" y="109"/>
                  <a:pt x="103" y="112"/>
                  <a:pt x="96" y="112"/>
                </a:cubicBezTo>
                <a:cubicBezTo>
                  <a:pt x="89" y="112"/>
                  <a:pt x="82" y="109"/>
                  <a:pt x="77" y="104"/>
                </a:cubicBezTo>
                <a:cubicBezTo>
                  <a:pt x="72" y="99"/>
                  <a:pt x="69" y="92"/>
                  <a:pt x="69" y="85"/>
                </a:cubicBezTo>
                <a:cubicBezTo>
                  <a:pt x="69" y="77"/>
                  <a:pt x="72" y="71"/>
                  <a:pt x="77" y="65"/>
                </a:cubicBezTo>
                <a:cubicBezTo>
                  <a:pt x="82" y="60"/>
                  <a:pt x="89" y="57"/>
                  <a:pt x="96" y="57"/>
                </a:cubicBezTo>
                <a:cubicBezTo>
                  <a:pt x="103" y="57"/>
                  <a:pt x="110" y="60"/>
                  <a:pt x="115" y="65"/>
                </a:cubicBezTo>
                <a:cubicBezTo>
                  <a:pt x="121" y="71"/>
                  <a:pt x="123" y="77"/>
                  <a:pt x="123" y="85"/>
                </a:cubicBezTo>
                <a:cubicBezTo>
                  <a:pt x="123" y="92"/>
                  <a:pt x="121" y="99"/>
                  <a:pt x="115" y="104"/>
                </a:cubicBezTo>
                <a:close/>
                <a:moveTo>
                  <a:pt x="123" y="68"/>
                </a:moveTo>
                <a:cubicBezTo>
                  <a:pt x="121" y="65"/>
                  <a:pt x="121" y="65"/>
                  <a:pt x="121" y="65"/>
                </a:cubicBezTo>
                <a:cubicBezTo>
                  <a:pt x="115" y="57"/>
                  <a:pt x="106" y="53"/>
                  <a:pt x="96" y="53"/>
                </a:cubicBezTo>
                <a:cubicBezTo>
                  <a:pt x="87" y="53"/>
                  <a:pt x="79" y="57"/>
                  <a:pt x="73" y="63"/>
                </a:cubicBezTo>
                <a:cubicBezTo>
                  <a:pt x="72" y="63"/>
                  <a:pt x="72" y="63"/>
                  <a:pt x="72" y="63"/>
                </a:cubicBezTo>
                <a:cubicBezTo>
                  <a:pt x="72" y="64"/>
                  <a:pt x="72" y="64"/>
                  <a:pt x="72" y="64"/>
                </a:cubicBezTo>
                <a:cubicBezTo>
                  <a:pt x="69" y="64"/>
                  <a:pt x="67" y="64"/>
                  <a:pt x="64" y="64"/>
                </a:cubicBezTo>
                <a:cubicBezTo>
                  <a:pt x="48" y="64"/>
                  <a:pt x="32" y="62"/>
                  <a:pt x="21" y="58"/>
                </a:cubicBezTo>
                <a:cubicBezTo>
                  <a:pt x="11" y="55"/>
                  <a:pt x="5" y="51"/>
                  <a:pt x="5" y="47"/>
                </a:cubicBezTo>
                <a:cubicBezTo>
                  <a:pt x="5" y="29"/>
                  <a:pt x="5" y="29"/>
                  <a:pt x="5" y="29"/>
                </a:cubicBezTo>
                <a:cubicBezTo>
                  <a:pt x="7" y="31"/>
                  <a:pt x="7" y="31"/>
                  <a:pt x="7" y="31"/>
                </a:cubicBezTo>
                <a:cubicBezTo>
                  <a:pt x="17" y="38"/>
                  <a:pt x="39" y="42"/>
                  <a:pt x="64" y="42"/>
                </a:cubicBezTo>
                <a:cubicBezTo>
                  <a:pt x="89" y="42"/>
                  <a:pt x="111" y="38"/>
                  <a:pt x="121" y="31"/>
                </a:cubicBezTo>
                <a:cubicBezTo>
                  <a:pt x="123" y="29"/>
                  <a:pt x="123" y="29"/>
                  <a:pt x="123" y="29"/>
                </a:cubicBezTo>
                <a:lnTo>
                  <a:pt x="123" y="68"/>
                </a:lnTo>
                <a:close/>
                <a:moveTo>
                  <a:pt x="120" y="27"/>
                </a:moveTo>
                <a:cubicBezTo>
                  <a:pt x="117" y="29"/>
                  <a:pt x="112" y="31"/>
                  <a:pt x="107" y="32"/>
                </a:cubicBezTo>
                <a:cubicBezTo>
                  <a:pt x="96" y="36"/>
                  <a:pt x="80" y="38"/>
                  <a:pt x="64" y="38"/>
                </a:cubicBezTo>
                <a:cubicBezTo>
                  <a:pt x="48" y="38"/>
                  <a:pt x="32" y="36"/>
                  <a:pt x="21" y="32"/>
                </a:cubicBezTo>
                <a:cubicBezTo>
                  <a:pt x="11" y="29"/>
                  <a:pt x="5" y="25"/>
                  <a:pt x="5" y="21"/>
                </a:cubicBezTo>
                <a:cubicBezTo>
                  <a:pt x="5" y="19"/>
                  <a:pt x="6" y="17"/>
                  <a:pt x="8" y="16"/>
                </a:cubicBezTo>
                <a:cubicBezTo>
                  <a:pt x="11" y="13"/>
                  <a:pt x="16" y="12"/>
                  <a:pt x="21" y="10"/>
                </a:cubicBezTo>
                <a:cubicBezTo>
                  <a:pt x="32" y="6"/>
                  <a:pt x="48" y="4"/>
                  <a:pt x="64" y="4"/>
                </a:cubicBezTo>
                <a:cubicBezTo>
                  <a:pt x="80" y="4"/>
                  <a:pt x="96" y="6"/>
                  <a:pt x="107" y="10"/>
                </a:cubicBezTo>
                <a:cubicBezTo>
                  <a:pt x="117" y="13"/>
                  <a:pt x="123" y="17"/>
                  <a:pt x="123" y="21"/>
                </a:cubicBezTo>
                <a:cubicBezTo>
                  <a:pt x="123" y="23"/>
                  <a:pt x="122" y="25"/>
                  <a:pt x="120" y="2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53" name="Freeform 33"/>
          <p:cNvSpPr/>
          <p:nvPr/>
        </p:nvSpPr>
        <p:spPr bwMode="auto">
          <a:xfrm>
            <a:off x="6748170" y="9455736"/>
            <a:ext cx="72262" cy="73768"/>
          </a:xfrm>
          <a:custGeom>
            <a:avLst/>
            <a:gdLst>
              <a:gd name="T0" fmla="*/ 20 w 20"/>
              <a:gd name="T1" fmla="*/ 3 h 21"/>
              <a:gd name="T2" fmla="*/ 20 w 20"/>
              <a:gd name="T3" fmla="*/ 1 h 21"/>
              <a:gd name="T4" fmla="*/ 16 w 20"/>
              <a:gd name="T5" fmla="*/ 1 h 21"/>
              <a:gd name="T6" fmla="*/ 10 w 20"/>
              <a:gd name="T7" fmla="*/ 8 h 21"/>
              <a:gd name="T8" fmla="*/ 4 w 20"/>
              <a:gd name="T9" fmla="*/ 1 h 21"/>
              <a:gd name="T10" fmla="*/ 1 w 20"/>
              <a:gd name="T11" fmla="*/ 1 h 21"/>
              <a:gd name="T12" fmla="*/ 0 w 20"/>
              <a:gd name="T13" fmla="*/ 3 h 21"/>
              <a:gd name="T14" fmla="*/ 1 w 20"/>
              <a:gd name="T15" fmla="*/ 4 h 21"/>
              <a:gd name="T16" fmla="*/ 7 w 20"/>
              <a:gd name="T17" fmla="*/ 11 h 21"/>
              <a:gd name="T18" fmla="*/ 1 w 20"/>
              <a:gd name="T19" fmla="*/ 17 h 21"/>
              <a:gd name="T20" fmla="*/ 0 w 20"/>
              <a:gd name="T21" fmla="*/ 19 h 21"/>
              <a:gd name="T22" fmla="*/ 1 w 20"/>
              <a:gd name="T23" fmla="*/ 20 h 21"/>
              <a:gd name="T24" fmla="*/ 4 w 20"/>
              <a:gd name="T25" fmla="*/ 20 h 21"/>
              <a:gd name="T26" fmla="*/ 10 w 20"/>
              <a:gd name="T27" fmla="*/ 14 h 21"/>
              <a:gd name="T28" fmla="*/ 16 w 20"/>
              <a:gd name="T29" fmla="*/ 20 h 21"/>
              <a:gd name="T30" fmla="*/ 20 w 20"/>
              <a:gd name="T31" fmla="*/ 20 h 21"/>
              <a:gd name="T32" fmla="*/ 20 w 20"/>
              <a:gd name="T33" fmla="*/ 19 h 21"/>
              <a:gd name="T34" fmla="*/ 20 w 20"/>
              <a:gd name="T35" fmla="*/ 17 h 21"/>
              <a:gd name="T36" fmla="*/ 13 w 20"/>
              <a:gd name="T37" fmla="*/ 11 h 21"/>
              <a:gd name="T38" fmla="*/ 20 w 20"/>
              <a:gd name="T39" fmla="*/ 4 h 21"/>
              <a:gd name="T40" fmla="*/ 20 w 20"/>
              <a:gd name="T41"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1">
                <a:moveTo>
                  <a:pt x="20" y="3"/>
                </a:moveTo>
                <a:cubicBezTo>
                  <a:pt x="20" y="2"/>
                  <a:pt x="20" y="2"/>
                  <a:pt x="20" y="1"/>
                </a:cubicBezTo>
                <a:cubicBezTo>
                  <a:pt x="19" y="0"/>
                  <a:pt x="17" y="0"/>
                  <a:pt x="16" y="1"/>
                </a:cubicBezTo>
                <a:cubicBezTo>
                  <a:pt x="10" y="8"/>
                  <a:pt x="10" y="8"/>
                  <a:pt x="10" y="8"/>
                </a:cubicBezTo>
                <a:cubicBezTo>
                  <a:pt x="4" y="1"/>
                  <a:pt x="4" y="1"/>
                  <a:pt x="4" y="1"/>
                </a:cubicBezTo>
                <a:cubicBezTo>
                  <a:pt x="3" y="0"/>
                  <a:pt x="1" y="0"/>
                  <a:pt x="1" y="1"/>
                </a:cubicBezTo>
                <a:cubicBezTo>
                  <a:pt x="0" y="2"/>
                  <a:pt x="0" y="2"/>
                  <a:pt x="0" y="3"/>
                </a:cubicBezTo>
                <a:cubicBezTo>
                  <a:pt x="0" y="3"/>
                  <a:pt x="0" y="4"/>
                  <a:pt x="1" y="4"/>
                </a:cubicBezTo>
                <a:cubicBezTo>
                  <a:pt x="7" y="11"/>
                  <a:pt x="7" y="11"/>
                  <a:pt x="7" y="11"/>
                </a:cubicBezTo>
                <a:cubicBezTo>
                  <a:pt x="1" y="17"/>
                  <a:pt x="1" y="17"/>
                  <a:pt x="1" y="17"/>
                </a:cubicBezTo>
                <a:cubicBezTo>
                  <a:pt x="0" y="17"/>
                  <a:pt x="0" y="18"/>
                  <a:pt x="0" y="19"/>
                </a:cubicBezTo>
                <a:cubicBezTo>
                  <a:pt x="0" y="19"/>
                  <a:pt x="0" y="20"/>
                  <a:pt x="1" y="20"/>
                </a:cubicBezTo>
                <a:cubicBezTo>
                  <a:pt x="1" y="21"/>
                  <a:pt x="3" y="21"/>
                  <a:pt x="4" y="20"/>
                </a:cubicBezTo>
                <a:cubicBezTo>
                  <a:pt x="10" y="14"/>
                  <a:pt x="10" y="14"/>
                  <a:pt x="10" y="14"/>
                </a:cubicBezTo>
                <a:cubicBezTo>
                  <a:pt x="16" y="20"/>
                  <a:pt x="16" y="20"/>
                  <a:pt x="16" y="20"/>
                </a:cubicBezTo>
                <a:cubicBezTo>
                  <a:pt x="17" y="21"/>
                  <a:pt x="19" y="21"/>
                  <a:pt x="20" y="20"/>
                </a:cubicBezTo>
                <a:cubicBezTo>
                  <a:pt x="20" y="20"/>
                  <a:pt x="20" y="19"/>
                  <a:pt x="20" y="19"/>
                </a:cubicBezTo>
                <a:cubicBezTo>
                  <a:pt x="20" y="18"/>
                  <a:pt x="20" y="17"/>
                  <a:pt x="20" y="17"/>
                </a:cubicBezTo>
                <a:cubicBezTo>
                  <a:pt x="13" y="11"/>
                  <a:pt x="13" y="11"/>
                  <a:pt x="13" y="11"/>
                </a:cubicBezTo>
                <a:cubicBezTo>
                  <a:pt x="20" y="4"/>
                  <a:pt x="20" y="4"/>
                  <a:pt x="20" y="4"/>
                </a:cubicBezTo>
                <a:cubicBezTo>
                  <a:pt x="20" y="4"/>
                  <a:pt x="20" y="3"/>
                  <a:pt x="20" y="3"/>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54" name="Freeform 34"/>
          <p:cNvSpPr>
            <a:spLocks noEditPoints="1"/>
          </p:cNvSpPr>
          <p:nvPr/>
        </p:nvSpPr>
        <p:spPr bwMode="auto">
          <a:xfrm>
            <a:off x="5530257" y="9192281"/>
            <a:ext cx="456153" cy="427548"/>
          </a:xfrm>
          <a:custGeom>
            <a:avLst/>
            <a:gdLst>
              <a:gd name="T0" fmla="*/ 0 w 128"/>
              <a:gd name="T1" fmla="*/ 21 h 120"/>
              <a:gd name="T2" fmla="*/ 64 w 128"/>
              <a:gd name="T3" fmla="*/ 120 h 120"/>
              <a:gd name="T4" fmla="*/ 128 w 128"/>
              <a:gd name="T5" fmla="*/ 85 h 120"/>
              <a:gd name="T6" fmla="*/ 64 w 128"/>
              <a:gd name="T7" fmla="*/ 0 h 120"/>
              <a:gd name="T8" fmla="*/ 7 w 128"/>
              <a:gd name="T9" fmla="*/ 57 h 120"/>
              <a:gd name="T10" fmla="*/ 69 w 128"/>
              <a:gd name="T11" fmla="*/ 68 h 120"/>
              <a:gd name="T12" fmla="*/ 64 w 128"/>
              <a:gd name="T13" fmla="*/ 85 h 120"/>
              <a:gd name="T14" fmla="*/ 64 w 128"/>
              <a:gd name="T15" fmla="*/ 90 h 120"/>
              <a:gd name="T16" fmla="*/ 21 w 128"/>
              <a:gd name="T17" fmla="*/ 84 h 120"/>
              <a:gd name="T18" fmla="*/ 5 w 128"/>
              <a:gd name="T19" fmla="*/ 55 h 120"/>
              <a:gd name="T20" fmla="*/ 64 w 128"/>
              <a:gd name="T21" fmla="*/ 116 h 120"/>
              <a:gd name="T22" fmla="*/ 5 w 128"/>
              <a:gd name="T23" fmla="*/ 99 h 120"/>
              <a:gd name="T24" fmla="*/ 7 w 128"/>
              <a:gd name="T25" fmla="*/ 83 h 120"/>
              <a:gd name="T26" fmla="*/ 65 w 128"/>
              <a:gd name="T27" fmla="*/ 94 h 120"/>
              <a:gd name="T28" fmla="*/ 80 w 128"/>
              <a:gd name="T29" fmla="*/ 112 h 120"/>
              <a:gd name="T30" fmla="*/ 79 w 128"/>
              <a:gd name="T31" fmla="*/ 115 h 120"/>
              <a:gd name="T32" fmla="*/ 96 w 128"/>
              <a:gd name="T33" fmla="*/ 112 h 120"/>
              <a:gd name="T34" fmla="*/ 69 w 128"/>
              <a:gd name="T35" fmla="*/ 85 h 120"/>
              <a:gd name="T36" fmla="*/ 96 w 128"/>
              <a:gd name="T37" fmla="*/ 57 h 120"/>
              <a:gd name="T38" fmla="*/ 123 w 128"/>
              <a:gd name="T39" fmla="*/ 85 h 120"/>
              <a:gd name="T40" fmla="*/ 123 w 128"/>
              <a:gd name="T41" fmla="*/ 68 h 120"/>
              <a:gd name="T42" fmla="*/ 96 w 128"/>
              <a:gd name="T43" fmla="*/ 53 h 120"/>
              <a:gd name="T44" fmla="*/ 72 w 128"/>
              <a:gd name="T45" fmla="*/ 64 h 120"/>
              <a:gd name="T46" fmla="*/ 64 w 128"/>
              <a:gd name="T47" fmla="*/ 64 h 120"/>
              <a:gd name="T48" fmla="*/ 5 w 128"/>
              <a:gd name="T49" fmla="*/ 47 h 120"/>
              <a:gd name="T50" fmla="*/ 7 w 128"/>
              <a:gd name="T51" fmla="*/ 31 h 120"/>
              <a:gd name="T52" fmla="*/ 121 w 128"/>
              <a:gd name="T53" fmla="*/ 31 h 120"/>
              <a:gd name="T54" fmla="*/ 123 w 128"/>
              <a:gd name="T55" fmla="*/ 68 h 120"/>
              <a:gd name="T56" fmla="*/ 107 w 128"/>
              <a:gd name="T57" fmla="*/ 32 h 120"/>
              <a:gd name="T58" fmla="*/ 21 w 128"/>
              <a:gd name="T59" fmla="*/ 32 h 120"/>
              <a:gd name="T60" fmla="*/ 8 w 128"/>
              <a:gd name="T61" fmla="*/ 16 h 120"/>
              <a:gd name="T62" fmla="*/ 64 w 128"/>
              <a:gd name="T63" fmla="*/ 4 h 120"/>
              <a:gd name="T64" fmla="*/ 123 w 128"/>
              <a:gd name="T65" fmla="*/ 2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0">
                <a:moveTo>
                  <a:pt x="64" y="0"/>
                </a:moveTo>
                <a:cubicBezTo>
                  <a:pt x="33" y="0"/>
                  <a:pt x="0" y="7"/>
                  <a:pt x="0" y="21"/>
                </a:cubicBezTo>
                <a:cubicBezTo>
                  <a:pt x="0" y="99"/>
                  <a:pt x="0" y="99"/>
                  <a:pt x="0" y="99"/>
                </a:cubicBezTo>
                <a:cubicBezTo>
                  <a:pt x="0" y="113"/>
                  <a:pt x="33" y="120"/>
                  <a:pt x="64" y="120"/>
                </a:cubicBezTo>
                <a:cubicBezTo>
                  <a:pt x="78" y="120"/>
                  <a:pt x="92" y="119"/>
                  <a:pt x="103" y="116"/>
                </a:cubicBezTo>
                <a:cubicBezTo>
                  <a:pt x="118" y="113"/>
                  <a:pt x="128" y="100"/>
                  <a:pt x="128" y="85"/>
                </a:cubicBezTo>
                <a:cubicBezTo>
                  <a:pt x="128" y="21"/>
                  <a:pt x="128" y="21"/>
                  <a:pt x="128" y="21"/>
                </a:cubicBezTo>
                <a:cubicBezTo>
                  <a:pt x="128" y="7"/>
                  <a:pt x="95" y="0"/>
                  <a:pt x="64" y="0"/>
                </a:cubicBezTo>
                <a:close/>
                <a:moveTo>
                  <a:pt x="5" y="55"/>
                </a:moveTo>
                <a:cubicBezTo>
                  <a:pt x="7" y="57"/>
                  <a:pt x="7" y="57"/>
                  <a:pt x="7" y="57"/>
                </a:cubicBezTo>
                <a:cubicBezTo>
                  <a:pt x="17" y="64"/>
                  <a:pt x="39" y="68"/>
                  <a:pt x="64" y="68"/>
                </a:cubicBezTo>
                <a:cubicBezTo>
                  <a:pt x="69" y="68"/>
                  <a:pt x="69" y="68"/>
                  <a:pt x="69" y="68"/>
                </a:cubicBezTo>
                <a:cubicBezTo>
                  <a:pt x="68" y="70"/>
                  <a:pt x="68" y="70"/>
                  <a:pt x="68" y="70"/>
                </a:cubicBezTo>
                <a:cubicBezTo>
                  <a:pt x="65" y="75"/>
                  <a:pt x="64" y="80"/>
                  <a:pt x="64" y="85"/>
                </a:cubicBezTo>
                <a:cubicBezTo>
                  <a:pt x="64" y="86"/>
                  <a:pt x="64" y="87"/>
                  <a:pt x="64" y="88"/>
                </a:cubicBezTo>
                <a:cubicBezTo>
                  <a:pt x="64" y="90"/>
                  <a:pt x="64" y="90"/>
                  <a:pt x="64" y="90"/>
                </a:cubicBezTo>
                <a:cubicBezTo>
                  <a:pt x="63" y="90"/>
                  <a:pt x="63" y="90"/>
                  <a:pt x="63" y="90"/>
                </a:cubicBezTo>
                <a:cubicBezTo>
                  <a:pt x="47" y="90"/>
                  <a:pt x="32" y="88"/>
                  <a:pt x="21" y="84"/>
                </a:cubicBezTo>
                <a:cubicBezTo>
                  <a:pt x="11" y="81"/>
                  <a:pt x="5" y="77"/>
                  <a:pt x="5" y="73"/>
                </a:cubicBezTo>
                <a:lnTo>
                  <a:pt x="5" y="55"/>
                </a:lnTo>
                <a:close/>
                <a:moveTo>
                  <a:pt x="79" y="115"/>
                </a:moveTo>
                <a:cubicBezTo>
                  <a:pt x="74" y="115"/>
                  <a:pt x="69" y="116"/>
                  <a:pt x="64" y="116"/>
                </a:cubicBezTo>
                <a:cubicBezTo>
                  <a:pt x="48" y="116"/>
                  <a:pt x="32" y="114"/>
                  <a:pt x="21" y="110"/>
                </a:cubicBezTo>
                <a:cubicBezTo>
                  <a:pt x="11" y="107"/>
                  <a:pt x="5" y="103"/>
                  <a:pt x="5" y="99"/>
                </a:cubicBezTo>
                <a:cubicBezTo>
                  <a:pt x="5" y="81"/>
                  <a:pt x="5" y="81"/>
                  <a:pt x="5" y="81"/>
                </a:cubicBezTo>
                <a:cubicBezTo>
                  <a:pt x="7" y="83"/>
                  <a:pt x="7" y="83"/>
                  <a:pt x="7" y="83"/>
                </a:cubicBezTo>
                <a:cubicBezTo>
                  <a:pt x="17" y="90"/>
                  <a:pt x="39" y="94"/>
                  <a:pt x="64" y="94"/>
                </a:cubicBezTo>
                <a:cubicBezTo>
                  <a:pt x="65" y="94"/>
                  <a:pt x="65" y="94"/>
                  <a:pt x="65" y="94"/>
                </a:cubicBezTo>
                <a:cubicBezTo>
                  <a:pt x="66" y="95"/>
                  <a:pt x="66" y="95"/>
                  <a:pt x="66" y="95"/>
                </a:cubicBezTo>
                <a:cubicBezTo>
                  <a:pt x="68" y="102"/>
                  <a:pt x="73" y="108"/>
                  <a:pt x="80" y="112"/>
                </a:cubicBezTo>
                <a:cubicBezTo>
                  <a:pt x="84" y="115"/>
                  <a:pt x="84" y="115"/>
                  <a:pt x="84" y="115"/>
                </a:cubicBezTo>
                <a:lnTo>
                  <a:pt x="79" y="115"/>
                </a:lnTo>
                <a:close/>
                <a:moveTo>
                  <a:pt x="115" y="104"/>
                </a:moveTo>
                <a:cubicBezTo>
                  <a:pt x="110" y="109"/>
                  <a:pt x="103" y="112"/>
                  <a:pt x="96" y="112"/>
                </a:cubicBezTo>
                <a:cubicBezTo>
                  <a:pt x="89" y="112"/>
                  <a:pt x="82" y="109"/>
                  <a:pt x="77" y="104"/>
                </a:cubicBezTo>
                <a:cubicBezTo>
                  <a:pt x="72" y="99"/>
                  <a:pt x="69" y="92"/>
                  <a:pt x="69" y="85"/>
                </a:cubicBezTo>
                <a:cubicBezTo>
                  <a:pt x="69" y="77"/>
                  <a:pt x="72" y="71"/>
                  <a:pt x="77" y="65"/>
                </a:cubicBezTo>
                <a:cubicBezTo>
                  <a:pt x="82" y="60"/>
                  <a:pt x="89" y="57"/>
                  <a:pt x="96" y="57"/>
                </a:cubicBezTo>
                <a:cubicBezTo>
                  <a:pt x="103" y="57"/>
                  <a:pt x="110" y="60"/>
                  <a:pt x="115" y="65"/>
                </a:cubicBezTo>
                <a:cubicBezTo>
                  <a:pt x="121" y="71"/>
                  <a:pt x="123" y="77"/>
                  <a:pt x="123" y="85"/>
                </a:cubicBezTo>
                <a:cubicBezTo>
                  <a:pt x="123" y="92"/>
                  <a:pt x="121" y="99"/>
                  <a:pt x="115" y="104"/>
                </a:cubicBezTo>
                <a:close/>
                <a:moveTo>
                  <a:pt x="123" y="68"/>
                </a:moveTo>
                <a:cubicBezTo>
                  <a:pt x="121" y="65"/>
                  <a:pt x="121" y="65"/>
                  <a:pt x="121" y="65"/>
                </a:cubicBezTo>
                <a:cubicBezTo>
                  <a:pt x="115" y="57"/>
                  <a:pt x="106" y="53"/>
                  <a:pt x="96" y="53"/>
                </a:cubicBezTo>
                <a:cubicBezTo>
                  <a:pt x="87" y="53"/>
                  <a:pt x="79" y="57"/>
                  <a:pt x="73" y="63"/>
                </a:cubicBezTo>
                <a:cubicBezTo>
                  <a:pt x="72" y="64"/>
                  <a:pt x="72" y="64"/>
                  <a:pt x="72" y="64"/>
                </a:cubicBezTo>
                <a:cubicBezTo>
                  <a:pt x="72" y="64"/>
                  <a:pt x="72" y="64"/>
                  <a:pt x="72" y="64"/>
                </a:cubicBezTo>
                <a:cubicBezTo>
                  <a:pt x="69" y="64"/>
                  <a:pt x="67" y="64"/>
                  <a:pt x="64" y="64"/>
                </a:cubicBezTo>
                <a:cubicBezTo>
                  <a:pt x="48" y="64"/>
                  <a:pt x="32" y="62"/>
                  <a:pt x="21" y="58"/>
                </a:cubicBezTo>
                <a:cubicBezTo>
                  <a:pt x="11" y="55"/>
                  <a:pt x="5" y="51"/>
                  <a:pt x="5" y="47"/>
                </a:cubicBezTo>
                <a:cubicBezTo>
                  <a:pt x="5" y="29"/>
                  <a:pt x="5" y="29"/>
                  <a:pt x="5" y="29"/>
                </a:cubicBezTo>
                <a:cubicBezTo>
                  <a:pt x="7" y="31"/>
                  <a:pt x="7" y="31"/>
                  <a:pt x="7" y="31"/>
                </a:cubicBezTo>
                <a:cubicBezTo>
                  <a:pt x="17" y="38"/>
                  <a:pt x="39" y="42"/>
                  <a:pt x="64" y="42"/>
                </a:cubicBezTo>
                <a:cubicBezTo>
                  <a:pt x="89" y="42"/>
                  <a:pt x="111" y="38"/>
                  <a:pt x="121" y="31"/>
                </a:cubicBezTo>
                <a:cubicBezTo>
                  <a:pt x="123" y="29"/>
                  <a:pt x="123" y="29"/>
                  <a:pt x="123" y="29"/>
                </a:cubicBezTo>
                <a:lnTo>
                  <a:pt x="123" y="68"/>
                </a:lnTo>
                <a:close/>
                <a:moveTo>
                  <a:pt x="120" y="27"/>
                </a:moveTo>
                <a:cubicBezTo>
                  <a:pt x="117" y="29"/>
                  <a:pt x="112" y="31"/>
                  <a:pt x="107" y="32"/>
                </a:cubicBezTo>
                <a:cubicBezTo>
                  <a:pt x="96" y="36"/>
                  <a:pt x="80" y="38"/>
                  <a:pt x="64" y="38"/>
                </a:cubicBezTo>
                <a:cubicBezTo>
                  <a:pt x="48" y="38"/>
                  <a:pt x="32" y="36"/>
                  <a:pt x="21" y="32"/>
                </a:cubicBezTo>
                <a:cubicBezTo>
                  <a:pt x="11" y="29"/>
                  <a:pt x="5" y="25"/>
                  <a:pt x="5" y="21"/>
                </a:cubicBezTo>
                <a:cubicBezTo>
                  <a:pt x="5" y="19"/>
                  <a:pt x="6" y="17"/>
                  <a:pt x="8" y="16"/>
                </a:cubicBezTo>
                <a:cubicBezTo>
                  <a:pt x="11" y="13"/>
                  <a:pt x="16" y="12"/>
                  <a:pt x="21" y="10"/>
                </a:cubicBezTo>
                <a:cubicBezTo>
                  <a:pt x="32" y="6"/>
                  <a:pt x="48" y="4"/>
                  <a:pt x="64" y="4"/>
                </a:cubicBezTo>
                <a:cubicBezTo>
                  <a:pt x="80" y="4"/>
                  <a:pt x="96" y="6"/>
                  <a:pt x="107" y="10"/>
                </a:cubicBezTo>
                <a:cubicBezTo>
                  <a:pt x="117" y="13"/>
                  <a:pt x="123" y="17"/>
                  <a:pt x="123" y="21"/>
                </a:cubicBezTo>
                <a:cubicBezTo>
                  <a:pt x="123" y="23"/>
                  <a:pt x="122" y="25"/>
                  <a:pt x="120" y="2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55" name="Freeform 35"/>
          <p:cNvSpPr/>
          <p:nvPr/>
        </p:nvSpPr>
        <p:spPr bwMode="auto">
          <a:xfrm>
            <a:off x="5826832" y="9484340"/>
            <a:ext cx="96349" cy="18065"/>
          </a:xfrm>
          <a:custGeom>
            <a:avLst/>
            <a:gdLst>
              <a:gd name="T0" fmla="*/ 24 w 27"/>
              <a:gd name="T1" fmla="*/ 0 h 5"/>
              <a:gd name="T2" fmla="*/ 2 w 27"/>
              <a:gd name="T3" fmla="*/ 0 h 5"/>
              <a:gd name="T4" fmla="*/ 0 w 27"/>
              <a:gd name="T5" fmla="*/ 3 h 5"/>
              <a:gd name="T6" fmla="*/ 2 w 27"/>
              <a:gd name="T7" fmla="*/ 5 h 5"/>
              <a:gd name="T8" fmla="*/ 24 w 27"/>
              <a:gd name="T9" fmla="*/ 5 h 5"/>
              <a:gd name="T10" fmla="*/ 27 w 27"/>
              <a:gd name="T11" fmla="*/ 3 h 5"/>
              <a:gd name="T12" fmla="*/ 24 w 2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7" h="5">
                <a:moveTo>
                  <a:pt x="24" y="0"/>
                </a:moveTo>
                <a:cubicBezTo>
                  <a:pt x="2" y="0"/>
                  <a:pt x="2" y="0"/>
                  <a:pt x="2" y="0"/>
                </a:cubicBezTo>
                <a:cubicBezTo>
                  <a:pt x="1" y="0"/>
                  <a:pt x="0" y="2"/>
                  <a:pt x="0" y="3"/>
                </a:cubicBezTo>
                <a:cubicBezTo>
                  <a:pt x="0" y="4"/>
                  <a:pt x="1" y="5"/>
                  <a:pt x="2" y="5"/>
                </a:cubicBezTo>
                <a:cubicBezTo>
                  <a:pt x="24" y="5"/>
                  <a:pt x="24" y="5"/>
                  <a:pt x="24" y="5"/>
                </a:cubicBezTo>
                <a:cubicBezTo>
                  <a:pt x="26" y="5"/>
                  <a:pt x="27" y="4"/>
                  <a:pt x="27" y="3"/>
                </a:cubicBezTo>
                <a:cubicBezTo>
                  <a:pt x="27" y="2"/>
                  <a:pt x="26" y="0"/>
                  <a:pt x="24"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56" name="Freeform 36"/>
          <p:cNvSpPr>
            <a:spLocks noEditPoints="1"/>
          </p:cNvSpPr>
          <p:nvPr/>
        </p:nvSpPr>
        <p:spPr bwMode="auto">
          <a:xfrm>
            <a:off x="4619456" y="9192281"/>
            <a:ext cx="456153" cy="427548"/>
          </a:xfrm>
          <a:custGeom>
            <a:avLst/>
            <a:gdLst>
              <a:gd name="T0" fmla="*/ 0 w 128"/>
              <a:gd name="T1" fmla="*/ 21 h 120"/>
              <a:gd name="T2" fmla="*/ 64 w 128"/>
              <a:gd name="T3" fmla="*/ 120 h 120"/>
              <a:gd name="T4" fmla="*/ 128 w 128"/>
              <a:gd name="T5" fmla="*/ 85 h 120"/>
              <a:gd name="T6" fmla="*/ 64 w 128"/>
              <a:gd name="T7" fmla="*/ 0 h 120"/>
              <a:gd name="T8" fmla="*/ 7 w 128"/>
              <a:gd name="T9" fmla="*/ 57 h 120"/>
              <a:gd name="T10" fmla="*/ 69 w 128"/>
              <a:gd name="T11" fmla="*/ 68 h 120"/>
              <a:gd name="T12" fmla="*/ 64 w 128"/>
              <a:gd name="T13" fmla="*/ 85 h 120"/>
              <a:gd name="T14" fmla="*/ 64 w 128"/>
              <a:gd name="T15" fmla="*/ 90 h 120"/>
              <a:gd name="T16" fmla="*/ 21 w 128"/>
              <a:gd name="T17" fmla="*/ 84 h 120"/>
              <a:gd name="T18" fmla="*/ 5 w 128"/>
              <a:gd name="T19" fmla="*/ 55 h 120"/>
              <a:gd name="T20" fmla="*/ 64 w 128"/>
              <a:gd name="T21" fmla="*/ 116 h 120"/>
              <a:gd name="T22" fmla="*/ 5 w 128"/>
              <a:gd name="T23" fmla="*/ 99 h 120"/>
              <a:gd name="T24" fmla="*/ 7 w 128"/>
              <a:gd name="T25" fmla="*/ 83 h 120"/>
              <a:gd name="T26" fmla="*/ 65 w 128"/>
              <a:gd name="T27" fmla="*/ 94 h 120"/>
              <a:gd name="T28" fmla="*/ 80 w 128"/>
              <a:gd name="T29" fmla="*/ 112 h 120"/>
              <a:gd name="T30" fmla="*/ 79 w 128"/>
              <a:gd name="T31" fmla="*/ 115 h 120"/>
              <a:gd name="T32" fmla="*/ 96 w 128"/>
              <a:gd name="T33" fmla="*/ 112 h 120"/>
              <a:gd name="T34" fmla="*/ 69 w 128"/>
              <a:gd name="T35" fmla="*/ 85 h 120"/>
              <a:gd name="T36" fmla="*/ 96 w 128"/>
              <a:gd name="T37" fmla="*/ 57 h 120"/>
              <a:gd name="T38" fmla="*/ 123 w 128"/>
              <a:gd name="T39" fmla="*/ 85 h 120"/>
              <a:gd name="T40" fmla="*/ 123 w 128"/>
              <a:gd name="T41" fmla="*/ 68 h 120"/>
              <a:gd name="T42" fmla="*/ 96 w 128"/>
              <a:gd name="T43" fmla="*/ 53 h 120"/>
              <a:gd name="T44" fmla="*/ 72 w 128"/>
              <a:gd name="T45" fmla="*/ 64 h 120"/>
              <a:gd name="T46" fmla="*/ 64 w 128"/>
              <a:gd name="T47" fmla="*/ 64 h 120"/>
              <a:gd name="T48" fmla="*/ 5 w 128"/>
              <a:gd name="T49" fmla="*/ 47 h 120"/>
              <a:gd name="T50" fmla="*/ 7 w 128"/>
              <a:gd name="T51" fmla="*/ 31 h 120"/>
              <a:gd name="T52" fmla="*/ 121 w 128"/>
              <a:gd name="T53" fmla="*/ 31 h 120"/>
              <a:gd name="T54" fmla="*/ 123 w 128"/>
              <a:gd name="T55" fmla="*/ 68 h 120"/>
              <a:gd name="T56" fmla="*/ 107 w 128"/>
              <a:gd name="T57" fmla="*/ 32 h 120"/>
              <a:gd name="T58" fmla="*/ 21 w 128"/>
              <a:gd name="T59" fmla="*/ 32 h 120"/>
              <a:gd name="T60" fmla="*/ 8 w 128"/>
              <a:gd name="T61" fmla="*/ 16 h 120"/>
              <a:gd name="T62" fmla="*/ 64 w 128"/>
              <a:gd name="T63" fmla="*/ 4 h 120"/>
              <a:gd name="T64" fmla="*/ 123 w 128"/>
              <a:gd name="T65" fmla="*/ 2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0">
                <a:moveTo>
                  <a:pt x="64" y="0"/>
                </a:moveTo>
                <a:cubicBezTo>
                  <a:pt x="33" y="0"/>
                  <a:pt x="0" y="7"/>
                  <a:pt x="0" y="21"/>
                </a:cubicBezTo>
                <a:cubicBezTo>
                  <a:pt x="0" y="99"/>
                  <a:pt x="0" y="99"/>
                  <a:pt x="0" y="99"/>
                </a:cubicBezTo>
                <a:cubicBezTo>
                  <a:pt x="0" y="113"/>
                  <a:pt x="33" y="120"/>
                  <a:pt x="64" y="120"/>
                </a:cubicBezTo>
                <a:cubicBezTo>
                  <a:pt x="78" y="120"/>
                  <a:pt x="92" y="119"/>
                  <a:pt x="103" y="116"/>
                </a:cubicBezTo>
                <a:cubicBezTo>
                  <a:pt x="118" y="113"/>
                  <a:pt x="128" y="100"/>
                  <a:pt x="128" y="85"/>
                </a:cubicBezTo>
                <a:cubicBezTo>
                  <a:pt x="128" y="21"/>
                  <a:pt x="128" y="21"/>
                  <a:pt x="128" y="21"/>
                </a:cubicBezTo>
                <a:cubicBezTo>
                  <a:pt x="128" y="7"/>
                  <a:pt x="95" y="0"/>
                  <a:pt x="64" y="0"/>
                </a:cubicBezTo>
                <a:close/>
                <a:moveTo>
                  <a:pt x="5" y="55"/>
                </a:moveTo>
                <a:cubicBezTo>
                  <a:pt x="7" y="57"/>
                  <a:pt x="7" y="57"/>
                  <a:pt x="7" y="57"/>
                </a:cubicBezTo>
                <a:cubicBezTo>
                  <a:pt x="17" y="64"/>
                  <a:pt x="39" y="68"/>
                  <a:pt x="64" y="68"/>
                </a:cubicBezTo>
                <a:cubicBezTo>
                  <a:pt x="69" y="68"/>
                  <a:pt x="69" y="68"/>
                  <a:pt x="69" y="68"/>
                </a:cubicBezTo>
                <a:cubicBezTo>
                  <a:pt x="68" y="70"/>
                  <a:pt x="68" y="70"/>
                  <a:pt x="68" y="70"/>
                </a:cubicBezTo>
                <a:cubicBezTo>
                  <a:pt x="65" y="75"/>
                  <a:pt x="64" y="80"/>
                  <a:pt x="64" y="85"/>
                </a:cubicBezTo>
                <a:cubicBezTo>
                  <a:pt x="64" y="86"/>
                  <a:pt x="64" y="87"/>
                  <a:pt x="64" y="88"/>
                </a:cubicBezTo>
                <a:cubicBezTo>
                  <a:pt x="64" y="90"/>
                  <a:pt x="64" y="90"/>
                  <a:pt x="64" y="90"/>
                </a:cubicBezTo>
                <a:cubicBezTo>
                  <a:pt x="63" y="90"/>
                  <a:pt x="63" y="90"/>
                  <a:pt x="63" y="90"/>
                </a:cubicBezTo>
                <a:cubicBezTo>
                  <a:pt x="47" y="90"/>
                  <a:pt x="32" y="88"/>
                  <a:pt x="21" y="84"/>
                </a:cubicBezTo>
                <a:cubicBezTo>
                  <a:pt x="11" y="81"/>
                  <a:pt x="5" y="77"/>
                  <a:pt x="5" y="73"/>
                </a:cubicBezTo>
                <a:lnTo>
                  <a:pt x="5" y="55"/>
                </a:lnTo>
                <a:close/>
                <a:moveTo>
                  <a:pt x="79" y="115"/>
                </a:moveTo>
                <a:cubicBezTo>
                  <a:pt x="74" y="115"/>
                  <a:pt x="69" y="116"/>
                  <a:pt x="64" y="116"/>
                </a:cubicBezTo>
                <a:cubicBezTo>
                  <a:pt x="48" y="116"/>
                  <a:pt x="32" y="114"/>
                  <a:pt x="21" y="110"/>
                </a:cubicBezTo>
                <a:cubicBezTo>
                  <a:pt x="11" y="107"/>
                  <a:pt x="5" y="103"/>
                  <a:pt x="5" y="99"/>
                </a:cubicBezTo>
                <a:cubicBezTo>
                  <a:pt x="5" y="81"/>
                  <a:pt x="5" y="81"/>
                  <a:pt x="5" y="81"/>
                </a:cubicBezTo>
                <a:cubicBezTo>
                  <a:pt x="7" y="83"/>
                  <a:pt x="7" y="83"/>
                  <a:pt x="7" y="83"/>
                </a:cubicBezTo>
                <a:cubicBezTo>
                  <a:pt x="17" y="90"/>
                  <a:pt x="39" y="94"/>
                  <a:pt x="64" y="94"/>
                </a:cubicBezTo>
                <a:cubicBezTo>
                  <a:pt x="65" y="94"/>
                  <a:pt x="65" y="94"/>
                  <a:pt x="65" y="94"/>
                </a:cubicBezTo>
                <a:cubicBezTo>
                  <a:pt x="66" y="95"/>
                  <a:pt x="66" y="95"/>
                  <a:pt x="66" y="95"/>
                </a:cubicBezTo>
                <a:cubicBezTo>
                  <a:pt x="68" y="102"/>
                  <a:pt x="73" y="108"/>
                  <a:pt x="80" y="112"/>
                </a:cubicBezTo>
                <a:cubicBezTo>
                  <a:pt x="84" y="115"/>
                  <a:pt x="84" y="115"/>
                  <a:pt x="84" y="115"/>
                </a:cubicBezTo>
                <a:lnTo>
                  <a:pt x="79" y="115"/>
                </a:lnTo>
                <a:close/>
                <a:moveTo>
                  <a:pt x="115" y="104"/>
                </a:moveTo>
                <a:cubicBezTo>
                  <a:pt x="110" y="109"/>
                  <a:pt x="103" y="112"/>
                  <a:pt x="96" y="112"/>
                </a:cubicBezTo>
                <a:cubicBezTo>
                  <a:pt x="89" y="112"/>
                  <a:pt x="82" y="109"/>
                  <a:pt x="77" y="104"/>
                </a:cubicBezTo>
                <a:cubicBezTo>
                  <a:pt x="72" y="99"/>
                  <a:pt x="69" y="92"/>
                  <a:pt x="69" y="85"/>
                </a:cubicBezTo>
                <a:cubicBezTo>
                  <a:pt x="69" y="77"/>
                  <a:pt x="72" y="71"/>
                  <a:pt x="77" y="65"/>
                </a:cubicBezTo>
                <a:cubicBezTo>
                  <a:pt x="82" y="60"/>
                  <a:pt x="89" y="57"/>
                  <a:pt x="96" y="57"/>
                </a:cubicBezTo>
                <a:cubicBezTo>
                  <a:pt x="103" y="57"/>
                  <a:pt x="110" y="60"/>
                  <a:pt x="115" y="65"/>
                </a:cubicBezTo>
                <a:cubicBezTo>
                  <a:pt x="121" y="71"/>
                  <a:pt x="123" y="77"/>
                  <a:pt x="123" y="85"/>
                </a:cubicBezTo>
                <a:cubicBezTo>
                  <a:pt x="123" y="92"/>
                  <a:pt x="121" y="99"/>
                  <a:pt x="115" y="104"/>
                </a:cubicBezTo>
                <a:close/>
                <a:moveTo>
                  <a:pt x="123" y="68"/>
                </a:moveTo>
                <a:cubicBezTo>
                  <a:pt x="121" y="65"/>
                  <a:pt x="121" y="65"/>
                  <a:pt x="121" y="65"/>
                </a:cubicBezTo>
                <a:cubicBezTo>
                  <a:pt x="115" y="57"/>
                  <a:pt x="106" y="53"/>
                  <a:pt x="96" y="53"/>
                </a:cubicBezTo>
                <a:cubicBezTo>
                  <a:pt x="87" y="53"/>
                  <a:pt x="79" y="57"/>
                  <a:pt x="73" y="63"/>
                </a:cubicBezTo>
                <a:cubicBezTo>
                  <a:pt x="72" y="64"/>
                  <a:pt x="72" y="64"/>
                  <a:pt x="72" y="64"/>
                </a:cubicBezTo>
                <a:cubicBezTo>
                  <a:pt x="72" y="64"/>
                  <a:pt x="72" y="64"/>
                  <a:pt x="72" y="64"/>
                </a:cubicBezTo>
                <a:cubicBezTo>
                  <a:pt x="69" y="64"/>
                  <a:pt x="67" y="64"/>
                  <a:pt x="64" y="64"/>
                </a:cubicBezTo>
                <a:cubicBezTo>
                  <a:pt x="48" y="64"/>
                  <a:pt x="32" y="62"/>
                  <a:pt x="21" y="58"/>
                </a:cubicBezTo>
                <a:cubicBezTo>
                  <a:pt x="11" y="55"/>
                  <a:pt x="5" y="51"/>
                  <a:pt x="5" y="47"/>
                </a:cubicBezTo>
                <a:cubicBezTo>
                  <a:pt x="5" y="29"/>
                  <a:pt x="5" y="29"/>
                  <a:pt x="5" y="29"/>
                </a:cubicBezTo>
                <a:cubicBezTo>
                  <a:pt x="7" y="31"/>
                  <a:pt x="7" y="31"/>
                  <a:pt x="7" y="31"/>
                </a:cubicBezTo>
                <a:cubicBezTo>
                  <a:pt x="17" y="38"/>
                  <a:pt x="39" y="42"/>
                  <a:pt x="64" y="42"/>
                </a:cubicBezTo>
                <a:cubicBezTo>
                  <a:pt x="89" y="42"/>
                  <a:pt x="111" y="38"/>
                  <a:pt x="121" y="31"/>
                </a:cubicBezTo>
                <a:cubicBezTo>
                  <a:pt x="123" y="29"/>
                  <a:pt x="123" y="29"/>
                  <a:pt x="123" y="29"/>
                </a:cubicBezTo>
                <a:lnTo>
                  <a:pt x="123" y="68"/>
                </a:lnTo>
                <a:close/>
                <a:moveTo>
                  <a:pt x="120" y="27"/>
                </a:moveTo>
                <a:cubicBezTo>
                  <a:pt x="117" y="29"/>
                  <a:pt x="112" y="31"/>
                  <a:pt x="107" y="32"/>
                </a:cubicBezTo>
                <a:cubicBezTo>
                  <a:pt x="96" y="36"/>
                  <a:pt x="80" y="38"/>
                  <a:pt x="64" y="38"/>
                </a:cubicBezTo>
                <a:cubicBezTo>
                  <a:pt x="48" y="38"/>
                  <a:pt x="32" y="36"/>
                  <a:pt x="21" y="32"/>
                </a:cubicBezTo>
                <a:cubicBezTo>
                  <a:pt x="11" y="29"/>
                  <a:pt x="5" y="25"/>
                  <a:pt x="5" y="21"/>
                </a:cubicBezTo>
                <a:cubicBezTo>
                  <a:pt x="5" y="19"/>
                  <a:pt x="6" y="17"/>
                  <a:pt x="8" y="16"/>
                </a:cubicBezTo>
                <a:cubicBezTo>
                  <a:pt x="11" y="13"/>
                  <a:pt x="16" y="12"/>
                  <a:pt x="21" y="10"/>
                </a:cubicBezTo>
                <a:cubicBezTo>
                  <a:pt x="32" y="6"/>
                  <a:pt x="48" y="4"/>
                  <a:pt x="64" y="4"/>
                </a:cubicBezTo>
                <a:cubicBezTo>
                  <a:pt x="80" y="4"/>
                  <a:pt x="96" y="6"/>
                  <a:pt x="107" y="10"/>
                </a:cubicBezTo>
                <a:cubicBezTo>
                  <a:pt x="117" y="13"/>
                  <a:pt x="123" y="17"/>
                  <a:pt x="123" y="21"/>
                </a:cubicBezTo>
                <a:cubicBezTo>
                  <a:pt x="123" y="23"/>
                  <a:pt x="122" y="25"/>
                  <a:pt x="120" y="2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57" name="Freeform 37"/>
          <p:cNvSpPr/>
          <p:nvPr/>
        </p:nvSpPr>
        <p:spPr bwMode="auto">
          <a:xfrm>
            <a:off x="4914526" y="9445198"/>
            <a:ext cx="96349" cy="96349"/>
          </a:xfrm>
          <a:custGeom>
            <a:avLst/>
            <a:gdLst>
              <a:gd name="T0" fmla="*/ 24 w 27"/>
              <a:gd name="T1" fmla="*/ 11 h 27"/>
              <a:gd name="T2" fmla="*/ 15 w 27"/>
              <a:gd name="T3" fmla="*/ 11 h 27"/>
              <a:gd name="T4" fmla="*/ 15 w 27"/>
              <a:gd name="T5" fmla="*/ 3 h 27"/>
              <a:gd name="T6" fmla="*/ 13 w 27"/>
              <a:gd name="T7" fmla="*/ 0 h 27"/>
              <a:gd name="T8" fmla="*/ 11 w 27"/>
              <a:gd name="T9" fmla="*/ 3 h 27"/>
              <a:gd name="T10" fmla="*/ 11 w 27"/>
              <a:gd name="T11" fmla="*/ 11 h 27"/>
              <a:gd name="T12" fmla="*/ 2 w 27"/>
              <a:gd name="T13" fmla="*/ 11 h 27"/>
              <a:gd name="T14" fmla="*/ 0 w 27"/>
              <a:gd name="T15" fmla="*/ 14 h 27"/>
              <a:gd name="T16" fmla="*/ 2 w 27"/>
              <a:gd name="T17" fmla="*/ 16 h 27"/>
              <a:gd name="T18" fmla="*/ 11 w 27"/>
              <a:gd name="T19" fmla="*/ 16 h 27"/>
              <a:gd name="T20" fmla="*/ 11 w 27"/>
              <a:gd name="T21" fmla="*/ 25 h 27"/>
              <a:gd name="T22" fmla="*/ 13 w 27"/>
              <a:gd name="T23" fmla="*/ 27 h 27"/>
              <a:gd name="T24" fmla="*/ 15 w 27"/>
              <a:gd name="T25" fmla="*/ 25 h 27"/>
              <a:gd name="T26" fmla="*/ 15 w 27"/>
              <a:gd name="T27" fmla="*/ 16 h 27"/>
              <a:gd name="T28" fmla="*/ 24 w 27"/>
              <a:gd name="T29" fmla="*/ 16 h 27"/>
              <a:gd name="T30" fmla="*/ 27 w 27"/>
              <a:gd name="T31" fmla="*/ 14 h 27"/>
              <a:gd name="T32" fmla="*/ 24 w 27"/>
              <a:gd name="T3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24" y="11"/>
                </a:moveTo>
                <a:cubicBezTo>
                  <a:pt x="15" y="11"/>
                  <a:pt x="15" y="11"/>
                  <a:pt x="15" y="11"/>
                </a:cubicBezTo>
                <a:cubicBezTo>
                  <a:pt x="15" y="3"/>
                  <a:pt x="15" y="3"/>
                  <a:pt x="15" y="3"/>
                </a:cubicBezTo>
                <a:cubicBezTo>
                  <a:pt x="15" y="1"/>
                  <a:pt x="14" y="0"/>
                  <a:pt x="13" y="0"/>
                </a:cubicBezTo>
                <a:cubicBezTo>
                  <a:pt x="12" y="0"/>
                  <a:pt x="11" y="1"/>
                  <a:pt x="11" y="3"/>
                </a:cubicBezTo>
                <a:cubicBezTo>
                  <a:pt x="11" y="11"/>
                  <a:pt x="11" y="11"/>
                  <a:pt x="11" y="11"/>
                </a:cubicBezTo>
                <a:cubicBezTo>
                  <a:pt x="2" y="11"/>
                  <a:pt x="2" y="11"/>
                  <a:pt x="2" y="11"/>
                </a:cubicBezTo>
                <a:cubicBezTo>
                  <a:pt x="1" y="11"/>
                  <a:pt x="0" y="13"/>
                  <a:pt x="0" y="14"/>
                </a:cubicBezTo>
                <a:cubicBezTo>
                  <a:pt x="0" y="15"/>
                  <a:pt x="1" y="16"/>
                  <a:pt x="2" y="16"/>
                </a:cubicBezTo>
                <a:cubicBezTo>
                  <a:pt x="11" y="16"/>
                  <a:pt x="11" y="16"/>
                  <a:pt x="11" y="16"/>
                </a:cubicBezTo>
                <a:cubicBezTo>
                  <a:pt x="11" y="25"/>
                  <a:pt x="11" y="25"/>
                  <a:pt x="11" y="25"/>
                </a:cubicBezTo>
                <a:cubicBezTo>
                  <a:pt x="11" y="26"/>
                  <a:pt x="12" y="27"/>
                  <a:pt x="13" y="27"/>
                </a:cubicBezTo>
                <a:cubicBezTo>
                  <a:pt x="14" y="27"/>
                  <a:pt x="15" y="26"/>
                  <a:pt x="15" y="25"/>
                </a:cubicBezTo>
                <a:cubicBezTo>
                  <a:pt x="15" y="16"/>
                  <a:pt x="15" y="16"/>
                  <a:pt x="15" y="16"/>
                </a:cubicBezTo>
                <a:cubicBezTo>
                  <a:pt x="24" y="16"/>
                  <a:pt x="24" y="16"/>
                  <a:pt x="24" y="16"/>
                </a:cubicBezTo>
                <a:cubicBezTo>
                  <a:pt x="25" y="16"/>
                  <a:pt x="27" y="15"/>
                  <a:pt x="27" y="14"/>
                </a:cubicBezTo>
                <a:cubicBezTo>
                  <a:pt x="27" y="13"/>
                  <a:pt x="25" y="11"/>
                  <a:pt x="24" y="11"/>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58" name="Freeform 38"/>
          <p:cNvSpPr>
            <a:spLocks noEditPoints="1"/>
          </p:cNvSpPr>
          <p:nvPr/>
        </p:nvSpPr>
        <p:spPr bwMode="auto">
          <a:xfrm>
            <a:off x="3708657" y="9192281"/>
            <a:ext cx="454647" cy="427548"/>
          </a:xfrm>
          <a:custGeom>
            <a:avLst/>
            <a:gdLst>
              <a:gd name="T0" fmla="*/ 128 w 128"/>
              <a:gd name="T1" fmla="*/ 99 h 120"/>
              <a:gd name="T2" fmla="*/ 128 w 128"/>
              <a:gd name="T3" fmla="*/ 21 h 120"/>
              <a:gd name="T4" fmla="*/ 64 w 128"/>
              <a:gd name="T5" fmla="*/ 0 h 120"/>
              <a:gd name="T6" fmla="*/ 0 w 128"/>
              <a:gd name="T7" fmla="*/ 21 h 120"/>
              <a:gd name="T8" fmla="*/ 0 w 128"/>
              <a:gd name="T9" fmla="*/ 99 h 120"/>
              <a:gd name="T10" fmla="*/ 64 w 128"/>
              <a:gd name="T11" fmla="*/ 120 h 120"/>
              <a:gd name="T12" fmla="*/ 128 w 128"/>
              <a:gd name="T13" fmla="*/ 99 h 120"/>
              <a:gd name="T14" fmla="*/ 123 w 128"/>
              <a:gd name="T15" fmla="*/ 99 h 120"/>
              <a:gd name="T16" fmla="*/ 120 w 128"/>
              <a:gd name="T17" fmla="*/ 104 h 120"/>
              <a:gd name="T18" fmla="*/ 107 w 128"/>
              <a:gd name="T19" fmla="*/ 110 h 120"/>
              <a:gd name="T20" fmla="*/ 64 w 128"/>
              <a:gd name="T21" fmla="*/ 116 h 120"/>
              <a:gd name="T22" fmla="*/ 21 w 128"/>
              <a:gd name="T23" fmla="*/ 110 h 120"/>
              <a:gd name="T24" fmla="*/ 5 w 128"/>
              <a:gd name="T25" fmla="*/ 99 h 120"/>
              <a:gd name="T26" fmla="*/ 5 w 128"/>
              <a:gd name="T27" fmla="*/ 81 h 120"/>
              <a:gd name="T28" fmla="*/ 7 w 128"/>
              <a:gd name="T29" fmla="*/ 83 h 120"/>
              <a:gd name="T30" fmla="*/ 64 w 128"/>
              <a:gd name="T31" fmla="*/ 94 h 120"/>
              <a:gd name="T32" fmla="*/ 121 w 128"/>
              <a:gd name="T33" fmla="*/ 83 h 120"/>
              <a:gd name="T34" fmla="*/ 123 w 128"/>
              <a:gd name="T35" fmla="*/ 81 h 120"/>
              <a:gd name="T36" fmla="*/ 123 w 128"/>
              <a:gd name="T37" fmla="*/ 99 h 120"/>
              <a:gd name="T38" fmla="*/ 123 w 128"/>
              <a:gd name="T39" fmla="*/ 73 h 120"/>
              <a:gd name="T40" fmla="*/ 120 w 128"/>
              <a:gd name="T41" fmla="*/ 78 h 120"/>
              <a:gd name="T42" fmla="*/ 107 w 128"/>
              <a:gd name="T43" fmla="*/ 84 h 120"/>
              <a:gd name="T44" fmla="*/ 64 w 128"/>
              <a:gd name="T45" fmla="*/ 90 h 120"/>
              <a:gd name="T46" fmla="*/ 21 w 128"/>
              <a:gd name="T47" fmla="*/ 84 h 120"/>
              <a:gd name="T48" fmla="*/ 5 w 128"/>
              <a:gd name="T49" fmla="*/ 73 h 120"/>
              <a:gd name="T50" fmla="*/ 5 w 128"/>
              <a:gd name="T51" fmla="*/ 55 h 120"/>
              <a:gd name="T52" fmla="*/ 7 w 128"/>
              <a:gd name="T53" fmla="*/ 57 h 120"/>
              <a:gd name="T54" fmla="*/ 64 w 128"/>
              <a:gd name="T55" fmla="*/ 68 h 120"/>
              <a:gd name="T56" fmla="*/ 121 w 128"/>
              <a:gd name="T57" fmla="*/ 57 h 120"/>
              <a:gd name="T58" fmla="*/ 123 w 128"/>
              <a:gd name="T59" fmla="*/ 55 h 120"/>
              <a:gd name="T60" fmla="*/ 123 w 128"/>
              <a:gd name="T61" fmla="*/ 73 h 120"/>
              <a:gd name="T62" fmla="*/ 123 w 128"/>
              <a:gd name="T63" fmla="*/ 47 h 120"/>
              <a:gd name="T64" fmla="*/ 120 w 128"/>
              <a:gd name="T65" fmla="*/ 53 h 120"/>
              <a:gd name="T66" fmla="*/ 107 w 128"/>
              <a:gd name="T67" fmla="*/ 58 h 120"/>
              <a:gd name="T68" fmla="*/ 64 w 128"/>
              <a:gd name="T69" fmla="*/ 64 h 120"/>
              <a:gd name="T70" fmla="*/ 21 w 128"/>
              <a:gd name="T71" fmla="*/ 58 h 120"/>
              <a:gd name="T72" fmla="*/ 5 w 128"/>
              <a:gd name="T73" fmla="*/ 47 h 120"/>
              <a:gd name="T74" fmla="*/ 5 w 128"/>
              <a:gd name="T75" fmla="*/ 29 h 120"/>
              <a:gd name="T76" fmla="*/ 7 w 128"/>
              <a:gd name="T77" fmla="*/ 31 h 120"/>
              <a:gd name="T78" fmla="*/ 64 w 128"/>
              <a:gd name="T79" fmla="*/ 42 h 120"/>
              <a:gd name="T80" fmla="*/ 121 w 128"/>
              <a:gd name="T81" fmla="*/ 31 h 120"/>
              <a:gd name="T82" fmla="*/ 123 w 128"/>
              <a:gd name="T83" fmla="*/ 29 h 120"/>
              <a:gd name="T84" fmla="*/ 123 w 128"/>
              <a:gd name="T85" fmla="*/ 47 h 120"/>
              <a:gd name="T86" fmla="*/ 120 w 128"/>
              <a:gd name="T87" fmla="*/ 27 h 120"/>
              <a:gd name="T88" fmla="*/ 107 w 128"/>
              <a:gd name="T89" fmla="*/ 32 h 120"/>
              <a:gd name="T90" fmla="*/ 64 w 128"/>
              <a:gd name="T91" fmla="*/ 38 h 120"/>
              <a:gd name="T92" fmla="*/ 21 w 128"/>
              <a:gd name="T93" fmla="*/ 32 h 120"/>
              <a:gd name="T94" fmla="*/ 5 w 128"/>
              <a:gd name="T95" fmla="*/ 21 h 120"/>
              <a:gd name="T96" fmla="*/ 8 w 128"/>
              <a:gd name="T97" fmla="*/ 16 h 120"/>
              <a:gd name="T98" fmla="*/ 21 w 128"/>
              <a:gd name="T99" fmla="*/ 10 h 120"/>
              <a:gd name="T100" fmla="*/ 64 w 128"/>
              <a:gd name="T101" fmla="*/ 4 h 120"/>
              <a:gd name="T102" fmla="*/ 107 w 128"/>
              <a:gd name="T103" fmla="*/ 10 h 120"/>
              <a:gd name="T104" fmla="*/ 123 w 128"/>
              <a:gd name="T105" fmla="*/ 21 h 120"/>
              <a:gd name="T106" fmla="*/ 120 w 128"/>
              <a:gd name="T107" fmla="*/ 2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8" h="120">
                <a:moveTo>
                  <a:pt x="128" y="99"/>
                </a:moveTo>
                <a:cubicBezTo>
                  <a:pt x="128" y="21"/>
                  <a:pt x="128" y="21"/>
                  <a:pt x="128" y="21"/>
                </a:cubicBezTo>
                <a:cubicBezTo>
                  <a:pt x="128" y="7"/>
                  <a:pt x="95" y="0"/>
                  <a:pt x="64" y="0"/>
                </a:cubicBezTo>
                <a:cubicBezTo>
                  <a:pt x="33" y="0"/>
                  <a:pt x="0" y="7"/>
                  <a:pt x="0" y="21"/>
                </a:cubicBezTo>
                <a:cubicBezTo>
                  <a:pt x="0" y="99"/>
                  <a:pt x="0" y="99"/>
                  <a:pt x="0" y="99"/>
                </a:cubicBezTo>
                <a:cubicBezTo>
                  <a:pt x="0" y="113"/>
                  <a:pt x="33" y="120"/>
                  <a:pt x="64" y="120"/>
                </a:cubicBezTo>
                <a:cubicBezTo>
                  <a:pt x="95" y="120"/>
                  <a:pt x="127" y="113"/>
                  <a:pt x="128" y="99"/>
                </a:cubicBezTo>
                <a:close/>
                <a:moveTo>
                  <a:pt x="123" y="99"/>
                </a:moveTo>
                <a:cubicBezTo>
                  <a:pt x="123" y="101"/>
                  <a:pt x="122" y="103"/>
                  <a:pt x="120" y="104"/>
                </a:cubicBezTo>
                <a:cubicBezTo>
                  <a:pt x="117" y="107"/>
                  <a:pt x="112" y="108"/>
                  <a:pt x="107" y="110"/>
                </a:cubicBezTo>
                <a:cubicBezTo>
                  <a:pt x="96" y="114"/>
                  <a:pt x="80" y="116"/>
                  <a:pt x="64" y="116"/>
                </a:cubicBezTo>
                <a:cubicBezTo>
                  <a:pt x="48" y="116"/>
                  <a:pt x="32" y="114"/>
                  <a:pt x="21" y="110"/>
                </a:cubicBezTo>
                <a:cubicBezTo>
                  <a:pt x="11" y="107"/>
                  <a:pt x="5" y="103"/>
                  <a:pt x="5" y="99"/>
                </a:cubicBezTo>
                <a:cubicBezTo>
                  <a:pt x="5" y="81"/>
                  <a:pt x="5" y="81"/>
                  <a:pt x="5" y="81"/>
                </a:cubicBezTo>
                <a:cubicBezTo>
                  <a:pt x="7" y="83"/>
                  <a:pt x="7" y="83"/>
                  <a:pt x="7" y="83"/>
                </a:cubicBezTo>
                <a:cubicBezTo>
                  <a:pt x="17" y="90"/>
                  <a:pt x="39" y="94"/>
                  <a:pt x="64" y="94"/>
                </a:cubicBezTo>
                <a:cubicBezTo>
                  <a:pt x="89" y="94"/>
                  <a:pt x="111" y="90"/>
                  <a:pt x="121" y="83"/>
                </a:cubicBezTo>
                <a:cubicBezTo>
                  <a:pt x="123" y="81"/>
                  <a:pt x="123" y="81"/>
                  <a:pt x="123" y="81"/>
                </a:cubicBezTo>
                <a:lnTo>
                  <a:pt x="123" y="99"/>
                </a:lnTo>
                <a:close/>
                <a:moveTo>
                  <a:pt x="123" y="73"/>
                </a:moveTo>
                <a:cubicBezTo>
                  <a:pt x="123" y="75"/>
                  <a:pt x="122" y="77"/>
                  <a:pt x="120" y="78"/>
                </a:cubicBezTo>
                <a:cubicBezTo>
                  <a:pt x="117" y="81"/>
                  <a:pt x="112" y="83"/>
                  <a:pt x="107" y="84"/>
                </a:cubicBezTo>
                <a:cubicBezTo>
                  <a:pt x="96" y="88"/>
                  <a:pt x="80" y="90"/>
                  <a:pt x="64" y="90"/>
                </a:cubicBezTo>
                <a:cubicBezTo>
                  <a:pt x="48" y="90"/>
                  <a:pt x="32" y="88"/>
                  <a:pt x="21" y="84"/>
                </a:cubicBezTo>
                <a:cubicBezTo>
                  <a:pt x="11" y="81"/>
                  <a:pt x="5" y="77"/>
                  <a:pt x="5" y="73"/>
                </a:cubicBezTo>
                <a:cubicBezTo>
                  <a:pt x="5" y="55"/>
                  <a:pt x="5" y="55"/>
                  <a:pt x="5" y="55"/>
                </a:cubicBezTo>
                <a:cubicBezTo>
                  <a:pt x="7" y="57"/>
                  <a:pt x="7" y="57"/>
                  <a:pt x="7" y="57"/>
                </a:cubicBezTo>
                <a:cubicBezTo>
                  <a:pt x="17" y="64"/>
                  <a:pt x="39" y="68"/>
                  <a:pt x="64" y="68"/>
                </a:cubicBezTo>
                <a:cubicBezTo>
                  <a:pt x="89" y="68"/>
                  <a:pt x="111" y="64"/>
                  <a:pt x="121" y="57"/>
                </a:cubicBezTo>
                <a:cubicBezTo>
                  <a:pt x="123" y="55"/>
                  <a:pt x="123" y="55"/>
                  <a:pt x="123" y="55"/>
                </a:cubicBezTo>
                <a:lnTo>
                  <a:pt x="123" y="73"/>
                </a:lnTo>
                <a:close/>
                <a:moveTo>
                  <a:pt x="123" y="47"/>
                </a:moveTo>
                <a:cubicBezTo>
                  <a:pt x="123" y="49"/>
                  <a:pt x="122" y="51"/>
                  <a:pt x="120" y="53"/>
                </a:cubicBezTo>
                <a:cubicBezTo>
                  <a:pt x="117" y="55"/>
                  <a:pt x="112" y="57"/>
                  <a:pt x="107" y="58"/>
                </a:cubicBezTo>
                <a:cubicBezTo>
                  <a:pt x="96" y="62"/>
                  <a:pt x="80" y="64"/>
                  <a:pt x="64" y="64"/>
                </a:cubicBezTo>
                <a:cubicBezTo>
                  <a:pt x="48" y="64"/>
                  <a:pt x="32" y="62"/>
                  <a:pt x="21" y="58"/>
                </a:cubicBezTo>
                <a:cubicBezTo>
                  <a:pt x="11" y="55"/>
                  <a:pt x="5" y="51"/>
                  <a:pt x="5" y="47"/>
                </a:cubicBezTo>
                <a:cubicBezTo>
                  <a:pt x="5" y="29"/>
                  <a:pt x="5" y="29"/>
                  <a:pt x="5" y="29"/>
                </a:cubicBezTo>
                <a:cubicBezTo>
                  <a:pt x="7" y="31"/>
                  <a:pt x="7" y="31"/>
                  <a:pt x="7" y="31"/>
                </a:cubicBezTo>
                <a:cubicBezTo>
                  <a:pt x="17" y="38"/>
                  <a:pt x="39" y="42"/>
                  <a:pt x="64" y="42"/>
                </a:cubicBezTo>
                <a:cubicBezTo>
                  <a:pt x="89" y="42"/>
                  <a:pt x="111" y="38"/>
                  <a:pt x="121" y="31"/>
                </a:cubicBezTo>
                <a:cubicBezTo>
                  <a:pt x="123" y="29"/>
                  <a:pt x="123" y="29"/>
                  <a:pt x="123" y="29"/>
                </a:cubicBezTo>
                <a:lnTo>
                  <a:pt x="123" y="47"/>
                </a:lnTo>
                <a:close/>
                <a:moveTo>
                  <a:pt x="120" y="27"/>
                </a:moveTo>
                <a:cubicBezTo>
                  <a:pt x="117" y="29"/>
                  <a:pt x="112" y="31"/>
                  <a:pt x="107" y="32"/>
                </a:cubicBezTo>
                <a:cubicBezTo>
                  <a:pt x="96" y="36"/>
                  <a:pt x="80" y="38"/>
                  <a:pt x="64" y="38"/>
                </a:cubicBezTo>
                <a:cubicBezTo>
                  <a:pt x="48" y="38"/>
                  <a:pt x="32" y="36"/>
                  <a:pt x="21" y="32"/>
                </a:cubicBezTo>
                <a:cubicBezTo>
                  <a:pt x="11" y="29"/>
                  <a:pt x="5" y="25"/>
                  <a:pt x="5" y="21"/>
                </a:cubicBezTo>
                <a:cubicBezTo>
                  <a:pt x="5" y="19"/>
                  <a:pt x="6" y="17"/>
                  <a:pt x="8" y="16"/>
                </a:cubicBezTo>
                <a:cubicBezTo>
                  <a:pt x="11" y="13"/>
                  <a:pt x="16" y="12"/>
                  <a:pt x="21" y="10"/>
                </a:cubicBezTo>
                <a:cubicBezTo>
                  <a:pt x="32" y="6"/>
                  <a:pt x="48" y="4"/>
                  <a:pt x="64" y="4"/>
                </a:cubicBezTo>
                <a:cubicBezTo>
                  <a:pt x="80" y="4"/>
                  <a:pt x="96" y="6"/>
                  <a:pt x="107" y="10"/>
                </a:cubicBezTo>
                <a:cubicBezTo>
                  <a:pt x="117" y="13"/>
                  <a:pt x="123" y="17"/>
                  <a:pt x="123" y="21"/>
                </a:cubicBezTo>
                <a:cubicBezTo>
                  <a:pt x="123" y="23"/>
                  <a:pt x="122" y="25"/>
                  <a:pt x="120" y="2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59" name="Freeform 39"/>
          <p:cNvSpPr>
            <a:spLocks noEditPoints="1"/>
          </p:cNvSpPr>
          <p:nvPr/>
        </p:nvSpPr>
        <p:spPr bwMode="auto">
          <a:xfrm>
            <a:off x="13733480" y="8290513"/>
            <a:ext cx="456153" cy="406473"/>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37 w 128"/>
              <a:gd name="T19" fmla="*/ 109 h 114"/>
              <a:gd name="T20" fmla="*/ 5 w 128"/>
              <a:gd name="T21" fmla="*/ 109 h 114"/>
              <a:gd name="T22" fmla="*/ 5 w 128"/>
              <a:gd name="T23" fmla="*/ 27 h 114"/>
              <a:gd name="T24" fmla="*/ 37 w 128"/>
              <a:gd name="T25" fmla="*/ 27 h 114"/>
              <a:gd name="T26" fmla="*/ 37 w 128"/>
              <a:gd name="T27" fmla="*/ 109 h 114"/>
              <a:gd name="T28" fmla="*/ 123 w 128"/>
              <a:gd name="T29" fmla="*/ 109 h 114"/>
              <a:gd name="T30" fmla="*/ 42 w 128"/>
              <a:gd name="T31" fmla="*/ 109 h 114"/>
              <a:gd name="T32" fmla="*/ 42 w 128"/>
              <a:gd name="T33" fmla="*/ 70 h 114"/>
              <a:gd name="T34" fmla="*/ 123 w 128"/>
              <a:gd name="T35" fmla="*/ 70 h 114"/>
              <a:gd name="T36" fmla="*/ 123 w 128"/>
              <a:gd name="T37" fmla="*/ 109 h 114"/>
              <a:gd name="T38" fmla="*/ 123 w 128"/>
              <a:gd name="T39" fmla="*/ 66 h 114"/>
              <a:gd name="T40" fmla="*/ 42 w 128"/>
              <a:gd name="T41" fmla="*/ 66 h 114"/>
              <a:gd name="T42" fmla="*/ 42 w 128"/>
              <a:gd name="T43" fmla="*/ 27 h 114"/>
              <a:gd name="T44" fmla="*/ 123 w 128"/>
              <a:gd name="T45" fmla="*/ 27 h 114"/>
              <a:gd name="T46" fmla="*/ 123 w 128"/>
              <a:gd name="T47" fmla="*/ 66 h 114"/>
              <a:gd name="T48" fmla="*/ 123 w 128"/>
              <a:gd name="T49" fmla="*/ 23 h 114"/>
              <a:gd name="T50" fmla="*/ 5 w 128"/>
              <a:gd name="T51" fmla="*/ 23 h 114"/>
              <a:gd name="T52" fmla="*/ 5 w 128"/>
              <a:gd name="T53" fmla="*/ 5 h 114"/>
              <a:gd name="T54" fmla="*/ 123 w 128"/>
              <a:gd name="T55" fmla="*/ 5 h 114"/>
              <a:gd name="T56" fmla="*/ 123 w 128"/>
              <a:gd name="T5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37" y="109"/>
                </a:moveTo>
                <a:cubicBezTo>
                  <a:pt x="5" y="109"/>
                  <a:pt x="5" y="109"/>
                  <a:pt x="5" y="109"/>
                </a:cubicBezTo>
                <a:cubicBezTo>
                  <a:pt x="5" y="27"/>
                  <a:pt x="5" y="27"/>
                  <a:pt x="5" y="27"/>
                </a:cubicBezTo>
                <a:cubicBezTo>
                  <a:pt x="37" y="27"/>
                  <a:pt x="37" y="27"/>
                  <a:pt x="37" y="27"/>
                </a:cubicBezTo>
                <a:lnTo>
                  <a:pt x="37" y="109"/>
                </a:lnTo>
                <a:close/>
                <a:moveTo>
                  <a:pt x="123" y="109"/>
                </a:moveTo>
                <a:cubicBezTo>
                  <a:pt x="42" y="109"/>
                  <a:pt x="42" y="109"/>
                  <a:pt x="42" y="109"/>
                </a:cubicBezTo>
                <a:cubicBezTo>
                  <a:pt x="42" y="70"/>
                  <a:pt x="42" y="70"/>
                  <a:pt x="42" y="70"/>
                </a:cubicBezTo>
                <a:cubicBezTo>
                  <a:pt x="123" y="70"/>
                  <a:pt x="123" y="70"/>
                  <a:pt x="123" y="70"/>
                </a:cubicBezTo>
                <a:lnTo>
                  <a:pt x="123" y="109"/>
                </a:lnTo>
                <a:close/>
                <a:moveTo>
                  <a:pt x="123" y="66"/>
                </a:moveTo>
                <a:cubicBezTo>
                  <a:pt x="42" y="66"/>
                  <a:pt x="42" y="66"/>
                  <a:pt x="42" y="66"/>
                </a:cubicBezTo>
                <a:cubicBezTo>
                  <a:pt x="42" y="27"/>
                  <a:pt x="42" y="27"/>
                  <a:pt x="42" y="27"/>
                </a:cubicBezTo>
                <a:cubicBezTo>
                  <a:pt x="123" y="27"/>
                  <a:pt x="123" y="27"/>
                  <a:pt x="123" y="27"/>
                </a:cubicBezTo>
                <a:lnTo>
                  <a:pt x="123" y="66"/>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60" name="Oval 40"/>
          <p:cNvSpPr>
            <a:spLocks noChangeArrowheads="1"/>
          </p:cNvSpPr>
          <p:nvPr/>
        </p:nvSpPr>
        <p:spPr bwMode="auto">
          <a:xfrm>
            <a:off x="13787675" y="8326644"/>
            <a:ext cx="24087"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61" name="Oval 41"/>
          <p:cNvSpPr>
            <a:spLocks noChangeArrowheads="1"/>
          </p:cNvSpPr>
          <p:nvPr/>
        </p:nvSpPr>
        <p:spPr bwMode="auto">
          <a:xfrm>
            <a:off x="13847894"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62" name="Oval 42"/>
          <p:cNvSpPr>
            <a:spLocks noChangeArrowheads="1"/>
          </p:cNvSpPr>
          <p:nvPr/>
        </p:nvSpPr>
        <p:spPr bwMode="auto">
          <a:xfrm>
            <a:off x="13912627" y="8326644"/>
            <a:ext cx="24087"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63" name="Freeform 43"/>
          <p:cNvSpPr>
            <a:spLocks noEditPoints="1"/>
          </p:cNvSpPr>
          <p:nvPr/>
        </p:nvSpPr>
        <p:spPr bwMode="auto">
          <a:xfrm>
            <a:off x="12822678" y="8290513"/>
            <a:ext cx="456153" cy="406473"/>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37 w 128"/>
              <a:gd name="T19" fmla="*/ 109 h 114"/>
              <a:gd name="T20" fmla="*/ 5 w 128"/>
              <a:gd name="T21" fmla="*/ 109 h 114"/>
              <a:gd name="T22" fmla="*/ 5 w 128"/>
              <a:gd name="T23" fmla="*/ 27 h 114"/>
              <a:gd name="T24" fmla="*/ 37 w 128"/>
              <a:gd name="T25" fmla="*/ 27 h 114"/>
              <a:gd name="T26" fmla="*/ 37 w 128"/>
              <a:gd name="T27" fmla="*/ 109 h 114"/>
              <a:gd name="T28" fmla="*/ 86 w 128"/>
              <a:gd name="T29" fmla="*/ 109 h 114"/>
              <a:gd name="T30" fmla="*/ 42 w 128"/>
              <a:gd name="T31" fmla="*/ 109 h 114"/>
              <a:gd name="T32" fmla="*/ 42 w 128"/>
              <a:gd name="T33" fmla="*/ 27 h 114"/>
              <a:gd name="T34" fmla="*/ 86 w 128"/>
              <a:gd name="T35" fmla="*/ 27 h 114"/>
              <a:gd name="T36" fmla="*/ 86 w 128"/>
              <a:gd name="T37" fmla="*/ 109 h 114"/>
              <a:gd name="T38" fmla="*/ 123 w 128"/>
              <a:gd name="T39" fmla="*/ 109 h 114"/>
              <a:gd name="T40" fmla="*/ 91 w 128"/>
              <a:gd name="T41" fmla="*/ 109 h 114"/>
              <a:gd name="T42" fmla="*/ 91 w 128"/>
              <a:gd name="T43" fmla="*/ 27 h 114"/>
              <a:gd name="T44" fmla="*/ 123 w 128"/>
              <a:gd name="T45" fmla="*/ 27 h 114"/>
              <a:gd name="T46" fmla="*/ 123 w 128"/>
              <a:gd name="T47" fmla="*/ 109 h 114"/>
              <a:gd name="T48" fmla="*/ 123 w 128"/>
              <a:gd name="T49" fmla="*/ 23 h 114"/>
              <a:gd name="T50" fmla="*/ 5 w 128"/>
              <a:gd name="T51" fmla="*/ 23 h 114"/>
              <a:gd name="T52" fmla="*/ 5 w 128"/>
              <a:gd name="T53" fmla="*/ 5 h 114"/>
              <a:gd name="T54" fmla="*/ 123 w 128"/>
              <a:gd name="T55" fmla="*/ 5 h 114"/>
              <a:gd name="T56" fmla="*/ 123 w 128"/>
              <a:gd name="T5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37" y="109"/>
                </a:moveTo>
                <a:cubicBezTo>
                  <a:pt x="5" y="109"/>
                  <a:pt x="5" y="109"/>
                  <a:pt x="5" y="109"/>
                </a:cubicBezTo>
                <a:cubicBezTo>
                  <a:pt x="5" y="27"/>
                  <a:pt x="5" y="27"/>
                  <a:pt x="5" y="27"/>
                </a:cubicBezTo>
                <a:cubicBezTo>
                  <a:pt x="37" y="27"/>
                  <a:pt x="37" y="27"/>
                  <a:pt x="37" y="27"/>
                </a:cubicBezTo>
                <a:lnTo>
                  <a:pt x="37" y="109"/>
                </a:lnTo>
                <a:close/>
                <a:moveTo>
                  <a:pt x="86" y="109"/>
                </a:moveTo>
                <a:cubicBezTo>
                  <a:pt x="42" y="109"/>
                  <a:pt x="42" y="109"/>
                  <a:pt x="42" y="109"/>
                </a:cubicBezTo>
                <a:cubicBezTo>
                  <a:pt x="42" y="27"/>
                  <a:pt x="42" y="27"/>
                  <a:pt x="42" y="27"/>
                </a:cubicBezTo>
                <a:cubicBezTo>
                  <a:pt x="86" y="27"/>
                  <a:pt x="86" y="27"/>
                  <a:pt x="86" y="27"/>
                </a:cubicBezTo>
                <a:lnTo>
                  <a:pt x="86" y="109"/>
                </a:lnTo>
                <a:close/>
                <a:moveTo>
                  <a:pt x="123" y="109"/>
                </a:moveTo>
                <a:cubicBezTo>
                  <a:pt x="91" y="109"/>
                  <a:pt x="91" y="109"/>
                  <a:pt x="91" y="109"/>
                </a:cubicBezTo>
                <a:cubicBezTo>
                  <a:pt x="91" y="27"/>
                  <a:pt x="91" y="27"/>
                  <a:pt x="91"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64" name="Oval 44"/>
          <p:cNvSpPr>
            <a:spLocks noChangeArrowheads="1"/>
          </p:cNvSpPr>
          <p:nvPr/>
        </p:nvSpPr>
        <p:spPr bwMode="auto">
          <a:xfrm>
            <a:off x="12875370"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65" name="Oval 45"/>
          <p:cNvSpPr>
            <a:spLocks noChangeArrowheads="1"/>
          </p:cNvSpPr>
          <p:nvPr/>
        </p:nvSpPr>
        <p:spPr bwMode="auto">
          <a:xfrm>
            <a:off x="12937093" y="8326644"/>
            <a:ext cx="24087"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66" name="Oval 46"/>
          <p:cNvSpPr>
            <a:spLocks noChangeArrowheads="1"/>
          </p:cNvSpPr>
          <p:nvPr/>
        </p:nvSpPr>
        <p:spPr bwMode="auto">
          <a:xfrm>
            <a:off x="13000323"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67" name="Freeform 47"/>
          <p:cNvSpPr>
            <a:spLocks noEditPoints="1"/>
          </p:cNvSpPr>
          <p:nvPr/>
        </p:nvSpPr>
        <p:spPr bwMode="auto">
          <a:xfrm>
            <a:off x="11910373" y="8290513"/>
            <a:ext cx="456153" cy="406473"/>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37 w 128"/>
              <a:gd name="T19" fmla="*/ 109 h 114"/>
              <a:gd name="T20" fmla="*/ 5 w 128"/>
              <a:gd name="T21" fmla="*/ 109 h 114"/>
              <a:gd name="T22" fmla="*/ 5 w 128"/>
              <a:gd name="T23" fmla="*/ 27 h 114"/>
              <a:gd name="T24" fmla="*/ 37 w 128"/>
              <a:gd name="T25" fmla="*/ 27 h 114"/>
              <a:gd name="T26" fmla="*/ 37 w 128"/>
              <a:gd name="T27" fmla="*/ 109 h 114"/>
              <a:gd name="T28" fmla="*/ 123 w 128"/>
              <a:gd name="T29" fmla="*/ 109 h 114"/>
              <a:gd name="T30" fmla="*/ 42 w 128"/>
              <a:gd name="T31" fmla="*/ 109 h 114"/>
              <a:gd name="T32" fmla="*/ 42 w 128"/>
              <a:gd name="T33" fmla="*/ 27 h 114"/>
              <a:gd name="T34" fmla="*/ 123 w 128"/>
              <a:gd name="T35" fmla="*/ 27 h 114"/>
              <a:gd name="T36" fmla="*/ 123 w 128"/>
              <a:gd name="T37" fmla="*/ 109 h 114"/>
              <a:gd name="T38" fmla="*/ 123 w 128"/>
              <a:gd name="T39" fmla="*/ 23 h 114"/>
              <a:gd name="T40" fmla="*/ 5 w 128"/>
              <a:gd name="T41" fmla="*/ 23 h 114"/>
              <a:gd name="T42" fmla="*/ 5 w 128"/>
              <a:gd name="T43" fmla="*/ 5 h 114"/>
              <a:gd name="T44" fmla="*/ 123 w 128"/>
              <a:gd name="T45" fmla="*/ 5 h 114"/>
              <a:gd name="T46" fmla="*/ 123 w 128"/>
              <a:gd name="T4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37" y="109"/>
                </a:moveTo>
                <a:cubicBezTo>
                  <a:pt x="5" y="109"/>
                  <a:pt x="5" y="109"/>
                  <a:pt x="5" y="109"/>
                </a:cubicBezTo>
                <a:cubicBezTo>
                  <a:pt x="5" y="27"/>
                  <a:pt x="5" y="27"/>
                  <a:pt x="5" y="27"/>
                </a:cubicBezTo>
                <a:cubicBezTo>
                  <a:pt x="37" y="27"/>
                  <a:pt x="37" y="27"/>
                  <a:pt x="37" y="27"/>
                </a:cubicBezTo>
                <a:lnTo>
                  <a:pt x="37" y="109"/>
                </a:lnTo>
                <a:close/>
                <a:moveTo>
                  <a:pt x="123" y="109"/>
                </a:moveTo>
                <a:cubicBezTo>
                  <a:pt x="42" y="109"/>
                  <a:pt x="42" y="109"/>
                  <a:pt x="42" y="109"/>
                </a:cubicBezTo>
                <a:cubicBezTo>
                  <a:pt x="42" y="27"/>
                  <a:pt x="42" y="27"/>
                  <a:pt x="42"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68" name="Oval 48"/>
          <p:cNvSpPr>
            <a:spLocks noChangeArrowheads="1"/>
          </p:cNvSpPr>
          <p:nvPr/>
        </p:nvSpPr>
        <p:spPr bwMode="auto">
          <a:xfrm>
            <a:off x="11964569" y="8326644"/>
            <a:ext cx="24087"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69" name="Oval 49"/>
          <p:cNvSpPr>
            <a:spLocks noChangeArrowheads="1"/>
          </p:cNvSpPr>
          <p:nvPr/>
        </p:nvSpPr>
        <p:spPr bwMode="auto">
          <a:xfrm>
            <a:off x="12024789"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70" name="Oval 50"/>
          <p:cNvSpPr>
            <a:spLocks noChangeArrowheads="1"/>
          </p:cNvSpPr>
          <p:nvPr/>
        </p:nvSpPr>
        <p:spPr bwMode="auto">
          <a:xfrm>
            <a:off x="12089523" y="8326644"/>
            <a:ext cx="24087"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71" name="Freeform 51"/>
          <p:cNvSpPr>
            <a:spLocks noEditPoints="1"/>
          </p:cNvSpPr>
          <p:nvPr/>
        </p:nvSpPr>
        <p:spPr bwMode="auto">
          <a:xfrm>
            <a:off x="10999574" y="8290513"/>
            <a:ext cx="456153" cy="406473"/>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86 w 128"/>
              <a:gd name="T19" fmla="*/ 109 h 114"/>
              <a:gd name="T20" fmla="*/ 5 w 128"/>
              <a:gd name="T21" fmla="*/ 109 h 114"/>
              <a:gd name="T22" fmla="*/ 5 w 128"/>
              <a:gd name="T23" fmla="*/ 27 h 114"/>
              <a:gd name="T24" fmla="*/ 86 w 128"/>
              <a:gd name="T25" fmla="*/ 27 h 114"/>
              <a:gd name="T26" fmla="*/ 86 w 128"/>
              <a:gd name="T27" fmla="*/ 109 h 114"/>
              <a:gd name="T28" fmla="*/ 123 w 128"/>
              <a:gd name="T29" fmla="*/ 109 h 114"/>
              <a:gd name="T30" fmla="*/ 91 w 128"/>
              <a:gd name="T31" fmla="*/ 109 h 114"/>
              <a:gd name="T32" fmla="*/ 91 w 128"/>
              <a:gd name="T33" fmla="*/ 27 h 114"/>
              <a:gd name="T34" fmla="*/ 123 w 128"/>
              <a:gd name="T35" fmla="*/ 27 h 114"/>
              <a:gd name="T36" fmla="*/ 123 w 128"/>
              <a:gd name="T37" fmla="*/ 109 h 114"/>
              <a:gd name="T38" fmla="*/ 123 w 128"/>
              <a:gd name="T39" fmla="*/ 23 h 114"/>
              <a:gd name="T40" fmla="*/ 5 w 128"/>
              <a:gd name="T41" fmla="*/ 23 h 114"/>
              <a:gd name="T42" fmla="*/ 5 w 128"/>
              <a:gd name="T43" fmla="*/ 5 h 114"/>
              <a:gd name="T44" fmla="*/ 123 w 128"/>
              <a:gd name="T45" fmla="*/ 5 h 114"/>
              <a:gd name="T46" fmla="*/ 123 w 128"/>
              <a:gd name="T4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86" y="109"/>
                </a:moveTo>
                <a:cubicBezTo>
                  <a:pt x="5" y="109"/>
                  <a:pt x="5" y="109"/>
                  <a:pt x="5" y="109"/>
                </a:cubicBezTo>
                <a:cubicBezTo>
                  <a:pt x="5" y="27"/>
                  <a:pt x="5" y="27"/>
                  <a:pt x="5" y="27"/>
                </a:cubicBezTo>
                <a:cubicBezTo>
                  <a:pt x="86" y="27"/>
                  <a:pt x="86" y="27"/>
                  <a:pt x="86" y="27"/>
                </a:cubicBezTo>
                <a:lnTo>
                  <a:pt x="86" y="109"/>
                </a:lnTo>
                <a:close/>
                <a:moveTo>
                  <a:pt x="123" y="109"/>
                </a:moveTo>
                <a:cubicBezTo>
                  <a:pt x="91" y="109"/>
                  <a:pt x="91" y="109"/>
                  <a:pt x="91" y="109"/>
                </a:cubicBezTo>
                <a:cubicBezTo>
                  <a:pt x="91" y="27"/>
                  <a:pt x="91" y="27"/>
                  <a:pt x="91"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72" name="Oval 52"/>
          <p:cNvSpPr>
            <a:spLocks noChangeArrowheads="1"/>
          </p:cNvSpPr>
          <p:nvPr/>
        </p:nvSpPr>
        <p:spPr bwMode="auto">
          <a:xfrm>
            <a:off x="11052265"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73" name="Oval 53"/>
          <p:cNvSpPr>
            <a:spLocks noChangeArrowheads="1"/>
          </p:cNvSpPr>
          <p:nvPr/>
        </p:nvSpPr>
        <p:spPr bwMode="auto">
          <a:xfrm>
            <a:off x="11113987" y="8326644"/>
            <a:ext cx="24087"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74" name="Oval 54"/>
          <p:cNvSpPr>
            <a:spLocks noChangeArrowheads="1"/>
          </p:cNvSpPr>
          <p:nvPr/>
        </p:nvSpPr>
        <p:spPr bwMode="auto">
          <a:xfrm>
            <a:off x="11177218"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75" name="Freeform 55"/>
          <p:cNvSpPr>
            <a:spLocks noEditPoints="1"/>
          </p:cNvSpPr>
          <p:nvPr/>
        </p:nvSpPr>
        <p:spPr bwMode="auto">
          <a:xfrm>
            <a:off x="10088774" y="8290513"/>
            <a:ext cx="454647" cy="406473"/>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62 w 128"/>
              <a:gd name="T19" fmla="*/ 109 h 114"/>
              <a:gd name="T20" fmla="*/ 5 w 128"/>
              <a:gd name="T21" fmla="*/ 109 h 114"/>
              <a:gd name="T22" fmla="*/ 5 w 128"/>
              <a:gd name="T23" fmla="*/ 27 h 114"/>
              <a:gd name="T24" fmla="*/ 62 w 128"/>
              <a:gd name="T25" fmla="*/ 27 h 114"/>
              <a:gd name="T26" fmla="*/ 62 w 128"/>
              <a:gd name="T27" fmla="*/ 109 h 114"/>
              <a:gd name="T28" fmla="*/ 123 w 128"/>
              <a:gd name="T29" fmla="*/ 109 h 114"/>
              <a:gd name="T30" fmla="*/ 66 w 128"/>
              <a:gd name="T31" fmla="*/ 109 h 114"/>
              <a:gd name="T32" fmla="*/ 66 w 128"/>
              <a:gd name="T33" fmla="*/ 27 h 114"/>
              <a:gd name="T34" fmla="*/ 123 w 128"/>
              <a:gd name="T35" fmla="*/ 27 h 114"/>
              <a:gd name="T36" fmla="*/ 123 w 128"/>
              <a:gd name="T37" fmla="*/ 109 h 114"/>
              <a:gd name="T38" fmla="*/ 123 w 128"/>
              <a:gd name="T39" fmla="*/ 23 h 114"/>
              <a:gd name="T40" fmla="*/ 5 w 128"/>
              <a:gd name="T41" fmla="*/ 23 h 114"/>
              <a:gd name="T42" fmla="*/ 5 w 128"/>
              <a:gd name="T43" fmla="*/ 5 h 114"/>
              <a:gd name="T44" fmla="*/ 123 w 128"/>
              <a:gd name="T45" fmla="*/ 5 h 114"/>
              <a:gd name="T46" fmla="*/ 123 w 128"/>
              <a:gd name="T4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62" y="109"/>
                </a:moveTo>
                <a:cubicBezTo>
                  <a:pt x="5" y="109"/>
                  <a:pt x="5" y="109"/>
                  <a:pt x="5" y="109"/>
                </a:cubicBezTo>
                <a:cubicBezTo>
                  <a:pt x="5" y="27"/>
                  <a:pt x="5" y="27"/>
                  <a:pt x="5" y="27"/>
                </a:cubicBezTo>
                <a:cubicBezTo>
                  <a:pt x="62" y="27"/>
                  <a:pt x="62" y="27"/>
                  <a:pt x="62" y="27"/>
                </a:cubicBezTo>
                <a:lnTo>
                  <a:pt x="62" y="109"/>
                </a:lnTo>
                <a:close/>
                <a:moveTo>
                  <a:pt x="123" y="109"/>
                </a:moveTo>
                <a:cubicBezTo>
                  <a:pt x="66" y="109"/>
                  <a:pt x="66" y="109"/>
                  <a:pt x="66" y="109"/>
                </a:cubicBezTo>
                <a:cubicBezTo>
                  <a:pt x="66" y="27"/>
                  <a:pt x="66" y="27"/>
                  <a:pt x="66"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76" name="Oval 56"/>
          <p:cNvSpPr>
            <a:spLocks noChangeArrowheads="1"/>
          </p:cNvSpPr>
          <p:nvPr/>
        </p:nvSpPr>
        <p:spPr bwMode="auto">
          <a:xfrm>
            <a:off x="10141464"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77" name="Oval 57"/>
          <p:cNvSpPr>
            <a:spLocks noChangeArrowheads="1"/>
          </p:cNvSpPr>
          <p:nvPr/>
        </p:nvSpPr>
        <p:spPr bwMode="auto">
          <a:xfrm>
            <a:off x="10201683"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78" name="Oval 58"/>
          <p:cNvSpPr>
            <a:spLocks noChangeArrowheads="1"/>
          </p:cNvSpPr>
          <p:nvPr/>
        </p:nvSpPr>
        <p:spPr bwMode="auto">
          <a:xfrm>
            <a:off x="10266416" y="8326644"/>
            <a:ext cx="24087"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79" name="Freeform 59"/>
          <p:cNvSpPr>
            <a:spLocks noEditPoints="1"/>
          </p:cNvSpPr>
          <p:nvPr/>
        </p:nvSpPr>
        <p:spPr bwMode="auto">
          <a:xfrm>
            <a:off x="9176468" y="8290513"/>
            <a:ext cx="456153" cy="406473"/>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123 w 128"/>
              <a:gd name="T19" fmla="*/ 109 h 114"/>
              <a:gd name="T20" fmla="*/ 5 w 128"/>
              <a:gd name="T21" fmla="*/ 109 h 114"/>
              <a:gd name="T22" fmla="*/ 5 w 128"/>
              <a:gd name="T23" fmla="*/ 27 h 114"/>
              <a:gd name="T24" fmla="*/ 123 w 128"/>
              <a:gd name="T25" fmla="*/ 27 h 114"/>
              <a:gd name="T26" fmla="*/ 123 w 128"/>
              <a:gd name="T27" fmla="*/ 109 h 114"/>
              <a:gd name="T28" fmla="*/ 123 w 128"/>
              <a:gd name="T29" fmla="*/ 23 h 114"/>
              <a:gd name="T30" fmla="*/ 5 w 128"/>
              <a:gd name="T31" fmla="*/ 23 h 114"/>
              <a:gd name="T32" fmla="*/ 5 w 128"/>
              <a:gd name="T33" fmla="*/ 5 h 114"/>
              <a:gd name="T34" fmla="*/ 123 w 128"/>
              <a:gd name="T35" fmla="*/ 5 h 114"/>
              <a:gd name="T36" fmla="*/ 123 w 128"/>
              <a:gd name="T3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123" y="109"/>
                </a:moveTo>
                <a:cubicBezTo>
                  <a:pt x="5" y="109"/>
                  <a:pt x="5" y="109"/>
                  <a:pt x="5" y="109"/>
                </a:cubicBezTo>
                <a:cubicBezTo>
                  <a:pt x="5" y="27"/>
                  <a:pt x="5" y="27"/>
                  <a:pt x="5"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80" name="Oval 60"/>
          <p:cNvSpPr>
            <a:spLocks noChangeArrowheads="1"/>
          </p:cNvSpPr>
          <p:nvPr/>
        </p:nvSpPr>
        <p:spPr bwMode="auto">
          <a:xfrm>
            <a:off x="9230663" y="8326644"/>
            <a:ext cx="24087"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81" name="Oval 61"/>
          <p:cNvSpPr>
            <a:spLocks noChangeArrowheads="1"/>
          </p:cNvSpPr>
          <p:nvPr/>
        </p:nvSpPr>
        <p:spPr bwMode="auto">
          <a:xfrm>
            <a:off x="9290882" y="8326644"/>
            <a:ext cx="24087"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82" name="Oval 62"/>
          <p:cNvSpPr>
            <a:spLocks noChangeArrowheads="1"/>
          </p:cNvSpPr>
          <p:nvPr/>
        </p:nvSpPr>
        <p:spPr bwMode="auto">
          <a:xfrm>
            <a:off x="9354111"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83" name="Freeform 63"/>
          <p:cNvSpPr/>
          <p:nvPr/>
        </p:nvSpPr>
        <p:spPr bwMode="auto">
          <a:xfrm>
            <a:off x="9308947" y="8468157"/>
            <a:ext cx="73768" cy="127964"/>
          </a:xfrm>
          <a:custGeom>
            <a:avLst/>
            <a:gdLst>
              <a:gd name="T0" fmla="*/ 1 w 21"/>
              <a:gd name="T1" fmla="*/ 35 h 36"/>
              <a:gd name="T2" fmla="*/ 5 w 21"/>
              <a:gd name="T3" fmla="*/ 35 h 36"/>
              <a:gd name="T4" fmla="*/ 20 w 21"/>
              <a:gd name="T5" fmla="*/ 20 h 36"/>
              <a:gd name="T6" fmla="*/ 21 w 21"/>
              <a:gd name="T7" fmla="*/ 17 h 36"/>
              <a:gd name="T8" fmla="*/ 5 w 21"/>
              <a:gd name="T9" fmla="*/ 1 h 36"/>
              <a:gd name="T10" fmla="*/ 3 w 21"/>
              <a:gd name="T11" fmla="*/ 0 h 36"/>
              <a:gd name="T12" fmla="*/ 1 w 21"/>
              <a:gd name="T13" fmla="*/ 1 h 36"/>
              <a:gd name="T14" fmla="*/ 1 w 21"/>
              <a:gd name="T15" fmla="*/ 4 h 36"/>
              <a:gd name="T16" fmla="*/ 15 w 21"/>
              <a:gd name="T17" fmla="*/ 18 h 36"/>
              <a:gd name="T18" fmla="*/ 1 w 21"/>
              <a:gd name="T19" fmla="*/ 32 h 36"/>
              <a:gd name="T20" fmla="*/ 1 w 21"/>
              <a:gd name="T21"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6">
                <a:moveTo>
                  <a:pt x="1" y="35"/>
                </a:moveTo>
                <a:cubicBezTo>
                  <a:pt x="2" y="36"/>
                  <a:pt x="4" y="36"/>
                  <a:pt x="5" y="35"/>
                </a:cubicBezTo>
                <a:cubicBezTo>
                  <a:pt x="5" y="35"/>
                  <a:pt x="20" y="20"/>
                  <a:pt x="20" y="20"/>
                </a:cubicBezTo>
                <a:cubicBezTo>
                  <a:pt x="21" y="19"/>
                  <a:pt x="21" y="18"/>
                  <a:pt x="21" y="17"/>
                </a:cubicBezTo>
                <a:cubicBezTo>
                  <a:pt x="20" y="16"/>
                  <a:pt x="11" y="7"/>
                  <a:pt x="5" y="1"/>
                </a:cubicBezTo>
                <a:cubicBezTo>
                  <a:pt x="4" y="0"/>
                  <a:pt x="4" y="0"/>
                  <a:pt x="3" y="0"/>
                </a:cubicBezTo>
                <a:cubicBezTo>
                  <a:pt x="2" y="0"/>
                  <a:pt x="2" y="0"/>
                  <a:pt x="1" y="1"/>
                </a:cubicBezTo>
                <a:cubicBezTo>
                  <a:pt x="0" y="2"/>
                  <a:pt x="0" y="3"/>
                  <a:pt x="1" y="4"/>
                </a:cubicBezTo>
                <a:cubicBezTo>
                  <a:pt x="15" y="18"/>
                  <a:pt x="15" y="18"/>
                  <a:pt x="15" y="18"/>
                </a:cubicBezTo>
                <a:cubicBezTo>
                  <a:pt x="1" y="32"/>
                  <a:pt x="1" y="32"/>
                  <a:pt x="1" y="32"/>
                </a:cubicBezTo>
                <a:cubicBezTo>
                  <a:pt x="0" y="33"/>
                  <a:pt x="0" y="35"/>
                  <a:pt x="1" y="3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84" name="Freeform 64"/>
          <p:cNvSpPr/>
          <p:nvPr/>
        </p:nvSpPr>
        <p:spPr bwMode="auto">
          <a:xfrm>
            <a:off x="9393253" y="8582573"/>
            <a:ext cx="96349" cy="13550"/>
          </a:xfrm>
          <a:custGeom>
            <a:avLst/>
            <a:gdLst>
              <a:gd name="T0" fmla="*/ 2 w 27"/>
              <a:gd name="T1" fmla="*/ 4 h 4"/>
              <a:gd name="T2" fmla="*/ 24 w 27"/>
              <a:gd name="T3" fmla="*/ 4 h 4"/>
              <a:gd name="T4" fmla="*/ 27 w 27"/>
              <a:gd name="T5" fmla="*/ 2 h 4"/>
              <a:gd name="T6" fmla="*/ 24 w 27"/>
              <a:gd name="T7" fmla="*/ 0 h 4"/>
              <a:gd name="T8" fmla="*/ 2 w 27"/>
              <a:gd name="T9" fmla="*/ 0 h 4"/>
              <a:gd name="T10" fmla="*/ 0 w 27"/>
              <a:gd name="T11" fmla="*/ 2 h 4"/>
              <a:gd name="T12" fmla="*/ 2 w 2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7" h="4">
                <a:moveTo>
                  <a:pt x="2" y="4"/>
                </a:moveTo>
                <a:cubicBezTo>
                  <a:pt x="24" y="4"/>
                  <a:pt x="24" y="4"/>
                  <a:pt x="24" y="4"/>
                </a:cubicBezTo>
                <a:cubicBezTo>
                  <a:pt x="26" y="4"/>
                  <a:pt x="27" y="3"/>
                  <a:pt x="27" y="2"/>
                </a:cubicBezTo>
                <a:cubicBezTo>
                  <a:pt x="27" y="1"/>
                  <a:pt x="26" y="0"/>
                  <a:pt x="24" y="0"/>
                </a:cubicBezTo>
                <a:cubicBezTo>
                  <a:pt x="2" y="0"/>
                  <a:pt x="2" y="0"/>
                  <a:pt x="2" y="0"/>
                </a:cubicBezTo>
                <a:cubicBezTo>
                  <a:pt x="1" y="0"/>
                  <a:pt x="0" y="1"/>
                  <a:pt x="0" y="2"/>
                </a:cubicBezTo>
                <a:cubicBezTo>
                  <a:pt x="0" y="3"/>
                  <a:pt x="1" y="4"/>
                  <a:pt x="2" y="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85" name="Freeform 65"/>
          <p:cNvSpPr>
            <a:spLocks noEditPoints="1"/>
          </p:cNvSpPr>
          <p:nvPr/>
        </p:nvSpPr>
        <p:spPr bwMode="auto">
          <a:xfrm>
            <a:off x="8265668" y="8290513"/>
            <a:ext cx="454647" cy="406473"/>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123 w 128"/>
              <a:gd name="T19" fmla="*/ 109 h 114"/>
              <a:gd name="T20" fmla="*/ 4 w 128"/>
              <a:gd name="T21" fmla="*/ 109 h 114"/>
              <a:gd name="T22" fmla="*/ 4 w 128"/>
              <a:gd name="T23" fmla="*/ 27 h 114"/>
              <a:gd name="T24" fmla="*/ 123 w 128"/>
              <a:gd name="T25" fmla="*/ 27 h 114"/>
              <a:gd name="T26" fmla="*/ 123 w 128"/>
              <a:gd name="T27" fmla="*/ 109 h 114"/>
              <a:gd name="T28" fmla="*/ 123 w 128"/>
              <a:gd name="T29" fmla="*/ 23 h 114"/>
              <a:gd name="T30" fmla="*/ 4 w 128"/>
              <a:gd name="T31" fmla="*/ 23 h 114"/>
              <a:gd name="T32" fmla="*/ 4 w 128"/>
              <a:gd name="T33" fmla="*/ 5 h 114"/>
              <a:gd name="T34" fmla="*/ 123 w 128"/>
              <a:gd name="T35" fmla="*/ 5 h 114"/>
              <a:gd name="T36" fmla="*/ 123 w 128"/>
              <a:gd name="T3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14">
                <a:moveTo>
                  <a:pt x="122" y="0"/>
                </a:moveTo>
                <a:cubicBezTo>
                  <a:pt x="6" y="0"/>
                  <a:pt x="6" y="0"/>
                  <a:pt x="6" y="0"/>
                </a:cubicBezTo>
                <a:cubicBezTo>
                  <a:pt x="2" y="0"/>
                  <a:pt x="0" y="3"/>
                  <a:pt x="0" y="6"/>
                </a:cubicBezTo>
                <a:cubicBezTo>
                  <a:pt x="0" y="108"/>
                  <a:pt x="0" y="108"/>
                  <a:pt x="0" y="108"/>
                </a:cubicBezTo>
                <a:cubicBezTo>
                  <a:pt x="0" y="111"/>
                  <a:pt x="2"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123" y="109"/>
                </a:moveTo>
                <a:cubicBezTo>
                  <a:pt x="4" y="109"/>
                  <a:pt x="4" y="109"/>
                  <a:pt x="4" y="109"/>
                </a:cubicBezTo>
                <a:cubicBezTo>
                  <a:pt x="4" y="27"/>
                  <a:pt x="4" y="27"/>
                  <a:pt x="4" y="27"/>
                </a:cubicBezTo>
                <a:cubicBezTo>
                  <a:pt x="123" y="27"/>
                  <a:pt x="123" y="27"/>
                  <a:pt x="123" y="27"/>
                </a:cubicBezTo>
                <a:lnTo>
                  <a:pt x="123" y="109"/>
                </a:lnTo>
                <a:close/>
                <a:moveTo>
                  <a:pt x="123" y="23"/>
                </a:moveTo>
                <a:cubicBezTo>
                  <a:pt x="4" y="23"/>
                  <a:pt x="4" y="23"/>
                  <a:pt x="4" y="23"/>
                </a:cubicBezTo>
                <a:cubicBezTo>
                  <a:pt x="4" y="5"/>
                  <a:pt x="4" y="5"/>
                  <a:pt x="4"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86" name="Oval 66"/>
          <p:cNvSpPr>
            <a:spLocks noChangeArrowheads="1"/>
          </p:cNvSpPr>
          <p:nvPr/>
        </p:nvSpPr>
        <p:spPr bwMode="auto">
          <a:xfrm>
            <a:off x="8318359"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87" name="Oval 67"/>
          <p:cNvSpPr>
            <a:spLocks noChangeArrowheads="1"/>
          </p:cNvSpPr>
          <p:nvPr/>
        </p:nvSpPr>
        <p:spPr bwMode="auto">
          <a:xfrm>
            <a:off x="8378577"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88" name="Oval 68"/>
          <p:cNvSpPr>
            <a:spLocks noChangeArrowheads="1"/>
          </p:cNvSpPr>
          <p:nvPr/>
        </p:nvSpPr>
        <p:spPr bwMode="auto">
          <a:xfrm>
            <a:off x="8443312"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89" name="Freeform 69"/>
          <p:cNvSpPr/>
          <p:nvPr/>
        </p:nvSpPr>
        <p:spPr bwMode="auto">
          <a:xfrm>
            <a:off x="8401159" y="8468157"/>
            <a:ext cx="185171" cy="127964"/>
          </a:xfrm>
          <a:custGeom>
            <a:avLst/>
            <a:gdLst>
              <a:gd name="T0" fmla="*/ 17 w 52"/>
              <a:gd name="T1" fmla="*/ 35 h 36"/>
              <a:gd name="T2" fmla="*/ 20 w 52"/>
              <a:gd name="T3" fmla="*/ 35 h 36"/>
              <a:gd name="T4" fmla="*/ 51 w 52"/>
              <a:gd name="T5" fmla="*/ 4 h 36"/>
              <a:gd name="T6" fmla="*/ 51 w 52"/>
              <a:gd name="T7" fmla="*/ 1 h 36"/>
              <a:gd name="T8" fmla="*/ 48 w 52"/>
              <a:gd name="T9" fmla="*/ 1 h 36"/>
              <a:gd name="T10" fmla="*/ 18 w 52"/>
              <a:gd name="T11" fmla="*/ 31 h 36"/>
              <a:gd name="T12" fmla="*/ 4 w 52"/>
              <a:gd name="T13" fmla="*/ 16 h 36"/>
              <a:gd name="T14" fmla="*/ 0 w 52"/>
              <a:gd name="T15" fmla="*/ 16 h 36"/>
              <a:gd name="T16" fmla="*/ 0 w 52"/>
              <a:gd name="T17" fmla="*/ 17 h 36"/>
              <a:gd name="T18" fmla="*/ 0 w 52"/>
              <a:gd name="T19" fmla="*/ 19 h 36"/>
              <a:gd name="T20" fmla="*/ 17 w 52"/>
              <a:gd name="T21"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36">
                <a:moveTo>
                  <a:pt x="17" y="35"/>
                </a:moveTo>
                <a:cubicBezTo>
                  <a:pt x="18" y="36"/>
                  <a:pt x="19" y="36"/>
                  <a:pt x="20" y="35"/>
                </a:cubicBezTo>
                <a:cubicBezTo>
                  <a:pt x="51" y="4"/>
                  <a:pt x="51" y="4"/>
                  <a:pt x="51" y="4"/>
                </a:cubicBezTo>
                <a:cubicBezTo>
                  <a:pt x="52" y="3"/>
                  <a:pt x="52" y="2"/>
                  <a:pt x="51" y="1"/>
                </a:cubicBezTo>
                <a:cubicBezTo>
                  <a:pt x="50" y="0"/>
                  <a:pt x="49" y="0"/>
                  <a:pt x="48" y="1"/>
                </a:cubicBezTo>
                <a:cubicBezTo>
                  <a:pt x="18" y="31"/>
                  <a:pt x="18" y="31"/>
                  <a:pt x="18" y="31"/>
                </a:cubicBezTo>
                <a:cubicBezTo>
                  <a:pt x="4" y="16"/>
                  <a:pt x="4" y="16"/>
                  <a:pt x="4" y="16"/>
                </a:cubicBezTo>
                <a:cubicBezTo>
                  <a:pt x="3" y="15"/>
                  <a:pt x="1" y="15"/>
                  <a:pt x="0" y="16"/>
                </a:cubicBezTo>
                <a:cubicBezTo>
                  <a:pt x="0" y="16"/>
                  <a:pt x="0" y="17"/>
                  <a:pt x="0" y="17"/>
                </a:cubicBezTo>
                <a:cubicBezTo>
                  <a:pt x="0" y="18"/>
                  <a:pt x="0" y="19"/>
                  <a:pt x="0" y="19"/>
                </a:cubicBezTo>
                <a:lnTo>
                  <a:pt x="17" y="3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90" name="Freeform 70"/>
          <p:cNvSpPr>
            <a:spLocks noEditPoints="1"/>
          </p:cNvSpPr>
          <p:nvPr/>
        </p:nvSpPr>
        <p:spPr bwMode="auto">
          <a:xfrm>
            <a:off x="7353362" y="8290513"/>
            <a:ext cx="456153" cy="406473"/>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123 w 128"/>
              <a:gd name="T19" fmla="*/ 109 h 114"/>
              <a:gd name="T20" fmla="*/ 5 w 128"/>
              <a:gd name="T21" fmla="*/ 109 h 114"/>
              <a:gd name="T22" fmla="*/ 5 w 128"/>
              <a:gd name="T23" fmla="*/ 27 h 114"/>
              <a:gd name="T24" fmla="*/ 123 w 128"/>
              <a:gd name="T25" fmla="*/ 27 h 114"/>
              <a:gd name="T26" fmla="*/ 123 w 128"/>
              <a:gd name="T27" fmla="*/ 109 h 114"/>
              <a:gd name="T28" fmla="*/ 123 w 128"/>
              <a:gd name="T29" fmla="*/ 23 h 114"/>
              <a:gd name="T30" fmla="*/ 5 w 128"/>
              <a:gd name="T31" fmla="*/ 23 h 114"/>
              <a:gd name="T32" fmla="*/ 5 w 128"/>
              <a:gd name="T33" fmla="*/ 5 h 114"/>
              <a:gd name="T34" fmla="*/ 123 w 128"/>
              <a:gd name="T35" fmla="*/ 5 h 114"/>
              <a:gd name="T36" fmla="*/ 123 w 128"/>
              <a:gd name="T3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123" y="109"/>
                </a:moveTo>
                <a:cubicBezTo>
                  <a:pt x="5" y="109"/>
                  <a:pt x="5" y="109"/>
                  <a:pt x="5" y="109"/>
                </a:cubicBezTo>
                <a:cubicBezTo>
                  <a:pt x="5" y="27"/>
                  <a:pt x="5" y="27"/>
                  <a:pt x="5"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91" name="Oval 71"/>
          <p:cNvSpPr>
            <a:spLocks noChangeArrowheads="1"/>
          </p:cNvSpPr>
          <p:nvPr/>
        </p:nvSpPr>
        <p:spPr bwMode="auto">
          <a:xfrm>
            <a:off x="7407559" y="8326644"/>
            <a:ext cx="24087"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92" name="Oval 72"/>
          <p:cNvSpPr>
            <a:spLocks noChangeArrowheads="1"/>
          </p:cNvSpPr>
          <p:nvPr/>
        </p:nvSpPr>
        <p:spPr bwMode="auto">
          <a:xfrm>
            <a:off x="7467777"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93" name="Oval 73"/>
          <p:cNvSpPr>
            <a:spLocks noChangeArrowheads="1"/>
          </p:cNvSpPr>
          <p:nvPr/>
        </p:nvSpPr>
        <p:spPr bwMode="auto">
          <a:xfrm>
            <a:off x="7532511" y="8326644"/>
            <a:ext cx="24087"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94" name="Freeform 74"/>
          <p:cNvSpPr/>
          <p:nvPr/>
        </p:nvSpPr>
        <p:spPr bwMode="auto">
          <a:xfrm>
            <a:off x="7517457" y="8468157"/>
            <a:ext cx="127964" cy="127964"/>
          </a:xfrm>
          <a:custGeom>
            <a:avLst/>
            <a:gdLst>
              <a:gd name="T0" fmla="*/ 0 w 36"/>
              <a:gd name="T1" fmla="*/ 34 h 36"/>
              <a:gd name="T2" fmla="*/ 1 w 36"/>
              <a:gd name="T3" fmla="*/ 35 h 36"/>
              <a:gd name="T4" fmla="*/ 4 w 36"/>
              <a:gd name="T5" fmla="*/ 35 h 36"/>
              <a:gd name="T6" fmla="*/ 18 w 36"/>
              <a:gd name="T7" fmla="*/ 21 h 36"/>
              <a:gd name="T8" fmla="*/ 32 w 36"/>
              <a:gd name="T9" fmla="*/ 35 h 36"/>
              <a:gd name="T10" fmla="*/ 35 w 36"/>
              <a:gd name="T11" fmla="*/ 35 h 36"/>
              <a:gd name="T12" fmla="*/ 36 w 36"/>
              <a:gd name="T13" fmla="*/ 34 h 36"/>
              <a:gd name="T14" fmla="*/ 35 w 36"/>
              <a:gd name="T15" fmla="*/ 32 h 36"/>
              <a:gd name="T16" fmla="*/ 21 w 36"/>
              <a:gd name="T17" fmla="*/ 18 h 36"/>
              <a:gd name="T18" fmla="*/ 35 w 36"/>
              <a:gd name="T19" fmla="*/ 4 h 36"/>
              <a:gd name="T20" fmla="*/ 36 w 36"/>
              <a:gd name="T21" fmla="*/ 2 h 36"/>
              <a:gd name="T22" fmla="*/ 35 w 36"/>
              <a:gd name="T23" fmla="*/ 1 h 36"/>
              <a:gd name="T24" fmla="*/ 32 w 36"/>
              <a:gd name="T25" fmla="*/ 1 h 36"/>
              <a:gd name="T26" fmla="*/ 18 w 36"/>
              <a:gd name="T27" fmla="*/ 15 h 36"/>
              <a:gd name="T28" fmla="*/ 4 w 36"/>
              <a:gd name="T29" fmla="*/ 1 h 36"/>
              <a:gd name="T30" fmla="*/ 1 w 36"/>
              <a:gd name="T31" fmla="*/ 1 h 36"/>
              <a:gd name="T32" fmla="*/ 0 w 36"/>
              <a:gd name="T33" fmla="*/ 2 h 36"/>
              <a:gd name="T34" fmla="*/ 1 w 36"/>
              <a:gd name="T35" fmla="*/ 4 h 36"/>
              <a:gd name="T36" fmla="*/ 15 w 36"/>
              <a:gd name="T37" fmla="*/ 18 h 36"/>
              <a:gd name="T38" fmla="*/ 1 w 36"/>
              <a:gd name="T39" fmla="*/ 32 h 36"/>
              <a:gd name="T40" fmla="*/ 0 w 36"/>
              <a:gd name="T41" fmla="*/ 3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6">
                <a:moveTo>
                  <a:pt x="0" y="34"/>
                </a:moveTo>
                <a:cubicBezTo>
                  <a:pt x="0" y="34"/>
                  <a:pt x="0" y="35"/>
                  <a:pt x="1" y="35"/>
                </a:cubicBezTo>
                <a:cubicBezTo>
                  <a:pt x="2" y="36"/>
                  <a:pt x="3" y="36"/>
                  <a:pt x="4" y="35"/>
                </a:cubicBezTo>
                <a:cubicBezTo>
                  <a:pt x="18" y="21"/>
                  <a:pt x="18" y="21"/>
                  <a:pt x="18" y="21"/>
                </a:cubicBezTo>
                <a:cubicBezTo>
                  <a:pt x="32" y="35"/>
                  <a:pt x="32" y="35"/>
                  <a:pt x="32" y="35"/>
                </a:cubicBezTo>
                <a:cubicBezTo>
                  <a:pt x="33" y="36"/>
                  <a:pt x="34" y="36"/>
                  <a:pt x="35" y="35"/>
                </a:cubicBezTo>
                <a:cubicBezTo>
                  <a:pt x="36" y="35"/>
                  <a:pt x="36" y="34"/>
                  <a:pt x="36" y="34"/>
                </a:cubicBezTo>
                <a:cubicBezTo>
                  <a:pt x="36" y="33"/>
                  <a:pt x="36" y="33"/>
                  <a:pt x="35" y="32"/>
                </a:cubicBezTo>
                <a:cubicBezTo>
                  <a:pt x="21" y="18"/>
                  <a:pt x="21" y="18"/>
                  <a:pt x="21" y="18"/>
                </a:cubicBezTo>
                <a:cubicBezTo>
                  <a:pt x="35" y="4"/>
                  <a:pt x="35" y="4"/>
                  <a:pt x="35" y="4"/>
                </a:cubicBezTo>
                <a:cubicBezTo>
                  <a:pt x="36" y="4"/>
                  <a:pt x="36" y="3"/>
                  <a:pt x="36" y="2"/>
                </a:cubicBezTo>
                <a:cubicBezTo>
                  <a:pt x="36" y="2"/>
                  <a:pt x="36" y="1"/>
                  <a:pt x="35" y="1"/>
                </a:cubicBezTo>
                <a:cubicBezTo>
                  <a:pt x="34" y="0"/>
                  <a:pt x="33" y="0"/>
                  <a:pt x="32" y="1"/>
                </a:cubicBezTo>
                <a:cubicBezTo>
                  <a:pt x="18" y="15"/>
                  <a:pt x="18" y="15"/>
                  <a:pt x="18" y="15"/>
                </a:cubicBezTo>
                <a:cubicBezTo>
                  <a:pt x="4" y="1"/>
                  <a:pt x="4" y="1"/>
                  <a:pt x="4" y="1"/>
                </a:cubicBezTo>
                <a:cubicBezTo>
                  <a:pt x="3" y="0"/>
                  <a:pt x="2" y="0"/>
                  <a:pt x="1" y="1"/>
                </a:cubicBezTo>
                <a:cubicBezTo>
                  <a:pt x="0" y="1"/>
                  <a:pt x="0" y="2"/>
                  <a:pt x="0" y="2"/>
                </a:cubicBezTo>
                <a:cubicBezTo>
                  <a:pt x="0" y="3"/>
                  <a:pt x="0" y="4"/>
                  <a:pt x="1" y="4"/>
                </a:cubicBezTo>
                <a:cubicBezTo>
                  <a:pt x="15" y="18"/>
                  <a:pt x="15" y="18"/>
                  <a:pt x="15" y="18"/>
                </a:cubicBezTo>
                <a:cubicBezTo>
                  <a:pt x="1" y="32"/>
                  <a:pt x="1" y="32"/>
                  <a:pt x="1" y="32"/>
                </a:cubicBezTo>
                <a:cubicBezTo>
                  <a:pt x="0" y="33"/>
                  <a:pt x="0" y="33"/>
                  <a:pt x="0" y="3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95" name="Freeform 75"/>
          <p:cNvSpPr>
            <a:spLocks noEditPoints="1"/>
          </p:cNvSpPr>
          <p:nvPr/>
        </p:nvSpPr>
        <p:spPr bwMode="auto">
          <a:xfrm>
            <a:off x="6442562" y="8290513"/>
            <a:ext cx="456153" cy="406473"/>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123 w 128"/>
              <a:gd name="T19" fmla="*/ 109 h 114"/>
              <a:gd name="T20" fmla="*/ 5 w 128"/>
              <a:gd name="T21" fmla="*/ 109 h 114"/>
              <a:gd name="T22" fmla="*/ 5 w 128"/>
              <a:gd name="T23" fmla="*/ 27 h 114"/>
              <a:gd name="T24" fmla="*/ 123 w 128"/>
              <a:gd name="T25" fmla="*/ 27 h 114"/>
              <a:gd name="T26" fmla="*/ 123 w 128"/>
              <a:gd name="T27" fmla="*/ 109 h 114"/>
              <a:gd name="T28" fmla="*/ 123 w 128"/>
              <a:gd name="T29" fmla="*/ 23 h 114"/>
              <a:gd name="T30" fmla="*/ 5 w 128"/>
              <a:gd name="T31" fmla="*/ 23 h 114"/>
              <a:gd name="T32" fmla="*/ 5 w 128"/>
              <a:gd name="T33" fmla="*/ 5 h 114"/>
              <a:gd name="T34" fmla="*/ 123 w 128"/>
              <a:gd name="T35" fmla="*/ 5 h 114"/>
              <a:gd name="T36" fmla="*/ 123 w 128"/>
              <a:gd name="T3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123" y="109"/>
                </a:moveTo>
                <a:cubicBezTo>
                  <a:pt x="5" y="109"/>
                  <a:pt x="5" y="109"/>
                  <a:pt x="5" y="109"/>
                </a:cubicBezTo>
                <a:cubicBezTo>
                  <a:pt x="5" y="27"/>
                  <a:pt x="5" y="27"/>
                  <a:pt x="5"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96" name="Oval 76"/>
          <p:cNvSpPr>
            <a:spLocks noChangeArrowheads="1"/>
          </p:cNvSpPr>
          <p:nvPr/>
        </p:nvSpPr>
        <p:spPr bwMode="auto">
          <a:xfrm>
            <a:off x="6495255"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97" name="Oval 77"/>
          <p:cNvSpPr>
            <a:spLocks noChangeArrowheads="1"/>
          </p:cNvSpPr>
          <p:nvPr/>
        </p:nvSpPr>
        <p:spPr bwMode="auto">
          <a:xfrm>
            <a:off x="6556976" y="8326644"/>
            <a:ext cx="24087"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98" name="Oval 78"/>
          <p:cNvSpPr>
            <a:spLocks noChangeArrowheads="1"/>
          </p:cNvSpPr>
          <p:nvPr/>
        </p:nvSpPr>
        <p:spPr bwMode="auto">
          <a:xfrm>
            <a:off x="6620207"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99" name="Freeform 79"/>
          <p:cNvSpPr/>
          <p:nvPr/>
        </p:nvSpPr>
        <p:spPr bwMode="auto">
          <a:xfrm>
            <a:off x="6581064" y="8525364"/>
            <a:ext cx="177644" cy="15055"/>
          </a:xfrm>
          <a:custGeom>
            <a:avLst/>
            <a:gdLst>
              <a:gd name="T0" fmla="*/ 3 w 50"/>
              <a:gd name="T1" fmla="*/ 4 h 4"/>
              <a:gd name="T2" fmla="*/ 47 w 50"/>
              <a:gd name="T3" fmla="*/ 4 h 4"/>
              <a:gd name="T4" fmla="*/ 50 w 50"/>
              <a:gd name="T5" fmla="*/ 2 h 4"/>
              <a:gd name="T6" fmla="*/ 47 w 50"/>
              <a:gd name="T7" fmla="*/ 0 h 4"/>
              <a:gd name="T8" fmla="*/ 3 w 50"/>
              <a:gd name="T9" fmla="*/ 0 h 4"/>
              <a:gd name="T10" fmla="*/ 0 w 50"/>
              <a:gd name="T11" fmla="*/ 2 h 4"/>
              <a:gd name="T12" fmla="*/ 3 w 5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50" h="4">
                <a:moveTo>
                  <a:pt x="3" y="4"/>
                </a:moveTo>
                <a:cubicBezTo>
                  <a:pt x="47" y="4"/>
                  <a:pt x="47" y="4"/>
                  <a:pt x="47" y="4"/>
                </a:cubicBezTo>
                <a:cubicBezTo>
                  <a:pt x="49" y="4"/>
                  <a:pt x="50" y="3"/>
                  <a:pt x="50" y="2"/>
                </a:cubicBezTo>
                <a:cubicBezTo>
                  <a:pt x="50" y="1"/>
                  <a:pt x="49" y="0"/>
                  <a:pt x="47" y="0"/>
                </a:cubicBezTo>
                <a:cubicBezTo>
                  <a:pt x="3" y="0"/>
                  <a:pt x="3" y="0"/>
                  <a:pt x="3" y="0"/>
                </a:cubicBezTo>
                <a:cubicBezTo>
                  <a:pt x="1" y="0"/>
                  <a:pt x="0" y="1"/>
                  <a:pt x="0" y="2"/>
                </a:cubicBezTo>
                <a:cubicBezTo>
                  <a:pt x="0" y="3"/>
                  <a:pt x="1" y="4"/>
                  <a:pt x="3" y="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00" name="Freeform 80"/>
          <p:cNvSpPr>
            <a:spLocks noEditPoints="1"/>
          </p:cNvSpPr>
          <p:nvPr/>
        </p:nvSpPr>
        <p:spPr bwMode="auto">
          <a:xfrm>
            <a:off x="5530257" y="8290513"/>
            <a:ext cx="456153" cy="406473"/>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123 w 128"/>
              <a:gd name="T19" fmla="*/ 109 h 114"/>
              <a:gd name="T20" fmla="*/ 5 w 128"/>
              <a:gd name="T21" fmla="*/ 109 h 114"/>
              <a:gd name="T22" fmla="*/ 5 w 128"/>
              <a:gd name="T23" fmla="*/ 27 h 114"/>
              <a:gd name="T24" fmla="*/ 123 w 128"/>
              <a:gd name="T25" fmla="*/ 27 h 114"/>
              <a:gd name="T26" fmla="*/ 123 w 128"/>
              <a:gd name="T27" fmla="*/ 109 h 114"/>
              <a:gd name="T28" fmla="*/ 123 w 128"/>
              <a:gd name="T29" fmla="*/ 23 h 114"/>
              <a:gd name="T30" fmla="*/ 5 w 128"/>
              <a:gd name="T31" fmla="*/ 23 h 114"/>
              <a:gd name="T32" fmla="*/ 5 w 128"/>
              <a:gd name="T33" fmla="*/ 5 h 114"/>
              <a:gd name="T34" fmla="*/ 123 w 128"/>
              <a:gd name="T35" fmla="*/ 5 h 114"/>
              <a:gd name="T36" fmla="*/ 123 w 128"/>
              <a:gd name="T3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123" y="109"/>
                </a:moveTo>
                <a:cubicBezTo>
                  <a:pt x="5" y="109"/>
                  <a:pt x="5" y="109"/>
                  <a:pt x="5" y="109"/>
                </a:cubicBezTo>
                <a:cubicBezTo>
                  <a:pt x="5" y="27"/>
                  <a:pt x="5" y="27"/>
                  <a:pt x="5"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01" name="Oval 81"/>
          <p:cNvSpPr>
            <a:spLocks noChangeArrowheads="1"/>
          </p:cNvSpPr>
          <p:nvPr/>
        </p:nvSpPr>
        <p:spPr bwMode="auto">
          <a:xfrm>
            <a:off x="5584452" y="8326644"/>
            <a:ext cx="24087"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02" name="Oval 82"/>
          <p:cNvSpPr>
            <a:spLocks noChangeArrowheads="1"/>
          </p:cNvSpPr>
          <p:nvPr/>
        </p:nvSpPr>
        <p:spPr bwMode="auto">
          <a:xfrm>
            <a:off x="5644671"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03" name="Oval 83"/>
          <p:cNvSpPr>
            <a:spLocks noChangeArrowheads="1"/>
          </p:cNvSpPr>
          <p:nvPr/>
        </p:nvSpPr>
        <p:spPr bwMode="auto">
          <a:xfrm>
            <a:off x="5709405" y="8326644"/>
            <a:ext cx="24087"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04" name="Freeform 84"/>
          <p:cNvSpPr/>
          <p:nvPr/>
        </p:nvSpPr>
        <p:spPr bwMode="auto">
          <a:xfrm>
            <a:off x="5670264" y="8447081"/>
            <a:ext cx="177644" cy="174632"/>
          </a:xfrm>
          <a:custGeom>
            <a:avLst/>
            <a:gdLst>
              <a:gd name="T0" fmla="*/ 3 w 50"/>
              <a:gd name="T1" fmla="*/ 26 h 49"/>
              <a:gd name="T2" fmla="*/ 23 w 50"/>
              <a:gd name="T3" fmla="*/ 26 h 49"/>
              <a:gd name="T4" fmla="*/ 23 w 50"/>
              <a:gd name="T5" fmla="*/ 46 h 49"/>
              <a:gd name="T6" fmla="*/ 25 w 50"/>
              <a:gd name="T7" fmla="*/ 49 h 49"/>
              <a:gd name="T8" fmla="*/ 27 w 50"/>
              <a:gd name="T9" fmla="*/ 46 h 49"/>
              <a:gd name="T10" fmla="*/ 27 w 50"/>
              <a:gd name="T11" fmla="*/ 26 h 49"/>
              <a:gd name="T12" fmla="*/ 47 w 50"/>
              <a:gd name="T13" fmla="*/ 26 h 49"/>
              <a:gd name="T14" fmla="*/ 50 w 50"/>
              <a:gd name="T15" fmla="*/ 24 h 49"/>
              <a:gd name="T16" fmla="*/ 47 w 50"/>
              <a:gd name="T17" fmla="*/ 22 h 49"/>
              <a:gd name="T18" fmla="*/ 27 w 50"/>
              <a:gd name="T19" fmla="*/ 22 h 49"/>
              <a:gd name="T20" fmla="*/ 27 w 50"/>
              <a:gd name="T21" fmla="*/ 2 h 49"/>
              <a:gd name="T22" fmla="*/ 25 w 50"/>
              <a:gd name="T23" fmla="*/ 0 h 49"/>
              <a:gd name="T24" fmla="*/ 23 w 50"/>
              <a:gd name="T25" fmla="*/ 2 h 49"/>
              <a:gd name="T26" fmla="*/ 23 w 50"/>
              <a:gd name="T27" fmla="*/ 22 h 49"/>
              <a:gd name="T28" fmla="*/ 3 w 50"/>
              <a:gd name="T29" fmla="*/ 22 h 49"/>
              <a:gd name="T30" fmla="*/ 0 w 50"/>
              <a:gd name="T31" fmla="*/ 24 h 49"/>
              <a:gd name="T32" fmla="*/ 3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3" y="26"/>
                </a:moveTo>
                <a:cubicBezTo>
                  <a:pt x="23" y="26"/>
                  <a:pt x="23" y="26"/>
                  <a:pt x="23" y="26"/>
                </a:cubicBezTo>
                <a:cubicBezTo>
                  <a:pt x="23" y="46"/>
                  <a:pt x="23" y="46"/>
                  <a:pt x="23" y="46"/>
                </a:cubicBezTo>
                <a:cubicBezTo>
                  <a:pt x="23" y="48"/>
                  <a:pt x="24" y="49"/>
                  <a:pt x="25" y="49"/>
                </a:cubicBezTo>
                <a:cubicBezTo>
                  <a:pt x="26" y="49"/>
                  <a:pt x="27" y="48"/>
                  <a:pt x="27" y="46"/>
                </a:cubicBezTo>
                <a:cubicBezTo>
                  <a:pt x="27" y="26"/>
                  <a:pt x="27" y="26"/>
                  <a:pt x="27" y="26"/>
                </a:cubicBezTo>
                <a:cubicBezTo>
                  <a:pt x="47" y="26"/>
                  <a:pt x="47" y="26"/>
                  <a:pt x="47" y="26"/>
                </a:cubicBezTo>
                <a:cubicBezTo>
                  <a:pt x="48" y="26"/>
                  <a:pt x="50" y="25"/>
                  <a:pt x="50" y="24"/>
                </a:cubicBezTo>
                <a:cubicBezTo>
                  <a:pt x="50" y="23"/>
                  <a:pt x="48" y="22"/>
                  <a:pt x="47" y="22"/>
                </a:cubicBezTo>
                <a:cubicBezTo>
                  <a:pt x="27" y="22"/>
                  <a:pt x="27" y="22"/>
                  <a:pt x="27" y="22"/>
                </a:cubicBezTo>
                <a:cubicBezTo>
                  <a:pt x="27" y="2"/>
                  <a:pt x="27" y="2"/>
                  <a:pt x="27" y="2"/>
                </a:cubicBezTo>
                <a:cubicBezTo>
                  <a:pt x="27" y="1"/>
                  <a:pt x="26" y="0"/>
                  <a:pt x="25" y="0"/>
                </a:cubicBezTo>
                <a:cubicBezTo>
                  <a:pt x="24" y="0"/>
                  <a:pt x="23" y="1"/>
                  <a:pt x="23" y="2"/>
                </a:cubicBezTo>
                <a:cubicBezTo>
                  <a:pt x="23" y="22"/>
                  <a:pt x="23" y="22"/>
                  <a:pt x="23" y="22"/>
                </a:cubicBezTo>
                <a:cubicBezTo>
                  <a:pt x="3" y="22"/>
                  <a:pt x="3" y="22"/>
                  <a:pt x="3" y="22"/>
                </a:cubicBezTo>
                <a:cubicBezTo>
                  <a:pt x="1" y="22"/>
                  <a:pt x="0" y="23"/>
                  <a:pt x="0" y="24"/>
                </a:cubicBezTo>
                <a:cubicBezTo>
                  <a:pt x="0" y="25"/>
                  <a:pt x="1" y="26"/>
                  <a:pt x="3" y="26"/>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05" name="Oval 85"/>
          <p:cNvSpPr>
            <a:spLocks noChangeArrowheads="1"/>
          </p:cNvSpPr>
          <p:nvPr/>
        </p:nvSpPr>
        <p:spPr bwMode="auto">
          <a:xfrm>
            <a:off x="4672147" y="8301053"/>
            <a:ext cx="25593" cy="2559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06" name="Oval 86"/>
          <p:cNvSpPr>
            <a:spLocks noChangeArrowheads="1"/>
          </p:cNvSpPr>
          <p:nvPr/>
        </p:nvSpPr>
        <p:spPr bwMode="auto">
          <a:xfrm>
            <a:off x="4733871" y="8301053"/>
            <a:ext cx="24087" cy="2559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07" name="Oval 87"/>
          <p:cNvSpPr>
            <a:spLocks noChangeArrowheads="1"/>
          </p:cNvSpPr>
          <p:nvPr/>
        </p:nvSpPr>
        <p:spPr bwMode="auto">
          <a:xfrm>
            <a:off x="4797101" y="8301053"/>
            <a:ext cx="25593" cy="2559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08" name="Freeform 88"/>
          <p:cNvSpPr>
            <a:spLocks noEditPoints="1"/>
          </p:cNvSpPr>
          <p:nvPr/>
        </p:nvSpPr>
        <p:spPr bwMode="auto">
          <a:xfrm>
            <a:off x="4619456" y="8264921"/>
            <a:ext cx="456153" cy="456153"/>
          </a:xfrm>
          <a:custGeom>
            <a:avLst/>
            <a:gdLst>
              <a:gd name="T0" fmla="*/ 122 w 128"/>
              <a:gd name="T1" fmla="*/ 22 h 128"/>
              <a:gd name="T2" fmla="*/ 113 w 128"/>
              <a:gd name="T3" fmla="*/ 22 h 128"/>
              <a:gd name="T4" fmla="*/ 113 w 128"/>
              <a:gd name="T5" fmla="*/ 6 h 128"/>
              <a:gd name="T6" fmla="*/ 107 w 128"/>
              <a:gd name="T7" fmla="*/ 0 h 128"/>
              <a:gd name="T8" fmla="*/ 6 w 128"/>
              <a:gd name="T9" fmla="*/ 0 h 128"/>
              <a:gd name="T10" fmla="*/ 0 w 128"/>
              <a:gd name="T11" fmla="*/ 6 h 128"/>
              <a:gd name="T12" fmla="*/ 0 w 128"/>
              <a:gd name="T13" fmla="*/ 100 h 128"/>
              <a:gd name="T14" fmla="*/ 6 w 128"/>
              <a:gd name="T15" fmla="*/ 106 h 128"/>
              <a:gd name="T16" fmla="*/ 15 w 128"/>
              <a:gd name="T17" fmla="*/ 106 h 128"/>
              <a:gd name="T18" fmla="*/ 15 w 128"/>
              <a:gd name="T19" fmla="*/ 122 h 128"/>
              <a:gd name="T20" fmla="*/ 21 w 128"/>
              <a:gd name="T21" fmla="*/ 128 h 128"/>
              <a:gd name="T22" fmla="*/ 122 w 128"/>
              <a:gd name="T23" fmla="*/ 128 h 128"/>
              <a:gd name="T24" fmla="*/ 128 w 128"/>
              <a:gd name="T25" fmla="*/ 122 h 128"/>
              <a:gd name="T26" fmla="*/ 128 w 128"/>
              <a:gd name="T27" fmla="*/ 28 h 128"/>
              <a:gd name="T28" fmla="*/ 122 w 128"/>
              <a:gd name="T29" fmla="*/ 22 h 128"/>
              <a:gd name="T30" fmla="*/ 15 w 128"/>
              <a:gd name="T31" fmla="*/ 101 h 128"/>
              <a:gd name="T32" fmla="*/ 5 w 128"/>
              <a:gd name="T33" fmla="*/ 101 h 128"/>
              <a:gd name="T34" fmla="*/ 5 w 128"/>
              <a:gd name="T35" fmla="*/ 27 h 128"/>
              <a:gd name="T36" fmla="*/ 15 w 128"/>
              <a:gd name="T37" fmla="*/ 27 h 128"/>
              <a:gd name="T38" fmla="*/ 15 w 128"/>
              <a:gd name="T39" fmla="*/ 101 h 128"/>
              <a:gd name="T40" fmla="*/ 5 w 128"/>
              <a:gd name="T41" fmla="*/ 22 h 128"/>
              <a:gd name="T42" fmla="*/ 5 w 128"/>
              <a:gd name="T43" fmla="*/ 5 h 128"/>
              <a:gd name="T44" fmla="*/ 109 w 128"/>
              <a:gd name="T45" fmla="*/ 5 h 128"/>
              <a:gd name="T46" fmla="*/ 109 w 128"/>
              <a:gd name="T47" fmla="*/ 22 h 128"/>
              <a:gd name="T48" fmla="*/ 5 w 128"/>
              <a:gd name="T49" fmla="*/ 22 h 128"/>
              <a:gd name="T50" fmla="*/ 123 w 128"/>
              <a:gd name="T51" fmla="*/ 123 h 128"/>
              <a:gd name="T52" fmla="*/ 19 w 128"/>
              <a:gd name="T53" fmla="*/ 123 h 128"/>
              <a:gd name="T54" fmla="*/ 19 w 128"/>
              <a:gd name="T55" fmla="*/ 49 h 128"/>
              <a:gd name="T56" fmla="*/ 123 w 128"/>
              <a:gd name="T57" fmla="*/ 49 h 128"/>
              <a:gd name="T58" fmla="*/ 123 w 128"/>
              <a:gd name="T59" fmla="*/ 123 h 128"/>
              <a:gd name="T60" fmla="*/ 123 w 128"/>
              <a:gd name="T61" fmla="*/ 44 h 128"/>
              <a:gd name="T62" fmla="*/ 19 w 128"/>
              <a:gd name="T63" fmla="*/ 44 h 128"/>
              <a:gd name="T64" fmla="*/ 19 w 128"/>
              <a:gd name="T65" fmla="*/ 27 h 128"/>
              <a:gd name="T66" fmla="*/ 123 w 128"/>
              <a:gd name="T67" fmla="*/ 27 h 128"/>
              <a:gd name="T68" fmla="*/ 123 w 128"/>
              <a:gd name="T69"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8">
                <a:moveTo>
                  <a:pt x="122" y="22"/>
                </a:moveTo>
                <a:cubicBezTo>
                  <a:pt x="113" y="22"/>
                  <a:pt x="113" y="22"/>
                  <a:pt x="113" y="22"/>
                </a:cubicBezTo>
                <a:cubicBezTo>
                  <a:pt x="113" y="6"/>
                  <a:pt x="113" y="6"/>
                  <a:pt x="113" y="6"/>
                </a:cubicBezTo>
                <a:cubicBezTo>
                  <a:pt x="113" y="3"/>
                  <a:pt x="110" y="0"/>
                  <a:pt x="107" y="0"/>
                </a:cubicBezTo>
                <a:cubicBezTo>
                  <a:pt x="6" y="0"/>
                  <a:pt x="6" y="0"/>
                  <a:pt x="6" y="0"/>
                </a:cubicBezTo>
                <a:cubicBezTo>
                  <a:pt x="3" y="0"/>
                  <a:pt x="0" y="3"/>
                  <a:pt x="0" y="6"/>
                </a:cubicBezTo>
                <a:cubicBezTo>
                  <a:pt x="0" y="100"/>
                  <a:pt x="0" y="100"/>
                  <a:pt x="0" y="100"/>
                </a:cubicBezTo>
                <a:cubicBezTo>
                  <a:pt x="0" y="103"/>
                  <a:pt x="3" y="106"/>
                  <a:pt x="6" y="106"/>
                </a:cubicBezTo>
                <a:cubicBezTo>
                  <a:pt x="15" y="106"/>
                  <a:pt x="15" y="106"/>
                  <a:pt x="15" y="106"/>
                </a:cubicBezTo>
                <a:cubicBezTo>
                  <a:pt x="15" y="122"/>
                  <a:pt x="15" y="122"/>
                  <a:pt x="15" y="122"/>
                </a:cubicBezTo>
                <a:cubicBezTo>
                  <a:pt x="15" y="125"/>
                  <a:pt x="18" y="128"/>
                  <a:pt x="21" y="128"/>
                </a:cubicBezTo>
                <a:cubicBezTo>
                  <a:pt x="122" y="128"/>
                  <a:pt x="122" y="128"/>
                  <a:pt x="122" y="128"/>
                </a:cubicBezTo>
                <a:cubicBezTo>
                  <a:pt x="125" y="128"/>
                  <a:pt x="128" y="125"/>
                  <a:pt x="128" y="122"/>
                </a:cubicBezTo>
                <a:cubicBezTo>
                  <a:pt x="128" y="28"/>
                  <a:pt x="128" y="28"/>
                  <a:pt x="128" y="28"/>
                </a:cubicBezTo>
                <a:cubicBezTo>
                  <a:pt x="128" y="25"/>
                  <a:pt x="125" y="22"/>
                  <a:pt x="122" y="22"/>
                </a:cubicBezTo>
                <a:close/>
                <a:moveTo>
                  <a:pt x="15" y="101"/>
                </a:moveTo>
                <a:cubicBezTo>
                  <a:pt x="5" y="101"/>
                  <a:pt x="5" y="101"/>
                  <a:pt x="5" y="101"/>
                </a:cubicBezTo>
                <a:cubicBezTo>
                  <a:pt x="5" y="27"/>
                  <a:pt x="5" y="27"/>
                  <a:pt x="5" y="27"/>
                </a:cubicBezTo>
                <a:cubicBezTo>
                  <a:pt x="15" y="27"/>
                  <a:pt x="15" y="27"/>
                  <a:pt x="15" y="27"/>
                </a:cubicBezTo>
                <a:lnTo>
                  <a:pt x="15" y="101"/>
                </a:lnTo>
                <a:close/>
                <a:moveTo>
                  <a:pt x="5" y="22"/>
                </a:moveTo>
                <a:cubicBezTo>
                  <a:pt x="5" y="5"/>
                  <a:pt x="5" y="5"/>
                  <a:pt x="5" y="5"/>
                </a:cubicBezTo>
                <a:cubicBezTo>
                  <a:pt x="109" y="5"/>
                  <a:pt x="109" y="5"/>
                  <a:pt x="109" y="5"/>
                </a:cubicBezTo>
                <a:cubicBezTo>
                  <a:pt x="109" y="22"/>
                  <a:pt x="109" y="22"/>
                  <a:pt x="109" y="22"/>
                </a:cubicBezTo>
                <a:lnTo>
                  <a:pt x="5" y="22"/>
                </a:lnTo>
                <a:close/>
                <a:moveTo>
                  <a:pt x="123" y="123"/>
                </a:moveTo>
                <a:cubicBezTo>
                  <a:pt x="19" y="123"/>
                  <a:pt x="19" y="123"/>
                  <a:pt x="19" y="123"/>
                </a:cubicBezTo>
                <a:cubicBezTo>
                  <a:pt x="19" y="49"/>
                  <a:pt x="19" y="49"/>
                  <a:pt x="19" y="49"/>
                </a:cubicBezTo>
                <a:cubicBezTo>
                  <a:pt x="123" y="49"/>
                  <a:pt x="123" y="49"/>
                  <a:pt x="123" y="49"/>
                </a:cubicBezTo>
                <a:lnTo>
                  <a:pt x="123" y="123"/>
                </a:lnTo>
                <a:close/>
                <a:moveTo>
                  <a:pt x="123" y="44"/>
                </a:moveTo>
                <a:cubicBezTo>
                  <a:pt x="19" y="44"/>
                  <a:pt x="19" y="44"/>
                  <a:pt x="19" y="44"/>
                </a:cubicBezTo>
                <a:cubicBezTo>
                  <a:pt x="19" y="27"/>
                  <a:pt x="19" y="27"/>
                  <a:pt x="19" y="27"/>
                </a:cubicBezTo>
                <a:cubicBezTo>
                  <a:pt x="123" y="27"/>
                  <a:pt x="123" y="27"/>
                  <a:pt x="123" y="27"/>
                </a:cubicBezTo>
                <a:lnTo>
                  <a:pt x="123" y="4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09" name="Oval 89"/>
          <p:cNvSpPr>
            <a:spLocks noChangeArrowheads="1"/>
          </p:cNvSpPr>
          <p:nvPr/>
        </p:nvSpPr>
        <p:spPr bwMode="auto">
          <a:xfrm>
            <a:off x="4726344" y="8379337"/>
            <a:ext cx="25593" cy="2559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10" name="Oval 90"/>
          <p:cNvSpPr>
            <a:spLocks noChangeArrowheads="1"/>
          </p:cNvSpPr>
          <p:nvPr/>
        </p:nvSpPr>
        <p:spPr bwMode="auto">
          <a:xfrm>
            <a:off x="4786563" y="8379337"/>
            <a:ext cx="25593" cy="2559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11" name="Oval 91"/>
          <p:cNvSpPr>
            <a:spLocks noChangeArrowheads="1"/>
          </p:cNvSpPr>
          <p:nvPr/>
        </p:nvSpPr>
        <p:spPr bwMode="auto">
          <a:xfrm>
            <a:off x="4851297" y="8379337"/>
            <a:ext cx="24087" cy="2559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12" name="Freeform 92"/>
          <p:cNvSpPr>
            <a:spLocks noEditPoints="1"/>
          </p:cNvSpPr>
          <p:nvPr/>
        </p:nvSpPr>
        <p:spPr bwMode="auto">
          <a:xfrm>
            <a:off x="3708657" y="8290513"/>
            <a:ext cx="454647" cy="406473"/>
          </a:xfrm>
          <a:custGeom>
            <a:avLst/>
            <a:gdLst>
              <a:gd name="T0" fmla="*/ 122 w 128"/>
              <a:gd name="T1" fmla="*/ 0 h 114"/>
              <a:gd name="T2" fmla="*/ 6 w 128"/>
              <a:gd name="T3" fmla="*/ 0 h 114"/>
              <a:gd name="T4" fmla="*/ 0 w 128"/>
              <a:gd name="T5" fmla="*/ 6 h 114"/>
              <a:gd name="T6" fmla="*/ 0 w 128"/>
              <a:gd name="T7" fmla="*/ 108 h 114"/>
              <a:gd name="T8" fmla="*/ 6 w 128"/>
              <a:gd name="T9" fmla="*/ 114 h 114"/>
              <a:gd name="T10" fmla="*/ 122 w 128"/>
              <a:gd name="T11" fmla="*/ 114 h 114"/>
              <a:gd name="T12" fmla="*/ 128 w 128"/>
              <a:gd name="T13" fmla="*/ 108 h 114"/>
              <a:gd name="T14" fmla="*/ 128 w 128"/>
              <a:gd name="T15" fmla="*/ 6 h 114"/>
              <a:gd name="T16" fmla="*/ 122 w 128"/>
              <a:gd name="T17" fmla="*/ 0 h 114"/>
              <a:gd name="T18" fmla="*/ 123 w 128"/>
              <a:gd name="T19" fmla="*/ 109 h 114"/>
              <a:gd name="T20" fmla="*/ 5 w 128"/>
              <a:gd name="T21" fmla="*/ 109 h 114"/>
              <a:gd name="T22" fmla="*/ 5 w 128"/>
              <a:gd name="T23" fmla="*/ 27 h 114"/>
              <a:gd name="T24" fmla="*/ 123 w 128"/>
              <a:gd name="T25" fmla="*/ 27 h 114"/>
              <a:gd name="T26" fmla="*/ 123 w 128"/>
              <a:gd name="T27" fmla="*/ 109 h 114"/>
              <a:gd name="T28" fmla="*/ 123 w 128"/>
              <a:gd name="T29" fmla="*/ 23 h 114"/>
              <a:gd name="T30" fmla="*/ 5 w 128"/>
              <a:gd name="T31" fmla="*/ 23 h 114"/>
              <a:gd name="T32" fmla="*/ 5 w 128"/>
              <a:gd name="T33" fmla="*/ 5 h 114"/>
              <a:gd name="T34" fmla="*/ 123 w 128"/>
              <a:gd name="T35" fmla="*/ 5 h 114"/>
              <a:gd name="T36" fmla="*/ 123 w 128"/>
              <a:gd name="T3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14">
                <a:moveTo>
                  <a:pt x="122" y="0"/>
                </a:moveTo>
                <a:cubicBezTo>
                  <a:pt x="6" y="0"/>
                  <a:pt x="6" y="0"/>
                  <a:pt x="6" y="0"/>
                </a:cubicBezTo>
                <a:cubicBezTo>
                  <a:pt x="3" y="0"/>
                  <a:pt x="0" y="3"/>
                  <a:pt x="0" y="6"/>
                </a:cubicBezTo>
                <a:cubicBezTo>
                  <a:pt x="0" y="108"/>
                  <a:pt x="0" y="108"/>
                  <a:pt x="0" y="108"/>
                </a:cubicBezTo>
                <a:cubicBezTo>
                  <a:pt x="0" y="111"/>
                  <a:pt x="3" y="114"/>
                  <a:pt x="6" y="114"/>
                </a:cubicBezTo>
                <a:cubicBezTo>
                  <a:pt x="122" y="114"/>
                  <a:pt x="122" y="114"/>
                  <a:pt x="122" y="114"/>
                </a:cubicBezTo>
                <a:cubicBezTo>
                  <a:pt x="125" y="114"/>
                  <a:pt x="128" y="111"/>
                  <a:pt x="128" y="108"/>
                </a:cubicBezTo>
                <a:cubicBezTo>
                  <a:pt x="128" y="6"/>
                  <a:pt x="128" y="6"/>
                  <a:pt x="128" y="6"/>
                </a:cubicBezTo>
                <a:cubicBezTo>
                  <a:pt x="128" y="3"/>
                  <a:pt x="125" y="0"/>
                  <a:pt x="122" y="0"/>
                </a:cubicBezTo>
                <a:close/>
                <a:moveTo>
                  <a:pt x="123" y="109"/>
                </a:moveTo>
                <a:cubicBezTo>
                  <a:pt x="5" y="109"/>
                  <a:pt x="5" y="109"/>
                  <a:pt x="5" y="109"/>
                </a:cubicBezTo>
                <a:cubicBezTo>
                  <a:pt x="5" y="27"/>
                  <a:pt x="5" y="27"/>
                  <a:pt x="5" y="27"/>
                </a:cubicBezTo>
                <a:cubicBezTo>
                  <a:pt x="123" y="27"/>
                  <a:pt x="123" y="27"/>
                  <a:pt x="123" y="27"/>
                </a:cubicBezTo>
                <a:lnTo>
                  <a:pt x="123" y="109"/>
                </a:lnTo>
                <a:close/>
                <a:moveTo>
                  <a:pt x="123" y="23"/>
                </a:moveTo>
                <a:cubicBezTo>
                  <a:pt x="5" y="23"/>
                  <a:pt x="5" y="23"/>
                  <a:pt x="5" y="23"/>
                </a:cubicBezTo>
                <a:cubicBezTo>
                  <a:pt x="5" y="5"/>
                  <a:pt x="5" y="5"/>
                  <a:pt x="5" y="5"/>
                </a:cubicBezTo>
                <a:cubicBezTo>
                  <a:pt x="123" y="5"/>
                  <a:pt x="123" y="5"/>
                  <a:pt x="123" y="5"/>
                </a:cubicBezTo>
                <a:lnTo>
                  <a:pt x="123" y="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13" name="Oval 93"/>
          <p:cNvSpPr>
            <a:spLocks noChangeArrowheads="1"/>
          </p:cNvSpPr>
          <p:nvPr/>
        </p:nvSpPr>
        <p:spPr bwMode="auto">
          <a:xfrm>
            <a:off x="3761349"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14" name="Oval 94"/>
          <p:cNvSpPr>
            <a:spLocks noChangeArrowheads="1"/>
          </p:cNvSpPr>
          <p:nvPr/>
        </p:nvSpPr>
        <p:spPr bwMode="auto">
          <a:xfrm>
            <a:off x="3821567" y="8326644"/>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15" name="Oval 95"/>
          <p:cNvSpPr>
            <a:spLocks noChangeArrowheads="1"/>
          </p:cNvSpPr>
          <p:nvPr/>
        </p:nvSpPr>
        <p:spPr bwMode="auto">
          <a:xfrm>
            <a:off x="3886300" y="8326644"/>
            <a:ext cx="24087"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16" name="Freeform 96"/>
          <p:cNvSpPr>
            <a:spLocks noEditPoints="1"/>
          </p:cNvSpPr>
          <p:nvPr/>
        </p:nvSpPr>
        <p:spPr bwMode="auto">
          <a:xfrm>
            <a:off x="13730469" y="7349606"/>
            <a:ext cx="462175" cy="463680"/>
          </a:xfrm>
          <a:custGeom>
            <a:avLst/>
            <a:gdLst>
              <a:gd name="T0" fmla="*/ 128 w 130"/>
              <a:gd name="T1" fmla="*/ 128 h 130"/>
              <a:gd name="T2" fmla="*/ 129 w 130"/>
              <a:gd name="T3" fmla="*/ 106 h 130"/>
              <a:gd name="T4" fmla="*/ 128 w 130"/>
              <a:gd name="T5" fmla="*/ 104 h 130"/>
              <a:gd name="T6" fmla="*/ 127 w 130"/>
              <a:gd name="T7" fmla="*/ 27 h 130"/>
              <a:gd name="T8" fmla="*/ 111 w 130"/>
              <a:gd name="T9" fmla="*/ 3 h 130"/>
              <a:gd name="T10" fmla="*/ 65 w 130"/>
              <a:gd name="T11" fmla="*/ 41 h 130"/>
              <a:gd name="T12" fmla="*/ 18 w 130"/>
              <a:gd name="T13" fmla="*/ 1 h 130"/>
              <a:gd name="T14" fmla="*/ 1 w 130"/>
              <a:gd name="T15" fmla="*/ 18 h 130"/>
              <a:gd name="T16" fmla="*/ 41 w 130"/>
              <a:gd name="T17" fmla="*/ 65 h 130"/>
              <a:gd name="T18" fmla="*/ 3 w 130"/>
              <a:gd name="T19" fmla="*/ 111 h 130"/>
              <a:gd name="T20" fmla="*/ 27 w 130"/>
              <a:gd name="T21" fmla="*/ 127 h 130"/>
              <a:gd name="T22" fmla="*/ 104 w 130"/>
              <a:gd name="T23" fmla="*/ 128 h 130"/>
              <a:gd name="T24" fmla="*/ 127 w 130"/>
              <a:gd name="T25" fmla="*/ 129 h 130"/>
              <a:gd name="T26" fmla="*/ 85 w 130"/>
              <a:gd name="T27" fmla="*/ 40 h 130"/>
              <a:gd name="T28" fmla="*/ 88 w 130"/>
              <a:gd name="T29" fmla="*/ 37 h 130"/>
              <a:gd name="T30" fmla="*/ 94 w 130"/>
              <a:gd name="T31" fmla="*/ 18 h 130"/>
              <a:gd name="T32" fmla="*/ 104 w 130"/>
              <a:gd name="T33" fmla="*/ 24 h 130"/>
              <a:gd name="T34" fmla="*/ 104 w 130"/>
              <a:gd name="T35" fmla="*/ 21 h 130"/>
              <a:gd name="T36" fmla="*/ 107 w 130"/>
              <a:gd name="T37" fmla="*/ 5 h 130"/>
              <a:gd name="T38" fmla="*/ 86 w 130"/>
              <a:gd name="T39" fmla="*/ 62 h 130"/>
              <a:gd name="T40" fmla="*/ 78 w 130"/>
              <a:gd name="T41" fmla="*/ 34 h 130"/>
              <a:gd name="T42" fmla="*/ 9 w 130"/>
              <a:gd name="T43" fmla="*/ 27 h 130"/>
              <a:gd name="T44" fmla="*/ 9 w 130"/>
              <a:gd name="T45" fmla="*/ 9 h 130"/>
              <a:gd name="T46" fmla="*/ 31 w 130"/>
              <a:gd name="T47" fmla="*/ 13 h 130"/>
              <a:gd name="T48" fmla="*/ 10 w 130"/>
              <a:gd name="T49" fmla="*/ 28 h 130"/>
              <a:gd name="T50" fmla="*/ 34 w 130"/>
              <a:gd name="T51" fmla="*/ 16 h 130"/>
              <a:gd name="T52" fmla="*/ 23 w 130"/>
              <a:gd name="T53" fmla="*/ 41 h 130"/>
              <a:gd name="T54" fmla="*/ 23 w 130"/>
              <a:gd name="T55" fmla="*/ 125 h 130"/>
              <a:gd name="T56" fmla="*/ 15 w 130"/>
              <a:gd name="T57" fmla="*/ 97 h 130"/>
              <a:gd name="T58" fmla="*/ 24 w 130"/>
              <a:gd name="T59" fmla="*/ 104 h 130"/>
              <a:gd name="T60" fmla="*/ 18 w 130"/>
              <a:gd name="T61" fmla="*/ 94 h 130"/>
              <a:gd name="T62" fmla="*/ 37 w 130"/>
              <a:gd name="T63" fmla="*/ 88 h 130"/>
              <a:gd name="T64" fmla="*/ 40 w 130"/>
              <a:gd name="T65" fmla="*/ 85 h 130"/>
              <a:gd name="T66" fmla="*/ 44 w 130"/>
              <a:gd name="T67" fmla="*/ 68 h 130"/>
              <a:gd name="T68" fmla="*/ 23 w 130"/>
              <a:gd name="T69" fmla="*/ 125 h 130"/>
              <a:gd name="T70" fmla="*/ 107 w 130"/>
              <a:gd name="T71" fmla="*/ 124 h 130"/>
              <a:gd name="T72" fmla="*/ 44 w 130"/>
              <a:gd name="T73" fmla="*/ 27 h 130"/>
              <a:gd name="T74" fmla="*/ 124 w 130"/>
              <a:gd name="T75" fmla="*/ 10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0" h="130">
                <a:moveTo>
                  <a:pt x="127" y="129"/>
                </a:moveTo>
                <a:cubicBezTo>
                  <a:pt x="127" y="129"/>
                  <a:pt x="128" y="129"/>
                  <a:pt x="128" y="128"/>
                </a:cubicBezTo>
                <a:cubicBezTo>
                  <a:pt x="129" y="128"/>
                  <a:pt x="129" y="127"/>
                  <a:pt x="129" y="127"/>
                </a:cubicBezTo>
                <a:cubicBezTo>
                  <a:pt x="129" y="106"/>
                  <a:pt x="129" y="106"/>
                  <a:pt x="129" y="106"/>
                </a:cubicBezTo>
                <a:cubicBezTo>
                  <a:pt x="129" y="106"/>
                  <a:pt x="129" y="106"/>
                  <a:pt x="129" y="106"/>
                </a:cubicBezTo>
                <a:cubicBezTo>
                  <a:pt x="129" y="105"/>
                  <a:pt x="129" y="105"/>
                  <a:pt x="128" y="104"/>
                </a:cubicBezTo>
                <a:cubicBezTo>
                  <a:pt x="89" y="65"/>
                  <a:pt x="89" y="65"/>
                  <a:pt x="89" y="65"/>
                </a:cubicBezTo>
                <a:cubicBezTo>
                  <a:pt x="127" y="27"/>
                  <a:pt x="127" y="27"/>
                  <a:pt x="127" y="27"/>
                </a:cubicBezTo>
                <a:cubicBezTo>
                  <a:pt x="130" y="25"/>
                  <a:pt x="130" y="21"/>
                  <a:pt x="127" y="19"/>
                </a:cubicBezTo>
                <a:cubicBezTo>
                  <a:pt x="111" y="3"/>
                  <a:pt x="111" y="3"/>
                  <a:pt x="111" y="3"/>
                </a:cubicBezTo>
                <a:cubicBezTo>
                  <a:pt x="109" y="0"/>
                  <a:pt x="105" y="0"/>
                  <a:pt x="103" y="3"/>
                </a:cubicBezTo>
                <a:cubicBezTo>
                  <a:pt x="65" y="41"/>
                  <a:pt x="65" y="41"/>
                  <a:pt x="65" y="41"/>
                </a:cubicBezTo>
                <a:cubicBezTo>
                  <a:pt x="30" y="6"/>
                  <a:pt x="30" y="6"/>
                  <a:pt x="30" y="6"/>
                </a:cubicBezTo>
                <a:cubicBezTo>
                  <a:pt x="27" y="3"/>
                  <a:pt x="23" y="1"/>
                  <a:pt x="18" y="1"/>
                </a:cubicBezTo>
                <a:cubicBezTo>
                  <a:pt x="14" y="1"/>
                  <a:pt x="9" y="3"/>
                  <a:pt x="6" y="6"/>
                </a:cubicBezTo>
                <a:cubicBezTo>
                  <a:pt x="3" y="9"/>
                  <a:pt x="1" y="14"/>
                  <a:pt x="1" y="18"/>
                </a:cubicBezTo>
                <a:cubicBezTo>
                  <a:pt x="1" y="23"/>
                  <a:pt x="3" y="27"/>
                  <a:pt x="6" y="30"/>
                </a:cubicBezTo>
                <a:cubicBezTo>
                  <a:pt x="41" y="65"/>
                  <a:pt x="41" y="65"/>
                  <a:pt x="41" y="65"/>
                </a:cubicBezTo>
                <a:cubicBezTo>
                  <a:pt x="3" y="103"/>
                  <a:pt x="3" y="103"/>
                  <a:pt x="3" y="103"/>
                </a:cubicBezTo>
                <a:cubicBezTo>
                  <a:pt x="0" y="105"/>
                  <a:pt x="0" y="109"/>
                  <a:pt x="3" y="111"/>
                </a:cubicBezTo>
                <a:cubicBezTo>
                  <a:pt x="19" y="127"/>
                  <a:pt x="19" y="127"/>
                  <a:pt x="19" y="127"/>
                </a:cubicBezTo>
                <a:cubicBezTo>
                  <a:pt x="21" y="130"/>
                  <a:pt x="25" y="130"/>
                  <a:pt x="27" y="127"/>
                </a:cubicBezTo>
                <a:cubicBezTo>
                  <a:pt x="65" y="89"/>
                  <a:pt x="65" y="89"/>
                  <a:pt x="65" y="89"/>
                </a:cubicBezTo>
                <a:cubicBezTo>
                  <a:pt x="104" y="128"/>
                  <a:pt x="104" y="128"/>
                  <a:pt x="104" y="128"/>
                </a:cubicBezTo>
                <a:cubicBezTo>
                  <a:pt x="105" y="129"/>
                  <a:pt x="105" y="129"/>
                  <a:pt x="106" y="129"/>
                </a:cubicBezTo>
                <a:cubicBezTo>
                  <a:pt x="127" y="129"/>
                  <a:pt x="127" y="129"/>
                  <a:pt x="127" y="129"/>
                </a:cubicBezTo>
                <a:close/>
                <a:moveTo>
                  <a:pt x="78" y="34"/>
                </a:moveTo>
                <a:cubicBezTo>
                  <a:pt x="85" y="40"/>
                  <a:pt x="85" y="40"/>
                  <a:pt x="85" y="40"/>
                </a:cubicBezTo>
                <a:cubicBezTo>
                  <a:pt x="85" y="41"/>
                  <a:pt x="87" y="41"/>
                  <a:pt x="88" y="40"/>
                </a:cubicBezTo>
                <a:cubicBezTo>
                  <a:pt x="89" y="39"/>
                  <a:pt x="89" y="38"/>
                  <a:pt x="88" y="37"/>
                </a:cubicBezTo>
                <a:cubicBezTo>
                  <a:pt x="82" y="31"/>
                  <a:pt x="82" y="31"/>
                  <a:pt x="82" y="31"/>
                </a:cubicBezTo>
                <a:cubicBezTo>
                  <a:pt x="94" y="18"/>
                  <a:pt x="94" y="18"/>
                  <a:pt x="94" y="18"/>
                </a:cubicBezTo>
                <a:cubicBezTo>
                  <a:pt x="100" y="24"/>
                  <a:pt x="100" y="24"/>
                  <a:pt x="100" y="24"/>
                </a:cubicBezTo>
                <a:cubicBezTo>
                  <a:pt x="101" y="25"/>
                  <a:pt x="103" y="25"/>
                  <a:pt x="104" y="24"/>
                </a:cubicBezTo>
                <a:cubicBezTo>
                  <a:pt x="104" y="24"/>
                  <a:pt x="104" y="23"/>
                  <a:pt x="104" y="23"/>
                </a:cubicBezTo>
                <a:cubicBezTo>
                  <a:pt x="104" y="22"/>
                  <a:pt x="104" y="21"/>
                  <a:pt x="104" y="21"/>
                </a:cubicBezTo>
                <a:cubicBezTo>
                  <a:pt x="97" y="15"/>
                  <a:pt x="97" y="15"/>
                  <a:pt x="97" y="15"/>
                </a:cubicBezTo>
                <a:cubicBezTo>
                  <a:pt x="107" y="5"/>
                  <a:pt x="107" y="5"/>
                  <a:pt x="107" y="5"/>
                </a:cubicBezTo>
                <a:cubicBezTo>
                  <a:pt x="125" y="23"/>
                  <a:pt x="125" y="23"/>
                  <a:pt x="125" y="23"/>
                </a:cubicBezTo>
                <a:cubicBezTo>
                  <a:pt x="86" y="62"/>
                  <a:pt x="86" y="62"/>
                  <a:pt x="86" y="62"/>
                </a:cubicBezTo>
                <a:cubicBezTo>
                  <a:pt x="68" y="44"/>
                  <a:pt x="68" y="44"/>
                  <a:pt x="68" y="44"/>
                </a:cubicBezTo>
                <a:lnTo>
                  <a:pt x="78" y="34"/>
                </a:lnTo>
                <a:close/>
                <a:moveTo>
                  <a:pt x="10" y="28"/>
                </a:moveTo>
                <a:cubicBezTo>
                  <a:pt x="10" y="27"/>
                  <a:pt x="9" y="27"/>
                  <a:pt x="9" y="27"/>
                </a:cubicBezTo>
                <a:cubicBezTo>
                  <a:pt x="7" y="25"/>
                  <a:pt x="6" y="21"/>
                  <a:pt x="6" y="18"/>
                </a:cubicBezTo>
                <a:cubicBezTo>
                  <a:pt x="6" y="15"/>
                  <a:pt x="7" y="12"/>
                  <a:pt x="9" y="9"/>
                </a:cubicBezTo>
                <a:cubicBezTo>
                  <a:pt x="14" y="4"/>
                  <a:pt x="22" y="4"/>
                  <a:pt x="27" y="9"/>
                </a:cubicBezTo>
                <a:cubicBezTo>
                  <a:pt x="31" y="13"/>
                  <a:pt x="31" y="13"/>
                  <a:pt x="31" y="13"/>
                </a:cubicBezTo>
                <a:cubicBezTo>
                  <a:pt x="13" y="31"/>
                  <a:pt x="13" y="31"/>
                  <a:pt x="13" y="31"/>
                </a:cubicBezTo>
                <a:lnTo>
                  <a:pt x="10" y="28"/>
                </a:lnTo>
                <a:close/>
                <a:moveTo>
                  <a:pt x="16" y="34"/>
                </a:moveTo>
                <a:cubicBezTo>
                  <a:pt x="34" y="16"/>
                  <a:pt x="34" y="16"/>
                  <a:pt x="34" y="16"/>
                </a:cubicBezTo>
                <a:cubicBezTo>
                  <a:pt x="41" y="23"/>
                  <a:pt x="41" y="23"/>
                  <a:pt x="41" y="23"/>
                </a:cubicBezTo>
                <a:cubicBezTo>
                  <a:pt x="23" y="41"/>
                  <a:pt x="23" y="41"/>
                  <a:pt x="23" y="41"/>
                </a:cubicBezTo>
                <a:lnTo>
                  <a:pt x="16" y="34"/>
                </a:lnTo>
                <a:close/>
                <a:moveTo>
                  <a:pt x="23" y="125"/>
                </a:moveTo>
                <a:cubicBezTo>
                  <a:pt x="5" y="107"/>
                  <a:pt x="5" y="107"/>
                  <a:pt x="5" y="107"/>
                </a:cubicBezTo>
                <a:cubicBezTo>
                  <a:pt x="15" y="97"/>
                  <a:pt x="15" y="97"/>
                  <a:pt x="15" y="97"/>
                </a:cubicBezTo>
                <a:cubicBezTo>
                  <a:pt x="21" y="104"/>
                  <a:pt x="21" y="104"/>
                  <a:pt x="21" y="104"/>
                </a:cubicBezTo>
                <a:cubicBezTo>
                  <a:pt x="22" y="105"/>
                  <a:pt x="23" y="105"/>
                  <a:pt x="24" y="104"/>
                </a:cubicBezTo>
                <a:cubicBezTo>
                  <a:pt x="25" y="103"/>
                  <a:pt x="25" y="101"/>
                  <a:pt x="24" y="100"/>
                </a:cubicBezTo>
                <a:cubicBezTo>
                  <a:pt x="18" y="94"/>
                  <a:pt x="18" y="94"/>
                  <a:pt x="18" y="94"/>
                </a:cubicBezTo>
                <a:cubicBezTo>
                  <a:pt x="31" y="82"/>
                  <a:pt x="31" y="82"/>
                  <a:pt x="31" y="82"/>
                </a:cubicBezTo>
                <a:cubicBezTo>
                  <a:pt x="37" y="88"/>
                  <a:pt x="37" y="88"/>
                  <a:pt x="37" y="88"/>
                </a:cubicBezTo>
                <a:cubicBezTo>
                  <a:pt x="38" y="89"/>
                  <a:pt x="39" y="89"/>
                  <a:pt x="40" y="88"/>
                </a:cubicBezTo>
                <a:cubicBezTo>
                  <a:pt x="41" y="87"/>
                  <a:pt x="41" y="85"/>
                  <a:pt x="40" y="85"/>
                </a:cubicBezTo>
                <a:cubicBezTo>
                  <a:pt x="34" y="78"/>
                  <a:pt x="34" y="78"/>
                  <a:pt x="34" y="78"/>
                </a:cubicBezTo>
                <a:cubicBezTo>
                  <a:pt x="44" y="68"/>
                  <a:pt x="44" y="68"/>
                  <a:pt x="44" y="68"/>
                </a:cubicBezTo>
                <a:cubicBezTo>
                  <a:pt x="62" y="86"/>
                  <a:pt x="62" y="86"/>
                  <a:pt x="62" y="86"/>
                </a:cubicBezTo>
                <a:lnTo>
                  <a:pt x="23" y="125"/>
                </a:lnTo>
                <a:close/>
                <a:moveTo>
                  <a:pt x="124" y="124"/>
                </a:moveTo>
                <a:cubicBezTo>
                  <a:pt x="107" y="124"/>
                  <a:pt x="107" y="124"/>
                  <a:pt x="107" y="124"/>
                </a:cubicBezTo>
                <a:cubicBezTo>
                  <a:pt x="27" y="44"/>
                  <a:pt x="27" y="44"/>
                  <a:pt x="27" y="44"/>
                </a:cubicBezTo>
                <a:cubicBezTo>
                  <a:pt x="44" y="27"/>
                  <a:pt x="44" y="27"/>
                  <a:pt x="44" y="27"/>
                </a:cubicBezTo>
                <a:cubicBezTo>
                  <a:pt x="45" y="28"/>
                  <a:pt x="45" y="28"/>
                  <a:pt x="45" y="28"/>
                </a:cubicBezTo>
                <a:cubicBezTo>
                  <a:pt x="124" y="107"/>
                  <a:pt x="124" y="107"/>
                  <a:pt x="124" y="107"/>
                </a:cubicBezTo>
                <a:lnTo>
                  <a:pt x="124" y="12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17" name="Freeform 97"/>
          <p:cNvSpPr>
            <a:spLocks noEditPoints="1"/>
          </p:cNvSpPr>
          <p:nvPr/>
        </p:nvSpPr>
        <p:spPr bwMode="auto">
          <a:xfrm>
            <a:off x="12822678" y="7354121"/>
            <a:ext cx="456153" cy="454647"/>
          </a:xfrm>
          <a:custGeom>
            <a:avLst/>
            <a:gdLst>
              <a:gd name="T0" fmla="*/ 126 w 128"/>
              <a:gd name="T1" fmla="*/ 128 h 128"/>
              <a:gd name="T2" fmla="*/ 128 w 128"/>
              <a:gd name="T3" fmla="*/ 126 h 128"/>
              <a:gd name="T4" fmla="*/ 127 w 128"/>
              <a:gd name="T5" fmla="*/ 103 h 128"/>
              <a:gd name="T6" fmla="*/ 124 w 128"/>
              <a:gd name="T7" fmla="*/ 25 h 128"/>
              <a:gd name="T8" fmla="*/ 124 w 128"/>
              <a:gd name="T9" fmla="*/ 7 h 128"/>
              <a:gd name="T10" fmla="*/ 107 w 128"/>
              <a:gd name="T11" fmla="*/ 8 h 128"/>
              <a:gd name="T12" fmla="*/ 41 w 128"/>
              <a:gd name="T13" fmla="*/ 17 h 128"/>
              <a:gd name="T14" fmla="*/ 17 w 128"/>
              <a:gd name="T15" fmla="*/ 0 h 128"/>
              <a:gd name="T16" fmla="*/ 0 w 128"/>
              <a:gd name="T17" fmla="*/ 17 h 128"/>
              <a:gd name="T18" fmla="*/ 48 w 128"/>
              <a:gd name="T19" fmla="*/ 72 h 128"/>
              <a:gd name="T20" fmla="*/ 37 w 128"/>
              <a:gd name="T21" fmla="*/ 80 h 128"/>
              <a:gd name="T22" fmla="*/ 28 w 128"/>
              <a:gd name="T23" fmla="*/ 87 h 128"/>
              <a:gd name="T24" fmla="*/ 16 w 128"/>
              <a:gd name="T25" fmla="*/ 90 h 128"/>
              <a:gd name="T26" fmla="*/ 7 w 128"/>
              <a:gd name="T27" fmla="*/ 103 h 128"/>
              <a:gd name="T28" fmla="*/ 0 w 128"/>
              <a:gd name="T29" fmla="*/ 118 h 128"/>
              <a:gd name="T30" fmla="*/ 5 w 128"/>
              <a:gd name="T31" fmla="*/ 124 h 128"/>
              <a:gd name="T32" fmla="*/ 35 w 128"/>
              <a:gd name="T33" fmla="*/ 122 h 128"/>
              <a:gd name="T34" fmla="*/ 45 w 128"/>
              <a:gd name="T35" fmla="*/ 105 h 128"/>
              <a:gd name="T36" fmla="*/ 51 w 128"/>
              <a:gd name="T37" fmla="*/ 98 h 128"/>
              <a:gd name="T38" fmla="*/ 50 w 128"/>
              <a:gd name="T39" fmla="*/ 93 h 128"/>
              <a:gd name="T40" fmla="*/ 103 w 128"/>
              <a:gd name="T41" fmla="*/ 127 h 128"/>
              <a:gd name="T42" fmla="*/ 105 w 128"/>
              <a:gd name="T43" fmla="*/ 128 h 128"/>
              <a:gd name="T44" fmla="*/ 110 w 128"/>
              <a:gd name="T45" fmla="*/ 11 h 128"/>
              <a:gd name="T46" fmla="*/ 111 w 128"/>
              <a:gd name="T47" fmla="*/ 10 h 128"/>
              <a:gd name="T48" fmla="*/ 124 w 128"/>
              <a:gd name="T49" fmla="*/ 15 h 128"/>
              <a:gd name="T50" fmla="*/ 82 w 128"/>
              <a:gd name="T51" fmla="*/ 57 h 128"/>
              <a:gd name="T52" fmla="*/ 110 w 128"/>
              <a:gd name="T53" fmla="*/ 11 h 128"/>
              <a:gd name="T54" fmla="*/ 8 w 128"/>
              <a:gd name="T55" fmla="*/ 26 h 128"/>
              <a:gd name="T56" fmla="*/ 8 w 128"/>
              <a:gd name="T57" fmla="*/ 8 h 128"/>
              <a:gd name="T58" fmla="*/ 30 w 128"/>
              <a:gd name="T59" fmla="*/ 12 h 128"/>
              <a:gd name="T60" fmla="*/ 9 w 128"/>
              <a:gd name="T61" fmla="*/ 27 h 128"/>
              <a:gd name="T62" fmla="*/ 33 w 128"/>
              <a:gd name="T63" fmla="*/ 15 h 128"/>
              <a:gd name="T64" fmla="*/ 22 w 128"/>
              <a:gd name="T65" fmla="*/ 40 h 128"/>
              <a:gd name="T66" fmla="*/ 40 w 128"/>
              <a:gd name="T67" fmla="*/ 102 h 128"/>
              <a:gd name="T68" fmla="*/ 40 w 128"/>
              <a:gd name="T69" fmla="*/ 105 h 128"/>
              <a:gd name="T70" fmla="*/ 29 w 128"/>
              <a:gd name="T71" fmla="*/ 119 h 128"/>
              <a:gd name="T72" fmla="*/ 6 w 128"/>
              <a:gd name="T73" fmla="*/ 119 h 128"/>
              <a:gd name="T74" fmla="*/ 5 w 128"/>
              <a:gd name="T75" fmla="*/ 117 h 128"/>
              <a:gd name="T76" fmla="*/ 13 w 128"/>
              <a:gd name="T77" fmla="*/ 100 h 128"/>
              <a:gd name="T78" fmla="*/ 26 w 128"/>
              <a:gd name="T79" fmla="*/ 91 h 128"/>
              <a:gd name="T80" fmla="*/ 35 w 128"/>
              <a:gd name="T81" fmla="*/ 85 h 128"/>
              <a:gd name="T82" fmla="*/ 40 w 128"/>
              <a:gd name="T83" fmla="*/ 102 h 128"/>
              <a:gd name="T84" fmla="*/ 42 w 128"/>
              <a:gd name="T85" fmla="*/ 85 h 128"/>
              <a:gd name="T86" fmla="*/ 56 w 128"/>
              <a:gd name="T87" fmla="*/ 81 h 128"/>
              <a:gd name="T88" fmla="*/ 26 w 128"/>
              <a:gd name="T89" fmla="*/ 43 h 128"/>
              <a:gd name="T90" fmla="*/ 44 w 128"/>
              <a:gd name="T91" fmla="*/ 27 h 128"/>
              <a:gd name="T92" fmla="*/ 123 w 128"/>
              <a:gd name="T93" fmla="*/ 106 h 128"/>
              <a:gd name="T94" fmla="*/ 106 w 128"/>
              <a:gd name="T9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8">
                <a:moveTo>
                  <a:pt x="126" y="128"/>
                </a:moveTo>
                <a:cubicBezTo>
                  <a:pt x="126" y="128"/>
                  <a:pt x="126" y="128"/>
                  <a:pt x="126" y="128"/>
                </a:cubicBezTo>
                <a:cubicBezTo>
                  <a:pt x="126" y="128"/>
                  <a:pt x="127" y="128"/>
                  <a:pt x="127" y="127"/>
                </a:cubicBezTo>
                <a:cubicBezTo>
                  <a:pt x="128" y="127"/>
                  <a:pt x="128" y="126"/>
                  <a:pt x="128" y="126"/>
                </a:cubicBezTo>
                <a:cubicBezTo>
                  <a:pt x="128" y="105"/>
                  <a:pt x="128" y="105"/>
                  <a:pt x="128" y="105"/>
                </a:cubicBezTo>
                <a:cubicBezTo>
                  <a:pt x="128" y="104"/>
                  <a:pt x="128" y="104"/>
                  <a:pt x="127" y="103"/>
                </a:cubicBezTo>
                <a:cubicBezTo>
                  <a:pt x="85" y="61"/>
                  <a:pt x="85" y="61"/>
                  <a:pt x="85" y="61"/>
                </a:cubicBezTo>
                <a:cubicBezTo>
                  <a:pt x="124" y="25"/>
                  <a:pt x="124" y="25"/>
                  <a:pt x="124" y="25"/>
                </a:cubicBezTo>
                <a:cubicBezTo>
                  <a:pt x="126" y="22"/>
                  <a:pt x="128" y="19"/>
                  <a:pt x="128" y="15"/>
                </a:cubicBezTo>
                <a:cubicBezTo>
                  <a:pt x="128" y="12"/>
                  <a:pt x="127" y="9"/>
                  <a:pt x="124" y="7"/>
                </a:cubicBezTo>
                <a:cubicBezTo>
                  <a:pt x="120" y="2"/>
                  <a:pt x="112" y="2"/>
                  <a:pt x="107" y="7"/>
                </a:cubicBezTo>
                <a:cubicBezTo>
                  <a:pt x="107" y="8"/>
                  <a:pt x="107" y="8"/>
                  <a:pt x="107" y="8"/>
                </a:cubicBezTo>
                <a:cubicBezTo>
                  <a:pt x="71" y="47"/>
                  <a:pt x="71" y="47"/>
                  <a:pt x="71" y="47"/>
                </a:cubicBezTo>
                <a:cubicBezTo>
                  <a:pt x="41" y="17"/>
                  <a:pt x="41" y="17"/>
                  <a:pt x="41" y="17"/>
                </a:cubicBezTo>
                <a:cubicBezTo>
                  <a:pt x="29" y="5"/>
                  <a:pt x="29" y="5"/>
                  <a:pt x="29" y="5"/>
                </a:cubicBezTo>
                <a:cubicBezTo>
                  <a:pt x="26" y="2"/>
                  <a:pt x="22" y="0"/>
                  <a:pt x="17" y="0"/>
                </a:cubicBezTo>
                <a:cubicBezTo>
                  <a:pt x="13" y="0"/>
                  <a:pt x="8" y="2"/>
                  <a:pt x="5" y="5"/>
                </a:cubicBezTo>
                <a:cubicBezTo>
                  <a:pt x="2" y="8"/>
                  <a:pt x="0" y="13"/>
                  <a:pt x="0" y="17"/>
                </a:cubicBezTo>
                <a:cubicBezTo>
                  <a:pt x="0" y="22"/>
                  <a:pt x="2" y="26"/>
                  <a:pt x="5" y="29"/>
                </a:cubicBezTo>
                <a:cubicBezTo>
                  <a:pt x="48" y="72"/>
                  <a:pt x="48" y="72"/>
                  <a:pt x="48" y="72"/>
                </a:cubicBezTo>
                <a:cubicBezTo>
                  <a:pt x="39" y="82"/>
                  <a:pt x="39" y="82"/>
                  <a:pt x="39" y="82"/>
                </a:cubicBezTo>
                <a:cubicBezTo>
                  <a:pt x="37" y="80"/>
                  <a:pt x="37" y="80"/>
                  <a:pt x="37" y="80"/>
                </a:cubicBezTo>
                <a:cubicBezTo>
                  <a:pt x="36" y="79"/>
                  <a:pt x="35" y="79"/>
                  <a:pt x="34" y="80"/>
                </a:cubicBezTo>
                <a:cubicBezTo>
                  <a:pt x="28" y="87"/>
                  <a:pt x="28" y="87"/>
                  <a:pt x="28" y="87"/>
                </a:cubicBezTo>
                <a:cubicBezTo>
                  <a:pt x="26" y="87"/>
                  <a:pt x="26" y="87"/>
                  <a:pt x="26" y="87"/>
                </a:cubicBezTo>
                <a:cubicBezTo>
                  <a:pt x="23" y="87"/>
                  <a:pt x="19" y="88"/>
                  <a:pt x="16" y="90"/>
                </a:cubicBezTo>
                <a:cubicBezTo>
                  <a:pt x="13" y="92"/>
                  <a:pt x="11" y="95"/>
                  <a:pt x="9" y="98"/>
                </a:cubicBezTo>
                <a:cubicBezTo>
                  <a:pt x="8" y="100"/>
                  <a:pt x="8" y="102"/>
                  <a:pt x="7" y="103"/>
                </a:cubicBezTo>
                <a:cubicBezTo>
                  <a:pt x="6" y="107"/>
                  <a:pt x="5" y="110"/>
                  <a:pt x="2" y="113"/>
                </a:cubicBezTo>
                <a:cubicBezTo>
                  <a:pt x="1" y="115"/>
                  <a:pt x="0" y="116"/>
                  <a:pt x="0" y="118"/>
                </a:cubicBezTo>
                <a:cubicBezTo>
                  <a:pt x="0" y="119"/>
                  <a:pt x="1" y="121"/>
                  <a:pt x="2" y="122"/>
                </a:cubicBezTo>
                <a:cubicBezTo>
                  <a:pt x="3" y="123"/>
                  <a:pt x="4" y="123"/>
                  <a:pt x="5" y="124"/>
                </a:cubicBezTo>
                <a:cubicBezTo>
                  <a:pt x="17" y="125"/>
                  <a:pt x="26" y="125"/>
                  <a:pt x="30" y="123"/>
                </a:cubicBezTo>
                <a:cubicBezTo>
                  <a:pt x="32" y="123"/>
                  <a:pt x="33" y="122"/>
                  <a:pt x="35" y="122"/>
                </a:cubicBezTo>
                <a:cubicBezTo>
                  <a:pt x="38" y="120"/>
                  <a:pt x="40" y="118"/>
                  <a:pt x="42" y="115"/>
                </a:cubicBezTo>
                <a:cubicBezTo>
                  <a:pt x="44" y="112"/>
                  <a:pt x="45" y="109"/>
                  <a:pt x="45" y="105"/>
                </a:cubicBezTo>
                <a:cubicBezTo>
                  <a:pt x="45" y="104"/>
                  <a:pt x="45" y="104"/>
                  <a:pt x="45" y="104"/>
                </a:cubicBezTo>
                <a:cubicBezTo>
                  <a:pt x="51" y="98"/>
                  <a:pt x="51" y="98"/>
                  <a:pt x="51" y="98"/>
                </a:cubicBezTo>
                <a:cubicBezTo>
                  <a:pt x="52" y="97"/>
                  <a:pt x="52" y="95"/>
                  <a:pt x="51" y="94"/>
                </a:cubicBezTo>
                <a:cubicBezTo>
                  <a:pt x="50" y="93"/>
                  <a:pt x="50" y="93"/>
                  <a:pt x="50" y="93"/>
                </a:cubicBezTo>
                <a:cubicBezTo>
                  <a:pt x="59" y="84"/>
                  <a:pt x="59" y="84"/>
                  <a:pt x="59" y="84"/>
                </a:cubicBezTo>
                <a:cubicBezTo>
                  <a:pt x="103" y="127"/>
                  <a:pt x="103" y="127"/>
                  <a:pt x="103" y="127"/>
                </a:cubicBezTo>
                <a:cubicBezTo>
                  <a:pt x="104" y="128"/>
                  <a:pt x="104" y="128"/>
                  <a:pt x="105" y="128"/>
                </a:cubicBezTo>
                <a:cubicBezTo>
                  <a:pt x="105" y="128"/>
                  <a:pt x="105" y="128"/>
                  <a:pt x="105" y="128"/>
                </a:cubicBezTo>
                <a:lnTo>
                  <a:pt x="126" y="128"/>
                </a:lnTo>
                <a:close/>
                <a:moveTo>
                  <a:pt x="110" y="11"/>
                </a:moveTo>
                <a:cubicBezTo>
                  <a:pt x="110" y="10"/>
                  <a:pt x="110" y="10"/>
                  <a:pt x="110" y="10"/>
                </a:cubicBezTo>
                <a:cubicBezTo>
                  <a:pt x="111" y="10"/>
                  <a:pt x="111" y="10"/>
                  <a:pt x="111" y="10"/>
                </a:cubicBezTo>
                <a:cubicBezTo>
                  <a:pt x="114" y="7"/>
                  <a:pt x="118" y="7"/>
                  <a:pt x="121" y="10"/>
                </a:cubicBezTo>
                <a:cubicBezTo>
                  <a:pt x="123" y="11"/>
                  <a:pt x="124" y="13"/>
                  <a:pt x="124" y="15"/>
                </a:cubicBezTo>
                <a:cubicBezTo>
                  <a:pt x="124" y="18"/>
                  <a:pt x="123" y="20"/>
                  <a:pt x="121" y="21"/>
                </a:cubicBezTo>
                <a:cubicBezTo>
                  <a:pt x="82" y="57"/>
                  <a:pt x="82" y="57"/>
                  <a:pt x="82" y="57"/>
                </a:cubicBezTo>
                <a:cubicBezTo>
                  <a:pt x="74" y="50"/>
                  <a:pt x="74" y="50"/>
                  <a:pt x="74" y="50"/>
                </a:cubicBezTo>
                <a:lnTo>
                  <a:pt x="110" y="11"/>
                </a:lnTo>
                <a:close/>
                <a:moveTo>
                  <a:pt x="9" y="27"/>
                </a:moveTo>
                <a:cubicBezTo>
                  <a:pt x="9" y="26"/>
                  <a:pt x="8" y="26"/>
                  <a:pt x="8" y="26"/>
                </a:cubicBezTo>
                <a:cubicBezTo>
                  <a:pt x="6" y="24"/>
                  <a:pt x="5" y="20"/>
                  <a:pt x="5" y="17"/>
                </a:cubicBezTo>
                <a:cubicBezTo>
                  <a:pt x="5" y="14"/>
                  <a:pt x="6" y="11"/>
                  <a:pt x="8" y="8"/>
                </a:cubicBezTo>
                <a:cubicBezTo>
                  <a:pt x="13" y="3"/>
                  <a:pt x="21" y="3"/>
                  <a:pt x="26" y="8"/>
                </a:cubicBezTo>
                <a:cubicBezTo>
                  <a:pt x="30" y="12"/>
                  <a:pt x="30" y="12"/>
                  <a:pt x="30" y="12"/>
                </a:cubicBezTo>
                <a:cubicBezTo>
                  <a:pt x="12" y="30"/>
                  <a:pt x="12" y="30"/>
                  <a:pt x="12" y="30"/>
                </a:cubicBezTo>
                <a:lnTo>
                  <a:pt x="9" y="27"/>
                </a:lnTo>
                <a:close/>
                <a:moveTo>
                  <a:pt x="15" y="33"/>
                </a:moveTo>
                <a:cubicBezTo>
                  <a:pt x="33" y="15"/>
                  <a:pt x="33" y="15"/>
                  <a:pt x="33" y="15"/>
                </a:cubicBezTo>
                <a:cubicBezTo>
                  <a:pt x="40" y="22"/>
                  <a:pt x="40" y="22"/>
                  <a:pt x="40" y="22"/>
                </a:cubicBezTo>
                <a:cubicBezTo>
                  <a:pt x="22" y="40"/>
                  <a:pt x="22" y="40"/>
                  <a:pt x="22" y="40"/>
                </a:cubicBezTo>
                <a:lnTo>
                  <a:pt x="15" y="33"/>
                </a:lnTo>
                <a:close/>
                <a:moveTo>
                  <a:pt x="40" y="102"/>
                </a:moveTo>
                <a:cubicBezTo>
                  <a:pt x="40" y="103"/>
                  <a:pt x="40" y="103"/>
                  <a:pt x="40" y="103"/>
                </a:cubicBezTo>
                <a:cubicBezTo>
                  <a:pt x="40" y="104"/>
                  <a:pt x="40" y="104"/>
                  <a:pt x="40" y="105"/>
                </a:cubicBezTo>
                <a:cubicBezTo>
                  <a:pt x="40" y="110"/>
                  <a:pt x="37" y="115"/>
                  <a:pt x="33" y="118"/>
                </a:cubicBezTo>
                <a:cubicBezTo>
                  <a:pt x="31" y="118"/>
                  <a:pt x="30" y="119"/>
                  <a:pt x="29" y="119"/>
                </a:cubicBezTo>
                <a:cubicBezTo>
                  <a:pt x="27" y="120"/>
                  <a:pt x="24" y="120"/>
                  <a:pt x="20" y="120"/>
                </a:cubicBezTo>
                <a:cubicBezTo>
                  <a:pt x="16" y="120"/>
                  <a:pt x="11" y="120"/>
                  <a:pt x="6" y="119"/>
                </a:cubicBezTo>
                <a:cubicBezTo>
                  <a:pt x="3" y="118"/>
                  <a:pt x="3" y="118"/>
                  <a:pt x="3" y="118"/>
                </a:cubicBezTo>
                <a:cubicBezTo>
                  <a:pt x="5" y="117"/>
                  <a:pt x="5" y="117"/>
                  <a:pt x="5" y="117"/>
                </a:cubicBezTo>
                <a:cubicBezTo>
                  <a:pt x="9" y="113"/>
                  <a:pt x="10" y="109"/>
                  <a:pt x="12" y="105"/>
                </a:cubicBezTo>
                <a:cubicBezTo>
                  <a:pt x="12" y="103"/>
                  <a:pt x="13" y="101"/>
                  <a:pt x="13" y="100"/>
                </a:cubicBezTo>
                <a:cubicBezTo>
                  <a:pt x="14" y="97"/>
                  <a:pt x="16" y="95"/>
                  <a:pt x="18" y="94"/>
                </a:cubicBezTo>
                <a:cubicBezTo>
                  <a:pt x="21" y="92"/>
                  <a:pt x="24" y="91"/>
                  <a:pt x="26" y="91"/>
                </a:cubicBezTo>
                <a:cubicBezTo>
                  <a:pt x="27" y="91"/>
                  <a:pt x="29" y="91"/>
                  <a:pt x="29" y="91"/>
                </a:cubicBezTo>
                <a:cubicBezTo>
                  <a:pt x="35" y="85"/>
                  <a:pt x="35" y="85"/>
                  <a:pt x="35" y="85"/>
                </a:cubicBezTo>
                <a:cubicBezTo>
                  <a:pt x="46" y="96"/>
                  <a:pt x="46" y="96"/>
                  <a:pt x="46" y="96"/>
                </a:cubicBezTo>
                <a:lnTo>
                  <a:pt x="40" y="102"/>
                </a:lnTo>
                <a:close/>
                <a:moveTo>
                  <a:pt x="46" y="90"/>
                </a:moveTo>
                <a:cubicBezTo>
                  <a:pt x="42" y="85"/>
                  <a:pt x="42" y="85"/>
                  <a:pt x="42" y="85"/>
                </a:cubicBezTo>
                <a:cubicBezTo>
                  <a:pt x="51" y="75"/>
                  <a:pt x="51" y="75"/>
                  <a:pt x="51" y="75"/>
                </a:cubicBezTo>
                <a:cubicBezTo>
                  <a:pt x="56" y="81"/>
                  <a:pt x="56" y="81"/>
                  <a:pt x="56" y="81"/>
                </a:cubicBezTo>
                <a:lnTo>
                  <a:pt x="46" y="90"/>
                </a:lnTo>
                <a:close/>
                <a:moveTo>
                  <a:pt x="26" y="43"/>
                </a:moveTo>
                <a:cubicBezTo>
                  <a:pt x="43" y="26"/>
                  <a:pt x="43" y="26"/>
                  <a:pt x="43" y="26"/>
                </a:cubicBezTo>
                <a:cubicBezTo>
                  <a:pt x="44" y="27"/>
                  <a:pt x="44" y="27"/>
                  <a:pt x="44" y="27"/>
                </a:cubicBezTo>
                <a:cubicBezTo>
                  <a:pt x="70" y="52"/>
                  <a:pt x="115" y="97"/>
                  <a:pt x="123" y="105"/>
                </a:cubicBezTo>
                <a:cubicBezTo>
                  <a:pt x="123" y="106"/>
                  <a:pt x="123" y="106"/>
                  <a:pt x="123" y="106"/>
                </a:cubicBezTo>
                <a:cubicBezTo>
                  <a:pt x="123" y="123"/>
                  <a:pt x="123" y="123"/>
                  <a:pt x="123" y="123"/>
                </a:cubicBezTo>
                <a:cubicBezTo>
                  <a:pt x="106" y="123"/>
                  <a:pt x="106" y="123"/>
                  <a:pt x="106" y="123"/>
                </a:cubicBezTo>
                <a:lnTo>
                  <a:pt x="26" y="4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18" name="Freeform 98"/>
          <p:cNvSpPr>
            <a:spLocks noEditPoints="1"/>
          </p:cNvSpPr>
          <p:nvPr/>
        </p:nvSpPr>
        <p:spPr bwMode="auto">
          <a:xfrm>
            <a:off x="11904351" y="7354121"/>
            <a:ext cx="462175" cy="454647"/>
          </a:xfrm>
          <a:custGeom>
            <a:avLst/>
            <a:gdLst>
              <a:gd name="T0" fmla="*/ 92 w 130"/>
              <a:gd name="T1" fmla="*/ 65 h 128"/>
              <a:gd name="T2" fmla="*/ 124 w 130"/>
              <a:gd name="T3" fmla="*/ 36 h 128"/>
              <a:gd name="T4" fmla="*/ 124 w 130"/>
              <a:gd name="T5" fmla="*/ 6 h 128"/>
              <a:gd name="T6" fmla="*/ 94 w 130"/>
              <a:gd name="T7" fmla="*/ 6 h 128"/>
              <a:gd name="T8" fmla="*/ 65 w 130"/>
              <a:gd name="T9" fmla="*/ 38 h 128"/>
              <a:gd name="T10" fmla="*/ 19 w 130"/>
              <a:gd name="T11" fmla="*/ 0 h 128"/>
              <a:gd name="T12" fmla="*/ 7 w 130"/>
              <a:gd name="T13" fmla="*/ 29 h 128"/>
              <a:gd name="T14" fmla="*/ 26 w 130"/>
              <a:gd name="T15" fmla="*/ 81 h 128"/>
              <a:gd name="T16" fmla="*/ 27 w 130"/>
              <a:gd name="T17" fmla="*/ 85 h 128"/>
              <a:gd name="T18" fmla="*/ 3 w 130"/>
              <a:gd name="T19" fmla="*/ 97 h 128"/>
              <a:gd name="T20" fmla="*/ 2 w 130"/>
              <a:gd name="T21" fmla="*/ 126 h 128"/>
              <a:gd name="T22" fmla="*/ 4 w 130"/>
              <a:gd name="T23" fmla="*/ 128 h 128"/>
              <a:gd name="T24" fmla="*/ 31 w 130"/>
              <a:gd name="T25" fmla="*/ 128 h 128"/>
              <a:gd name="T26" fmla="*/ 33 w 130"/>
              <a:gd name="T27" fmla="*/ 127 h 128"/>
              <a:gd name="T28" fmla="*/ 46 w 130"/>
              <a:gd name="T29" fmla="*/ 104 h 128"/>
              <a:gd name="T30" fmla="*/ 66 w 130"/>
              <a:gd name="T31" fmla="*/ 89 h 128"/>
              <a:gd name="T32" fmla="*/ 107 w 130"/>
              <a:gd name="T33" fmla="*/ 128 h 128"/>
              <a:gd name="T34" fmla="*/ 128 w 130"/>
              <a:gd name="T35" fmla="*/ 128 h 128"/>
              <a:gd name="T36" fmla="*/ 130 w 130"/>
              <a:gd name="T37" fmla="*/ 126 h 128"/>
              <a:gd name="T38" fmla="*/ 130 w 130"/>
              <a:gd name="T39" fmla="*/ 105 h 128"/>
              <a:gd name="T40" fmla="*/ 96 w 130"/>
              <a:gd name="T41" fmla="*/ 11 h 128"/>
              <a:gd name="T42" fmla="*/ 109 w 130"/>
              <a:gd name="T43" fmla="*/ 5 h 128"/>
              <a:gd name="T44" fmla="*/ 121 w 130"/>
              <a:gd name="T45" fmla="*/ 33 h 128"/>
              <a:gd name="T46" fmla="*/ 88 w 130"/>
              <a:gd name="T47" fmla="*/ 62 h 128"/>
              <a:gd name="T48" fmla="*/ 96 w 130"/>
              <a:gd name="T49" fmla="*/ 11 h 128"/>
              <a:gd name="T50" fmla="*/ 10 w 130"/>
              <a:gd name="T51" fmla="*/ 26 h 128"/>
              <a:gd name="T52" fmla="*/ 10 w 130"/>
              <a:gd name="T53" fmla="*/ 8 h 128"/>
              <a:gd name="T54" fmla="*/ 32 w 130"/>
              <a:gd name="T55" fmla="*/ 12 h 128"/>
              <a:gd name="T56" fmla="*/ 12 w 130"/>
              <a:gd name="T57" fmla="*/ 28 h 128"/>
              <a:gd name="T58" fmla="*/ 35 w 130"/>
              <a:gd name="T59" fmla="*/ 15 h 128"/>
              <a:gd name="T60" fmla="*/ 24 w 130"/>
              <a:gd name="T61" fmla="*/ 40 h 128"/>
              <a:gd name="T62" fmla="*/ 30 w 130"/>
              <a:gd name="T63" fmla="*/ 123 h 128"/>
              <a:gd name="T64" fmla="*/ 7 w 130"/>
              <a:gd name="T65" fmla="*/ 100 h 128"/>
              <a:gd name="T66" fmla="*/ 35 w 130"/>
              <a:gd name="T67" fmla="*/ 92 h 128"/>
              <a:gd name="T68" fmla="*/ 22 w 130"/>
              <a:gd name="T69" fmla="*/ 108 h 128"/>
              <a:gd name="T70" fmla="*/ 38 w 130"/>
              <a:gd name="T71" fmla="*/ 95 h 128"/>
              <a:gd name="T72" fmla="*/ 30 w 130"/>
              <a:gd name="T73" fmla="*/ 123 h 128"/>
              <a:gd name="T74" fmla="*/ 31 w 130"/>
              <a:gd name="T75" fmla="*/ 82 h 128"/>
              <a:gd name="T76" fmla="*/ 63 w 130"/>
              <a:gd name="T77" fmla="*/ 85 h 128"/>
              <a:gd name="T78" fmla="*/ 125 w 130"/>
              <a:gd name="T79" fmla="*/ 123 h 128"/>
              <a:gd name="T80" fmla="*/ 28 w 130"/>
              <a:gd name="T81" fmla="*/ 43 h 128"/>
              <a:gd name="T82" fmla="*/ 46 w 130"/>
              <a:gd name="T83" fmla="*/ 27 h 128"/>
              <a:gd name="T84" fmla="*/ 125 w 130"/>
              <a:gd name="T85"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129" y="103"/>
                </a:moveTo>
                <a:cubicBezTo>
                  <a:pt x="92" y="65"/>
                  <a:pt x="92" y="65"/>
                  <a:pt x="92" y="65"/>
                </a:cubicBezTo>
                <a:cubicBezTo>
                  <a:pt x="122" y="38"/>
                  <a:pt x="122" y="38"/>
                  <a:pt x="122" y="38"/>
                </a:cubicBezTo>
                <a:cubicBezTo>
                  <a:pt x="123" y="37"/>
                  <a:pt x="123" y="37"/>
                  <a:pt x="124" y="36"/>
                </a:cubicBezTo>
                <a:cubicBezTo>
                  <a:pt x="128" y="32"/>
                  <a:pt x="130" y="27"/>
                  <a:pt x="130" y="21"/>
                </a:cubicBezTo>
                <a:cubicBezTo>
                  <a:pt x="130" y="16"/>
                  <a:pt x="128" y="10"/>
                  <a:pt x="124" y="6"/>
                </a:cubicBezTo>
                <a:cubicBezTo>
                  <a:pt x="120" y="2"/>
                  <a:pt x="114" y="0"/>
                  <a:pt x="109" y="0"/>
                </a:cubicBezTo>
                <a:cubicBezTo>
                  <a:pt x="103" y="0"/>
                  <a:pt x="98" y="2"/>
                  <a:pt x="94" y="6"/>
                </a:cubicBezTo>
                <a:cubicBezTo>
                  <a:pt x="93" y="7"/>
                  <a:pt x="93" y="7"/>
                  <a:pt x="93" y="8"/>
                </a:cubicBezTo>
                <a:cubicBezTo>
                  <a:pt x="65" y="38"/>
                  <a:pt x="65" y="38"/>
                  <a:pt x="65" y="38"/>
                </a:cubicBezTo>
                <a:cubicBezTo>
                  <a:pt x="31" y="5"/>
                  <a:pt x="31" y="5"/>
                  <a:pt x="31" y="5"/>
                </a:cubicBezTo>
                <a:cubicBezTo>
                  <a:pt x="28" y="2"/>
                  <a:pt x="24" y="0"/>
                  <a:pt x="19" y="0"/>
                </a:cubicBezTo>
                <a:cubicBezTo>
                  <a:pt x="15" y="0"/>
                  <a:pt x="10" y="2"/>
                  <a:pt x="7" y="5"/>
                </a:cubicBezTo>
                <a:cubicBezTo>
                  <a:pt x="0" y="12"/>
                  <a:pt x="0" y="23"/>
                  <a:pt x="7" y="29"/>
                </a:cubicBezTo>
                <a:cubicBezTo>
                  <a:pt x="41" y="64"/>
                  <a:pt x="41" y="64"/>
                  <a:pt x="41" y="64"/>
                </a:cubicBezTo>
                <a:cubicBezTo>
                  <a:pt x="26" y="81"/>
                  <a:pt x="26" y="81"/>
                  <a:pt x="26" y="81"/>
                </a:cubicBezTo>
                <a:cubicBezTo>
                  <a:pt x="25" y="82"/>
                  <a:pt x="25" y="83"/>
                  <a:pt x="26" y="84"/>
                </a:cubicBezTo>
                <a:cubicBezTo>
                  <a:pt x="27" y="85"/>
                  <a:pt x="27" y="85"/>
                  <a:pt x="27" y="85"/>
                </a:cubicBezTo>
                <a:cubicBezTo>
                  <a:pt x="4" y="97"/>
                  <a:pt x="4" y="97"/>
                  <a:pt x="4" y="97"/>
                </a:cubicBezTo>
                <a:cubicBezTo>
                  <a:pt x="3" y="97"/>
                  <a:pt x="3" y="97"/>
                  <a:pt x="3" y="97"/>
                </a:cubicBezTo>
                <a:cubicBezTo>
                  <a:pt x="2" y="98"/>
                  <a:pt x="2" y="98"/>
                  <a:pt x="2" y="99"/>
                </a:cubicBezTo>
                <a:cubicBezTo>
                  <a:pt x="2" y="126"/>
                  <a:pt x="2" y="126"/>
                  <a:pt x="2" y="126"/>
                </a:cubicBezTo>
                <a:cubicBezTo>
                  <a:pt x="2" y="126"/>
                  <a:pt x="2" y="127"/>
                  <a:pt x="3" y="127"/>
                </a:cubicBezTo>
                <a:cubicBezTo>
                  <a:pt x="3" y="128"/>
                  <a:pt x="4" y="128"/>
                  <a:pt x="4" y="128"/>
                </a:cubicBezTo>
                <a:cubicBezTo>
                  <a:pt x="31" y="128"/>
                  <a:pt x="31" y="128"/>
                  <a:pt x="31" y="128"/>
                </a:cubicBezTo>
                <a:cubicBezTo>
                  <a:pt x="31" y="128"/>
                  <a:pt x="31" y="128"/>
                  <a:pt x="31" y="128"/>
                </a:cubicBezTo>
                <a:cubicBezTo>
                  <a:pt x="32" y="128"/>
                  <a:pt x="32" y="128"/>
                  <a:pt x="33" y="127"/>
                </a:cubicBezTo>
                <a:cubicBezTo>
                  <a:pt x="33" y="127"/>
                  <a:pt x="33" y="127"/>
                  <a:pt x="33" y="127"/>
                </a:cubicBezTo>
                <a:cubicBezTo>
                  <a:pt x="45" y="103"/>
                  <a:pt x="45" y="103"/>
                  <a:pt x="45" y="103"/>
                </a:cubicBezTo>
                <a:cubicBezTo>
                  <a:pt x="46" y="104"/>
                  <a:pt x="46" y="104"/>
                  <a:pt x="46" y="104"/>
                </a:cubicBezTo>
                <a:cubicBezTo>
                  <a:pt x="47" y="105"/>
                  <a:pt x="48" y="105"/>
                  <a:pt x="49" y="104"/>
                </a:cubicBezTo>
                <a:cubicBezTo>
                  <a:pt x="66" y="89"/>
                  <a:pt x="66" y="89"/>
                  <a:pt x="66" y="89"/>
                </a:cubicBezTo>
                <a:cubicBezTo>
                  <a:pt x="105" y="127"/>
                  <a:pt x="105" y="127"/>
                  <a:pt x="105" y="127"/>
                </a:cubicBezTo>
                <a:cubicBezTo>
                  <a:pt x="106" y="128"/>
                  <a:pt x="106" y="128"/>
                  <a:pt x="107" y="128"/>
                </a:cubicBezTo>
                <a:cubicBezTo>
                  <a:pt x="107" y="128"/>
                  <a:pt x="107" y="128"/>
                  <a:pt x="107" y="128"/>
                </a:cubicBezTo>
                <a:cubicBezTo>
                  <a:pt x="128" y="128"/>
                  <a:pt x="128" y="128"/>
                  <a:pt x="128" y="128"/>
                </a:cubicBezTo>
                <a:cubicBezTo>
                  <a:pt x="128" y="128"/>
                  <a:pt x="129" y="128"/>
                  <a:pt x="129" y="127"/>
                </a:cubicBezTo>
                <a:cubicBezTo>
                  <a:pt x="130" y="127"/>
                  <a:pt x="130" y="126"/>
                  <a:pt x="130" y="126"/>
                </a:cubicBezTo>
                <a:cubicBezTo>
                  <a:pt x="130" y="105"/>
                  <a:pt x="130" y="105"/>
                  <a:pt x="130" y="105"/>
                </a:cubicBezTo>
                <a:cubicBezTo>
                  <a:pt x="130" y="105"/>
                  <a:pt x="130" y="105"/>
                  <a:pt x="130" y="105"/>
                </a:cubicBezTo>
                <a:cubicBezTo>
                  <a:pt x="130" y="104"/>
                  <a:pt x="130" y="104"/>
                  <a:pt x="129" y="103"/>
                </a:cubicBezTo>
                <a:close/>
                <a:moveTo>
                  <a:pt x="96" y="11"/>
                </a:moveTo>
                <a:cubicBezTo>
                  <a:pt x="96" y="10"/>
                  <a:pt x="97" y="10"/>
                  <a:pt x="97" y="9"/>
                </a:cubicBezTo>
                <a:cubicBezTo>
                  <a:pt x="100" y="6"/>
                  <a:pt x="104" y="5"/>
                  <a:pt x="109" y="5"/>
                </a:cubicBezTo>
                <a:cubicBezTo>
                  <a:pt x="113" y="5"/>
                  <a:pt x="117" y="6"/>
                  <a:pt x="121" y="9"/>
                </a:cubicBezTo>
                <a:cubicBezTo>
                  <a:pt x="127" y="16"/>
                  <a:pt x="127" y="26"/>
                  <a:pt x="121" y="33"/>
                </a:cubicBezTo>
                <a:cubicBezTo>
                  <a:pt x="120" y="33"/>
                  <a:pt x="120" y="34"/>
                  <a:pt x="119" y="34"/>
                </a:cubicBezTo>
                <a:cubicBezTo>
                  <a:pt x="88" y="62"/>
                  <a:pt x="88" y="62"/>
                  <a:pt x="88" y="62"/>
                </a:cubicBezTo>
                <a:cubicBezTo>
                  <a:pt x="68" y="42"/>
                  <a:pt x="68" y="42"/>
                  <a:pt x="68" y="42"/>
                </a:cubicBezTo>
                <a:lnTo>
                  <a:pt x="96" y="11"/>
                </a:lnTo>
                <a:close/>
                <a:moveTo>
                  <a:pt x="12" y="28"/>
                </a:moveTo>
                <a:cubicBezTo>
                  <a:pt x="11" y="27"/>
                  <a:pt x="10" y="26"/>
                  <a:pt x="10" y="26"/>
                </a:cubicBezTo>
                <a:cubicBezTo>
                  <a:pt x="8" y="24"/>
                  <a:pt x="7" y="20"/>
                  <a:pt x="7" y="17"/>
                </a:cubicBezTo>
                <a:cubicBezTo>
                  <a:pt x="7" y="14"/>
                  <a:pt x="8" y="11"/>
                  <a:pt x="10" y="8"/>
                </a:cubicBezTo>
                <a:cubicBezTo>
                  <a:pt x="15" y="3"/>
                  <a:pt x="23" y="3"/>
                  <a:pt x="28" y="8"/>
                </a:cubicBezTo>
                <a:cubicBezTo>
                  <a:pt x="32" y="12"/>
                  <a:pt x="32" y="12"/>
                  <a:pt x="32" y="12"/>
                </a:cubicBezTo>
                <a:cubicBezTo>
                  <a:pt x="14" y="30"/>
                  <a:pt x="14" y="30"/>
                  <a:pt x="14" y="30"/>
                </a:cubicBezTo>
                <a:lnTo>
                  <a:pt x="12" y="28"/>
                </a:lnTo>
                <a:close/>
                <a:moveTo>
                  <a:pt x="17" y="33"/>
                </a:moveTo>
                <a:cubicBezTo>
                  <a:pt x="35" y="15"/>
                  <a:pt x="35" y="15"/>
                  <a:pt x="35" y="15"/>
                </a:cubicBezTo>
                <a:cubicBezTo>
                  <a:pt x="42" y="22"/>
                  <a:pt x="42" y="22"/>
                  <a:pt x="42" y="22"/>
                </a:cubicBezTo>
                <a:cubicBezTo>
                  <a:pt x="24" y="40"/>
                  <a:pt x="24" y="40"/>
                  <a:pt x="24" y="40"/>
                </a:cubicBezTo>
                <a:lnTo>
                  <a:pt x="17" y="33"/>
                </a:lnTo>
                <a:close/>
                <a:moveTo>
                  <a:pt x="30" y="123"/>
                </a:moveTo>
                <a:cubicBezTo>
                  <a:pt x="7" y="123"/>
                  <a:pt x="7" y="123"/>
                  <a:pt x="7" y="123"/>
                </a:cubicBezTo>
                <a:cubicBezTo>
                  <a:pt x="7" y="100"/>
                  <a:pt x="7" y="100"/>
                  <a:pt x="7" y="100"/>
                </a:cubicBezTo>
                <a:cubicBezTo>
                  <a:pt x="31" y="88"/>
                  <a:pt x="31" y="88"/>
                  <a:pt x="31" y="88"/>
                </a:cubicBezTo>
                <a:cubicBezTo>
                  <a:pt x="35" y="92"/>
                  <a:pt x="35" y="92"/>
                  <a:pt x="35" y="92"/>
                </a:cubicBezTo>
                <a:cubicBezTo>
                  <a:pt x="22" y="105"/>
                  <a:pt x="22" y="105"/>
                  <a:pt x="22" y="105"/>
                </a:cubicBezTo>
                <a:cubicBezTo>
                  <a:pt x="21" y="106"/>
                  <a:pt x="21" y="108"/>
                  <a:pt x="22" y="108"/>
                </a:cubicBezTo>
                <a:cubicBezTo>
                  <a:pt x="22" y="109"/>
                  <a:pt x="24" y="109"/>
                  <a:pt x="25" y="108"/>
                </a:cubicBezTo>
                <a:cubicBezTo>
                  <a:pt x="38" y="95"/>
                  <a:pt x="38" y="95"/>
                  <a:pt x="38" y="95"/>
                </a:cubicBezTo>
                <a:cubicBezTo>
                  <a:pt x="42" y="99"/>
                  <a:pt x="42" y="99"/>
                  <a:pt x="42" y="99"/>
                </a:cubicBezTo>
                <a:lnTo>
                  <a:pt x="30" y="123"/>
                </a:lnTo>
                <a:close/>
                <a:moveTo>
                  <a:pt x="48" y="99"/>
                </a:moveTo>
                <a:cubicBezTo>
                  <a:pt x="31" y="82"/>
                  <a:pt x="31" y="82"/>
                  <a:pt x="31" y="82"/>
                </a:cubicBezTo>
                <a:cubicBezTo>
                  <a:pt x="45" y="67"/>
                  <a:pt x="45" y="67"/>
                  <a:pt x="45" y="67"/>
                </a:cubicBezTo>
                <a:cubicBezTo>
                  <a:pt x="63" y="85"/>
                  <a:pt x="63" y="85"/>
                  <a:pt x="63" y="85"/>
                </a:cubicBezTo>
                <a:lnTo>
                  <a:pt x="48" y="99"/>
                </a:lnTo>
                <a:close/>
                <a:moveTo>
                  <a:pt x="125" y="123"/>
                </a:moveTo>
                <a:cubicBezTo>
                  <a:pt x="108" y="123"/>
                  <a:pt x="108" y="123"/>
                  <a:pt x="108" y="123"/>
                </a:cubicBezTo>
                <a:cubicBezTo>
                  <a:pt x="28" y="43"/>
                  <a:pt x="28" y="43"/>
                  <a:pt x="28" y="43"/>
                </a:cubicBezTo>
                <a:cubicBezTo>
                  <a:pt x="45" y="26"/>
                  <a:pt x="45" y="26"/>
                  <a:pt x="45" y="26"/>
                </a:cubicBezTo>
                <a:cubicBezTo>
                  <a:pt x="46" y="27"/>
                  <a:pt x="46" y="27"/>
                  <a:pt x="46" y="27"/>
                </a:cubicBezTo>
                <a:cubicBezTo>
                  <a:pt x="72" y="53"/>
                  <a:pt x="117" y="98"/>
                  <a:pt x="125" y="105"/>
                </a:cubicBezTo>
                <a:cubicBezTo>
                  <a:pt x="125" y="106"/>
                  <a:pt x="125" y="106"/>
                  <a:pt x="125" y="106"/>
                </a:cubicBezTo>
                <a:lnTo>
                  <a:pt x="125" y="1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19" name="Freeform 99"/>
          <p:cNvSpPr>
            <a:spLocks noEditPoints="1"/>
          </p:cNvSpPr>
          <p:nvPr/>
        </p:nvSpPr>
        <p:spPr bwMode="auto">
          <a:xfrm>
            <a:off x="10996562" y="7354120"/>
            <a:ext cx="459164" cy="459164"/>
          </a:xfrm>
          <a:custGeom>
            <a:avLst/>
            <a:gdLst>
              <a:gd name="T0" fmla="*/ 129 w 129"/>
              <a:gd name="T1" fmla="*/ 22 h 129"/>
              <a:gd name="T2" fmla="*/ 127 w 129"/>
              <a:gd name="T3" fmla="*/ 18 h 129"/>
              <a:gd name="T4" fmla="*/ 111 w 129"/>
              <a:gd name="T5" fmla="*/ 2 h 129"/>
              <a:gd name="T6" fmla="*/ 107 w 129"/>
              <a:gd name="T7" fmla="*/ 0 h 129"/>
              <a:gd name="T8" fmla="*/ 103 w 129"/>
              <a:gd name="T9" fmla="*/ 2 h 129"/>
              <a:gd name="T10" fmla="*/ 3 w 129"/>
              <a:gd name="T11" fmla="*/ 102 h 129"/>
              <a:gd name="T12" fmla="*/ 3 w 129"/>
              <a:gd name="T13" fmla="*/ 110 h 129"/>
              <a:gd name="T14" fmla="*/ 19 w 129"/>
              <a:gd name="T15" fmla="*/ 126 h 129"/>
              <a:gd name="T16" fmla="*/ 27 w 129"/>
              <a:gd name="T17" fmla="*/ 126 h 129"/>
              <a:gd name="T18" fmla="*/ 127 w 129"/>
              <a:gd name="T19" fmla="*/ 26 h 129"/>
              <a:gd name="T20" fmla="*/ 129 w 129"/>
              <a:gd name="T21" fmla="*/ 22 h 129"/>
              <a:gd name="T22" fmla="*/ 124 w 129"/>
              <a:gd name="T23" fmla="*/ 23 h 129"/>
              <a:gd name="T24" fmla="*/ 23 w 129"/>
              <a:gd name="T25" fmla="*/ 124 h 129"/>
              <a:gd name="T26" fmla="*/ 5 w 129"/>
              <a:gd name="T27" fmla="*/ 106 h 129"/>
              <a:gd name="T28" fmla="*/ 15 w 129"/>
              <a:gd name="T29" fmla="*/ 96 h 129"/>
              <a:gd name="T30" fmla="*/ 21 w 129"/>
              <a:gd name="T31" fmla="*/ 103 h 129"/>
              <a:gd name="T32" fmla="*/ 24 w 129"/>
              <a:gd name="T33" fmla="*/ 103 h 129"/>
              <a:gd name="T34" fmla="*/ 25 w 129"/>
              <a:gd name="T35" fmla="*/ 101 h 129"/>
              <a:gd name="T36" fmla="*/ 24 w 129"/>
              <a:gd name="T37" fmla="*/ 99 h 129"/>
              <a:gd name="T38" fmla="*/ 18 w 129"/>
              <a:gd name="T39" fmla="*/ 93 h 129"/>
              <a:gd name="T40" fmla="*/ 31 w 129"/>
              <a:gd name="T41" fmla="*/ 81 h 129"/>
              <a:gd name="T42" fmla="*/ 37 w 129"/>
              <a:gd name="T43" fmla="*/ 87 h 129"/>
              <a:gd name="T44" fmla="*/ 40 w 129"/>
              <a:gd name="T45" fmla="*/ 87 h 129"/>
              <a:gd name="T46" fmla="*/ 40 w 129"/>
              <a:gd name="T47" fmla="*/ 84 h 129"/>
              <a:gd name="T48" fmla="*/ 34 w 129"/>
              <a:gd name="T49" fmla="*/ 77 h 129"/>
              <a:gd name="T50" fmla="*/ 46 w 129"/>
              <a:gd name="T51" fmla="*/ 65 h 129"/>
              <a:gd name="T52" fmla="*/ 53 w 129"/>
              <a:gd name="T53" fmla="*/ 71 h 129"/>
              <a:gd name="T54" fmla="*/ 56 w 129"/>
              <a:gd name="T55" fmla="*/ 71 h 129"/>
              <a:gd name="T56" fmla="*/ 57 w 129"/>
              <a:gd name="T57" fmla="*/ 69 h 129"/>
              <a:gd name="T58" fmla="*/ 56 w 129"/>
              <a:gd name="T59" fmla="*/ 68 h 129"/>
              <a:gd name="T60" fmla="*/ 50 w 129"/>
              <a:gd name="T61" fmla="*/ 61 h 129"/>
              <a:gd name="T62" fmla="*/ 62 w 129"/>
              <a:gd name="T63" fmla="*/ 49 h 129"/>
              <a:gd name="T64" fmla="*/ 69 w 129"/>
              <a:gd name="T65" fmla="*/ 55 h 129"/>
              <a:gd name="T66" fmla="*/ 72 w 129"/>
              <a:gd name="T67" fmla="*/ 55 h 129"/>
              <a:gd name="T68" fmla="*/ 72 w 129"/>
              <a:gd name="T69" fmla="*/ 52 h 129"/>
              <a:gd name="T70" fmla="*/ 66 w 129"/>
              <a:gd name="T71" fmla="*/ 45 h 129"/>
              <a:gd name="T72" fmla="*/ 78 w 129"/>
              <a:gd name="T73" fmla="*/ 33 h 129"/>
              <a:gd name="T74" fmla="*/ 85 w 129"/>
              <a:gd name="T75" fmla="*/ 39 h 129"/>
              <a:gd name="T76" fmla="*/ 88 w 129"/>
              <a:gd name="T77" fmla="*/ 39 h 129"/>
              <a:gd name="T78" fmla="*/ 88 w 129"/>
              <a:gd name="T79" fmla="*/ 36 h 129"/>
              <a:gd name="T80" fmla="*/ 82 w 129"/>
              <a:gd name="T81" fmla="*/ 30 h 129"/>
              <a:gd name="T82" fmla="*/ 94 w 129"/>
              <a:gd name="T83" fmla="*/ 17 h 129"/>
              <a:gd name="T84" fmla="*/ 100 w 129"/>
              <a:gd name="T85" fmla="*/ 23 h 129"/>
              <a:gd name="T86" fmla="*/ 104 w 129"/>
              <a:gd name="T87" fmla="*/ 23 h 129"/>
              <a:gd name="T88" fmla="*/ 104 w 129"/>
              <a:gd name="T89" fmla="*/ 20 h 129"/>
              <a:gd name="T90" fmla="*/ 97 w 129"/>
              <a:gd name="T91" fmla="*/ 14 h 129"/>
              <a:gd name="T92" fmla="*/ 107 w 129"/>
              <a:gd name="T93" fmla="*/ 4 h 129"/>
              <a:gd name="T94" fmla="*/ 125 w 129"/>
              <a:gd name="T95" fmla="*/ 22 h 129"/>
              <a:gd name="T96" fmla="*/ 124 w 129"/>
              <a:gd name="T97" fmla="*/ 2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29">
                <a:moveTo>
                  <a:pt x="129" y="22"/>
                </a:moveTo>
                <a:cubicBezTo>
                  <a:pt x="129" y="20"/>
                  <a:pt x="128" y="19"/>
                  <a:pt x="127" y="18"/>
                </a:cubicBezTo>
                <a:cubicBezTo>
                  <a:pt x="111" y="2"/>
                  <a:pt x="111" y="2"/>
                  <a:pt x="111" y="2"/>
                </a:cubicBezTo>
                <a:cubicBezTo>
                  <a:pt x="110" y="1"/>
                  <a:pt x="109" y="0"/>
                  <a:pt x="107" y="0"/>
                </a:cubicBezTo>
                <a:cubicBezTo>
                  <a:pt x="105" y="0"/>
                  <a:pt x="104" y="1"/>
                  <a:pt x="103" y="2"/>
                </a:cubicBezTo>
                <a:cubicBezTo>
                  <a:pt x="3" y="102"/>
                  <a:pt x="3" y="102"/>
                  <a:pt x="3" y="102"/>
                </a:cubicBezTo>
                <a:cubicBezTo>
                  <a:pt x="0" y="104"/>
                  <a:pt x="0" y="108"/>
                  <a:pt x="3" y="110"/>
                </a:cubicBezTo>
                <a:cubicBezTo>
                  <a:pt x="19" y="126"/>
                  <a:pt x="19" y="126"/>
                  <a:pt x="19" y="126"/>
                </a:cubicBezTo>
                <a:cubicBezTo>
                  <a:pt x="21" y="129"/>
                  <a:pt x="25" y="129"/>
                  <a:pt x="27" y="126"/>
                </a:cubicBezTo>
                <a:cubicBezTo>
                  <a:pt x="127" y="26"/>
                  <a:pt x="127" y="26"/>
                  <a:pt x="127" y="26"/>
                </a:cubicBezTo>
                <a:cubicBezTo>
                  <a:pt x="128" y="25"/>
                  <a:pt x="129" y="24"/>
                  <a:pt x="129" y="22"/>
                </a:cubicBezTo>
                <a:close/>
                <a:moveTo>
                  <a:pt x="124" y="23"/>
                </a:moveTo>
                <a:cubicBezTo>
                  <a:pt x="23" y="124"/>
                  <a:pt x="23" y="124"/>
                  <a:pt x="23" y="124"/>
                </a:cubicBezTo>
                <a:cubicBezTo>
                  <a:pt x="5" y="106"/>
                  <a:pt x="5" y="106"/>
                  <a:pt x="5" y="106"/>
                </a:cubicBezTo>
                <a:cubicBezTo>
                  <a:pt x="15" y="96"/>
                  <a:pt x="15" y="96"/>
                  <a:pt x="15" y="96"/>
                </a:cubicBezTo>
                <a:cubicBezTo>
                  <a:pt x="21" y="103"/>
                  <a:pt x="21" y="103"/>
                  <a:pt x="21" y="103"/>
                </a:cubicBezTo>
                <a:cubicBezTo>
                  <a:pt x="22" y="104"/>
                  <a:pt x="23" y="104"/>
                  <a:pt x="24" y="103"/>
                </a:cubicBezTo>
                <a:cubicBezTo>
                  <a:pt x="25" y="102"/>
                  <a:pt x="25" y="102"/>
                  <a:pt x="25" y="101"/>
                </a:cubicBezTo>
                <a:cubicBezTo>
                  <a:pt x="25" y="100"/>
                  <a:pt x="25" y="100"/>
                  <a:pt x="24" y="99"/>
                </a:cubicBezTo>
                <a:cubicBezTo>
                  <a:pt x="18" y="93"/>
                  <a:pt x="18" y="93"/>
                  <a:pt x="18" y="93"/>
                </a:cubicBezTo>
                <a:cubicBezTo>
                  <a:pt x="31" y="81"/>
                  <a:pt x="31" y="81"/>
                  <a:pt x="31" y="81"/>
                </a:cubicBezTo>
                <a:cubicBezTo>
                  <a:pt x="37" y="87"/>
                  <a:pt x="37" y="87"/>
                  <a:pt x="37" y="87"/>
                </a:cubicBezTo>
                <a:cubicBezTo>
                  <a:pt x="38" y="88"/>
                  <a:pt x="39" y="88"/>
                  <a:pt x="40" y="87"/>
                </a:cubicBezTo>
                <a:cubicBezTo>
                  <a:pt x="41" y="86"/>
                  <a:pt x="41" y="84"/>
                  <a:pt x="40" y="84"/>
                </a:cubicBezTo>
                <a:cubicBezTo>
                  <a:pt x="34" y="77"/>
                  <a:pt x="34" y="77"/>
                  <a:pt x="34" y="77"/>
                </a:cubicBezTo>
                <a:cubicBezTo>
                  <a:pt x="46" y="65"/>
                  <a:pt x="46" y="65"/>
                  <a:pt x="46" y="65"/>
                </a:cubicBezTo>
                <a:cubicBezTo>
                  <a:pt x="53" y="71"/>
                  <a:pt x="53" y="71"/>
                  <a:pt x="53" y="71"/>
                </a:cubicBezTo>
                <a:cubicBezTo>
                  <a:pt x="54" y="72"/>
                  <a:pt x="55" y="72"/>
                  <a:pt x="56" y="71"/>
                </a:cubicBezTo>
                <a:cubicBezTo>
                  <a:pt x="56" y="70"/>
                  <a:pt x="57" y="70"/>
                  <a:pt x="57" y="69"/>
                </a:cubicBezTo>
                <a:cubicBezTo>
                  <a:pt x="57" y="69"/>
                  <a:pt x="56" y="68"/>
                  <a:pt x="56" y="68"/>
                </a:cubicBezTo>
                <a:cubicBezTo>
                  <a:pt x="50" y="61"/>
                  <a:pt x="50" y="61"/>
                  <a:pt x="50" y="61"/>
                </a:cubicBezTo>
                <a:cubicBezTo>
                  <a:pt x="62" y="49"/>
                  <a:pt x="62" y="49"/>
                  <a:pt x="62" y="49"/>
                </a:cubicBezTo>
                <a:cubicBezTo>
                  <a:pt x="69" y="55"/>
                  <a:pt x="69" y="55"/>
                  <a:pt x="69" y="55"/>
                </a:cubicBezTo>
                <a:cubicBezTo>
                  <a:pt x="70" y="56"/>
                  <a:pt x="71" y="56"/>
                  <a:pt x="72" y="55"/>
                </a:cubicBezTo>
                <a:cubicBezTo>
                  <a:pt x="73" y="54"/>
                  <a:pt x="73" y="53"/>
                  <a:pt x="72" y="52"/>
                </a:cubicBezTo>
                <a:cubicBezTo>
                  <a:pt x="66" y="45"/>
                  <a:pt x="66" y="45"/>
                  <a:pt x="66" y="45"/>
                </a:cubicBezTo>
                <a:cubicBezTo>
                  <a:pt x="78" y="33"/>
                  <a:pt x="78" y="33"/>
                  <a:pt x="78" y="33"/>
                </a:cubicBezTo>
                <a:cubicBezTo>
                  <a:pt x="85" y="39"/>
                  <a:pt x="85" y="39"/>
                  <a:pt x="85" y="39"/>
                </a:cubicBezTo>
                <a:cubicBezTo>
                  <a:pt x="85" y="40"/>
                  <a:pt x="87" y="40"/>
                  <a:pt x="88" y="39"/>
                </a:cubicBezTo>
                <a:cubicBezTo>
                  <a:pt x="89" y="38"/>
                  <a:pt x="89" y="37"/>
                  <a:pt x="88" y="36"/>
                </a:cubicBezTo>
                <a:cubicBezTo>
                  <a:pt x="82" y="30"/>
                  <a:pt x="82" y="30"/>
                  <a:pt x="82" y="30"/>
                </a:cubicBezTo>
                <a:cubicBezTo>
                  <a:pt x="94" y="17"/>
                  <a:pt x="94" y="17"/>
                  <a:pt x="94" y="17"/>
                </a:cubicBezTo>
                <a:cubicBezTo>
                  <a:pt x="100" y="23"/>
                  <a:pt x="100" y="23"/>
                  <a:pt x="100" y="23"/>
                </a:cubicBezTo>
                <a:cubicBezTo>
                  <a:pt x="101" y="24"/>
                  <a:pt x="103" y="24"/>
                  <a:pt x="104" y="23"/>
                </a:cubicBezTo>
                <a:cubicBezTo>
                  <a:pt x="105" y="22"/>
                  <a:pt x="105" y="21"/>
                  <a:pt x="104" y="20"/>
                </a:cubicBezTo>
                <a:cubicBezTo>
                  <a:pt x="97" y="14"/>
                  <a:pt x="97" y="14"/>
                  <a:pt x="97" y="14"/>
                </a:cubicBezTo>
                <a:cubicBezTo>
                  <a:pt x="107" y="4"/>
                  <a:pt x="107" y="4"/>
                  <a:pt x="107" y="4"/>
                </a:cubicBezTo>
                <a:cubicBezTo>
                  <a:pt x="125" y="22"/>
                  <a:pt x="125" y="22"/>
                  <a:pt x="125" y="22"/>
                </a:cubicBezTo>
                <a:lnTo>
                  <a:pt x="124" y="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20" name="Freeform 100"/>
          <p:cNvSpPr>
            <a:spLocks noEditPoints="1"/>
          </p:cNvSpPr>
          <p:nvPr/>
        </p:nvSpPr>
        <p:spPr bwMode="auto">
          <a:xfrm>
            <a:off x="10088774" y="7360143"/>
            <a:ext cx="454647" cy="438088"/>
          </a:xfrm>
          <a:custGeom>
            <a:avLst/>
            <a:gdLst>
              <a:gd name="T0" fmla="*/ 128 w 128"/>
              <a:gd name="T1" fmla="*/ 13 h 123"/>
              <a:gd name="T2" fmla="*/ 124 w 128"/>
              <a:gd name="T3" fmla="*/ 5 h 123"/>
              <a:gd name="T4" fmla="*/ 107 w 128"/>
              <a:gd name="T5" fmla="*/ 5 h 123"/>
              <a:gd name="T6" fmla="*/ 107 w 128"/>
              <a:gd name="T7" fmla="*/ 6 h 123"/>
              <a:gd name="T8" fmla="*/ 39 w 128"/>
              <a:gd name="T9" fmla="*/ 80 h 123"/>
              <a:gd name="T10" fmla="*/ 37 w 128"/>
              <a:gd name="T11" fmla="*/ 78 h 123"/>
              <a:gd name="T12" fmla="*/ 34 w 128"/>
              <a:gd name="T13" fmla="*/ 78 h 123"/>
              <a:gd name="T14" fmla="*/ 28 w 128"/>
              <a:gd name="T15" fmla="*/ 85 h 123"/>
              <a:gd name="T16" fmla="*/ 26 w 128"/>
              <a:gd name="T17" fmla="*/ 85 h 123"/>
              <a:gd name="T18" fmla="*/ 16 w 128"/>
              <a:gd name="T19" fmla="*/ 88 h 123"/>
              <a:gd name="T20" fmla="*/ 9 w 128"/>
              <a:gd name="T21" fmla="*/ 96 h 123"/>
              <a:gd name="T22" fmla="*/ 7 w 128"/>
              <a:gd name="T23" fmla="*/ 101 h 123"/>
              <a:gd name="T24" fmla="*/ 2 w 128"/>
              <a:gd name="T25" fmla="*/ 111 h 123"/>
              <a:gd name="T26" fmla="*/ 0 w 128"/>
              <a:gd name="T27" fmla="*/ 116 h 123"/>
              <a:gd name="T28" fmla="*/ 2 w 128"/>
              <a:gd name="T29" fmla="*/ 120 h 123"/>
              <a:gd name="T30" fmla="*/ 5 w 128"/>
              <a:gd name="T31" fmla="*/ 122 h 123"/>
              <a:gd name="T32" fmla="*/ 30 w 128"/>
              <a:gd name="T33" fmla="*/ 121 h 123"/>
              <a:gd name="T34" fmla="*/ 35 w 128"/>
              <a:gd name="T35" fmla="*/ 120 h 123"/>
              <a:gd name="T36" fmla="*/ 42 w 128"/>
              <a:gd name="T37" fmla="*/ 113 h 123"/>
              <a:gd name="T38" fmla="*/ 45 w 128"/>
              <a:gd name="T39" fmla="*/ 103 h 123"/>
              <a:gd name="T40" fmla="*/ 45 w 128"/>
              <a:gd name="T41" fmla="*/ 102 h 123"/>
              <a:gd name="T42" fmla="*/ 51 w 128"/>
              <a:gd name="T43" fmla="*/ 96 h 123"/>
              <a:gd name="T44" fmla="*/ 51 w 128"/>
              <a:gd name="T45" fmla="*/ 92 h 123"/>
              <a:gd name="T46" fmla="*/ 50 w 128"/>
              <a:gd name="T47" fmla="*/ 91 h 123"/>
              <a:gd name="T48" fmla="*/ 124 w 128"/>
              <a:gd name="T49" fmla="*/ 23 h 123"/>
              <a:gd name="T50" fmla="*/ 128 w 128"/>
              <a:gd name="T51" fmla="*/ 13 h 123"/>
              <a:gd name="T52" fmla="*/ 40 w 128"/>
              <a:gd name="T53" fmla="*/ 100 h 123"/>
              <a:gd name="T54" fmla="*/ 40 w 128"/>
              <a:gd name="T55" fmla="*/ 101 h 123"/>
              <a:gd name="T56" fmla="*/ 40 w 128"/>
              <a:gd name="T57" fmla="*/ 103 h 123"/>
              <a:gd name="T58" fmla="*/ 33 w 128"/>
              <a:gd name="T59" fmla="*/ 116 h 123"/>
              <a:gd name="T60" fmla="*/ 29 w 128"/>
              <a:gd name="T61" fmla="*/ 117 h 123"/>
              <a:gd name="T62" fmla="*/ 20 w 128"/>
              <a:gd name="T63" fmla="*/ 118 h 123"/>
              <a:gd name="T64" fmla="*/ 6 w 128"/>
              <a:gd name="T65" fmla="*/ 117 h 123"/>
              <a:gd name="T66" fmla="*/ 3 w 128"/>
              <a:gd name="T67" fmla="*/ 116 h 123"/>
              <a:gd name="T68" fmla="*/ 5 w 128"/>
              <a:gd name="T69" fmla="*/ 115 h 123"/>
              <a:gd name="T70" fmla="*/ 12 w 128"/>
              <a:gd name="T71" fmla="*/ 103 h 123"/>
              <a:gd name="T72" fmla="*/ 13 w 128"/>
              <a:gd name="T73" fmla="*/ 98 h 123"/>
              <a:gd name="T74" fmla="*/ 18 w 128"/>
              <a:gd name="T75" fmla="*/ 92 h 123"/>
              <a:gd name="T76" fmla="*/ 26 w 128"/>
              <a:gd name="T77" fmla="*/ 89 h 123"/>
              <a:gd name="T78" fmla="*/ 29 w 128"/>
              <a:gd name="T79" fmla="*/ 89 h 123"/>
              <a:gd name="T80" fmla="*/ 35 w 128"/>
              <a:gd name="T81" fmla="*/ 83 h 123"/>
              <a:gd name="T82" fmla="*/ 46 w 128"/>
              <a:gd name="T83" fmla="*/ 94 h 123"/>
              <a:gd name="T84" fmla="*/ 40 w 128"/>
              <a:gd name="T85" fmla="*/ 100 h 123"/>
              <a:gd name="T86" fmla="*/ 121 w 128"/>
              <a:gd name="T87" fmla="*/ 19 h 123"/>
              <a:gd name="T88" fmla="*/ 46 w 128"/>
              <a:gd name="T89" fmla="*/ 88 h 123"/>
              <a:gd name="T90" fmla="*/ 42 w 128"/>
              <a:gd name="T91" fmla="*/ 83 h 123"/>
              <a:gd name="T92" fmla="*/ 110 w 128"/>
              <a:gd name="T93" fmla="*/ 9 h 123"/>
              <a:gd name="T94" fmla="*/ 110 w 128"/>
              <a:gd name="T95" fmla="*/ 8 h 123"/>
              <a:gd name="T96" fmla="*/ 111 w 128"/>
              <a:gd name="T97" fmla="*/ 8 h 123"/>
              <a:gd name="T98" fmla="*/ 121 w 128"/>
              <a:gd name="T99" fmla="*/ 8 h 123"/>
              <a:gd name="T100" fmla="*/ 124 w 128"/>
              <a:gd name="T101" fmla="*/ 13 h 123"/>
              <a:gd name="T102" fmla="*/ 121 w 128"/>
              <a:gd name="T103"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 h="123">
                <a:moveTo>
                  <a:pt x="128" y="13"/>
                </a:moveTo>
                <a:cubicBezTo>
                  <a:pt x="128" y="10"/>
                  <a:pt x="127" y="7"/>
                  <a:pt x="124" y="5"/>
                </a:cubicBezTo>
                <a:cubicBezTo>
                  <a:pt x="120" y="0"/>
                  <a:pt x="112" y="0"/>
                  <a:pt x="107" y="5"/>
                </a:cubicBezTo>
                <a:cubicBezTo>
                  <a:pt x="107" y="6"/>
                  <a:pt x="107" y="6"/>
                  <a:pt x="107" y="6"/>
                </a:cubicBezTo>
                <a:cubicBezTo>
                  <a:pt x="39" y="80"/>
                  <a:pt x="39" y="80"/>
                  <a:pt x="39" y="80"/>
                </a:cubicBezTo>
                <a:cubicBezTo>
                  <a:pt x="37" y="78"/>
                  <a:pt x="37" y="78"/>
                  <a:pt x="37" y="78"/>
                </a:cubicBezTo>
                <a:cubicBezTo>
                  <a:pt x="36" y="77"/>
                  <a:pt x="35" y="77"/>
                  <a:pt x="34" y="78"/>
                </a:cubicBezTo>
                <a:cubicBezTo>
                  <a:pt x="28" y="85"/>
                  <a:pt x="28" y="85"/>
                  <a:pt x="28" y="85"/>
                </a:cubicBezTo>
                <a:cubicBezTo>
                  <a:pt x="26" y="85"/>
                  <a:pt x="26" y="85"/>
                  <a:pt x="26" y="85"/>
                </a:cubicBezTo>
                <a:cubicBezTo>
                  <a:pt x="23" y="85"/>
                  <a:pt x="19" y="86"/>
                  <a:pt x="16" y="88"/>
                </a:cubicBezTo>
                <a:cubicBezTo>
                  <a:pt x="13" y="90"/>
                  <a:pt x="11" y="93"/>
                  <a:pt x="9" y="96"/>
                </a:cubicBezTo>
                <a:cubicBezTo>
                  <a:pt x="8" y="98"/>
                  <a:pt x="8" y="100"/>
                  <a:pt x="7" y="101"/>
                </a:cubicBezTo>
                <a:cubicBezTo>
                  <a:pt x="6" y="105"/>
                  <a:pt x="5" y="108"/>
                  <a:pt x="2" y="111"/>
                </a:cubicBezTo>
                <a:cubicBezTo>
                  <a:pt x="1" y="113"/>
                  <a:pt x="0" y="114"/>
                  <a:pt x="0" y="116"/>
                </a:cubicBezTo>
                <a:cubicBezTo>
                  <a:pt x="0" y="117"/>
                  <a:pt x="1" y="119"/>
                  <a:pt x="2" y="120"/>
                </a:cubicBezTo>
                <a:cubicBezTo>
                  <a:pt x="3" y="121"/>
                  <a:pt x="4" y="121"/>
                  <a:pt x="5" y="122"/>
                </a:cubicBezTo>
                <a:cubicBezTo>
                  <a:pt x="17" y="123"/>
                  <a:pt x="26" y="123"/>
                  <a:pt x="30" y="121"/>
                </a:cubicBezTo>
                <a:cubicBezTo>
                  <a:pt x="32" y="121"/>
                  <a:pt x="33" y="120"/>
                  <a:pt x="35" y="120"/>
                </a:cubicBezTo>
                <a:cubicBezTo>
                  <a:pt x="38" y="118"/>
                  <a:pt x="40" y="116"/>
                  <a:pt x="42" y="113"/>
                </a:cubicBezTo>
                <a:cubicBezTo>
                  <a:pt x="44" y="110"/>
                  <a:pt x="45" y="107"/>
                  <a:pt x="45" y="103"/>
                </a:cubicBezTo>
                <a:cubicBezTo>
                  <a:pt x="45" y="102"/>
                  <a:pt x="45" y="102"/>
                  <a:pt x="45" y="102"/>
                </a:cubicBezTo>
                <a:cubicBezTo>
                  <a:pt x="51" y="96"/>
                  <a:pt x="51" y="96"/>
                  <a:pt x="51" y="96"/>
                </a:cubicBezTo>
                <a:cubicBezTo>
                  <a:pt x="52" y="95"/>
                  <a:pt x="52" y="93"/>
                  <a:pt x="51" y="92"/>
                </a:cubicBezTo>
                <a:cubicBezTo>
                  <a:pt x="50" y="91"/>
                  <a:pt x="50" y="91"/>
                  <a:pt x="50" y="91"/>
                </a:cubicBezTo>
                <a:cubicBezTo>
                  <a:pt x="124" y="23"/>
                  <a:pt x="124" y="23"/>
                  <a:pt x="124" y="23"/>
                </a:cubicBezTo>
                <a:cubicBezTo>
                  <a:pt x="126" y="20"/>
                  <a:pt x="128" y="17"/>
                  <a:pt x="128" y="13"/>
                </a:cubicBezTo>
                <a:close/>
                <a:moveTo>
                  <a:pt x="40" y="100"/>
                </a:moveTo>
                <a:cubicBezTo>
                  <a:pt x="40" y="101"/>
                  <a:pt x="40" y="101"/>
                  <a:pt x="40" y="101"/>
                </a:cubicBezTo>
                <a:cubicBezTo>
                  <a:pt x="40" y="102"/>
                  <a:pt x="40" y="102"/>
                  <a:pt x="40" y="103"/>
                </a:cubicBezTo>
                <a:cubicBezTo>
                  <a:pt x="40" y="108"/>
                  <a:pt x="37" y="113"/>
                  <a:pt x="33" y="116"/>
                </a:cubicBezTo>
                <a:cubicBezTo>
                  <a:pt x="31" y="116"/>
                  <a:pt x="30" y="117"/>
                  <a:pt x="29" y="117"/>
                </a:cubicBezTo>
                <a:cubicBezTo>
                  <a:pt x="27" y="118"/>
                  <a:pt x="24" y="118"/>
                  <a:pt x="20" y="118"/>
                </a:cubicBezTo>
                <a:cubicBezTo>
                  <a:pt x="16" y="118"/>
                  <a:pt x="11" y="118"/>
                  <a:pt x="6" y="117"/>
                </a:cubicBezTo>
                <a:cubicBezTo>
                  <a:pt x="3" y="116"/>
                  <a:pt x="3" y="116"/>
                  <a:pt x="3" y="116"/>
                </a:cubicBezTo>
                <a:cubicBezTo>
                  <a:pt x="5" y="115"/>
                  <a:pt x="5" y="115"/>
                  <a:pt x="5" y="115"/>
                </a:cubicBezTo>
                <a:cubicBezTo>
                  <a:pt x="9" y="111"/>
                  <a:pt x="10" y="107"/>
                  <a:pt x="12" y="103"/>
                </a:cubicBezTo>
                <a:cubicBezTo>
                  <a:pt x="12" y="101"/>
                  <a:pt x="13" y="99"/>
                  <a:pt x="13" y="98"/>
                </a:cubicBezTo>
                <a:cubicBezTo>
                  <a:pt x="14" y="95"/>
                  <a:pt x="16" y="93"/>
                  <a:pt x="18" y="92"/>
                </a:cubicBezTo>
                <a:cubicBezTo>
                  <a:pt x="21" y="90"/>
                  <a:pt x="24" y="89"/>
                  <a:pt x="26" y="89"/>
                </a:cubicBezTo>
                <a:cubicBezTo>
                  <a:pt x="27" y="89"/>
                  <a:pt x="29" y="89"/>
                  <a:pt x="29" y="89"/>
                </a:cubicBezTo>
                <a:cubicBezTo>
                  <a:pt x="35" y="83"/>
                  <a:pt x="35" y="83"/>
                  <a:pt x="35" y="83"/>
                </a:cubicBezTo>
                <a:cubicBezTo>
                  <a:pt x="46" y="94"/>
                  <a:pt x="46" y="94"/>
                  <a:pt x="46" y="94"/>
                </a:cubicBezTo>
                <a:lnTo>
                  <a:pt x="40" y="100"/>
                </a:lnTo>
                <a:close/>
                <a:moveTo>
                  <a:pt x="121" y="19"/>
                </a:moveTo>
                <a:cubicBezTo>
                  <a:pt x="46" y="88"/>
                  <a:pt x="46" y="88"/>
                  <a:pt x="46" y="88"/>
                </a:cubicBezTo>
                <a:cubicBezTo>
                  <a:pt x="42" y="83"/>
                  <a:pt x="42" y="83"/>
                  <a:pt x="42" y="83"/>
                </a:cubicBezTo>
                <a:cubicBezTo>
                  <a:pt x="110" y="9"/>
                  <a:pt x="110" y="9"/>
                  <a:pt x="110" y="9"/>
                </a:cubicBezTo>
                <a:cubicBezTo>
                  <a:pt x="110" y="8"/>
                  <a:pt x="110" y="8"/>
                  <a:pt x="110" y="8"/>
                </a:cubicBezTo>
                <a:cubicBezTo>
                  <a:pt x="111" y="8"/>
                  <a:pt x="111" y="8"/>
                  <a:pt x="111" y="8"/>
                </a:cubicBezTo>
                <a:cubicBezTo>
                  <a:pt x="114" y="5"/>
                  <a:pt x="118" y="5"/>
                  <a:pt x="121" y="8"/>
                </a:cubicBezTo>
                <a:cubicBezTo>
                  <a:pt x="123" y="9"/>
                  <a:pt x="124" y="11"/>
                  <a:pt x="124" y="13"/>
                </a:cubicBezTo>
                <a:cubicBezTo>
                  <a:pt x="124" y="16"/>
                  <a:pt x="123" y="18"/>
                  <a:pt x="121" y="1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21" name="Freeform 101"/>
          <p:cNvSpPr>
            <a:spLocks noEditPoints="1"/>
          </p:cNvSpPr>
          <p:nvPr/>
        </p:nvSpPr>
        <p:spPr bwMode="auto">
          <a:xfrm>
            <a:off x="9176468" y="7354121"/>
            <a:ext cx="456153" cy="454647"/>
          </a:xfrm>
          <a:custGeom>
            <a:avLst/>
            <a:gdLst>
              <a:gd name="T0" fmla="*/ 122 w 128"/>
              <a:gd name="T1" fmla="*/ 36 h 128"/>
              <a:gd name="T2" fmla="*/ 128 w 128"/>
              <a:gd name="T3" fmla="*/ 21 h 128"/>
              <a:gd name="T4" fmla="*/ 122 w 128"/>
              <a:gd name="T5" fmla="*/ 6 h 128"/>
              <a:gd name="T6" fmla="*/ 107 w 128"/>
              <a:gd name="T7" fmla="*/ 0 h 128"/>
              <a:gd name="T8" fmla="*/ 92 w 128"/>
              <a:gd name="T9" fmla="*/ 6 h 128"/>
              <a:gd name="T10" fmla="*/ 91 w 128"/>
              <a:gd name="T11" fmla="*/ 8 h 128"/>
              <a:gd name="T12" fmla="*/ 24 w 128"/>
              <a:gd name="T13" fmla="*/ 81 h 128"/>
              <a:gd name="T14" fmla="*/ 24 w 128"/>
              <a:gd name="T15" fmla="*/ 84 h 128"/>
              <a:gd name="T16" fmla="*/ 25 w 128"/>
              <a:gd name="T17" fmla="*/ 85 h 128"/>
              <a:gd name="T18" fmla="*/ 2 w 128"/>
              <a:gd name="T19" fmla="*/ 97 h 128"/>
              <a:gd name="T20" fmla="*/ 1 w 128"/>
              <a:gd name="T21" fmla="*/ 97 h 128"/>
              <a:gd name="T22" fmla="*/ 0 w 128"/>
              <a:gd name="T23" fmla="*/ 99 h 128"/>
              <a:gd name="T24" fmla="*/ 0 w 128"/>
              <a:gd name="T25" fmla="*/ 126 h 128"/>
              <a:gd name="T26" fmla="*/ 1 w 128"/>
              <a:gd name="T27" fmla="*/ 127 h 128"/>
              <a:gd name="T28" fmla="*/ 2 w 128"/>
              <a:gd name="T29" fmla="*/ 128 h 128"/>
              <a:gd name="T30" fmla="*/ 29 w 128"/>
              <a:gd name="T31" fmla="*/ 128 h 128"/>
              <a:gd name="T32" fmla="*/ 29 w 128"/>
              <a:gd name="T33" fmla="*/ 128 h 128"/>
              <a:gd name="T34" fmla="*/ 31 w 128"/>
              <a:gd name="T35" fmla="*/ 127 h 128"/>
              <a:gd name="T36" fmla="*/ 31 w 128"/>
              <a:gd name="T37" fmla="*/ 127 h 128"/>
              <a:gd name="T38" fmla="*/ 43 w 128"/>
              <a:gd name="T39" fmla="*/ 103 h 128"/>
              <a:gd name="T40" fmla="*/ 44 w 128"/>
              <a:gd name="T41" fmla="*/ 104 h 128"/>
              <a:gd name="T42" fmla="*/ 47 w 128"/>
              <a:gd name="T43" fmla="*/ 104 h 128"/>
              <a:gd name="T44" fmla="*/ 120 w 128"/>
              <a:gd name="T45" fmla="*/ 38 h 128"/>
              <a:gd name="T46" fmla="*/ 122 w 128"/>
              <a:gd name="T47" fmla="*/ 36 h 128"/>
              <a:gd name="T48" fmla="*/ 28 w 128"/>
              <a:gd name="T49" fmla="*/ 123 h 128"/>
              <a:gd name="T50" fmla="*/ 5 w 128"/>
              <a:gd name="T51" fmla="*/ 123 h 128"/>
              <a:gd name="T52" fmla="*/ 5 w 128"/>
              <a:gd name="T53" fmla="*/ 100 h 128"/>
              <a:gd name="T54" fmla="*/ 29 w 128"/>
              <a:gd name="T55" fmla="*/ 88 h 128"/>
              <a:gd name="T56" fmla="*/ 33 w 128"/>
              <a:gd name="T57" fmla="*/ 92 h 128"/>
              <a:gd name="T58" fmla="*/ 20 w 128"/>
              <a:gd name="T59" fmla="*/ 105 h 128"/>
              <a:gd name="T60" fmla="*/ 20 w 128"/>
              <a:gd name="T61" fmla="*/ 108 h 128"/>
              <a:gd name="T62" fmla="*/ 23 w 128"/>
              <a:gd name="T63" fmla="*/ 108 h 128"/>
              <a:gd name="T64" fmla="*/ 36 w 128"/>
              <a:gd name="T65" fmla="*/ 95 h 128"/>
              <a:gd name="T66" fmla="*/ 40 w 128"/>
              <a:gd name="T67" fmla="*/ 99 h 128"/>
              <a:gd name="T68" fmla="*/ 28 w 128"/>
              <a:gd name="T69" fmla="*/ 123 h 128"/>
              <a:gd name="T70" fmla="*/ 117 w 128"/>
              <a:gd name="T71" fmla="*/ 34 h 128"/>
              <a:gd name="T72" fmla="*/ 46 w 128"/>
              <a:gd name="T73" fmla="*/ 99 h 128"/>
              <a:gd name="T74" fmla="*/ 29 w 128"/>
              <a:gd name="T75" fmla="*/ 82 h 128"/>
              <a:gd name="T76" fmla="*/ 94 w 128"/>
              <a:gd name="T77" fmla="*/ 11 h 128"/>
              <a:gd name="T78" fmla="*/ 95 w 128"/>
              <a:gd name="T79" fmla="*/ 9 h 128"/>
              <a:gd name="T80" fmla="*/ 107 w 128"/>
              <a:gd name="T81" fmla="*/ 5 h 128"/>
              <a:gd name="T82" fmla="*/ 119 w 128"/>
              <a:gd name="T83" fmla="*/ 9 h 128"/>
              <a:gd name="T84" fmla="*/ 119 w 128"/>
              <a:gd name="T85" fmla="*/ 33 h 128"/>
              <a:gd name="T86" fmla="*/ 117 w 128"/>
              <a:gd name="T87" fmla="*/ 3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128">
                <a:moveTo>
                  <a:pt x="122" y="36"/>
                </a:moveTo>
                <a:cubicBezTo>
                  <a:pt x="126" y="32"/>
                  <a:pt x="128" y="27"/>
                  <a:pt x="128" y="21"/>
                </a:cubicBezTo>
                <a:cubicBezTo>
                  <a:pt x="128" y="16"/>
                  <a:pt x="126" y="10"/>
                  <a:pt x="122" y="6"/>
                </a:cubicBezTo>
                <a:cubicBezTo>
                  <a:pt x="118" y="2"/>
                  <a:pt x="112" y="0"/>
                  <a:pt x="107" y="0"/>
                </a:cubicBezTo>
                <a:cubicBezTo>
                  <a:pt x="101" y="0"/>
                  <a:pt x="96" y="2"/>
                  <a:pt x="92" y="6"/>
                </a:cubicBezTo>
                <a:cubicBezTo>
                  <a:pt x="91" y="7"/>
                  <a:pt x="91" y="7"/>
                  <a:pt x="91" y="8"/>
                </a:cubicBezTo>
                <a:cubicBezTo>
                  <a:pt x="24" y="81"/>
                  <a:pt x="24" y="81"/>
                  <a:pt x="24" y="81"/>
                </a:cubicBezTo>
                <a:cubicBezTo>
                  <a:pt x="23" y="82"/>
                  <a:pt x="23" y="83"/>
                  <a:pt x="24" y="84"/>
                </a:cubicBezTo>
                <a:cubicBezTo>
                  <a:pt x="25" y="85"/>
                  <a:pt x="25" y="85"/>
                  <a:pt x="25" y="85"/>
                </a:cubicBezTo>
                <a:cubicBezTo>
                  <a:pt x="2" y="97"/>
                  <a:pt x="2" y="97"/>
                  <a:pt x="2" y="97"/>
                </a:cubicBezTo>
                <a:cubicBezTo>
                  <a:pt x="1" y="97"/>
                  <a:pt x="1" y="97"/>
                  <a:pt x="1" y="97"/>
                </a:cubicBezTo>
                <a:cubicBezTo>
                  <a:pt x="0" y="98"/>
                  <a:pt x="0" y="98"/>
                  <a:pt x="0" y="99"/>
                </a:cubicBezTo>
                <a:cubicBezTo>
                  <a:pt x="0" y="126"/>
                  <a:pt x="0" y="126"/>
                  <a:pt x="0" y="126"/>
                </a:cubicBezTo>
                <a:cubicBezTo>
                  <a:pt x="0" y="126"/>
                  <a:pt x="0" y="127"/>
                  <a:pt x="1" y="127"/>
                </a:cubicBezTo>
                <a:cubicBezTo>
                  <a:pt x="1" y="128"/>
                  <a:pt x="2" y="128"/>
                  <a:pt x="2" y="128"/>
                </a:cubicBezTo>
                <a:cubicBezTo>
                  <a:pt x="29" y="128"/>
                  <a:pt x="29" y="128"/>
                  <a:pt x="29" y="128"/>
                </a:cubicBezTo>
                <a:cubicBezTo>
                  <a:pt x="29" y="128"/>
                  <a:pt x="29" y="128"/>
                  <a:pt x="29" y="128"/>
                </a:cubicBezTo>
                <a:cubicBezTo>
                  <a:pt x="30" y="128"/>
                  <a:pt x="30" y="128"/>
                  <a:pt x="31" y="127"/>
                </a:cubicBezTo>
                <a:cubicBezTo>
                  <a:pt x="31" y="127"/>
                  <a:pt x="31" y="127"/>
                  <a:pt x="31" y="127"/>
                </a:cubicBezTo>
                <a:cubicBezTo>
                  <a:pt x="43" y="103"/>
                  <a:pt x="43" y="103"/>
                  <a:pt x="43" y="103"/>
                </a:cubicBezTo>
                <a:cubicBezTo>
                  <a:pt x="44" y="104"/>
                  <a:pt x="44" y="104"/>
                  <a:pt x="44" y="104"/>
                </a:cubicBezTo>
                <a:cubicBezTo>
                  <a:pt x="45" y="105"/>
                  <a:pt x="46" y="105"/>
                  <a:pt x="47" y="104"/>
                </a:cubicBezTo>
                <a:cubicBezTo>
                  <a:pt x="120" y="38"/>
                  <a:pt x="120" y="38"/>
                  <a:pt x="120" y="38"/>
                </a:cubicBezTo>
                <a:cubicBezTo>
                  <a:pt x="121" y="37"/>
                  <a:pt x="121" y="37"/>
                  <a:pt x="122" y="36"/>
                </a:cubicBezTo>
                <a:close/>
                <a:moveTo>
                  <a:pt x="28" y="123"/>
                </a:moveTo>
                <a:cubicBezTo>
                  <a:pt x="5" y="123"/>
                  <a:pt x="5" y="123"/>
                  <a:pt x="5" y="123"/>
                </a:cubicBezTo>
                <a:cubicBezTo>
                  <a:pt x="5" y="100"/>
                  <a:pt x="5" y="100"/>
                  <a:pt x="5" y="100"/>
                </a:cubicBezTo>
                <a:cubicBezTo>
                  <a:pt x="29" y="88"/>
                  <a:pt x="29" y="88"/>
                  <a:pt x="29" y="88"/>
                </a:cubicBezTo>
                <a:cubicBezTo>
                  <a:pt x="33" y="92"/>
                  <a:pt x="33" y="92"/>
                  <a:pt x="33" y="92"/>
                </a:cubicBezTo>
                <a:cubicBezTo>
                  <a:pt x="20" y="105"/>
                  <a:pt x="20" y="105"/>
                  <a:pt x="20" y="105"/>
                </a:cubicBezTo>
                <a:cubicBezTo>
                  <a:pt x="19" y="106"/>
                  <a:pt x="19" y="108"/>
                  <a:pt x="20" y="108"/>
                </a:cubicBezTo>
                <a:cubicBezTo>
                  <a:pt x="20" y="109"/>
                  <a:pt x="22" y="109"/>
                  <a:pt x="23" y="108"/>
                </a:cubicBezTo>
                <a:cubicBezTo>
                  <a:pt x="36" y="95"/>
                  <a:pt x="36" y="95"/>
                  <a:pt x="36" y="95"/>
                </a:cubicBezTo>
                <a:cubicBezTo>
                  <a:pt x="40" y="99"/>
                  <a:pt x="40" y="99"/>
                  <a:pt x="40" y="99"/>
                </a:cubicBezTo>
                <a:lnTo>
                  <a:pt x="28" y="123"/>
                </a:lnTo>
                <a:close/>
                <a:moveTo>
                  <a:pt x="117" y="34"/>
                </a:moveTo>
                <a:cubicBezTo>
                  <a:pt x="46" y="99"/>
                  <a:pt x="46" y="99"/>
                  <a:pt x="46" y="99"/>
                </a:cubicBezTo>
                <a:cubicBezTo>
                  <a:pt x="29" y="82"/>
                  <a:pt x="29" y="82"/>
                  <a:pt x="29" y="82"/>
                </a:cubicBezTo>
                <a:cubicBezTo>
                  <a:pt x="94" y="11"/>
                  <a:pt x="94" y="11"/>
                  <a:pt x="94" y="11"/>
                </a:cubicBezTo>
                <a:cubicBezTo>
                  <a:pt x="94" y="10"/>
                  <a:pt x="95" y="10"/>
                  <a:pt x="95" y="9"/>
                </a:cubicBezTo>
                <a:cubicBezTo>
                  <a:pt x="98" y="6"/>
                  <a:pt x="102" y="5"/>
                  <a:pt x="107" y="5"/>
                </a:cubicBezTo>
                <a:cubicBezTo>
                  <a:pt x="111" y="5"/>
                  <a:pt x="115" y="6"/>
                  <a:pt x="119" y="9"/>
                </a:cubicBezTo>
                <a:cubicBezTo>
                  <a:pt x="125" y="16"/>
                  <a:pt x="125" y="26"/>
                  <a:pt x="119" y="33"/>
                </a:cubicBezTo>
                <a:cubicBezTo>
                  <a:pt x="118" y="33"/>
                  <a:pt x="118" y="34"/>
                  <a:pt x="117" y="3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22" name="Freeform 102"/>
          <p:cNvSpPr>
            <a:spLocks noEditPoints="1"/>
          </p:cNvSpPr>
          <p:nvPr/>
        </p:nvSpPr>
        <p:spPr bwMode="auto">
          <a:xfrm>
            <a:off x="8265668" y="7354121"/>
            <a:ext cx="454647" cy="454647"/>
          </a:xfrm>
          <a:custGeom>
            <a:avLst/>
            <a:gdLst>
              <a:gd name="T0" fmla="*/ 123 w 128"/>
              <a:gd name="T1" fmla="*/ 29 h 128"/>
              <a:gd name="T2" fmla="*/ 128 w 128"/>
              <a:gd name="T3" fmla="*/ 17 h 128"/>
              <a:gd name="T4" fmla="*/ 123 w 128"/>
              <a:gd name="T5" fmla="*/ 5 h 128"/>
              <a:gd name="T6" fmla="*/ 111 w 128"/>
              <a:gd name="T7" fmla="*/ 0 h 128"/>
              <a:gd name="T8" fmla="*/ 99 w 128"/>
              <a:gd name="T9" fmla="*/ 5 h 128"/>
              <a:gd name="T10" fmla="*/ 1 w 128"/>
              <a:gd name="T11" fmla="*/ 103 h 128"/>
              <a:gd name="T12" fmla="*/ 0 w 128"/>
              <a:gd name="T13" fmla="*/ 105 h 128"/>
              <a:gd name="T14" fmla="*/ 0 w 128"/>
              <a:gd name="T15" fmla="*/ 105 h 128"/>
              <a:gd name="T16" fmla="*/ 0 w 128"/>
              <a:gd name="T17" fmla="*/ 126 h 128"/>
              <a:gd name="T18" fmla="*/ 1 w 128"/>
              <a:gd name="T19" fmla="*/ 127 h 128"/>
              <a:gd name="T20" fmla="*/ 2 w 128"/>
              <a:gd name="T21" fmla="*/ 128 h 128"/>
              <a:gd name="T22" fmla="*/ 23 w 128"/>
              <a:gd name="T23" fmla="*/ 128 h 128"/>
              <a:gd name="T24" fmla="*/ 23 w 128"/>
              <a:gd name="T25" fmla="*/ 128 h 128"/>
              <a:gd name="T26" fmla="*/ 25 w 128"/>
              <a:gd name="T27" fmla="*/ 127 h 128"/>
              <a:gd name="T28" fmla="*/ 123 w 128"/>
              <a:gd name="T29" fmla="*/ 29 h 128"/>
              <a:gd name="T30" fmla="*/ 102 w 128"/>
              <a:gd name="T31" fmla="*/ 8 h 128"/>
              <a:gd name="T32" fmla="*/ 120 w 128"/>
              <a:gd name="T33" fmla="*/ 8 h 128"/>
              <a:gd name="T34" fmla="*/ 123 w 128"/>
              <a:gd name="T35" fmla="*/ 17 h 128"/>
              <a:gd name="T36" fmla="*/ 120 w 128"/>
              <a:gd name="T37" fmla="*/ 26 h 128"/>
              <a:gd name="T38" fmla="*/ 116 w 128"/>
              <a:gd name="T39" fmla="*/ 30 h 128"/>
              <a:gd name="T40" fmla="*/ 98 w 128"/>
              <a:gd name="T41" fmla="*/ 12 h 128"/>
              <a:gd name="T42" fmla="*/ 102 w 128"/>
              <a:gd name="T43" fmla="*/ 8 h 128"/>
              <a:gd name="T44" fmla="*/ 22 w 128"/>
              <a:gd name="T45" fmla="*/ 123 h 128"/>
              <a:gd name="T46" fmla="*/ 5 w 128"/>
              <a:gd name="T47" fmla="*/ 123 h 128"/>
              <a:gd name="T48" fmla="*/ 5 w 128"/>
              <a:gd name="T49" fmla="*/ 106 h 128"/>
              <a:gd name="T50" fmla="*/ 85 w 128"/>
              <a:gd name="T51" fmla="*/ 26 h 128"/>
              <a:gd name="T52" fmla="*/ 92 w 128"/>
              <a:gd name="T53" fmla="*/ 33 h 128"/>
              <a:gd name="T54" fmla="*/ 20 w 128"/>
              <a:gd name="T55" fmla="*/ 105 h 128"/>
              <a:gd name="T56" fmla="*/ 19 w 128"/>
              <a:gd name="T57" fmla="*/ 107 h 128"/>
              <a:gd name="T58" fmla="*/ 20 w 128"/>
              <a:gd name="T59" fmla="*/ 108 h 128"/>
              <a:gd name="T60" fmla="*/ 23 w 128"/>
              <a:gd name="T61" fmla="*/ 108 h 128"/>
              <a:gd name="T62" fmla="*/ 95 w 128"/>
              <a:gd name="T63" fmla="*/ 36 h 128"/>
              <a:gd name="T64" fmla="*/ 102 w 128"/>
              <a:gd name="T65" fmla="*/ 43 h 128"/>
              <a:gd name="T66" fmla="*/ 22 w 128"/>
              <a:gd name="T67" fmla="*/ 123 h 128"/>
              <a:gd name="T68" fmla="*/ 88 w 128"/>
              <a:gd name="T69" fmla="*/ 22 h 128"/>
              <a:gd name="T70" fmla="*/ 95 w 128"/>
              <a:gd name="T71" fmla="*/ 15 h 128"/>
              <a:gd name="T72" fmla="*/ 113 w 128"/>
              <a:gd name="T73" fmla="*/ 33 h 128"/>
              <a:gd name="T74" fmla="*/ 106 w 128"/>
              <a:gd name="T75" fmla="*/ 40 h 128"/>
              <a:gd name="T76" fmla="*/ 88 w 128"/>
              <a:gd name="T77" fmla="*/ 2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128">
                <a:moveTo>
                  <a:pt x="123" y="29"/>
                </a:moveTo>
                <a:cubicBezTo>
                  <a:pt x="126" y="26"/>
                  <a:pt x="128" y="22"/>
                  <a:pt x="128" y="17"/>
                </a:cubicBezTo>
                <a:cubicBezTo>
                  <a:pt x="128" y="13"/>
                  <a:pt x="126" y="8"/>
                  <a:pt x="123" y="5"/>
                </a:cubicBezTo>
                <a:cubicBezTo>
                  <a:pt x="120" y="2"/>
                  <a:pt x="115" y="0"/>
                  <a:pt x="111" y="0"/>
                </a:cubicBezTo>
                <a:cubicBezTo>
                  <a:pt x="106" y="0"/>
                  <a:pt x="102" y="2"/>
                  <a:pt x="99" y="5"/>
                </a:cubicBezTo>
                <a:cubicBezTo>
                  <a:pt x="98" y="6"/>
                  <a:pt x="2" y="102"/>
                  <a:pt x="1" y="103"/>
                </a:cubicBezTo>
                <a:cubicBezTo>
                  <a:pt x="0" y="104"/>
                  <a:pt x="0" y="104"/>
                  <a:pt x="0" y="105"/>
                </a:cubicBezTo>
                <a:cubicBezTo>
                  <a:pt x="0" y="105"/>
                  <a:pt x="0" y="105"/>
                  <a:pt x="0" y="105"/>
                </a:cubicBezTo>
                <a:cubicBezTo>
                  <a:pt x="0" y="126"/>
                  <a:pt x="0" y="126"/>
                  <a:pt x="0" y="126"/>
                </a:cubicBezTo>
                <a:cubicBezTo>
                  <a:pt x="0" y="126"/>
                  <a:pt x="0" y="127"/>
                  <a:pt x="1" y="127"/>
                </a:cubicBezTo>
                <a:cubicBezTo>
                  <a:pt x="1" y="128"/>
                  <a:pt x="2" y="128"/>
                  <a:pt x="2" y="128"/>
                </a:cubicBezTo>
                <a:cubicBezTo>
                  <a:pt x="23" y="128"/>
                  <a:pt x="23" y="128"/>
                  <a:pt x="23" y="128"/>
                </a:cubicBezTo>
                <a:cubicBezTo>
                  <a:pt x="23" y="128"/>
                  <a:pt x="23" y="128"/>
                  <a:pt x="23" y="128"/>
                </a:cubicBezTo>
                <a:cubicBezTo>
                  <a:pt x="24" y="128"/>
                  <a:pt x="24" y="128"/>
                  <a:pt x="25" y="127"/>
                </a:cubicBezTo>
                <a:cubicBezTo>
                  <a:pt x="26" y="126"/>
                  <a:pt x="122" y="30"/>
                  <a:pt x="123" y="29"/>
                </a:cubicBezTo>
                <a:close/>
                <a:moveTo>
                  <a:pt x="102" y="8"/>
                </a:moveTo>
                <a:cubicBezTo>
                  <a:pt x="107" y="3"/>
                  <a:pt x="115" y="3"/>
                  <a:pt x="120" y="8"/>
                </a:cubicBezTo>
                <a:cubicBezTo>
                  <a:pt x="122" y="11"/>
                  <a:pt x="123" y="14"/>
                  <a:pt x="123" y="17"/>
                </a:cubicBezTo>
                <a:cubicBezTo>
                  <a:pt x="123" y="20"/>
                  <a:pt x="122" y="24"/>
                  <a:pt x="120" y="26"/>
                </a:cubicBezTo>
                <a:cubicBezTo>
                  <a:pt x="116" y="30"/>
                  <a:pt x="116" y="30"/>
                  <a:pt x="116" y="30"/>
                </a:cubicBezTo>
                <a:cubicBezTo>
                  <a:pt x="98" y="12"/>
                  <a:pt x="98" y="12"/>
                  <a:pt x="98" y="12"/>
                </a:cubicBezTo>
                <a:lnTo>
                  <a:pt x="102" y="8"/>
                </a:lnTo>
                <a:close/>
                <a:moveTo>
                  <a:pt x="22" y="123"/>
                </a:moveTo>
                <a:cubicBezTo>
                  <a:pt x="5" y="123"/>
                  <a:pt x="5" y="123"/>
                  <a:pt x="5" y="123"/>
                </a:cubicBezTo>
                <a:cubicBezTo>
                  <a:pt x="5" y="106"/>
                  <a:pt x="5" y="106"/>
                  <a:pt x="5" y="106"/>
                </a:cubicBezTo>
                <a:cubicBezTo>
                  <a:pt x="85" y="26"/>
                  <a:pt x="85" y="26"/>
                  <a:pt x="85" y="26"/>
                </a:cubicBezTo>
                <a:cubicBezTo>
                  <a:pt x="92" y="33"/>
                  <a:pt x="92" y="33"/>
                  <a:pt x="92" y="33"/>
                </a:cubicBezTo>
                <a:cubicBezTo>
                  <a:pt x="20" y="105"/>
                  <a:pt x="20" y="105"/>
                  <a:pt x="20" y="105"/>
                </a:cubicBezTo>
                <a:cubicBezTo>
                  <a:pt x="19" y="106"/>
                  <a:pt x="19" y="106"/>
                  <a:pt x="19" y="107"/>
                </a:cubicBezTo>
                <a:cubicBezTo>
                  <a:pt x="19" y="107"/>
                  <a:pt x="19" y="108"/>
                  <a:pt x="20" y="108"/>
                </a:cubicBezTo>
                <a:cubicBezTo>
                  <a:pt x="20" y="109"/>
                  <a:pt x="22" y="109"/>
                  <a:pt x="23" y="108"/>
                </a:cubicBezTo>
                <a:cubicBezTo>
                  <a:pt x="95" y="36"/>
                  <a:pt x="95" y="36"/>
                  <a:pt x="95" y="36"/>
                </a:cubicBezTo>
                <a:cubicBezTo>
                  <a:pt x="102" y="43"/>
                  <a:pt x="102" y="43"/>
                  <a:pt x="102" y="43"/>
                </a:cubicBezTo>
                <a:lnTo>
                  <a:pt x="22" y="123"/>
                </a:lnTo>
                <a:close/>
                <a:moveTo>
                  <a:pt x="88" y="22"/>
                </a:moveTo>
                <a:cubicBezTo>
                  <a:pt x="95" y="15"/>
                  <a:pt x="95" y="15"/>
                  <a:pt x="95" y="15"/>
                </a:cubicBezTo>
                <a:cubicBezTo>
                  <a:pt x="113" y="33"/>
                  <a:pt x="113" y="33"/>
                  <a:pt x="113" y="33"/>
                </a:cubicBezTo>
                <a:cubicBezTo>
                  <a:pt x="106" y="40"/>
                  <a:pt x="106" y="40"/>
                  <a:pt x="106" y="40"/>
                </a:cubicBezTo>
                <a:lnTo>
                  <a:pt x="88" y="22"/>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23" name="Freeform 103"/>
          <p:cNvSpPr>
            <a:spLocks noEditPoints="1"/>
          </p:cNvSpPr>
          <p:nvPr/>
        </p:nvSpPr>
        <p:spPr bwMode="auto">
          <a:xfrm>
            <a:off x="7353362" y="7354121"/>
            <a:ext cx="456153" cy="454647"/>
          </a:xfrm>
          <a:custGeom>
            <a:avLst/>
            <a:gdLst>
              <a:gd name="T0" fmla="*/ 23 w 128"/>
              <a:gd name="T1" fmla="*/ 128 h 128"/>
              <a:gd name="T2" fmla="*/ 23 w 128"/>
              <a:gd name="T3" fmla="*/ 128 h 128"/>
              <a:gd name="T4" fmla="*/ 25 w 128"/>
              <a:gd name="T5" fmla="*/ 127 h 128"/>
              <a:gd name="T6" fmla="*/ 123 w 128"/>
              <a:gd name="T7" fmla="*/ 29 h 128"/>
              <a:gd name="T8" fmla="*/ 128 w 128"/>
              <a:gd name="T9" fmla="*/ 17 h 128"/>
              <a:gd name="T10" fmla="*/ 123 w 128"/>
              <a:gd name="T11" fmla="*/ 5 h 128"/>
              <a:gd name="T12" fmla="*/ 111 w 128"/>
              <a:gd name="T13" fmla="*/ 0 h 128"/>
              <a:gd name="T14" fmla="*/ 99 w 128"/>
              <a:gd name="T15" fmla="*/ 5 h 128"/>
              <a:gd name="T16" fmla="*/ 1 w 128"/>
              <a:gd name="T17" fmla="*/ 103 h 128"/>
              <a:gd name="T18" fmla="*/ 0 w 128"/>
              <a:gd name="T19" fmla="*/ 105 h 128"/>
              <a:gd name="T20" fmla="*/ 0 w 128"/>
              <a:gd name="T21" fmla="*/ 105 h 128"/>
              <a:gd name="T22" fmla="*/ 0 w 128"/>
              <a:gd name="T23" fmla="*/ 126 h 128"/>
              <a:gd name="T24" fmla="*/ 1 w 128"/>
              <a:gd name="T25" fmla="*/ 127 h 128"/>
              <a:gd name="T26" fmla="*/ 2 w 128"/>
              <a:gd name="T27" fmla="*/ 128 h 128"/>
              <a:gd name="T28" fmla="*/ 23 w 128"/>
              <a:gd name="T29" fmla="*/ 128 h 128"/>
              <a:gd name="T30" fmla="*/ 99 w 128"/>
              <a:gd name="T31" fmla="*/ 11 h 128"/>
              <a:gd name="T32" fmla="*/ 102 w 128"/>
              <a:gd name="T33" fmla="*/ 8 h 128"/>
              <a:gd name="T34" fmla="*/ 120 w 128"/>
              <a:gd name="T35" fmla="*/ 8 h 128"/>
              <a:gd name="T36" fmla="*/ 123 w 128"/>
              <a:gd name="T37" fmla="*/ 17 h 128"/>
              <a:gd name="T38" fmla="*/ 120 w 128"/>
              <a:gd name="T39" fmla="*/ 26 h 128"/>
              <a:gd name="T40" fmla="*/ 116 w 128"/>
              <a:gd name="T41" fmla="*/ 30 h 128"/>
              <a:gd name="T42" fmla="*/ 98 w 128"/>
              <a:gd name="T43" fmla="*/ 12 h 128"/>
              <a:gd name="T44" fmla="*/ 99 w 128"/>
              <a:gd name="T45" fmla="*/ 11 h 128"/>
              <a:gd name="T46" fmla="*/ 95 w 128"/>
              <a:gd name="T47" fmla="*/ 15 h 128"/>
              <a:gd name="T48" fmla="*/ 113 w 128"/>
              <a:gd name="T49" fmla="*/ 33 h 128"/>
              <a:gd name="T50" fmla="*/ 106 w 128"/>
              <a:gd name="T51" fmla="*/ 40 h 128"/>
              <a:gd name="T52" fmla="*/ 88 w 128"/>
              <a:gd name="T53" fmla="*/ 22 h 128"/>
              <a:gd name="T54" fmla="*/ 95 w 128"/>
              <a:gd name="T55" fmla="*/ 15 h 128"/>
              <a:gd name="T56" fmla="*/ 5 w 128"/>
              <a:gd name="T57" fmla="*/ 105 h 128"/>
              <a:gd name="T58" fmla="*/ 84 w 128"/>
              <a:gd name="T59" fmla="*/ 27 h 128"/>
              <a:gd name="T60" fmla="*/ 85 w 128"/>
              <a:gd name="T61" fmla="*/ 26 h 128"/>
              <a:gd name="T62" fmla="*/ 102 w 128"/>
              <a:gd name="T63" fmla="*/ 43 h 128"/>
              <a:gd name="T64" fmla="*/ 22 w 128"/>
              <a:gd name="T65" fmla="*/ 123 h 128"/>
              <a:gd name="T66" fmla="*/ 5 w 128"/>
              <a:gd name="T67" fmla="*/ 123 h 128"/>
              <a:gd name="T68" fmla="*/ 5 w 128"/>
              <a:gd name="T69" fmla="*/ 106 h 128"/>
              <a:gd name="T70" fmla="*/ 5 w 128"/>
              <a:gd name="T71" fmla="*/ 10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28">
                <a:moveTo>
                  <a:pt x="23" y="128"/>
                </a:moveTo>
                <a:cubicBezTo>
                  <a:pt x="23" y="128"/>
                  <a:pt x="23" y="128"/>
                  <a:pt x="23" y="128"/>
                </a:cubicBezTo>
                <a:cubicBezTo>
                  <a:pt x="24" y="128"/>
                  <a:pt x="24" y="128"/>
                  <a:pt x="25" y="127"/>
                </a:cubicBezTo>
                <a:cubicBezTo>
                  <a:pt x="26" y="126"/>
                  <a:pt x="122" y="30"/>
                  <a:pt x="123" y="29"/>
                </a:cubicBezTo>
                <a:cubicBezTo>
                  <a:pt x="126" y="26"/>
                  <a:pt x="128" y="22"/>
                  <a:pt x="128" y="17"/>
                </a:cubicBezTo>
                <a:cubicBezTo>
                  <a:pt x="128" y="13"/>
                  <a:pt x="126" y="8"/>
                  <a:pt x="123" y="5"/>
                </a:cubicBezTo>
                <a:cubicBezTo>
                  <a:pt x="120" y="2"/>
                  <a:pt x="115" y="0"/>
                  <a:pt x="111" y="0"/>
                </a:cubicBezTo>
                <a:cubicBezTo>
                  <a:pt x="106" y="0"/>
                  <a:pt x="102" y="2"/>
                  <a:pt x="99" y="5"/>
                </a:cubicBezTo>
                <a:cubicBezTo>
                  <a:pt x="1" y="103"/>
                  <a:pt x="1" y="103"/>
                  <a:pt x="1" y="103"/>
                </a:cubicBezTo>
                <a:cubicBezTo>
                  <a:pt x="0" y="104"/>
                  <a:pt x="0" y="104"/>
                  <a:pt x="0" y="105"/>
                </a:cubicBezTo>
                <a:cubicBezTo>
                  <a:pt x="0" y="105"/>
                  <a:pt x="0" y="105"/>
                  <a:pt x="0" y="105"/>
                </a:cubicBezTo>
                <a:cubicBezTo>
                  <a:pt x="0" y="126"/>
                  <a:pt x="0" y="126"/>
                  <a:pt x="0" y="126"/>
                </a:cubicBezTo>
                <a:cubicBezTo>
                  <a:pt x="0" y="126"/>
                  <a:pt x="0" y="127"/>
                  <a:pt x="1" y="127"/>
                </a:cubicBezTo>
                <a:cubicBezTo>
                  <a:pt x="1" y="128"/>
                  <a:pt x="2" y="128"/>
                  <a:pt x="2" y="128"/>
                </a:cubicBezTo>
                <a:lnTo>
                  <a:pt x="23" y="128"/>
                </a:lnTo>
                <a:close/>
                <a:moveTo>
                  <a:pt x="99" y="11"/>
                </a:moveTo>
                <a:cubicBezTo>
                  <a:pt x="101" y="9"/>
                  <a:pt x="102" y="8"/>
                  <a:pt x="102" y="8"/>
                </a:cubicBezTo>
                <a:cubicBezTo>
                  <a:pt x="107" y="3"/>
                  <a:pt x="115" y="3"/>
                  <a:pt x="120" y="8"/>
                </a:cubicBezTo>
                <a:cubicBezTo>
                  <a:pt x="122" y="11"/>
                  <a:pt x="123" y="14"/>
                  <a:pt x="123" y="17"/>
                </a:cubicBezTo>
                <a:cubicBezTo>
                  <a:pt x="123" y="20"/>
                  <a:pt x="122" y="24"/>
                  <a:pt x="120" y="26"/>
                </a:cubicBezTo>
                <a:cubicBezTo>
                  <a:pt x="116" y="30"/>
                  <a:pt x="116" y="30"/>
                  <a:pt x="116" y="30"/>
                </a:cubicBezTo>
                <a:cubicBezTo>
                  <a:pt x="98" y="12"/>
                  <a:pt x="98" y="12"/>
                  <a:pt x="98" y="12"/>
                </a:cubicBezTo>
                <a:lnTo>
                  <a:pt x="99" y="11"/>
                </a:lnTo>
                <a:close/>
                <a:moveTo>
                  <a:pt x="95" y="15"/>
                </a:moveTo>
                <a:cubicBezTo>
                  <a:pt x="113" y="33"/>
                  <a:pt x="113" y="33"/>
                  <a:pt x="113" y="33"/>
                </a:cubicBezTo>
                <a:cubicBezTo>
                  <a:pt x="106" y="40"/>
                  <a:pt x="106" y="40"/>
                  <a:pt x="106" y="40"/>
                </a:cubicBezTo>
                <a:cubicBezTo>
                  <a:pt x="88" y="22"/>
                  <a:pt x="88" y="22"/>
                  <a:pt x="88" y="22"/>
                </a:cubicBezTo>
                <a:lnTo>
                  <a:pt x="95" y="15"/>
                </a:lnTo>
                <a:close/>
                <a:moveTo>
                  <a:pt x="5" y="105"/>
                </a:moveTo>
                <a:cubicBezTo>
                  <a:pt x="13" y="98"/>
                  <a:pt x="58" y="53"/>
                  <a:pt x="84" y="27"/>
                </a:cubicBezTo>
                <a:cubicBezTo>
                  <a:pt x="85" y="26"/>
                  <a:pt x="85" y="26"/>
                  <a:pt x="85" y="26"/>
                </a:cubicBezTo>
                <a:cubicBezTo>
                  <a:pt x="102" y="43"/>
                  <a:pt x="102" y="43"/>
                  <a:pt x="102" y="43"/>
                </a:cubicBezTo>
                <a:cubicBezTo>
                  <a:pt x="22" y="123"/>
                  <a:pt x="22" y="123"/>
                  <a:pt x="22" y="123"/>
                </a:cubicBezTo>
                <a:cubicBezTo>
                  <a:pt x="5" y="123"/>
                  <a:pt x="5" y="123"/>
                  <a:pt x="5" y="123"/>
                </a:cubicBezTo>
                <a:cubicBezTo>
                  <a:pt x="5" y="106"/>
                  <a:pt x="5" y="106"/>
                  <a:pt x="5" y="106"/>
                </a:cubicBezTo>
                <a:lnTo>
                  <a:pt x="5" y="10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24" name="Freeform 104"/>
          <p:cNvSpPr>
            <a:spLocks noEditPoints="1"/>
          </p:cNvSpPr>
          <p:nvPr/>
        </p:nvSpPr>
        <p:spPr bwMode="auto">
          <a:xfrm>
            <a:off x="6489231" y="7349605"/>
            <a:ext cx="365826" cy="459164"/>
          </a:xfrm>
          <a:custGeom>
            <a:avLst/>
            <a:gdLst>
              <a:gd name="T0" fmla="*/ 87 w 103"/>
              <a:gd name="T1" fmla="*/ 99 h 129"/>
              <a:gd name="T2" fmla="*/ 87 w 103"/>
              <a:gd name="T3" fmla="*/ 30 h 129"/>
              <a:gd name="T4" fmla="*/ 99 w 103"/>
              <a:gd name="T5" fmla="*/ 18 h 129"/>
              <a:gd name="T6" fmla="*/ 99 w 103"/>
              <a:gd name="T7" fmla="*/ 4 h 129"/>
              <a:gd name="T8" fmla="*/ 85 w 103"/>
              <a:gd name="T9" fmla="*/ 4 h 129"/>
              <a:gd name="T10" fmla="*/ 73 w 103"/>
              <a:gd name="T11" fmla="*/ 16 h 129"/>
              <a:gd name="T12" fmla="*/ 6 w 103"/>
              <a:gd name="T13" fmla="*/ 16 h 129"/>
              <a:gd name="T14" fmla="*/ 0 w 103"/>
              <a:gd name="T15" fmla="*/ 22 h 129"/>
              <a:gd name="T16" fmla="*/ 0 w 103"/>
              <a:gd name="T17" fmla="*/ 123 h 129"/>
              <a:gd name="T18" fmla="*/ 6 w 103"/>
              <a:gd name="T19" fmla="*/ 129 h 129"/>
              <a:gd name="T20" fmla="*/ 57 w 103"/>
              <a:gd name="T21" fmla="*/ 129 h 129"/>
              <a:gd name="T22" fmla="*/ 58 w 103"/>
              <a:gd name="T23" fmla="*/ 128 h 129"/>
              <a:gd name="T24" fmla="*/ 86 w 103"/>
              <a:gd name="T25" fmla="*/ 101 h 129"/>
              <a:gd name="T26" fmla="*/ 87 w 103"/>
              <a:gd name="T27" fmla="*/ 99 h 129"/>
              <a:gd name="T28" fmla="*/ 88 w 103"/>
              <a:gd name="T29" fmla="*/ 7 h 129"/>
              <a:gd name="T30" fmla="*/ 92 w 103"/>
              <a:gd name="T31" fmla="*/ 6 h 129"/>
              <a:gd name="T32" fmla="*/ 96 w 103"/>
              <a:gd name="T33" fmla="*/ 7 h 129"/>
              <a:gd name="T34" fmla="*/ 97 w 103"/>
              <a:gd name="T35" fmla="*/ 11 h 129"/>
              <a:gd name="T36" fmla="*/ 96 w 103"/>
              <a:gd name="T37" fmla="*/ 14 h 129"/>
              <a:gd name="T38" fmla="*/ 47 w 103"/>
              <a:gd name="T39" fmla="*/ 62 h 129"/>
              <a:gd name="T40" fmla="*/ 40 w 103"/>
              <a:gd name="T41" fmla="*/ 62 h 129"/>
              <a:gd name="T42" fmla="*/ 40 w 103"/>
              <a:gd name="T43" fmla="*/ 55 h 129"/>
              <a:gd name="T44" fmla="*/ 88 w 103"/>
              <a:gd name="T45" fmla="*/ 7 h 129"/>
              <a:gd name="T46" fmla="*/ 57 w 103"/>
              <a:gd name="T47" fmla="*/ 123 h 129"/>
              <a:gd name="T48" fmla="*/ 57 w 103"/>
              <a:gd name="T49" fmla="*/ 99 h 129"/>
              <a:gd name="T50" fmla="*/ 81 w 103"/>
              <a:gd name="T51" fmla="*/ 99 h 129"/>
              <a:gd name="T52" fmla="*/ 57 w 103"/>
              <a:gd name="T53" fmla="*/ 123 h 129"/>
              <a:gd name="T54" fmla="*/ 82 w 103"/>
              <a:gd name="T55" fmla="*/ 95 h 129"/>
              <a:gd name="T56" fmla="*/ 58 w 103"/>
              <a:gd name="T57" fmla="*/ 95 h 129"/>
              <a:gd name="T58" fmla="*/ 52 w 103"/>
              <a:gd name="T59" fmla="*/ 101 h 129"/>
              <a:gd name="T60" fmla="*/ 52 w 103"/>
              <a:gd name="T61" fmla="*/ 124 h 129"/>
              <a:gd name="T62" fmla="*/ 5 w 103"/>
              <a:gd name="T63" fmla="*/ 124 h 129"/>
              <a:gd name="T64" fmla="*/ 5 w 103"/>
              <a:gd name="T65" fmla="*/ 20 h 129"/>
              <a:gd name="T66" fmla="*/ 68 w 103"/>
              <a:gd name="T67" fmla="*/ 20 h 129"/>
              <a:gd name="T68" fmla="*/ 36 w 103"/>
              <a:gd name="T69" fmla="*/ 53 h 129"/>
              <a:gd name="T70" fmla="*/ 36 w 103"/>
              <a:gd name="T71" fmla="*/ 54 h 129"/>
              <a:gd name="T72" fmla="*/ 36 w 103"/>
              <a:gd name="T73" fmla="*/ 65 h 129"/>
              <a:gd name="T74" fmla="*/ 36 w 103"/>
              <a:gd name="T75" fmla="*/ 66 h 129"/>
              <a:gd name="T76" fmla="*/ 38 w 103"/>
              <a:gd name="T77" fmla="*/ 67 h 129"/>
              <a:gd name="T78" fmla="*/ 48 w 103"/>
              <a:gd name="T79" fmla="*/ 67 h 129"/>
              <a:gd name="T80" fmla="*/ 50 w 103"/>
              <a:gd name="T81" fmla="*/ 66 h 129"/>
              <a:gd name="T82" fmla="*/ 50 w 103"/>
              <a:gd name="T83" fmla="*/ 66 h 129"/>
              <a:gd name="T84" fmla="*/ 82 w 103"/>
              <a:gd name="T85" fmla="*/ 34 h 129"/>
              <a:gd name="T86" fmla="*/ 82 w 103"/>
              <a:gd name="T87" fmla="*/ 9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3" h="129">
                <a:moveTo>
                  <a:pt x="87" y="99"/>
                </a:moveTo>
                <a:cubicBezTo>
                  <a:pt x="87" y="30"/>
                  <a:pt x="87" y="30"/>
                  <a:pt x="87" y="30"/>
                </a:cubicBezTo>
                <a:cubicBezTo>
                  <a:pt x="99" y="18"/>
                  <a:pt x="99" y="18"/>
                  <a:pt x="99" y="18"/>
                </a:cubicBezTo>
                <a:cubicBezTo>
                  <a:pt x="103" y="14"/>
                  <a:pt x="103" y="8"/>
                  <a:pt x="99" y="4"/>
                </a:cubicBezTo>
                <a:cubicBezTo>
                  <a:pt x="95" y="0"/>
                  <a:pt x="89" y="0"/>
                  <a:pt x="85" y="4"/>
                </a:cubicBezTo>
                <a:cubicBezTo>
                  <a:pt x="73" y="16"/>
                  <a:pt x="73" y="16"/>
                  <a:pt x="73" y="16"/>
                </a:cubicBezTo>
                <a:cubicBezTo>
                  <a:pt x="6" y="16"/>
                  <a:pt x="6" y="16"/>
                  <a:pt x="6" y="16"/>
                </a:cubicBezTo>
                <a:cubicBezTo>
                  <a:pt x="3" y="16"/>
                  <a:pt x="0" y="18"/>
                  <a:pt x="0" y="22"/>
                </a:cubicBezTo>
                <a:cubicBezTo>
                  <a:pt x="0" y="123"/>
                  <a:pt x="0" y="123"/>
                  <a:pt x="0" y="123"/>
                </a:cubicBezTo>
                <a:cubicBezTo>
                  <a:pt x="0" y="126"/>
                  <a:pt x="3" y="129"/>
                  <a:pt x="6" y="129"/>
                </a:cubicBezTo>
                <a:cubicBezTo>
                  <a:pt x="57" y="129"/>
                  <a:pt x="57" y="129"/>
                  <a:pt x="57" y="129"/>
                </a:cubicBezTo>
                <a:cubicBezTo>
                  <a:pt x="57" y="129"/>
                  <a:pt x="58" y="129"/>
                  <a:pt x="58" y="128"/>
                </a:cubicBezTo>
                <a:cubicBezTo>
                  <a:pt x="86" y="101"/>
                  <a:pt x="86" y="101"/>
                  <a:pt x="86" y="101"/>
                </a:cubicBezTo>
                <a:cubicBezTo>
                  <a:pt x="86" y="101"/>
                  <a:pt x="87" y="100"/>
                  <a:pt x="87" y="99"/>
                </a:cubicBezTo>
                <a:close/>
                <a:moveTo>
                  <a:pt x="88" y="7"/>
                </a:moveTo>
                <a:cubicBezTo>
                  <a:pt x="90" y="6"/>
                  <a:pt x="91" y="6"/>
                  <a:pt x="92" y="6"/>
                </a:cubicBezTo>
                <a:cubicBezTo>
                  <a:pt x="93" y="6"/>
                  <a:pt x="94" y="6"/>
                  <a:pt x="96" y="7"/>
                </a:cubicBezTo>
                <a:cubicBezTo>
                  <a:pt x="96" y="8"/>
                  <a:pt x="97" y="9"/>
                  <a:pt x="97" y="11"/>
                </a:cubicBezTo>
                <a:cubicBezTo>
                  <a:pt x="97" y="12"/>
                  <a:pt x="96" y="13"/>
                  <a:pt x="96" y="14"/>
                </a:cubicBezTo>
                <a:cubicBezTo>
                  <a:pt x="47" y="62"/>
                  <a:pt x="47" y="62"/>
                  <a:pt x="47" y="62"/>
                </a:cubicBezTo>
                <a:cubicBezTo>
                  <a:pt x="40" y="62"/>
                  <a:pt x="40" y="62"/>
                  <a:pt x="40" y="62"/>
                </a:cubicBezTo>
                <a:cubicBezTo>
                  <a:pt x="40" y="55"/>
                  <a:pt x="40" y="55"/>
                  <a:pt x="40" y="55"/>
                </a:cubicBezTo>
                <a:lnTo>
                  <a:pt x="88" y="7"/>
                </a:lnTo>
                <a:close/>
                <a:moveTo>
                  <a:pt x="57" y="123"/>
                </a:moveTo>
                <a:cubicBezTo>
                  <a:pt x="57" y="99"/>
                  <a:pt x="57" y="99"/>
                  <a:pt x="57" y="99"/>
                </a:cubicBezTo>
                <a:cubicBezTo>
                  <a:pt x="81" y="99"/>
                  <a:pt x="81" y="99"/>
                  <a:pt x="81" y="99"/>
                </a:cubicBezTo>
                <a:lnTo>
                  <a:pt x="57" y="123"/>
                </a:lnTo>
                <a:close/>
                <a:moveTo>
                  <a:pt x="82" y="95"/>
                </a:moveTo>
                <a:cubicBezTo>
                  <a:pt x="58" y="95"/>
                  <a:pt x="58" y="95"/>
                  <a:pt x="58" y="95"/>
                </a:cubicBezTo>
                <a:cubicBezTo>
                  <a:pt x="55" y="95"/>
                  <a:pt x="52" y="97"/>
                  <a:pt x="52" y="101"/>
                </a:cubicBezTo>
                <a:cubicBezTo>
                  <a:pt x="52" y="124"/>
                  <a:pt x="52" y="124"/>
                  <a:pt x="52" y="124"/>
                </a:cubicBezTo>
                <a:cubicBezTo>
                  <a:pt x="5" y="124"/>
                  <a:pt x="5" y="124"/>
                  <a:pt x="5" y="124"/>
                </a:cubicBezTo>
                <a:cubicBezTo>
                  <a:pt x="5" y="20"/>
                  <a:pt x="5" y="20"/>
                  <a:pt x="5" y="20"/>
                </a:cubicBezTo>
                <a:cubicBezTo>
                  <a:pt x="68" y="20"/>
                  <a:pt x="68" y="20"/>
                  <a:pt x="68" y="20"/>
                </a:cubicBezTo>
                <a:cubicBezTo>
                  <a:pt x="36" y="53"/>
                  <a:pt x="36" y="53"/>
                  <a:pt x="36" y="53"/>
                </a:cubicBezTo>
                <a:cubicBezTo>
                  <a:pt x="36" y="53"/>
                  <a:pt x="36" y="54"/>
                  <a:pt x="36" y="54"/>
                </a:cubicBezTo>
                <a:cubicBezTo>
                  <a:pt x="36" y="65"/>
                  <a:pt x="36" y="65"/>
                  <a:pt x="36" y="65"/>
                </a:cubicBezTo>
                <a:cubicBezTo>
                  <a:pt x="36" y="65"/>
                  <a:pt x="36" y="66"/>
                  <a:pt x="36" y="66"/>
                </a:cubicBezTo>
                <a:cubicBezTo>
                  <a:pt x="37" y="67"/>
                  <a:pt x="37" y="67"/>
                  <a:pt x="38" y="67"/>
                </a:cubicBezTo>
                <a:cubicBezTo>
                  <a:pt x="48" y="67"/>
                  <a:pt x="48" y="67"/>
                  <a:pt x="48" y="67"/>
                </a:cubicBezTo>
                <a:cubicBezTo>
                  <a:pt x="49" y="67"/>
                  <a:pt x="49" y="67"/>
                  <a:pt x="50" y="66"/>
                </a:cubicBezTo>
                <a:cubicBezTo>
                  <a:pt x="50" y="66"/>
                  <a:pt x="50" y="66"/>
                  <a:pt x="50" y="66"/>
                </a:cubicBezTo>
                <a:cubicBezTo>
                  <a:pt x="82" y="34"/>
                  <a:pt x="82" y="34"/>
                  <a:pt x="82" y="34"/>
                </a:cubicBezTo>
                <a:lnTo>
                  <a:pt x="82" y="9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25" name="Freeform 105"/>
          <p:cNvSpPr>
            <a:spLocks noEditPoints="1"/>
          </p:cNvSpPr>
          <p:nvPr/>
        </p:nvSpPr>
        <p:spPr bwMode="auto">
          <a:xfrm>
            <a:off x="5530257" y="7378208"/>
            <a:ext cx="456153" cy="406473"/>
          </a:xfrm>
          <a:custGeom>
            <a:avLst/>
            <a:gdLst>
              <a:gd name="T0" fmla="*/ 101 w 128"/>
              <a:gd name="T1" fmla="*/ 41 h 114"/>
              <a:gd name="T2" fmla="*/ 125 w 128"/>
              <a:gd name="T3" fmla="*/ 17 h 114"/>
              <a:gd name="T4" fmla="*/ 128 w 128"/>
              <a:gd name="T5" fmla="*/ 10 h 114"/>
              <a:gd name="T6" fmla="*/ 125 w 128"/>
              <a:gd name="T7" fmla="*/ 3 h 114"/>
              <a:gd name="T8" fmla="*/ 111 w 128"/>
              <a:gd name="T9" fmla="*/ 3 h 114"/>
              <a:gd name="T10" fmla="*/ 87 w 128"/>
              <a:gd name="T11" fmla="*/ 27 h 114"/>
              <a:gd name="T12" fmla="*/ 6 w 128"/>
              <a:gd name="T13" fmla="*/ 27 h 114"/>
              <a:gd name="T14" fmla="*/ 0 w 128"/>
              <a:gd name="T15" fmla="*/ 33 h 114"/>
              <a:gd name="T16" fmla="*/ 0 w 128"/>
              <a:gd name="T17" fmla="*/ 108 h 114"/>
              <a:gd name="T18" fmla="*/ 6 w 128"/>
              <a:gd name="T19" fmla="*/ 114 h 114"/>
              <a:gd name="T20" fmla="*/ 95 w 128"/>
              <a:gd name="T21" fmla="*/ 114 h 114"/>
              <a:gd name="T22" fmla="*/ 101 w 128"/>
              <a:gd name="T23" fmla="*/ 108 h 114"/>
              <a:gd name="T24" fmla="*/ 101 w 128"/>
              <a:gd name="T25" fmla="*/ 41 h 114"/>
              <a:gd name="T26" fmla="*/ 96 w 128"/>
              <a:gd name="T27" fmla="*/ 109 h 114"/>
              <a:gd name="T28" fmla="*/ 5 w 128"/>
              <a:gd name="T29" fmla="*/ 109 h 114"/>
              <a:gd name="T30" fmla="*/ 5 w 128"/>
              <a:gd name="T31" fmla="*/ 32 h 114"/>
              <a:gd name="T32" fmla="*/ 83 w 128"/>
              <a:gd name="T33" fmla="*/ 32 h 114"/>
              <a:gd name="T34" fmla="*/ 63 w 128"/>
              <a:gd name="T35" fmla="*/ 52 h 114"/>
              <a:gd name="T36" fmla="*/ 62 w 128"/>
              <a:gd name="T37" fmla="*/ 54 h 114"/>
              <a:gd name="T38" fmla="*/ 62 w 128"/>
              <a:gd name="T39" fmla="*/ 64 h 114"/>
              <a:gd name="T40" fmla="*/ 63 w 128"/>
              <a:gd name="T41" fmla="*/ 66 h 114"/>
              <a:gd name="T42" fmla="*/ 64 w 128"/>
              <a:gd name="T43" fmla="*/ 66 h 114"/>
              <a:gd name="T44" fmla="*/ 75 w 128"/>
              <a:gd name="T45" fmla="*/ 66 h 114"/>
              <a:gd name="T46" fmla="*/ 76 w 128"/>
              <a:gd name="T47" fmla="*/ 66 h 114"/>
              <a:gd name="T48" fmla="*/ 76 w 128"/>
              <a:gd name="T49" fmla="*/ 66 h 114"/>
              <a:gd name="T50" fmla="*/ 96 w 128"/>
              <a:gd name="T51" fmla="*/ 46 h 114"/>
              <a:gd name="T52" fmla="*/ 96 w 128"/>
              <a:gd name="T53" fmla="*/ 109 h 114"/>
              <a:gd name="T54" fmla="*/ 74 w 128"/>
              <a:gd name="T55" fmla="*/ 62 h 114"/>
              <a:gd name="T56" fmla="*/ 67 w 128"/>
              <a:gd name="T57" fmla="*/ 62 h 114"/>
              <a:gd name="T58" fmla="*/ 67 w 128"/>
              <a:gd name="T59" fmla="*/ 55 h 114"/>
              <a:gd name="T60" fmla="*/ 115 w 128"/>
              <a:gd name="T61" fmla="*/ 6 h 114"/>
              <a:gd name="T62" fmla="*/ 118 w 128"/>
              <a:gd name="T63" fmla="*/ 5 h 114"/>
              <a:gd name="T64" fmla="*/ 122 w 128"/>
              <a:gd name="T65" fmla="*/ 6 h 114"/>
              <a:gd name="T66" fmla="*/ 122 w 128"/>
              <a:gd name="T67" fmla="*/ 14 h 114"/>
              <a:gd name="T68" fmla="*/ 74 w 128"/>
              <a:gd name="T69" fmla="*/ 6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14">
                <a:moveTo>
                  <a:pt x="101" y="41"/>
                </a:moveTo>
                <a:cubicBezTo>
                  <a:pt x="125" y="17"/>
                  <a:pt x="125" y="17"/>
                  <a:pt x="125" y="17"/>
                </a:cubicBezTo>
                <a:cubicBezTo>
                  <a:pt x="127" y="15"/>
                  <a:pt x="128" y="13"/>
                  <a:pt x="128" y="10"/>
                </a:cubicBezTo>
                <a:cubicBezTo>
                  <a:pt x="128" y="8"/>
                  <a:pt x="127" y="5"/>
                  <a:pt x="125" y="3"/>
                </a:cubicBezTo>
                <a:cubicBezTo>
                  <a:pt x="121" y="0"/>
                  <a:pt x="115" y="0"/>
                  <a:pt x="111" y="3"/>
                </a:cubicBezTo>
                <a:cubicBezTo>
                  <a:pt x="87" y="27"/>
                  <a:pt x="87" y="27"/>
                  <a:pt x="87" y="27"/>
                </a:cubicBezTo>
                <a:cubicBezTo>
                  <a:pt x="6" y="27"/>
                  <a:pt x="6" y="27"/>
                  <a:pt x="6" y="27"/>
                </a:cubicBezTo>
                <a:cubicBezTo>
                  <a:pt x="3" y="27"/>
                  <a:pt x="0" y="30"/>
                  <a:pt x="0" y="33"/>
                </a:cubicBezTo>
                <a:cubicBezTo>
                  <a:pt x="0" y="108"/>
                  <a:pt x="0" y="108"/>
                  <a:pt x="0" y="108"/>
                </a:cubicBezTo>
                <a:cubicBezTo>
                  <a:pt x="0" y="111"/>
                  <a:pt x="3" y="114"/>
                  <a:pt x="6" y="114"/>
                </a:cubicBezTo>
                <a:cubicBezTo>
                  <a:pt x="95" y="114"/>
                  <a:pt x="95" y="114"/>
                  <a:pt x="95" y="114"/>
                </a:cubicBezTo>
                <a:cubicBezTo>
                  <a:pt x="98" y="114"/>
                  <a:pt x="101" y="111"/>
                  <a:pt x="101" y="108"/>
                </a:cubicBezTo>
                <a:lnTo>
                  <a:pt x="101" y="41"/>
                </a:lnTo>
                <a:close/>
                <a:moveTo>
                  <a:pt x="96" y="109"/>
                </a:moveTo>
                <a:cubicBezTo>
                  <a:pt x="5" y="109"/>
                  <a:pt x="5" y="109"/>
                  <a:pt x="5" y="109"/>
                </a:cubicBezTo>
                <a:cubicBezTo>
                  <a:pt x="5" y="32"/>
                  <a:pt x="5" y="32"/>
                  <a:pt x="5" y="32"/>
                </a:cubicBezTo>
                <a:cubicBezTo>
                  <a:pt x="83" y="32"/>
                  <a:pt x="83" y="32"/>
                  <a:pt x="83" y="32"/>
                </a:cubicBezTo>
                <a:cubicBezTo>
                  <a:pt x="63" y="52"/>
                  <a:pt x="63" y="52"/>
                  <a:pt x="63" y="52"/>
                </a:cubicBezTo>
                <a:cubicBezTo>
                  <a:pt x="62" y="52"/>
                  <a:pt x="62" y="53"/>
                  <a:pt x="62" y="54"/>
                </a:cubicBezTo>
                <a:cubicBezTo>
                  <a:pt x="62" y="64"/>
                  <a:pt x="62" y="64"/>
                  <a:pt x="62" y="64"/>
                </a:cubicBezTo>
                <a:cubicBezTo>
                  <a:pt x="62" y="65"/>
                  <a:pt x="62" y="65"/>
                  <a:pt x="63" y="66"/>
                </a:cubicBezTo>
                <a:cubicBezTo>
                  <a:pt x="63" y="66"/>
                  <a:pt x="64" y="66"/>
                  <a:pt x="64" y="66"/>
                </a:cubicBezTo>
                <a:cubicBezTo>
                  <a:pt x="75" y="66"/>
                  <a:pt x="75" y="66"/>
                  <a:pt x="75" y="66"/>
                </a:cubicBezTo>
                <a:cubicBezTo>
                  <a:pt x="75" y="66"/>
                  <a:pt x="76" y="66"/>
                  <a:pt x="76" y="66"/>
                </a:cubicBezTo>
                <a:cubicBezTo>
                  <a:pt x="76" y="66"/>
                  <a:pt x="76" y="66"/>
                  <a:pt x="76" y="66"/>
                </a:cubicBezTo>
                <a:cubicBezTo>
                  <a:pt x="96" y="46"/>
                  <a:pt x="96" y="46"/>
                  <a:pt x="96" y="46"/>
                </a:cubicBezTo>
                <a:lnTo>
                  <a:pt x="96" y="109"/>
                </a:lnTo>
                <a:close/>
                <a:moveTo>
                  <a:pt x="74" y="62"/>
                </a:moveTo>
                <a:cubicBezTo>
                  <a:pt x="67" y="62"/>
                  <a:pt x="67" y="62"/>
                  <a:pt x="67" y="62"/>
                </a:cubicBezTo>
                <a:cubicBezTo>
                  <a:pt x="67" y="55"/>
                  <a:pt x="67" y="55"/>
                  <a:pt x="67" y="55"/>
                </a:cubicBezTo>
                <a:cubicBezTo>
                  <a:pt x="115" y="6"/>
                  <a:pt x="115" y="6"/>
                  <a:pt x="115" y="6"/>
                </a:cubicBezTo>
                <a:cubicBezTo>
                  <a:pt x="116" y="5"/>
                  <a:pt x="118" y="5"/>
                  <a:pt x="118" y="5"/>
                </a:cubicBezTo>
                <a:cubicBezTo>
                  <a:pt x="119" y="5"/>
                  <a:pt x="121" y="5"/>
                  <a:pt x="122" y="6"/>
                </a:cubicBezTo>
                <a:cubicBezTo>
                  <a:pt x="124" y="8"/>
                  <a:pt x="124" y="12"/>
                  <a:pt x="122" y="14"/>
                </a:cubicBezTo>
                <a:lnTo>
                  <a:pt x="74" y="62"/>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26" name="Freeform 106"/>
          <p:cNvSpPr>
            <a:spLocks noEditPoints="1"/>
          </p:cNvSpPr>
          <p:nvPr/>
        </p:nvSpPr>
        <p:spPr bwMode="auto">
          <a:xfrm>
            <a:off x="4645049" y="7354121"/>
            <a:ext cx="404968" cy="454647"/>
          </a:xfrm>
          <a:custGeom>
            <a:avLst/>
            <a:gdLst>
              <a:gd name="T0" fmla="*/ 104 w 114"/>
              <a:gd name="T1" fmla="*/ 12 h 128"/>
              <a:gd name="T2" fmla="*/ 59 w 114"/>
              <a:gd name="T3" fmla="*/ 12 h 128"/>
              <a:gd name="T4" fmla="*/ 59 w 114"/>
              <a:gd name="T5" fmla="*/ 2 h 128"/>
              <a:gd name="T6" fmla="*/ 57 w 114"/>
              <a:gd name="T7" fmla="*/ 0 h 128"/>
              <a:gd name="T8" fmla="*/ 55 w 114"/>
              <a:gd name="T9" fmla="*/ 2 h 128"/>
              <a:gd name="T10" fmla="*/ 55 w 114"/>
              <a:gd name="T11" fmla="*/ 12 h 128"/>
              <a:gd name="T12" fmla="*/ 10 w 114"/>
              <a:gd name="T13" fmla="*/ 12 h 128"/>
              <a:gd name="T14" fmla="*/ 0 w 114"/>
              <a:gd name="T15" fmla="*/ 22 h 128"/>
              <a:gd name="T16" fmla="*/ 6 w 114"/>
              <a:gd name="T17" fmla="*/ 31 h 128"/>
              <a:gd name="T18" fmla="*/ 7 w 114"/>
              <a:gd name="T19" fmla="*/ 31 h 128"/>
              <a:gd name="T20" fmla="*/ 7 w 114"/>
              <a:gd name="T21" fmla="*/ 85 h 128"/>
              <a:gd name="T22" fmla="*/ 13 w 114"/>
              <a:gd name="T23" fmla="*/ 91 h 128"/>
              <a:gd name="T24" fmla="*/ 55 w 114"/>
              <a:gd name="T25" fmla="*/ 91 h 128"/>
              <a:gd name="T26" fmla="*/ 55 w 114"/>
              <a:gd name="T27" fmla="*/ 102 h 128"/>
              <a:gd name="T28" fmla="*/ 25 w 114"/>
              <a:gd name="T29" fmla="*/ 124 h 128"/>
              <a:gd name="T30" fmla="*/ 25 w 114"/>
              <a:gd name="T31" fmla="*/ 127 h 128"/>
              <a:gd name="T32" fmla="*/ 28 w 114"/>
              <a:gd name="T33" fmla="*/ 128 h 128"/>
              <a:gd name="T34" fmla="*/ 55 w 114"/>
              <a:gd name="T35" fmla="*/ 108 h 128"/>
              <a:gd name="T36" fmla="*/ 55 w 114"/>
              <a:gd name="T37" fmla="*/ 126 h 128"/>
              <a:gd name="T38" fmla="*/ 57 w 114"/>
              <a:gd name="T39" fmla="*/ 128 h 128"/>
              <a:gd name="T40" fmla="*/ 59 w 114"/>
              <a:gd name="T41" fmla="*/ 126 h 128"/>
              <a:gd name="T42" fmla="*/ 59 w 114"/>
              <a:gd name="T43" fmla="*/ 108 h 128"/>
              <a:gd name="T44" fmla="*/ 86 w 114"/>
              <a:gd name="T45" fmla="*/ 128 h 128"/>
              <a:gd name="T46" fmla="*/ 89 w 114"/>
              <a:gd name="T47" fmla="*/ 127 h 128"/>
              <a:gd name="T48" fmla="*/ 90 w 114"/>
              <a:gd name="T49" fmla="*/ 125 h 128"/>
              <a:gd name="T50" fmla="*/ 89 w 114"/>
              <a:gd name="T51" fmla="*/ 124 h 128"/>
              <a:gd name="T52" fmla="*/ 59 w 114"/>
              <a:gd name="T53" fmla="*/ 102 h 128"/>
              <a:gd name="T54" fmla="*/ 59 w 114"/>
              <a:gd name="T55" fmla="*/ 91 h 128"/>
              <a:gd name="T56" fmla="*/ 101 w 114"/>
              <a:gd name="T57" fmla="*/ 91 h 128"/>
              <a:gd name="T58" fmla="*/ 107 w 114"/>
              <a:gd name="T59" fmla="*/ 85 h 128"/>
              <a:gd name="T60" fmla="*/ 107 w 114"/>
              <a:gd name="T61" fmla="*/ 31 h 128"/>
              <a:gd name="T62" fmla="*/ 108 w 114"/>
              <a:gd name="T63" fmla="*/ 31 h 128"/>
              <a:gd name="T64" fmla="*/ 114 w 114"/>
              <a:gd name="T65" fmla="*/ 22 h 128"/>
              <a:gd name="T66" fmla="*/ 104 w 114"/>
              <a:gd name="T67" fmla="*/ 12 h 128"/>
              <a:gd name="T68" fmla="*/ 103 w 114"/>
              <a:gd name="T69" fmla="*/ 87 h 128"/>
              <a:gd name="T70" fmla="*/ 11 w 114"/>
              <a:gd name="T71" fmla="*/ 87 h 128"/>
              <a:gd name="T72" fmla="*/ 11 w 114"/>
              <a:gd name="T73" fmla="*/ 32 h 128"/>
              <a:gd name="T74" fmla="*/ 103 w 114"/>
              <a:gd name="T75" fmla="*/ 32 h 128"/>
              <a:gd name="T76" fmla="*/ 103 w 114"/>
              <a:gd name="T77" fmla="*/ 87 h 128"/>
              <a:gd name="T78" fmla="*/ 104 w 114"/>
              <a:gd name="T79" fmla="*/ 27 h 128"/>
              <a:gd name="T80" fmla="*/ 10 w 114"/>
              <a:gd name="T81" fmla="*/ 27 h 128"/>
              <a:gd name="T82" fmla="*/ 5 w 114"/>
              <a:gd name="T83" fmla="*/ 22 h 128"/>
              <a:gd name="T84" fmla="*/ 10 w 114"/>
              <a:gd name="T85" fmla="*/ 17 h 128"/>
              <a:gd name="T86" fmla="*/ 104 w 114"/>
              <a:gd name="T87" fmla="*/ 17 h 128"/>
              <a:gd name="T88" fmla="*/ 109 w 114"/>
              <a:gd name="T89" fmla="*/ 22 h 128"/>
              <a:gd name="T90" fmla="*/ 104 w 114"/>
              <a:gd name="T91" fmla="*/ 2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4" h="128">
                <a:moveTo>
                  <a:pt x="104" y="12"/>
                </a:moveTo>
                <a:cubicBezTo>
                  <a:pt x="59" y="12"/>
                  <a:pt x="59" y="12"/>
                  <a:pt x="59" y="12"/>
                </a:cubicBezTo>
                <a:cubicBezTo>
                  <a:pt x="59" y="2"/>
                  <a:pt x="59" y="2"/>
                  <a:pt x="59" y="2"/>
                </a:cubicBezTo>
                <a:cubicBezTo>
                  <a:pt x="59" y="1"/>
                  <a:pt x="58" y="0"/>
                  <a:pt x="57" y="0"/>
                </a:cubicBezTo>
                <a:cubicBezTo>
                  <a:pt x="56" y="0"/>
                  <a:pt x="55" y="1"/>
                  <a:pt x="55" y="2"/>
                </a:cubicBezTo>
                <a:cubicBezTo>
                  <a:pt x="55" y="12"/>
                  <a:pt x="55" y="12"/>
                  <a:pt x="55" y="12"/>
                </a:cubicBezTo>
                <a:cubicBezTo>
                  <a:pt x="10" y="12"/>
                  <a:pt x="10" y="12"/>
                  <a:pt x="10" y="12"/>
                </a:cubicBezTo>
                <a:cubicBezTo>
                  <a:pt x="5" y="12"/>
                  <a:pt x="0" y="17"/>
                  <a:pt x="0" y="22"/>
                </a:cubicBezTo>
                <a:cubicBezTo>
                  <a:pt x="0" y="26"/>
                  <a:pt x="2" y="29"/>
                  <a:pt x="6" y="31"/>
                </a:cubicBezTo>
                <a:cubicBezTo>
                  <a:pt x="7" y="31"/>
                  <a:pt x="7" y="31"/>
                  <a:pt x="7" y="31"/>
                </a:cubicBezTo>
                <a:cubicBezTo>
                  <a:pt x="7" y="85"/>
                  <a:pt x="7" y="85"/>
                  <a:pt x="7" y="85"/>
                </a:cubicBezTo>
                <a:cubicBezTo>
                  <a:pt x="7" y="88"/>
                  <a:pt x="9" y="91"/>
                  <a:pt x="13" y="91"/>
                </a:cubicBezTo>
                <a:cubicBezTo>
                  <a:pt x="55" y="91"/>
                  <a:pt x="55" y="91"/>
                  <a:pt x="55" y="91"/>
                </a:cubicBezTo>
                <a:cubicBezTo>
                  <a:pt x="55" y="102"/>
                  <a:pt x="55" y="102"/>
                  <a:pt x="55" y="102"/>
                </a:cubicBezTo>
                <a:cubicBezTo>
                  <a:pt x="25" y="124"/>
                  <a:pt x="25" y="124"/>
                  <a:pt x="25" y="124"/>
                </a:cubicBezTo>
                <a:cubicBezTo>
                  <a:pt x="24" y="125"/>
                  <a:pt x="24" y="126"/>
                  <a:pt x="25" y="127"/>
                </a:cubicBezTo>
                <a:cubicBezTo>
                  <a:pt x="26" y="128"/>
                  <a:pt x="27" y="128"/>
                  <a:pt x="28" y="128"/>
                </a:cubicBezTo>
                <a:cubicBezTo>
                  <a:pt x="55" y="108"/>
                  <a:pt x="55" y="108"/>
                  <a:pt x="55" y="108"/>
                </a:cubicBezTo>
                <a:cubicBezTo>
                  <a:pt x="55" y="126"/>
                  <a:pt x="55" y="126"/>
                  <a:pt x="55" y="126"/>
                </a:cubicBezTo>
                <a:cubicBezTo>
                  <a:pt x="55" y="127"/>
                  <a:pt x="56" y="128"/>
                  <a:pt x="57" y="128"/>
                </a:cubicBezTo>
                <a:cubicBezTo>
                  <a:pt x="58" y="128"/>
                  <a:pt x="59" y="127"/>
                  <a:pt x="59" y="126"/>
                </a:cubicBezTo>
                <a:cubicBezTo>
                  <a:pt x="59" y="108"/>
                  <a:pt x="59" y="108"/>
                  <a:pt x="59" y="108"/>
                </a:cubicBezTo>
                <a:cubicBezTo>
                  <a:pt x="86" y="128"/>
                  <a:pt x="86" y="128"/>
                  <a:pt x="86" y="128"/>
                </a:cubicBezTo>
                <a:cubicBezTo>
                  <a:pt x="87" y="128"/>
                  <a:pt x="88" y="128"/>
                  <a:pt x="89" y="127"/>
                </a:cubicBezTo>
                <a:cubicBezTo>
                  <a:pt x="90" y="127"/>
                  <a:pt x="90" y="126"/>
                  <a:pt x="90" y="125"/>
                </a:cubicBezTo>
                <a:cubicBezTo>
                  <a:pt x="90" y="125"/>
                  <a:pt x="89" y="124"/>
                  <a:pt x="89" y="124"/>
                </a:cubicBezTo>
                <a:cubicBezTo>
                  <a:pt x="59" y="102"/>
                  <a:pt x="59" y="102"/>
                  <a:pt x="59" y="102"/>
                </a:cubicBezTo>
                <a:cubicBezTo>
                  <a:pt x="59" y="91"/>
                  <a:pt x="59" y="91"/>
                  <a:pt x="59" y="91"/>
                </a:cubicBezTo>
                <a:cubicBezTo>
                  <a:pt x="101" y="91"/>
                  <a:pt x="101" y="91"/>
                  <a:pt x="101" y="91"/>
                </a:cubicBezTo>
                <a:cubicBezTo>
                  <a:pt x="105" y="91"/>
                  <a:pt x="107" y="88"/>
                  <a:pt x="107" y="85"/>
                </a:cubicBezTo>
                <a:cubicBezTo>
                  <a:pt x="107" y="31"/>
                  <a:pt x="107" y="31"/>
                  <a:pt x="107" y="31"/>
                </a:cubicBezTo>
                <a:cubicBezTo>
                  <a:pt x="108" y="31"/>
                  <a:pt x="108" y="31"/>
                  <a:pt x="108" y="31"/>
                </a:cubicBezTo>
                <a:cubicBezTo>
                  <a:pt x="112" y="29"/>
                  <a:pt x="114" y="26"/>
                  <a:pt x="114" y="22"/>
                </a:cubicBezTo>
                <a:cubicBezTo>
                  <a:pt x="114" y="17"/>
                  <a:pt x="109" y="12"/>
                  <a:pt x="104" y="12"/>
                </a:cubicBezTo>
                <a:close/>
                <a:moveTo>
                  <a:pt x="103" y="87"/>
                </a:moveTo>
                <a:cubicBezTo>
                  <a:pt x="11" y="87"/>
                  <a:pt x="11" y="87"/>
                  <a:pt x="11" y="87"/>
                </a:cubicBezTo>
                <a:cubicBezTo>
                  <a:pt x="11" y="32"/>
                  <a:pt x="11" y="32"/>
                  <a:pt x="11" y="32"/>
                </a:cubicBezTo>
                <a:cubicBezTo>
                  <a:pt x="103" y="32"/>
                  <a:pt x="103" y="32"/>
                  <a:pt x="103" y="32"/>
                </a:cubicBezTo>
                <a:lnTo>
                  <a:pt x="103" y="87"/>
                </a:lnTo>
                <a:close/>
                <a:moveTo>
                  <a:pt x="104" y="27"/>
                </a:moveTo>
                <a:cubicBezTo>
                  <a:pt x="10" y="27"/>
                  <a:pt x="10" y="27"/>
                  <a:pt x="10" y="27"/>
                </a:cubicBezTo>
                <a:cubicBezTo>
                  <a:pt x="7" y="27"/>
                  <a:pt x="5" y="25"/>
                  <a:pt x="5" y="22"/>
                </a:cubicBezTo>
                <a:cubicBezTo>
                  <a:pt x="5" y="19"/>
                  <a:pt x="7" y="17"/>
                  <a:pt x="10" y="17"/>
                </a:cubicBezTo>
                <a:cubicBezTo>
                  <a:pt x="104" y="17"/>
                  <a:pt x="104" y="17"/>
                  <a:pt x="104" y="17"/>
                </a:cubicBezTo>
                <a:cubicBezTo>
                  <a:pt x="107" y="17"/>
                  <a:pt x="109" y="19"/>
                  <a:pt x="109" y="22"/>
                </a:cubicBezTo>
                <a:cubicBezTo>
                  <a:pt x="109" y="25"/>
                  <a:pt x="107" y="27"/>
                  <a:pt x="104" y="2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27" name="Freeform 107"/>
          <p:cNvSpPr/>
          <p:nvPr/>
        </p:nvSpPr>
        <p:spPr bwMode="auto">
          <a:xfrm>
            <a:off x="4751937" y="7503161"/>
            <a:ext cx="191194" cy="114414"/>
          </a:xfrm>
          <a:custGeom>
            <a:avLst/>
            <a:gdLst>
              <a:gd name="T0" fmla="*/ 4 w 54"/>
              <a:gd name="T1" fmla="*/ 31 h 32"/>
              <a:gd name="T2" fmla="*/ 15 w 54"/>
              <a:gd name="T3" fmla="*/ 20 h 32"/>
              <a:gd name="T4" fmla="*/ 24 w 54"/>
              <a:gd name="T5" fmla="*/ 30 h 32"/>
              <a:gd name="T6" fmla="*/ 28 w 54"/>
              <a:gd name="T7" fmla="*/ 30 h 32"/>
              <a:gd name="T8" fmla="*/ 53 w 54"/>
              <a:gd name="T9" fmla="*/ 5 h 32"/>
              <a:gd name="T10" fmla="*/ 53 w 54"/>
              <a:gd name="T11" fmla="*/ 1 h 32"/>
              <a:gd name="T12" fmla="*/ 50 w 54"/>
              <a:gd name="T13" fmla="*/ 1 h 32"/>
              <a:gd name="T14" fmla="*/ 26 w 54"/>
              <a:gd name="T15" fmla="*/ 25 h 32"/>
              <a:gd name="T16" fmla="*/ 17 w 54"/>
              <a:gd name="T17" fmla="*/ 15 h 32"/>
              <a:gd name="T18" fmla="*/ 15 w 54"/>
              <a:gd name="T19" fmla="*/ 15 h 32"/>
              <a:gd name="T20" fmla="*/ 13 w 54"/>
              <a:gd name="T21" fmla="*/ 15 h 32"/>
              <a:gd name="T22" fmla="*/ 1 w 54"/>
              <a:gd name="T23" fmla="*/ 28 h 32"/>
              <a:gd name="T24" fmla="*/ 1 w 54"/>
              <a:gd name="T25" fmla="*/ 31 h 32"/>
              <a:gd name="T26" fmla="*/ 4 w 54"/>
              <a:gd name="T2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32">
                <a:moveTo>
                  <a:pt x="4" y="31"/>
                </a:moveTo>
                <a:cubicBezTo>
                  <a:pt x="15" y="20"/>
                  <a:pt x="15" y="20"/>
                  <a:pt x="15" y="20"/>
                </a:cubicBezTo>
                <a:cubicBezTo>
                  <a:pt x="24" y="30"/>
                  <a:pt x="24" y="30"/>
                  <a:pt x="24" y="30"/>
                </a:cubicBezTo>
                <a:cubicBezTo>
                  <a:pt x="25" y="31"/>
                  <a:pt x="27" y="31"/>
                  <a:pt x="28" y="30"/>
                </a:cubicBezTo>
                <a:cubicBezTo>
                  <a:pt x="53" y="5"/>
                  <a:pt x="53" y="5"/>
                  <a:pt x="53" y="5"/>
                </a:cubicBezTo>
                <a:cubicBezTo>
                  <a:pt x="54" y="4"/>
                  <a:pt x="54" y="2"/>
                  <a:pt x="53" y="1"/>
                </a:cubicBezTo>
                <a:cubicBezTo>
                  <a:pt x="52" y="0"/>
                  <a:pt x="51" y="0"/>
                  <a:pt x="50" y="1"/>
                </a:cubicBezTo>
                <a:cubicBezTo>
                  <a:pt x="26" y="25"/>
                  <a:pt x="26" y="25"/>
                  <a:pt x="26" y="25"/>
                </a:cubicBezTo>
                <a:cubicBezTo>
                  <a:pt x="17" y="15"/>
                  <a:pt x="17" y="15"/>
                  <a:pt x="17" y="15"/>
                </a:cubicBezTo>
                <a:cubicBezTo>
                  <a:pt x="16" y="15"/>
                  <a:pt x="15" y="15"/>
                  <a:pt x="15" y="15"/>
                </a:cubicBezTo>
                <a:cubicBezTo>
                  <a:pt x="14" y="15"/>
                  <a:pt x="14" y="15"/>
                  <a:pt x="13" y="15"/>
                </a:cubicBezTo>
                <a:cubicBezTo>
                  <a:pt x="1" y="28"/>
                  <a:pt x="1" y="28"/>
                  <a:pt x="1" y="28"/>
                </a:cubicBezTo>
                <a:cubicBezTo>
                  <a:pt x="0" y="29"/>
                  <a:pt x="0" y="30"/>
                  <a:pt x="1" y="31"/>
                </a:cubicBezTo>
                <a:cubicBezTo>
                  <a:pt x="2" y="32"/>
                  <a:pt x="3" y="32"/>
                  <a:pt x="4" y="31"/>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28" name="Freeform 108"/>
          <p:cNvSpPr>
            <a:spLocks noEditPoints="1"/>
          </p:cNvSpPr>
          <p:nvPr/>
        </p:nvSpPr>
        <p:spPr bwMode="auto">
          <a:xfrm>
            <a:off x="3732744" y="7354121"/>
            <a:ext cx="406473" cy="454647"/>
          </a:xfrm>
          <a:custGeom>
            <a:avLst/>
            <a:gdLst>
              <a:gd name="T0" fmla="*/ 107 w 114"/>
              <a:gd name="T1" fmla="*/ 31 h 128"/>
              <a:gd name="T2" fmla="*/ 108 w 114"/>
              <a:gd name="T3" fmla="*/ 31 h 128"/>
              <a:gd name="T4" fmla="*/ 114 w 114"/>
              <a:gd name="T5" fmla="*/ 22 h 128"/>
              <a:gd name="T6" fmla="*/ 104 w 114"/>
              <a:gd name="T7" fmla="*/ 12 h 128"/>
              <a:gd name="T8" fmla="*/ 59 w 114"/>
              <a:gd name="T9" fmla="*/ 12 h 128"/>
              <a:gd name="T10" fmla="*/ 59 w 114"/>
              <a:gd name="T11" fmla="*/ 2 h 128"/>
              <a:gd name="T12" fmla="*/ 57 w 114"/>
              <a:gd name="T13" fmla="*/ 0 h 128"/>
              <a:gd name="T14" fmla="*/ 55 w 114"/>
              <a:gd name="T15" fmla="*/ 2 h 128"/>
              <a:gd name="T16" fmla="*/ 55 w 114"/>
              <a:gd name="T17" fmla="*/ 12 h 128"/>
              <a:gd name="T18" fmla="*/ 10 w 114"/>
              <a:gd name="T19" fmla="*/ 12 h 128"/>
              <a:gd name="T20" fmla="*/ 0 w 114"/>
              <a:gd name="T21" fmla="*/ 22 h 128"/>
              <a:gd name="T22" fmla="*/ 6 w 114"/>
              <a:gd name="T23" fmla="*/ 31 h 128"/>
              <a:gd name="T24" fmla="*/ 7 w 114"/>
              <a:gd name="T25" fmla="*/ 31 h 128"/>
              <a:gd name="T26" fmla="*/ 7 w 114"/>
              <a:gd name="T27" fmla="*/ 85 h 128"/>
              <a:gd name="T28" fmla="*/ 13 w 114"/>
              <a:gd name="T29" fmla="*/ 91 h 128"/>
              <a:gd name="T30" fmla="*/ 55 w 114"/>
              <a:gd name="T31" fmla="*/ 91 h 128"/>
              <a:gd name="T32" fmla="*/ 55 w 114"/>
              <a:gd name="T33" fmla="*/ 102 h 128"/>
              <a:gd name="T34" fmla="*/ 25 w 114"/>
              <a:gd name="T35" fmla="*/ 124 h 128"/>
              <a:gd name="T36" fmla="*/ 25 w 114"/>
              <a:gd name="T37" fmla="*/ 127 h 128"/>
              <a:gd name="T38" fmla="*/ 28 w 114"/>
              <a:gd name="T39" fmla="*/ 128 h 128"/>
              <a:gd name="T40" fmla="*/ 55 w 114"/>
              <a:gd name="T41" fmla="*/ 108 h 128"/>
              <a:gd name="T42" fmla="*/ 55 w 114"/>
              <a:gd name="T43" fmla="*/ 126 h 128"/>
              <a:gd name="T44" fmla="*/ 57 w 114"/>
              <a:gd name="T45" fmla="*/ 128 h 128"/>
              <a:gd name="T46" fmla="*/ 59 w 114"/>
              <a:gd name="T47" fmla="*/ 126 h 128"/>
              <a:gd name="T48" fmla="*/ 59 w 114"/>
              <a:gd name="T49" fmla="*/ 108 h 128"/>
              <a:gd name="T50" fmla="*/ 86 w 114"/>
              <a:gd name="T51" fmla="*/ 128 h 128"/>
              <a:gd name="T52" fmla="*/ 89 w 114"/>
              <a:gd name="T53" fmla="*/ 127 h 128"/>
              <a:gd name="T54" fmla="*/ 89 w 114"/>
              <a:gd name="T55" fmla="*/ 124 h 128"/>
              <a:gd name="T56" fmla="*/ 59 w 114"/>
              <a:gd name="T57" fmla="*/ 102 h 128"/>
              <a:gd name="T58" fmla="*/ 59 w 114"/>
              <a:gd name="T59" fmla="*/ 91 h 128"/>
              <a:gd name="T60" fmla="*/ 101 w 114"/>
              <a:gd name="T61" fmla="*/ 91 h 128"/>
              <a:gd name="T62" fmla="*/ 107 w 114"/>
              <a:gd name="T63" fmla="*/ 85 h 128"/>
              <a:gd name="T64" fmla="*/ 107 w 114"/>
              <a:gd name="T65" fmla="*/ 31 h 128"/>
              <a:gd name="T66" fmla="*/ 103 w 114"/>
              <a:gd name="T67" fmla="*/ 87 h 128"/>
              <a:gd name="T68" fmla="*/ 11 w 114"/>
              <a:gd name="T69" fmla="*/ 87 h 128"/>
              <a:gd name="T70" fmla="*/ 11 w 114"/>
              <a:gd name="T71" fmla="*/ 32 h 128"/>
              <a:gd name="T72" fmla="*/ 103 w 114"/>
              <a:gd name="T73" fmla="*/ 32 h 128"/>
              <a:gd name="T74" fmla="*/ 103 w 114"/>
              <a:gd name="T75" fmla="*/ 87 h 128"/>
              <a:gd name="T76" fmla="*/ 104 w 114"/>
              <a:gd name="T77" fmla="*/ 27 h 128"/>
              <a:gd name="T78" fmla="*/ 10 w 114"/>
              <a:gd name="T79" fmla="*/ 27 h 128"/>
              <a:gd name="T80" fmla="*/ 5 w 114"/>
              <a:gd name="T81" fmla="*/ 22 h 128"/>
              <a:gd name="T82" fmla="*/ 10 w 114"/>
              <a:gd name="T83" fmla="*/ 17 h 128"/>
              <a:gd name="T84" fmla="*/ 104 w 114"/>
              <a:gd name="T85" fmla="*/ 17 h 128"/>
              <a:gd name="T86" fmla="*/ 109 w 114"/>
              <a:gd name="T87" fmla="*/ 22 h 128"/>
              <a:gd name="T88" fmla="*/ 104 w 114"/>
              <a:gd name="T89" fmla="*/ 2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4" h="128">
                <a:moveTo>
                  <a:pt x="107" y="31"/>
                </a:moveTo>
                <a:cubicBezTo>
                  <a:pt x="108" y="31"/>
                  <a:pt x="108" y="31"/>
                  <a:pt x="108" y="31"/>
                </a:cubicBezTo>
                <a:cubicBezTo>
                  <a:pt x="112" y="29"/>
                  <a:pt x="114" y="26"/>
                  <a:pt x="114" y="22"/>
                </a:cubicBezTo>
                <a:cubicBezTo>
                  <a:pt x="114" y="17"/>
                  <a:pt x="109" y="12"/>
                  <a:pt x="104" y="12"/>
                </a:cubicBezTo>
                <a:cubicBezTo>
                  <a:pt x="59" y="12"/>
                  <a:pt x="59" y="12"/>
                  <a:pt x="59" y="12"/>
                </a:cubicBezTo>
                <a:cubicBezTo>
                  <a:pt x="59" y="2"/>
                  <a:pt x="59" y="2"/>
                  <a:pt x="59" y="2"/>
                </a:cubicBezTo>
                <a:cubicBezTo>
                  <a:pt x="59" y="1"/>
                  <a:pt x="58" y="0"/>
                  <a:pt x="57" y="0"/>
                </a:cubicBezTo>
                <a:cubicBezTo>
                  <a:pt x="56" y="0"/>
                  <a:pt x="55" y="1"/>
                  <a:pt x="55" y="2"/>
                </a:cubicBezTo>
                <a:cubicBezTo>
                  <a:pt x="55" y="12"/>
                  <a:pt x="55" y="12"/>
                  <a:pt x="55" y="12"/>
                </a:cubicBezTo>
                <a:cubicBezTo>
                  <a:pt x="10" y="12"/>
                  <a:pt x="10" y="12"/>
                  <a:pt x="10" y="12"/>
                </a:cubicBezTo>
                <a:cubicBezTo>
                  <a:pt x="5" y="12"/>
                  <a:pt x="0" y="17"/>
                  <a:pt x="0" y="22"/>
                </a:cubicBezTo>
                <a:cubicBezTo>
                  <a:pt x="0" y="26"/>
                  <a:pt x="2" y="29"/>
                  <a:pt x="6" y="31"/>
                </a:cubicBezTo>
                <a:cubicBezTo>
                  <a:pt x="7" y="31"/>
                  <a:pt x="7" y="31"/>
                  <a:pt x="7" y="31"/>
                </a:cubicBezTo>
                <a:cubicBezTo>
                  <a:pt x="7" y="85"/>
                  <a:pt x="7" y="85"/>
                  <a:pt x="7" y="85"/>
                </a:cubicBezTo>
                <a:cubicBezTo>
                  <a:pt x="7" y="88"/>
                  <a:pt x="9" y="91"/>
                  <a:pt x="13" y="91"/>
                </a:cubicBezTo>
                <a:cubicBezTo>
                  <a:pt x="55" y="91"/>
                  <a:pt x="55" y="91"/>
                  <a:pt x="55" y="91"/>
                </a:cubicBezTo>
                <a:cubicBezTo>
                  <a:pt x="55" y="102"/>
                  <a:pt x="55" y="102"/>
                  <a:pt x="55" y="102"/>
                </a:cubicBezTo>
                <a:cubicBezTo>
                  <a:pt x="25" y="124"/>
                  <a:pt x="25" y="124"/>
                  <a:pt x="25" y="124"/>
                </a:cubicBezTo>
                <a:cubicBezTo>
                  <a:pt x="24" y="125"/>
                  <a:pt x="24" y="126"/>
                  <a:pt x="25" y="127"/>
                </a:cubicBezTo>
                <a:cubicBezTo>
                  <a:pt x="26" y="128"/>
                  <a:pt x="27" y="128"/>
                  <a:pt x="28" y="128"/>
                </a:cubicBezTo>
                <a:cubicBezTo>
                  <a:pt x="55" y="108"/>
                  <a:pt x="55" y="108"/>
                  <a:pt x="55" y="108"/>
                </a:cubicBezTo>
                <a:cubicBezTo>
                  <a:pt x="55" y="126"/>
                  <a:pt x="55" y="126"/>
                  <a:pt x="55" y="126"/>
                </a:cubicBezTo>
                <a:cubicBezTo>
                  <a:pt x="55" y="127"/>
                  <a:pt x="56" y="128"/>
                  <a:pt x="57" y="128"/>
                </a:cubicBezTo>
                <a:cubicBezTo>
                  <a:pt x="58" y="128"/>
                  <a:pt x="59" y="127"/>
                  <a:pt x="59" y="126"/>
                </a:cubicBezTo>
                <a:cubicBezTo>
                  <a:pt x="59" y="108"/>
                  <a:pt x="59" y="108"/>
                  <a:pt x="59" y="108"/>
                </a:cubicBezTo>
                <a:cubicBezTo>
                  <a:pt x="86" y="128"/>
                  <a:pt x="86" y="128"/>
                  <a:pt x="86" y="128"/>
                </a:cubicBezTo>
                <a:cubicBezTo>
                  <a:pt x="87" y="128"/>
                  <a:pt x="88" y="128"/>
                  <a:pt x="89" y="127"/>
                </a:cubicBezTo>
                <a:cubicBezTo>
                  <a:pt x="90" y="126"/>
                  <a:pt x="90" y="125"/>
                  <a:pt x="89" y="124"/>
                </a:cubicBezTo>
                <a:cubicBezTo>
                  <a:pt x="59" y="102"/>
                  <a:pt x="59" y="102"/>
                  <a:pt x="59" y="102"/>
                </a:cubicBezTo>
                <a:cubicBezTo>
                  <a:pt x="59" y="91"/>
                  <a:pt x="59" y="91"/>
                  <a:pt x="59" y="91"/>
                </a:cubicBezTo>
                <a:cubicBezTo>
                  <a:pt x="101" y="91"/>
                  <a:pt x="101" y="91"/>
                  <a:pt x="101" y="91"/>
                </a:cubicBezTo>
                <a:cubicBezTo>
                  <a:pt x="105" y="91"/>
                  <a:pt x="107" y="88"/>
                  <a:pt x="107" y="85"/>
                </a:cubicBezTo>
                <a:lnTo>
                  <a:pt x="107" y="31"/>
                </a:lnTo>
                <a:close/>
                <a:moveTo>
                  <a:pt x="103" y="87"/>
                </a:moveTo>
                <a:cubicBezTo>
                  <a:pt x="11" y="87"/>
                  <a:pt x="11" y="87"/>
                  <a:pt x="11" y="87"/>
                </a:cubicBezTo>
                <a:cubicBezTo>
                  <a:pt x="11" y="32"/>
                  <a:pt x="11" y="32"/>
                  <a:pt x="11" y="32"/>
                </a:cubicBezTo>
                <a:cubicBezTo>
                  <a:pt x="103" y="32"/>
                  <a:pt x="103" y="32"/>
                  <a:pt x="103" y="32"/>
                </a:cubicBezTo>
                <a:lnTo>
                  <a:pt x="103" y="87"/>
                </a:lnTo>
                <a:close/>
                <a:moveTo>
                  <a:pt x="104" y="27"/>
                </a:moveTo>
                <a:cubicBezTo>
                  <a:pt x="10" y="27"/>
                  <a:pt x="10" y="27"/>
                  <a:pt x="10" y="27"/>
                </a:cubicBezTo>
                <a:cubicBezTo>
                  <a:pt x="7" y="27"/>
                  <a:pt x="5" y="25"/>
                  <a:pt x="5" y="22"/>
                </a:cubicBezTo>
                <a:cubicBezTo>
                  <a:pt x="5" y="19"/>
                  <a:pt x="7" y="17"/>
                  <a:pt x="10" y="17"/>
                </a:cubicBezTo>
                <a:cubicBezTo>
                  <a:pt x="104" y="17"/>
                  <a:pt x="104" y="17"/>
                  <a:pt x="104" y="17"/>
                </a:cubicBezTo>
                <a:cubicBezTo>
                  <a:pt x="107" y="17"/>
                  <a:pt x="109" y="19"/>
                  <a:pt x="109" y="22"/>
                </a:cubicBezTo>
                <a:cubicBezTo>
                  <a:pt x="109" y="25"/>
                  <a:pt x="107" y="27"/>
                  <a:pt x="104" y="2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29" name="Freeform 109"/>
          <p:cNvSpPr>
            <a:spLocks noEditPoints="1"/>
          </p:cNvSpPr>
          <p:nvPr/>
        </p:nvSpPr>
        <p:spPr bwMode="auto">
          <a:xfrm>
            <a:off x="13733480" y="6527628"/>
            <a:ext cx="456153" cy="284531"/>
          </a:xfrm>
          <a:custGeom>
            <a:avLst/>
            <a:gdLst>
              <a:gd name="T0" fmla="*/ 104 w 128"/>
              <a:gd name="T1" fmla="*/ 63 h 80"/>
              <a:gd name="T2" fmla="*/ 104 w 128"/>
              <a:gd name="T3" fmla="*/ 40 h 80"/>
              <a:gd name="T4" fmla="*/ 125 w 128"/>
              <a:gd name="T5" fmla="*/ 31 h 80"/>
              <a:gd name="T6" fmla="*/ 128 w 128"/>
              <a:gd name="T7" fmla="*/ 27 h 80"/>
              <a:gd name="T8" fmla="*/ 125 w 128"/>
              <a:gd name="T9" fmla="*/ 23 h 80"/>
              <a:gd name="T10" fmla="*/ 65 w 128"/>
              <a:gd name="T11" fmla="*/ 1 h 80"/>
              <a:gd name="T12" fmla="*/ 64 w 128"/>
              <a:gd name="T13" fmla="*/ 0 h 80"/>
              <a:gd name="T14" fmla="*/ 63 w 128"/>
              <a:gd name="T15" fmla="*/ 0 h 80"/>
              <a:gd name="T16" fmla="*/ 3 w 128"/>
              <a:gd name="T17" fmla="*/ 23 h 80"/>
              <a:gd name="T18" fmla="*/ 0 w 128"/>
              <a:gd name="T19" fmla="*/ 27 h 80"/>
              <a:gd name="T20" fmla="*/ 3 w 128"/>
              <a:gd name="T21" fmla="*/ 31 h 80"/>
              <a:gd name="T22" fmla="*/ 24 w 128"/>
              <a:gd name="T23" fmla="*/ 40 h 80"/>
              <a:gd name="T24" fmla="*/ 24 w 128"/>
              <a:gd name="T25" fmla="*/ 63 h 80"/>
              <a:gd name="T26" fmla="*/ 28 w 128"/>
              <a:gd name="T27" fmla="*/ 71 h 80"/>
              <a:gd name="T28" fmla="*/ 37 w 128"/>
              <a:gd name="T29" fmla="*/ 75 h 80"/>
              <a:gd name="T30" fmla="*/ 64 w 128"/>
              <a:gd name="T31" fmla="*/ 80 h 80"/>
              <a:gd name="T32" fmla="*/ 91 w 128"/>
              <a:gd name="T33" fmla="*/ 75 h 80"/>
              <a:gd name="T34" fmla="*/ 100 w 128"/>
              <a:gd name="T35" fmla="*/ 71 h 80"/>
              <a:gd name="T36" fmla="*/ 104 w 128"/>
              <a:gd name="T37" fmla="*/ 63 h 80"/>
              <a:gd name="T38" fmla="*/ 5 w 128"/>
              <a:gd name="T39" fmla="*/ 27 h 80"/>
              <a:gd name="T40" fmla="*/ 64 w 128"/>
              <a:gd name="T41" fmla="*/ 5 h 80"/>
              <a:gd name="T42" fmla="*/ 123 w 128"/>
              <a:gd name="T43" fmla="*/ 27 h 80"/>
              <a:gd name="T44" fmla="*/ 64 w 128"/>
              <a:gd name="T45" fmla="*/ 50 h 80"/>
              <a:gd name="T46" fmla="*/ 5 w 128"/>
              <a:gd name="T47" fmla="*/ 27 h 80"/>
              <a:gd name="T48" fmla="*/ 99 w 128"/>
              <a:gd name="T49" fmla="*/ 63 h 80"/>
              <a:gd name="T50" fmla="*/ 90 w 128"/>
              <a:gd name="T51" fmla="*/ 71 h 80"/>
              <a:gd name="T52" fmla="*/ 64 w 128"/>
              <a:gd name="T53" fmla="*/ 75 h 80"/>
              <a:gd name="T54" fmla="*/ 38 w 128"/>
              <a:gd name="T55" fmla="*/ 71 h 80"/>
              <a:gd name="T56" fmla="*/ 29 w 128"/>
              <a:gd name="T57" fmla="*/ 63 h 80"/>
              <a:gd name="T58" fmla="*/ 29 w 128"/>
              <a:gd name="T59" fmla="*/ 41 h 80"/>
              <a:gd name="T60" fmla="*/ 63 w 128"/>
              <a:gd name="T61" fmla="*/ 54 h 80"/>
              <a:gd name="T62" fmla="*/ 65 w 128"/>
              <a:gd name="T63" fmla="*/ 54 h 80"/>
              <a:gd name="T64" fmla="*/ 99 w 128"/>
              <a:gd name="T65" fmla="*/ 41 h 80"/>
              <a:gd name="T66" fmla="*/ 99 w 128"/>
              <a:gd name="T67"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80">
                <a:moveTo>
                  <a:pt x="104" y="63"/>
                </a:moveTo>
                <a:cubicBezTo>
                  <a:pt x="104" y="40"/>
                  <a:pt x="104" y="40"/>
                  <a:pt x="104" y="40"/>
                </a:cubicBezTo>
                <a:cubicBezTo>
                  <a:pt x="125" y="31"/>
                  <a:pt x="125" y="31"/>
                  <a:pt x="125" y="31"/>
                </a:cubicBezTo>
                <a:cubicBezTo>
                  <a:pt x="127" y="31"/>
                  <a:pt x="128" y="29"/>
                  <a:pt x="128" y="27"/>
                </a:cubicBezTo>
                <a:cubicBezTo>
                  <a:pt x="128" y="26"/>
                  <a:pt x="127" y="24"/>
                  <a:pt x="125" y="23"/>
                </a:cubicBezTo>
                <a:cubicBezTo>
                  <a:pt x="65" y="1"/>
                  <a:pt x="65" y="1"/>
                  <a:pt x="65" y="1"/>
                </a:cubicBezTo>
                <a:cubicBezTo>
                  <a:pt x="65" y="0"/>
                  <a:pt x="64" y="0"/>
                  <a:pt x="64" y="0"/>
                </a:cubicBezTo>
                <a:cubicBezTo>
                  <a:pt x="64" y="0"/>
                  <a:pt x="63" y="0"/>
                  <a:pt x="63" y="0"/>
                </a:cubicBezTo>
                <a:cubicBezTo>
                  <a:pt x="3" y="23"/>
                  <a:pt x="3" y="23"/>
                  <a:pt x="3" y="23"/>
                </a:cubicBezTo>
                <a:cubicBezTo>
                  <a:pt x="1" y="24"/>
                  <a:pt x="0" y="26"/>
                  <a:pt x="0" y="27"/>
                </a:cubicBezTo>
                <a:cubicBezTo>
                  <a:pt x="0" y="29"/>
                  <a:pt x="1" y="31"/>
                  <a:pt x="3" y="31"/>
                </a:cubicBezTo>
                <a:cubicBezTo>
                  <a:pt x="24" y="40"/>
                  <a:pt x="24" y="40"/>
                  <a:pt x="24" y="40"/>
                </a:cubicBezTo>
                <a:cubicBezTo>
                  <a:pt x="24" y="63"/>
                  <a:pt x="24" y="63"/>
                  <a:pt x="24" y="63"/>
                </a:cubicBezTo>
                <a:cubicBezTo>
                  <a:pt x="24" y="65"/>
                  <a:pt x="25" y="68"/>
                  <a:pt x="28" y="71"/>
                </a:cubicBezTo>
                <a:cubicBezTo>
                  <a:pt x="30" y="72"/>
                  <a:pt x="33" y="74"/>
                  <a:pt x="37" y="75"/>
                </a:cubicBezTo>
                <a:cubicBezTo>
                  <a:pt x="44" y="78"/>
                  <a:pt x="54" y="80"/>
                  <a:pt x="64" y="80"/>
                </a:cubicBezTo>
                <a:cubicBezTo>
                  <a:pt x="74" y="80"/>
                  <a:pt x="84" y="78"/>
                  <a:pt x="91" y="75"/>
                </a:cubicBezTo>
                <a:cubicBezTo>
                  <a:pt x="95" y="74"/>
                  <a:pt x="98" y="72"/>
                  <a:pt x="100" y="71"/>
                </a:cubicBezTo>
                <a:cubicBezTo>
                  <a:pt x="103" y="68"/>
                  <a:pt x="104" y="65"/>
                  <a:pt x="104" y="63"/>
                </a:cubicBezTo>
                <a:close/>
                <a:moveTo>
                  <a:pt x="5" y="27"/>
                </a:moveTo>
                <a:cubicBezTo>
                  <a:pt x="64" y="5"/>
                  <a:pt x="64" y="5"/>
                  <a:pt x="64" y="5"/>
                </a:cubicBezTo>
                <a:cubicBezTo>
                  <a:pt x="123" y="27"/>
                  <a:pt x="123" y="27"/>
                  <a:pt x="123" y="27"/>
                </a:cubicBezTo>
                <a:cubicBezTo>
                  <a:pt x="64" y="50"/>
                  <a:pt x="64" y="50"/>
                  <a:pt x="64" y="50"/>
                </a:cubicBezTo>
                <a:lnTo>
                  <a:pt x="5" y="27"/>
                </a:lnTo>
                <a:close/>
                <a:moveTo>
                  <a:pt x="99" y="63"/>
                </a:moveTo>
                <a:cubicBezTo>
                  <a:pt x="99" y="66"/>
                  <a:pt x="96" y="69"/>
                  <a:pt x="90" y="71"/>
                </a:cubicBezTo>
                <a:cubicBezTo>
                  <a:pt x="83" y="74"/>
                  <a:pt x="74" y="75"/>
                  <a:pt x="64" y="75"/>
                </a:cubicBezTo>
                <a:cubicBezTo>
                  <a:pt x="54" y="75"/>
                  <a:pt x="45" y="74"/>
                  <a:pt x="38" y="71"/>
                </a:cubicBezTo>
                <a:cubicBezTo>
                  <a:pt x="32" y="69"/>
                  <a:pt x="29" y="66"/>
                  <a:pt x="29" y="63"/>
                </a:cubicBezTo>
                <a:cubicBezTo>
                  <a:pt x="29" y="41"/>
                  <a:pt x="29" y="41"/>
                  <a:pt x="29" y="41"/>
                </a:cubicBezTo>
                <a:cubicBezTo>
                  <a:pt x="63" y="54"/>
                  <a:pt x="63" y="54"/>
                  <a:pt x="63" y="54"/>
                </a:cubicBezTo>
                <a:cubicBezTo>
                  <a:pt x="64" y="55"/>
                  <a:pt x="65" y="55"/>
                  <a:pt x="65" y="54"/>
                </a:cubicBezTo>
                <a:cubicBezTo>
                  <a:pt x="99" y="41"/>
                  <a:pt x="99" y="41"/>
                  <a:pt x="99" y="41"/>
                </a:cubicBezTo>
                <a:lnTo>
                  <a:pt x="99" y="6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30" name="Freeform 110"/>
          <p:cNvSpPr>
            <a:spLocks noEditPoints="1"/>
          </p:cNvSpPr>
          <p:nvPr/>
        </p:nvSpPr>
        <p:spPr bwMode="auto">
          <a:xfrm>
            <a:off x="12819668" y="6441815"/>
            <a:ext cx="462175" cy="456153"/>
          </a:xfrm>
          <a:custGeom>
            <a:avLst/>
            <a:gdLst>
              <a:gd name="T0" fmla="*/ 101 w 130"/>
              <a:gd name="T1" fmla="*/ 0 h 128"/>
              <a:gd name="T2" fmla="*/ 79 w 130"/>
              <a:gd name="T3" fmla="*/ 24 h 128"/>
              <a:gd name="T4" fmla="*/ 63 w 130"/>
              <a:gd name="T5" fmla="*/ 47 h 128"/>
              <a:gd name="T6" fmla="*/ 62 w 130"/>
              <a:gd name="T7" fmla="*/ 47 h 128"/>
              <a:gd name="T8" fmla="*/ 48 w 130"/>
              <a:gd name="T9" fmla="*/ 61 h 128"/>
              <a:gd name="T10" fmla="*/ 24 w 130"/>
              <a:gd name="T11" fmla="*/ 78 h 128"/>
              <a:gd name="T12" fmla="*/ 2 w 130"/>
              <a:gd name="T13" fmla="*/ 105 h 128"/>
              <a:gd name="T14" fmla="*/ 24 w 130"/>
              <a:gd name="T15" fmla="*/ 127 h 128"/>
              <a:gd name="T16" fmla="*/ 36 w 130"/>
              <a:gd name="T17" fmla="*/ 126 h 128"/>
              <a:gd name="T18" fmla="*/ 48 w 130"/>
              <a:gd name="T19" fmla="*/ 108 h 128"/>
              <a:gd name="T20" fmla="*/ 67 w 130"/>
              <a:gd name="T21" fmla="*/ 81 h 128"/>
              <a:gd name="T22" fmla="*/ 77 w 130"/>
              <a:gd name="T23" fmla="*/ 76 h 128"/>
              <a:gd name="T24" fmla="*/ 82 w 130"/>
              <a:gd name="T25" fmla="*/ 66 h 128"/>
              <a:gd name="T26" fmla="*/ 107 w 130"/>
              <a:gd name="T27" fmla="*/ 48 h 128"/>
              <a:gd name="T28" fmla="*/ 128 w 130"/>
              <a:gd name="T29" fmla="*/ 23 h 128"/>
              <a:gd name="T30" fmla="*/ 106 w 130"/>
              <a:gd name="T31" fmla="*/ 1 h 128"/>
              <a:gd name="T32" fmla="*/ 44 w 130"/>
              <a:gd name="T33" fmla="*/ 106 h 128"/>
              <a:gd name="T34" fmla="*/ 33 w 130"/>
              <a:gd name="T35" fmla="*/ 122 h 128"/>
              <a:gd name="T36" fmla="*/ 29 w 130"/>
              <a:gd name="T37" fmla="*/ 123 h 128"/>
              <a:gd name="T38" fmla="*/ 14 w 130"/>
              <a:gd name="T39" fmla="*/ 115 h 128"/>
              <a:gd name="T40" fmla="*/ 6 w 130"/>
              <a:gd name="T41" fmla="*/ 97 h 128"/>
              <a:gd name="T42" fmla="*/ 46 w 130"/>
              <a:gd name="T43" fmla="*/ 68 h 128"/>
              <a:gd name="T44" fmla="*/ 49 w 130"/>
              <a:gd name="T45" fmla="*/ 69 h 128"/>
              <a:gd name="T46" fmla="*/ 60 w 130"/>
              <a:gd name="T47" fmla="*/ 80 h 128"/>
              <a:gd name="T48" fmla="*/ 60 w 130"/>
              <a:gd name="T49" fmla="*/ 82 h 128"/>
              <a:gd name="T50" fmla="*/ 65 w 130"/>
              <a:gd name="T51" fmla="*/ 77 h 128"/>
              <a:gd name="T52" fmla="*/ 56 w 130"/>
              <a:gd name="T53" fmla="*/ 55 h 128"/>
              <a:gd name="T54" fmla="*/ 74 w 130"/>
              <a:gd name="T55" fmla="*/ 73 h 128"/>
              <a:gd name="T56" fmla="*/ 123 w 130"/>
              <a:gd name="T57" fmla="*/ 32 h 128"/>
              <a:gd name="T58" fmla="*/ 82 w 130"/>
              <a:gd name="T59" fmla="*/ 61 h 128"/>
              <a:gd name="T60" fmla="*/ 77 w 130"/>
              <a:gd name="T61" fmla="*/ 52 h 128"/>
              <a:gd name="T62" fmla="*/ 68 w 130"/>
              <a:gd name="T63" fmla="*/ 47 h 128"/>
              <a:gd name="T64" fmla="*/ 97 w 130"/>
              <a:gd name="T65" fmla="*/ 6 h 128"/>
              <a:gd name="T66" fmla="*/ 104 w 130"/>
              <a:gd name="T67" fmla="*/ 5 h 128"/>
              <a:gd name="T68" fmla="*/ 124 w 130"/>
              <a:gd name="T69"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0" h="128">
                <a:moveTo>
                  <a:pt x="106" y="1"/>
                </a:moveTo>
                <a:cubicBezTo>
                  <a:pt x="104" y="0"/>
                  <a:pt x="102" y="0"/>
                  <a:pt x="101" y="0"/>
                </a:cubicBezTo>
                <a:cubicBezTo>
                  <a:pt x="97" y="0"/>
                  <a:pt x="95" y="1"/>
                  <a:pt x="94" y="2"/>
                </a:cubicBezTo>
                <a:cubicBezTo>
                  <a:pt x="94" y="3"/>
                  <a:pt x="91" y="6"/>
                  <a:pt x="79" y="24"/>
                </a:cubicBezTo>
                <a:cubicBezTo>
                  <a:pt x="78" y="25"/>
                  <a:pt x="78" y="25"/>
                  <a:pt x="78" y="25"/>
                </a:cubicBezTo>
                <a:cubicBezTo>
                  <a:pt x="75" y="30"/>
                  <a:pt x="68" y="39"/>
                  <a:pt x="63" y="47"/>
                </a:cubicBezTo>
                <a:cubicBezTo>
                  <a:pt x="62" y="47"/>
                  <a:pt x="62" y="47"/>
                  <a:pt x="62" y="47"/>
                </a:cubicBezTo>
                <a:cubicBezTo>
                  <a:pt x="62" y="47"/>
                  <a:pt x="62" y="47"/>
                  <a:pt x="62" y="47"/>
                </a:cubicBezTo>
                <a:cubicBezTo>
                  <a:pt x="58" y="48"/>
                  <a:pt x="55" y="49"/>
                  <a:pt x="53" y="52"/>
                </a:cubicBezTo>
                <a:cubicBezTo>
                  <a:pt x="50" y="54"/>
                  <a:pt x="49" y="58"/>
                  <a:pt x="48" y="61"/>
                </a:cubicBezTo>
                <a:cubicBezTo>
                  <a:pt x="48" y="62"/>
                  <a:pt x="48" y="62"/>
                  <a:pt x="48" y="62"/>
                </a:cubicBezTo>
                <a:cubicBezTo>
                  <a:pt x="24" y="78"/>
                  <a:pt x="24" y="78"/>
                  <a:pt x="24" y="78"/>
                </a:cubicBezTo>
                <a:cubicBezTo>
                  <a:pt x="6" y="92"/>
                  <a:pt x="4" y="93"/>
                  <a:pt x="3" y="93"/>
                </a:cubicBezTo>
                <a:cubicBezTo>
                  <a:pt x="2" y="95"/>
                  <a:pt x="0" y="98"/>
                  <a:pt x="2" y="105"/>
                </a:cubicBezTo>
                <a:cubicBezTo>
                  <a:pt x="3" y="109"/>
                  <a:pt x="7" y="114"/>
                  <a:pt x="11" y="118"/>
                </a:cubicBezTo>
                <a:cubicBezTo>
                  <a:pt x="15" y="122"/>
                  <a:pt x="20" y="126"/>
                  <a:pt x="24" y="127"/>
                </a:cubicBezTo>
                <a:cubicBezTo>
                  <a:pt x="26" y="128"/>
                  <a:pt x="28" y="128"/>
                  <a:pt x="29" y="128"/>
                </a:cubicBezTo>
                <a:cubicBezTo>
                  <a:pt x="33" y="128"/>
                  <a:pt x="35" y="127"/>
                  <a:pt x="36" y="126"/>
                </a:cubicBezTo>
                <a:cubicBezTo>
                  <a:pt x="36" y="125"/>
                  <a:pt x="37" y="124"/>
                  <a:pt x="47" y="109"/>
                </a:cubicBezTo>
                <a:cubicBezTo>
                  <a:pt x="48" y="108"/>
                  <a:pt x="48" y="108"/>
                  <a:pt x="48" y="108"/>
                </a:cubicBezTo>
                <a:cubicBezTo>
                  <a:pt x="54" y="100"/>
                  <a:pt x="61" y="90"/>
                  <a:pt x="67" y="82"/>
                </a:cubicBezTo>
                <a:cubicBezTo>
                  <a:pt x="67" y="81"/>
                  <a:pt x="67" y="81"/>
                  <a:pt x="67" y="81"/>
                </a:cubicBezTo>
                <a:cubicBezTo>
                  <a:pt x="68" y="81"/>
                  <a:pt x="68" y="81"/>
                  <a:pt x="68" y="81"/>
                </a:cubicBezTo>
                <a:cubicBezTo>
                  <a:pt x="71" y="80"/>
                  <a:pt x="74" y="79"/>
                  <a:pt x="77" y="76"/>
                </a:cubicBezTo>
                <a:cubicBezTo>
                  <a:pt x="80" y="74"/>
                  <a:pt x="81" y="70"/>
                  <a:pt x="82" y="67"/>
                </a:cubicBezTo>
                <a:cubicBezTo>
                  <a:pt x="82" y="66"/>
                  <a:pt x="82" y="66"/>
                  <a:pt x="82" y="66"/>
                </a:cubicBezTo>
                <a:cubicBezTo>
                  <a:pt x="83" y="66"/>
                  <a:pt x="83" y="66"/>
                  <a:pt x="83" y="66"/>
                </a:cubicBezTo>
                <a:cubicBezTo>
                  <a:pt x="90" y="60"/>
                  <a:pt x="99" y="54"/>
                  <a:pt x="107" y="48"/>
                </a:cubicBezTo>
                <a:cubicBezTo>
                  <a:pt x="125" y="36"/>
                  <a:pt x="126" y="35"/>
                  <a:pt x="127" y="35"/>
                </a:cubicBezTo>
                <a:cubicBezTo>
                  <a:pt x="128" y="33"/>
                  <a:pt x="130" y="30"/>
                  <a:pt x="128" y="23"/>
                </a:cubicBezTo>
                <a:cubicBezTo>
                  <a:pt x="127" y="19"/>
                  <a:pt x="123" y="14"/>
                  <a:pt x="119" y="10"/>
                </a:cubicBezTo>
                <a:cubicBezTo>
                  <a:pt x="115" y="6"/>
                  <a:pt x="110" y="2"/>
                  <a:pt x="106" y="1"/>
                </a:cubicBezTo>
                <a:close/>
                <a:moveTo>
                  <a:pt x="60" y="82"/>
                </a:moveTo>
                <a:cubicBezTo>
                  <a:pt x="55" y="90"/>
                  <a:pt x="49" y="98"/>
                  <a:pt x="44" y="106"/>
                </a:cubicBezTo>
                <a:cubicBezTo>
                  <a:pt x="44" y="107"/>
                  <a:pt x="44" y="107"/>
                  <a:pt x="44" y="107"/>
                </a:cubicBezTo>
                <a:cubicBezTo>
                  <a:pt x="38" y="114"/>
                  <a:pt x="34" y="121"/>
                  <a:pt x="33" y="122"/>
                </a:cubicBezTo>
                <a:cubicBezTo>
                  <a:pt x="32" y="123"/>
                  <a:pt x="32" y="123"/>
                  <a:pt x="32" y="123"/>
                </a:cubicBezTo>
                <a:cubicBezTo>
                  <a:pt x="32" y="123"/>
                  <a:pt x="31" y="123"/>
                  <a:pt x="29" y="123"/>
                </a:cubicBezTo>
                <a:cubicBezTo>
                  <a:pt x="28" y="123"/>
                  <a:pt x="27" y="123"/>
                  <a:pt x="26" y="123"/>
                </a:cubicBezTo>
                <a:cubicBezTo>
                  <a:pt x="22" y="121"/>
                  <a:pt x="18" y="119"/>
                  <a:pt x="14" y="115"/>
                </a:cubicBezTo>
                <a:cubicBezTo>
                  <a:pt x="10" y="111"/>
                  <a:pt x="8" y="107"/>
                  <a:pt x="6" y="103"/>
                </a:cubicBezTo>
                <a:cubicBezTo>
                  <a:pt x="5" y="101"/>
                  <a:pt x="5" y="98"/>
                  <a:pt x="6" y="97"/>
                </a:cubicBezTo>
                <a:cubicBezTo>
                  <a:pt x="7" y="96"/>
                  <a:pt x="7" y="96"/>
                  <a:pt x="7" y="96"/>
                </a:cubicBezTo>
                <a:cubicBezTo>
                  <a:pt x="9" y="95"/>
                  <a:pt x="29" y="81"/>
                  <a:pt x="46" y="68"/>
                </a:cubicBezTo>
                <a:cubicBezTo>
                  <a:pt x="48" y="67"/>
                  <a:pt x="48" y="67"/>
                  <a:pt x="48" y="67"/>
                </a:cubicBezTo>
                <a:cubicBezTo>
                  <a:pt x="49" y="69"/>
                  <a:pt x="49" y="69"/>
                  <a:pt x="49" y="69"/>
                </a:cubicBezTo>
                <a:cubicBezTo>
                  <a:pt x="49" y="72"/>
                  <a:pt x="51" y="74"/>
                  <a:pt x="53" y="76"/>
                </a:cubicBezTo>
                <a:cubicBezTo>
                  <a:pt x="55" y="78"/>
                  <a:pt x="57" y="79"/>
                  <a:pt x="60" y="80"/>
                </a:cubicBezTo>
                <a:cubicBezTo>
                  <a:pt x="61" y="81"/>
                  <a:pt x="61" y="81"/>
                  <a:pt x="61" y="81"/>
                </a:cubicBezTo>
                <a:lnTo>
                  <a:pt x="60" y="82"/>
                </a:lnTo>
                <a:close/>
                <a:moveTo>
                  <a:pt x="74" y="73"/>
                </a:moveTo>
                <a:cubicBezTo>
                  <a:pt x="72" y="75"/>
                  <a:pt x="68" y="77"/>
                  <a:pt x="65" y="77"/>
                </a:cubicBezTo>
                <a:cubicBezTo>
                  <a:pt x="62" y="77"/>
                  <a:pt x="58" y="75"/>
                  <a:pt x="56" y="73"/>
                </a:cubicBezTo>
                <a:cubicBezTo>
                  <a:pt x="51" y="68"/>
                  <a:pt x="51" y="60"/>
                  <a:pt x="56" y="55"/>
                </a:cubicBezTo>
                <a:cubicBezTo>
                  <a:pt x="61" y="50"/>
                  <a:pt x="69" y="50"/>
                  <a:pt x="74" y="55"/>
                </a:cubicBezTo>
                <a:cubicBezTo>
                  <a:pt x="79" y="60"/>
                  <a:pt x="79" y="68"/>
                  <a:pt x="74" y="73"/>
                </a:cubicBezTo>
                <a:close/>
                <a:moveTo>
                  <a:pt x="124" y="31"/>
                </a:moveTo>
                <a:cubicBezTo>
                  <a:pt x="123" y="32"/>
                  <a:pt x="123" y="32"/>
                  <a:pt x="123" y="32"/>
                </a:cubicBezTo>
                <a:cubicBezTo>
                  <a:pt x="122" y="33"/>
                  <a:pt x="114" y="38"/>
                  <a:pt x="106" y="43"/>
                </a:cubicBezTo>
                <a:cubicBezTo>
                  <a:pt x="82" y="61"/>
                  <a:pt x="82" y="61"/>
                  <a:pt x="82" y="61"/>
                </a:cubicBezTo>
                <a:cubicBezTo>
                  <a:pt x="81" y="59"/>
                  <a:pt x="81" y="59"/>
                  <a:pt x="81" y="59"/>
                </a:cubicBezTo>
                <a:cubicBezTo>
                  <a:pt x="80" y="56"/>
                  <a:pt x="79" y="54"/>
                  <a:pt x="77" y="52"/>
                </a:cubicBezTo>
                <a:cubicBezTo>
                  <a:pt x="75" y="50"/>
                  <a:pt x="73" y="48"/>
                  <a:pt x="70" y="48"/>
                </a:cubicBezTo>
                <a:cubicBezTo>
                  <a:pt x="68" y="47"/>
                  <a:pt x="68" y="47"/>
                  <a:pt x="68" y="47"/>
                </a:cubicBezTo>
                <a:cubicBezTo>
                  <a:pt x="69" y="45"/>
                  <a:pt x="69" y="45"/>
                  <a:pt x="69" y="45"/>
                </a:cubicBezTo>
                <a:cubicBezTo>
                  <a:pt x="81" y="28"/>
                  <a:pt x="96" y="8"/>
                  <a:pt x="97" y="6"/>
                </a:cubicBezTo>
                <a:cubicBezTo>
                  <a:pt x="98" y="5"/>
                  <a:pt x="98" y="5"/>
                  <a:pt x="98" y="5"/>
                </a:cubicBezTo>
                <a:cubicBezTo>
                  <a:pt x="99" y="4"/>
                  <a:pt x="102" y="4"/>
                  <a:pt x="104" y="5"/>
                </a:cubicBezTo>
                <a:cubicBezTo>
                  <a:pt x="108" y="7"/>
                  <a:pt x="112" y="9"/>
                  <a:pt x="116" y="13"/>
                </a:cubicBezTo>
                <a:cubicBezTo>
                  <a:pt x="120" y="17"/>
                  <a:pt x="122" y="21"/>
                  <a:pt x="124" y="24"/>
                </a:cubicBezTo>
                <a:cubicBezTo>
                  <a:pt x="125" y="27"/>
                  <a:pt x="125" y="30"/>
                  <a:pt x="124" y="31"/>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31" name="Freeform 111"/>
          <p:cNvSpPr>
            <a:spLocks noEditPoints="1"/>
          </p:cNvSpPr>
          <p:nvPr/>
        </p:nvSpPr>
        <p:spPr bwMode="auto">
          <a:xfrm>
            <a:off x="11964569" y="6441815"/>
            <a:ext cx="349265" cy="456153"/>
          </a:xfrm>
          <a:custGeom>
            <a:avLst/>
            <a:gdLst>
              <a:gd name="T0" fmla="*/ 97 w 98"/>
              <a:gd name="T1" fmla="*/ 46 h 128"/>
              <a:gd name="T2" fmla="*/ 92 w 98"/>
              <a:gd name="T3" fmla="*/ 27 h 128"/>
              <a:gd name="T4" fmla="*/ 89 w 98"/>
              <a:gd name="T5" fmla="*/ 23 h 128"/>
              <a:gd name="T6" fmla="*/ 75 w 98"/>
              <a:gd name="T7" fmla="*/ 9 h 128"/>
              <a:gd name="T8" fmla="*/ 71 w 98"/>
              <a:gd name="T9" fmla="*/ 6 h 128"/>
              <a:gd name="T10" fmla="*/ 52 w 98"/>
              <a:gd name="T11" fmla="*/ 1 h 128"/>
              <a:gd name="T12" fmla="*/ 38 w 98"/>
              <a:gd name="T13" fmla="*/ 9 h 128"/>
              <a:gd name="T14" fmla="*/ 25 w 98"/>
              <a:gd name="T15" fmla="*/ 7 h 128"/>
              <a:gd name="T16" fmla="*/ 20 w 98"/>
              <a:gd name="T17" fmla="*/ 20 h 128"/>
              <a:gd name="T18" fmla="*/ 7 w 98"/>
              <a:gd name="T19" fmla="*/ 24 h 128"/>
              <a:gd name="T20" fmla="*/ 9 w 98"/>
              <a:gd name="T21" fmla="*/ 38 h 128"/>
              <a:gd name="T22" fmla="*/ 0 w 98"/>
              <a:gd name="T23" fmla="*/ 49 h 128"/>
              <a:gd name="T24" fmla="*/ 9 w 98"/>
              <a:gd name="T25" fmla="*/ 60 h 128"/>
              <a:gd name="T26" fmla="*/ 7 w 98"/>
              <a:gd name="T27" fmla="*/ 73 h 128"/>
              <a:gd name="T28" fmla="*/ 20 w 98"/>
              <a:gd name="T29" fmla="*/ 78 h 128"/>
              <a:gd name="T30" fmla="*/ 25 w 98"/>
              <a:gd name="T31" fmla="*/ 91 h 128"/>
              <a:gd name="T32" fmla="*/ 30 w 98"/>
              <a:gd name="T33" fmla="*/ 91 h 128"/>
              <a:gd name="T34" fmla="*/ 34 w 98"/>
              <a:gd name="T35" fmla="*/ 128 h 128"/>
              <a:gd name="T36" fmla="*/ 49 w 98"/>
              <a:gd name="T37" fmla="*/ 115 h 128"/>
              <a:gd name="T38" fmla="*/ 64 w 98"/>
              <a:gd name="T39" fmla="*/ 128 h 128"/>
              <a:gd name="T40" fmla="*/ 68 w 98"/>
              <a:gd name="T41" fmla="*/ 91 h 128"/>
              <a:gd name="T42" fmla="*/ 73 w 98"/>
              <a:gd name="T43" fmla="*/ 91 h 128"/>
              <a:gd name="T44" fmla="*/ 78 w 98"/>
              <a:gd name="T45" fmla="*/ 78 h 128"/>
              <a:gd name="T46" fmla="*/ 91 w 98"/>
              <a:gd name="T47" fmla="*/ 73 h 128"/>
              <a:gd name="T48" fmla="*/ 89 w 98"/>
              <a:gd name="T49" fmla="*/ 60 h 128"/>
              <a:gd name="T50" fmla="*/ 98 w 98"/>
              <a:gd name="T51" fmla="*/ 49 h 128"/>
              <a:gd name="T52" fmla="*/ 52 w 98"/>
              <a:gd name="T53" fmla="*/ 112 h 128"/>
              <a:gd name="T54" fmla="*/ 34 w 98"/>
              <a:gd name="T55" fmla="*/ 123 h 128"/>
              <a:gd name="T56" fmla="*/ 38 w 98"/>
              <a:gd name="T57" fmla="*/ 89 h 128"/>
              <a:gd name="T58" fmla="*/ 52 w 98"/>
              <a:gd name="T59" fmla="*/ 97 h 128"/>
              <a:gd name="T60" fmla="*/ 64 w 98"/>
              <a:gd name="T61" fmla="*/ 90 h 128"/>
              <a:gd name="T62" fmla="*/ 84 w 98"/>
              <a:gd name="T63" fmla="*/ 58 h 128"/>
              <a:gd name="T64" fmla="*/ 75 w 98"/>
              <a:gd name="T65" fmla="*/ 75 h 128"/>
              <a:gd name="T66" fmla="*/ 58 w 98"/>
              <a:gd name="T67" fmla="*/ 84 h 128"/>
              <a:gd name="T68" fmla="*/ 39 w 98"/>
              <a:gd name="T69" fmla="*/ 84 h 128"/>
              <a:gd name="T70" fmla="*/ 23 w 98"/>
              <a:gd name="T71" fmla="*/ 75 h 128"/>
              <a:gd name="T72" fmla="*/ 14 w 98"/>
              <a:gd name="T73" fmla="*/ 58 h 128"/>
              <a:gd name="T74" fmla="*/ 14 w 98"/>
              <a:gd name="T75" fmla="*/ 39 h 128"/>
              <a:gd name="T76" fmla="*/ 23 w 98"/>
              <a:gd name="T77" fmla="*/ 23 h 128"/>
              <a:gd name="T78" fmla="*/ 40 w 98"/>
              <a:gd name="T79" fmla="*/ 13 h 128"/>
              <a:gd name="T80" fmla="*/ 58 w 98"/>
              <a:gd name="T81" fmla="*/ 13 h 128"/>
              <a:gd name="T82" fmla="*/ 75 w 98"/>
              <a:gd name="T83" fmla="*/ 23 h 128"/>
              <a:gd name="T84" fmla="*/ 84 w 98"/>
              <a:gd name="T85" fmla="*/ 39 h 128"/>
              <a:gd name="T86" fmla="*/ 84 w 98"/>
              <a:gd name="T87"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8" h="128">
                <a:moveTo>
                  <a:pt x="98" y="49"/>
                </a:moveTo>
                <a:cubicBezTo>
                  <a:pt x="98" y="48"/>
                  <a:pt x="97" y="47"/>
                  <a:pt x="97" y="46"/>
                </a:cubicBezTo>
                <a:cubicBezTo>
                  <a:pt x="89" y="38"/>
                  <a:pt x="89" y="38"/>
                  <a:pt x="89" y="38"/>
                </a:cubicBezTo>
                <a:cubicBezTo>
                  <a:pt x="92" y="27"/>
                  <a:pt x="92" y="27"/>
                  <a:pt x="92" y="27"/>
                </a:cubicBezTo>
                <a:cubicBezTo>
                  <a:pt x="92" y="26"/>
                  <a:pt x="92" y="25"/>
                  <a:pt x="91" y="24"/>
                </a:cubicBezTo>
                <a:cubicBezTo>
                  <a:pt x="91" y="24"/>
                  <a:pt x="90" y="23"/>
                  <a:pt x="89" y="23"/>
                </a:cubicBezTo>
                <a:cubicBezTo>
                  <a:pt x="78" y="20"/>
                  <a:pt x="78" y="20"/>
                  <a:pt x="78" y="20"/>
                </a:cubicBezTo>
                <a:cubicBezTo>
                  <a:pt x="75" y="9"/>
                  <a:pt x="75" y="9"/>
                  <a:pt x="75" y="9"/>
                </a:cubicBezTo>
                <a:cubicBezTo>
                  <a:pt x="75" y="8"/>
                  <a:pt x="74" y="7"/>
                  <a:pt x="73" y="7"/>
                </a:cubicBezTo>
                <a:cubicBezTo>
                  <a:pt x="73" y="6"/>
                  <a:pt x="72" y="6"/>
                  <a:pt x="71" y="6"/>
                </a:cubicBezTo>
                <a:cubicBezTo>
                  <a:pt x="60" y="9"/>
                  <a:pt x="60" y="9"/>
                  <a:pt x="60" y="9"/>
                </a:cubicBezTo>
                <a:cubicBezTo>
                  <a:pt x="52" y="1"/>
                  <a:pt x="52" y="1"/>
                  <a:pt x="52" y="1"/>
                </a:cubicBezTo>
                <a:cubicBezTo>
                  <a:pt x="50" y="0"/>
                  <a:pt x="48" y="0"/>
                  <a:pt x="46" y="1"/>
                </a:cubicBezTo>
                <a:cubicBezTo>
                  <a:pt x="38" y="9"/>
                  <a:pt x="38" y="9"/>
                  <a:pt x="38" y="9"/>
                </a:cubicBezTo>
                <a:cubicBezTo>
                  <a:pt x="27" y="6"/>
                  <a:pt x="27" y="6"/>
                  <a:pt x="27" y="6"/>
                </a:cubicBezTo>
                <a:cubicBezTo>
                  <a:pt x="27" y="6"/>
                  <a:pt x="25" y="6"/>
                  <a:pt x="25" y="7"/>
                </a:cubicBezTo>
                <a:cubicBezTo>
                  <a:pt x="24" y="7"/>
                  <a:pt x="23" y="8"/>
                  <a:pt x="23" y="9"/>
                </a:cubicBezTo>
                <a:cubicBezTo>
                  <a:pt x="20" y="20"/>
                  <a:pt x="20" y="20"/>
                  <a:pt x="20" y="20"/>
                </a:cubicBezTo>
                <a:cubicBezTo>
                  <a:pt x="9" y="23"/>
                  <a:pt x="9" y="23"/>
                  <a:pt x="9" y="23"/>
                </a:cubicBezTo>
                <a:cubicBezTo>
                  <a:pt x="8" y="23"/>
                  <a:pt x="7" y="24"/>
                  <a:pt x="7" y="24"/>
                </a:cubicBezTo>
                <a:cubicBezTo>
                  <a:pt x="6" y="25"/>
                  <a:pt x="6" y="26"/>
                  <a:pt x="6" y="27"/>
                </a:cubicBezTo>
                <a:cubicBezTo>
                  <a:pt x="9" y="38"/>
                  <a:pt x="9" y="38"/>
                  <a:pt x="9" y="38"/>
                </a:cubicBezTo>
                <a:cubicBezTo>
                  <a:pt x="1" y="46"/>
                  <a:pt x="1" y="46"/>
                  <a:pt x="1" y="46"/>
                </a:cubicBezTo>
                <a:cubicBezTo>
                  <a:pt x="1" y="47"/>
                  <a:pt x="0" y="48"/>
                  <a:pt x="0" y="49"/>
                </a:cubicBezTo>
                <a:cubicBezTo>
                  <a:pt x="0" y="50"/>
                  <a:pt x="1" y="51"/>
                  <a:pt x="1" y="52"/>
                </a:cubicBezTo>
                <a:cubicBezTo>
                  <a:pt x="9" y="60"/>
                  <a:pt x="9" y="60"/>
                  <a:pt x="9" y="60"/>
                </a:cubicBezTo>
                <a:cubicBezTo>
                  <a:pt x="6" y="70"/>
                  <a:pt x="6" y="70"/>
                  <a:pt x="6" y="70"/>
                </a:cubicBezTo>
                <a:cubicBezTo>
                  <a:pt x="6" y="71"/>
                  <a:pt x="6" y="72"/>
                  <a:pt x="7" y="73"/>
                </a:cubicBezTo>
                <a:cubicBezTo>
                  <a:pt x="7" y="74"/>
                  <a:pt x="8" y="75"/>
                  <a:pt x="9" y="75"/>
                </a:cubicBezTo>
                <a:cubicBezTo>
                  <a:pt x="20" y="78"/>
                  <a:pt x="20" y="78"/>
                  <a:pt x="20" y="78"/>
                </a:cubicBezTo>
                <a:cubicBezTo>
                  <a:pt x="23" y="89"/>
                  <a:pt x="23" y="89"/>
                  <a:pt x="23" y="89"/>
                </a:cubicBezTo>
                <a:cubicBezTo>
                  <a:pt x="23" y="90"/>
                  <a:pt x="24" y="91"/>
                  <a:pt x="25" y="91"/>
                </a:cubicBezTo>
                <a:cubicBezTo>
                  <a:pt x="25" y="92"/>
                  <a:pt x="26" y="92"/>
                  <a:pt x="27" y="92"/>
                </a:cubicBezTo>
                <a:cubicBezTo>
                  <a:pt x="30" y="91"/>
                  <a:pt x="30" y="91"/>
                  <a:pt x="30" y="91"/>
                </a:cubicBezTo>
                <a:cubicBezTo>
                  <a:pt x="30" y="124"/>
                  <a:pt x="30" y="124"/>
                  <a:pt x="30" y="124"/>
                </a:cubicBezTo>
                <a:cubicBezTo>
                  <a:pt x="30" y="126"/>
                  <a:pt x="32" y="128"/>
                  <a:pt x="34" y="128"/>
                </a:cubicBezTo>
                <a:cubicBezTo>
                  <a:pt x="35" y="128"/>
                  <a:pt x="36" y="128"/>
                  <a:pt x="37" y="127"/>
                </a:cubicBezTo>
                <a:cubicBezTo>
                  <a:pt x="49" y="115"/>
                  <a:pt x="49" y="115"/>
                  <a:pt x="49" y="115"/>
                </a:cubicBezTo>
                <a:cubicBezTo>
                  <a:pt x="61" y="127"/>
                  <a:pt x="61" y="127"/>
                  <a:pt x="61" y="127"/>
                </a:cubicBezTo>
                <a:cubicBezTo>
                  <a:pt x="62" y="128"/>
                  <a:pt x="63" y="128"/>
                  <a:pt x="64" y="128"/>
                </a:cubicBezTo>
                <a:cubicBezTo>
                  <a:pt x="66" y="128"/>
                  <a:pt x="68" y="126"/>
                  <a:pt x="68" y="124"/>
                </a:cubicBezTo>
                <a:cubicBezTo>
                  <a:pt x="68" y="91"/>
                  <a:pt x="68" y="91"/>
                  <a:pt x="68" y="91"/>
                </a:cubicBezTo>
                <a:cubicBezTo>
                  <a:pt x="71" y="92"/>
                  <a:pt x="71" y="92"/>
                  <a:pt x="71" y="92"/>
                </a:cubicBezTo>
                <a:cubicBezTo>
                  <a:pt x="72" y="92"/>
                  <a:pt x="73" y="92"/>
                  <a:pt x="73" y="91"/>
                </a:cubicBezTo>
                <a:cubicBezTo>
                  <a:pt x="74" y="91"/>
                  <a:pt x="75" y="90"/>
                  <a:pt x="75" y="89"/>
                </a:cubicBezTo>
                <a:cubicBezTo>
                  <a:pt x="78" y="78"/>
                  <a:pt x="78" y="78"/>
                  <a:pt x="78" y="78"/>
                </a:cubicBezTo>
                <a:cubicBezTo>
                  <a:pt x="89" y="75"/>
                  <a:pt x="89" y="75"/>
                  <a:pt x="89" y="75"/>
                </a:cubicBezTo>
                <a:cubicBezTo>
                  <a:pt x="90" y="75"/>
                  <a:pt x="91" y="74"/>
                  <a:pt x="91" y="73"/>
                </a:cubicBezTo>
                <a:cubicBezTo>
                  <a:pt x="92" y="72"/>
                  <a:pt x="92" y="71"/>
                  <a:pt x="92" y="70"/>
                </a:cubicBezTo>
                <a:cubicBezTo>
                  <a:pt x="89" y="60"/>
                  <a:pt x="89" y="60"/>
                  <a:pt x="89" y="60"/>
                </a:cubicBezTo>
                <a:cubicBezTo>
                  <a:pt x="97" y="52"/>
                  <a:pt x="97" y="52"/>
                  <a:pt x="97" y="52"/>
                </a:cubicBezTo>
                <a:cubicBezTo>
                  <a:pt x="97" y="51"/>
                  <a:pt x="98" y="50"/>
                  <a:pt x="98" y="49"/>
                </a:cubicBezTo>
                <a:close/>
                <a:moveTo>
                  <a:pt x="64" y="123"/>
                </a:moveTo>
                <a:cubicBezTo>
                  <a:pt x="52" y="112"/>
                  <a:pt x="52" y="112"/>
                  <a:pt x="52" y="112"/>
                </a:cubicBezTo>
                <a:cubicBezTo>
                  <a:pt x="50" y="110"/>
                  <a:pt x="48" y="110"/>
                  <a:pt x="46" y="112"/>
                </a:cubicBezTo>
                <a:cubicBezTo>
                  <a:pt x="34" y="123"/>
                  <a:pt x="34" y="123"/>
                  <a:pt x="34" y="123"/>
                </a:cubicBezTo>
                <a:cubicBezTo>
                  <a:pt x="34" y="90"/>
                  <a:pt x="34" y="90"/>
                  <a:pt x="34" y="90"/>
                </a:cubicBezTo>
                <a:cubicBezTo>
                  <a:pt x="38" y="89"/>
                  <a:pt x="38" y="89"/>
                  <a:pt x="38" y="89"/>
                </a:cubicBezTo>
                <a:cubicBezTo>
                  <a:pt x="46" y="97"/>
                  <a:pt x="46" y="97"/>
                  <a:pt x="46" y="97"/>
                </a:cubicBezTo>
                <a:cubicBezTo>
                  <a:pt x="48" y="98"/>
                  <a:pt x="50" y="98"/>
                  <a:pt x="52" y="97"/>
                </a:cubicBezTo>
                <a:cubicBezTo>
                  <a:pt x="60" y="89"/>
                  <a:pt x="60" y="89"/>
                  <a:pt x="60" y="89"/>
                </a:cubicBezTo>
                <a:cubicBezTo>
                  <a:pt x="64" y="90"/>
                  <a:pt x="64" y="90"/>
                  <a:pt x="64" y="90"/>
                </a:cubicBezTo>
                <a:lnTo>
                  <a:pt x="64" y="123"/>
                </a:lnTo>
                <a:close/>
                <a:moveTo>
                  <a:pt x="84" y="58"/>
                </a:moveTo>
                <a:cubicBezTo>
                  <a:pt x="88" y="71"/>
                  <a:pt x="88" y="71"/>
                  <a:pt x="88" y="71"/>
                </a:cubicBezTo>
                <a:cubicBezTo>
                  <a:pt x="75" y="75"/>
                  <a:pt x="75" y="75"/>
                  <a:pt x="75" y="75"/>
                </a:cubicBezTo>
                <a:cubicBezTo>
                  <a:pt x="71" y="87"/>
                  <a:pt x="71" y="87"/>
                  <a:pt x="71" y="87"/>
                </a:cubicBezTo>
                <a:cubicBezTo>
                  <a:pt x="58" y="84"/>
                  <a:pt x="58" y="84"/>
                  <a:pt x="58" y="84"/>
                </a:cubicBezTo>
                <a:cubicBezTo>
                  <a:pt x="49" y="93"/>
                  <a:pt x="49" y="93"/>
                  <a:pt x="49" y="93"/>
                </a:cubicBezTo>
                <a:cubicBezTo>
                  <a:pt x="39" y="84"/>
                  <a:pt x="39" y="84"/>
                  <a:pt x="39" y="84"/>
                </a:cubicBezTo>
                <a:cubicBezTo>
                  <a:pt x="27" y="87"/>
                  <a:pt x="27" y="87"/>
                  <a:pt x="27" y="87"/>
                </a:cubicBezTo>
                <a:cubicBezTo>
                  <a:pt x="23" y="75"/>
                  <a:pt x="23" y="75"/>
                  <a:pt x="23" y="75"/>
                </a:cubicBezTo>
                <a:cubicBezTo>
                  <a:pt x="10" y="71"/>
                  <a:pt x="10" y="71"/>
                  <a:pt x="10" y="71"/>
                </a:cubicBezTo>
                <a:cubicBezTo>
                  <a:pt x="14" y="58"/>
                  <a:pt x="14" y="58"/>
                  <a:pt x="14" y="58"/>
                </a:cubicBezTo>
                <a:cubicBezTo>
                  <a:pt x="4" y="49"/>
                  <a:pt x="4" y="49"/>
                  <a:pt x="4" y="49"/>
                </a:cubicBezTo>
                <a:cubicBezTo>
                  <a:pt x="14" y="39"/>
                  <a:pt x="14" y="39"/>
                  <a:pt x="14" y="39"/>
                </a:cubicBezTo>
                <a:cubicBezTo>
                  <a:pt x="10" y="27"/>
                  <a:pt x="10" y="27"/>
                  <a:pt x="10" y="27"/>
                </a:cubicBezTo>
                <a:cubicBezTo>
                  <a:pt x="23" y="23"/>
                  <a:pt x="23" y="23"/>
                  <a:pt x="23" y="23"/>
                </a:cubicBezTo>
                <a:cubicBezTo>
                  <a:pt x="27" y="10"/>
                  <a:pt x="27" y="10"/>
                  <a:pt x="27" y="10"/>
                </a:cubicBezTo>
                <a:cubicBezTo>
                  <a:pt x="40" y="13"/>
                  <a:pt x="40" y="13"/>
                  <a:pt x="40" y="13"/>
                </a:cubicBezTo>
                <a:cubicBezTo>
                  <a:pt x="49" y="4"/>
                  <a:pt x="49" y="4"/>
                  <a:pt x="49" y="4"/>
                </a:cubicBezTo>
                <a:cubicBezTo>
                  <a:pt x="58" y="13"/>
                  <a:pt x="58" y="13"/>
                  <a:pt x="58" y="13"/>
                </a:cubicBezTo>
                <a:cubicBezTo>
                  <a:pt x="71" y="10"/>
                  <a:pt x="71" y="10"/>
                  <a:pt x="71" y="10"/>
                </a:cubicBezTo>
                <a:cubicBezTo>
                  <a:pt x="75" y="23"/>
                  <a:pt x="75" y="23"/>
                  <a:pt x="75" y="23"/>
                </a:cubicBezTo>
                <a:cubicBezTo>
                  <a:pt x="88" y="27"/>
                  <a:pt x="88" y="27"/>
                  <a:pt x="88" y="27"/>
                </a:cubicBezTo>
                <a:cubicBezTo>
                  <a:pt x="84" y="39"/>
                  <a:pt x="84" y="39"/>
                  <a:pt x="84" y="39"/>
                </a:cubicBezTo>
                <a:cubicBezTo>
                  <a:pt x="94" y="49"/>
                  <a:pt x="94" y="49"/>
                  <a:pt x="94" y="49"/>
                </a:cubicBezTo>
                <a:lnTo>
                  <a:pt x="84" y="58"/>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32" name="Freeform 112"/>
          <p:cNvSpPr>
            <a:spLocks noEditPoints="1"/>
          </p:cNvSpPr>
          <p:nvPr/>
        </p:nvSpPr>
        <p:spPr bwMode="auto">
          <a:xfrm>
            <a:off x="12063930" y="6541176"/>
            <a:ext cx="149041" cy="149041"/>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7 h 42"/>
              <a:gd name="T12" fmla="*/ 5 w 42"/>
              <a:gd name="T13" fmla="*/ 21 h 42"/>
              <a:gd name="T14" fmla="*/ 21 w 42"/>
              <a:gd name="T15" fmla="*/ 5 h 42"/>
              <a:gd name="T16" fmla="*/ 37 w 42"/>
              <a:gd name="T17" fmla="*/ 21 h 42"/>
              <a:gd name="T18" fmla="*/ 21 w 42"/>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10" y="0"/>
                  <a:pt x="0" y="9"/>
                  <a:pt x="0" y="21"/>
                </a:cubicBezTo>
                <a:cubicBezTo>
                  <a:pt x="0" y="32"/>
                  <a:pt x="10" y="42"/>
                  <a:pt x="21" y="42"/>
                </a:cubicBezTo>
                <a:cubicBezTo>
                  <a:pt x="32" y="42"/>
                  <a:pt x="42" y="32"/>
                  <a:pt x="42" y="21"/>
                </a:cubicBezTo>
                <a:cubicBezTo>
                  <a:pt x="42" y="9"/>
                  <a:pt x="32" y="0"/>
                  <a:pt x="21" y="0"/>
                </a:cubicBezTo>
                <a:close/>
                <a:moveTo>
                  <a:pt x="21" y="37"/>
                </a:moveTo>
                <a:cubicBezTo>
                  <a:pt x="12" y="37"/>
                  <a:pt x="5" y="30"/>
                  <a:pt x="5" y="21"/>
                </a:cubicBezTo>
                <a:cubicBezTo>
                  <a:pt x="5" y="12"/>
                  <a:pt x="12" y="5"/>
                  <a:pt x="21" y="5"/>
                </a:cubicBezTo>
                <a:cubicBezTo>
                  <a:pt x="30" y="5"/>
                  <a:pt x="37" y="12"/>
                  <a:pt x="37" y="21"/>
                </a:cubicBezTo>
                <a:cubicBezTo>
                  <a:pt x="37" y="30"/>
                  <a:pt x="30" y="37"/>
                  <a:pt x="21" y="3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33" name="Freeform 113"/>
          <p:cNvSpPr>
            <a:spLocks noEditPoints="1"/>
          </p:cNvSpPr>
          <p:nvPr/>
        </p:nvSpPr>
        <p:spPr bwMode="auto">
          <a:xfrm>
            <a:off x="11095922" y="6441815"/>
            <a:ext cx="266466" cy="456153"/>
          </a:xfrm>
          <a:custGeom>
            <a:avLst/>
            <a:gdLst>
              <a:gd name="T0" fmla="*/ 71 w 75"/>
              <a:gd name="T1" fmla="*/ 0 h 128"/>
              <a:gd name="T2" fmla="*/ 4 w 75"/>
              <a:gd name="T3" fmla="*/ 0 h 128"/>
              <a:gd name="T4" fmla="*/ 0 w 75"/>
              <a:gd name="T5" fmla="*/ 4 h 128"/>
              <a:gd name="T6" fmla="*/ 0 w 75"/>
              <a:gd name="T7" fmla="*/ 124 h 128"/>
              <a:gd name="T8" fmla="*/ 4 w 75"/>
              <a:gd name="T9" fmla="*/ 128 h 128"/>
              <a:gd name="T10" fmla="*/ 6 w 75"/>
              <a:gd name="T11" fmla="*/ 127 h 128"/>
              <a:gd name="T12" fmla="*/ 38 w 75"/>
              <a:gd name="T13" fmla="*/ 109 h 128"/>
              <a:gd name="T14" fmla="*/ 69 w 75"/>
              <a:gd name="T15" fmla="*/ 128 h 128"/>
              <a:gd name="T16" fmla="*/ 71 w 75"/>
              <a:gd name="T17" fmla="*/ 128 h 128"/>
              <a:gd name="T18" fmla="*/ 75 w 75"/>
              <a:gd name="T19" fmla="*/ 124 h 128"/>
              <a:gd name="T20" fmla="*/ 75 w 75"/>
              <a:gd name="T21" fmla="*/ 4 h 128"/>
              <a:gd name="T22" fmla="*/ 71 w 75"/>
              <a:gd name="T23" fmla="*/ 0 h 128"/>
              <a:gd name="T24" fmla="*/ 71 w 75"/>
              <a:gd name="T25" fmla="*/ 123 h 128"/>
              <a:gd name="T26" fmla="*/ 40 w 75"/>
              <a:gd name="T27" fmla="*/ 104 h 128"/>
              <a:gd name="T28" fmla="*/ 36 w 75"/>
              <a:gd name="T29" fmla="*/ 104 h 128"/>
              <a:gd name="T30" fmla="*/ 5 w 75"/>
              <a:gd name="T31" fmla="*/ 123 h 128"/>
              <a:gd name="T32" fmla="*/ 5 w 75"/>
              <a:gd name="T33" fmla="*/ 5 h 128"/>
              <a:gd name="T34" fmla="*/ 71 w 75"/>
              <a:gd name="T35" fmla="*/ 5 h 128"/>
              <a:gd name="T36" fmla="*/ 71 w 75"/>
              <a:gd name="T3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28">
                <a:moveTo>
                  <a:pt x="71" y="0"/>
                </a:moveTo>
                <a:cubicBezTo>
                  <a:pt x="4" y="0"/>
                  <a:pt x="4" y="0"/>
                  <a:pt x="4" y="0"/>
                </a:cubicBezTo>
                <a:cubicBezTo>
                  <a:pt x="2" y="0"/>
                  <a:pt x="0" y="2"/>
                  <a:pt x="0" y="4"/>
                </a:cubicBezTo>
                <a:cubicBezTo>
                  <a:pt x="0" y="124"/>
                  <a:pt x="0" y="124"/>
                  <a:pt x="0" y="124"/>
                </a:cubicBezTo>
                <a:cubicBezTo>
                  <a:pt x="0" y="126"/>
                  <a:pt x="2" y="128"/>
                  <a:pt x="4" y="128"/>
                </a:cubicBezTo>
                <a:cubicBezTo>
                  <a:pt x="5" y="128"/>
                  <a:pt x="6" y="128"/>
                  <a:pt x="6" y="127"/>
                </a:cubicBezTo>
                <a:cubicBezTo>
                  <a:pt x="38" y="109"/>
                  <a:pt x="38" y="109"/>
                  <a:pt x="38" y="109"/>
                </a:cubicBezTo>
                <a:cubicBezTo>
                  <a:pt x="69" y="128"/>
                  <a:pt x="69" y="128"/>
                  <a:pt x="69" y="128"/>
                </a:cubicBezTo>
                <a:cubicBezTo>
                  <a:pt x="70" y="128"/>
                  <a:pt x="71" y="128"/>
                  <a:pt x="71" y="128"/>
                </a:cubicBezTo>
                <a:cubicBezTo>
                  <a:pt x="74" y="128"/>
                  <a:pt x="75" y="126"/>
                  <a:pt x="75" y="124"/>
                </a:cubicBezTo>
                <a:cubicBezTo>
                  <a:pt x="75" y="4"/>
                  <a:pt x="75" y="4"/>
                  <a:pt x="75" y="4"/>
                </a:cubicBezTo>
                <a:cubicBezTo>
                  <a:pt x="75" y="2"/>
                  <a:pt x="74" y="0"/>
                  <a:pt x="71" y="0"/>
                </a:cubicBezTo>
                <a:close/>
                <a:moveTo>
                  <a:pt x="71" y="123"/>
                </a:moveTo>
                <a:cubicBezTo>
                  <a:pt x="40" y="104"/>
                  <a:pt x="40" y="104"/>
                  <a:pt x="40" y="104"/>
                </a:cubicBezTo>
                <a:cubicBezTo>
                  <a:pt x="39" y="104"/>
                  <a:pt x="37" y="104"/>
                  <a:pt x="36" y="104"/>
                </a:cubicBezTo>
                <a:cubicBezTo>
                  <a:pt x="5" y="123"/>
                  <a:pt x="5" y="123"/>
                  <a:pt x="5" y="123"/>
                </a:cubicBezTo>
                <a:cubicBezTo>
                  <a:pt x="5" y="5"/>
                  <a:pt x="5" y="5"/>
                  <a:pt x="5" y="5"/>
                </a:cubicBezTo>
                <a:cubicBezTo>
                  <a:pt x="71" y="5"/>
                  <a:pt x="71" y="5"/>
                  <a:pt x="71" y="5"/>
                </a:cubicBezTo>
                <a:lnTo>
                  <a:pt x="71" y="1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34" name="Freeform 114"/>
          <p:cNvSpPr/>
          <p:nvPr/>
        </p:nvSpPr>
        <p:spPr bwMode="auto">
          <a:xfrm>
            <a:off x="11184744" y="6605911"/>
            <a:ext cx="88822" cy="91834"/>
          </a:xfrm>
          <a:custGeom>
            <a:avLst/>
            <a:gdLst>
              <a:gd name="T0" fmla="*/ 0 w 25"/>
              <a:gd name="T1" fmla="*/ 23 h 26"/>
              <a:gd name="T2" fmla="*/ 1 w 25"/>
              <a:gd name="T3" fmla="*/ 25 h 26"/>
              <a:gd name="T4" fmla="*/ 4 w 25"/>
              <a:gd name="T5" fmla="*/ 25 h 26"/>
              <a:gd name="T6" fmla="*/ 13 w 25"/>
              <a:gd name="T7" fmla="*/ 16 h 26"/>
              <a:gd name="T8" fmla="*/ 22 w 25"/>
              <a:gd name="T9" fmla="*/ 25 h 26"/>
              <a:gd name="T10" fmla="*/ 25 w 25"/>
              <a:gd name="T11" fmla="*/ 25 h 26"/>
              <a:gd name="T12" fmla="*/ 25 w 25"/>
              <a:gd name="T13" fmla="*/ 23 h 26"/>
              <a:gd name="T14" fmla="*/ 25 w 25"/>
              <a:gd name="T15" fmla="*/ 22 h 26"/>
              <a:gd name="T16" fmla="*/ 16 w 25"/>
              <a:gd name="T17" fmla="*/ 13 h 26"/>
              <a:gd name="T18" fmla="*/ 25 w 25"/>
              <a:gd name="T19" fmla="*/ 4 h 26"/>
              <a:gd name="T20" fmla="*/ 25 w 25"/>
              <a:gd name="T21" fmla="*/ 2 h 26"/>
              <a:gd name="T22" fmla="*/ 25 w 25"/>
              <a:gd name="T23" fmla="*/ 1 h 26"/>
              <a:gd name="T24" fmla="*/ 22 w 25"/>
              <a:gd name="T25" fmla="*/ 1 h 26"/>
              <a:gd name="T26" fmla="*/ 13 w 25"/>
              <a:gd name="T27" fmla="*/ 10 h 26"/>
              <a:gd name="T28" fmla="*/ 4 w 25"/>
              <a:gd name="T29" fmla="*/ 1 h 26"/>
              <a:gd name="T30" fmla="*/ 1 w 25"/>
              <a:gd name="T31" fmla="*/ 1 h 26"/>
              <a:gd name="T32" fmla="*/ 0 w 25"/>
              <a:gd name="T33" fmla="*/ 2 h 26"/>
              <a:gd name="T34" fmla="*/ 1 w 25"/>
              <a:gd name="T35" fmla="*/ 4 h 26"/>
              <a:gd name="T36" fmla="*/ 9 w 25"/>
              <a:gd name="T37" fmla="*/ 13 h 26"/>
              <a:gd name="T38" fmla="*/ 1 w 25"/>
              <a:gd name="T39" fmla="*/ 22 h 26"/>
              <a:gd name="T40" fmla="*/ 0 w 25"/>
              <a:gd name="T41"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6">
                <a:moveTo>
                  <a:pt x="0" y="23"/>
                </a:moveTo>
                <a:cubicBezTo>
                  <a:pt x="0" y="24"/>
                  <a:pt x="0" y="25"/>
                  <a:pt x="1" y="25"/>
                </a:cubicBezTo>
                <a:cubicBezTo>
                  <a:pt x="1" y="26"/>
                  <a:pt x="3" y="26"/>
                  <a:pt x="4" y="25"/>
                </a:cubicBezTo>
                <a:cubicBezTo>
                  <a:pt x="13" y="16"/>
                  <a:pt x="13" y="16"/>
                  <a:pt x="13" y="16"/>
                </a:cubicBezTo>
                <a:cubicBezTo>
                  <a:pt x="22" y="25"/>
                  <a:pt x="22" y="25"/>
                  <a:pt x="22" y="25"/>
                </a:cubicBezTo>
                <a:cubicBezTo>
                  <a:pt x="22" y="26"/>
                  <a:pt x="24" y="26"/>
                  <a:pt x="25" y="25"/>
                </a:cubicBezTo>
                <a:cubicBezTo>
                  <a:pt x="25" y="25"/>
                  <a:pt x="25" y="24"/>
                  <a:pt x="25" y="23"/>
                </a:cubicBezTo>
                <a:cubicBezTo>
                  <a:pt x="25" y="23"/>
                  <a:pt x="25" y="22"/>
                  <a:pt x="25" y="22"/>
                </a:cubicBezTo>
                <a:cubicBezTo>
                  <a:pt x="16" y="13"/>
                  <a:pt x="16" y="13"/>
                  <a:pt x="16" y="13"/>
                </a:cubicBezTo>
                <a:cubicBezTo>
                  <a:pt x="25" y="4"/>
                  <a:pt x="25" y="4"/>
                  <a:pt x="25" y="4"/>
                </a:cubicBezTo>
                <a:cubicBezTo>
                  <a:pt x="25" y="4"/>
                  <a:pt x="25" y="3"/>
                  <a:pt x="25" y="2"/>
                </a:cubicBezTo>
                <a:cubicBezTo>
                  <a:pt x="25" y="2"/>
                  <a:pt x="25" y="1"/>
                  <a:pt x="25" y="1"/>
                </a:cubicBezTo>
                <a:cubicBezTo>
                  <a:pt x="24" y="0"/>
                  <a:pt x="22" y="0"/>
                  <a:pt x="22" y="1"/>
                </a:cubicBezTo>
                <a:cubicBezTo>
                  <a:pt x="13" y="10"/>
                  <a:pt x="13" y="10"/>
                  <a:pt x="13" y="10"/>
                </a:cubicBezTo>
                <a:cubicBezTo>
                  <a:pt x="4" y="1"/>
                  <a:pt x="4" y="1"/>
                  <a:pt x="4" y="1"/>
                </a:cubicBezTo>
                <a:cubicBezTo>
                  <a:pt x="3" y="0"/>
                  <a:pt x="1" y="0"/>
                  <a:pt x="1" y="1"/>
                </a:cubicBezTo>
                <a:cubicBezTo>
                  <a:pt x="0" y="1"/>
                  <a:pt x="0" y="2"/>
                  <a:pt x="0" y="2"/>
                </a:cubicBezTo>
                <a:cubicBezTo>
                  <a:pt x="0" y="3"/>
                  <a:pt x="0" y="4"/>
                  <a:pt x="1" y="4"/>
                </a:cubicBezTo>
                <a:cubicBezTo>
                  <a:pt x="9" y="13"/>
                  <a:pt x="9" y="13"/>
                  <a:pt x="9" y="13"/>
                </a:cubicBezTo>
                <a:cubicBezTo>
                  <a:pt x="1" y="22"/>
                  <a:pt x="1" y="22"/>
                  <a:pt x="1" y="22"/>
                </a:cubicBezTo>
                <a:cubicBezTo>
                  <a:pt x="0" y="22"/>
                  <a:pt x="0" y="23"/>
                  <a:pt x="0" y="23"/>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35" name="Freeform 115"/>
          <p:cNvSpPr>
            <a:spLocks noEditPoints="1"/>
          </p:cNvSpPr>
          <p:nvPr/>
        </p:nvSpPr>
        <p:spPr bwMode="auto">
          <a:xfrm>
            <a:off x="10180605" y="6441815"/>
            <a:ext cx="270981" cy="456153"/>
          </a:xfrm>
          <a:custGeom>
            <a:avLst/>
            <a:gdLst>
              <a:gd name="T0" fmla="*/ 72 w 76"/>
              <a:gd name="T1" fmla="*/ 0 h 128"/>
              <a:gd name="T2" fmla="*/ 4 w 76"/>
              <a:gd name="T3" fmla="*/ 0 h 128"/>
              <a:gd name="T4" fmla="*/ 0 w 76"/>
              <a:gd name="T5" fmla="*/ 4 h 128"/>
              <a:gd name="T6" fmla="*/ 0 w 76"/>
              <a:gd name="T7" fmla="*/ 124 h 128"/>
              <a:gd name="T8" fmla="*/ 4 w 76"/>
              <a:gd name="T9" fmla="*/ 128 h 128"/>
              <a:gd name="T10" fmla="*/ 7 w 76"/>
              <a:gd name="T11" fmla="*/ 127 h 128"/>
              <a:gd name="T12" fmla="*/ 38 w 76"/>
              <a:gd name="T13" fmla="*/ 109 h 128"/>
              <a:gd name="T14" fmla="*/ 70 w 76"/>
              <a:gd name="T15" fmla="*/ 128 h 128"/>
              <a:gd name="T16" fmla="*/ 72 w 76"/>
              <a:gd name="T17" fmla="*/ 128 h 128"/>
              <a:gd name="T18" fmla="*/ 76 w 76"/>
              <a:gd name="T19" fmla="*/ 124 h 128"/>
              <a:gd name="T20" fmla="*/ 76 w 76"/>
              <a:gd name="T21" fmla="*/ 4 h 128"/>
              <a:gd name="T22" fmla="*/ 72 w 76"/>
              <a:gd name="T23" fmla="*/ 0 h 128"/>
              <a:gd name="T24" fmla="*/ 71 w 76"/>
              <a:gd name="T25" fmla="*/ 123 h 128"/>
              <a:gd name="T26" fmla="*/ 40 w 76"/>
              <a:gd name="T27" fmla="*/ 104 h 128"/>
              <a:gd name="T28" fmla="*/ 36 w 76"/>
              <a:gd name="T29" fmla="*/ 104 h 128"/>
              <a:gd name="T30" fmla="*/ 5 w 76"/>
              <a:gd name="T31" fmla="*/ 123 h 128"/>
              <a:gd name="T32" fmla="*/ 5 w 76"/>
              <a:gd name="T33" fmla="*/ 5 h 128"/>
              <a:gd name="T34" fmla="*/ 71 w 76"/>
              <a:gd name="T35" fmla="*/ 5 h 128"/>
              <a:gd name="T36" fmla="*/ 71 w 76"/>
              <a:gd name="T3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128">
                <a:moveTo>
                  <a:pt x="72" y="0"/>
                </a:moveTo>
                <a:cubicBezTo>
                  <a:pt x="4" y="0"/>
                  <a:pt x="4" y="0"/>
                  <a:pt x="4" y="0"/>
                </a:cubicBezTo>
                <a:cubicBezTo>
                  <a:pt x="2" y="0"/>
                  <a:pt x="0" y="2"/>
                  <a:pt x="0" y="4"/>
                </a:cubicBezTo>
                <a:cubicBezTo>
                  <a:pt x="0" y="124"/>
                  <a:pt x="0" y="124"/>
                  <a:pt x="0" y="124"/>
                </a:cubicBezTo>
                <a:cubicBezTo>
                  <a:pt x="0" y="126"/>
                  <a:pt x="2" y="128"/>
                  <a:pt x="4" y="128"/>
                </a:cubicBezTo>
                <a:cubicBezTo>
                  <a:pt x="5" y="128"/>
                  <a:pt x="6" y="128"/>
                  <a:pt x="7" y="127"/>
                </a:cubicBezTo>
                <a:cubicBezTo>
                  <a:pt x="38" y="109"/>
                  <a:pt x="38" y="109"/>
                  <a:pt x="38" y="109"/>
                </a:cubicBezTo>
                <a:cubicBezTo>
                  <a:pt x="70" y="128"/>
                  <a:pt x="70" y="128"/>
                  <a:pt x="70" y="128"/>
                </a:cubicBezTo>
                <a:cubicBezTo>
                  <a:pt x="70" y="128"/>
                  <a:pt x="71" y="128"/>
                  <a:pt x="72" y="128"/>
                </a:cubicBezTo>
                <a:cubicBezTo>
                  <a:pt x="74" y="128"/>
                  <a:pt x="76" y="126"/>
                  <a:pt x="76" y="124"/>
                </a:cubicBezTo>
                <a:cubicBezTo>
                  <a:pt x="76" y="4"/>
                  <a:pt x="76" y="4"/>
                  <a:pt x="76" y="4"/>
                </a:cubicBezTo>
                <a:cubicBezTo>
                  <a:pt x="76" y="2"/>
                  <a:pt x="74" y="0"/>
                  <a:pt x="72" y="0"/>
                </a:cubicBezTo>
                <a:close/>
                <a:moveTo>
                  <a:pt x="71" y="123"/>
                </a:moveTo>
                <a:cubicBezTo>
                  <a:pt x="40" y="104"/>
                  <a:pt x="40" y="104"/>
                  <a:pt x="40" y="104"/>
                </a:cubicBezTo>
                <a:cubicBezTo>
                  <a:pt x="39" y="104"/>
                  <a:pt x="37" y="104"/>
                  <a:pt x="36" y="104"/>
                </a:cubicBezTo>
                <a:cubicBezTo>
                  <a:pt x="5" y="123"/>
                  <a:pt x="5" y="123"/>
                  <a:pt x="5" y="123"/>
                </a:cubicBezTo>
                <a:cubicBezTo>
                  <a:pt x="5" y="5"/>
                  <a:pt x="5" y="5"/>
                  <a:pt x="5" y="5"/>
                </a:cubicBezTo>
                <a:cubicBezTo>
                  <a:pt x="71" y="5"/>
                  <a:pt x="71" y="5"/>
                  <a:pt x="71" y="5"/>
                </a:cubicBezTo>
                <a:lnTo>
                  <a:pt x="71" y="1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36" name="Freeform 116"/>
          <p:cNvSpPr/>
          <p:nvPr/>
        </p:nvSpPr>
        <p:spPr bwMode="auto">
          <a:xfrm>
            <a:off x="10255879" y="6645053"/>
            <a:ext cx="120437" cy="13550"/>
          </a:xfrm>
          <a:custGeom>
            <a:avLst/>
            <a:gdLst>
              <a:gd name="T0" fmla="*/ 2 w 34"/>
              <a:gd name="T1" fmla="*/ 4 h 4"/>
              <a:gd name="T2" fmla="*/ 32 w 34"/>
              <a:gd name="T3" fmla="*/ 4 h 4"/>
              <a:gd name="T4" fmla="*/ 34 w 34"/>
              <a:gd name="T5" fmla="*/ 2 h 4"/>
              <a:gd name="T6" fmla="*/ 32 w 34"/>
              <a:gd name="T7" fmla="*/ 0 h 4"/>
              <a:gd name="T8" fmla="*/ 2 w 34"/>
              <a:gd name="T9" fmla="*/ 0 h 4"/>
              <a:gd name="T10" fmla="*/ 0 w 34"/>
              <a:gd name="T11" fmla="*/ 2 h 4"/>
              <a:gd name="T12" fmla="*/ 2 w 3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4" h="4">
                <a:moveTo>
                  <a:pt x="2" y="4"/>
                </a:moveTo>
                <a:cubicBezTo>
                  <a:pt x="32" y="4"/>
                  <a:pt x="32" y="4"/>
                  <a:pt x="32" y="4"/>
                </a:cubicBezTo>
                <a:cubicBezTo>
                  <a:pt x="33" y="4"/>
                  <a:pt x="34" y="3"/>
                  <a:pt x="34" y="2"/>
                </a:cubicBezTo>
                <a:cubicBezTo>
                  <a:pt x="34" y="1"/>
                  <a:pt x="33" y="0"/>
                  <a:pt x="32" y="0"/>
                </a:cubicBezTo>
                <a:cubicBezTo>
                  <a:pt x="2" y="0"/>
                  <a:pt x="2" y="0"/>
                  <a:pt x="2" y="0"/>
                </a:cubicBezTo>
                <a:cubicBezTo>
                  <a:pt x="1" y="0"/>
                  <a:pt x="0" y="1"/>
                  <a:pt x="0" y="2"/>
                </a:cubicBezTo>
                <a:cubicBezTo>
                  <a:pt x="0" y="3"/>
                  <a:pt x="1" y="4"/>
                  <a:pt x="2" y="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37" name="Freeform 117"/>
          <p:cNvSpPr>
            <a:spLocks noEditPoints="1"/>
          </p:cNvSpPr>
          <p:nvPr/>
        </p:nvSpPr>
        <p:spPr bwMode="auto">
          <a:xfrm>
            <a:off x="9269806" y="6441815"/>
            <a:ext cx="269478" cy="456153"/>
          </a:xfrm>
          <a:custGeom>
            <a:avLst/>
            <a:gdLst>
              <a:gd name="T0" fmla="*/ 72 w 76"/>
              <a:gd name="T1" fmla="*/ 0 h 128"/>
              <a:gd name="T2" fmla="*/ 72 w 76"/>
              <a:gd name="T3" fmla="*/ 0 h 128"/>
              <a:gd name="T4" fmla="*/ 4 w 76"/>
              <a:gd name="T5" fmla="*/ 0 h 128"/>
              <a:gd name="T6" fmla="*/ 4 w 76"/>
              <a:gd name="T7" fmla="*/ 0 h 128"/>
              <a:gd name="T8" fmla="*/ 0 w 76"/>
              <a:gd name="T9" fmla="*/ 4 h 128"/>
              <a:gd name="T10" fmla="*/ 0 w 76"/>
              <a:gd name="T11" fmla="*/ 124 h 128"/>
              <a:gd name="T12" fmla="*/ 4 w 76"/>
              <a:gd name="T13" fmla="*/ 128 h 128"/>
              <a:gd name="T14" fmla="*/ 4 w 76"/>
              <a:gd name="T15" fmla="*/ 128 h 128"/>
              <a:gd name="T16" fmla="*/ 4 w 76"/>
              <a:gd name="T17" fmla="*/ 128 h 128"/>
              <a:gd name="T18" fmla="*/ 7 w 76"/>
              <a:gd name="T19" fmla="*/ 127 h 128"/>
              <a:gd name="T20" fmla="*/ 38 w 76"/>
              <a:gd name="T21" fmla="*/ 109 h 128"/>
              <a:gd name="T22" fmla="*/ 70 w 76"/>
              <a:gd name="T23" fmla="*/ 128 h 128"/>
              <a:gd name="T24" fmla="*/ 72 w 76"/>
              <a:gd name="T25" fmla="*/ 128 h 128"/>
              <a:gd name="T26" fmla="*/ 72 w 76"/>
              <a:gd name="T27" fmla="*/ 128 h 128"/>
              <a:gd name="T28" fmla="*/ 72 w 76"/>
              <a:gd name="T29" fmla="*/ 128 h 128"/>
              <a:gd name="T30" fmla="*/ 76 w 76"/>
              <a:gd name="T31" fmla="*/ 124 h 128"/>
              <a:gd name="T32" fmla="*/ 76 w 76"/>
              <a:gd name="T33" fmla="*/ 4 h 128"/>
              <a:gd name="T34" fmla="*/ 72 w 76"/>
              <a:gd name="T35" fmla="*/ 0 h 128"/>
              <a:gd name="T36" fmla="*/ 71 w 76"/>
              <a:gd name="T37" fmla="*/ 5 h 128"/>
              <a:gd name="T38" fmla="*/ 71 w 76"/>
              <a:gd name="T39" fmla="*/ 123 h 128"/>
              <a:gd name="T40" fmla="*/ 40 w 76"/>
              <a:gd name="T41" fmla="*/ 104 h 128"/>
              <a:gd name="T42" fmla="*/ 38 w 76"/>
              <a:gd name="T43" fmla="*/ 104 h 128"/>
              <a:gd name="T44" fmla="*/ 36 w 76"/>
              <a:gd name="T45" fmla="*/ 104 h 128"/>
              <a:gd name="T46" fmla="*/ 5 w 76"/>
              <a:gd name="T47" fmla="*/ 123 h 128"/>
              <a:gd name="T48" fmla="*/ 5 w 76"/>
              <a:gd name="T49" fmla="*/ 5 h 128"/>
              <a:gd name="T50" fmla="*/ 71 w 76"/>
              <a:gd name="T51" fmla="*/ 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 h="128">
                <a:moveTo>
                  <a:pt x="72" y="0"/>
                </a:moveTo>
                <a:cubicBezTo>
                  <a:pt x="72" y="0"/>
                  <a:pt x="72" y="0"/>
                  <a:pt x="72" y="0"/>
                </a:cubicBezTo>
                <a:cubicBezTo>
                  <a:pt x="4" y="0"/>
                  <a:pt x="4" y="0"/>
                  <a:pt x="4" y="0"/>
                </a:cubicBezTo>
                <a:cubicBezTo>
                  <a:pt x="4" y="0"/>
                  <a:pt x="4" y="0"/>
                  <a:pt x="4" y="0"/>
                </a:cubicBezTo>
                <a:cubicBezTo>
                  <a:pt x="2" y="0"/>
                  <a:pt x="0" y="2"/>
                  <a:pt x="0" y="4"/>
                </a:cubicBezTo>
                <a:cubicBezTo>
                  <a:pt x="0" y="124"/>
                  <a:pt x="0" y="124"/>
                  <a:pt x="0" y="124"/>
                </a:cubicBezTo>
                <a:cubicBezTo>
                  <a:pt x="0" y="126"/>
                  <a:pt x="2" y="128"/>
                  <a:pt x="4" y="128"/>
                </a:cubicBezTo>
                <a:cubicBezTo>
                  <a:pt x="4" y="128"/>
                  <a:pt x="4" y="128"/>
                  <a:pt x="4" y="128"/>
                </a:cubicBezTo>
                <a:cubicBezTo>
                  <a:pt x="4" y="128"/>
                  <a:pt x="4" y="128"/>
                  <a:pt x="4" y="128"/>
                </a:cubicBezTo>
                <a:cubicBezTo>
                  <a:pt x="5" y="128"/>
                  <a:pt x="6" y="128"/>
                  <a:pt x="7" y="127"/>
                </a:cubicBezTo>
                <a:cubicBezTo>
                  <a:pt x="38" y="109"/>
                  <a:pt x="38" y="109"/>
                  <a:pt x="38" y="109"/>
                </a:cubicBezTo>
                <a:cubicBezTo>
                  <a:pt x="70" y="128"/>
                  <a:pt x="70" y="128"/>
                  <a:pt x="70" y="128"/>
                </a:cubicBezTo>
                <a:cubicBezTo>
                  <a:pt x="70" y="128"/>
                  <a:pt x="71" y="128"/>
                  <a:pt x="72" y="128"/>
                </a:cubicBezTo>
                <a:cubicBezTo>
                  <a:pt x="72" y="128"/>
                  <a:pt x="72" y="128"/>
                  <a:pt x="72" y="128"/>
                </a:cubicBezTo>
                <a:cubicBezTo>
                  <a:pt x="72" y="128"/>
                  <a:pt x="72" y="128"/>
                  <a:pt x="72" y="128"/>
                </a:cubicBezTo>
                <a:cubicBezTo>
                  <a:pt x="74" y="128"/>
                  <a:pt x="76" y="126"/>
                  <a:pt x="76" y="124"/>
                </a:cubicBezTo>
                <a:cubicBezTo>
                  <a:pt x="76" y="4"/>
                  <a:pt x="76" y="4"/>
                  <a:pt x="76" y="4"/>
                </a:cubicBezTo>
                <a:cubicBezTo>
                  <a:pt x="76" y="2"/>
                  <a:pt x="74" y="0"/>
                  <a:pt x="72" y="0"/>
                </a:cubicBezTo>
                <a:close/>
                <a:moveTo>
                  <a:pt x="71" y="5"/>
                </a:moveTo>
                <a:cubicBezTo>
                  <a:pt x="71" y="123"/>
                  <a:pt x="71" y="123"/>
                  <a:pt x="71" y="123"/>
                </a:cubicBezTo>
                <a:cubicBezTo>
                  <a:pt x="40" y="104"/>
                  <a:pt x="40" y="104"/>
                  <a:pt x="40" y="104"/>
                </a:cubicBezTo>
                <a:cubicBezTo>
                  <a:pt x="39" y="104"/>
                  <a:pt x="39" y="104"/>
                  <a:pt x="38" y="104"/>
                </a:cubicBezTo>
                <a:cubicBezTo>
                  <a:pt x="37" y="104"/>
                  <a:pt x="37" y="104"/>
                  <a:pt x="36" y="104"/>
                </a:cubicBezTo>
                <a:cubicBezTo>
                  <a:pt x="5" y="123"/>
                  <a:pt x="5" y="123"/>
                  <a:pt x="5" y="123"/>
                </a:cubicBezTo>
                <a:cubicBezTo>
                  <a:pt x="5" y="5"/>
                  <a:pt x="5" y="5"/>
                  <a:pt x="5" y="5"/>
                </a:cubicBezTo>
                <a:lnTo>
                  <a:pt x="71" y="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38" name="Freeform 118"/>
          <p:cNvSpPr/>
          <p:nvPr/>
        </p:nvSpPr>
        <p:spPr bwMode="auto">
          <a:xfrm>
            <a:off x="9343574" y="6590856"/>
            <a:ext cx="121942" cy="121942"/>
          </a:xfrm>
          <a:custGeom>
            <a:avLst/>
            <a:gdLst>
              <a:gd name="T0" fmla="*/ 2 w 34"/>
              <a:gd name="T1" fmla="*/ 19 h 34"/>
              <a:gd name="T2" fmla="*/ 15 w 34"/>
              <a:gd name="T3" fmla="*/ 19 h 34"/>
              <a:gd name="T4" fmla="*/ 15 w 34"/>
              <a:gd name="T5" fmla="*/ 32 h 34"/>
              <a:gd name="T6" fmla="*/ 17 w 34"/>
              <a:gd name="T7" fmla="*/ 34 h 34"/>
              <a:gd name="T8" fmla="*/ 19 w 34"/>
              <a:gd name="T9" fmla="*/ 32 h 34"/>
              <a:gd name="T10" fmla="*/ 19 w 34"/>
              <a:gd name="T11" fmla="*/ 19 h 34"/>
              <a:gd name="T12" fmla="*/ 32 w 34"/>
              <a:gd name="T13" fmla="*/ 19 h 34"/>
              <a:gd name="T14" fmla="*/ 34 w 34"/>
              <a:gd name="T15" fmla="*/ 17 h 34"/>
              <a:gd name="T16" fmla="*/ 32 w 34"/>
              <a:gd name="T17" fmla="*/ 15 h 34"/>
              <a:gd name="T18" fmla="*/ 19 w 34"/>
              <a:gd name="T19" fmla="*/ 15 h 34"/>
              <a:gd name="T20" fmla="*/ 19 w 34"/>
              <a:gd name="T21" fmla="*/ 2 h 34"/>
              <a:gd name="T22" fmla="*/ 17 w 34"/>
              <a:gd name="T23" fmla="*/ 0 h 34"/>
              <a:gd name="T24" fmla="*/ 15 w 34"/>
              <a:gd name="T25" fmla="*/ 2 h 34"/>
              <a:gd name="T26" fmla="*/ 15 w 34"/>
              <a:gd name="T27" fmla="*/ 15 h 34"/>
              <a:gd name="T28" fmla="*/ 2 w 34"/>
              <a:gd name="T29" fmla="*/ 15 h 34"/>
              <a:gd name="T30" fmla="*/ 0 w 34"/>
              <a:gd name="T31" fmla="*/ 17 h 34"/>
              <a:gd name="T32" fmla="*/ 2 w 34"/>
              <a:gd name="T33"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34">
                <a:moveTo>
                  <a:pt x="2" y="19"/>
                </a:moveTo>
                <a:cubicBezTo>
                  <a:pt x="15" y="19"/>
                  <a:pt x="15" y="19"/>
                  <a:pt x="15" y="19"/>
                </a:cubicBezTo>
                <a:cubicBezTo>
                  <a:pt x="15" y="32"/>
                  <a:pt x="15" y="32"/>
                  <a:pt x="15" y="32"/>
                </a:cubicBezTo>
                <a:cubicBezTo>
                  <a:pt x="15" y="33"/>
                  <a:pt x="16" y="34"/>
                  <a:pt x="17" y="34"/>
                </a:cubicBezTo>
                <a:cubicBezTo>
                  <a:pt x="18" y="34"/>
                  <a:pt x="19" y="33"/>
                  <a:pt x="19" y="32"/>
                </a:cubicBezTo>
                <a:cubicBezTo>
                  <a:pt x="19" y="19"/>
                  <a:pt x="19" y="19"/>
                  <a:pt x="19" y="19"/>
                </a:cubicBezTo>
                <a:cubicBezTo>
                  <a:pt x="32" y="19"/>
                  <a:pt x="32" y="19"/>
                  <a:pt x="32" y="19"/>
                </a:cubicBezTo>
                <a:cubicBezTo>
                  <a:pt x="33" y="19"/>
                  <a:pt x="34" y="18"/>
                  <a:pt x="34" y="17"/>
                </a:cubicBezTo>
                <a:cubicBezTo>
                  <a:pt x="34" y="16"/>
                  <a:pt x="33" y="15"/>
                  <a:pt x="32" y="15"/>
                </a:cubicBezTo>
                <a:cubicBezTo>
                  <a:pt x="19" y="15"/>
                  <a:pt x="19" y="15"/>
                  <a:pt x="19" y="15"/>
                </a:cubicBezTo>
                <a:cubicBezTo>
                  <a:pt x="19" y="2"/>
                  <a:pt x="19" y="2"/>
                  <a:pt x="19" y="2"/>
                </a:cubicBezTo>
                <a:cubicBezTo>
                  <a:pt x="19" y="1"/>
                  <a:pt x="18" y="0"/>
                  <a:pt x="17" y="0"/>
                </a:cubicBezTo>
                <a:cubicBezTo>
                  <a:pt x="16" y="0"/>
                  <a:pt x="15" y="1"/>
                  <a:pt x="15" y="2"/>
                </a:cubicBezTo>
                <a:cubicBezTo>
                  <a:pt x="15" y="15"/>
                  <a:pt x="15" y="15"/>
                  <a:pt x="15" y="15"/>
                </a:cubicBezTo>
                <a:cubicBezTo>
                  <a:pt x="2" y="15"/>
                  <a:pt x="2" y="15"/>
                  <a:pt x="2" y="15"/>
                </a:cubicBezTo>
                <a:cubicBezTo>
                  <a:pt x="1" y="15"/>
                  <a:pt x="0" y="16"/>
                  <a:pt x="0" y="17"/>
                </a:cubicBezTo>
                <a:cubicBezTo>
                  <a:pt x="0" y="18"/>
                  <a:pt x="1" y="19"/>
                  <a:pt x="2" y="1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39" name="Freeform 119"/>
          <p:cNvSpPr>
            <a:spLocks noEditPoints="1"/>
          </p:cNvSpPr>
          <p:nvPr/>
        </p:nvSpPr>
        <p:spPr bwMode="auto">
          <a:xfrm>
            <a:off x="8357500" y="6441815"/>
            <a:ext cx="270981" cy="456153"/>
          </a:xfrm>
          <a:custGeom>
            <a:avLst/>
            <a:gdLst>
              <a:gd name="T0" fmla="*/ 76 w 76"/>
              <a:gd name="T1" fmla="*/ 4 h 128"/>
              <a:gd name="T2" fmla="*/ 72 w 76"/>
              <a:gd name="T3" fmla="*/ 0 h 128"/>
              <a:gd name="T4" fmla="*/ 4 w 76"/>
              <a:gd name="T5" fmla="*/ 0 h 128"/>
              <a:gd name="T6" fmla="*/ 0 w 76"/>
              <a:gd name="T7" fmla="*/ 4 h 128"/>
              <a:gd name="T8" fmla="*/ 0 w 76"/>
              <a:gd name="T9" fmla="*/ 124 h 128"/>
              <a:gd name="T10" fmla="*/ 4 w 76"/>
              <a:gd name="T11" fmla="*/ 128 h 128"/>
              <a:gd name="T12" fmla="*/ 7 w 76"/>
              <a:gd name="T13" fmla="*/ 127 h 128"/>
              <a:gd name="T14" fmla="*/ 38 w 76"/>
              <a:gd name="T15" fmla="*/ 109 h 128"/>
              <a:gd name="T16" fmla="*/ 70 w 76"/>
              <a:gd name="T17" fmla="*/ 128 h 128"/>
              <a:gd name="T18" fmla="*/ 72 w 76"/>
              <a:gd name="T19" fmla="*/ 128 h 128"/>
              <a:gd name="T20" fmla="*/ 76 w 76"/>
              <a:gd name="T21" fmla="*/ 124 h 128"/>
              <a:gd name="T22" fmla="*/ 76 w 76"/>
              <a:gd name="T23" fmla="*/ 4 h 128"/>
              <a:gd name="T24" fmla="*/ 71 w 76"/>
              <a:gd name="T25" fmla="*/ 123 h 128"/>
              <a:gd name="T26" fmla="*/ 40 w 76"/>
              <a:gd name="T27" fmla="*/ 104 h 128"/>
              <a:gd name="T28" fmla="*/ 36 w 76"/>
              <a:gd name="T29" fmla="*/ 104 h 128"/>
              <a:gd name="T30" fmla="*/ 5 w 76"/>
              <a:gd name="T31" fmla="*/ 123 h 128"/>
              <a:gd name="T32" fmla="*/ 5 w 76"/>
              <a:gd name="T33" fmla="*/ 5 h 128"/>
              <a:gd name="T34" fmla="*/ 71 w 76"/>
              <a:gd name="T35" fmla="*/ 5 h 128"/>
              <a:gd name="T36" fmla="*/ 71 w 76"/>
              <a:gd name="T3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128">
                <a:moveTo>
                  <a:pt x="76" y="4"/>
                </a:moveTo>
                <a:cubicBezTo>
                  <a:pt x="76" y="2"/>
                  <a:pt x="74" y="0"/>
                  <a:pt x="72" y="0"/>
                </a:cubicBezTo>
                <a:cubicBezTo>
                  <a:pt x="4" y="0"/>
                  <a:pt x="4" y="0"/>
                  <a:pt x="4" y="0"/>
                </a:cubicBezTo>
                <a:cubicBezTo>
                  <a:pt x="2" y="0"/>
                  <a:pt x="0" y="2"/>
                  <a:pt x="0" y="4"/>
                </a:cubicBezTo>
                <a:cubicBezTo>
                  <a:pt x="0" y="124"/>
                  <a:pt x="0" y="124"/>
                  <a:pt x="0" y="124"/>
                </a:cubicBezTo>
                <a:cubicBezTo>
                  <a:pt x="0" y="126"/>
                  <a:pt x="2" y="128"/>
                  <a:pt x="4" y="128"/>
                </a:cubicBezTo>
                <a:cubicBezTo>
                  <a:pt x="5" y="128"/>
                  <a:pt x="6" y="128"/>
                  <a:pt x="7" y="127"/>
                </a:cubicBezTo>
                <a:cubicBezTo>
                  <a:pt x="38" y="109"/>
                  <a:pt x="38" y="109"/>
                  <a:pt x="38" y="109"/>
                </a:cubicBezTo>
                <a:cubicBezTo>
                  <a:pt x="70" y="128"/>
                  <a:pt x="70" y="128"/>
                  <a:pt x="70" y="128"/>
                </a:cubicBezTo>
                <a:cubicBezTo>
                  <a:pt x="70" y="128"/>
                  <a:pt x="71" y="128"/>
                  <a:pt x="72" y="128"/>
                </a:cubicBezTo>
                <a:cubicBezTo>
                  <a:pt x="74" y="128"/>
                  <a:pt x="76" y="126"/>
                  <a:pt x="76" y="124"/>
                </a:cubicBezTo>
                <a:lnTo>
                  <a:pt x="76" y="4"/>
                </a:lnTo>
                <a:close/>
                <a:moveTo>
                  <a:pt x="71" y="123"/>
                </a:moveTo>
                <a:cubicBezTo>
                  <a:pt x="40" y="104"/>
                  <a:pt x="40" y="104"/>
                  <a:pt x="40" y="104"/>
                </a:cubicBezTo>
                <a:cubicBezTo>
                  <a:pt x="39" y="104"/>
                  <a:pt x="37" y="104"/>
                  <a:pt x="36" y="104"/>
                </a:cubicBezTo>
                <a:cubicBezTo>
                  <a:pt x="5" y="123"/>
                  <a:pt x="5" y="123"/>
                  <a:pt x="5" y="123"/>
                </a:cubicBezTo>
                <a:cubicBezTo>
                  <a:pt x="5" y="5"/>
                  <a:pt x="5" y="5"/>
                  <a:pt x="5" y="5"/>
                </a:cubicBezTo>
                <a:cubicBezTo>
                  <a:pt x="71" y="5"/>
                  <a:pt x="71" y="5"/>
                  <a:pt x="71" y="5"/>
                </a:cubicBezTo>
                <a:lnTo>
                  <a:pt x="71" y="1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40" name="Freeform 120"/>
          <p:cNvSpPr/>
          <p:nvPr/>
        </p:nvSpPr>
        <p:spPr bwMode="auto">
          <a:xfrm>
            <a:off x="7428635" y="6580317"/>
            <a:ext cx="18065" cy="177644"/>
          </a:xfrm>
          <a:custGeom>
            <a:avLst/>
            <a:gdLst>
              <a:gd name="T0" fmla="*/ 3 w 5"/>
              <a:gd name="T1" fmla="*/ 50 h 50"/>
              <a:gd name="T2" fmla="*/ 5 w 5"/>
              <a:gd name="T3" fmla="*/ 47 h 50"/>
              <a:gd name="T4" fmla="*/ 5 w 5"/>
              <a:gd name="T5" fmla="*/ 3 h 50"/>
              <a:gd name="T6" fmla="*/ 3 w 5"/>
              <a:gd name="T7" fmla="*/ 0 h 50"/>
              <a:gd name="T8" fmla="*/ 0 w 5"/>
              <a:gd name="T9" fmla="*/ 3 h 50"/>
              <a:gd name="T10" fmla="*/ 0 w 5"/>
              <a:gd name="T11" fmla="*/ 47 h 50"/>
              <a:gd name="T12" fmla="*/ 3 w 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 h="50">
                <a:moveTo>
                  <a:pt x="3" y="50"/>
                </a:moveTo>
                <a:cubicBezTo>
                  <a:pt x="4" y="50"/>
                  <a:pt x="5" y="48"/>
                  <a:pt x="5" y="47"/>
                </a:cubicBezTo>
                <a:cubicBezTo>
                  <a:pt x="5" y="3"/>
                  <a:pt x="5" y="3"/>
                  <a:pt x="5" y="3"/>
                </a:cubicBezTo>
                <a:cubicBezTo>
                  <a:pt x="5" y="1"/>
                  <a:pt x="4" y="0"/>
                  <a:pt x="3" y="0"/>
                </a:cubicBezTo>
                <a:cubicBezTo>
                  <a:pt x="1" y="0"/>
                  <a:pt x="0" y="1"/>
                  <a:pt x="0" y="3"/>
                </a:cubicBezTo>
                <a:cubicBezTo>
                  <a:pt x="0" y="47"/>
                  <a:pt x="0" y="47"/>
                  <a:pt x="0" y="47"/>
                </a:cubicBezTo>
                <a:cubicBezTo>
                  <a:pt x="0" y="48"/>
                  <a:pt x="1" y="50"/>
                  <a:pt x="3" y="5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41" name="Freeform 121"/>
          <p:cNvSpPr/>
          <p:nvPr/>
        </p:nvSpPr>
        <p:spPr bwMode="auto">
          <a:xfrm>
            <a:off x="7535522" y="6580317"/>
            <a:ext cx="18065" cy="177644"/>
          </a:xfrm>
          <a:custGeom>
            <a:avLst/>
            <a:gdLst>
              <a:gd name="T0" fmla="*/ 2 w 5"/>
              <a:gd name="T1" fmla="*/ 50 h 50"/>
              <a:gd name="T2" fmla="*/ 5 w 5"/>
              <a:gd name="T3" fmla="*/ 47 h 50"/>
              <a:gd name="T4" fmla="*/ 5 w 5"/>
              <a:gd name="T5" fmla="*/ 3 h 50"/>
              <a:gd name="T6" fmla="*/ 2 w 5"/>
              <a:gd name="T7" fmla="*/ 0 h 50"/>
              <a:gd name="T8" fmla="*/ 0 w 5"/>
              <a:gd name="T9" fmla="*/ 3 h 50"/>
              <a:gd name="T10" fmla="*/ 0 w 5"/>
              <a:gd name="T11" fmla="*/ 47 h 50"/>
              <a:gd name="T12" fmla="*/ 2 w 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 h="50">
                <a:moveTo>
                  <a:pt x="2" y="50"/>
                </a:moveTo>
                <a:cubicBezTo>
                  <a:pt x="4" y="50"/>
                  <a:pt x="5" y="48"/>
                  <a:pt x="5" y="47"/>
                </a:cubicBezTo>
                <a:cubicBezTo>
                  <a:pt x="5" y="3"/>
                  <a:pt x="5" y="3"/>
                  <a:pt x="5" y="3"/>
                </a:cubicBezTo>
                <a:cubicBezTo>
                  <a:pt x="5" y="1"/>
                  <a:pt x="4" y="0"/>
                  <a:pt x="2" y="0"/>
                </a:cubicBezTo>
                <a:cubicBezTo>
                  <a:pt x="1" y="0"/>
                  <a:pt x="0" y="1"/>
                  <a:pt x="0" y="3"/>
                </a:cubicBezTo>
                <a:cubicBezTo>
                  <a:pt x="0" y="47"/>
                  <a:pt x="0" y="47"/>
                  <a:pt x="0" y="47"/>
                </a:cubicBezTo>
                <a:cubicBezTo>
                  <a:pt x="0" y="48"/>
                  <a:pt x="1" y="50"/>
                  <a:pt x="2" y="5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42" name="Freeform 122"/>
          <p:cNvSpPr/>
          <p:nvPr/>
        </p:nvSpPr>
        <p:spPr bwMode="auto">
          <a:xfrm>
            <a:off x="7681552" y="6583328"/>
            <a:ext cx="36130" cy="171622"/>
          </a:xfrm>
          <a:custGeom>
            <a:avLst/>
            <a:gdLst>
              <a:gd name="T0" fmla="*/ 3 w 10"/>
              <a:gd name="T1" fmla="*/ 0 h 48"/>
              <a:gd name="T2" fmla="*/ 0 w 10"/>
              <a:gd name="T3" fmla="*/ 3 h 48"/>
              <a:gd name="T4" fmla="*/ 6 w 10"/>
              <a:gd name="T5" fmla="*/ 46 h 48"/>
              <a:gd name="T6" fmla="*/ 8 w 10"/>
              <a:gd name="T7" fmla="*/ 48 h 48"/>
              <a:gd name="T8" fmla="*/ 10 w 10"/>
              <a:gd name="T9" fmla="*/ 45 h 48"/>
              <a:gd name="T10" fmla="*/ 5 w 10"/>
              <a:gd name="T11" fmla="*/ 2 h 48"/>
              <a:gd name="T12" fmla="*/ 3 w 10"/>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10" h="48">
                <a:moveTo>
                  <a:pt x="3" y="0"/>
                </a:moveTo>
                <a:cubicBezTo>
                  <a:pt x="1" y="0"/>
                  <a:pt x="0" y="1"/>
                  <a:pt x="0" y="3"/>
                </a:cubicBezTo>
                <a:cubicBezTo>
                  <a:pt x="6" y="46"/>
                  <a:pt x="6" y="46"/>
                  <a:pt x="6" y="46"/>
                </a:cubicBezTo>
                <a:cubicBezTo>
                  <a:pt x="6" y="47"/>
                  <a:pt x="7" y="48"/>
                  <a:pt x="8" y="48"/>
                </a:cubicBezTo>
                <a:cubicBezTo>
                  <a:pt x="10" y="48"/>
                  <a:pt x="10" y="47"/>
                  <a:pt x="10" y="45"/>
                </a:cubicBezTo>
                <a:cubicBezTo>
                  <a:pt x="5" y="2"/>
                  <a:pt x="5" y="2"/>
                  <a:pt x="5" y="2"/>
                </a:cubicBezTo>
                <a:cubicBezTo>
                  <a:pt x="5" y="1"/>
                  <a:pt x="4" y="0"/>
                  <a:pt x="3"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43" name="Freeform 123"/>
          <p:cNvSpPr>
            <a:spLocks noEditPoints="1"/>
          </p:cNvSpPr>
          <p:nvPr/>
        </p:nvSpPr>
        <p:spPr bwMode="auto">
          <a:xfrm>
            <a:off x="7378954" y="6441815"/>
            <a:ext cx="224313" cy="456153"/>
          </a:xfrm>
          <a:custGeom>
            <a:avLst/>
            <a:gdLst>
              <a:gd name="T0" fmla="*/ 58 w 63"/>
              <a:gd name="T1" fmla="*/ 0 h 128"/>
              <a:gd name="T2" fmla="*/ 6 w 63"/>
              <a:gd name="T3" fmla="*/ 0 h 128"/>
              <a:gd name="T4" fmla="*/ 0 w 63"/>
              <a:gd name="T5" fmla="*/ 6 h 128"/>
              <a:gd name="T6" fmla="*/ 0 w 63"/>
              <a:gd name="T7" fmla="*/ 122 h 128"/>
              <a:gd name="T8" fmla="*/ 6 w 63"/>
              <a:gd name="T9" fmla="*/ 128 h 128"/>
              <a:gd name="T10" fmla="*/ 58 w 63"/>
              <a:gd name="T11" fmla="*/ 128 h 128"/>
              <a:gd name="T12" fmla="*/ 63 w 63"/>
              <a:gd name="T13" fmla="*/ 122 h 128"/>
              <a:gd name="T14" fmla="*/ 63 w 63"/>
              <a:gd name="T15" fmla="*/ 6 h 128"/>
              <a:gd name="T16" fmla="*/ 58 w 63"/>
              <a:gd name="T17" fmla="*/ 0 h 128"/>
              <a:gd name="T18" fmla="*/ 29 w 63"/>
              <a:gd name="T19" fmla="*/ 123 h 128"/>
              <a:gd name="T20" fmla="*/ 4 w 63"/>
              <a:gd name="T21" fmla="*/ 123 h 128"/>
              <a:gd name="T22" fmla="*/ 4 w 63"/>
              <a:gd name="T23" fmla="*/ 5 h 128"/>
              <a:gd name="T24" fmla="*/ 29 w 63"/>
              <a:gd name="T25" fmla="*/ 5 h 128"/>
              <a:gd name="T26" fmla="*/ 29 w 63"/>
              <a:gd name="T27" fmla="*/ 123 h 128"/>
              <a:gd name="T28" fmla="*/ 59 w 63"/>
              <a:gd name="T29" fmla="*/ 123 h 128"/>
              <a:gd name="T30" fmla="*/ 34 w 63"/>
              <a:gd name="T31" fmla="*/ 123 h 128"/>
              <a:gd name="T32" fmla="*/ 34 w 63"/>
              <a:gd name="T33" fmla="*/ 5 h 128"/>
              <a:gd name="T34" fmla="*/ 59 w 63"/>
              <a:gd name="T35" fmla="*/ 5 h 128"/>
              <a:gd name="T36" fmla="*/ 59 w 63"/>
              <a:gd name="T37"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128">
                <a:moveTo>
                  <a:pt x="58" y="0"/>
                </a:moveTo>
                <a:cubicBezTo>
                  <a:pt x="6" y="0"/>
                  <a:pt x="6" y="0"/>
                  <a:pt x="6" y="0"/>
                </a:cubicBezTo>
                <a:cubicBezTo>
                  <a:pt x="2" y="0"/>
                  <a:pt x="0" y="3"/>
                  <a:pt x="0" y="6"/>
                </a:cubicBezTo>
                <a:cubicBezTo>
                  <a:pt x="0" y="122"/>
                  <a:pt x="0" y="122"/>
                  <a:pt x="0" y="122"/>
                </a:cubicBezTo>
                <a:cubicBezTo>
                  <a:pt x="0" y="125"/>
                  <a:pt x="2" y="128"/>
                  <a:pt x="6" y="128"/>
                </a:cubicBezTo>
                <a:cubicBezTo>
                  <a:pt x="58" y="128"/>
                  <a:pt x="58" y="128"/>
                  <a:pt x="58" y="128"/>
                </a:cubicBezTo>
                <a:cubicBezTo>
                  <a:pt x="61" y="128"/>
                  <a:pt x="63" y="125"/>
                  <a:pt x="63" y="122"/>
                </a:cubicBezTo>
                <a:cubicBezTo>
                  <a:pt x="63" y="6"/>
                  <a:pt x="63" y="6"/>
                  <a:pt x="63" y="6"/>
                </a:cubicBezTo>
                <a:cubicBezTo>
                  <a:pt x="63" y="3"/>
                  <a:pt x="61" y="0"/>
                  <a:pt x="58" y="0"/>
                </a:cubicBezTo>
                <a:close/>
                <a:moveTo>
                  <a:pt x="29" y="123"/>
                </a:moveTo>
                <a:cubicBezTo>
                  <a:pt x="4" y="123"/>
                  <a:pt x="4" y="123"/>
                  <a:pt x="4" y="123"/>
                </a:cubicBezTo>
                <a:cubicBezTo>
                  <a:pt x="4" y="5"/>
                  <a:pt x="4" y="5"/>
                  <a:pt x="4" y="5"/>
                </a:cubicBezTo>
                <a:cubicBezTo>
                  <a:pt x="29" y="5"/>
                  <a:pt x="29" y="5"/>
                  <a:pt x="29" y="5"/>
                </a:cubicBezTo>
                <a:lnTo>
                  <a:pt x="29" y="123"/>
                </a:lnTo>
                <a:close/>
                <a:moveTo>
                  <a:pt x="59" y="123"/>
                </a:moveTo>
                <a:cubicBezTo>
                  <a:pt x="34" y="123"/>
                  <a:pt x="34" y="123"/>
                  <a:pt x="34" y="123"/>
                </a:cubicBezTo>
                <a:cubicBezTo>
                  <a:pt x="34" y="5"/>
                  <a:pt x="34" y="5"/>
                  <a:pt x="34" y="5"/>
                </a:cubicBezTo>
                <a:cubicBezTo>
                  <a:pt x="59" y="5"/>
                  <a:pt x="59" y="5"/>
                  <a:pt x="59" y="5"/>
                </a:cubicBezTo>
                <a:lnTo>
                  <a:pt x="59" y="1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44" name="Freeform 124"/>
          <p:cNvSpPr>
            <a:spLocks noEditPoints="1"/>
          </p:cNvSpPr>
          <p:nvPr/>
        </p:nvSpPr>
        <p:spPr bwMode="auto">
          <a:xfrm>
            <a:off x="7613806" y="6441815"/>
            <a:ext cx="174632" cy="456153"/>
          </a:xfrm>
          <a:custGeom>
            <a:avLst/>
            <a:gdLst>
              <a:gd name="T0" fmla="*/ 34 w 49"/>
              <a:gd name="T1" fmla="*/ 5 h 128"/>
              <a:gd name="T2" fmla="*/ 27 w 49"/>
              <a:gd name="T3" fmla="*/ 0 h 128"/>
              <a:gd name="T4" fmla="*/ 5 w 49"/>
              <a:gd name="T5" fmla="*/ 3 h 128"/>
              <a:gd name="T6" fmla="*/ 0 w 49"/>
              <a:gd name="T7" fmla="*/ 8 h 128"/>
              <a:gd name="T8" fmla="*/ 15 w 49"/>
              <a:gd name="T9" fmla="*/ 123 h 128"/>
              <a:gd name="T10" fmla="*/ 21 w 49"/>
              <a:gd name="T11" fmla="*/ 128 h 128"/>
              <a:gd name="T12" fmla="*/ 43 w 49"/>
              <a:gd name="T13" fmla="*/ 125 h 128"/>
              <a:gd name="T14" fmla="*/ 47 w 49"/>
              <a:gd name="T15" fmla="*/ 123 h 128"/>
              <a:gd name="T16" fmla="*/ 48 w 49"/>
              <a:gd name="T17" fmla="*/ 119 h 128"/>
              <a:gd name="T18" fmla="*/ 34 w 49"/>
              <a:gd name="T19" fmla="*/ 5 h 128"/>
              <a:gd name="T20" fmla="*/ 20 w 49"/>
              <a:gd name="T21" fmla="*/ 124 h 128"/>
              <a:gd name="T22" fmla="*/ 5 w 49"/>
              <a:gd name="T23" fmla="*/ 8 h 128"/>
              <a:gd name="T24" fmla="*/ 29 w 49"/>
              <a:gd name="T25" fmla="*/ 4 h 128"/>
              <a:gd name="T26" fmla="*/ 44 w 49"/>
              <a:gd name="T27" fmla="*/ 120 h 128"/>
              <a:gd name="T28" fmla="*/ 20 w 49"/>
              <a:gd name="T29" fmla="*/ 1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128">
                <a:moveTo>
                  <a:pt x="34" y="5"/>
                </a:moveTo>
                <a:cubicBezTo>
                  <a:pt x="33" y="2"/>
                  <a:pt x="30" y="0"/>
                  <a:pt x="27" y="0"/>
                </a:cubicBezTo>
                <a:cubicBezTo>
                  <a:pt x="5" y="3"/>
                  <a:pt x="5" y="3"/>
                  <a:pt x="5" y="3"/>
                </a:cubicBezTo>
                <a:cubicBezTo>
                  <a:pt x="3" y="3"/>
                  <a:pt x="1" y="6"/>
                  <a:pt x="0" y="8"/>
                </a:cubicBezTo>
                <a:cubicBezTo>
                  <a:pt x="15" y="123"/>
                  <a:pt x="15" y="123"/>
                  <a:pt x="15" y="123"/>
                </a:cubicBezTo>
                <a:cubicBezTo>
                  <a:pt x="15" y="126"/>
                  <a:pt x="18" y="128"/>
                  <a:pt x="21" y="128"/>
                </a:cubicBezTo>
                <a:cubicBezTo>
                  <a:pt x="43" y="125"/>
                  <a:pt x="43" y="125"/>
                  <a:pt x="43" y="125"/>
                </a:cubicBezTo>
                <a:cubicBezTo>
                  <a:pt x="45" y="125"/>
                  <a:pt x="46" y="124"/>
                  <a:pt x="47" y="123"/>
                </a:cubicBezTo>
                <a:cubicBezTo>
                  <a:pt x="48" y="122"/>
                  <a:pt x="49" y="120"/>
                  <a:pt x="48" y="119"/>
                </a:cubicBezTo>
                <a:lnTo>
                  <a:pt x="34" y="5"/>
                </a:lnTo>
                <a:close/>
                <a:moveTo>
                  <a:pt x="20" y="124"/>
                </a:moveTo>
                <a:cubicBezTo>
                  <a:pt x="5" y="8"/>
                  <a:pt x="5" y="8"/>
                  <a:pt x="5" y="8"/>
                </a:cubicBezTo>
                <a:cubicBezTo>
                  <a:pt x="29" y="4"/>
                  <a:pt x="29" y="4"/>
                  <a:pt x="29" y="4"/>
                </a:cubicBezTo>
                <a:cubicBezTo>
                  <a:pt x="44" y="120"/>
                  <a:pt x="44" y="120"/>
                  <a:pt x="44" y="120"/>
                </a:cubicBezTo>
                <a:lnTo>
                  <a:pt x="20" y="12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45" name="Freeform 125"/>
          <p:cNvSpPr>
            <a:spLocks noEditPoints="1"/>
          </p:cNvSpPr>
          <p:nvPr/>
        </p:nvSpPr>
        <p:spPr bwMode="auto">
          <a:xfrm>
            <a:off x="6471166" y="6441815"/>
            <a:ext cx="383891" cy="456153"/>
          </a:xfrm>
          <a:custGeom>
            <a:avLst/>
            <a:gdLst>
              <a:gd name="T0" fmla="*/ 106 w 108"/>
              <a:gd name="T1" fmla="*/ 15 h 128"/>
              <a:gd name="T2" fmla="*/ 10 w 108"/>
              <a:gd name="T3" fmla="*/ 15 h 128"/>
              <a:gd name="T4" fmla="*/ 5 w 108"/>
              <a:gd name="T5" fmla="*/ 10 h 128"/>
              <a:gd name="T6" fmla="*/ 10 w 108"/>
              <a:gd name="T7" fmla="*/ 5 h 128"/>
              <a:gd name="T8" fmla="*/ 106 w 108"/>
              <a:gd name="T9" fmla="*/ 5 h 128"/>
              <a:gd name="T10" fmla="*/ 108 w 108"/>
              <a:gd name="T11" fmla="*/ 2 h 128"/>
              <a:gd name="T12" fmla="*/ 106 w 108"/>
              <a:gd name="T13" fmla="*/ 0 h 128"/>
              <a:gd name="T14" fmla="*/ 10 w 108"/>
              <a:gd name="T15" fmla="*/ 0 h 128"/>
              <a:gd name="T16" fmla="*/ 0 w 108"/>
              <a:gd name="T17" fmla="*/ 10 h 128"/>
              <a:gd name="T18" fmla="*/ 0 w 108"/>
              <a:gd name="T19" fmla="*/ 118 h 128"/>
              <a:gd name="T20" fmla="*/ 10 w 108"/>
              <a:gd name="T21" fmla="*/ 128 h 128"/>
              <a:gd name="T22" fmla="*/ 106 w 108"/>
              <a:gd name="T23" fmla="*/ 128 h 128"/>
              <a:gd name="T24" fmla="*/ 108 w 108"/>
              <a:gd name="T25" fmla="*/ 126 h 128"/>
              <a:gd name="T26" fmla="*/ 108 w 108"/>
              <a:gd name="T27" fmla="*/ 17 h 128"/>
              <a:gd name="T28" fmla="*/ 106 w 108"/>
              <a:gd name="T29" fmla="*/ 15 h 128"/>
              <a:gd name="T30" fmla="*/ 56 w 108"/>
              <a:gd name="T31" fmla="*/ 19 h 128"/>
              <a:gd name="T32" fmla="*/ 82 w 108"/>
              <a:gd name="T33" fmla="*/ 19 h 128"/>
              <a:gd name="T34" fmla="*/ 82 w 108"/>
              <a:gd name="T35" fmla="*/ 58 h 128"/>
              <a:gd name="T36" fmla="*/ 71 w 108"/>
              <a:gd name="T37" fmla="*/ 52 h 128"/>
              <a:gd name="T38" fmla="*/ 67 w 108"/>
              <a:gd name="T39" fmla="*/ 52 h 128"/>
              <a:gd name="T40" fmla="*/ 56 w 108"/>
              <a:gd name="T41" fmla="*/ 58 h 128"/>
              <a:gd name="T42" fmla="*/ 56 w 108"/>
              <a:gd name="T43" fmla="*/ 19 h 128"/>
              <a:gd name="T44" fmla="*/ 104 w 108"/>
              <a:gd name="T45" fmla="*/ 123 h 128"/>
              <a:gd name="T46" fmla="*/ 10 w 108"/>
              <a:gd name="T47" fmla="*/ 123 h 128"/>
              <a:gd name="T48" fmla="*/ 5 w 108"/>
              <a:gd name="T49" fmla="*/ 118 h 128"/>
              <a:gd name="T50" fmla="*/ 5 w 108"/>
              <a:gd name="T51" fmla="*/ 18 h 128"/>
              <a:gd name="T52" fmla="*/ 6 w 108"/>
              <a:gd name="T53" fmla="*/ 19 h 128"/>
              <a:gd name="T54" fmla="*/ 10 w 108"/>
              <a:gd name="T55" fmla="*/ 19 h 128"/>
              <a:gd name="T56" fmla="*/ 52 w 108"/>
              <a:gd name="T57" fmla="*/ 19 h 128"/>
              <a:gd name="T58" fmla="*/ 52 w 108"/>
              <a:gd name="T59" fmla="*/ 58 h 128"/>
              <a:gd name="T60" fmla="*/ 58 w 108"/>
              <a:gd name="T61" fmla="*/ 62 h 128"/>
              <a:gd name="T62" fmla="*/ 69 w 108"/>
              <a:gd name="T63" fmla="*/ 57 h 128"/>
              <a:gd name="T64" fmla="*/ 80 w 108"/>
              <a:gd name="T65" fmla="*/ 62 h 128"/>
              <a:gd name="T66" fmla="*/ 86 w 108"/>
              <a:gd name="T67" fmla="*/ 58 h 128"/>
              <a:gd name="T68" fmla="*/ 86 w 108"/>
              <a:gd name="T69" fmla="*/ 19 h 128"/>
              <a:gd name="T70" fmla="*/ 104 w 108"/>
              <a:gd name="T71" fmla="*/ 19 h 128"/>
              <a:gd name="T72" fmla="*/ 104 w 108"/>
              <a:gd name="T7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128">
                <a:moveTo>
                  <a:pt x="106" y="15"/>
                </a:moveTo>
                <a:cubicBezTo>
                  <a:pt x="10" y="15"/>
                  <a:pt x="10" y="15"/>
                  <a:pt x="10" y="15"/>
                </a:cubicBezTo>
                <a:cubicBezTo>
                  <a:pt x="7" y="15"/>
                  <a:pt x="5" y="13"/>
                  <a:pt x="5" y="10"/>
                </a:cubicBezTo>
                <a:cubicBezTo>
                  <a:pt x="5" y="7"/>
                  <a:pt x="7" y="5"/>
                  <a:pt x="10" y="5"/>
                </a:cubicBezTo>
                <a:cubicBezTo>
                  <a:pt x="106" y="5"/>
                  <a:pt x="106" y="5"/>
                  <a:pt x="106" y="5"/>
                </a:cubicBezTo>
                <a:cubicBezTo>
                  <a:pt x="107" y="5"/>
                  <a:pt x="108" y="4"/>
                  <a:pt x="108" y="2"/>
                </a:cubicBezTo>
                <a:cubicBezTo>
                  <a:pt x="108" y="1"/>
                  <a:pt x="107" y="0"/>
                  <a:pt x="106" y="0"/>
                </a:cubicBezTo>
                <a:cubicBezTo>
                  <a:pt x="10" y="0"/>
                  <a:pt x="10" y="0"/>
                  <a:pt x="10" y="0"/>
                </a:cubicBezTo>
                <a:cubicBezTo>
                  <a:pt x="4" y="0"/>
                  <a:pt x="0" y="4"/>
                  <a:pt x="0" y="10"/>
                </a:cubicBezTo>
                <a:cubicBezTo>
                  <a:pt x="0" y="118"/>
                  <a:pt x="0" y="118"/>
                  <a:pt x="0" y="118"/>
                </a:cubicBezTo>
                <a:cubicBezTo>
                  <a:pt x="0" y="124"/>
                  <a:pt x="4" y="128"/>
                  <a:pt x="10" y="128"/>
                </a:cubicBezTo>
                <a:cubicBezTo>
                  <a:pt x="106" y="128"/>
                  <a:pt x="106" y="128"/>
                  <a:pt x="106" y="128"/>
                </a:cubicBezTo>
                <a:cubicBezTo>
                  <a:pt x="107" y="128"/>
                  <a:pt x="108" y="127"/>
                  <a:pt x="108" y="126"/>
                </a:cubicBezTo>
                <a:cubicBezTo>
                  <a:pt x="108" y="17"/>
                  <a:pt x="108" y="17"/>
                  <a:pt x="108" y="17"/>
                </a:cubicBezTo>
                <a:cubicBezTo>
                  <a:pt x="108" y="16"/>
                  <a:pt x="107" y="15"/>
                  <a:pt x="106" y="15"/>
                </a:cubicBezTo>
                <a:close/>
                <a:moveTo>
                  <a:pt x="56" y="19"/>
                </a:moveTo>
                <a:cubicBezTo>
                  <a:pt x="82" y="19"/>
                  <a:pt x="82" y="19"/>
                  <a:pt x="82" y="19"/>
                </a:cubicBezTo>
                <a:cubicBezTo>
                  <a:pt x="82" y="58"/>
                  <a:pt x="82" y="58"/>
                  <a:pt x="82" y="58"/>
                </a:cubicBezTo>
                <a:cubicBezTo>
                  <a:pt x="71" y="52"/>
                  <a:pt x="71" y="52"/>
                  <a:pt x="71" y="52"/>
                </a:cubicBezTo>
                <a:cubicBezTo>
                  <a:pt x="70" y="52"/>
                  <a:pt x="68" y="52"/>
                  <a:pt x="67" y="52"/>
                </a:cubicBezTo>
                <a:cubicBezTo>
                  <a:pt x="56" y="58"/>
                  <a:pt x="56" y="58"/>
                  <a:pt x="56" y="58"/>
                </a:cubicBezTo>
                <a:lnTo>
                  <a:pt x="56" y="19"/>
                </a:lnTo>
                <a:close/>
                <a:moveTo>
                  <a:pt x="104" y="123"/>
                </a:moveTo>
                <a:cubicBezTo>
                  <a:pt x="10" y="123"/>
                  <a:pt x="10" y="123"/>
                  <a:pt x="10" y="123"/>
                </a:cubicBezTo>
                <a:cubicBezTo>
                  <a:pt x="7" y="123"/>
                  <a:pt x="5" y="121"/>
                  <a:pt x="5" y="118"/>
                </a:cubicBezTo>
                <a:cubicBezTo>
                  <a:pt x="5" y="18"/>
                  <a:pt x="5" y="18"/>
                  <a:pt x="5" y="18"/>
                </a:cubicBezTo>
                <a:cubicBezTo>
                  <a:pt x="6" y="19"/>
                  <a:pt x="6" y="19"/>
                  <a:pt x="6" y="19"/>
                </a:cubicBezTo>
                <a:cubicBezTo>
                  <a:pt x="8" y="19"/>
                  <a:pt x="9" y="19"/>
                  <a:pt x="10" y="19"/>
                </a:cubicBezTo>
                <a:cubicBezTo>
                  <a:pt x="52" y="19"/>
                  <a:pt x="52" y="19"/>
                  <a:pt x="52" y="19"/>
                </a:cubicBezTo>
                <a:cubicBezTo>
                  <a:pt x="52" y="58"/>
                  <a:pt x="52" y="58"/>
                  <a:pt x="52" y="58"/>
                </a:cubicBezTo>
                <a:cubicBezTo>
                  <a:pt x="52" y="61"/>
                  <a:pt x="55" y="63"/>
                  <a:pt x="58" y="62"/>
                </a:cubicBezTo>
                <a:cubicBezTo>
                  <a:pt x="69" y="57"/>
                  <a:pt x="69" y="57"/>
                  <a:pt x="69" y="57"/>
                </a:cubicBezTo>
                <a:cubicBezTo>
                  <a:pt x="80" y="62"/>
                  <a:pt x="80" y="62"/>
                  <a:pt x="80" y="62"/>
                </a:cubicBezTo>
                <a:cubicBezTo>
                  <a:pt x="83" y="63"/>
                  <a:pt x="86" y="61"/>
                  <a:pt x="86" y="58"/>
                </a:cubicBezTo>
                <a:cubicBezTo>
                  <a:pt x="86" y="19"/>
                  <a:pt x="86" y="19"/>
                  <a:pt x="86" y="19"/>
                </a:cubicBezTo>
                <a:cubicBezTo>
                  <a:pt x="104" y="19"/>
                  <a:pt x="104" y="19"/>
                  <a:pt x="104" y="19"/>
                </a:cubicBezTo>
                <a:lnTo>
                  <a:pt x="104" y="1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46" name="Freeform 126"/>
          <p:cNvSpPr>
            <a:spLocks noEditPoints="1"/>
          </p:cNvSpPr>
          <p:nvPr/>
        </p:nvSpPr>
        <p:spPr bwMode="auto">
          <a:xfrm>
            <a:off x="5558860" y="6441815"/>
            <a:ext cx="385397" cy="456153"/>
          </a:xfrm>
          <a:custGeom>
            <a:avLst/>
            <a:gdLst>
              <a:gd name="T0" fmla="*/ 106 w 108"/>
              <a:gd name="T1" fmla="*/ 15 h 128"/>
              <a:gd name="T2" fmla="*/ 10 w 108"/>
              <a:gd name="T3" fmla="*/ 15 h 128"/>
              <a:gd name="T4" fmla="*/ 5 w 108"/>
              <a:gd name="T5" fmla="*/ 10 h 128"/>
              <a:gd name="T6" fmla="*/ 10 w 108"/>
              <a:gd name="T7" fmla="*/ 5 h 128"/>
              <a:gd name="T8" fmla="*/ 106 w 108"/>
              <a:gd name="T9" fmla="*/ 5 h 128"/>
              <a:gd name="T10" fmla="*/ 108 w 108"/>
              <a:gd name="T11" fmla="*/ 2 h 128"/>
              <a:gd name="T12" fmla="*/ 106 w 108"/>
              <a:gd name="T13" fmla="*/ 0 h 128"/>
              <a:gd name="T14" fmla="*/ 10 w 108"/>
              <a:gd name="T15" fmla="*/ 0 h 128"/>
              <a:gd name="T16" fmla="*/ 0 w 108"/>
              <a:gd name="T17" fmla="*/ 10 h 128"/>
              <a:gd name="T18" fmla="*/ 0 w 108"/>
              <a:gd name="T19" fmla="*/ 118 h 128"/>
              <a:gd name="T20" fmla="*/ 10 w 108"/>
              <a:gd name="T21" fmla="*/ 128 h 128"/>
              <a:gd name="T22" fmla="*/ 106 w 108"/>
              <a:gd name="T23" fmla="*/ 128 h 128"/>
              <a:gd name="T24" fmla="*/ 108 w 108"/>
              <a:gd name="T25" fmla="*/ 126 h 128"/>
              <a:gd name="T26" fmla="*/ 108 w 108"/>
              <a:gd name="T27" fmla="*/ 17 h 128"/>
              <a:gd name="T28" fmla="*/ 106 w 108"/>
              <a:gd name="T29" fmla="*/ 15 h 128"/>
              <a:gd name="T30" fmla="*/ 22 w 108"/>
              <a:gd name="T31" fmla="*/ 123 h 128"/>
              <a:gd name="T32" fmla="*/ 10 w 108"/>
              <a:gd name="T33" fmla="*/ 123 h 128"/>
              <a:gd name="T34" fmla="*/ 5 w 108"/>
              <a:gd name="T35" fmla="*/ 118 h 128"/>
              <a:gd name="T36" fmla="*/ 5 w 108"/>
              <a:gd name="T37" fmla="*/ 18 h 128"/>
              <a:gd name="T38" fmla="*/ 6 w 108"/>
              <a:gd name="T39" fmla="*/ 19 h 128"/>
              <a:gd name="T40" fmla="*/ 10 w 108"/>
              <a:gd name="T41" fmla="*/ 19 h 128"/>
              <a:gd name="T42" fmla="*/ 22 w 108"/>
              <a:gd name="T43" fmla="*/ 19 h 128"/>
              <a:gd name="T44" fmla="*/ 22 w 108"/>
              <a:gd name="T45" fmla="*/ 123 h 128"/>
              <a:gd name="T46" fmla="*/ 104 w 108"/>
              <a:gd name="T47" fmla="*/ 123 h 128"/>
              <a:gd name="T48" fmla="*/ 27 w 108"/>
              <a:gd name="T49" fmla="*/ 123 h 128"/>
              <a:gd name="T50" fmla="*/ 27 w 108"/>
              <a:gd name="T51" fmla="*/ 19 h 128"/>
              <a:gd name="T52" fmla="*/ 104 w 108"/>
              <a:gd name="T53" fmla="*/ 19 h 128"/>
              <a:gd name="T54" fmla="*/ 104 w 108"/>
              <a:gd name="T5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8" h="128">
                <a:moveTo>
                  <a:pt x="106" y="15"/>
                </a:moveTo>
                <a:cubicBezTo>
                  <a:pt x="10" y="15"/>
                  <a:pt x="10" y="15"/>
                  <a:pt x="10" y="15"/>
                </a:cubicBezTo>
                <a:cubicBezTo>
                  <a:pt x="7" y="15"/>
                  <a:pt x="5" y="13"/>
                  <a:pt x="5" y="10"/>
                </a:cubicBezTo>
                <a:cubicBezTo>
                  <a:pt x="5" y="7"/>
                  <a:pt x="7" y="5"/>
                  <a:pt x="10" y="5"/>
                </a:cubicBezTo>
                <a:cubicBezTo>
                  <a:pt x="106" y="5"/>
                  <a:pt x="106" y="5"/>
                  <a:pt x="106" y="5"/>
                </a:cubicBezTo>
                <a:cubicBezTo>
                  <a:pt x="107" y="5"/>
                  <a:pt x="108" y="4"/>
                  <a:pt x="108" y="2"/>
                </a:cubicBezTo>
                <a:cubicBezTo>
                  <a:pt x="108" y="1"/>
                  <a:pt x="107" y="0"/>
                  <a:pt x="106" y="0"/>
                </a:cubicBezTo>
                <a:cubicBezTo>
                  <a:pt x="10" y="0"/>
                  <a:pt x="10" y="0"/>
                  <a:pt x="10" y="0"/>
                </a:cubicBezTo>
                <a:cubicBezTo>
                  <a:pt x="4" y="0"/>
                  <a:pt x="0" y="4"/>
                  <a:pt x="0" y="10"/>
                </a:cubicBezTo>
                <a:cubicBezTo>
                  <a:pt x="0" y="118"/>
                  <a:pt x="0" y="118"/>
                  <a:pt x="0" y="118"/>
                </a:cubicBezTo>
                <a:cubicBezTo>
                  <a:pt x="0" y="124"/>
                  <a:pt x="4" y="128"/>
                  <a:pt x="10" y="128"/>
                </a:cubicBezTo>
                <a:cubicBezTo>
                  <a:pt x="106" y="128"/>
                  <a:pt x="106" y="128"/>
                  <a:pt x="106" y="128"/>
                </a:cubicBezTo>
                <a:cubicBezTo>
                  <a:pt x="107" y="128"/>
                  <a:pt x="108" y="127"/>
                  <a:pt x="108" y="126"/>
                </a:cubicBezTo>
                <a:cubicBezTo>
                  <a:pt x="108" y="17"/>
                  <a:pt x="108" y="17"/>
                  <a:pt x="108" y="17"/>
                </a:cubicBezTo>
                <a:cubicBezTo>
                  <a:pt x="108" y="16"/>
                  <a:pt x="107" y="15"/>
                  <a:pt x="106" y="15"/>
                </a:cubicBezTo>
                <a:close/>
                <a:moveTo>
                  <a:pt x="22" y="123"/>
                </a:moveTo>
                <a:cubicBezTo>
                  <a:pt x="10" y="123"/>
                  <a:pt x="10" y="123"/>
                  <a:pt x="10" y="123"/>
                </a:cubicBezTo>
                <a:cubicBezTo>
                  <a:pt x="7" y="123"/>
                  <a:pt x="5" y="121"/>
                  <a:pt x="5" y="118"/>
                </a:cubicBezTo>
                <a:cubicBezTo>
                  <a:pt x="5" y="18"/>
                  <a:pt x="5" y="18"/>
                  <a:pt x="5" y="18"/>
                </a:cubicBezTo>
                <a:cubicBezTo>
                  <a:pt x="6" y="19"/>
                  <a:pt x="6" y="19"/>
                  <a:pt x="6" y="19"/>
                </a:cubicBezTo>
                <a:cubicBezTo>
                  <a:pt x="8" y="19"/>
                  <a:pt x="9" y="19"/>
                  <a:pt x="10" y="19"/>
                </a:cubicBezTo>
                <a:cubicBezTo>
                  <a:pt x="22" y="19"/>
                  <a:pt x="22" y="19"/>
                  <a:pt x="22" y="19"/>
                </a:cubicBezTo>
                <a:lnTo>
                  <a:pt x="22" y="123"/>
                </a:lnTo>
                <a:close/>
                <a:moveTo>
                  <a:pt x="104" y="123"/>
                </a:moveTo>
                <a:cubicBezTo>
                  <a:pt x="27" y="123"/>
                  <a:pt x="27" y="123"/>
                  <a:pt x="27" y="123"/>
                </a:cubicBezTo>
                <a:cubicBezTo>
                  <a:pt x="27" y="19"/>
                  <a:pt x="27" y="19"/>
                  <a:pt x="27" y="19"/>
                </a:cubicBezTo>
                <a:cubicBezTo>
                  <a:pt x="104" y="19"/>
                  <a:pt x="104" y="19"/>
                  <a:pt x="104" y="19"/>
                </a:cubicBezTo>
                <a:lnTo>
                  <a:pt x="104" y="1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47" name="Freeform 127"/>
          <p:cNvSpPr>
            <a:spLocks noEditPoints="1"/>
          </p:cNvSpPr>
          <p:nvPr/>
        </p:nvSpPr>
        <p:spPr bwMode="auto">
          <a:xfrm>
            <a:off x="4648061" y="6441815"/>
            <a:ext cx="383891" cy="456153"/>
          </a:xfrm>
          <a:custGeom>
            <a:avLst/>
            <a:gdLst>
              <a:gd name="T0" fmla="*/ 106 w 108"/>
              <a:gd name="T1" fmla="*/ 15 h 128"/>
              <a:gd name="T2" fmla="*/ 10 w 108"/>
              <a:gd name="T3" fmla="*/ 15 h 128"/>
              <a:gd name="T4" fmla="*/ 5 w 108"/>
              <a:gd name="T5" fmla="*/ 10 h 128"/>
              <a:gd name="T6" fmla="*/ 10 w 108"/>
              <a:gd name="T7" fmla="*/ 5 h 128"/>
              <a:gd name="T8" fmla="*/ 106 w 108"/>
              <a:gd name="T9" fmla="*/ 5 h 128"/>
              <a:gd name="T10" fmla="*/ 108 w 108"/>
              <a:gd name="T11" fmla="*/ 2 h 128"/>
              <a:gd name="T12" fmla="*/ 106 w 108"/>
              <a:gd name="T13" fmla="*/ 0 h 128"/>
              <a:gd name="T14" fmla="*/ 10 w 108"/>
              <a:gd name="T15" fmla="*/ 0 h 128"/>
              <a:gd name="T16" fmla="*/ 0 w 108"/>
              <a:gd name="T17" fmla="*/ 10 h 128"/>
              <a:gd name="T18" fmla="*/ 0 w 108"/>
              <a:gd name="T19" fmla="*/ 118 h 128"/>
              <a:gd name="T20" fmla="*/ 10 w 108"/>
              <a:gd name="T21" fmla="*/ 128 h 128"/>
              <a:gd name="T22" fmla="*/ 106 w 108"/>
              <a:gd name="T23" fmla="*/ 128 h 128"/>
              <a:gd name="T24" fmla="*/ 108 w 108"/>
              <a:gd name="T25" fmla="*/ 126 h 128"/>
              <a:gd name="T26" fmla="*/ 108 w 108"/>
              <a:gd name="T27" fmla="*/ 17 h 128"/>
              <a:gd name="T28" fmla="*/ 106 w 108"/>
              <a:gd name="T29" fmla="*/ 15 h 128"/>
              <a:gd name="T30" fmla="*/ 104 w 108"/>
              <a:gd name="T31" fmla="*/ 123 h 128"/>
              <a:gd name="T32" fmla="*/ 10 w 108"/>
              <a:gd name="T33" fmla="*/ 123 h 128"/>
              <a:gd name="T34" fmla="*/ 5 w 108"/>
              <a:gd name="T35" fmla="*/ 118 h 128"/>
              <a:gd name="T36" fmla="*/ 5 w 108"/>
              <a:gd name="T37" fmla="*/ 18 h 128"/>
              <a:gd name="T38" fmla="*/ 6 w 108"/>
              <a:gd name="T39" fmla="*/ 19 h 128"/>
              <a:gd name="T40" fmla="*/ 10 w 108"/>
              <a:gd name="T41" fmla="*/ 19 h 128"/>
              <a:gd name="T42" fmla="*/ 104 w 108"/>
              <a:gd name="T43" fmla="*/ 19 h 128"/>
              <a:gd name="T44" fmla="*/ 104 w 108"/>
              <a:gd name="T45"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8" h="128">
                <a:moveTo>
                  <a:pt x="106" y="15"/>
                </a:moveTo>
                <a:cubicBezTo>
                  <a:pt x="10" y="15"/>
                  <a:pt x="10" y="15"/>
                  <a:pt x="10" y="15"/>
                </a:cubicBezTo>
                <a:cubicBezTo>
                  <a:pt x="7" y="15"/>
                  <a:pt x="5" y="13"/>
                  <a:pt x="5" y="10"/>
                </a:cubicBezTo>
                <a:cubicBezTo>
                  <a:pt x="5" y="7"/>
                  <a:pt x="7" y="5"/>
                  <a:pt x="10" y="5"/>
                </a:cubicBezTo>
                <a:cubicBezTo>
                  <a:pt x="106" y="5"/>
                  <a:pt x="106" y="5"/>
                  <a:pt x="106" y="5"/>
                </a:cubicBezTo>
                <a:cubicBezTo>
                  <a:pt x="107" y="5"/>
                  <a:pt x="108" y="4"/>
                  <a:pt x="108" y="2"/>
                </a:cubicBezTo>
                <a:cubicBezTo>
                  <a:pt x="108" y="1"/>
                  <a:pt x="107" y="0"/>
                  <a:pt x="106" y="0"/>
                </a:cubicBezTo>
                <a:cubicBezTo>
                  <a:pt x="10" y="0"/>
                  <a:pt x="10" y="0"/>
                  <a:pt x="10" y="0"/>
                </a:cubicBezTo>
                <a:cubicBezTo>
                  <a:pt x="4" y="0"/>
                  <a:pt x="0" y="4"/>
                  <a:pt x="0" y="10"/>
                </a:cubicBezTo>
                <a:cubicBezTo>
                  <a:pt x="0" y="118"/>
                  <a:pt x="0" y="118"/>
                  <a:pt x="0" y="118"/>
                </a:cubicBezTo>
                <a:cubicBezTo>
                  <a:pt x="0" y="124"/>
                  <a:pt x="4" y="128"/>
                  <a:pt x="10" y="128"/>
                </a:cubicBezTo>
                <a:cubicBezTo>
                  <a:pt x="106" y="128"/>
                  <a:pt x="106" y="128"/>
                  <a:pt x="106" y="128"/>
                </a:cubicBezTo>
                <a:cubicBezTo>
                  <a:pt x="107" y="128"/>
                  <a:pt x="108" y="127"/>
                  <a:pt x="108" y="126"/>
                </a:cubicBezTo>
                <a:cubicBezTo>
                  <a:pt x="108" y="17"/>
                  <a:pt x="108" y="17"/>
                  <a:pt x="108" y="17"/>
                </a:cubicBezTo>
                <a:cubicBezTo>
                  <a:pt x="108" y="16"/>
                  <a:pt x="107" y="15"/>
                  <a:pt x="106" y="15"/>
                </a:cubicBezTo>
                <a:close/>
                <a:moveTo>
                  <a:pt x="104" y="123"/>
                </a:moveTo>
                <a:cubicBezTo>
                  <a:pt x="10" y="123"/>
                  <a:pt x="10" y="123"/>
                  <a:pt x="10" y="123"/>
                </a:cubicBezTo>
                <a:cubicBezTo>
                  <a:pt x="7" y="123"/>
                  <a:pt x="5" y="121"/>
                  <a:pt x="5" y="118"/>
                </a:cubicBezTo>
                <a:cubicBezTo>
                  <a:pt x="5" y="18"/>
                  <a:pt x="5" y="18"/>
                  <a:pt x="5" y="18"/>
                </a:cubicBezTo>
                <a:cubicBezTo>
                  <a:pt x="6" y="19"/>
                  <a:pt x="6" y="19"/>
                  <a:pt x="6" y="19"/>
                </a:cubicBezTo>
                <a:cubicBezTo>
                  <a:pt x="8" y="19"/>
                  <a:pt x="9" y="19"/>
                  <a:pt x="10" y="19"/>
                </a:cubicBezTo>
                <a:cubicBezTo>
                  <a:pt x="104" y="19"/>
                  <a:pt x="104" y="19"/>
                  <a:pt x="104" y="19"/>
                </a:cubicBezTo>
                <a:lnTo>
                  <a:pt x="104" y="12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48" name="Freeform 128"/>
          <p:cNvSpPr/>
          <p:nvPr/>
        </p:nvSpPr>
        <p:spPr bwMode="auto">
          <a:xfrm>
            <a:off x="3821567" y="6580318"/>
            <a:ext cx="281521" cy="18065"/>
          </a:xfrm>
          <a:custGeom>
            <a:avLst/>
            <a:gdLst>
              <a:gd name="T0" fmla="*/ 2 w 79"/>
              <a:gd name="T1" fmla="*/ 5 h 5"/>
              <a:gd name="T2" fmla="*/ 76 w 79"/>
              <a:gd name="T3" fmla="*/ 5 h 5"/>
              <a:gd name="T4" fmla="*/ 79 w 79"/>
              <a:gd name="T5" fmla="*/ 3 h 5"/>
              <a:gd name="T6" fmla="*/ 76 w 79"/>
              <a:gd name="T7" fmla="*/ 0 h 5"/>
              <a:gd name="T8" fmla="*/ 2 w 79"/>
              <a:gd name="T9" fmla="*/ 0 h 5"/>
              <a:gd name="T10" fmla="*/ 0 w 79"/>
              <a:gd name="T11" fmla="*/ 3 h 5"/>
              <a:gd name="T12" fmla="*/ 2 w 7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79" h="5">
                <a:moveTo>
                  <a:pt x="2" y="5"/>
                </a:moveTo>
                <a:cubicBezTo>
                  <a:pt x="76" y="5"/>
                  <a:pt x="76" y="5"/>
                  <a:pt x="76" y="5"/>
                </a:cubicBezTo>
                <a:cubicBezTo>
                  <a:pt x="78" y="5"/>
                  <a:pt x="79" y="4"/>
                  <a:pt x="79" y="3"/>
                </a:cubicBezTo>
                <a:cubicBezTo>
                  <a:pt x="79" y="1"/>
                  <a:pt x="78" y="0"/>
                  <a:pt x="76" y="0"/>
                </a:cubicBezTo>
                <a:cubicBezTo>
                  <a:pt x="2" y="0"/>
                  <a:pt x="2" y="0"/>
                  <a:pt x="2" y="0"/>
                </a:cubicBezTo>
                <a:cubicBezTo>
                  <a:pt x="1" y="0"/>
                  <a:pt x="0" y="1"/>
                  <a:pt x="0" y="3"/>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49" name="Freeform 129"/>
          <p:cNvSpPr>
            <a:spLocks noEditPoints="1"/>
          </p:cNvSpPr>
          <p:nvPr/>
        </p:nvSpPr>
        <p:spPr bwMode="auto">
          <a:xfrm>
            <a:off x="3821566" y="6634513"/>
            <a:ext cx="121942" cy="123447"/>
          </a:xfrm>
          <a:custGeom>
            <a:avLst/>
            <a:gdLst>
              <a:gd name="T0" fmla="*/ 2 w 34"/>
              <a:gd name="T1" fmla="*/ 35 h 35"/>
              <a:gd name="T2" fmla="*/ 32 w 34"/>
              <a:gd name="T3" fmla="*/ 35 h 35"/>
              <a:gd name="T4" fmla="*/ 34 w 34"/>
              <a:gd name="T5" fmla="*/ 32 h 35"/>
              <a:gd name="T6" fmla="*/ 34 w 34"/>
              <a:gd name="T7" fmla="*/ 3 h 35"/>
              <a:gd name="T8" fmla="*/ 32 w 34"/>
              <a:gd name="T9" fmla="*/ 0 h 35"/>
              <a:gd name="T10" fmla="*/ 2 w 34"/>
              <a:gd name="T11" fmla="*/ 0 h 35"/>
              <a:gd name="T12" fmla="*/ 0 w 34"/>
              <a:gd name="T13" fmla="*/ 3 h 35"/>
              <a:gd name="T14" fmla="*/ 0 w 34"/>
              <a:gd name="T15" fmla="*/ 32 h 35"/>
              <a:gd name="T16" fmla="*/ 2 w 34"/>
              <a:gd name="T17" fmla="*/ 35 h 35"/>
              <a:gd name="T18" fmla="*/ 5 w 34"/>
              <a:gd name="T19" fmla="*/ 5 h 35"/>
              <a:gd name="T20" fmla="*/ 30 w 34"/>
              <a:gd name="T21" fmla="*/ 5 h 35"/>
              <a:gd name="T22" fmla="*/ 30 w 34"/>
              <a:gd name="T23" fmla="*/ 30 h 35"/>
              <a:gd name="T24" fmla="*/ 5 w 34"/>
              <a:gd name="T25" fmla="*/ 30 h 35"/>
              <a:gd name="T26" fmla="*/ 5 w 34"/>
              <a:gd name="T27"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5">
                <a:moveTo>
                  <a:pt x="2" y="35"/>
                </a:moveTo>
                <a:cubicBezTo>
                  <a:pt x="32" y="35"/>
                  <a:pt x="32" y="35"/>
                  <a:pt x="32" y="35"/>
                </a:cubicBezTo>
                <a:cubicBezTo>
                  <a:pt x="33" y="35"/>
                  <a:pt x="34" y="34"/>
                  <a:pt x="34" y="32"/>
                </a:cubicBezTo>
                <a:cubicBezTo>
                  <a:pt x="34" y="3"/>
                  <a:pt x="34" y="3"/>
                  <a:pt x="34" y="3"/>
                </a:cubicBezTo>
                <a:cubicBezTo>
                  <a:pt x="34" y="1"/>
                  <a:pt x="33" y="0"/>
                  <a:pt x="32" y="0"/>
                </a:cubicBezTo>
                <a:cubicBezTo>
                  <a:pt x="2" y="0"/>
                  <a:pt x="2" y="0"/>
                  <a:pt x="2" y="0"/>
                </a:cubicBezTo>
                <a:cubicBezTo>
                  <a:pt x="1" y="0"/>
                  <a:pt x="0" y="1"/>
                  <a:pt x="0" y="3"/>
                </a:cubicBezTo>
                <a:cubicBezTo>
                  <a:pt x="0" y="32"/>
                  <a:pt x="0" y="32"/>
                  <a:pt x="0" y="32"/>
                </a:cubicBezTo>
                <a:cubicBezTo>
                  <a:pt x="0" y="34"/>
                  <a:pt x="1" y="35"/>
                  <a:pt x="2" y="35"/>
                </a:cubicBezTo>
                <a:close/>
                <a:moveTo>
                  <a:pt x="5" y="5"/>
                </a:moveTo>
                <a:cubicBezTo>
                  <a:pt x="30" y="5"/>
                  <a:pt x="30" y="5"/>
                  <a:pt x="30" y="5"/>
                </a:cubicBezTo>
                <a:cubicBezTo>
                  <a:pt x="30" y="30"/>
                  <a:pt x="30" y="30"/>
                  <a:pt x="30" y="30"/>
                </a:cubicBezTo>
                <a:cubicBezTo>
                  <a:pt x="5" y="30"/>
                  <a:pt x="5" y="30"/>
                  <a:pt x="5" y="30"/>
                </a:cubicBezTo>
                <a:lnTo>
                  <a:pt x="5" y="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50" name="Freeform 130"/>
          <p:cNvSpPr/>
          <p:nvPr/>
        </p:nvSpPr>
        <p:spPr bwMode="auto">
          <a:xfrm>
            <a:off x="3982649" y="6634513"/>
            <a:ext cx="120437" cy="16560"/>
          </a:xfrm>
          <a:custGeom>
            <a:avLst/>
            <a:gdLst>
              <a:gd name="T0" fmla="*/ 31 w 34"/>
              <a:gd name="T1" fmla="*/ 0 h 5"/>
              <a:gd name="T2" fmla="*/ 2 w 34"/>
              <a:gd name="T3" fmla="*/ 0 h 5"/>
              <a:gd name="T4" fmla="*/ 0 w 34"/>
              <a:gd name="T5" fmla="*/ 3 h 5"/>
              <a:gd name="T6" fmla="*/ 2 w 34"/>
              <a:gd name="T7" fmla="*/ 5 h 5"/>
              <a:gd name="T8" fmla="*/ 31 w 34"/>
              <a:gd name="T9" fmla="*/ 5 h 5"/>
              <a:gd name="T10" fmla="*/ 34 w 34"/>
              <a:gd name="T11" fmla="*/ 3 h 5"/>
              <a:gd name="T12" fmla="*/ 31 w 3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4" h="5">
                <a:moveTo>
                  <a:pt x="31" y="0"/>
                </a:moveTo>
                <a:cubicBezTo>
                  <a:pt x="2" y="0"/>
                  <a:pt x="2" y="0"/>
                  <a:pt x="2" y="0"/>
                </a:cubicBezTo>
                <a:cubicBezTo>
                  <a:pt x="1" y="0"/>
                  <a:pt x="0" y="1"/>
                  <a:pt x="0" y="3"/>
                </a:cubicBezTo>
                <a:cubicBezTo>
                  <a:pt x="0" y="4"/>
                  <a:pt x="1" y="5"/>
                  <a:pt x="2" y="5"/>
                </a:cubicBezTo>
                <a:cubicBezTo>
                  <a:pt x="31" y="5"/>
                  <a:pt x="31" y="5"/>
                  <a:pt x="31" y="5"/>
                </a:cubicBezTo>
                <a:cubicBezTo>
                  <a:pt x="33" y="5"/>
                  <a:pt x="34" y="4"/>
                  <a:pt x="34" y="3"/>
                </a:cubicBezTo>
                <a:cubicBezTo>
                  <a:pt x="34" y="1"/>
                  <a:pt x="33" y="0"/>
                  <a:pt x="31"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51" name="Freeform 131"/>
          <p:cNvSpPr/>
          <p:nvPr/>
        </p:nvSpPr>
        <p:spPr bwMode="auto">
          <a:xfrm>
            <a:off x="3982649" y="6687205"/>
            <a:ext cx="120437" cy="18065"/>
          </a:xfrm>
          <a:custGeom>
            <a:avLst/>
            <a:gdLst>
              <a:gd name="T0" fmla="*/ 31 w 34"/>
              <a:gd name="T1" fmla="*/ 0 h 5"/>
              <a:gd name="T2" fmla="*/ 2 w 34"/>
              <a:gd name="T3" fmla="*/ 0 h 5"/>
              <a:gd name="T4" fmla="*/ 0 w 34"/>
              <a:gd name="T5" fmla="*/ 2 h 5"/>
              <a:gd name="T6" fmla="*/ 2 w 34"/>
              <a:gd name="T7" fmla="*/ 5 h 5"/>
              <a:gd name="T8" fmla="*/ 31 w 34"/>
              <a:gd name="T9" fmla="*/ 5 h 5"/>
              <a:gd name="T10" fmla="*/ 34 w 34"/>
              <a:gd name="T11" fmla="*/ 2 h 5"/>
              <a:gd name="T12" fmla="*/ 31 w 3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4" h="5">
                <a:moveTo>
                  <a:pt x="31" y="0"/>
                </a:moveTo>
                <a:cubicBezTo>
                  <a:pt x="2" y="0"/>
                  <a:pt x="2" y="0"/>
                  <a:pt x="2" y="0"/>
                </a:cubicBezTo>
                <a:cubicBezTo>
                  <a:pt x="1" y="0"/>
                  <a:pt x="0" y="1"/>
                  <a:pt x="0" y="2"/>
                </a:cubicBezTo>
                <a:cubicBezTo>
                  <a:pt x="0" y="4"/>
                  <a:pt x="1" y="5"/>
                  <a:pt x="2" y="5"/>
                </a:cubicBezTo>
                <a:cubicBezTo>
                  <a:pt x="31" y="5"/>
                  <a:pt x="31" y="5"/>
                  <a:pt x="31" y="5"/>
                </a:cubicBezTo>
                <a:cubicBezTo>
                  <a:pt x="33" y="5"/>
                  <a:pt x="34" y="4"/>
                  <a:pt x="34" y="2"/>
                </a:cubicBezTo>
                <a:cubicBezTo>
                  <a:pt x="34" y="1"/>
                  <a:pt x="33" y="0"/>
                  <a:pt x="31"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52" name="Freeform 132"/>
          <p:cNvSpPr/>
          <p:nvPr/>
        </p:nvSpPr>
        <p:spPr bwMode="auto">
          <a:xfrm>
            <a:off x="3982649" y="6739895"/>
            <a:ext cx="120437" cy="18065"/>
          </a:xfrm>
          <a:custGeom>
            <a:avLst/>
            <a:gdLst>
              <a:gd name="T0" fmla="*/ 31 w 34"/>
              <a:gd name="T1" fmla="*/ 0 h 5"/>
              <a:gd name="T2" fmla="*/ 2 w 34"/>
              <a:gd name="T3" fmla="*/ 0 h 5"/>
              <a:gd name="T4" fmla="*/ 0 w 34"/>
              <a:gd name="T5" fmla="*/ 2 h 5"/>
              <a:gd name="T6" fmla="*/ 2 w 34"/>
              <a:gd name="T7" fmla="*/ 5 h 5"/>
              <a:gd name="T8" fmla="*/ 31 w 34"/>
              <a:gd name="T9" fmla="*/ 5 h 5"/>
              <a:gd name="T10" fmla="*/ 34 w 34"/>
              <a:gd name="T11" fmla="*/ 2 h 5"/>
              <a:gd name="T12" fmla="*/ 31 w 3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4" h="5">
                <a:moveTo>
                  <a:pt x="31" y="0"/>
                </a:moveTo>
                <a:cubicBezTo>
                  <a:pt x="2" y="0"/>
                  <a:pt x="2" y="0"/>
                  <a:pt x="2" y="0"/>
                </a:cubicBezTo>
                <a:cubicBezTo>
                  <a:pt x="1" y="0"/>
                  <a:pt x="0" y="1"/>
                  <a:pt x="0" y="2"/>
                </a:cubicBezTo>
                <a:cubicBezTo>
                  <a:pt x="0" y="4"/>
                  <a:pt x="1" y="5"/>
                  <a:pt x="2" y="5"/>
                </a:cubicBezTo>
                <a:cubicBezTo>
                  <a:pt x="31" y="5"/>
                  <a:pt x="31" y="5"/>
                  <a:pt x="31" y="5"/>
                </a:cubicBezTo>
                <a:cubicBezTo>
                  <a:pt x="33" y="5"/>
                  <a:pt x="34" y="4"/>
                  <a:pt x="34" y="2"/>
                </a:cubicBezTo>
                <a:cubicBezTo>
                  <a:pt x="34" y="1"/>
                  <a:pt x="33" y="0"/>
                  <a:pt x="31"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53" name="Freeform 133"/>
          <p:cNvSpPr>
            <a:spLocks noEditPoints="1"/>
          </p:cNvSpPr>
          <p:nvPr/>
        </p:nvSpPr>
        <p:spPr bwMode="auto">
          <a:xfrm>
            <a:off x="3708657" y="6502034"/>
            <a:ext cx="454647" cy="334211"/>
          </a:xfrm>
          <a:custGeom>
            <a:avLst/>
            <a:gdLst>
              <a:gd name="T0" fmla="*/ 126 w 128"/>
              <a:gd name="T1" fmla="*/ 0 h 94"/>
              <a:gd name="T2" fmla="*/ 17 w 128"/>
              <a:gd name="T3" fmla="*/ 0 h 94"/>
              <a:gd name="T4" fmla="*/ 15 w 128"/>
              <a:gd name="T5" fmla="*/ 2 h 94"/>
              <a:gd name="T6" fmla="*/ 15 w 128"/>
              <a:gd name="T7" fmla="*/ 84 h 94"/>
              <a:gd name="T8" fmla="*/ 10 w 128"/>
              <a:gd name="T9" fmla="*/ 89 h 94"/>
              <a:gd name="T10" fmla="*/ 5 w 128"/>
              <a:gd name="T11" fmla="*/ 84 h 94"/>
              <a:gd name="T12" fmla="*/ 5 w 128"/>
              <a:gd name="T13" fmla="*/ 14 h 94"/>
              <a:gd name="T14" fmla="*/ 2 w 128"/>
              <a:gd name="T15" fmla="*/ 11 h 94"/>
              <a:gd name="T16" fmla="*/ 0 w 128"/>
              <a:gd name="T17" fmla="*/ 14 h 94"/>
              <a:gd name="T18" fmla="*/ 0 w 128"/>
              <a:gd name="T19" fmla="*/ 84 h 94"/>
              <a:gd name="T20" fmla="*/ 10 w 128"/>
              <a:gd name="T21" fmla="*/ 94 h 94"/>
              <a:gd name="T22" fmla="*/ 118 w 128"/>
              <a:gd name="T23" fmla="*/ 94 h 94"/>
              <a:gd name="T24" fmla="*/ 128 w 128"/>
              <a:gd name="T25" fmla="*/ 84 h 94"/>
              <a:gd name="T26" fmla="*/ 128 w 128"/>
              <a:gd name="T27" fmla="*/ 2 h 94"/>
              <a:gd name="T28" fmla="*/ 126 w 128"/>
              <a:gd name="T29" fmla="*/ 0 h 94"/>
              <a:gd name="T30" fmla="*/ 123 w 128"/>
              <a:gd name="T31" fmla="*/ 84 h 94"/>
              <a:gd name="T32" fmla="*/ 118 w 128"/>
              <a:gd name="T33" fmla="*/ 89 h 94"/>
              <a:gd name="T34" fmla="*/ 18 w 128"/>
              <a:gd name="T35" fmla="*/ 89 h 94"/>
              <a:gd name="T36" fmla="*/ 19 w 128"/>
              <a:gd name="T37" fmla="*/ 87 h 94"/>
              <a:gd name="T38" fmla="*/ 19 w 128"/>
              <a:gd name="T39" fmla="*/ 84 h 94"/>
              <a:gd name="T40" fmla="*/ 19 w 128"/>
              <a:gd name="T41" fmla="*/ 5 h 94"/>
              <a:gd name="T42" fmla="*/ 123 w 128"/>
              <a:gd name="T43" fmla="*/ 5 h 94"/>
              <a:gd name="T44" fmla="*/ 123 w 128"/>
              <a:gd name="T45" fmla="*/ 8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94">
                <a:moveTo>
                  <a:pt x="126" y="0"/>
                </a:moveTo>
                <a:cubicBezTo>
                  <a:pt x="17" y="0"/>
                  <a:pt x="17" y="0"/>
                  <a:pt x="17" y="0"/>
                </a:cubicBezTo>
                <a:cubicBezTo>
                  <a:pt x="16" y="0"/>
                  <a:pt x="15" y="1"/>
                  <a:pt x="15" y="2"/>
                </a:cubicBezTo>
                <a:cubicBezTo>
                  <a:pt x="15" y="84"/>
                  <a:pt x="15" y="84"/>
                  <a:pt x="15" y="84"/>
                </a:cubicBezTo>
                <a:cubicBezTo>
                  <a:pt x="15" y="87"/>
                  <a:pt x="13" y="89"/>
                  <a:pt x="10" y="89"/>
                </a:cubicBezTo>
                <a:cubicBezTo>
                  <a:pt x="7" y="89"/>
                  <a:pt x="5" y="87"/>
                  <a:pt x="5" y="84"/>
                </a:cubicBezTo>
                <a:cubicBezTo>
                  <a:pt x="5" y="14"/>
                  <a:pt x="5" y="14"/>
                  <a:pt x="5" y="14"/>
                </a:cubicBezTo>
                <a:cubicBezTo>
                  <a:pt x="5" y="12"/>
                  <a:pt x="4" y="11"/>
                  <a:pt x="2" y="11"/>
                </a:cubicBezTo>
                <a:cubicBezTo>
                  <a:pt x="1" y="11"/>
                  <a:pt x="0" y="12"/>
                  <a:pt x="0" y="14"/>
                </a:cubicBezTo>
                <a:cubicBezTo>
                  <a:pt x="0" y="84"/>
                  <a:pt x="0" y="84"/>
                  <a:pt x="0" y="84"/>
                </a:cubicBezTo>
                <a:cubicBezTo>
                  <a:pt x="0" y="89"/>
                  <a:pt x="4" y="94"/>
                  <a:pt x="10" y="94"/>
                </a:cubicBezTo>
                <a:cubicBezTo>
                  <a:pt x="118" y="94"/>
                  <a:pt x="118" y="94"/>
                  <a:pt x="118" y="94"/>
                </a:cubicBezTo>
                <a:cubicBezTo>
                  <a:pt x="124" y="94"/>
                  <a:pt x="128" y="89"/>
                  <a:pt x="128" y="84"/>
                </a:cubicBezTo>
                <a:cubicBezTo>
                  <a:pt x="128" y="2"/>
                  <a:pt x="128" y="2"/>
                  <a:pt x="128" y="2"/>
                </a:cubicBezTo>
                <a:cubicBezTo>
                  <a:pt x="128" y="1"/>
                  <a:pt x="127" y="0"/>
                  <a:pt x="126" y="0"/>
                </a:cubicBezTo>
                <a:close/>
                <a:moveTo>
                  <a:pt x="123" y="84"/>
                </a:moveTo>
                <a:cubicBezTo>
                  <a:pt x="123" y="87"/>
                  <a:pt x="121" y="89"/>
                  <a:pt x="118" y="89"/>
                </a:cubicBezTo>
                <a:cubicBezTo>
                  <a:pt x="18" y="89"/>
                  <a:pt x="18" y="89"/>
                  <a:pt x="18" y="89"/>
                </a:cubicBezTo>
                <a:cubicBezTo>
                  <a:pt x="19" y="87"/>
                  <a:pt x="19" y="87"/>
                  <a:pt x="19" y="87"/>
                </a:cubicBezTo>
                <a:cubicBezTo>
                  <a:pt x="19" y="86"/>
                  <a:pt x="19" y="85"/>
                  <a:pt x="19" y="84"/>
                </a:cubicBezTo>
                <a:cubicBezTo>
                  <a:pt x="19" y="5"/>
                  <a:pt x="19" y="5"/>
                  <a:pt x="19" y="5"/>
                </a:cubicBezTo>
                <a:cubicBezTo>
                  <a:pt x="123" y="5"/>
                  <a:pt x="123" y="5"/>
                  <a:pt x="123" y="5"/>
                </a:cubicBezTo>
                <a:lnTo>
                  <a:pt x="123" y="8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54" name="Freeform 134"/>
          <p:cNvSpPr>
            <a:spLocks noEditPoints="1"/>
          </p:cNvSpPr>
          <p:nvPr/>
        </p:nvSpPr>
        <p:spPr bwMode="auto">
          <a:xfrm>
            <a:off x="13733480" y="5643924"/>
            <a:ext cx="456153" cy="227324"/>
          </a:xfrm>
          <a:custGeom>
            <a:avLst/>
            <a:gdLst>
              <a:gd name="T0" fmla="*/ 122 w 128"/>
              <a:gd name="T1" fmla="*/ 11 h 64"/>
              <a:gd name="T2" fmla="*/ 113 w 128"/>
              <a:gd name="T3" fmla="*/ 11 h 64"/>
              <a:gd name="T4" fmla="*/ 113 w 128"/>
              <a:gd name="T5" fmla="*/ 6 h 64"/>
              <a:gd name="T6" fmla="*/ 107 w 128"/>
              <a:gd name="T7" fmla="*/ 0 h 64"/>
              <a:gd name="T8" fmla="*/ 6 w 128"/>
              <a:gd name="T9" fmla="*/ 0 h 64"/>
              <a:gd name="T10" fmla="*/ 0 w 128"/>
              <a:gd name="T11" fmla="*/ 6 h 64"/>
              <a:gd name="T12" fmla="*/ 0 w 128"/>
              <a:gd name="T13" fmla="*/ 58 h 64"/>
              <a:gd name="T14" fmla="*/ 6 w 128"/>
              <a:gd name="T15" fmla="*/ 64 h 64"/>
              <a:gd name="T16" fmla="*/ 107 w 128"/>
              <a:gd name="T17" fmla="*/ 64 h 64"/>
              <a:gd name="T18" fmla="*/ 113 w 128"/>
              <a:gd name="T19" fmla="*/ 58 h 64"/>
              <a:gd name="T20" fmla="*/ 113 w 128"/>
              <a:gd name="T21" fmla="*/ 53 h 64"/>
              <a:gd name="T22" fmla="*/ 122 w 128"/>
              <a:gd name="T23" fmla="*/ 53 h 64"/>
              <a:gd name="T24" fmla="*/ 128 w 128"/>
              <a:gd name="T25" fmla="*/ 47 h 64"/>
              <a:gd name="T26" fmla="*/ 128 w 128"/>
              <a:gd name="T27" fmla="*/ 17 h 64"/>
              <a:gd name="T28" fmla="*/ 122 w 128"/>
              <a:gd name="T29" fmla="*/ 11 h 64"/>
              <a:gd name="T30" fmla="*/ 109 w 128"/>
              <a:gd name="T31" fmla="*/ 59 h 64"/>
              <a:gd name="T32" fmla="*/ 5 w 128"/>
              <a:gd name="T33" fmla="*/ 59 h 64"/>
              <a:gd name="T34" fmla="*/ 5 w 128"/>
              <a:gd name="T35" fmla="*/ 5 h 64"/>
              <a:gd name="T36" fmla="*/ 109 w 128"/>
              <a:gd name="T37" fmla="*/ 5 h 64"/>
              <a:gd name="T38" fmla="*/ 109 w 128"/>
              <a:gd name="T39" fmla="*/ 59 h 64"/>
              <a:gd name="T40" fmla="*/ 123 w 128"/>
              <a:gd name="T41" fmla="*/ 48 h 64"/>
              <a:gd name="T42" fmla="*/ 113 w 128"/>
              <a:gd name="T43" fmla="*/ 48 h 64"/>
              <a:gd name="T44" fmla="*/ 113 w 128"/>
              <a:gd name="T45" fmla="*/ 16 h 64"/>
              <a:gd name="T46" fmla="*/ 123 w 128"/>
              <a:gd name="T47" fmla="*/ 16 h 64"/>
              <a:gd name="T48" fmla="*/ 123 w 128"/>
              <a:gd name="T4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64">
                <a:moveTo>
                  <a:pt x="122" y="11"/>
                </a:moveTo>
                <a:cubicBezTo>
                  <a:pt x="113" y="11"/>
                  <a:pt x="113" y="11"/>
                  <a:pt x="113" y="11"/>
                </a:cubicBezTo>
                <a:cubicBezTo>
                  <a:pt x="113" y="6"/>
                  <a:pt x="113" y="6"/>
                  <a:pt x="113" y="6"/>
                </a:cubicBezTo>
                <a:cubicBezTo>
                  <a:pt x="113" y="3"/>
                  <a:pt x="111" y="0"/>
                  <a:pt x="107" y="0"/>
                </a:cubicBezTo>
                <a:cubicBezTo>
                  <a:pt x="6" y="0"/>
                  <a:pt x="6" y="0"/>
                  <a:pt x="6" y="0"/>
                </a:cubicBezTo>
                <a:cubicBezTo>
                  <a:pt x="3" y="0"/>
                  <a:pt x="0" y="3"/>
                  <a:pt x="0" y="6"/>
                </a:cubicBezTo>
                <a:cubicBezTo>
                  <a:pt x="0" y="58"/>
                  <a:pt x="0" y="58"/>
                  <a:pt x="0" y="58"/>
                </a:cubicBezTo>
                <a:cubicBezTo>
                  <a:pt x="0" y="61"/>
                  <a:pt x="3" y="64"/>
                  <a:pt x="6" y="64"/>
                </a:cubicBezTo>
                <a:cubicBezTo>
                  <a:pt x="107" y="64"/>
                  <a:pt x="107" y="64"/>
                  <a:pt x="107" y="64"/>
                </a:cubicBezTo>
                <a:cubicBezTo>
                  <a:pt x="111" y="64"/>
                  <a:pt x="113" y="61"/>
                  <a:pt x="113" y="58"/>
                </a:cubicBezTo>
                <a:cubicBezTo>
                  <a:pt x="113" y="53"/>
                  <a:pt x="113" y="53"/>
                  <a:pt x="113" y="53"/>
                </a:cubicBezTo>
                <a:cubicBezTo>
                  <a:pt x="122" y="53"/>
                  <a:pt x="122" y="53"/>
                  <a:pt x="122" y="53"/>
                </a:cubicBezTo>
                <a:cubicBezTo>
                  <a:pt x="125" y="53"/>
                  <a:pt x="128" y="50"/>
                  <a:pt x="128" y="47"/>
                </a:cubicBezTo>
                <a:cubicBezTo>
                  <a:pt x="128" y="17"/>
                  <a:pt x="128" y="17"/>
                  <a:pt x="128" y="17"/>
                </a:cubicBezTo>
                <a:cubicBezTo>
                  <a:pt x="128" y="14"/>
                  <a:pt x="125" y="11"/>
                  <a:pt x="122" y="11"/>
                </a:cubicBezTo>
                <a:close/>
                <a:moveTo>
                  <a:pt x="109" y="59"/>
                </a:moveTo>
                <a:cubicBezTo>
                  <a:pt x="5" y="59"/>
                  <a:pt x="5" y="59"/>
                  <a:pt x="5" y="59"/>
                </a:cubicBezTo>
                <a:cubicBezTo>
                  <a:pt x="5" y="5"/>
                  <a:pt x="5" y="5"/>
                  <a:pt x="5" y="5"/>
                </a:cubicBezTo>
                <a:cubicBezTo>
                  <a:pt x="109" y="5"/>
                  <a:pt x="109" y="5"/>
                  <a:pt x="109" y="5"/>
                </a:cubicBezTo>
                <a:lnTo>
                  <a:pt x="109" y="59"/>
                </a:lnTo>
                <a:close/>
                <a:moveTo>
                  <a:pt x="123" y="48"/>
                </a:moveTo>
                <a:cubicBezTo>
                  <a:pt x="113" y="48"/>
                  <a:pt x="113" y="48"/>
                  <a:pt x="113" y="48"/>
                </a:cubicBezTo>
                <a:cubicBezTo>
                  <a:pt x="113" y="16"/>
                  <a:pt x="113" y="16"/>
                  <a:pt x="113" y="16"/>
                </a:cubicBezTo>
                <a:cubicBezTo>
                  <a:pt x="123" y="16"/>
                  <a:pt x="123" y="16"/>
                  <a:pt x="123" y="16"/>
                </a:cubicBezTo>
                <a:lnTo>
                  <a:pt x="123" y="48"/>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55" name="Freeform 135"/>
          <p:cNvSpPr/>
          <p:nvPr/>
        </p:nvSpPr>
        <p:spPr bwMode="auto">
          <a:xfrm>
            <a:off x="13897574" y="5725219"/>
            <a:ext cx="75272" cy="75272"/>
          </a:xfrm>
          <a:custGeom>
            <a:avLst/>
            <a:gdLst>
              <a:gd name="T0" fmla="*/ 7 w 21"/>
              <a:gd name="T1" fmla="*/ 11 h 21"/>
              <a:gd name="T2" fmla="*/ 1 w 21"/>
              <a:gd name="T3" fmla="*/ 17 h 21"/>
              <a:gd name="T4" fmla="*/ 1 w 21"/>
              <a:gd name="T5" fmla="*/ 20 h 21"/>
              <a:gd name="T6" fmla="*/ 4 w 21"/>
              <a:gd name="T7" fmla="*/ 20 h 21"/>
              <a:gd name="T8" fmla="*/ 11 w 21"/>
              <a:gd name="T9" fmla="*/ 14 h 21"/>
              <a:gd name="T10" fmla="*/ 17 w 21"/>
              <a:gd name="T11" fmla="*/ 20 h 21"/>
              <a:gd name="T12" fmla="*/ 20 w 21"/>
              <a:gd name="T13" fmla="*/ 20 h 21"/>
              <a:gd name="T14" fmla="*/ 20 w 21"/>
              <a:gd name="T15" fmla="*/ 17 h 21"/>
              <a:gd name="T16" fmla="*/ 14 w 21"/>
              <a:gd name="T17" fmla="*/ 11 h 21"/>
              <a:gd name="T18" fmla="*/ 20 w 21"/>
              <a:gd name="T19" fmla="*/ 4 h 21"/>
              <a:gd name="T20" fmla="*/ 20 w 21"/>
              <a:gd name="T21" fmla="*/ 1 h 21"/>
              <a:gd name="T22" fmla="*/ 17 w 21"/>
              <a:gd name="T23" fmla="*/ 1 h 21"/>
              <a:gd name="T24" fmla="*/ 11 w 21"/>
              <a:gd name="T25" fmla="*/ 7 h 21"/>
              <a:gd name="T26" fmla="*/ 4 w 21"/>
              <a:gd name="T27" fmla="*/ 1 h 21"/>
              <a:gd name="T28" fmla="*/ 1 w 21"/>
              <a:gd name="T29" fmla="*/ 1 h 21"/>
              <a:gd name="T30" fmla="*/ 1 w 21"/>
              <a:gd name="T31" fmla="*/ 4 h 21"/>
              <a:gd name="T32" fmla="*/ 7 w 21"/>
              <a:gd name="T33"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21">
                <a:moveTo>
                  <a:pt x="7" y="11"/>
                </a:moveTo>
                <a:cubicBezTo>
                  <a:pt x="1" y="17"/>
                  <a:pt x="1" y="17"/>
                  <a:pt x="1" y="17"/>
                </a:cubicBezTo>
                <a:cubicBezTo>
                  <a:pt x="0" y="18"/>
                  <a:pt x="0" y="19"/>
                  <a:pt x="1" y="20"/>
                </a:cubicBezTo>
                <a:cubicBezTo>
                  <a:pt x="2" y="21"/>
                  <a:pt x="3" y="21"/>
                  <a:pt x="4" y="20"/>
                </a:cubicBezTo>
                <a:cubicBezTo>
                  <a:pt x="11" y="14"/>
                  <a:pt x="11" y="14"/>
                  <a:pt x="11" y="14"/>
                </a:cubicBezTo>
                <a:cubicBezTo>
                  <a:pt x="17" y="20"/>
                  <a:pt x="17" y="20"/>
                  <a:pt x="17" y="20"/>
                </a:cubicBezTo>
                <a:cubicBezTo>
                  <a:pt x="18" y="21"/>
                  <a:pt x="19" y="21"/>
                  <a:pt x="20" y="20"/>
                </a:cubicBezTo>
                <a:cubicBezTo>
                  <a:pt x="21" y="19"/>
                  <a:pt x="21" y="18"/>
                  <a:pt x="20" y="17"/>
                </a:cubicBezTo>
                <a:cubicBezTo>
                  <a:pt x="14" y="11"/>
                  <a:pt x="14" y="11"/>
                  <a:pt x="14" y="11"/>
                </a:cubicBezTo>
                <a:cubicBezTo>
                  <a:pt x="20" y="4"/>
                  <a:pt x="20" y="4"/>
                  <a:pt x="20" y="4"/>
                </a:cubicBezTo>
                <a:cubicBezTo>
                  <a:pt x="21" y="3"/>
                  <a:pt x="21" y="2"/>
                  <a:pt x="20" y="1"/>
                </a:cubicBezTo>
                <a:cubicBezTo>
                  <a:pt x="19" y="0"/>
                  <a:pt x="18" y="0"/>
                  <a:pt x="17" y="1"/>
                </a:cubicBezTo>
                <a:cubicBezTo>
                  <a:pt x="11" y="7"/>
                  <a:pt x="11" y="7"/>
                  <a:pt x="11" y="7"/>
                </a:cubicBezTo>
                <a:cubicBezTo>
                  <a:pt x="4" y="1"/>
                  <a:pt x="4" y="1"/>
                  <a:pt x="4" y="1"/>
                </a:cubicBezTo>
                <a:cubicBezTo>
                  <a:pt x="3" y="0"/>
                  <a:pt x="2" y="0"/>
                  <a:pt x="1" y="1"/>
                </a:cubicBezTo>
                <a:cubicBezTo>
                  <a:pt x="0" y="2"/>
                  <a:pt x="0" y="3"/>
                  <a:pt x="1" y="4"/>
                </a:cubicBezTo>
                <a:lnTo>
                  <a:pt x="7" y="11"/>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56" name="Freeform 136"/>
          <p:cNvSpPr>
            <a:spLocks noEditPoints="1"/>
          </p:cNvSpPr>
          <p:nvPr/>
        </p:nvSpPr>
        <p:spPr bwMode="auto">
          <a:xfrm>
            <a:off x="12822678" y="5643924"/>
            <a:ext cx="456153" cy="227324"/>
          </a:xfrm>
          <a:custGeom>
            <a:avLst/>
            <a:gdLst>
              <a:gd name="T0" fmla="*/ 128 w 128"/>
              <a:gd name="T1" fmla="*/ 17 h 64"/>
              <a:gd name="T2" fmla="*/ 122 w 128"/>
              <a:gd name="T3" fmla="*/ 11 h 64"/>
              <a:gd name="T4" fmla="*/ 113 w 128"/>
              <a:gd name="T5" fmla="*/ 11 h 64"/>
              <a:gd name="T6" fmla="*/ 113 w 128"/>
              <a:gd name="T7" fmla="*/ 6 h 64"/>
              <a:gd name="T8" fmla="*/ 107 w 128"/>
              <a:gd name="T9" fmla="*/ 0 h 64"/>
              <a:gd name="T10" fmla="*/ 6 w 128"/>
              <a:gd name="T11" fmla="*/ 0 h 64"/>
              <a:gd name="T12" fmla="*/ 0 w 128"/>
              <a:gd name="T13" fmla="*/ 6 h 64"/>
              <a:gd name="T14" fmla="*/ 0 w 128"/>
              <a:gd name="T15" fmla="*/ 58 h 64"/>
              <a:gd name="T16" fmla="*/ 6 w 128"/>
              <a:gd name="T17" fmla="*/ 64 h 64"/>
              <a:gd name="T18" fmla="*/ 107 w 128"/>
              <a:gd name="T19" fmla="*/ 64 h 64"/>
              <a:gd name="T20" fmla="*/ 113 w 128"/>
              <a:gd name="T21" fmla="*/ 58 h 64"/>
              <a:gd name="T22" fmla="*/ 113 w 128"/>
              <a:gd name="T23" fmla="*/ 53 h 64"/>
              <a:gd name="T24" fmla="*/ 122 w 128"/>
              <a:gd name="T25" fmla="*/ 53 h 64"/>
              <a:gd name="T26" fmla="*/ 128 w 128"/>
              <a:gd name="T27" fmla="*/ 47 h 64"/>
              <a:gd name="T28" fmla="*/ 128 w 128"/>
              <a:gd name="T29" fmla="*/ 17 h 64"/>
              <a:gd name="T30" fmla="*/ 5 w 128"/>
              <a:gd name="T31" fmla="*/ 59 h 64"/>
              <a:gd name="T32" fmla="*/ 5 w 128"/>
              <a:gd name="T33" fmla="*/ 5 h 64"/>
              <a:gd name="T34" fmla="*/ 33 w 128"/>
              <a:gd name="T35" fmla="*/ 5 h 64"/>
              <a:gd name="T36" fmla="*/ 88 w 128"/>
              <a:gd name="T37" fmla="*/ 59 h 64"/>
              <a:gd name="T38" fmla="*/ 5 w 128"/>
              <a:gd name="T39" fmla="*/ 59 h 64"/>
              <a:gd name="T40" fmla="*/ 109 w 128"/>
              <a:gd name="T41" fmla="*/ 59 h 64"/>
              <a:gd name="T42" fmla="*/ 95 w 128"/>
              <a:gd name="T43" fmla="*/ 59 h 64"/>
              <a:gd name="T44" fmla="*/ 40 w 128"/>
              <a:gd name="T45" fmla="*/ 5 h 64"/>
              <a:gd name="T46" fmla="*/ 109 w 128"/>
              <a:gd name="T47" fmla="*/ 5 h 64"/>
              <a:gd name="T48" fmla="*/ 109 w 128"/>
              <a:gd name="T49" fmla="*/ 59 h 64"/>
              <a:gd name="T50" fmla="*/ 123 w 128"/>
              <a:gd name="T51" fmla="*/ 48 h 64"/>
              <a:gd name="T52" fmla="*/ 113 w 128"/>
              <a:gd name="T53" fmla="*/ 48 h 64"/>
              <a:gd name="T54" fmla="*/ 113 w 128"/>
              <a:gd name="T55" fmla="*/ 16 h 64"/>
              <a:gd name="T56" fmla="*/ 123 w 128"/>
              <a:gd name="T57" fmla="*/ 16 h 64"/>
              <a:gd name="T58" fmla="*/ 123 w 128"/>
              <a:gd name="T5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64">
                <a:moveTo>
                  <a:pt x="128" y="17"/>
                </a:moveTo>
                <a:cubicBezTo>
                  <a:pt x="128" y="14"/>
                  <a:pt x="125" y="11"/>
                  <a:pt x="122" y="11"/>
                </a:cubicBezTo>
                <a:cubicBezTo>
                  <a:pt x="113" y="11"/>
                  <a:pt x="113" y="11"/>
                  <a:pt x="113" y="11"/>
                </a:cubicBezTo>
                <a:cubicBezTo>
                  <a:pt x="113" y="6"/>
                  <a:pt x="113" y="6"/>
                  <a:pt x="113" y="6"/>
                </a:cubicBezTo>
                <a:cubicBezTo>
                  <a:pt x="113" y="3"/>
                  <a:pt x="110" y="0"/>
                  <a:pt x="107" y="0"/>
                </a:cubicBezTo>
                <a:cubicBezTo>
                  <a:pt x="6" y="0"/>
                  <a:pt x="6" y="0"/>
                  <a:pt x="6" y="0"/>
                </a:cubicBezTo>
                <a:cubicBezTo>
                  <a:pt x="3" y="0"/>
                  <a:pt x="0" y="3"/>
                  <a:pt x="0" y="6"/>
                </a:cubicBezTo>
                <a:cubicBezTo>
                  <a:pt x="0" y="58"/>
                  <a:pt x="0" y="58"/>
                  <a:pt x="0" y="58"/>
                </a:cubicBezTo>
                <a:cubicBezTo>
                  <a:pt x="0" y="61"/>
                  <a:pt x="3" y="64"/>
                  <a:pt x="6" y="64"/>
                </a:cubicBezTo>
                <a:cubicBezTo>
                  <a:pt x="107" y="64"/>
                  <a:pt x="107" y="64"/>
                  <a:pt x="107" y="64"/>
                </a:cubicBezTo>
                <a:cubicBezTo>
                  <a:pt x="110" y="64"/>
                  <a:pt x="113" y="61"/>
                  <a:pt x="113" y="58"/>
                </a:cubicBezTo>
                <a:cubicBezTo>
                  <a:pt x="113" y="53"/>
                  <a:pt x="113" y="53"/>
                  <a:pt x="113" y="53"/>
                </a:cubicBezTo>
                <a:cubicBezTo>
                  <a:pt x="122" y="53"/>
                  <a:pt x="122" y="53"/>
                  <a:pt x="122" y="53"/>
                </a:cubicBezTo>
                <a:cubicBezTo>
                  <a:pt x="125" y="53"/>
                  <a:pt x="128" y="50"/>
                  <a:pt x="128" y="47"/>
                </a:cubicBezTo>
                <a:lnTo>
                  <a:pt x="128" y="17"/>
                </a:lnTo>
                <a:close/>
                <a:moveTo>
                  <a:pt x="5" y="59"/>
                </a:moveTo>
                <a:cubicBezTo>
                  <a:pt x="5" y="5"/>
                  <a:pt x="5" y="5"/>
                  <a:pt x="5" y="5"/>
                </a:cubicBezTo>
                <a:cubicBezTo>
                  <a:pt x="33" y="5"/>
                  <a:pt x="33" y="5"/>
                  <a:pt x="33" y="5"/>
                </a:cubicBezTo>
                <a:cubicBezTo>
                  <a:pt x="88" y="59"/>
                  <a:pt x="88" y="59"/>
                  <a:pt x="88" y="59"/>
                </a:cubicBezTo>
                <a:lnTo>
                  <a:pt x="5" y="59"/>
                </a:lnTo>
                <a:close/>
                <a:moveTo>
                  <a:pt x="109" y="59"/>
                </a:moveTo>
                <a:cubicBezTo>
                  <a:pt x="95" y="59"/>
                  <a:pt x="95" y="59"/>
                  <a:pt x="95" y="59"/>
                </a:cubicBezTo>
                <a:cubicBezTo>
                  <a:pt x="40" y="5"/>
                  <a:pt x="40" y="5"/>
                  <a:pt x="40" y="5"/>
                </a:cubicBezTo>
                <a:cubicBezTo>
                  <a:pt x="109" y="5"/>
                  <a:pt x="109" y="5"/>
                  <a:pt x="109" y="5"/>
                </a:cubicBezTo>
                <a:lnTo>
                  <a:pt x="109" y="59"/>
                </a:lnTo>
                <a:close/>
                <a:moveTo>
                  <a:pt x="123" y="48"/>
                </a:moveTo>
                <a:cubicBezTo>
                  <a:pt x="113" y="48"/>
                  <a:pt x="113" y="48"/>
                  <a:pt x="113" y="48"/>
                </a:cubicBezTo>
                <a:cubicBezTo>
                  <a:pt x="113" y="16"/>
                  <a:pt x="113" y="16"/>
                  <a:pt x="113" y="16"/>
                </a:cubicBezTo>
                <a:cubicBezTo>
                  <a:pt x="123" y="16"/>
                  <a:pt x="123" y="16"/>
                  <a:pt x="123" y="16"/>
                </a:cubicBezTo>
                <a:lnTo>
                  <a:pt x="123" y="48"/>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57" name="Freeform 137"/>
          <p:cNvSpPr>
            <a:spLocks noEditPoints="1"/>
          </p:cNvSpPr>
          <p:nvPr/>
        </p:nvSpPr>
        <p:spPr bwMode="auto">
          <a:xfrm>
            <a:off x="11910373" y="5643924"/>
            <a:ext cx="456153" cy="227324"/>
          </a:xfrm>
          <a:custGeom>
            <a:avLst/>
            <a:gdLst>
              <a:gd name="T0" fmla="*/ 128 w 128"/>
              <a:gd name="T1" fmla="*/ 17 h 64"/>
              <a:gd name="T2" fmla="*/ 122 w 128"/>
              <a:gd name="T3" fmla="*/ 11 h 64"/>
              <a:gd name="T4" fmla="*/ 113 w 128"/>
              <a:gd name="T5" fmla="*/ 11 h 64"/>
              <a:gd name="T6" fmla="*/ 113 w 128"/>
              <a:gd name="T7" fmla="*/ 6 h 64"/>
              <a:gd name="T8" fmla="*/ 107 w 128"/>
              <a:gd name="T9" fmla="*/ 0 h 64"/>
              <a:gd name="T10" fmla="*/ 6 w 128"/>
              <a:gd name="T11" fmla="*/ 0 h 64"/>
              <a:gd name="T12" fmla="*/ 0 w 128"/>
              <a:gd name="T13" fmla="*/ 6 h 64"/>
              <a:gd name="T14" fmla="*/ 0 w 128"/>
              <a:gd name="T15" fmla="*/ 58 h 64"/>
              <a:gd name="T16" fmla="*/ 6 w 128"/>
              <a:gd name="T17" fmla="*/ 64 h 64"/>
              <a:gd name="T18" fmla="*/ 107 w 128"/>
              <a:gd name="T19" fmla="*/ 64 h 64"/>
              <a:gd name="T20" fmla="*/ 113 w 128"/>
              <a:gd name="T21" fmla="*/ 58 h 64"/>
              <a:gd name="T22" fmla="*/ 113 w 128"/>
              <a:gd name="T23" fmla="*/ 53 h 64"/>
              <a:gd name="T24" fmla="*/ 122 w 128"/>
              <a:gd name="T25" fmla="*/ 53 h 64"/>
              <a:gd name="T26" fmla="*/ 128 w 128"/>
              <a:gd name="T27" fmla="*/ 47 h 64"/>
              <a:gd name="T28" fmla="*/ 128 w 128"/>
              <a:gd name="T29" fmla="*/ 17 h 64"/>
              <a:gd name="T30" fmla="*/ 109 w 128"/>
              <a:gd name="T31" fmla="*/ 59 h 64"/>
              <a:gd name="T32" fmla="*/ 5 w 128"/>
              <a:gd name="T33" fmla="*/ 59 h 64"/>
              <a:gd name="T34" fmla="*/ 5 w 128"/>
              <a:gd name="T35" fmla="*/ 5 h 64"/>
              <a:gd name="T36" fmla="*/ 109 w 128"/>
              <a:gd name="T37" fmla="*/ 5 h 64"/>
              <a:gd name="T38" fmla="*/ 109 w 128"/>
              <a:gd name="T39" fmla="*/ 59 h 64"/>
              <a:gd name="T40" fmla="*/ 123 w 128"/>
              <a:gd name="T41" fmla="*/ 48 h 64"/>
              <a:gd name="T42" fmla="*/ 113 w 128"/>
              <a:gd name="T43" fmla="*/ 48 h 64"/>
              <a:gd name="T44" fmla="*/ 113 w 128"/>
              <a:gd name="T45" fmla="*/ 16 h 64"/>
              <a:gd name="T46" fmla="*/ 123 w 128"/>
              <a:gd name="T47" fmla="*/ 16 h 64"/>
              <a:gd name="T48" fmla="*/ 123 w 128"/>
              <a:gd name="T4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64">
                <a:moveTo>
                  <a:pt x="128" y="17"/>
                </a:moveTo>
                <a:cubicBezTo>
                  <a:pt x="128" y="14"/>
                  <a:pt x="125" y="11"/>
                  <a:pt x="122" y="11"/>
                </a:cubicBezTo>
                <a:cubicBezTo>
                  <a:pt x="113" y="11"/>
                  <a:pt x="113" y="11"/>
                  <a:pt x="113" y="11"/>
                </a:cubicBezTo>
                <a:cubicBezTo>
                  <a:pt x="113" y="6"/>
                  <a:pt x="113" y="6"/>
                  <a:pt x="113" y="6"/>
                </a:cubicBezTo>
                <a:cubicBezTo>
                  <a:pt x="113" y="3"/>
                  <a:pt x="110" y="0"/>
                  <a:pt x="107" y="0"/>
                </a:cubicBezTo>
                <a:cubicBezTo>
                  <a:pt x="6" y="0"/>
                  <a:pt x="6" y="0"/>
                  <a:pt x="6" y="0"/>
                </a:cubicBezTo>
                <a:cubicBezTo>
                  <a:pt x="3" y="0"/>
                  <a:pt x="0" y="3"/>
                  <a:pt x="0" y="6"/>
                </a:cubicBezTo>
                <a:cubicBezTo>
                  <a:pt x="0" y="58"/>
                  <a:pt x="0" y="58"/>
                  <a:pt x="0" y="58"/>
                </a:cubicBezTo>
                <a:cubicBezTo>
                  <a:pt x="0" y="61"/>
                  <a:pt x="3" y="64"/>
                  <a:pt x="6" y="64"/>
                </a:cubicBezTo>
                <a:cubicBezTo>
                  <a:pt x="107" y="64"/>
                  <a:pt x="107" y="64"/>
                  <a:pt x="107" y="64"/>
                </a:cubicBezTo>
                <a:cubicBezTo>
                  <a:pt x="110" y="64"/>
                  <a:pt x="113" y="61"/>
                  <a:pt x="113" y="58"/>
                </a:cubicBezTo>
                <a:cubicBezTo>
                  <a:pt x="113" y="53"/>
                  <a:pt x="113" y="53"/>
                  <a:pt x="113" y="53"/>
                </a:cubicBezTo>
                <a:cubicBezTo>
                  <a:pt x="122" y="53"/>
                  <a:pt x="122" y="53"/>
                  <a:pt x="122" y="53"/>
                </a:cubicBezTo>
                <a:cubicBezTo>
                  <a:pt x="125" y="53"/>
                  <a:pt x="128" y="50"/>
                  <a:pt x="128" y="47"/>
                </a:cubicBezTo>
                <a:lnTo>
                  <a:pt x="128" y="17"/>
                </a:lnTo>
                <a:close/>
                <a:moveTo>
                  <a:pt x="109" y="59"/>
                </a:moveTo>
                <a:cubicBezTo>
                  <a:pt x="5" y="59"/>
                  <a:pt x="5" y="59"/>
                  <a:pt x="5" y="59"/>
                </a:cubicBezTo>
                <a:cubicBezTo>
                  <a:pt x="5" y="5"/>
                  <a:pt x="5" y="5"/>
                  <a:pt x="5" y="5"/>
                </a:cubicBezTo>
                <a:cubicBezTo>
                  <a:pt x="109" y="5"/>
                  <a:pt x="109" y="5"/>
                  <a:pt x="109" y="5"/>
                </a:cubicBezTo>
                <a:lnTo>
                  <a:pt x="109" y="59"/>
                </a:lnTo>
                <a:close/>
                <a:moveTo>
                  <a:pt x="123" y="48"/>
                </a:moveTo>
                <a:cubicBezTo>
                  <a:pt x="113" y="48"/>
                  <a:pt x="113" y="48"/>
                  <a:pt x="113" y="48"/>
                </a:cubicBezTo>
                <a:cubicBezTo>
                  <a:pt x="113" y="16"/>
                  <a:pt x="113" y="16"/>
                  <a:pt x="113" y="16"/>
                </a:cubicBezTo>
                <a:cubicBezTo>
                  <a:pt x="123" y="16"/>
                  <a:pt x="123" y="16"/>
                  <a:pt x="123" y="16"/>
                </a:cubicBezTo>
                <a:lnTo>
                  <a:pt x="123" y="48"/>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58" name="Freeform 138"/>
          <p:cNvSpPr>
            <a:spLocks noEditPoints="1"/>
          </p:cNvSpPr>
          <p:nvPr/>
        </p:nvSpPr>
        <p:spPr bwMode="auto">
          <a:xfrm>
            <a:off x="11103450" y="5529510"/>
            <a:ext cx="248401" cy="456153"/>
          </a:xfrm>
          <a:custGeom>
            <a:avLst/>
            <a:gdLst>
              <a:gd name="T0" fmla="*/ 64 w 70"/>
              <a:gd name="T1" fmla="*/ 92 h 128"/>
              <a:gd name="T2" fmla="*/ 62 w 70"/>
              <a:gd name="T3" fmla="*/ 90 h 128"/>
              <a:gd name="T4" fmla="*/ 37 w 70"/>
              <a:gd name="T5" fmla="*/ 90 h 128"/>
              <a:gd name="T6" fmla="*/ 37 w 70"/>
              <a:gd name="T7" fmla="*/ 34 h 128"/>
              <a:gd name="T8" fmla="*/ 38 w 70"/>
              <a:gd name="T9" fmla="*/ 34 h 128"/>
              <a:gd name="T10" fmla="*/ 52 w 70"/>
              <a:gd name="T11" fmla="*/ 17 h 128"/>
              <a:gd name="T12" fmla="*/ 35 w 70"/>
              <a:gd name="T13" fmla="*/ 0 h 128"/>
              <a:gd name="T14" fmla="*/ 18 w 70"/>
              <a:gd name="T15" fmla="*/ 17 h 128"/>
              <a:gd name="T16" fmla="*/ 32 w 70"/>
              <a:gd name="T17" fmla="*/ 34 h 128"/>
              <a:gd name="T18" fmla="*/ 33 w 70"/>
              <a:gd name="T19" fmla="*/ 34 h 128"/>
              <a:gd name="T20" fmla="*/ 33 w 70"/>
              <a:gd name="T21" fmla="*/ 90 h 128"/>
              <a:gd name="T22" fmla="*/ 8 w 70"/>
              <a:gd name="T23" fmla="*/ 90 h 128"/>
              <a:gd name="T24" fmla="*/ 6 w 70"/>
              <a:gd name="T25" fmla="*/ 92 h 128"/>
              <a:gd name="T26" fmla="*/ 6 w 70"/>
              <a:gd name="T27" fmla="*/ 92 h 128"/>
              <a:gd name="T28" fmla="*/ 0 w 70"/>
              <a:gd name="T29" fmla="*/ 122 h 128"/>
              <a:gd name="T30" fmla="*/ 2 w 70"/>
              <a:gd name="T31" fmla="*/ 124 h 128"/>
              <a:gd name="T32" fmla="*/ 8 w 70"/>
              <a:gd name="T33" fmla="*/ 124 h 128"/>
              <a:gd name="T34" fmla="*/ 8 w 70"/>
              <a:gd name="T35" fmla="*/ 126 h 128"/>
              <a:gd name="T36" fmla="*/ 10 w 70"/>
              <a:gd name="T37" fmla="*/ 128 h 128"/>
              <a:gd name="T38" fmla="*/ 12 w 70"/>
              <a:gd name="T39" fmla="*/ 126 h 128"/>
              <a:gd name="T40" fmla="*/ 12 w 70"/>
              <a:gd name="T41" fmla="*/ 124 h 128"/>
              <a:gd name="T42" fmla="*/ 58 w 70"/>
              <a:gd name="T43" fmla="*/ 124 h 128"/>
              <a:gd name="T44" fmla="*/ 58 w 70"/>
              <a:gd name="T45" fmla="*/ 126 h 128"/>
              <a:gd name="T46" fmla="*/ 60 w 70"/>
              <a:gd name="T47" fmla="*/ 128 h 128"/>
              <a:gd name="T48" fmla="*/ 62 w 70"/>
              <a:gd name="T49" fmla="*/ 126 h 128"/>
              <a:gd name="T50" fmla="*/ 62 w 70"/>
              <a:gd name="T51" fmla="*/ 124 h 128"/>
              <a:gd name="T52" fmla="*/ 68 w 70"/>
              <a:gd name="T53" fmla="*/ 124 h 128"/>
              <a:gd name="T54" fmla="*/ 70 w 70"/>
              <a:gd name="T55" fmla="*/ 122 h 128"/>
              <a:gd name="T56" fmla="*/ 64 w 70"/>
              <a:gd name="T57" fmla="*/ 92 h 128"/>
              <a:gd name="T58" fmla="*/ 22 w 70"/>
              <a:gd name="T59" fmla="*/ 17 h 128"/>
              <a:gd name="T60" fmla="*/ 35 w 70"/>
              <a:gd name="T61" fmla="*/ 5 h 128"/>
              <a:gd name="T62" fmla="*/ 48 w 70"/>
              <a:gd name="T63" fmla="*/ 17 h 128"/>
              <a:gd name="T64" fmla="*/ 35 w 70"/>
              <a:gd name="T65" fmla="*/ 30 h 128"/>
              <a:gd name="T66" fmla="*/ 22 w 70"/>
              <a:gd name="T67" fmla="*/ 17 h 128"/>
              <a:gd name="T68" fmla="*/ 65 w 70"/>
              <a:gd name="T69" fmla="*/ 120 h 128"/>
              <a:gd name="T70" fmla="*/ 5 w 70"/>
              <a:gd name="T71" fmla="*/ 120 h 128"/>
              <a:gd name="T72" fmla="*/ 10 w 70"/>
              <a:gd name="T73" fmla="*/ 95 h 128"/>
              <a:gd name="T74" fmla="*/ 60 w 70"/>
              <a:gd name="T75" fmla="*/ 95 h 128"/>
              <a:gd name="T76" fmla="*/ 60 w 70"/>
              <a:gd name="T77" fmla="*/ 96 h 128"/>
              <a:gd name="T78" fmla="*/ 64 w 70"/>
              <a:gd name="T79" fmla="*/ 118 h 128"/>
              <a:gd name="T80" fmla="*/ 65 w 70"/>
              <a:gd name="T81"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 h="128">
                <a:moveTo>
                  <a:pt x="64" y="92"/>
                </a:moveTo>
                <a:cubicBezTo>
                  <a:pt x="64" y="91"/>
                  <a:pt x="63" y="90"/>
                  <a:pt x="62" y="90"/>
                </a:cubicBezTo>
                <a:cubicBezTo>
                  <a:pt x="37" y="90"/>
                  <a:pt x="37" y="90"/>
                  <a:pt x="37" y="90"/>
                </a:cubicBezTo>
                <a:cubicBezTo>
                  <a:pt x="37" y="34"/>
                  <a:pt x="37" y="34"/>
                  <a:pt x="37" y="34"/>
                </a:cubicBezTo>
                <a:cubicBezTo>
                  <a:pt x="38" y="34"/>
                  <a:pt x="38" y="34"/>
                  <a:pt x="38" y="34"/>
                </a:cubicBezTo>
                <a:cubicBezTo>
                  <a:pt x="46" y="32"/>
                  <a:pt x="52" y="25"/>
                  <a:pt x="52" y="17"/>
                </a:cubicBezTo>
                <a:cubicBezTo>
                  <a:pt x="52" y="8"/>
                  <a:pt x="44" y="0"/>
                  <a:pt x="35" y="0"/>
                </a:cubicBezTo>
                <a:cubicBezTo>
                  <a:pt x="26" y="0"/>
                  <a:pt x="18" y="8"/>
                  <a:pt x="18" y="17"/>
                </a:cubicBezTo>
                <a:cubicBezTo>
                  <a:pt x="18" y="25"/>
                  <a:pt x="24" y="32"/>
                  <a:pt x="32" y="34"/>
                </a:cubicBezTo>
                <a:cubicBezTo>
                  <a:pt x="33" y="34"/>
                  <a:pt x="33" y="34"/>
                  <a:pt x="33" y="34"/>
                </a:cubicBezTo>
                <a:cubicBezTo>
                  <a:pt x="33" y="90"/>
                  <a:pt x="33" y="90"/>
                  <a:pt x="33" y="90"/>
                </a:cubicBezTo>
                <a:cubicBezTo>
                  <a:pt x="8" y="90"/>
                  <a:pt x="8" y="90"/>
                  <a:pt x="8" y="90"/>
                </a:cubicBezTo>
                <a:cubicBezTo>
                  <a:pt x="7" y="90"/>
                  <a:pt x="6" y="91"/>
                  <a:pt x="6" y="92"/>
                </a:cubicBezTo>
                <a:cubicBezTo>
                  <a:pt x="6" y="92"/>
                  <a:pt x="6" y="92"/>
                  <a:pt x="6" y="92"/>
                </a:cubicBezTo>
                <a:cubicBezTo>
                  <a:pt x="4" y="100"/>
                  <a:pt x="0" y="121"/>
                  <a:pt x="0" y="122"/>
                </a:cubicBezTo>
                <a:cubicBezTo>
                  <a:pt x="0" y="123"/>
                  <a:pt x="1" y="124"/>
                  <a:pt x="2" y="124"/>
                </a:cubicBezTo>
                <a:cubicBezTo>
                  <a:pt x="8" y="124"/>
                  <a:pt x="8" y="124"/>
                  <a:pt x="8" y="124"/>
                </a:cubicBezTo>
                <a:cubicBezTo>
                  <a:pt x="8" y="126"/>
                  <a:pt x="8" y="126"/>
                  <a:pt x="8" y="126"/>
                </a:cubicBezTo>
                <a:cubicBezTo>
                  <a:pt x="8" y="127"/>
                  <a:pt x="9" y="128"/>
                  <a:pt x="10" y="128"/>
                </a:cubicBezTo>
                <a:cubicBezTo>
                  <a:pt x="11" y="128"/>
                  <a:pt x="12" y="127"/>
                  <a:pt x="12" y="126"/>
                </a:cubicBezTo>
                <a:cubicBezTo>
                  <a:pt x="12" y="124"/>
                  <a:pt x="12" y="124"/>
                  <a:pt x="12" y="124"/>
                </a:cubicBezTo>
                <a:cubicBezTo>
                  <a:pt x="58" y="124"/>
                  <a:pt x="58" y="124"/>
                  <a:pt x="58" y="124"/>
                </a:cubicBezTo>
                <a:cubicBezTo>
                  <a:pt x="58" y="126"/>
                  <a:pt x="58" y="126"/>
                  <a:pt x="58" y="126"/>
                </a:cubicBezTo>
                <a:cubicBezTo>
                  <a:pt x="58" y="127"/>
                  <a:pt x="59" y="128"/>
                  <a:pt x="60" y="128"/>
                </a:cubicBezTo>
                <a:cubicBezTo>
                  <a:pt x="61" y="128"/>
                  <a:pt x="62" y="127"/>
                  <a:pt x="62" y="126"/>
                </a:cubicBezTo>
                <a:cubicBezTo>
                  <a:pt x="62" y="124"/>
                  <a:pt x="62" y="124"/>
                  <a:pt x="62" y="124"/>
                </a:cubicBezTo>
                <a:cubicBezTo>
                  <a:pt x="68" y="124"/>
                  <a:pt x="68" y="124"/>
                  <a:pt x="68" y="124"/>
                </a:cubicBezTo>
                <a:cubicBezTo>
                  <a:pt x="69" y="124"/>
                  <a:pt x="70" y="123"/>
                  <a:pt x="70" y="122"/>
                </a:cubicBezTo>
                <a:cubicBezTo>
                  <a:pt x="70" y="121"/>
                  <a:pt x="66" y="100"/>
                  <a:pt x="64" y="92"/>
                </a:cubicBezTo>
                <a:close/>
                <a:moveTo>
                  <a:pt x="22" y="17"/>
                </a:moveTo>
                <a:cubicBezTo>
                  <a:pt x="22" y="10"/>
                  <a:pt x="28" y="5"/>
                  <a:pt x="35" y="5"/>
                </a:cubicBezTo>
                <a:cubicBezTo>
                  <a:pt x="42" y="5"/>
                  <a:pt x="48" y="10"/>
                  <a:pt x="48" y="17"/>
                </a:cubicBezTo>
                <a:cubicBezTo>
                  <a:pt x="48" y="24"/>
                  <a:pt x="42" y="30"/>
                  <a:pt x="35" y="30"/>
                </a:cubicBezTo>
                <a:cubicBezTo>
                  <a:pt x="28" y="30"/>
                  <a:pt x="22" y="24"/>
                  <a:pt x="22" y="17"/>
                </a:cubicBezTo>
                <a:close/>
                <a:moveTo>
                  <a:pt x="65" y="120"/>
                </a:moveTo>
                <a:cubicBezTo>
                  <a:pt x="5" y="120"/>
                  <a:pt x="5" y="120"/>
                  <a:pt x="5" y="120"/>
                </a:cubicBezTo>
                <a:cubicBezTo>
                  <a:pt x="10" y="95"/>
                  <a:pt x="10" y="95"/>
                  <a:pt x="10" y="95"/>
                </a:cubicBezTo>
                <a:cubicBezTo>
                  <a:pt x="60" y="95"/>
                  <a:pt x="60" y="95"/>
                  <a:pt x="60" y="95"/>
                </a:cubicBezTo>
                <a:cubicBezTo>
                  <a:pt x="60" y="96"/>
                  <a:pt x="60" y="96"/>
                  <a:pt x="60" y="96"/>
                </a:cubicBezTo>
                <a:cubicBezTo>
                  <a:pt x="61" y="103"/>
                  <a:pt x="63" y="112"/>
                  <a:pt x="64" y="118"/>
                </a:cubicBezTo>
                <a:lnTo>
                  <a:pt x="65" y="12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59" name="Freeform 139"/>
          <p:cNvSpPr>
            <a:spLocks noEditPoints="1"/>
          </p:cNvSpPr>
          <p:nvPr/>
        </p:nvSpPr>
        <p:spPr bwMode="auto">
          <a:xfrm>
            <a:off x="10088774" y="5592739"/>
            <a:ext cx="454647" cy="328190"/>
          </a:xfrm>
          <a:custGeom>
            <a:avLst/>
            <a:gdLst>
              <a:gd name="T0" fmla="*/ 123 w 128"/>
              <a:gd name="T1" fmla="*/ 28 h 92"/>
              <a:gd name="T2" fmla="*/ 113 w 128"/>
              <a:gd name="T3" fmla="*/ 8 h 92"/>
              <a:gd name="T4" fmla="*/ 92 w 128"/>
              <a:gd name="T5" fmla="*/ 0 h 92"/>
              <a:gd name="T6" fmla="*/ 36 w 128"/>
              <a:gd name="T7" fmla="*/ 0 h 92"/>
              <a:gd name="T8" fmla="*/ 15 w 128"/>
              <a:gd name="T9" fmla="*/ 8 h 92"/>
              <a:gd name="T10" fmla="*/ 5 w 128"/>
              <a:gd name="T11" fmla="*/ 28 h 92"/>
              <a:gd name="T12" fmla="*/ 0 w 128"/>
              <a:gd name="T13" fmla="*/ 75 h 92"/>
              <a:gd name="T14" fmla="*/ 17 w 128"/>
              <a:gd name="T15" fmla="*/ 92 h 92"/>
              <a:gd name="T16" fmla="*/ 32 w 128"/>
              <a:gd name="T17" fmla="*/ 82 h 92"/>
              <a:gd name="T18" fmla="*/ 45 w 128"/>
              <a:gd name="T19" fmla="*/ 62 h 92"/>
              <a:gd name="T20" fmla="*/ 83 w 128"/>
              <a:gd name="T21" fmla="*/ 62 h 92"/>
              <a:gd name="T22" fmla="*/ 96 w 128"/>
              <a:gd name="T23" fmla="*/ 82 h 92"/>
              <a:gd name="T24" fmla="*/ 111 w 128"/>
              <a:gd name="T25" fmla="*/ 92 h 92"/>
              <a:gd name="T26" fmla="*/ 128 w 128"/>
              <a:gd name="T27" fmla="*/ 75 h 92"/>
              <a:gd name="T28" fmla="*/ 123 w 128"/>
              <a:gd name="T29" fmla="*/ 28 h 92"/>
              <a:gd name="T30" fmla="*/ 111 w 128"/>
              <a:gd name="T31" fmla="*/ 87 h 92"/>
              <a:gd name="T32" fmla="*/ 100 w 128"/>
              <a:gd name="T33" fmla="*/ 80 h 92"/>
              <a:gd name="T34" fmla="*/ 86 w 128"/>
              <a:gd name="T35" fmla="*/ 58 h 92"/>
              <a:gd name="T36" fmla="*/ 42 w 128"/>
              <a:gd name="T37" fmla="*/ 58 h 92"/>
              <a:gd name="T38" fmla="*/ 28 w 128"/>
              <a:gd name="T39" fmla="*/ 80 h 92"/>
              <a:gd name="T40" fmla="*/ 17 w 128"/>
              <a:gd name="T41" fmla="*/ 87 h 92"/>
              <a:gd name="T42" fmla="*/ 5 w 128"/>
              <a:gd name="T43" fmla="*/ 75 h 92"/>
              <a:gd name="T44" fmla="*/ 10 w 128"/>
              <a:gd name="T45" fmla="*/ 29 h 92"/>
              <a:gd name="T46" fmla="*/ 18 w 128"/>
              <a:gd name="T47" fmla="*/ 12 h 92"/>
              <a:gd name="T48" fmla="*/ 36 w 128"/>
              <a:gd name="T49" fmla="*/ 5 h 92"/>
              <a:gd name="T50" fmla="*/ 92 w 128"/>
              <a:gd name="T51" fmla="*/ 5 h 92"/>
              <a:gd name="T52" fmla="*/ 110 w 128"/>
              <a:gd name="T53" fmla="*/ 12 h 92"/>
              <a:gd name="T54" fmla="*/ 118 w 128"/>
              <a:gd name="T55" fmla="*/ 29 h 92"/>
              <a:gd name="T56" fmla="*/ 123 w 128"/>
              <a:gd name="T57" fmla="*/ 75 h 92"/>
              <a:gd name="T58" fmla="*/ 111 w 128"/>
              <a:gd name="T59" fmla="*/ 8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92">
                <a:moveTo>
                  <a:pt x="123" y="28"/>
                </a:moveTo>
                <a:cubicBezTo>
                  <a:pt x="122" y="21"/>
                  <a:pt x="119" y="14"/>
                  <a:pt x="113" y="8"/>
                </a:cubicBezTo>
                <a:cubicBezTo>
                  <a:pt x="107" y="3"/>
                  <a:pt x="100" y="0"/>
                  <a:pt x="92" y="0"/>
                </a:cubicBezTo>
                <a:cubicBezTo>
                  <a:pt x="36" y="0"/>
                  <a:pt x="36" y="0"/>
                  <a:pt x="36" y="0"/>
                </a:cubicBezTo>
                <a:cubicBezTo>
                  <a:pt x="28" y="0"/>
                  <a:pt x="21" y="3"/>
                  <a:pt x="15" y="8"/>
                </a:cubicBezTo>
                <a:cubicBezTo>
                  <a:pt x="9" y="14"/>
                  <a:pt x="6" y="21"/>
                  <a:pt x="5" y="28"/>
                </a:cubicBezTo>
                <a:cubicBezTo>
                  <a:pt x="2" y="57"/>
                  <a:pt x="0" y="74"/>
                  <a:pt x="0" y="75"/>
                </a:cubicBezTo>
                <a:cubicBezTo>
                  <a:pt x="0" y="84"/>
                  <a:pt x="7" y="92"/>
                  <a:pt x="17" y="92"/>
                </a:cubicBezTo>
                <a:cubicBezTo>
                  <a:pt x="23" y="92"/>
                  <a:pt x="29" y="88"/>
                  <a:pt x="32" y="82"/>
                </a:cubicBezTo>
                <a:cubicBezTo>
                  <a:pt x="45" y="62"/>
                  <a:pt x="45" y="62"/>
                  <a:pt x="45" y="62"/>
                </a:cubicBezTo>
                <a:cubicBezTo>
                  <a:pt x="83" y="62"/>
                  <a:pt x="83" y="62"/>
                  <a:pt x="83" y="62"/>
                </a:cubicBezTo>
                <a:cubicBezTo>
                  <a:pt x="96" y="82"/>
                  <a:pt x="96" y="82"/>
                  <a:pt x="96" y="82"/>
                </a:cubicBezTo>
                <a:cubicBezTo>
                  <a:pt x="99" y="88"/>
                  <a:pt x="105" y="92"/>
                  <a:pt x="111" y="92"/>
                </a:cubicBezTo>
                <a:cubicBezTo>
                  <a:pt x="121" y="92"/>
                  <a:pt x="128" y="84"/>
                  <a:pt x="128" y="75"/>
                </a:cubicBezTo>
                <a:cubicBezTo>
                  <a:pt x="128" y="74"/>
                  <a:pt x="126" y="57"/>
                  <a:pt x="123" y="28"/>
                </a:cubicBezTo>
                <a:close/>
                <a:moveTo>
                  <a:pt x="111" y="87"/>
                </a:moveTo>
                <a:cubicBezTo>
                  <a:pt x="107" y="87"/>
                  <a:pt x="102" y="84"/>
                  <a:pt x="100" y="80"/>
                </a:cubicBezTo>
                <a:cubicBezTo>
                  <a:pt x="86" y="58"/>
                  <a:pt x="86" y="58"/>
                  <a:pt x="86" y="58"/>
                </a:cubicBezTo>
                <a:cubicBezTo>
                  <a:pt x="42" y="58"/>
                  <a:pt x="42" y="58"/>
                  <a:pt x="42" y="58"/>
                </a:cubicBezTo>
                <a:cubicBezTo>
                  <a:pt x="28" y="80"/>
                  <a:pt x="28" y="80"/>
                  <a:pt x="28" y="80"/>
                </a:cubicBezTo>
                <a:cubicBezTo>
                  <a:pt x="26" y="84"/>
                  <a:pt x="21" y="87"/>
                  <a:pt x="17" y="87"/>
                </a:cubicBezTo>
                <a:cubicBezTo>
                  <a:pt x="10" y="87"/>
                  <a:pt x="5" y="82"/>
                  <a:pt x="5" y="75"/>
                </a:cubicBezTo>
                <a:cubicBezTo>
                  <a:pt x="5" y="73"/>
                  <a:pt x="8" y="44"/>
                  <a:pt x="10" y="29"/>
                </a:cubicBezTo>
                <a:cubicBezTo>
                  <a:pt x="10" y="22"/>
                  <a:pt x="13" y="16"/>
                  <a:pt x="18" y="12"/>
                </a:cubicBezTo>
                <a:cubicBezTo>
                  <a:pt x="23" y="7"/>
                  <a:pt x="29" y="5"/>
                  <a:pt x="36" y="5"/>
                </a:cubicBezTo>
                <a:cubicBezTo>
                  <a:pt x="92" y="5"/>
                  <a:pt x="92" y="5"/>
                  <a:pt x="92" y="5"/>
                </a:cubicBezTo>
                <a:cubicBezTo>
                  <a:pt x="99" y="5"/>
                  <a:pt x="105" y="7"/>
                  <a:pt x="110" y="12"/>
                </a:cubicBezTo>
                <a:cubicBezTo>
                  <a:pt x="115" y="16"/>
                  <a:pt x="118" y="22"/>
                  <a:pt x="118" y="29"/>
                </a:cubicBezTo>
                <a:cubicBezTo>
                  <a:pt x="120" y="46"/>
                  <a:pt x="123" y="73"/>
                  <a:pt x="123" y="75"/>
                </a:cubicBezTo>
                <a:cubicBezTo>
                  <a:pt x="123" y="82"/>
                  <a:pt x="118" y="87"/>
                  <a:pt x="111" y="8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60" name="Freeform 140"/>
          <p:cNvSpPr/>
          <p:nvPr/>
        </p:nvSpPr>
        <p:spPr bwMode="auto">
          <a:xfrm>
            <a:off x="10177596" y="5665001"/>
            <a:ext cx="96349" cy="96349"/>
          </a:xfrm>
          <a:custGeom>
            <a:avLst/>
            <a:gdLst>
              <a:gd name="T0" fmla="*/ 24 w 27"/>
              <a:gd name="T1" fmla="*/ 11 h 27"/>
              <a:gd name="T2" fmla="*/ 15 w 27"/>
              <a:gd name="T3" fmla="*/ 11 h 27"/>
              <a:gd name="T4" fmla="*/ 15 w 27"/>
              <a:gd name="T5" fmla="*/ 2 h 27"/>
              <a:gd name="T6" fmla="*/ 13 w 27"/>
              <a:gd name="T7" fmla="*/ 0 h 27"/>
              <a:gd name="T8" fmla="*/ 11 w 27"/>
              <a:gd name="T9" fmla="*/ 2 h 27"/>
              <a:gd name="T10" fmla="*/ 11 w 27"/>
              <a:gd name="T11" fmla="*/ 11 h 27"/>
              <a:gd name="T12" fmla="*/ 2 w 27"/>
              <a:gd name="T13" fmla="*/ 11 h 27"/>
              <a:gd name="T14" fmla="*/ 0 w 27"/>
              <a:gd name="T15" fmla="*/ 13 h 27"/>
              <a:gd name="T16" fmla="*/ 2 w 27"/>
              <a:gd name="T17" fmla="*/ 15 h 27"/>
              <a:gd name="T18" fmla="*/ 11 w 27"/>
              <a:gd name="T19" fmla="*/ 15 h 27"/>
              <a:gd name="T20" fmla="*/ 11 w 27"/>
              <a:gd name="T21" fmla="*/ 24 h 27"/>
              <a:gd name="T22" fmla="*/ 13 w 27"/>
              <a:gd name="T23" fmla="*/ 27 h 27"/>
              <a:gd name="T24" fmla="*/ 15 w 27"/>
              <a:gd name="T25" fmla="*/ 24 h 27"/>
              <a:gd name="T26" fmla="*/ 15 w 27"/>
              <a:gd name="T27" fmla="*/ 15 h 27"/>
              <a:gd name="T28" fmla="*/ 24 w 27"/>
              <a:gd name="T29" fmla="*/ 15 h 27"/>
              <a:gd name="T30" fmla="*/ 27 w 27"/>
              <a:gd name="T31" fmla="*/ 13 h 27"/>
              <a:gd name="T32" fmla="*/ 24 w 27"/>
              <a:gd name="T3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24" y="11"/>
                </a:moveTo>
                <a:cubicBezTo>
                  <a:pt x="15" y="11"/>
                  <a:pt x="15" y="11"/>
                  <a:pt x="15" y="11"/>
                </a:cubicBezTo>
                <a:cubicBezTo>
                  <a:pt x="15" y="2"/>
                  <a:pt x="15" y="2"/>
                  <a:pt x="15" y="2"/>
                </a:cubicBezTo>
                <a:cubicBezTo>
                  <a:pt x="15" y="1"/>
                  <a:pt x="14" y="0"/>
                  <a:pt x="13" y="0"/>
                </a:cubicBezTo>
                <a:cubicBezTo>
                  <a:pt x="12" y="0"/>
                  <a:pt x="11" y="1"/>
                  <a:pt x="11" y="2"/>
                </a:cubicBezTo>
                <a:cubicBezTo>
                  <a:pt x="11" y="11"/>
                  <a:pt x="11" y="11"/>
                  <a:pt x="11" y="11"/>
                </a:cubicBezTo>
                <a:cubicBezTo>
                  <a:pt x="2" y="11"/>
                  <a:pt x="2" y="11"/>
                  <a:pt x="2" y="11"/>
                </a:cubicBezTo>
                <a:cubicBezTo>
                  <a:pt x="1" y="11"/>
                  <a:pt x="0" y="12"/>
                  <a:pt x="0" y="13"/>
                </a:cubicBezTo>
                <a:cubicBezTo>
                  <a:pt x="0" y="14"/>
                  <a:pt x="1" y="15"/>
                  <a:pt x="2" y="15"/>
                </a:cubicBezTo>
                <a:cubicBezTo>
                  <a:pt x="11" y="15"/>
                  <a:pt x="11" y="15"/>
                  <a:pt x="11" y="15"/>
                </a:cubicBezTo>
                <a:cubicBezTo>
                  <a:pt x="11" y="24"/>
                  <a:pt x="11" y="24"/>
                  <a:pt x="11" y="24"/>
                </a:cubicBezTo>
                <a:cubicBezTo>
                  <a:pt x="11" y="26"/>
                  <a:pt x="12" y="27"/>
                  <a:pt x="13" y="27"/>
                </a:cubicBezTo>
                <a:cubicBezTo>
                  <a:pt x="14" y="27"/>
                  <a:pt x="15" y="26"/>
                  <a:pt x="15" y="24"/>
                </a:cubicBezTo>
                <a:cubicBezTo>
                  <a:pt x="15" y="15"/>
                  <a:pt x="15" y="15"/>
                  <a:pt x="15" y="15"/>
                </a:cubicBezTo>
                <a:cubicBezTo>
                  <a:pt x="24" y="15"/>
                  <a:pt x="24" y="15"/>
                  <a:pt x="24" y="15"/>
                </a:cubicBezTo>
                <a:cubicBezTo>
                  <a:pt x="26" y="15"/>
                  <a:pt x="27" y="14"/>
                  <a:pt x="27" y="13"/>
                </a:cubicBezTo>
                <a:cubicBezTo>
                  <a:pt x="27" y="12"/>
                  <a:pt x="26" y="11"/>
                  <a:pt x="24" y="11"/>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61" name="Oval 141"/>
          <p:cNvSpPr>
            <a:spLocks noChangeArrowheads="1"/>
          </p:cNvSpPr>
          <p:nvPr/>
        </p:nvSpPr>
        <p:spPr bwMode="auto">
          <a:xfrm>
            <a:off x="10394382" y="5665000"/>
            <a:ext cx="2559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62" name="Oval 142"/>
          <p:cNvSpPr>
            <a:spLocks noChangeArrowheads="1"/>
          </p:cNvSpPr>
          <p:nvPr/>
        </p:nvSpPr>
        <p:spPr bwMode="auto">
          <a:xfrm>
            <a:off x="10394382" y="5732748"/>
            <a:ext cx="25593" cy="2860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63" name="Oval 143"/>
          <p:cNvSpPr>
            <a:spLocks noChangeArrowheads="1"/>
          </p:cNvSpPr>
          <p:nvPr/>
        </p:nvSpPr>
        <p:spPr bwMode="auto">
          <a:xfrm>
            <a:off x="10430511" y="5699628"/>
            <a:ext cx="24087" cy="2559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64" name="Oval 144"/>
          <p:cNvSpPr>
            <a:spLocks noChangeArrowheads="1"/>
          </p:cNvSpPr>
          <p:nvPr/>
        </p:nvSpPr>
        <p:spPr bwMode="auto">
          <a:xfrm>
            <a:off x="10358250" y="5699628"/>
            <a:ext cx="28603" cy="2559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65" name="Freeform 145"/>
          <p:cNvSpPr>
            <a:spLocks noEditPoints="1"/>
          </p:cNvSpPr>
          <p:nvPr/>
        </p:nvSpPr>
        <p:spPr bwMode="auto">
          <a:xfrm>
            <a:off x="9176468" y="5618332"/>
            <a:ext cx="456153" cy="278509"/>
          </a:xfrm>
          <a:custGeom>
            <a:avLst/>
            <a:gdLst>
              <a:gd name="T0" fmla="*/ 122 w 128"/>
              <a:gd name="T1" fmla="*/ 0 h 78"/>
              <a:gd name="T2" fmla="*/ 6 w 128"/>
              <a:gd name="T3" fmla="*/ 0 h 78"/>
              <a:gd name="T4" fmla="*/ 0 w 128"/>
              <a:gd name="T5" fmla="*/ 6 h 78"/>
              <a:gd name="T6" fmla="*/ 0 w 128"/>
              <a:gd name="T7" fmla="*/ 72 h 78"/>
              <a:gd name="T8" fmla="*/ 6 w 128"/>
              <a:gd name="T9" fmla="*/ 78 h 78"/>
              <a:gd name="T10" fmla="*/ 122 w 128"/>
              <a:gd name="T11" fmla="*/ 78 h 78"/>
              <a:gd name="T12" fmla="*/ 128 w 128"/>
              <a:gd name="T13" fmla="*/ 72 h 78"/>
              <a:gd name="T14" fmla="*/ 128 w 128"/>
              <a:gd name="T15" fmla="*/ 6 h 78"/>
              <a:gd name="T16" fmla="*/ 122 w 128"/>
              <a:gd name="T17" fmla="*/ 0 h 78"/>
              <a:gd name="T18" fmla="*/ 123 w 128"/>
              <a:gd name="T19" fmla="*/ 74 h 78"/>
              <a:gd name="T20" fmla="*/ 5 w 128"/>
              <a:gd name="T21" fmla="*/ 74 h 78"/>
              <a:gd name="T22" fmla="*/ 5 w 128"/>
              <a:gd name="T23" fmla="*/ 4 h 78"/>
              <a:gd name="T24" fmla="*/ 123 w 128"/>
              <a:gd name="T25" fmla="*/ 4 h 78"/>
              <a:gd name="T26" fmla="*/ 123 w 128"/>
              <a:gd name="T27" fmla="*/ 7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78">
                <a:moveTo>
                  <a:pt x="122" y="0"/>
                </a:moveTo>
                <a:cubicBezTo>
                  <a:pt x="6" y="0"/>
                  <a:pt x="6" y="0"/>
                  <a:pt x="6" y="0"/>
                </a:cubicBezTo>
                <a:cubicBezTo>
                  <a:pt x="3" y="0"/>
                  <a:pt x="0" y="2"/>
                  <a:pt x="0" y="6"/>
                </a:cubicBezTo>
                <a:cubicBezTo>
                  <a:pt x="0" y="72"/>
                  <a:pt x="0" y="72"/>
                  <a:pt x="0" y="72"/>
                </a:cubicBezTo>
                <a:cubicBezTo>
                  <a:pt x="0" y="76"/>
                  <a:pt x="3" y="78"/>
                  <a:pt x="6" y="78"/>
                </a:cubicBezTo>
                <a:cubicBezTo>
                  <a:pt x="122" y="78"/>
                  <a:pt x="122" y="78"/>
                  <a:pt x="122" y="78"/>
                </a:cubicBezTo>
                <a:cubicBezTo>
                  <a:pt x="125" y="78"/>
                  <a:pt x="128" y="76"/>
                  <a:pt x="128" y="72"/>
                </a:cubicBezTo>
                <a:cubicBezTo>
                  <a:pt x="128" y="6"/>
                  <a:pt x="128" y="6"/>
                  <a:pt x="128" y="6"/>
                </a:cubicBezTo>
                <a:cubicBezTo>
                  <a:pt x="128" y="2"/>
                  <a:pt x="125" y="0"/>
                  <a:pt x="122" y="0"/>
                </a:cubicBezTo>
                <a:close/>
                <a:moveTo>
                  <a:pt x="123" y="74"/>
                </a:moveTo>
                <a:cubicBezTo>
                  <a:pt x="5" y="74"/>
                  <a:pt x="5" y="74"/>
                  <a:pt x="5" y="74"/>
                </a:cubicBezTo>
                <a:cubicBezTo>
                  <a:pt x="5" y="4"/>
                  <a:pt x="5" y="4"/>
                  <a:pt x="5" y="4"/>
                </a:cubicBezTo>
                <a:cubicBezTo>
                  <a:pt x="123" y="4"/>
                  <a:pt x="123" y="4"/>
                  <a:pt x="123" y="4"/>
                </a:cubicBezTo>
                <a:lnTo>
                  <a:pt x="123" y="7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66" name="Oval 146"/>
          <p:cNvSpPr>
            <a:spLocks noChangeArrowheads="1"/>
          </p:cNvSpPr>
          <p:nvPr/>
        </p:nvSpPr>
        <p:spPr bwMode="auto">
          <a:xfrm>
            <a:off x="9236686" y="5668013"/>
            <a:ext cx="1806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67" name="Oval 147"/>
          <p:cNvSpPr>
            <a:spLocks noChangeArrowheads="1"/>
          </p:cNvSpPr>
          <p:nvPr/>
        </p:nvSpPr>
        <p:spPr bwMode="auto">
          <a:xfrm>
            <a:off x="9290883" y="5668013"/>
            <a:ext cx="1806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68" name="Oval 148"/>
          <p:cNvSpPr>
            <a:spLocks noChangeArrowheads="1"/>
          </p:cNvSpPr>
          <p:nvPr/>
        </p:nvSpPr>
        <p:spPr bwMode="auto">
          <a:xfrm>
            <a:off x="9343574" y="5668013"/>
            <a:ext cx="1505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69" name="Oval 149"/>
          <p:cNvSpPr>
            <a:spLocks noChangeArrowheads="1"/>
          </p:cNvSpPr>
          <p:nvPr/>
        </p:nvSpPr>
        <p:spPr bwMode="auto">
          <a:xfrm>
            <a:off x="9397770" y="5668013"/>
            <a:ext cx="13550"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70" name="Oval 150"/>
          <p:cNvSpPr>
            <a:spLocks noChangeArrowheads="1"/>
          </p:cNvSpPr>
          <p:nvPr/>
        </p:nvSpPr>
        <p:spPr bwMode="auto">
          <a:xfrm>
            <a:off x="9450461" y="5668013"/>
            <a:ext cx="1505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71" name="Oval 151"/>
          <p:cNvSpPr>
            <a:spLocks noChangeArrowheads="1"/>
          </p:cNvSpPr>
          <p:nvPr/>
        </p:nvSpPr>
        <p:spPr bwMode="auto">
          <a:xfrm>
            <a:off x="9500142" y="5668013"/>
            <a:ext cx="1806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72" name="Oval 152"/>
          <p:cNvSpPr>
            <a:spLocks noChangeArrowheads="1"/>
          </p:cNvSpPr>
          <p:nvPr/>
        </p:nvSpPr>
        <p:spPr bwMode="auto">
          <a:xfrm>
            <a:off x="9554337" y="5668013"/>
            <a:ext cx="1806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73" name="Oval 153"/>
          <p:cNvSpPr>
            <a:spLocks noChangeArrowheads="1"/>
          </p:cNvSpPr>
          <p:nvPr/>
        </p:nvSpPr>
        <p:spPr bwMode="auto">
          <a:xfrm>
            <a:off x="9236686" y="5722208"/>
            <a:ext cx="1806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74" name="Oval 154"/>
          <p:cNvSpPr>
            <a:spLocks noChangeArrowheads="1"/>
          </p:cNvSpPr>
          <p:nvPr/>
        </p:nvSpPr>
        <p:spPr bwMode="auto">
          <a:xfrm>
            <a:off x="9290883" y="5722208"/>
            <a:ext cx="1806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75" name="Oval 155"/>
          <p:cNvSpPr>
            <a:spLocks noChangeArrowheads="1"/>
          </p:cNvSpPr>
          <p:nvPr/>
        </p:nvSpPr>
        <p:spPr bwMode="auto">
          <a:xfrm>
            <a:off x="9343574" y="5722208"/>
            <a:ext cx="1505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76" name="Oval 156"/>
          <p:cNvSpPr>
            <a:spLocks noChangeArrowheads="1"/>
          </p:cNvSpPr>
          <p:nvPr/>
        </p:nvSpPr>
        <p:spPr bwMode="auto">
          <a:xfrm>
            <a:off x="9397770" y="5722208"/>
            <a:ext cx="13550"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77" name="Oval 157"/>
          <p:cNvSpPr>
            <a:spLocks noChangeArrowheads="1"/>
          </p:cNvSpPr>
          <p:nvPr/>
        </p:nvSpPr>
        <p:spPr bwMode="auto">
          <a:xfrm>
            <a:off x="9450461" y="5722208"/>
            <a:ext cx="1505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78" name="Oval 158"/>
          <p:cNvSpPr>
            <a:spLocks noChangeArrowheads="1"/>
          </p:cNvSpPr>
          <p:nvPr/>
        </p:nvSpPr>
        <p:spPr bwMode="auto">
          <a:xfrm>
            <a:off x="9500142" y="5722208"/>
            <a:ext cx="1806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79" name="Oval 159"/>
          <p:cNvSpPr>
            <a:spLocks noChangeArrowheads="1"/>
          </p:cNvSpPr>
          <p:nvPr/>
        </p:nvSpPr>
        <p:spPr bwMode="auto">
          <a:xfrm>
            <a:off x="9554337" y="5722208"/>
            <a:ext cx="1806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80" name="Oval 160"/>
          <p:cNvSpPr>
            <a:spLocks noChangeArrowheads="1"/>
          </p:cNvSpPr>
          <p:nvPr/>
        </p:nvSpPr>
        <p:spPr bwMode="auto">
          <a:xfrm>
            <a:off x="9236686" y="5774900"/>
            <a:ext cx="1806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81" name="Oval 161"/>
          <p:cNvSpPr>
            <a:spLocks noChangeArrowheads="1"/>
          </p:cNvSpPr>
          <p:nvPr/>
        </p:nvSpPr>
        <p:spPr bwMode="auto">
          <a:xfrm>
            <a:off x="9290883" y="5774900"/>
            <a:ext cx="1806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82" name="Oval 162"/>
          <p:cNvSpPr>
            <a:spLocks noChangeArrowheads="1"/>
          </p:cNvSpPr>
          <p:nvPr/>
        </p:nvSpPr>
        <p:spPr bwMode="auto">
          <a:xfrm>
            <a:off x="9343574" y="5774900"/>
            <a:ext cx="1505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83" name="Oval 163"/>
          <p:cNvSpPr>
            <a:spLocks noChangeArrowheads="1"/>
          </p:cNvSpPr>
          <p:nvPr/>
        </p:nvSpPr>
        <p:spPr bwMode="auto">
          <a:xfrm>
            <a:off x="9397770" y="5774900"/>
            <a:ext cx="13550"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84" name="Oval 164"/>
          <p:cNvSpPr>
            <a:spLocks noChangeArrowheads="1"/>
          </p:cNvSpPr>
          <p:nvPr/>
        </p:nvSpPr>
        <p:spPr bwMode="auto">
          <a:xfrm>
            <a:off x="9450461" y="5774900"/>
            <a:ext cx="1505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85" name="Oval 165"/>
          <p:cNvSpPr>
            <a:spLocks noChangeArrowheads="1"/>
          </p:cNvSpPr>
          <p:nvPr/>
        </p:nvSpPr>
        <p:spPr bwMode="auto">
          <a:xfrm>
            <a:off x="9500142" y="5774900"/>
            <a:ext cx="1806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86" name="Oval 166"/>
          <p:cNvSpPr>
            <a:spLocks noChangeArrowheads="1"/>
          </p:cNvSpPr>
          <p:nvPr/>
        </p:nvSpPr>
        <p:spPr bwMode="auto">
          <a:xfrm>
            <a:off x="9554337" y="5774900"/>
            <a:ext cx="1806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87" name="Oval 167"/>
          <p:cNvSpPr>
            <a:spLocks noChangeArrowheads="1"/>
          </p:cNvSpPr>
          <p:nvPr/>
        </p:nvSpPr>
        <p:spPr bwMode="auto">
          <a:xfrm>
            <a:off x="9236686" y="5829096"/>
            <a:ext cx="1806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88" name="Oval 168"/>
          <p:cNvSpPr>
            <a:spLocks noChangeArrowheads="1"/>
          </p:cNvSpPr>
          <p:nvPr/>
        </p:nvSpPr>
        <p:spPr bwMode="auto">
          <a:xfrm>
            <a:off x="9554337" y="5829096"/>
            <a:ext cx="18065" cy="18065"/>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89" name="Freeform 169"/>
          <p:cNvSpPr/>
          <p:nvPr/>
        </p:nvSpPr>
        <p:spPr bwMode="auto">
          <a:xfrm>
            <a:off x="9290883" y="5829096"/>
            <a:ext cx="227324" cy="18065"/>
          </a:xfrm>
          <a:custGeom>
            <a:avLst/>
            <a:gdLst>
              <a:gd name="T0" fmla="*/ 2 w 64"/>
              <a:gd name="T1" fmla="*/ 5 h 5"/>
              <a:gd name="T2" fmla="*/ 62 w 64"/>
              <a:gd name="T3" fmla="*/ 5 h 5"/>
              <a:gd name="T4" fmla="*/ 64 w 64"/>
              <a:gd name="T5" fmla="*/ 2 h 5"/>
              <a:gd name="T6" fmla="*/ 62 w 64"/>
              <a:gd name="T7" fmla="*/ 0 h 5"/>
              <a:gd name="T8" fmla="*/ 2 w 64"/>
              <a:gd name="T9" fmla="*/ 0 h 5"/>
              <a:gd name="T10" fmla="*/ 0 w 64"/>
              <a:gd name="T11" fmla="*/ 2 h 5"/>
              <a:gd name="T12" fmla="*/ 2 w 6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64" h="5">
                <a:moveTo>
                  <a:pt x="2" y="5"/>
                </a:moveTo>
                <a:cubicBezTo>
                  <a:pt x="62" y="5"/>
                  <a:pt x="62" y="5"/>
                  <a:pt x="62" y="5"/>
                </a:cubicBezTo>
                <a:cubicBezTo>
                  <a:pt x="63" y="5"/>
                  <a:pt x="64" y="4"/>
                  <a:pt x="64" y="2"/>
                </a:cubicBezTo>
                <a:cubicBezTo>
                  <a:pt x="64" y="1"/>
                  <a:pt x="63" y="0"/>
                  <a:pt x="62" y="0"/>
                </a:cubicBezTo>
                <a:cubicBezTo>
                  <a:pt x="2" y="0"/>
                  <a:pt x="2" y="0"/>
                  <a:pt x="2" y="0"/>
                </a:cubicBezTo>
                <a:cubicBezTo>
                  <a:pt x="1" y="0"/>
                  <a:pt x="0" y="1"/>
                  <a:pt x="0" y="2"/>
                </a:cubicBezTo>
                <a:cubicBezTo>
                  <a:pt x="0" y="4"/>
                  <a:pt x="1" y="5"/>
                  <a:pt x="2" y="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90" name="Freeform 170"/>
          <p:cNvSpPr>
            <a:spLocks noEditPoints="1"/>
          </p:cNvSpPr>
          <p:nvPr/>
        </p:nvSpPr>
        <p:spPr bwMode="auto">
          <a:xfrm>
            <a:off x="8354490" y="5529510"/>
            <a:ext cx="277004" cy="456153"/>
          </a:xfrm>
          <a:custGeom>
            <a:avLst/>
            <a:gdLst>
              <a:gd name="T0" fmla="*/ 43 w 78"/>
              <a:gd name="T1" fmla="*/ 0 h 128"/>
              <a:gd name="T2" fmla="*/ 35 w 78"/>
              <a:gd name="T3" fmla="*/ 0 h 128"/>
              <a:gd name="T4" fmla="*/ 0 w 78"/>
              <a:gd name="T5" fmla="*/ 36 h 128"/>
              <a:gd name="T6" fmla="*/ 0 w 78"/>
              <a:gd name="T7" fmla="*/ 92 h 128"/>
              <a:gd name="T8" fmla="*/ 35 w 78"/>
              <a:gd name="T9" fmla="*/ 128 h 128"/>
              <a:gd name="T10" fmla="*/ 43 w 78"/>
              <a:gd name="T11" fmla="*/ 128 h 128"/>
              <a:gd name="T12" fmla="*/ 78 w 78"/>
              <a:gd name="T13" fmla="*/ 92 h 128"/>
              <a:gd name="T14" fmla="*/ 78 w 78"/>
              <a:gd name="T15" fmla="*/ 36 h 128"/>
              <a:gd name="T16" fmla="*/ 43 w 78"/>
              <a:gd name="T17" fmla="*/ 0 h 128"/>
              <a:gd name="T18" fmla="*/ 74 w 78"/>
              <a:gd name="T19" fmla="*/ 92 h 128"/>
              <a:gd name="T20" fmla="*/ 65 w 78"/>
              <a:gd name="T21" fmla="*/ 114 h 128"/>
              <a:gd name="T22" fmla="*/ 43 w 78"/>
              <a:gd name="T23" fmla="*/ 123 h 128"/>
              <a:gd name="T24" fmla="*/ 35 w 78"/>
              <a:gd name="T25" fmla="*/ 123 h 128"/>
              <a:gd name="T26" fmla="*/ 13 w 78"/>
              <a:gd name="T27" fmla="*/ 114 h 128"/>
              <a:gd name="T28" fmla="*/ 4 w 78"/>
              <a:gd name="T29" fmla="*/ 92 h 128"/>
              <a:gd name="T30" fmla="*/ 4 w 78"/>
              <a:gd name="T31" fmla="*/ 36 h 128"/>
              <a:gd name="T32" fmla="*/ 13 w 78"/>
              <a:gd name="T33" fmla="*/ 14 h 128"/>
              <a:gd name="T34" fmla="*/ 35 w 78"/>
              <a:gd name="T35" fmla="*/ 5 h 128"/>
              <a:gd name="T36" fmla="*/ 43 w 78"/>
              <a:gd name="T37" fmla="*/ 5 h 128"/>
              <a:gd name="T38" fmla="*/ 65 w 78"/>
              <a:gd name="T39" fmla="*/ 14 h 128"/>
              <a:gd name="T40" fmla="*/ 74 w 78"/>
              <a:gd name="T41" fmla="*/ 36 h 128"/>
              <a:gd name="T42" fmla="*/ 74 w 78"/>
              <a:gd name="T43" fmla="*/ 9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 h="128">
                <a:moveTo>
                  <a:pt x="43" y="0"/>
                </a:moveTo>
                <a:cubicBezTo>
                  <a:pt x="35" y="0"/>
                  <a:pt x="35" y="0"/>
                  <a:pt x="35" y="0"/>
                </a:cubicBezTo>
                <a:cubicBezTo>
                  <a:pt x="16" y="0"/>
                  <a:pt x="0" y="16"/>
                  <a:pt x="0" y="36"/>
                </a:cubicBezTo>
                <a:cubicBezTo>
                  <a:pt x="0" y="92"/>
                  <a:pt x="0" y="92"/>
                  <a:pt x="0" y="92"/>
                </a:cubicBezTo>
                <a:cubicBezTo>
                  <a:pt x="0" y="112"/>
                  <a:pt x="16" y="128"/>
                  <a:pt x="35" y="128"/>
                </a:cubicBezTo>
                <a:cubicBezTo>
                  <a:pt x="43" y="128"/>
                  <a:pt x="43" y="128"/>
                  <a:pt x="43" y="128"/>
                </a:cubicBezTo>
                <a:cubicBezTo>
                  <a:pt x="62" y="128"/>
                  <a:pt x="78" y="112"/>
                  <a:pt x="78" y="92"/>
                </a:cubicBezTo>
                <a:cubicBezTo>
                  <a:pt x="78" y="36"/>
                  <a:pt x="78" y="36"/>
                  <a:pt x="78" y="36"/>
                </a:cubicBezTo>
                <a:cubicBezTo>
                  <a:pt x="78" y="16"/>
                  <a:pt x="62" y="0"/>
                  <a:pt x="43" y="0"/>
                </a:cubicBezTo>
                <a:close/>
                <a:moveTo>
                  <a:pt x="74" y="92"/>
                </a:moveTo>
                <a:cubicBezTo>
                  <a:pt x="74" y="101"/>
                  <a:pt x="71" y="108"/>
                  <a:pt x="65" y="114"/>
                </a:cubicBezTo>
                <a:cubicBezTo>
                  <a:pt x="59" y="120"/>
                  <a:pt x="51" y="123"/>
                  <a:pt x="43" y="123"/>
                </a:cubicBezTo>
                <a:cubicBezTo>
                  <a:pt x="35" y="123"/>
                  <a:pt x="35" y="123"/>
                  <a:pt x="35" y="123"/>
                </a:cubicBezTo>
                <a:cubicBezTo>
                  <a:pt x="27" y="123"/>
                  <a:pt x="19" y="120"/>
                  <a:pt x="13" y="114"/>
                </a:cubicBezTo>
                <a:cubicBezTo>
                  <a:pt x="7" y="108"/>
                  <a:pt x="4" y="101"/>
                  <a:pt x="4" y="92"/>
                </a:cubicBezTo>
                <a:cubicBezTo>
                  <a:pt x="4" y="36"/>
                  <a:pt x="4" y="36"/>
                  <a:pt x="4" y="36"/>
                </a:cubicBezTo>
                <a:cubicBezTo>
                  <a:pt x="4" y="27"/>
                  <a:pt x="7" y="20"/>
                  <a:pt x="13" y="14"/>
                </a:cubicBezTo>
                <a:cubicBezTo>
                  <a:pt x="19" y="8"/>
                  <a:pt x="27" y="5"/>
                  <a:pt x="35" y="5"/>
                </a:cubicBezTo>
                <a:cubicBezTo>
                  <a:pt x="43" y="5"/>
                  <a:pt x="43" y="5"/>
                  <a:pt x="43" y="5"/>
                </a:cubicBezTo>
                <a:cubicBezTo>
                  <a:pt x="51" y="5"/>
                  <a:pt x="59" y="8"/>
                  <a:pt x="65" y="14"/>
                </a:cubicBezTo>
                <a:cubicBezTo>
                  <a:pt x="71" y="20"/>
                  <a:pt x="74" y="27"/>
                  <a:pt x="74" y="36"/>
                </a:cubicBezTo>
                <a:lnTo>
                  <a:pt x="74" y="92"/>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91" name="Freeform 171"/>
          <p:cNvSpPr/>
          <p:nvPr/>
        </p:nvSpPr>
        <p:spPr bwMode="auto">
          <a:xfrm>
            <a:off x="8485464" y="5607794"/>
            <a:ext cx="15055" cy="96349"/>
          </a:xfrm>
          <a:custGeom>
            <a:avLst/>
            <a:gdLst>
              <a:gd name="T0" fmla="*/ 2 w 4"/>
              <a:gd name="T1" fmla="*/ 0 h 27"/>
              <a:gd name="T2" fmla="*/ 0 w 4"/>
              <a:gd name="T3" fmla="*/ 3 h 27"/>
              <a:gd name="T4" fmla="*/ 0 w 4"/>
              <a:gd name="T5" fmla="*/ 25 h 27"/>
              <a:gd name="T6" fmla="*/ 2 w 4"/>
              <a:gd name="T7" fmla="*/ 27 h 27"/>
              <a:gd name="T8" fmla="*/ 4 w 4"/>
              <a:gd name="T9" fmla="*/ 25 h 27"/>
              <a:gd name="T10" fmla="*/ 4 w 4"/>
              <a:gd name="T11" fmla="*/ 3 h 27"/>
              <a:gd name="T12" fmla="*/ 2 w 4"/>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 h="27">
                <a:moveTo>
                  <a:pt x="2" y="0"/>
                </a:moveTo>
                <a:cubicBezTo>
                  <a:pt x="1" y="0"/>
                  <a:pt x="0" y="1"/>
                  <a:pt x="0" y="3"/>
                </a:cubicBezTo>
                <a:cubicBezTo>
                  <a:pt x="0" y="25"/>
                  <a:pt x="0" y="25"/>
                  <a:pt x="0" y="25"/>
                </a:cubicBezTo>
                <a:cubicBezTo>
                  <a:pt x="0" y="26"/>
                  <a:pt x="1" y="27"/>
                  <a:pt x="2" y="27"/>
                </a:cubicBezTo>
                <a:cubicBezTo>
                  <a:pt x="3" y="27"/>
                  <a:pt x="4" y="26"/>
                  <a:pt x="4" y="25"/>
                </a:cubicBezTo>
                <a:cubicBezTo>
                  <a:pt x="4" y="3"/>
                  <a:pt x="4" y="3"/>
                  <a:pt x="4" y="3"/>
                </a:cubicBezTo>
                <a:cubicBezTo>
                  <a:pt x="4" y="1"/>
                  <a:pt x="3" y="0"/>
                  <a:pt x="2"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92" name="Freeform 172"/>
          <p:cNvSpPr>
            <a:spLocks noEditPoints="1"/>
          </p:cNvSpPr>
          <p:nvPr/>
        </p:nvSpPr>
        <p:spPr bwMode="auto">
          <a:xfrm>
            <a:off x="7353362" y="5537039"/>
            <a:ext cx="456153" cy="441098"/>
          </a:xfrm>
          <a:custGeom>
            <a:avLst/>
            <a:gdLst>
              <a:gd name="T0" fmla="*/ 122 w 128"/>
              <a:gd name="T1" fmla="*/ 0 h 124"/>
              <a:gd name="T2" fmla="*/ 6 w 128"/>
              <a:gd name="T3" fmla="*/ 0 h 124"/>
              <a:gd name="T4" fmla="*/ 0 w 128"/>
              <a:gd name="T5" fmla="*/ 6 h 124"/>
              <a:gd name="T6" fmla="*/ 0 w 128"/>
              <a:gd name="T7" fmla="*/ 95 h 124"/>
              <a:gd name="T8" fmla="*/ 6 w 128"/>
              <a:gd name="T9" fmla="*/ 101 h 124"/>
              <a:gd name="T10" fmla="*/ 48 w 128"/>
              <a:gd name="T11" fmla="*/ 101 h 124"/>
              <a:gd name="T12" fmla="*/ 45 w 128"/>
              <a:gd name="T13" fmla="*/ 119 h 124"/>
              <a:gd name="T14" fmla="*/ 38 w 128"/>
              <a:gd name="T15" fmla="*/ 119 h 124"/>
              <a:gd name="T16" fmla="*/ 36 w 128"/>
              <a:gd name="T17" fmla="*/ 121 h 124"/>
              <a:gd name="T18" fmla="*/ 38 w 128"/>
              <a:gd name="T19" fmla="*/ 124 h 124"/>
              <a:gd name="T20" fmla="*/ 90 w 128"/>
              <a:gd name="T21" fmla="*/ 124 h 124"/>
              <a:gd name="T22" fmla="*/ 92 w 128"/>
              <a:gd name="T23" fmla="*/ 121 h 124"/>
              <a:gd name="T24" fmla="*/ 90 w 128"/>
              <a:gd name="T25" fmla="*/ 119 h 124"/>
              <a:gd name="T26" fmla="*/ 83 w 128"/>
              <a:gd name="T27" fmla="*/ 119 h 124"/>
              <a:gd name="T28" fmla="*/ 80 w 128"/>
              <a:gd name="T29" fmla="*/ 101 h 124"/>
              <a:gd name="T30" fmla="*/ 122 w 128"/>
              <a:gd name="T31" fmla="*/ 101 h 124"/>
              <a:gd name="T32" fmla="*/ 128 w 128"/>
              <a:gd name="T33" fmla="*/ 95 h 124"/>
              <a:gd name="T34" fmla="*/ 128 w 128"/>
              <a:gd name="T35" fmla="*/ 6 h 124"/>
              <a:gd name="T36" fmla="*/ 122 w 128"/>
              <a:gd name="T37" fmla="*/ 0 h 124"/>
              <a:gd name="T38" fmla="*/ 50 w 128"/>
              <a:gd name="T39" fmla="*/ 119 h 124"/>
              <a:gd name="T40" fmla="*/ 53 w 128"/>
              <a:gd name="T41" fmla="*/ 101 h 124"/>
              <a:gd name="T42" fmla="*/ 75 w 128"/>
              <a:gd name="T43" fmla="*/ 101 h 124"/>
              <a:gd name="T44" fmla="*/ 78 w 128"/>
              <a:gd name="T45" fmla="*/ 119 h 124"/>
              <a:gd name="T46" fmla="*/ 50 w 128"/>
              <a:gd name="T47" fmla="*/ 119 h 124"/>
              <a:gd name="T48" fmla="*/ 123 w 128"/>
              <a:gd name="T49" fmla="*/ 97 h 124"/>
              <a:gd name="T50" fmla="*/ 5 w 128"/>
              <a:gd name="T51" fmla="*/ 97 h 124"/>
              <a:gd name="T52" fmla="*/ 5 w 128"/>
              <a:gd name="T53" fmla="*/ 79 h 124"/>
              <a:gd name="T54" fmla="*/ 123 w 128"/>
              <a:gd name="T55" fmla="*/ 79 h 124"/>
              <a:gd name="T56" fmla="*/ 123 w 128"/>
              <a:gd name="T57" fmla="*/ 97 h 124"/>
              <a:gd name="T58" fmla="*/ 123 w 128"/>
              <a:gd name="T59" fmla="*/ 75 h 124"/>
              <a:gd name="T60" fmla="*/ 5 w 128"/>
              <a:gd name="T61" fmla="*/ 75 h 124"/>
              <a:gd name="T62" fmla="*/ 5 w 128"/>
              <a:gd name="T63" fmla="*/ 5 h 124"/>
              <a:gd name="T64" fmla="*/ 123 w 128"/>
              <a:gd name="T65" fmla="*/ 5 h 124"/>
              <a:gd name="T66" fmla="*/ 123 w 128"/>
              <a:gd name="T67"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124">
                <a:moveTo>
                  <a:pt x="122" y="0"/>
                </a:moveTo>
                <a:cubicBezTo>
                  <a:pt x="6" y="0"/>
                  <a:pt x="6" y="0"/>
                  <a:pt x="6" y="0"/>
                </a:cubicBezTo>
                <a:cubicBezTo>
                  <a:pt x="3" y="0"/>
                  <a:pt x="0" y="3"/>
                  <a:pt x="0" y="6"/>
                </a:cubicBezTo>
                <a:cubicBezTo>
                  <a:pt x="0" y="95"/>
                  <a:pt x="0" y="95"/>
                  <a:pt x="0" y="95"/>
                </a:cubicBezTo>
                <a:cubicBezTo>
                  <a:pt x="0" y="99"/>
                  <a:pt x="3" y="101"/>
                  <a:pt x="6" y="101"/>
                </a:cubicBezTo>
                <a:cubicBezTo>
                  <a:pt x="48" y="101"/>
                  <a:pt x="48" y="101"/>
                  <a:pt x="48" y="101"/>
                </a:cubicBezTo>
                <a:cubicBezTo>
                  <a:pt x="45" y="119"/>
                  <a:pt x="45" y="119"/>
                  <a:pt x="45" y="119"/>
                </a:cubicBezTo>
                <a:cubicBezTo>
                  <a:pt x="38" y="119"/>
                  <a:pt x="38" y="119"/>
                  <a:pt x="38" y="119"/>
                </a:cubicBezTo>
                <a:cubicBezTo>
                  <a:pt x="37" y="119"/>
                  <a:pt x="36" y="120"/>
                  <a:pt x="36" y="121"/>
                </a:cubicBezTo>
                <a:cubicBezTo>
                  <a:pt x="36" y="123"/>
                  <a:pt x="37" y="124"/>
                  <a:pt x="38" y="124"/>
                </a:cubicBezTo>
                <a:cubicBezTo>
                  <a:pt x="90" y="124"/>
                  <a:pt x="90" y="124"/>
                  <a:pt x="90" y="124"/>
                </a:cubicBezTo>
                <a:cubicBezTo>
                  <a:pt x="91" y="124"/>
                  <a:pt x="92" y="123"/>
                  <a:pt x="92" y="121"/>
                </a:cubicBezTo>
                <a:cubicBezTo>
                  <a:pt x="92" y="120"/>
                  <a:pt x="91" y="119"/>
                  <a:pt x="90" y="119"/>
                </a:cubicBezTo>
                <a:cubicBezTo>
                  <a:pt x="83" y="119"/>
                  <a:pt x="83" y="119"/>
                  <a:pt x="83" y="119"/>
                </a:cubicBezTo>
                <a:cubicBezTo>
                  <a:pt x="80" y="101"/>
                  <a:pt x="80" y="101"/>
                  <a:pt x="80" y="101"/>
                </a:cubicBezTo>
                <a:cubicBezTo>
                  <a:pt x="122" y="101"/>
                  <a:pt x="122" y="101"/>
                  <a:pt x="122" y="101"/>
                </a:cubicBezTo>
                <a:cubicBezTo>
                  <a:pt x="125" y="101"/>
                  <a:pt x="128" y="99"/>
                  <a:pt x="128" y="95"/>
                </a:cubicBezTo>
                <a:cubicBezTo>
                  <a:pt x="128" y="6"/>
                  <a:pt x="128" y="6"/>
                  <a:pt x="128" y="6"/>
                </a:cubicBezTo>
                <a:cubicBezTo>
                  <a:pt x="128" y="3"/>
                  <a:pt x="125" y="0"/>
                  <a:pt x="122" y="0"/>
                </a:cubicBezTo>
                <a:close/>
                <a:moveTo>
                  <a:pt x="50" y="119"/>
                </a:moveTo>
                <a:cubicBezTo>
                  <a:pt x="53" y="101"/>
                  <a:pt x="53" y="101"/>
                  <a:pt x="53" y="101"/>
                </a:cubicBezTo>
                <a:cubicBezTo>
                  <a:pt x="75" y="101"/>
                  <a:pt x="75" y="101"/>
                  <a:pt x="75" y="101"/>
                </a:cubicBezTo>
                <a:cubicBezTo>
                  <a:pt x="78" y="119"/>
                  <a:pt x="78" y="119"/>
                  <a:pt x="78" y="119"/>
                </a:cubicBezTo>
                <a:lnTo>
                  <a:pt x="50" y="119"/>
                </a:lnTo>
                <a:close/>
                <a:moveTo>
                  <a:pt x="123" y="97"/>
                </a:moveTo>
                <a:cubicBezTo>
                  <a:pt x="5" y="97"/>
                  <a:pt x="5" y="97"/>
                  <a:pt x="5" y="97"/>
                </a:cubicBezTo>
                <a:cubicBezTo>
                  <a:pt x="5" y="79"/>
                  <a:pt x="5" y="79"/>
                  <a:pt x="5" y="79"/>
                </a:cubicBezTo>
                <a:cubicBezTo>
                  <a:pt x="123" y="79"/>
                  <a:pt x="123" y="79"/>
                  <a:pt x="123" y="79"/>
                </a:cubicBezTo>
                <a:lnTo>
                  <a:pt x="123" y="97"/>
                </a:lnTo>
                <a:close/>
                <a:moveTo>
                  <a:pt x="123" y="75"/>
                </a:moveTo>
                <a:cubicBezTo>
                  <a:pt x="5" y="75"/>
                  <a:pt x="5" y="75"/>
                  <a:pt x="5" y="75"/>
                </a:cubicBezTo>
                <a:cubicBezTo>
                  <a:pt x="5" y="5"/>
                  <a:pt x="5" y="5"/>
                  <a:pt x="5" y="5"/>
                </a:cubicBezTo>
                <a:cubicBezTo>
                  <a:pt x="123" y="5"/>
                  <a:pt x="123" y="5"/>
                  <a:pt x="123" y="5"/>
                </a:cubicBezTo>
                <a:lnTo>
                  <a:pt x="123" y="7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93" name="Oval 173"/>
          <p:cNvSpPr>
            <a:spLocks noChangeArrowheads="1"/>
          </p:cNvSpPr>
          <p:nvPr/>
        </p:nvSpPr>
        <p:spPr bwMode="auto">
          <a:xfrm>
            <a:off x="7567137" y="5835118"/>
            <a:ext cx="28603" cy="2559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94" name="Freeform 174"/>
          <p:cNvSpPr>
            <a:spLocks noEditPoints="1"/>
          </p:cNvSpPr>
          <p:nvPr/>
        </p:nvSpPr>
        <p:spPr bwMode="auto">
          <a:xfrm>
            <a:off x="6478693" y="5604782"/>
            <a:ext cx="383891" cy="252916"/>
          </a:xfrm>
          <a:custGeom>
            <a:avLst/>
            <a:gdLst>
              <a:gd name="T0" fmla="*/ 108 w 108"/>
              <a:gd name="T1" fmla="*/ 6 h 71"/>
              <a:gd name="T2" fmla="*/ 102 w 108"/>
              <a:gd name="T3" fmla="*/ 0 h 71"/>
              <a:gd name="T4" fmla="*/ 6 w 108"/>
              <a:gd name="T5" fmla="*/ 0 h 71"/>
              <a:gd name="T6" fmla="*/ 0 w 108"/>
              <a:gd name="T7" fmla="*/ 6 h 71"/>
              <a:gd name="T8" fmla="*/ 0 w 108"/>
              <a:gd name="T9" fmla="*/ 71 h 71"/>
              <a:gd name="T10" fmla="*/ 108 w 108"/>
              <a:gd name="T11" fmla="*/ 71 h 71"/>
              <a:gd name="T12" fmla="*/ 108 w 108"/>
              <a:gd name="T13" fmla="*/ 6 h 71"/>
              <a:gd name="T14" fmla="*/ 104 w 108"/>
              <a:gd name="T15" fmla="*/ 67 h 71"/>
              <a:gd name="T16" fmla="*/ 4 w 108"/>
              <a:gd name="T17" fmla="*/ 67 h 71"/>
              <a:gd name="T18" fmla="*/ 4 w 108"/>
              <a:gd name="T19" fmla="*/ 4 h 71"/>
              <a:gd name="T20" fmla="*/ 104 w 108"/>
              <a:gd name="T21" fmla="*/ 4 h 71"/>
              <a:gd name="T22" fmla="*/ 104 w 108"/>
              <a:gd name="T23" fmla="*/ 6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71">
                <a:moveTo>
                  <a:pt x="108" y="6"/>
                </a:moveTo>
                <a:cubicBezTo>
                  <a:pt x="108" y="3"/>
                  <a:pt x="105" y="0"/>
                  <a:pt x="102" y="0"/>
                </a:cubicBezTo>
                <a:cubicBezTo>
                  <a:pt x="6" y="0"/>
                  <a:pt x="6" y="0"/>
                  <a:pt x="6" y="0"/>
                </a:cubicBezTo>
                <a:cubicBezTo>
                  <a:pt x="2" y="0"/>
                  <a:pt x="0" y="3"/>
                  <a:pt x="0" y="6"/>
                </a:cubicBezTo>
                <a:cubicBezTo>
                  <a:pt x="0" y="71"/>
                  <a:pt x="0" y="71"/>
                  <a:pt x="0" y="71"/>
                </a:cubicBezTo>
                <a:cubicBezTo>
                  <a:pt x="108" y="71"/>
                  <a:pt x="108" y="71"/>
                  <a:pt x="108" y="71"/>
                </a:cubicBezTo>
                <a:lnTo>
                  <a:pt x="108" y="6"/>
                </a:lnTo>
                <a:close/>
                <a:moveTo>
                  <a:pt x="104" y="67"/>
                </a:moveTo>
                <a:cubicBezTo>
                  <a:pt x="4" y="67"/>
                  <a:pt x="4" y="67"/>
                  <a:pt x="4" y="67"/>
                </a:cubicBezTo>
                <a:cubicBezTo>
                  <a:pt x="4" y="4"/>
                  <a:pt x="4" y="4"/>
                  <a:pt x="4" y="4"/>
                </a:cubicBezTo>
                <a:cubicBezTo>
                  <a:pt x="104" y="4"/>
                  <a:pt x="104" y="4"/>
                  <a:pt x="104" y="4"/>
                </a:cubicBezTo>
                <a:lnTo>
                  <a:pt x="104" y="67"/>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95" name="Freeform 175"/>
          <p:cNvSpPr/>
          <p:nvPr/>
        </p:nvSpPr>
        <p:spPr bwMode="auto">
          <a:xfrm>
            <a:off x="6442562" y="5896842"/>
            <a:ext cx="456153" cy="13550"/>
          </a:xfrm>
          <a:custGeom>
            <a:avLst/>
            <a:gdLst>
              <a:gd name="T0" fmla="*/ 126 w 128"/>
              <a:gd name="T1" fmla="*/ 0 h 4"/>
              <a:gd name="T2" fmla="*/ 2 w 128"/>
              <a:gd name="T3" fmla="*/ 0 h 4"/>
              <a:gd name="T4" fmla="*/ 0 w 128"/>
              <a:gd name="T5" fmla="*/ 2 h 4"/>
              <a:gd name="T6" fmla="*/ 2 w 128"/>
              <a:gd name="T7" fmla="*/ 4 h 4"/>
              <a:gd name="T8" fmla="*/ 126 w 128"/>
              <a:gd name="T9" fmla="*/ 4 h 4"/>
              <a:gd name="T10" fmla="*/ 128 w 128"/>
              <a:gd name="T11" fmla="*/ 2 h 4"/>
              <a:gd name="T12" fmla="*/ 126 w 1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28" h="4">
                <a:moveTo>
                  <a:pt x="126" y="0"/>
                </a:moveTo>
                <a:cubicBezTo>
                  <a:pt x="2" y="0"/>
                  <a:pt x="2" y="0"/>
                  <a:pt x="2" y="0"/>
                </a:cubicBezTo>
                <a:cubicBezTo>
                  <a:pt x="1" y="0"/>
                  <a:pt x="0" y="1"/>
                  <a:pt x="0" y="2"/>
                </a:cubicBezTo>
                <a:cubicBezTo>
                  <a:pt x="0" y="3"/>
                  <a:pt x="1" y="4"/>
                  <a:pt x="2" y="4"/>
                </a:cubicBezTo>
                <a:cubicBezTo>
                  <a:pt x="126" y="4"/>
                  <a:pt x="126" y="4"/>
                  <a:pt x="126" y="4"/>
                </a:cubicBezTo>
                <a:cubicBezTo>
                  <a:pt x="127" y="4"/>
                  <a:pt x="128" y="3"/>
                  <a:pt x="128" y="2"/>
                </a:cubicBezTo>
                <a:cubicBezTo>
                  <a:pt x="128" y="1"/>
                  <a:pt x="127" y="0"/>
                  <a:pt x="126"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96" name="Oval 176"/>
          <p:cNvSpPr>
            <a:spLocks noChangeArrowheads="1"/>
          </p:cNvSpPr>
          <p:nvPr/>
        </p:nvSpPr>
        <p:spPr bwMode="auto">
          <a:xfrm>
            <a:off x="5744032" y="5925444"/>
            <a:ext cx="28603" cy="240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97" name="Freeform 177"/>
          <p:cNvSpPr>
            <a:spLocks noEditPoints="1"/>
          </p:cNvSpPr>
          <p:nvPr/>
        </p:nvSpPr>
        <p:spPr bwMode="auto">
          <a:xfrm>
            <a:off x="5591980" y="5529510"/>
            <a:ext cx="334211" cy="456153"/>
          </a:xfrm>
          <a:custGeom>
            <a:avLst/>
            <a:gdLst>
              <a:gd name="T0" fmla="*/ 88 w 94"/>
              <a:gd name="T1" fmla="*/ 0 h 128"/>
              <a:gd name="T2" fmla="*/ 6 w 94"/>
              <a:gd name="T3" fmla="*/ 0 h 128"/>
              <a:gd name="T4" fmla="*/ 0 w 94"/>
              <a:gd name="T5" fmla="*/ 6 h 128"/>
              <a:gd name="T6" fmla="*/ 0 w 94"/>
              <a:gd name="T7" fmla="*/ 122 h 128"/>
              <a:gd name="T8" fmla="*/ 6 w 94"/>
              <a:gd name="T9" fmla="*/ 128 h 128"/>
              <a:gd name="T10" fmla="*/ 88 w 94"/>
              <a:gd name="T11" fmla="*/ 128 h 128"/>
              <a:gd name="T12" fmla="*/ 94 w 94"/>
              <a:gd name="T13" fmla="*/ 122 h 128"/>
              <a:gd name="T14" fmla="*/ 94 w 94"/>
              <a:gd name="T15" fmla="*/ 6 h 128"/>
              <a:gd name="T16" fmla="*/ 88 w 94"/>
              <a:gd name="T17" fmla="*/ 0 h 128"/>
              <a:gd name="T18" fmla="*/ 89 w 94"/>
              <a:gd name="T19" fmla="*/ 123 h 128"/>
              <a:gd name="T20" fmla="*/ 5 w 94"/>
              <a:gd name="T21" fmla="*/ 123 h 128"/>
              <a:gd name="T22" fmla="*/ 5 w 94"/>
              <a:gd name="T23" fmla="*/ 106 h 128"/>
              <a:gd name="T24" fmla="*/ 89 w 94"/>
              <a:gd name="T25" fmla="*/ 106 h 128"/>
              <a:gd name="T26" fmla="*/ 89 w 94"/>
              <a:gd name="T27" fmla="*/ 123 h 128"/>
              <a:gd name="T28" fmla="*/ 89 w 94"/>
              <a:gd name="T29" fmla="*/ 101 h 128"/>
              <a:gd name="T30" fmla="*/ 5 w 94"/>
              <a:gd name="T31" fmla="*/ 101 h 128"/>
              <a:gd name="T32" fmla="*/ 5 w 94"/>
              <a:gd name="T33" fmla="*/ 19 h 128"/>
              <a:gd name="T34" fmla="*/ 89 w 94"/>
              <a:gd name="T35" fmla="*/ 19 h 128"/>
              <a:gd name="T36" fmla="*/ 89 w 94"/>
              <a:gd name="T37" fmla="*/ 101 h 128"/>
              <a:gd name="T38" fmla="*/ 89 w 94"/>
              <a:gd name="T39" fmla="*/ 15 h 128"/>
              <a:gd name="T40" fmla="*/ 5 w 94"/>
              <a:gd name="T41" fmla="*/ 15 h 128"/>
              <a:gd name="T42" fmla="*/ 5 w 94"/>
              <a:gd name="T43" fmla="*/ 5 h 128"/>
              <a:gd name="T44" fmla="*/ 89 w 94"/>
              <a:gd name="T45" fmla="*/ 5 h 128"/>
              <a:gd name="T46" fmla="*/ 89 w 94"/>
              <a:gd name="T47" fmla="*/ 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128">
                <a:moveTo>
                  <a:pt x="88" y="0"/>
                </a:moveTo>
                <a:cubicBezTo>
                  <a:pt x="6" y="0"/>
                  <a:pt x="6" y="0"/>
                  <a:pt x="6" y="0"/>
                </a:cubicBezTo>
                <a:cubicBezTo>
                  <a:pt x="3" y="0"/>
                  <a:pt x="0" y="3"/>
                  <a:pt x="0" y="6"/>
                </a:cubicBezTo>
                <a:cubicBezTo>
                  <a:pt x="0" y="122"/>
                  <a:pt x="0" y="122"/>
                  <a:pt x="0" y="122"/>
                </a:cubicBezTo>
                <a:cubicBezTo>
                  <a:pt x="0" y="125"/>
                  <a:pt x="3" y="128"/>
                  <a:pt x="6" y="128"/>
                </a:cubicBezTo>
                <a:cubicBezTo>
                  <a:pt x="88" y="128"/>
                  <a:pt x="88" y="128"/>
                  <a:pt x="88" y="128"/>
                </a:cubicBezTo>
                <a:cubicBezTo>
                  <a:pt x="91" y="128"/>
                  <a:pt x="94" y="125"/>
                  <a:pt x="94" y="122"/>
                </a:cubicBezTo>
                <a:cubicBezTo>
                  <a:pt x="94" y="6"/>
                  <a:pt x="94" y="6"/>
                  <a:pt x="94" y="6"/>
                </a:cubicBezTo>
                <a:cubicBezTo>
                  <a:pt x="94" y="3"/>
                  <a:pt x="91" y="0"/>
                  <a:pt x="88" y="0"/>
                </a:cubicBezTo>
                <a:close/>
                <a:moveTo>
                  <a:pt x="89" y="123"/>
                </a:moveTo>
                <a:cubicBezTo>
                  <a:pt x="5" y="123"/>
                  <a:pt x="5" y="123"/>
                  <a:pt x="5" y="123"/>
                </a:cubicBezTo>
                <a:cubicBezTo>
                  <a:pt x="5" y="106"/>
                  <a:pt x="5" y="106"/>
                  <a:pt x="5" y="106"/>
                </a:cubicBezTo>
                <a:cubicBezTo>
                  <a:pt x="89" y="106"/>
                  <a:pt x="89" y="106"/>
                  <a:pt x="89" y="106"/>
                </a:cubicBezTo>
                <a:lnTo>
                  <a:pt x="89" y="123"/>
                </a:lnTo>
                <a:close/>
                <a:moveTo>
                  <a:pt x="89" y="101"/>
                </a:moveTo>
                <a:cubicBezTo>
                  <a:pt x="5" y="101"/>
                  <a:pt x="5" y="101"/>
                  <a:pt x="5" y="101"/>
                </a:cubicBezTo>
                <a:cubicBezTo>
                  <a:pt x="5" y="19"/>
                  <a:pt x="5" y="19"/>
                  <a:pt x="5" y="19"/>
                </a:cubicBezTo>
                <a:cubicBezTo>
                  <a:pt x="89" y="19"/>
                  <a:pt x="89" y="19"/>
                  <a:pt x="89" y="19"/>
                </a:cubicBezTo>
                <a:lnTo>
                  <a:pt x="89" y="101"/>
                </a:lnTo>
                <a:close/>
                <a:moveTo>
                  <a:pt x="89" y="15"/>
                </a:moveTo>
                <a:cubicBezTo>
                  <a:pt x="5" y="15"/>
                  <a:pt x="5" y="15"/>
                  <a:pt x="5" y="15"/>
                </a:cubicBezTo>
                <a:cubicBezTo>
                  <a:pt x="5" y="5"/>
                  <a:pt x="5" y="5"/>
                  <a:pt x="5" y="5"/>
                </a:cubicBezTo>
                <a:cubicBezTo>
                  <a:pt x="89" y="5"/>
                  <a:pt x="89" y="5"/>
                  <a:pt x="89" y="5"/>
                </a:cubicBezTo>
                <a:lnTo>
                  <a:pt x="89" y="1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98" name="Freeform 178"/>
          <p:cNvSpPr>
            <a:spLocks noEditPoints="1"/>
          </p:cNvSpPr>
          <p:nvPr/>
        </p:nvSpPr>
        <p:spPr bwMode="auto">
          <a:xfrm>
            <a:off x="4708278" y="5529510"/>
            <a:ext cx="278509" cy="456153"/>
          </a:xfrm>
          <a:custGeom>
            <a:avLst/>
            <a:gdLst>
              <a:gd name="T0" fmla="*/ 72 w 78"/>
              <a:gd name="T1" fmla="*/ 0 h 128"/>
              <a:gd name="T2" fmla="*/ 6 w 78"/>
              <a:gd name="T3" fmla="*/ 0 h 128"/>
              <a:gd name="T4" fmla="*/ 0 w 78"/>
              <a:gd name="T5" fmla="*/ 6 h 128"/>
              <a:gd name="T6" fmla="*/ 0 w 78"/>
              <a:gd name="T7" fmla="*/ 122 h 128"/>
              <a:gd name="T8" fmla="*/ 6 w 78"/>
              <a:gd name="T9" fmla="*/ 128 h 128"/>
              <a:gd name="T10" fmla="*/ 72 w 78"/>
              <a:gd name="T11" fmla="*/ 128 h 128"/>
              <a:gd name="T12" fmla="*/ 78 w 78"/>
              <a:gd name="T13" fmla="*/ 122 h 128"/>
              <a:gd name="T14" fmla="*/ 78 w 78"/>
              <a:gd name="T15" fmla="*/ 6 h 128"/>
              <a:gd name="T16" fmla="*/ 72 w 78"/>
              <a:gd name="T17" fmla="*/ 0 h 128"/>
              <a:gd name="T18" fmla="*/ 74 w 78"/>
              <a:gd name="T19" fmla="*/ 123 h 128"/>
              <a:gd name="T20" fmla="*/ 4 w 78"/>
              <a:gd name="T21" fmla="*/ 123 h 128"/>
              <a:gd name="T22" fmla="*/ 4 w 78"/>
              <a:gd name="T23" fmla="*/ 98 h 128"/>
              <a:gd name="T24" fmla="*/ 74 w 78"/>
              <a:gd name="T25" fmla="*/ 98 h 128"/>
              <a:gd name="T26" fmla="*/ 74 w 78"/>
              <a:gd name="T27" fmla="*/ 123 h 128"/>
              <a:gd name="T28" fmla="*/ 74 w 78"/>
              <a:gd name="T29" fmla="*/ 94 h 128"/>
              <a:gd name="T30" fmla="*/ 4 w 78"/>
              <a:gd name="T31" fmla="*/ 94 h 128"/>
              <a:gd name="T32" fmla="*/ 4 w 78"/>
              <a:gd name="T33" fmla="*/ 19 h 128"/>
              <a:gd name="T34" fmla="*/ 74 w 78"/>
              <a:gd name="T35" fmla="*/ 19 h 128"/>
              <a:gd name="T36" fmla="*/ 74 w 78"/>
              <a:gd name="T37" fmla="*/ 94 h 128"/>
              <a:gd name="T38" fmla="*/ 74 w 78"/>
              <a:gd name="T39" fmla="*/ 15 h 128"/>
              <a:gd name="T40" fmla="*/ 4 w 78"/>
              <a:gd name="T41" fmla="*/ 15 h 128"/>
              <a:gd name="T42" fmla="*/ 4 w 78"/>
              <a:gd name="T43" fmla="*/ 5 h 128"/>
              <a:gd name="T44" fmla="*/ 74 w 78"/>
              <a:gd name="T45" fmla="*/ 5 h 128"/>
              <a:gd name="T46" fmla="*/ 74 w 78"/>
              <a:gd name="T47" fmla="*/ 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 h="128">
                <a:moveTo>
                  <a:pt x="72" y="0"/>
                </a:moveTo>
                <a:cubicBezTo>
                  <a:pt x="6" y="0"/>
                  <a:pt x="6" y="0"/>
                  <a:pt x="6" y="0"/>
                </a:cubicBezTo>
                <a:cubicBezTo>
                  <a:pt x="2" y="0"/>
                  <a:pt x="0" y="3"/>
                  <a:pt x="0" y="6"/>
                </a:cubicBezTo>
                <a:cubicBezTo>
                  <a:pt x="0" y="122"/>
                  <a:pt x="0" y="122"/>
                  <a:pt x="0" y="122"/>
                </a:cubicBezTo>
                <a:cubicBezTo>
                  <a:pt x="0" y="125"/>
                  <a:pt x="2" y="128"/>
                  <a:pt x="6" y="128"/>
                </a:cubicBezTo>
                <a:cubicBezTo>
                  <a:pt x="72" y="128"/>
                  <a:pt x="72" y="128"/>
                  <a:pt x="72" y="128"/>
                </a:cubicBezTo>
                <a:cubicBezTo>
                  <a:pt x="76" y="128"/>
                  <a:pt x="78" y="125"/>
                  <a:pt x="78" y="122"/>
                </a:cubicBezTo>
                <a:cubicBezTo>
                  <a:pt x="78" y="6"/>
                  <a:pt x="78" y="6"/>
                  <a:pt x="78" y="6"/>
                </a:cubicBezTo>
                <a:cubicBezTo>
                  <a:pt x="78" y="3"/>
                  <a:pt x="76" y="0"/>
                  <a:pt x="72" y="0"/>
                </a:cubicBezTo>
                <a:close/>
                <a:moveTo>
                  <a:pt x="74" y="123"/>
                </a:moveTo>
                <a:cubicBezTo>
                  <a:pt x="4" y="123"/>
                  <a:pt x="4" y="123"/>
                  <a:pt x="4" y="123"/>
                </a:cubicBezTo>
                <a:cubicBezTo>
                  <a:pt x="4" y="98"/>
                  <a:pt x="4" y="98"/>
                  <a:pt x="4" y="98"/>
                </a:cubicBezTo>
                <a:cubicBezTo>
                  <a:pt x="74" y="98"/>
                  <a:pt x="74" y="98"/>
                  <a:pt x="74" y="98"/>
                </a:cubicBezTo>
                <a:lnTo>
                  <a:pt x="74" y="123"/>
                </a:lnTo>
                <a:close/>
                <a:moveTo>
                  <a:pt x="74" y="94"/>
                </a:moveTo>
                <a:cubicBezTo>
                  <a:pt x="4" y="94"/>
                  <a:pt x="4" y="94"/>
                  <a:pt x="4" y="94"/>
                </a:cubicBezTo>
                <a:cubicBezTo>
                  <a:pt x="4" y="19"/>
                  <a:pt x="4" y="19"/>
                  <a:pt x="4" y="19"/>
                </a:cubicBezTo>
                <a:cubicBezTo>
                  <a:pt x="74" y="19"/>
                  <a:pt x="74" y="19"/>
                  <a:pt x="74" y="19"/>
                </a:cubicBezTo>
                <a:lnTo>
                  <a:pt x="74" y="94"/>
                </a:lnTo>
                <a:close/>
                <a:moveTo>
                  <a:pt x="74" y="15"/>
                </a:moveTo>
                <a:cubicBezTo>
                  <a:pt x="4" y="15"/>
                  <a:pt x="4" y="15"/>
                  <a:pt x="4" y="15"/>
                </a:cubicBezTo>
                <a:cubicBezTo>
                  <a:pt x="4" y="5"/>
                  <a:pt x="4" y="5"/>
                  <a:pt x="4" y="5"/>
                </a:cubicBezTo>
                <a:cubicBezTo>
                  <a:pt x="74" y="5"/>
                  <a:pt x="74" y="5"/>
                  <a:pt x="74" y="5"/>
                </a:cubicBezTo>
                <a:lnTo>
                  <a:pt x="74" y="1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199" name="Oval 179"/>
          <p:cNvSpPr>
            <a:spLocks noChangeArrowheads="1"/>
          </p:cNvSpPr>
          <p:nvPr/>
        </p:nvSpPr>
        <p:spPr bwMode="auto">
          <a:xfrm>
            <a:off x="4833231" y="5910390"/>
            <a:ext cx="28603" cy="2860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00" name="Freeform 180"/>
          <p:cNvSpPr>
            <a:spLocks noEditPoints="1"/>
          </p:cNvSpPr>
          <p:nvPr/>
        </p:nvSpPr>
        <p:spPr bwMode="auto">
          <a:xfrm>
            <a:off x="3808016" y="5529510"/>
            <a:ext cx="255928" cy="456153"/>
          </a:xfrm>
          <a:custGeom>
            <a:avLst/>
            <a:gdLst>
              <a:gd name="T0" fmla="*/ 66 w 72"/>
              <a:gd name="T1" fmla="*/ 0 h 128"/>
              <a:gd name="T2" fmla="*/ 6 w 72"/>
              <a:gd name="T3" fmla="*/ 0 h 128"/>
              <a:gd name="T4" fmla="*/ 0 w 72"/>
              <a:gd name="T5" fmla="*/ 6 h 128"/>
              <a:gd name="T6" fmla="*/ 0 w 72"/>
              <a:gd name="T7" fmla="*/ 122 h 128"/>
              <a:gd name="T8" fmla="*/ 6 w 72"/>
              <a:gd name="T9" fmla="*/ 128 h 128"/>
              <a:gd name="T10" fmla="*/ 66 w 72"/>
              <a:gd name="T11" fmla="*/ 128 h 128"/>
              <a:gd name="T12" fmla="*/ 72 w 72"/>
              <a:gd name="T13" fmla="*/ 122 h 128"/>
              <a:gd name="T14" fmla="*/ 72 w 72"/>
              <a:gd name="T15" fmla="*/ 6 h 128"/>
              <a:gd name="T16" fmla="*/ 66 w 72"/>
              <a:gd name="T17" fmla="*/ 0 h 128"/>
              <a:gd name="T18" fmla="*/ 67 w 72"/>
              <a:gd name="T19" fmla="*/ 123 h 128"/>
              <a:gd name="T20" fmla="*/ 5 w 72"/>
              <a:gd name="T21" fmla="*/ 123 h 128"/>
              <a:gd name="T22" fmla="*/ 5 w 72"/>
              <a:gd name="T23" fmla="*/ 61 h 128"/>
              <a:gd name="T24" fmla="*/ 67 w 72"/>
              <a:gd name="T25" fmla="*/ 61 h 128"/>
              <a:gd name="T26" fmla="*/ 67 w 72"/>
              <a:gd name="T27" fmla="*/ 123 h 128"/>
              <a:gd name="T28" fmla="*/ 67 w 72"/>
              <a:gd name="T29" fmla="*/ 57 h 128"/>
              <a:gd name="T30" fmla="*/ 5 w 72"/>
              <a:gd name="T31" fmla="*/ 57 h 128"/>
              <a:gd name="T32" fmla="*/ 5 w 72"/>
              <a:gd name="T33" fmla="*/ 5 h 128"/>
              <a:gd name="T34" fmla="*/ 67 w 72"/>
              <a:gd name="T35" fmla="*/ 5 h 128"/>
              <a:gd name="T36" fmla="*/ 67 w 72"/>
              <a:gd name="T37" fmla="*/ 5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128">
                <a:moveTo>
                  <a:pt x="66" y="0"/>
                </a:moveTo>
                <a:cubicBezTo>
                  <a:pt x="6" y="0"/>
                  <a:pt x="6" y="0"/>
                  <a:pt x="6" y="0"/>
                </a:cubicBezTo>
                <a:cubicBezTo>
                  <a:pt x="3" y="0"/>
                  <a:pt x="0" y="3"/>
                  <a:pt x="0" y="6"/>
                </a:cubicBezTo>
                <a:cubicBezTo>
                  <a:pt x="0" y="122"/>
                  <a:pt x="0" y="122"/>
                  <a:pt x="0" y="122"/>
                </a:cubicBezTo>
                <a:cubicBezTo>
                  <a:pt x="0" y="125"/>
                  <a:pt x="3" y="128"/>
                  <a:pt x="6" y="128"/>
                </a:cubicBezTo>
                <a:cubicBezTo>
                  <a:pt x="66" y="128"/>
                  <a:pt x="66" y="128"/>
                  <a:pt x="66" y="128"/>
                </a:cubicBezTo>
                <a:cubicBezTo>
                  <a:pt x="69" y="128"/>
                  <a:pt x="72" y="125"/>
                  <a:pt x="72" y="122"/>
                </a:cubicBezTo>
                <a:cubicBezTo>
                  <a:pt x="72" y="6"/>
                  <a:pt x="72" y="6"/>
                  <a:pt x="72" y="6"/>
                </a:cubicBezTo>
                <a:cubicBezTo>
                  <a:pt x="72" y="3"/>
                  <a:pt x="69" y="0"/>
                  <a:pt x="66" y="0"/>
                </a:cubicBezTo>
                <a:close/>
                <a:moveTo>
                  <a:pt x="67" y="123"/>
                </a:moveTo>
                <a:cubicBezTo>
                  <a:pt x="5" y="123"/>
                  <a:pt x="5" y="123"/>
                  <a:pt x="5" y="123"/>
                </a:cubicBezTo>
                <a:cubicBezTo>
                  <a:pt x="5" y="61"/>
                  <a:pt x="5" y="61"/>
                  <a:pt x="5" y="61"/>
                </a:cubicBezTo>
                <a:cubicBezTo>
                  <a:pt x="67" y="61"/>
                  <a:pt x="67" y="61"/>
                  <a:pt x="67" y="61"/>
                </a:cubicBezTo>
                <a:lnTo>
                  <a:pt x="67" y="123"/>
                </a:lnTo>
                <a:close/>
                <a:moveTo>
                  <a:pt x="67" y="57"/>
                </a:moveTo>
                <a:cubicBezTo>
                  <a:pt x="5" y="57"/>
                  <a:pt x="5" y="57"/>
                  <a:pt x="5" y="57"/>
                </a:cubicBezTo>
                <a:cubicBezTo>
                  <a:pt x="5" y="5"/>
                  <a:pt x="5" y="5"/>
                  <a:pt x="5" y="5"/>
                </a:cubicBezTo>
                <a:cubicBezTo>
                  <a:pt x="67" y="5"/>
                  <a:pt x="67" y="5"/>
                  <a:pt x="67" y="5"/>
                </a:cubicBezTo>
                <a:lnTo>
                  <a:pt x="67" y="57"/>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01" name="Freeform 181"/>
          <p:cNvSpPr>
            <a:spLocks noEditPoints="1"/>
          </p:cNvSpPr>
          <p:nvPr/>
        </p:nvSpPr>
        <p:spPr bwMode="auto">
          <a:xfrm>
            <a:off x="3860709" y="5785437"/>
            <a:ext cx="150546" cy="146029"/>
          </a:xfrm>
          <a:custGeom>
            <a:avLst/>
            <a:gdLst>
              <a:gd name="T0" fmla="*/ 21 w 42"/>
              <a:gd name="T1" fmla="*/ 41 h 41"/>
              <a:gd name="T2" fmla="*/ 42 w 42"/>
              <a:gd name="T3" fmla="*/ 20 h 41"/>
              <a:gd name="T4" fmla="*/ 21 w 42"/>
              <a:gd name="T5" fmla="*/ 0 h 41"/>
              <a:gd name="T6" fmla="*/ 0 w 42"/>
              <a:gd name="T7" fmla="*/ 20 h 41"/>
              <a:gd name="T8" fmla="*/ 21 w 42"/>
              <a:gd name="T9" fmla="*/ 41 h 41"/>
              <a:gd name="T10" fmla="*/ 21 w 42"/>
              <a:gd name="T11" fmla="*/ 4 h 41"/>
              <a:gd name="T12" fmla="*/ 37 w 42"/>
              <a:gd name="T13" fmla="*/ 20 h 41"/>
              <a:gd name="T14" fmla="*/ 21 w 42"/>
              <a:gd name="T15" fmla="*/ 37 h 41"/>
              <a:gd name="T16" fmla="*/ 5 w 42"/>
              <a:gd name="T17" fmla="*/ 20 h 41"/>
              <a:gd name="T18" fmla="*/ 21 w 42"/>
              <a:gd name="T19"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1">
                <a:moveTo>
                  <a:pt x="21" y="41"/>
                </a:moveTo>
                <a:cubicBezTo>
                  <a:pt x="32" y="41"/>
                  <a:pt x="42" y="32"/>
                  <a:pt x="42" y="20"/>
                </a:cubicBezTo>
                <a:cubicBezTo>
                  <a:pt x="42" y="9"/>
                  <a:pt x="32" y="0"/>
                  <a:pt x="21" y="0"/>
                </a:cubicBezTo>
                <a:cubicBezTo>
                  <a:pt x="10" y="0"/>
                  <a:pt x="0" y="9"/>
                  <a:pt x="0" y="20"/>
                </a:cubicBezTo>
                <a:cubicBezTo>
                  <a:pt x="0" y="32"/>
                  <a:pt x="10" y="41"/>
                  <a:pt x="21" y="41"/>
                </a:cubicBezTo>
                <a:close/>
                <a:moveTo>
                  <a:pt x="21" y="4"/>
                </a:moveTo>
                <a:cubicBezTo>
                  <a:pt x="30" y="4"/>
                  <a:pt x="37" y="11"/>
                  <a:pt x="37" y="20"/>
                </a:cubicBezTo>
                <a:cubicBezTo>
                  <a:pt x="37" y="29"/>
                  <a:pt x="30" y="37"/>
                  <a:pt x="21" y="37"/>
                </a:cubicBezTo>
                <a:cubicBezTo>
                  <a:pt x="12" y="37"/>
                  <a:pt x="5" y="29"/>
                  <a:pt x="5" y="20"/>
                </a:cubicBezTo>
                <a:cubicBezTo>
                  <a:pt x="5" y="11"/>
                  <a:pt x="12" y="4"/>
                  <a:pt x="21" y="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02" name="Freeform 182"/>
          <p:cNvSpPr>
            <a:spLocks noEditPoints="1"/>
          </p:cNvSpPr>
          <p:nvPr/>
        </p:nvSpPr>
        <p:spPr bwMode="auto">
          <a:xfrm>
            <a:off x="13887035" y="4952921"/>
            <a:ext cx="67745" cy="66240"/>
          </a:xfrm>
          <a:custGeom>
            <a:avLst/>
            <a:gdLst>
              <a:gd name="T0" fmla="*/ 9 w 19"/>
              <a:gd name="T1" fmla="*/ 0 h 19"/>
              <a:gd name="T2" fmla="*/ 0 w 19"/>
              <a:gd name="T3" fmla="*/ 9 h 19"/>
              <a:gd name="T4" fmla="*/ 9 w 19"/>
              <a:gd name="T5" fmla="*/ 19 h 19"/>
              <a:gd name="T6" fmla="*/ 19 w 19"/>
              <a:gd name="T7" fmla="*/ 9 h 19"/>
              <a:gd name="T8" fmla="*/ 9 w 19"/>
              <a:gd name="T9" fmla="*/ 0 h 19"/>
              <a:gd name="T10" fmla="*/ 9 w 19"/>
              <a:gd name="T11" fmla="*/ 15 h 19"/>
              <a:gd name="T12" fmla="*/ 4 w 19"/>
              <a:gd name="T13" fmla="*/ 9 h 19"/>
              <a:gd name="T14" fmla="*/ 9 w 19"/>
              <a:gd name="T15" fmla="*/ 4 h 19"/>
              <a:gd name="T16" fmla="*/ 14 w 19"/>
              <a:gd name="T17" fmla="*/ 9 h 19"/>
              <a:gd name="T18" fmla="*/ 9 w 19"/>
              <a:gd name="T1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9" y="0"/>
                </a:moveTo>
                <a:cubicBezTo>
                  <a:pt x="4" y="0"/>
                  <a:pt x="0" y="4"/>
                  <a:pt x="0" y="9"/>
                </a:cubicBezTo>
                <a:cubicBezTo>
                  <a:pt x="0" y="15"/>
                  <a:pt x="4" y="19"/>
                  <a:pt x="9" y="19"/>
                </a:cubicBezTo>
                <a:cubicBezTo>
                  <a:pt x="15" y="19"/>
                  <a:pt x="19" y="15"/>
                  <a:pt x="19" y="9"/>
                </a:cubicBezTo>
                <a:cubicBezTo>
                  <a:pt x="19" y="4"/>
                  <a:pt x="15" y="0"/>
                  <a:pt x="9" y="0"/>
                </a:cubicBezTo>
                <a:close/>
                <a:moveTo>
                  <a:pt x="9" y="15"/>
                </a:moveTo>
                <a:cubicBezTo>
                  <a:pt x="6" y="15"/>
                  <a:pt x="4" y="12"/>
                  <a:pt x="4" y="9"/>
                </a:cubicBezTo>
                <a:cubicBezTo>
                  <a:pt x="4" y="7"/>
                  <a:pt x="6" y="4"/>
                  <a:pt x="9" y="4"/>
                </a:cubicBezTo>
                <a:cubicBezTo>
                  <a:pt x="12" y="4"/>
                  <a:pt x="14" y="7"/>
                  <a:pt x="14" y="9"/>
                </a:cubicBezTo>
                <a:cubicBezTo>
                  <a:pt x="14" y="12"/>
                  <a:pt x="12" y="15"/>
                  <a:pt x="9" y="1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03" name="Freeform 183"/>
          <p:cNvSpPr>
            <a:spLocks noEditPoints="1"/>
          </p:cNvSpPr>
          <p:nvPr/>
        </p:nvSpPr>
        <p:spPr bwMode="auto">
          <a:xfrm>
            <a:off x="13990911" y="4952921"/>
            <a:ext cx="70757" cy="66240"/>
          </a:xfrm>
          <a:custGeom>
            <a:avLst/>
            <a:gdLst>
              <a:gd name="T0" fmla="*/ 10 w 20"/>
              <a:gd name="T1" fmla="*/ 0 h 19"/>
              <a:gd name="T2" fmla="*/ 0 w 20"/>
              <a:gd name="T3" fmla="*/ 9 h 19"/>
              <a:gd name="T4" fmla="*/ 10 w 20"/>
              <a:gd name="T5" fmla="*/ 19 h 19"/>
              <a:gd name="T6" fmla="*/ 20 w 20"/>
              <a:gd name="T7" fmla="*/ 9 h 19"/>
              <a:gd name="T8" fmla="*/ 10 w 20"/>
              <a:gd name="T9" fmla="*/ 0 h 19"/>
              <a:gd name="T10" fmla="*/ 10 w 20"/>
              <a:gd name="T11" fmla="*/ 15 h 19"/>
              <a:gd name="T12" fmla="*/ 5 w 20"/>
              <a:gd name="T13" fmla="*/ 9 h 19"/>
              <a:gd name="T14" fmla="*/ 10 w 20"/>
              <a:gd name="T15" fmla="*/ 4 h 19"/>
              <a:gd name="T16" fmla="*/ 15 w 20"/>
              <a:gd name="T17" fmla="*/ 9 h 19"/>
              <a:gd name="T18" fmla="*/ 10 w 20"/>
              <a:gd name="T1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9">
                <a:moveTo>
                  <a:pt x="10" y="0"/>
                </a:moveTo>
                <a:cubicBezTo>
                  <a:pt x="5" y="0"/>
                  <a:pt x="0" y="4"/>
                  <a:pt x="0" y="9"/>
                </a:cubicBezTo>
                <a:cubicBezTo>
                  <a:pt x="0" y="15"/>
                  <a:pt x="5" y="19"/>
                  <a:pt x="10" y="19"/>
                </a:cubicBezTo>
                <a:cubicBezTo>
                  <a:pt x="15" y="19"/>
                  <a:pt x="20" y="15"/>
                  <a:pt x="20" y="9"/>
                </a:cubicBezTo>
                <a:cubicBezTo>
                  <a:pt x="20" y="4"/>
                  <a:pt x="15" y="0"/>
                  <a:pt x="10" y="0"/>
                </a:cubicBezTo>
                <a:close/>
                <a:moveTo>
                  <a:pt x="10" y="15"/>
                </a:moveTo>
                <a:cubicBezTo>
                  <a:pt x="7" y="15"/>
                  <a:pt x="5" y="12"/>
                  <a:pt x="5" y="9"/>
                </a:cubicBezTo>
                <a:cubicBezTo>
                  <a:pt x="5" y="7"/>
                  <a:pt x="7" y="4"/>
                  <a:pt x="10" y="4"/>
                </a:cubicBezTo>
                <a:cubicBezTo>
                  <a:pt x="13" y="4"/>
                  <a:pt x="15" y="7"/>
                  <a:pt x="15" y="9"/>
                </a:cubicBezTo>
                <a:cubicBezTo>
                  <a:pt x="15" y="12"/>
                  <a:pt x="13" y="15"/>
                  <a:pt x="10" y="1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04" name="Freeform 184"/>
          <p:cNvSpPr/>
          <p:nvPr/>
        </p:nvSpPr>
        <p:spPr bwMode="auto">
          <a:xfrm>
            <a:off x="13733480" y="4671402"/>
            <a:ext cx="374858" cy="240873"/>
          </a:xfrm>
          <a:custGeom>
            <a:avLst/>
            <a:gdLst>
              <a:gd name="T0" fmla="*/ 103 w 105"/>
              <a:gd name="T1" fmla="*/ 64 h 68"/>
              <a:gd name="T2" fmla="*/ 35 w 105"/>
              <a:gd name="T3" fmla="*/ 64 h 68"/>
              <a:gd name="T4" fmla="*/ 13 w 105"/>
              <a:gd name="T5" fmla="*/ 2 h 68"/>
              <a:gd name="T6" fmla="*/ 11 w 105"/>
              <a:gd name="T7" fmla="*/ 0 h 68"/>
              <a:gd name="T8" fmla="*/ 2 w 105"/>
              <a:gd name="T9" fmla="*/ 0 h 68"/>
              <a:gd name="T10" fmla="*/ 0 w 105"/>
              <a:gd name="T11" fmla="*/ 3 h 68"/>
              <a:gd name="T12" fmla="*/ 2 w 105"/>
              <a:gd name="T13" fmla="*/ 5 h 68"/>
              <a:gd name="T14" fmla="*/ 9 w 105"/>
              <a:gd name="T15" fmla="*/ 5 h 68"/>
              <a:gd name="T16" fmla="*/ 32 w 105"/>
              <a:gd name="T17" fmla="*/ 67 h 68"/>
              <a:gd name="T18" fmla="*/ 34 w 105"/>
              <a:gd name="T19" fmla="*/ 68 h 68"/>
              <a:gd name="T20" fmla="*/ 103 w 105"/>
              <a:gd name="T21" fmla="*/ 68 h 68"/>
              <a:gd name="T22" fmla="*/ 105 w 105"/>
              <a:gd name="T23" fmla="*/ 66 h 68"/>
              <a:gd name="T24" fmla="*/ 103 w 105"/>
              <a:gd name="T25"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68">
                <a:moveTo>
                  <a:pt x="103" y="64"/>
                </a:moveTo>
                <a:cubicBezTo>
                  <a:pt x="35" y="64"/>
                  <a:pt x="35" y="64"/>
                  <a:pt x="35" y="64"/>
                </a:cubicBezTo>
                <a:cubicBezTo>
                  <a:pt x="13" y="2"/>
                  <a:pt x="13" y="2"/>
                  <a:pt x="13" y="2"/>
                </a:cubicBezTo>
                <a:cubicBezTo>
                  <a:pt x="13" y="1"/>
                  <a:pt x="12" y="0"/>
                  <a:pt x="11" y="0"/>
                </a:cubicBezTo>
                <a:cubicBezTo>
                  <a:pt x="2" y="0"/>
                  <a:pt x="2" y="0"/>
                  <a:pt x="2" y="0"/>
                </a:cubicBezTo>
                <a:cubicBezTo>
                  <a:pt x="1" y="0"/>
                  <a:pt x="0" y="1"/>
                  <a:pt x="0" y="3"/>
                </a:cubicBezTo>
                <a:cubicBezTo>
                  <a:pt x="0" y="4"/>
                  <a:pt x="1" y="5"/>
                  <a:pt x="2" y="5"/>
                </a:cubicBezTo>
                <a:cubicBezTo>
                  <a:pt x="9" y="5"/>
                  <a:pt x="9" y="5"/>
                  <a:pt x="9" y="5"/>
                </a:cubicBezTo>
                <a:cubicBezTo>
                  <a:pt x="32" y="67"/>
                  <a:pt x="32" y="67"/>
                  <a:pt x="32" y="67"/>
                </a:cubicBezTo>
                <a:cubicBezTo>
                  <a:pt x="32" y="68"/>
                  <a:pt x="33" y="68"/>
                  <a:pt x="34" y="68"/>
                </a:cubicBezTo>
                <a:cubicBezTo>
                  <a:pt x="103" y="68"/>
                  <a:pt x="103" y="68"/>
                  <a:pt x="103" y="68"/>
                </a:cubicBezTo>
                <a:cubicBezTo>
                  <a:pt x="104" y="68"/>
                  <a:pt x="105" y="67"/>
                  <a:pt x="105" y="66"/>
                </a:cubicBezTo>
                <a:cubicBezTo>
                  <a:pt x="105" y="65"/>
                  <a:pt x="104" y="64"/>
                  <a:pt x="103" y="6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05" name="Freeform 185"/>
          <p:cNvSpPr>
            <a:spLocks noEditPoints="1"/>
          </p:cNvSpPr>
          <p:nvPr/>
        </p:nvSpPr>
        <p:spPr bwMode="auto">
          <a:xfrm>
            <a:off x="13819290" y="4671401"/>
            <a:ext cx="370342" cy="191192"/>
          </a:xfrm>
          <a:custGeom>
            <a:avLst/>
            <a:gdLst>
              <a:gd name="T0" fmla="*/ 102 w 104"/>
              <a:gd name="T1" fmla="*/ 0 h 54"/>
              <a:gd name="T2" fmla="*/ 3 w 104"/>
              <a:gd name="T3" fmla="*/ 0 h 54"/>
              <a:gd name="T4" fmla="*/ 0 w 104"/>
              <a:gd name="T5" fmla="*/ 3 h 54"/>
              <a:gd name="T6" fmla="*/ 1 w 104"/>
              <a:gd name="T7" fmla="*/ 4 h 54"/>
              <a:gd name="T8" fmla="*/ 18 w 104"/>
              <a:gd name="T9" fmla="*/ 52 h 54"/>
              <a:gd name="T10" fmla="*/ 21 w 104"/>
              <a:gd name="T11" fmla="*/ 54 h 54"/>
              <a:gd name="T12" fmla="*/ 84 w 104"/>
              <a:gd name="T13" fmla="*/ 54 h 54"/>
              <a:gd name="T14" fmla="*/ 86 w 104"/>
              <a:gd name="T15" fmla="*/ 52 h 54"/>
              <a:gd name="T16" fmla="*/ 104 w 104"/>
              <a:gd name="T17" fmla="*/ 3 h 54"/>
              <a:gd name="T18" fmla="*/ 104 w 104"/>
              <a:gd name="T19" fmla="*/ 3 h 54"/>
              <a:gd name="T20" fmla="*/ 102 w 104"/>
              <a:gd name="T21" fmla="*/ 0 h 54"/>
              <a:gd name="T22" fmla="*/ 82 w 104"/>
              <a:gd name="T23" fmla="*/ 49 h 54"/>
              <a:gd name="T24" fmla="*/ 22 w 104"/>
              <a:gd name="T25" fmla="*/ 49 h 54"/>
              <a:gd name="T26" fmla="*/ 6 w 104"/>
              <a:gd name="T27" fmla="*/ 5 h 54"/>
              <a:gd name="T28" fmla="*/ 98 w 104"/>
              <a:gd name="T29" fmla="*/ 5 h 54"/>
              <a:gd name="T30" fmla="*/ 82 w 104"/>
              <a:gd name="T31" fmla="*/ 4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54">
                <a:moveTo>
                  <a:pt x="102" y="0"/>
                </a:moveTo>
                <a:cubicBezTo>
                  <a:pt x="3" y="0"/>
                  <a:pt x="3" y="0"/>
                  <a:pt x="3" y="0"/>
                </a:cubicBezTo>
                <a:cubicBezTo>
                  <a:pt x="1" y="0"/>
                  <a:pt x="0" y="1"/>
                  <a:pt x="0" y="3"/>
                </a:cubicBezTo>
                <a:cubicBezTo>
                  <a:pt x="0" y="3"/>
                  <a:pt x="1" y="3"/>
                  <a:pt x="1" y="4"/>
                </a:cubicBezTo>
                <a:cubicBezTo>
                  <a:pt x="18" y="52"/>
                  <a:pt x="18" y="52"/>
                  <a:pt x="18" y="52"/>
                </a:cubicBezTo>
                <a:cubicBezTo>
                  <a:pt x="19" y="53"/>
                  <a:pt x="20" y="54"/>
                  <a:pt x="21" y="54"/>
                </a:cubicBezTo>
                <a:cubicBezTo>
                  <a:pt x="84" y="54"/>
                  <a:pt x="84" y="54"/>
                  <a:pt x="84" y="54"/>
                </a:cubicBezTo>
                <a:cubicBezTo>
                  <a:pt x="85" y="54"/>
                  <a:pt x="86" y="53"/>
                  <a:pt x="86" y="52"/>
                </a:cubicBezTo>
                <a:cubicBezTo>
                  <a:pt x="104" y="3"/>
                  <a:pt x="104" y="3"/>
                  <a:pt x="104" y="3"/>
                </a:cubicBezTo>
                <a:cubicBezTo>
                  <a:pt x="104" y="3"/>
                  <a:pt x="104" y="3"/>
                  <a:pt x="104" y="3"/>
                </a:cubicBezTo>
                <a:cubicBezTo>
                  <a:pt x="104" y="1"/>
                  <a:pt x="103" y="0"/>
                  <a:pt x="102" y="0"/>
                </a:cubicBezTo>
                <a:close/>
                <a:moveTo>
                  <a:pt x="82" y="49"/>
                </a:moveTo>
                <a:cubicBezTo>
                  <a:pt x="22" y="49"/>
                  <a:pt x="22" y="49"/>
                  <a:pt x="22" y="49"/>
                </a:cubicBezTo>
                <a:cubicBezTo>
                  <a:pt x="6" y="5"/>
                  <a:pt x="6" y="5"/>
                  <a:pt x="6" y="5"/>
                </a:cubicBezTo>
                <a:cubicBezTo>
                  <a:pt x="98" y="5"/>
                  <a:pt x="98" y="5"/>
                  <a:pt x="98" y="5"/>
                </a:cubicBezTo>
                <a:lnTo>
                  <a:pt x="82" y="49"/>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06" name="Freeform 186"/>
          <p:cNvSpPr>
            <a:spLocks noEditPoints="1"/>
          </p:cNvSpPr>
          <p:nvPr/>
        </p:nvSpPr>
        <p:spPr bwMode="auto">
          <a:xfrm>
            <a:off x="12822678" y="4663875"/>
            <a:ext cx="456153" cy="362815"/>
          </a:xfrm>
          <a:custGeom>
            <a:avLst/>
            <a:gdLst>
              <a:gd name="T0" fmla="*/ 126 w 128"/>
              <a:gd name="T1" fmla="*/ 38 h 102"/>
              <a:gd name="T2" fmla="*/ 98 w 128"/>
              <a:gd name="T3" fmla="*/ 38 h 102"/>
              <a:gd name="T4" fmla="*/ 77 w 128"/>
              <a:gd name="T5" fmla="*/ 1 h 102"/>
              <a:gd name="T6" fmla="*/ 74 w 128"/>
              <a:gd name="T7" fmla="*/ 0 h 102"/>
              <a:gd name="T8" fmla="*/ 73 w 128"/>
              <a:gd name="T9" fmla="*/ 2 h 102"/>
              <a:gd name="T10" fmla="*/ 73 w 128"/>
              <a:gd name="T11" fmla="*/ 4 h 102"/>
              <a:gd name="T12" fmla="*/ 93 w 128"/>
              <a:gd name="T13" fmla="*/ 38 h 102"/>
              <a:gd name="T14" fmla="*/ 34 w 128"/>
              <a:gd name="T15" fmla="*/ 38 h 102"/>
              <a:gd name="T16" fmla="*/ 55 w 128"/>
              <a:gd name="T17" fmla="*/ 4 h 102"/>
              <a:gd name="T18" fmla="*/ 55 w 128"/>
              <a:gd name="T19" fmla="*/ 2 h 102"/>
              <a:gd name="T20" fmla="*/ 54 w 128"/>
              <a:gd name="T21" fmla="*/ 0 h 102"/>
              <a:gd name="T22" fmla="*/ 51 w 128"/>
              <a:gd name="T23" fmla="*/ 1 h 102"/>
              <a:gd name="T24" fmla="*/ 29 w 128"/>
              <a:gd name="T25" fmla="*/ 38 h 102"/>
              <a:gd name="T26" fmla="*/ 2 w 128"/>
              <a:gd name="T27" fmla="*/ 38 h 102"/>
              <a:gd name="T28" fmla="*/ 0 w 128"/>
              <a:gd name="T29" fmla="*/ 41 h 102"/>
              <a:gd name="T30" fmla="*/ 2 w 128"/>
              <a:gd name="T31" fmla="*/ 43 h 102"/>
              <a:gd name="T32" fmla="*/ 12 w 128"/>
              <a:gd name="T33" fmla="*/ 43 h 102"/>
              <a:gd name="T34" fmla="*/ 30 w 128"/>
              <a:gd name="T35" fmla="*/ 101 h 102"/>
              <a:gd name="T36" fmla="*/ 33 w 128"/>
              <a:gd name="T37" fmla="*/ 102 h 102"/>
              <a:gd name="T38" fmla="*/ 95 w 128"/>
              <a:gd name="T39" fmla="*/ 102 h 102"/>
              <a:gd name="T40" fmla="*/ 98 w 128"/>
              <a:gd name="T41" fmla="*/ 101 h 102"/>
              <a:gd name="T42" fmla="*/ 116 w 128"/>
              <a:gd name="T43" fmla="*/ 43 h 102"/>
              <a:gd name="T44" fmla="*/ 126 w 128"/>
              <a:gd name="T45" fmla="*/ 43 h 102"/>
              <a:gd name="T46" fmla="*/ 128 w 128"/>
              <a:gd name="T47" fmla="*/ 41 h 102"/>
              <a:gd name="T48" fmla="*/ 126 w 128"/>
              <a:gd name="T49" fmla="*/ 38 h 102"/>
              <a:gd name="T50" fmla="*/ 94 w 128"/>
              <a:gd name="T51" fmla="*/ 98 h 102"/>
              <a:gd name="T52" fmla="*/ 34 w 128"/>
              <a:gd name="T53" fmla="*/ 98 h 102"/>
              <a:gd name="T54" fmla="*/ 17 w 128"/>
              <a:gd name="T55" fmla="*/ 43 h 102"/>
              <a:gd name="T56" fmla="*/ 111 w 128"/>
              <a:gd name="T57" fmla="*/ 43 h 102"/>
              <a:gd name="T58" fmla="*/ 94 w 128"/>
              <a:gd name="T59" fmla="*/ 9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2">
                <a:moveTo>
                  <a:pt x="126" y="38"/>
                </a:moveTo>
                <a:cubicBezTo>
                  <a:pt x="98" y="38"/>
                  <a:pt x="98" y="38"/>
                  <a:pt x="98" y="38"/>
                </a:cubicBezTo>
                <a:cubicBezTo>
                  <a:pt x="77" y="1"/>
                  <a:pt x="77" y="1"/>
                  <a:pt x="77" y="1"/>
                </a:cubicBezTo>
                <a:cubicBezTo>
                  <a:pt x="76" y="0"/>
                  <a:pt x="75" y="0"/>
                  <a:pt x="74" y="0"/>
                </a:cubicBezTo>
                <a:cubicBezTo>
                  <a:pt x="73" y="1"/>
                  <a:pt x="73" y="1"/>
                  <a:pt x="73" y="2"/>
                </a:cubicBezTo>
                <a:cubicBezTo>
                  <a:pt x="72" y="2"/>
                  <a:pt x="73" y="3"/>
                  <a:pt x="73" y="4"/>
                </a:cubicBezTo>
                <a:cubicBezTo>
                  <a:pt x="93" y="38"/>
                  <a:pt x="93" y="38"/>
                  <a:pt x="93" y="38"/>
                </a:cubicBezTo>
                <a:cubicBezTo>
                  <a:pt x="34" y="38"/>
                  <a:pt x="34" y="38"/>
                  <a:pt x="34" y="38"/>
                </a:cubicBezTo>
                <a:cubicBezTo>
                  <a:pt x="55" y="4"/>
                  <a:pt x="55" y="4"/>
                  <a:pt x="55" y="4"/>
                </a:cubicBezTo>
                <a:cubicBezTo>
                  <a:pt x="55" y="3"/>
                  <a:pt x="55" y="2"/>
                  <a:pt x="55" y="2"/>
                </a:cubicBezTo>
                <a:cubicBezTo>
                  <a:pt x="55" y="1"/>
                  <a:pt x="54" y="1"/>
                  <a:pt x="54" y="0"/>
                </a:cubicBezTo>
                <a:cubicBezTo>
                  <a:pt x="53" y="0"/>
                  <a:pt x="51" y="0"/>
                  <a:pt x="51" y="1"/>
                </a:cubicBezTo>
                <a:cubicBezTo>
                  <a:pt x="29" y="38"/>
                  <a:pt x="29" y="38"/>
                  <a:pt x="29" y="38"/>
                </a:cubicBezTo>
                <a:cubicBezTo>
                  <a:pt x="2" y="38"/>
                  <a:pt x="2" y="38"/>
                  <a:pt x="2" y="38"/>
                </a:cubicBezTo>
                <a:cubicBezTo>
                  <a:pt x="1" y="38"/>
                  <a:pt x="0" y="39"/>
                  <a:pt x="0" y="41"/>
                </a:cubicBezTo>
                <a:cubicBezTo>
                  <a:pt x="0" y="42"/>
                  <a:pt x="1" y="43"/>
                  <a:pt x="2" y="43"/>
                </a:cubicBezTo>
                <a:cubicBezTo>
                  <a:pt x="12" y="43"/>
                  <a:pt x="12" y="43"/>
                  <a:pt x="12" y="43"/>
                </a:cubicBezTo>
                <a:cubicBezTo>
                  <a:pt x="30" y="101"/>
                  <a:pt x="30" y="101"/>
                  <a:pt x="30" y="101"/>
                </a:cubicBezTo>
                <a:cubicBezTo>
                  <a:pt x="31" y="102"/>
                  <a:pt x="32" y="102"/>
                  <a:pt x="33" y="102"/>
                </a:cubicBezTo>
                <a:cubicBezTo>
                  <a:pt x="95" y="102"/>
                  <a:pt x="95" y="102"/>
                  <a:pt x="95" y="102"/>
                </a:cubicBezTo>
                <a:cubicBezTo>
                  <a:pt x="96" y="102"/>
                  <a:pt x="97" y="102"/>
                  <a:pt x="98" y="101"/>
                </a:cubicBezTo>
                <a:cubicBezTo>
                  <a:pt x="116" y="43"/>
                  <a:pt x="116" y="43"/>
                  <a:pt x="116" y="43"/>
                </a:cubicBezTo>
                <a:cubicBezTo>
                  <a:pt x="126" y="43"/>
                  <a:pt x="126" y="43"/>
                  <a:pt x="126" y="43"/>
                </a:cubicBezTo>
                <a:cubicBezTo>
                  <a:pt x="127" y="43"/>
                  <a:pt x="128" y="42"/>
                  <a:pt x="128" y="41"/>
                </a:cubicBezTo>
                <a:cubicBezTo>
                  <a:pt x="128" y="39"/>
                  <a:pt x="127" y="38"/>
                  <a:pt x="126" y="38"/>
                </a:cubicBezTo>
                <a:close/>
                <a:moveTo>
                  <a:pt x="94" y="98"/>
                </a:moveTo>
                <a:cubicBezTo>
                  <a:pt x="34" y="98"/>
                  <a:pt x="34" y="98"/>
                  <a:pt x="34" y="98"/>
                </a:cubicBezTo>
                <a:cubicBezTo>
                  <a:pt x="17" y="43"/>
                  <a:pt x="17" y="43"/>
                  <a:pt x="17" y="43"/>
                </a:cubicBezTo>
                <a:cubicBezTo>
                  <a:pt x="111" y="43"/>
                  <a:pt x="111" y="43"/>
                  <a:pt x="111" y="43"/>
                </a:cubicBezTo>
                <a:lnTo>
                  <a:pt x="94" y="98"/>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07" name="Freeform 187"/>
          <p:cNvSpPr/>
          <p:nvPr/>
        </p:nvSpPr>
        <p:spPr bwMode="auto">
          <a:xfrm>
            <a:off x="12989785" y="4852055"/>
            <a:ext cx="13550" cy="121942"/>
          </a:xfrm>
          <a:custGeom>
            <a:avLst/>
            <a:gdLst>
              <a:gd name="T0" fmla="*/ 2 w 4"/>
              <a:gd name="T1" fmla="*/ 34 h 34"/>
              <a:gd name="T2" fmla="*/ 4 w 4"/>
              <a:gd name="T3" fmla="*/ 32 h 34"/>
              <a:gd name="T4" fmla="*/ 4 w 4"/>
              <a:gd name="T5" fmla="*/ 3 h 34"/>
              <a:gd name="T6" fmla="*/ 2 w 4"/>
              <a:gd name="T7" fmla="*/ 0 h 34"/>
              <a:gd name="T8" fmla="*/ 0 w 4"/>
              <a:gd name="T9" fmla="*/ 3 h 34"/>
              <a:gd name="T10" fmla="*/ 0 w 4"/>
              <a:gd name="T11" fmla="*/ 32 h 34"/>
              <a:gd name="T12" fmla="*/ 2 w 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4" h="34">
                <a:moveTo>
                  <a:pt x="2" y="34"/>
                </a:moveTo>
                <a:cubicBezTo>
                  <a:pt x="3" y="34"/>
                  <a:pt x="4" y="33"/>
                  <a:pt x="4" y="32"/>
                </a:cubicBezTo>
                <a:cubicBezTo>
                  <a:pt x="4" y="3"/>
                  <a:pt x="4" y="3"/>
                  <a:pt x="4" y="3"/>
                </a:cubicBezTo>
                <a:cubicBezTo>
                  <a:pt x="4" y="1"/>
                  <a:pt x="3" y="0"/>
                  <a:pt x="2" y="0"/>
                </a:cubicBezTo>
                <a:cubicBezTo>
                  <a:pt x="1" y="0"/>
                  <a:pt x="0" y="1"/>
                  <a:pt x="0" y="3"/>
                </a:cubicBezTo>
                <a:cubicBezTo>
                  <a:pt x="0" y="32"/>
                  <a:pt x="0" y="32"/>
                  <a:pt x="0" y="32"/>
                </a:cubicBezTo>
                <a:cubicBezTo>
                  <a:pt x="0" y="33"/>
                  <a:pt x="1" y="34"/>
                  <a:pt x="2" y="3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08" name="Freeform 188"/>
          <p:cNvSpPr/>
          <p:nvPr/>
        </p:nvSpPr>
        <p:spPr bwMode="auto">
          <a:xfrm>
            <a:off x="13042476" y="4852055"/>
            <a:ext cx="15055" cy="121942"/>
          </a:xfrm>
          <a:custGeom>
            <a:avLst/>
            <a:gdLst>
              <a:gd name="T0" fmla="*/ 2 w 4"/>
              <a:gd name="T1" fmla="*/ 34 h 34"/>
              <a:gd name="T2" fmla="*/ 4 w 4"/>
              <a:gd name="T3" fmla="*/ 32 h 34"/>
              <a:gd name="T4" fmla="*/ 4 w 4"/>
              <a:gd name="T5" fmla="*/ 3 h 34"/>
              <a:gd name="T6" fmla="*/ 2 w 4"/>
              <a:gd name="T7" fmla="*/ 0 h 34"/>
              <a:gd name="T8" fmla="*/ 0 w 4"/>
              <a:gd name="T9" fmla="*/ 3 h 34"/>
              <a:gd name="T10" fmla="*/ 0 w 4"/>
              <a:gd name="T11" fmla="*/ 32 h 34"/>
              <a:gd name="T12" fmla="*/ 2 w 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4" h="34">
                <a:moveTo>
                  <a:pt x="2" y="34"/>
                </a:moveTo>
                <a:cubicBezTo>
                  <a:pt x="3" y="34"/>
                  <a:pt x="4" y="33"/>
                  <a:pt x="4" y="32"/>
                </a:cubicBezTo>
                <a:cubicBezTo>
                  <a:pt x="4" y="3"/>
                  <a:pt x="4" y="3"/>
                  <a:pt x="4" y="3"/>
                </a:cubicBezTo>
                <a:cubicBezTo>
                  <a:pt x="4" y="1"/>
                  <a:pt x="3" y="0"/>
                  <a:pt x="2" y="0"/>
                </a:cubicBezTo>
                <a:cubicBezTo>
                  <a:pt x="1" y="0"/>
                  <a:pt x="0" y="1"/>
                  <a:pt x="0" y="3"/>
                </a:cubicBezTo>
                <a:cubicBezTo>
                  <a:pt x="0" y="32"/>
                  <a:pt x="0" y="32"/>
                  <a:pt x="0" y="32"/>
                </a:cubicBezTo>
                <a:cubicBezTo>
                  <a:pt x="0" y="33"/>
                  <a:pt x="1" y="34"/>
                  <a:pt x="2" y="3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09" name="Freeform 189"/>
          <p:cNvSpPr/>
          <p:nvPr/>
        </p:nvSpPr>
        <p:spPr bwMode="auto">
          <a:xfrm>
            <a:off x="13096671" y="4852055"/>
            <a:ext cx="13550" cy="121942"/>
          </a:xfrm>
          <a:custGeom>
            <a:avLst/>
            <a:gdLst>
              <a:gd name="T0" fmla="*/ 2 w 4"/>
              <a:gd name="T1" fmla="*/ 34 h 34"/>
              <a:gd name="T2" fmla="*/ 4 w 4"/>
              <a:gd name="T3" fmla="*/ 32 h 34"/>
              <a:gd name="T4" fmla="*/ 4 w 4"/>
              <a:gd name="T5" fmla="*/ 3 h 34"/>
              <a:gd name="T6" fmla="*/ 2 w 4"/>
              <a:gd name="T7" fmla="*/ 0 h 34"/>
              <a:gd name="T8" fmla="*/ 0 w 4"/>
              <a:gd name="T9" fmla="*/ 3 h 34"/>
              <a:gd name="T10" fmla="*/ 0 w 4"/>
              <a:gd name="T11" fmla="*/ 32 h 34"/>
              <a:gd name="T12" fmla="*/ 2 w 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4" h="34">
                <a:moveTo>
                  <a:pt x="2" y="34"/>
                </a:moveTo>
                <a:cubicBezTo>
                  <a:pt x="3" y="34"/>
                  <a:pt x="4" y="33"/>
                  <a:pt x="4" y="32"/>
                </a:cubicBezTo>
                <a:cubicBezTo>
                  <a:pt x="4" y="3"/>
                  <a:pt x="4" y="3"/>
                  <a:pt x="4" y="3"/>
                </a:cubicBezTo>
                <a:cubicBezTo>
                  <a:pt x="4" y="1"/>
                  <a:pt x="3" y="0"/>
                  <a:pt x="2" y="0"/>
                </a:cubicBezTo>
                <a:cubicBezTo>
                  <a:pt x="1" y="0"/>
                  <a:pt x="0" y="1"/>
                  <a:pt x="0" y="3"/>
                </a:cubicBezTo>
                <a:cubicBezTo>
                  <a:pt x="0" y="32"/>
                  <a:pt x="0" y="32"/>
                  <a:pt x="0" y="32"/>
                </a:cubicBezTo>
                <a:cubicBezTo>
                  <a:pt x="0" y="33"/>
                  <a:pt x="1" y="34"/>
                  <a:pt x="2" y="3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10" name="Freeform 190"/>
          <p:cNvSpPr>
            <a:spLocks noEditPoints="1"/>
          </p:cNvSpPr>
          <p:nvPr/>
        </p:nvSpPr>
        <p:spPr bwMode="auto">
          <a:xfrm>
            <a:off x="11982635" y="4617204"/>
            <a:ext cx="331200" cy="456153"/>
          </a:xfrm>
          <a:custGeom>
            <a:avLst/>
            <a:gdLst>
              <a:gd name="T0" fmla="*/ 82 w 93"/>
              <a:gd name="T1" fmla="*/ 41 h 128"/>
              <a:gd name="T2" fmla="*/ 67 w 93"/>
              <a:gd name="T3" fmla="*/ 41 h 128"/>
              <a:gd name="T4" fmla="*/ 67 w 93"/>
              <a:gd name="T5" fmla="*/ 21 h 128"/>
              <a:gd name="T6" fmla="*/ 46 w 93"/>
              <a:gd name="T7" fmla="*/ 0 h 128"/>
              <a:gd name="T8" fmla="*/ 26 w 93"/>
              <a:gd name="T9" fmla="*/ 21 h 128"/>
              <a:gd name="T10" fmla="*/ 26 w 93"/>
              <a:gd name="T11" fmla="*/ 41 h 128"/>
              <a:gd name="T12" fmla="*/ 11 w 93"/>
              <a:gd name="T13" fmla="*/ 41 h 128"/>
              <a:gd name="T14" fmla="*/ 9 w 93"/>
              <a:gd name="T15" fmla="*/ 43 h 128"/>
              <a:gd name="T16" fmla="*/ 0 w 93"/>
              <a:gd name="T17" fmla="*/ 126 h 128"/>
              <a:gd name="T18" fmla="*/ 2 w 93"/>
              <a:gd name="T19" fmla="*/ 128 h 128"/>
              <a:gd name="T20" fmla="*/ 91 w 93"/>
              <a:gd name="T21" fmla="*/ 128 h 128"/>
              <a:gd name="T22" fmla="*/ 93 w 93"/>
              <a:gd name="T23" fmla="*/ 126 h 128"/>
              <a:gd name="T24" fmla="*/ 84 w 93"/>
              <a:gd name="T25" fmla="*/ 43 h 128"/>
              <a:gd name="T26" fmla="*/ 82 w 93"/>
              <a:gd name="T27" fmla="*/ 41 h 128"/>
              <a:gd name="T28" fmla="*/ 30 w 93"/>
              <a:gd name="T29" fmla="*/ 21 h 128"/>
              <a:gd name="T30" fmla="*/ 46 w 93"/>
              <a:gd name="T31" fmla="*/ 5 h 128"/>
              <a:gd name="T32" fmla="*/ 63 w 93"/>
              <a:gd name="T33" fmla="*/ 21 h 128"/>
              <a:gd name="T34" fmla="*/ 63 w 93"/>
              <a:gd name="T35" fmla="*/ 41 h 128"/>
              <a:gd name="T36" fmla="*/ 30 w 93"/>
              <a:gd name="T37" fmla="*/ 41 h 128"/>
              <a:gd name="T38" fmla="*/ 30 w 93"/>
              <a:gd name="T39" fmla="*/ 21 h 128"/>
              <a:gd name="T40" fmla="*/ 5 w 93"/>
              <a:gd name="T41" fmla="*/ 124 h 128"/>
              <a:gd name="T42" fmla="*/ 5 w 93"/>
              <a:gd name="T43" fmla="*/ 122 h 128"/>
              <a:gd name="T44" fmla="*/ 12 w 93"/>
              <a:gd name="T45" fmla="*/ 54 h 128"/>
              <a:gd name="T46" fmla="*/ 13 w 93"/>
              <a:gd name="T47" fmla="*/ 46 h 128"/>
              <a:gd name="T48" fmla="*/ 26 w 93"/>
              <a:gd name="T49" fmla="*/ 46 h 128"/>
              <a:gd name="T50" fmla="*/ 26 w 93"/>
              <a:gd name="T51" fmla="*/ 55 h 128"/>
              <a:gd name="T52" fmla="*/ 28 w 93"/>
              <a:gd name="T53" fmla="*/ 57 h 128"/>
              <a:gd name="T54" fmla="*/ 30 w 93"/>
              <a:gd name="T55" fmla="*/ 55 h 128"/>
              <a:gd name="T56" fmla="*/ 30 w 93"/>
              <a:gd name="T57" fmla="*/ 46 h 128"/>
              <a:gd name="T58" fmla="*/ 63 w 93"/>
              <a:gd name="T59" fmla="*/ 46 h 128"/>
              <a:gd name="T60" fmla="*/ 63 w 93"/>
              <a:gd name="T61" fmla="*/ 55 h 128"/>
              <a:gd name="T62" fmla="*/ 65 w 93"/>
              <a:gd name="T63" fmla="*/ 57 h 128"/>
              <a:gd name="T64" fmla="*/ 67 w 93"/>
              <a:gd name="T65" fmla="*/ 55 h 128"/>
              <a:gd name="T66" fmla="*/ 67 w 93"/>
              <a:gd name="T67" fmla="*/ 46 h 128"/>
              <a:gd name="T68" fmla="*/ 80 w 93"/>
              <a:gd name="T69" fmla="*/ 46 h 128"/>
              <a:gd name="T70" fmla="*/ 88 w 93"/>
              <a:gd name="T71" fmla="*/ 124 h 128"/>
              <a:gd name="T72" fmla="*/ 5 w 93"/>
              <a:gd name="T73" fmla="*/ 1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 h="128">
                <a:moveTo>
                  <a:pt x="82" y="41"/>
                </a:moveTo>
                <a:cubicBezTo>
                  <a:pt x="67" y="41"/>
                  <a:pt x="67" y="41"/>
                  <a:pt x="67" y="41"/>
                </a:cubicBezTo>
                <a:cubicBezTo>
                  <a:pt x="67" y="21"/>
                  <a:pt x="67" y="21"/>
                  <a:pt x="67" y="21"/>
                </a:cubicBezTo>
                <a:cubicBezTo>
                  <a:pt x="67" y="10"/>
                  <a:pt x="58" y="0"/>
                  <a:pt x="46" y="0"/>
                </a:cubicBezTo>
                <a:cubicBezTo>
                  <a:pt x="35" y="0"/>
                  <a:pt x="26" y="10"/>
                  <a:pt x="26" y="21"/>
                </a:cubicBezTo>
                <a:cubicBezTo>
                  <a:pt x="26" y="41"/>
                  <a:pt x="26" y="41"/>
                  <a:pt x="26" y="41"/>
                </a:cubicBezTo>
                <a:cubicBezTo>
                  <a:pt x="11" y="41"/>
                  <a:pt x="11" y="41"/>
                  <a:pt x="11" y="41"/>
                </a:cubicBezTo>
                <a:cubicBezTo>
                  <a:pt x="10" y="41"/>
                  <a:pt x="9" y="42"/>
                  <a:pt x="9" y="43"/>
                </a:cubicBezTo>
                <a:cubicBezTo>
                  <a:pt x="9" y="44"/>
                  <a:pt x="0" y="125"/>
                  <a:pt x="0" y="126"/>
                </a:cubicBezTo>
                <a:cubicBezTo>
                  <a:pt x="0" y="127"/>
                  <a:pt x="1" y="128"/>
                  <a:pt x="2" y="128"/>
                </a:cubicBezTo>
                <a:cubicBezTo>
                  <a:pt x="91" y="128"/>
                  <a:pt x="91" y="128"/>
                  <a:pt x="91" y="128"/>
                </a:cubicBezTo>
                <a:cubicBezTo>
                  <a:pt x="92" y="128"/>
                  <a:pt x="93" y="127"/>
                  <a:pt x="93" y="126"/>
                </a:cubicBezTo>
                <a:cubicBezTo>
                  <a:pt x="93" y="125"/>
                  <a:pt x="84" y="44"/>
                  <a:pt x="84" y="43"/>
                </a:cubicBezTo>
                <a:cubicBezTo>
                  <a:pt x="84" y="42"/>
                  <a:pt x="83" y="41"/>
                  <a:pt x="82" y="41"/>
                </a:cubicBezTo>
                <a:close/>
                <a:moveTo>
                  <a:pt x="30" y="21"/>
                </a:moveTo>
                <a:cubicBezTo>
                  <a:pt x="30" y="12"/>
                  <a:pt x="38" y="5"/>
                  <a:pt x="46" y="5"/>
                </a:cubicBezTo>
                <a:cubicBezTo>
                  <a:pt x="55" y="5"/>
                  <a:pt x="63" y="12"/>
                  <a:pt x="63" y="21"/>
                </a:cubicBezTo>
                <a:cubicBezTo>
                  <a:pt x="63" y="41"/>
                  <a:pt x="63" y="41"/>
                  <a:pt x="63" y="41"/>
                </a:cubicBezTo>
                <a:cubicBezTo>
                  <a:pt x="30" y="41"/>
                  <a:pt x="30" y="41"/>
                  <a:pt x="30" y="41"/>
                </a:cubicBezTo>
                <a:lnTo>
                  <a:pt x="30" y="21"/>
                </a:lnTo>
                <a:close/>
                <a:moveTo>
                  <a:pt x="5" y="124"/>
                </a:moveTo>
                <a:cubicBezTo>
                  <a:pt x="5" y="122"/>
                  <a:pt x="5" y="122"/>
                  <a:pt x="5" y="122"/>
                </a:cubicBezTo>
                <a:cubicBezTo>
                  <a:pt x="6" y="110"/>
                  <a:pt x="10" y="78"/>
                  <a:pt x="12" y="54"/>
                </a:cubicBezTo>
                <a:cubicBezTo>
                  <a:pt x="13" y="46"/>
                  <a:pt x="13" y="46"/>
                  <a:pt x="13" y="46"/>
                </a:cubicBezTo>
                <a:cubicBezTo>
                  <a:pt x="26" y="46"/>
                  <a:pt x="26" y="46"/>
                  <a:pt x="26" y="46"/>
                </a:cubicBezTo>
                <a:cubicBezTo>
                  <a:pt x="26" y="55"/>
                  <a:pt x="26" y="55"/>
                  <a:pt x="26" y="55"/>
                </a:cubicBezTo>
                <a:cubicBezTo>
                  <a:pt x="26" y="56"/>
                  <a:pt x="27" y="57"/>
                  <a:pt x="28" y="57"/>
                </a:cubicBezTo>
                <a:cubicBezTo>
                  <a:pt x="29" y="57"/>
                  <a:pt x="30" y="56"/>
                  <a:pt x="30" y="55"/>
                </a:cubicBezTo>
                <a:cubicBezTo>
                  <a:pt x="30" y="46"/>
                  <a:pt x="30" y="46"/>
                  <a:pt x="30" y="46"/>
                </a:cubicBezTo>
                <a:cubicBezTo>
                  <a:pt x="63" y="46"/>
                  <a:pt x="63" y="46"/>
                  <a:pt x="63" y="46"/>
                </a:cubicBezTo>
                <a:cubicBezTo>
                  <a:pt x="63" y="55"/>
                  <a:pt x="63" y="55"/>
                  <a:pt x="63" y="55"/>
                </a:cubicBezTo>
                <a:cubicBezTo>
                  <a:pt x="63" y="56"/>
                  <a:pt x="64" y="57"/>
                  <a:pt x="65" y="57"/>
                </a:cubicBezTo>
                <a:cubicBezTo>
                  <a:pt x="66" y="57"/>
                  <a:pt x="67" y="56"/>
                  <a:pt x="67" y="55"/>
                </a:cubicBezTo>
                <a:cubicBezTo>
                  <a:pt x="67" y="46"/>
                  <a:pt x="67" y="46"/>
                  <a:pt x="67" y="46"/>
                </a:cubicBezTo>
                <a:cubicBezTo>
                  <a:pt x="80" y="46"/>
                  <a:pt x="80" y="46"/>
                  <a:pt x="80" y="46"/>
                </a:cubicBezTo>
                <a:cubicBezTo>
                  <a:pt x="88" y="124"/>
                  <a:pt x="88" y="124"/>
                  <a:pt x="88" y="124"/>
                </a:cubicBezTo>
                <a:lnTo>
                  <a:pt x="5" y="12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11" name="Freeform 191"/>
          <p:cNvSpPr>
            <a:spLocks noEditPoints="1"/>
          </p:cNvSpPr>
          <p:nvPr/>
        </p:nvSpPr>
        <p:spPr bwMode="auto">
          <a:xfrm>
            <a:off x="10999574" y="4617204"/>
            <a:ext cx="456153" cy="459164"/>
          </a:xfrm>
          <a:custGeom>
            <a:avLst/>
            <a:gdLst>
              <a:gd name="T0" fmla="*/ 128 w 128"/>
              <a:gd name="T1" fmla="*/ 2 h 129"/>
              <a:gd name="T2" fmla="*/ 127 w 128"/>
              <a:gd name="T3" fmla="*/ 1 h 129"/>
              <a:gd name="T4" fmla="*/ 126 w 128"/>
              <a:gd name="T5" fmla="*/ 0 h 129"/>
              <a:gd name="T6" fmla="*/ 63 w 128"/>
              <a:gd name="T7" fmla="*/ 0 h 129"/>
              <a:gd name="T8" fmla="*/ 61 w 128"/>
              <a:gd name="T9" fmla="*/ 1 h 129"/>
              <a:gd name="T10" fmla="*/ 2 w 128"/>
              <a:gd name="T11" fmla="*/ 60 h 129"/>
              <a:gd name="T12" fmla="*/ 0 w 128"/>
              <a:gd name="T13" fmla="*/ 65 h 129"/>
              <a:gd name="T14" fmla="*/ 2 w 128"/>
              <a:gd name="T15" fmla="*/ 69 h 129"/>
              <a:gd name="T16" fmla="*/ 59 w 128"/>
              <a:gd name="T17" fmla="*/ 126 h 129"/>
              <a:gd name="T18" fmla="*/ 68 w 128"/>
              <a:gd name="T19" fmla="*/ 126 h 129"/>
              <a:gd name="T20" fmla="*/ 127 w 128"/>
              <a:gd name="T21" fmla="*/ 67 h 129"/>
              <a:gd name="T22" fmla="*/ 128 w 128"/>
              <a:gd name="T23" fmla="*/ 65 h 129"/>
              <a:gd name="T24" fmla="*/ 128 w 128"/>
              <a:gd name="T25" fmla="*/ 65 h 129"/>
              <a:gd name="T26" fmla="*/ 128 w 128"/>
              <a:gd name="T27" fmla="*/ 2 h 129"/>
              <a:gd name="T28" fmla="*/ 64 w 128"/>
              <a:gd name="T29" fmla="*/ 124 h 129"/>
              <a:gd name="T30" fmla="*/ 4 w 128"/>
              <a:gd name="T31" fmla="*/ 65 h 129"/>
              <a:gd name="T32" fmla="*/ 64 w 128"/>
              <a:gd name="T33" fmla="*/ 5 h 129"/>
              <a:gd name="T34" fmla="*/ 123 w 128"/>
              <a:gd name="T35" fmla="*/ 5 h 129"/>
              <a:gd name="T36" fmla="*/ 123 w 128"/>
              <a:gd name="T37" fmla="*/ 64 h 129"/>
              <a:gd name="T38" fmla="*/ 64 w 128"/>
              <a:gd name="T39" fmla="*/ 12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9">
                <a:moveTo>
                  <a:pt x="128" y="2"/>
                </a:moveTo>
                <a:cubicBezTo>
                  <a:pt x="128" y="2"/>
                  <a:pt x="128" y="1"/>
                  <a:pt x="127" y="1"/>
                </a:cubicBezTo>
                <a:cubicBezTo>
                  <a:pt x="127" y="0"/>
                  <a:pt x="126" y="0"/>
                  <a:pt x="126" y="0"/>
                </a:cubicBezTo>
                <a:cubicBezTo>
                  <a:pt x="63" y="0"/>
                  <a:pt x="63" y="0"/>
                  <a:pt x="63" y="0"/>
                </a:cubicBezTo>
                <a:cubicBezTo>
                  <a:pt x="62" y="0"/>
                  <a:pt x="62" y="0"/>
                  <a:pt x="61" y="1"/>
                </a:cubicBezTo>
                <a:cubicBezTo>
                  <a:pt x="2" y="60"/>
                  <a:pt x="2" y="60"/>
                  <a:pt x="2" y="60"/>
                </a:cubicBezTo>
                <a:cubicBezTo>
                  <a:pt x="1" y="61"/>
                  <a:pt x="0" y="63"/>
                  <a:pt x="0" y="65"/>
                </a:cubicBezTo>
                <a:cubicBezTo>
                  <a:pt x="0" y="66"/>
                  <a:pt x="1" y="68"/>
                  <a:pt x="2" y="69"/>
                </a:cubicBezTo>
                <a:cubicBezTo>
                  <a:pt x="59" y="126"/>
                  <a:pt x="59" y="126"/>
                  <a:pt x="59" y="126"/>
                </a:cubicBezTo>
                <a:cubicBezTo>
                  <a:pt x="62" y="129"/>
                  <a:pt x="66" y="129"/>
                  <a:pt x="68" y="126"/>
                </a:cubicBezTo>
                <a:cubicBezTo>
                  <a:pt x="127" y="67"/>
                  <a:pt x="127" y="67"/>
                  <a:pt x="127" y="67"/>
                </a:cubicBezTo>
                <a:cubicBezTo>
                  <a:pt x="128" y="67"/>
                  <a:pt x="128" y="66"/>
                  <a:pt x="128" y="65"/>
                </a:cubicBezTo>
                <a:cubicBezTo>
                  <a:pt x="128" y="65"/>
                  <a:pt x="128" y="65"/>
                  <a:pt x="128" y="65"/>
                </a:cubicBezTo>
                <a:lnTo>
                  <a:pt x="128" y="2"/>
                </a:lnTo>
                <a:close/>
                <a:moveTo>
                  <a:pt x="64" y="124"/>
                </a:moveTo>
                <a:cubicBezTo>
                  <a:pt x="4" y="65"/>
                  <a:pt x="4" y="65"/>
                  <a:pt x="4" y="65"/>
                </a:cubicBezTo>
                <a:cubicBezTo>
                  <a:pt x="64" y="5"/>
                  <a:pt x="64" y="5"/>
                  <a:pt x="64" y="5"/>
                </a:cubicBezTo>
                <a:cubicBezTo>
                  <a:pt x="123" y="5"/>
                  <a:pt x="123" y="5"/>
                  <a:pt x="123" y="5"/>
                </a:cubicBezTo>
                <a:cubicBezTo>
                  <a:pt x="123" y="64"/>
                  <a:pt x="123" y="64"/>
                  <a:pt x="123" y="64"/>
                </a:cubicBezTo>
                <a:lnTo>
                  <a:pt x="64" y="12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12" name="Freeform 192"/>
          <p:cNvSpPr>
            <a:spLocks noEditPoints="1"/>
          </p:cNvSpPr>
          <p:nvPr/>
        </p:nvSpPr>
        <p:spPr bwMode="auto">
          <a:xfrm>
            <a:off x="11288620" y="4684950"/>
            <a:ext cx="102370" cy="99360"/>
          </a:xfrm>
          <a:custGeom>
            <a:avLst/>
            <a:gdLst>
              <a:gd name="T0" fmla="*/ 14 w 29"/>
              <a:gd name="T1" fmla="*/ 0 h 28"/>
              <a:gd name="T2" fmla="*/ 5 w 29"/>
              <a:gd name="T3" fmla="*/ 4 h 28"/>
              <a:gd name="T4" fmla="*/ 5 w 29"/>
              <a:gd name="T5" fmla="*/ 23 h 28"/>
              <a:gd name="T6" fmla="*/ 24 w 29"/>
              <a:gd name="T7" fmla="*/ 23 h 28"/>
              <a:gd name="T8" fmla="*/ 24 w 29"/>
              <a:gd name="T9" fmla="*/ 4 h 28"/>
              <a:gd name="T10" fmla="*/ 14 w 29"/>
              <a:gd name="T11" fmla="*/ 0 h 28"/>
              <a:gd name="T12" fmla="*/ 21 w 29"/>
              <a:gd name="T13" fmla="*/ 20 h 28"/>
              <a:gd name="T14" fmla="*/ 14 w 29"/>
              <a:gd name="T15" fmla="*/ 23 h 28"/>
              <a:gd name="T16" fmla="*/ 8 w 29"/>
              <a:gd name="T17" fmla="*/ 20 h 28"/>
              <a:gd name="T18" fmla="*/ 8 w 29"/>
              <a:gd name="T19" fmla="*/ 8 h 28"/>
              <a:gd name="T20" fmla="*/ 21 w 29"/>
              <a:gd name="T21" fmla="*/ 8 h 28"/>
              <a:gd name="T22" fmla="*/ 21 w 29"/>
              <a:gd name="T23"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8">
                <a:moveTo>
                  <a:pt x="14" y="0"/>
                </a:moveTo>
                <a:cubicBezTo>
                  <a:pt x="11" y="0"/>
                  <a:pt x="7" y="2"/>
                  <a:pt x="5" y="4"/>
                </a:cubicBezTo>
                <a:cubicBezTo>
                  <a:pt x="0" y="10"/>
                  <a:pt x="0" y="18"/>
                  <a:pt x="5" y="23"/>
                </a:cubicBezTo>
                <a:cubicBezTo>
                  <a:pt x="10" y="28"/>
                  <a:pt x="19" y="28"/>
                  <a:pt x="24" y="23"/>
                </a:cubicBezTo>
                <a:cubicBezTo>
                  <a:pt x="29" y="18"/>
                  <a:pt x="29" y="10"/>
                  <a:pt x="24" y="4"/>
                </a:cubicBezTo>
                <a:cubicBezTo>
                  <a:pt x="21" y="2"/>
                  <a:pt x="18" y="0"/>
                  <a:pt x="14" y="0"/>
                </a:cubicBezTo>
                <a:close/>
                <a:moveTo>
                  <a:pt x="21" y="20"/>
                </a:moveTo>
                <a:cubicBezTo>
                  <a:pt x="19" y="22"/>
                  <a:pt x="17" y="23"/>
                  <a:pt x="14" y="23"/>
                </a:cubicBezTo>
                <a:cubicBezTo>
                  <a:pt x="12" y="23"/>
                  <a:pt x="10" y="22"/>
                  <a:pt x="8" y="20"/>
                </a:cubicBezTo>
                <a:cubicBezTo>
                  <a:pt x="5" y="17"/>
                  <a:pt x="5" y="11"/>
                  <a:pt x="8" y="8"/>
                </a:cubicBezTo>
                <a:cubicBezTo>
                  <a:pt x="11" y="4"/>
                  <a:pt x="17" y="4"/>
                  <a:pt x="21" y="8"/>
                </a:cubicBezTo>
                <a:cubicBezTo>
                  <a:pt x="24" y="11"/>
                  <a:pt x="24" y="17"/>
                  <a:pt x="21" y="2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13" name="Freeform 193"/>
          <p:cNvSpPr/>
          <p:nvPr/>
        </p:nvSpPr>
        <p:spPr bwMode="auto">
          <a:xfrm>
            <a:off x="11095923" y="4745169"/>
            <a:ext cx="138502" cy="140007"/>
          </a:xfrm>
          <a:custGeom>
            <a:avLst/>
            <a:gdLst>
              <a:gd name="T0" fmla="*/ 39 w 39"/>
              <a:gd name="T1" fmla="*/ 0 h 39"/>
              <a:gd name="T2" fmla="*/ 37 w 39"/>
              <a:gd name="T3" fmla="*/ 0 h 39"/>
              <a:gd name="T4" fmla="*/ 35 w 39"/>
              <a:gd name="T5" fmla="*/ 0 h 39"/>
              <a:gd name="T6" fmla="*/ 1 w 39"/>
              <a:gd name="T7" fmla="*/ 35 h 39"/>
              <a:gd name="T8" fmla="*/ 1 w 39"/>
              <a:gd name="T9" fmla="*/ 38 h 39"/>
              <a:gd name="T10" fmla="*/ 4 w 39"/>
              <a:gd name="T11" fmla="*/ 38 h 39"/>
              <a:gd name="T12" fmla="*/ 39 w 39"/>
              <a:gd name="T13" fmla="*/ 4 h 39"/>
              <a:gd name="T14" fmla="*/ 39 w 39"/>
              <a:gd name="T15" fmla="*/ 0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9">
                <a:moveTo>
                  <a:pt x="39" y="0"/>
                </a:moveTo>
                <a:cubicBezTo>
                  <a:pt x="38" y="0"/>
                  <a:pt x="38" y="0"/>
                  <a:pt x="37" y="0"/>
                </a:cubicBezTo>
                <a:cubicBezTo>
                  <a:pt x="36" y="0"/>
                  <a:pt x="36" y="0"/>
                  <a:pt x="35" y="0"/>
                </a:cubicBezTo>
                <a:cubicBezTo>
                  <a:pt x="1" y="35"/>
                  <a:pt x="1" y="35"/>
                  <a:pt x="1" y="35"/>
                </a:cubicBezTo>
                <a:cubicBezTo>
                  <a:pt x="0" y="36"/>
                  <a:pt x="0" y="37"/>
                  <a:pt x="1" y="38"/>
                </a:cubicBezTo>
                <a:cubicBezTo>
                  <a:pt x="2" y="39"/>
                  <a:pt x="3" y="39"/>
                  <a:pt x="4" y="38"/>
                </a:cubicBezTo>
                <a:cubicBezTo>
                  <a:pt x="39" y="4"/>
                  <a:pt x="39" y="4"/>
                  <a:pt x="39" y="4"/>
                </a:cubicBezTo>
                <a:cubicBezTo>
                  <a:pt x="39" y="3"/>
                  <a:pt x="39" y="1"/>
                  <a:pt x="39"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14" name="Freeform 194"/>
          <p:cNvSpPr/>
          <p:nvPr/>
        </p:nvSpPr>
        <p:spPr bwMode="auto">
          <a:xfrm>
            <a:off x="11142592" y="4791837"/>
            <a:ext cx="138502" cy="138502"/>
          </a:xfrm>
          <a:custGeom>
            <a:avLst/>
            <a:gdLst>
              <a:gd name="T0" fmla="*/ 39 w 39"/>
              <a:gd name="T1" fmla="*/ 2 h 39"/>
              <a:gd name="T2" fmla="*/ 39 w 39"/>
              <a:gd name="T3" fmla="*/ 1 h 39"/>
              <a:gd name="T4" fmla="*/ 37 w 39"/>
              <a:gd name="T5" fmla="*/ 0 h 39"/>
              <a:gd name="T6" fmla="*/ 35 w 39"/>
              <a:gd name="T7" fmla="*/ 1 h 39"/>
              <a:gd name="T8" fmla="*/ 1 w 39"/>
              <a:gd name="T9" fmla="*/ 35 h 39"/>
              <a:gd name="T10" fmla="*/ 0 w 39"/>
              <a:gd name="T11" fmla="*/ 36 h 39"/>
              <a:gd name="T12" fmla="*/ 1 w 39"/>
              <a:gd name="T13" fmla="*/ 38 h 39"/>
              <a:gd name="T14" fmla="*/ 4 w 39"/>
              <a:gd name="T15" fmla="*/ 38 h 39"/>
              <a:gd name="T16" fmla="*/ 39 w 39"/>
              <a:gd name="T17" fmla="*/ 4 h 39"/>
              <a:gd name="T18" fmla="*/ 39 w 39"/>
              <a:gd name="T19"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39" y="2"/>
                </a:moveTo>
                <a:cubicBezTo>
                  <a:pt x="39" y="2"/>
                  <a:pt x="39" y="1"/>
                  <a:pt x="39" y="1"/>
                </a:cubicBezTo>
                <a:cubicBezTo>
                  <a:pt x="38" y="0"/>
                  <a:pt x="38" y="0"/>
                  <a:pt x="37" y="0"/>
                </a:cubicBezTo>
                <a:cubicBezTo>
                  <a:pt x="36" y="0"/>
                  <a:pt x="36" y="0"/>
                  <a:pt x="35" y="1"/>
                </a:cubicBezTo>
                <a:cubicBezTo>
                  <a:pt x="1" y="35"/>
                  <a:pt x="1" y="35"/>
                  <a:pt x="1" y="35"/>
                </a:cubicBezTo>
                <a:cubicBezTo>
                  <a:pt x="1" y="35"/>
                  <a:pt x="0" y="36"/>
                  <a:pt x="0" y="36"/>
                </a:cubicBezTo>
                <a:cubicBezTo>
                  <a:pt x="0" y="37"/>
                  <a:pt x="1" y="38"/>
                  <a:pt x="1" y="38"/>
                </a:cubicBezTo>
                <a:cubicBezTo>
                  <a:pt x="2" y="39"/>
                  <a:pt x="4" y="39"/>
                  <a:pt x="4" y="38"/>
                </a:cubicBezTo>
                <a:cubicBezTo>
                  <a:pt x="39" y="4"/>
                  <a:pt x="39" y="4"/>
                  <a:pt x="39" y="4"/>
                </a:cubicBezTo>
                <a:cubicBezTo>
                  <a:pt x="39" y="3"/>
                  <a:pt x="39" y="3"/>
                  <a:pt x="39" y="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15" name="Freeform 195"/>
          <p:cNvSpPr/>
          <p:nvPr/>
        </p:nvSpPr>
        <p:spPr bwMode="auto">
          <a:xfrm>
            <a:off x="11187754" y="4838507"/>
            <a:ext cx="143019" cy="138502"/>
          </a:xfrm>
          <a:custGeom>
            <a:avLst/>
            <a:gdLst>
              <a:gd name="T0" fmla="*/ 37 w 40"/>
              <a:gd name="T1" fmla="*/ 0 h 39"/>
              <a:gd name="T2" fmla="*/ 36 w 40"/>
              <a:gd name="T3" fmla="*/ 1 h 39"/>
              <a:gd name="T4" fmla="*/ 1 w 40"/>
              <a:gd name="T5" fmla="*/ 35 h 39"/>
              <a:gd name="T6" fmla="*/ 1 w 40"/>
              <a:gd name="T7" fmla="*/ 38 h 39"/>
              <a:gd name="T8" fmla="*/ 4 w 40"/>
              <a:gd name="T9" fmla="*/ 38 h 39"/>
              <a:gd name="T10" fmla="*/ 39 w 40"/>
              <a:gd name="T11" fmla="*/ 4 h 39"/>
              <a:gd name="T12" fmla="*/ 39 w 40"/>
              <a:gd name="T13" fmla="*/ 1 h 39"/>
              <a:gd name="T14" fmla="*/ 37 w 40"/>
              <a:gd name="T15" fmla="*/ 0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37" y="0"/>
                </a:moveTo>
                <a:cubicBezTo>
                  <a:pt x="37" y="0"/>
                  <a:pt x="36" y="0"/>
                  <a:pt x="36" y="1"/>
                </a:cubicBezTo>
                <a:cubicBezTo>
                  <a:pt x="1" y="35"/>
                  <a:pt x="1" y="35"/>
                  <a:pt x="1" y="35"/>
                </a:cubicBezTo>
                <a:cubicBezTo>
                  <a:pt x="0" y="36"/>
                  <a:pt x="0" y="37"/>
                  <a:pt x="1" y="38"/>
                </a:cubicBezTo>
                <a:cubicBezTo>
                  <a:pt x="2" y="39"/>
                  <a:pt x="4" y="39"/>
                  <a:pt x="4" y="38"/>
                </a:cubicBezTo>
                <a:cubicBezTo>
                  <a:pt x="39" y="4"/>
                  <a:pt x="39" y="4"/>
                  <a:pt x="39" y="4"/>
                </a:cubicBezTo>
                <a:cubicBezTo>
                  <a:pt x="40" y="3"/>
                  <a:pt x="40" y="2"/>
                  <a:pt x="39" y="1"/>
                </a:cubicBezTo>
                <a:cubicBezTo>
                  <a:pt x="38" y="0"/>
                  <a:pt x="38" y="0"/>
                  <a:pt x="37"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16" name="Freeform 196"/>
          <p:cNvSpPr>
            <a:spLocks noEditPoints="1"/>
          </p:cNvSpPr>
          <p:nvPr/>
        </p:nvSpPr>
        <p:spPr bwMode="auto">
          <a:xfrm>
            <a:off x="10084256" y="4617204"/>
            <a:ext cx="459164" cy="459164"/>
          </a:xfrm>
          <a:custGeom>
            <a:avLst/>
            <a:gdLst>
              <a:gd name="T0" fmla="*/ 129 w 129"/>
              <a:gd name="T1" fmla="*/ 2 h 129"/>
              <a:gd name="T2" fmla="*/ 128 w 129"/>
              <a:gd name="T3" fmla="*/ 1 h 129"/>
              <a:gd name="T4" fmla="*/ 127 w 129"/>
              <a:gd name="T5" fmla="*/ 0 h 129"/>
              <a:gd name="T6" fmla="*/ 64 w 129"/>
              <a:gd name="T7" fmla="*/ 0 h 129"/>
              <a:gd name="T8" fmla="*/ 62 w 129"/>
              <a:gd name="T9" fmla="*/ 1 h 129"/>
              <a:gd name="T10" fmla="*/ 3 w 129"/>
              <a:gd name="T11" fmla="*/ 60 h 129"/>
              <a:gd name="T12" fmla="*/ 3 w 129"/>
              <a:gd name="T13" fmla="*/ 69 h 129"/>
              <a:gd name="T14" fmla="*/ 60 w 129"/>
              <a:gd name="T15" fmla="*/ 126 h 129"/>
              <a:gd name="T16" fmla="*/ 69 w 129"/>
              <a:gd name="T17" fmla="*/ 126 h 129"/>
              <a:gd name="T18" fmla="*/ 128 w 129"/>
              <a:gd name="T19" fmla="*/ 67 h 129"/>
              <a:gd name="T20" fmla="*/ 129 w 129"/>
              <a:gd name="T21" fmla="*/ 65 h 129"/>
              <a:gd name="T22" fmla="*/ 129 w 129"/>
              <a:gd name="T23" fmla="*/ 65 h 129"/>
              <a:gd name="T24" fmla="*/ 129 w 129"/>
              <a:gd name="T25" fmla="*/ 2 h 129"/>
              <a:gd name="T26" fmla="*/ 65 w 129"/>
              <a:gd name="T27" fmla="*/ 124 h 129"/>
              <a:gd name="T28" fmla="*/ 5 w 129"/>
              <a:gd name="T29" fmla="*/ 65 h 129"/>
              <a:gd name="T30" fmla="*/ 65 w 129"/>
              <a:gd name="T31" fmla="*/ 5 h 129"/>
              <a:gd name="T32" fmla="*/ 124 w 129"/>
              <a:gd name="T33" fmla="*/ 5 h 129"/>
              <a:gd name="T34" fmla="*/ 124 w 129"/>
              <a:gd name="T35" fmla="*/ 64 h 129"/>
              <a:gd name="T36" fmla="*/ 65 w 129"/>
              <a:gd name="T37" fmla="*/ 12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129">
                <a:moveTo>
                  <a:pt x="129" y="2"/>
                </a:moveTo>
                <a:cubicBezTo>
                  <a:pt x="129" y="2"/>
                  <a:pt x="129" y="1"/>
                  <a:pt x="128" y="1"/>
                </a:cubicBezTo>
                <a:cubicBezTo>
                  <a:pt x="128" y="0"/>
                  <a:pt x="127" y="0"/>
                  <a:pt x="127" y="0"/>
                </a:cubicBezTo>
                <a:cubicBezTo>
                  <a:pt x="64" y="0"/>
                  <a:pt x="64" y="0"/>
                  <a:pt x="64" y="0"/>
                </a:cubicBezTo>
                <a:cubicBezTo>
                  <a:pt x="63" y="0"/>
                  <a:pt x="63" y="0"/>
                  <a:pt x="62" y="1"/>
                </a:cubicBezTo>
                <a:cubicBezTo>
                  <a:pt x="3" y="60"/>
                  <a:pt x="3" y="60"/>
                  <a:pt x="3" y="60"/>
                </a:cubicBezTo>
                <a:cubicBezTo>
                  <a:pt x="0" y="63"/>
                  <a:pt x="0" y="66"/>
                  <a:pt x="3" y="69"/>
                </a:cubicBezTo>
                <a:cubicBezTo>
                  <a:pt x="60" y="126"/>
                  <a:pt x="60" y="126"/>
                  <a:pt x="60" y="126"/>
                </a:cubicBezTo>
                <a:cubicBezTo>
                  <a:pt x="63" y="129"/>
                  <a:pt x="67" y="129"/>
                  <a:pt x="69" y="126"/>
                </a:cubicBezTo>
                <a:cubicBezTo>
                  <a:pt x="128" y="67"/>
                  <a:pt x="128" y="67"/>
                  <a:pt x="128" y="67"/>
                </a:cubicBezTo>
                <a:cubicBezTo>
                  <a:pt x="129" y="67"/>
                  <a:pt x="129" y="66"/>
                  <a:pt x="129" y="65"/>
                </a:cubicBezTo>
                <a:cubicBezTo>
                  <a:pt x="129" y="65"/>
                  <a:pt x="129" y="65"/>
                  <a:pt x="129" y="65"/>
                </a:cubicBezTo>
                <a:lnTo>
                  <a:pt x="129" y="2"/>
                </a:lnTo>
                <a:close/>
                <a:moveTo>
                  <a:pt x="65" y="124"/>
                </a:moveTo>
                <a:cubicBezTo>
                  <a:pt x="5" y="65"/>
                  <a:pt x="5" y="65"/>
                  <a:pt x="5" y="65"/>
                </a:cubicBezTo>
                <a:cubicBezTo>
                  <a:pt x="65" y="5"/>
                  <a:pt x="65" y="5"/>
                  <a:pt x="65" y="5"/>
                </a:cubicBezTo>
                <a:cubicBezTo>
                  <a:pt x="124" y="5"/>
                  <a:pt x="124" y="5"/>
                  <a:pt x="124" y="5"/>
                </a:cubicBezTo>
                <a:cubicBezTo>
                  <a:pt x="124" y="64"/>
                  <a:pt x="124" y="64"/>
                  <a:pt x="124" y="64"/>
                </a:cubicBezTo>
                <a:lnTo>
                  <a:pt x="65" y="12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17" name="Freeform 197"/>
          <p:cNvSpPr>
            <a:spLocks noEditPoints="1"/>
          </p:cNvSpPr>
          <p:nvPr/>
        </p:nvSpPr>
        <p:spPr bwMode="auto">
          <a:xfrm>
            <a:off x="10380832" y="4684950"/>
            <a:ext cx="94844" cy="99360"/>
          </a:xfrm>
          <a:custGeom>
            <a:avLst/>
            <a:gdLst>
              <a:gd name="T0" fmla="*/ 13 w 27"/>
              <a:gd name="T1" fmla="*/ 0 h 28"/>
              <a:gd name="T2" fmla="*/ 4 w 27"/>
              <a:gd name="T3" fmla="*/ 4 h 28"/>
              <a:gd name="T4" fmla="*/ 0 w 27"/>
              <a:gd name="T5" fmla="*/ 14 h 28"/>
              <a:gd name="T6" fmla="*/ 4 w 27"/>
              <a:gd name="T7" fmla="*/ 23 h 28"/>
              <a:gd name="T8" fmla="*/ 23 w 27"/>
              <a:gd name="T9" fmla="*/ 23 h 28"/>
              <a:gd name="T10" fmla="*/ 27 w 27"/>
              <a:gd name="T11" fmla="*/ 14 h 28"/>
              <a:gd name="T12" fmla="*/ 23 w 27"/>
              <a:gd name="T13" fmla="*/ 4 h 28"/>
              <a:gd name="T14" fmla="*/ 13 w 27"/>
              <a:gd name="T15" fmla="*/ 0 h 28"/>
              <a:gd name="T16" fmla="*/ 20 w 27"/>
              <a:gd name="T17" fmla="*/ 20 h 28"/>
              <a:gd name="T18" fmla="*/ 13 w 27"/>
              <a:gd name="T19" fmla="*/ 23 h 28"/>
              <a:gd name="T20" fmla="*/ 7 w 27"/>
              <a:gd name="T21" fmla="*/ 20 h 28"/>
              <a:gd name="T22" fmla="*/ 7 w 27"/>
              <a:gd name="T23" fmla="*/ 8 h 28"/>
              <a:gd name="T24" fmla="*/ 20 w 27"/>
              <a:gd name="T25" fmla="*/ 8 h 28"/>
              <a:gd name="T26" fmla="*/ 20 w 27"/>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8">
                <a:moveTo>
                  <a:pt x="13" y="0"/>
                </a:moveTo>
                <a:cubicBezTo>
                  <a:pt x="10" y="0"/>
                  <a:pt x="6" y="2"/>
                  <a:pt x="4" y="4"/>
                </a:cubicBezTo>
                <a:cubicBezTo>
                  <a:pt x="1" y="7"/>
                  <a:pt x="0" y="10"/>
                  <a:pt x="0" y="14"/>
                </a:cubicBezTo>
                <a:cubicBezTo>
                  <a:pt x="0" y="17"/>
                  <a:pt x="1" y="21"/>
                  <a:pt x="4" y="23"/>
                </a:cubicBezTo>
                <a:cubicBezTo>
                  <a:pt x="9" y="28"/>
                  <a:pt x="18" y="28"/>
                  <a:pt x="23" y="23"/>
                </a:cubicBezTo>
                <a:cubicBezTo>
                  <a:pt x="25" y="21"/>
                  <a:pt x="27" y="17"/>
                  <a:pt x="27" y="14"/>
                </a:cubicBezTo>
                <a:cubicBezTo>
                  <a:pt x="27" y="10"/>
                  <a:pt x="25" y="7"/>
                  <a:pt x="23" y="4"/>
                </a:cubicBezTo>
                <a:cubicBezTo>
                  <a:pt x="20" y="2"/>
                  <a:pt x="17" y="0"/>
                  <a:pt x="13" y="0"/>
                </a:cubicBezTo>
                <a:close/>
                <a:moveTo>
                  <a:pt x="20" y="20"/>
                </a:moveTo>
                <a:cubicBezTo>
                  <a:pt x="18" y="22"/>
                  <a:pt x="16" y="23"/>
                  <a:pt x="13" y="23"/>
                </a:cubicBezTo>
                <a:cubicBezTo>
                  <a:pt x="11" y="23"/>
                  <a:pt x="9" y="22"/>
                  <a:pt x="7" y="20"/>
                </a:cubicBezTo>
                <a:cubicBezTo>
                  <a:pt x="4" y="17"/>
                  <a:pt x="4" y="11"/>
                  <a:pt x="7" y="8"/>
                </a:cubicBezTo>
                <a:cubicBezTo>
                  <a:pt x="10" y="4"/>
                  <a:pt x="16" y="4"/>
                  <a:pt x="20" y="8"/>
                </a:cubicBezTo>
                <a:cubicBezTo>
                  <a:pt x="23" y="11"/>
                  <a:pt x="23" y="17"/>
                  <a:pt x="20" y="2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18" name="Oval 198"/>
          <p:cNvSpPr>
            <a:spLocks noChangeArrowheads="1"/>
          </p:cNvSpPr>
          <p:nvPr/>
        </p:nvSpPr>
        <p:spPr bwMode="auto">
          <a:xfrm>
            <a:off x="9483580" y="4859584"/>
            <a:ext cx="27098" cy="2559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19" name="Freeform 199"/>
          <p:cNvSpPr>
            <a:spLocks noEditPoints="1"/>
          </p:cNvSpPr>
          <p:nvPr/>
        </p:nvSpPr>
        <p:spPr bwMode="auto">
          <a:xfrm>
            <a:off x="9176468" y="4638281"/>
            <a:ext cx="456153" cy="414000"/>
          </a:xfrm>
          <a:custGeom>
            <a:avLst/>
            <a:gdLst>
              <a:gd name="T0" fmla="*/ 122 w 128"/>
              <a:gd name="T1" fmla="*/ 15 h 116"/>
              <a:gd name="T2" fmla="*/ 10 w 128"/>
              <a:gd name="T3" fmla="*/ 15 h 116"/>
              <a:gd name="T4" fmla="*/ 5 w 128"/>
              <a:gd name="T5" fmla="*/ 10 h 116"/>
              <a:gd name="T6" fmla="*/ 10 w 128"/>
              <a:gd name="T7" fmla="*/ 5 h 116"/>
              <a:gd name="T8" fmla="*/ 126 w 128"/>
              <a:gd name="T9" fmla="*/ 5 h 116"/>
              <a:gd name="T10" fmla="*/ 128 w 128"/>
              <a:gd name="T11" fmla="*/ 3 h 116"/>
              <a:gd name="T12" fmla="*/ 126 w 128"/>
              <a:gd name="T13" fmla="*/ 0 h 116"/>
              <a:gd name="T14" fmla="*/ 10 w 128"/>
              <a:gd name="T15" fmla="*/ 0 h 116"/>
              <a:gd name="T16" fmla="*/ 0 w 128"/>
              <a:gd name="T17" fmla="*/ 10 h 116"/>
              <a:gd name="T18" fmla="*/ 0 w 128"/>
              <a:gd name="T19" fmla="*/ 110 h 116"/>
              <a:gd name="T20" fmla="*/ 6 w 128"/>
              <a:gd name="T21" fmla="*/ 116 h 116"/>
              <a:gd name="T22" fmla="*/ 122 w 128"/>
              <a:gd name="T23" fmla="*/ 116 h 116"/>
              <a:gd name="T24" fmla="*/ 128 w 128"/>
              <a:gd name="T25" fmla="*/ 110 h 116"/>
              <a:gd name="T26" fmla="*/ 128 w 128"/>
              <a:gd name="T27" fmla="*/ 21 h 116"/>
              <a:gd name="T28" fmla="*/ 122 w 128"/>
              <a:gd name="T29" fmla="*/ 15 h 116"/>
              <a:gd name="T30" fmla="*/ 123 w 128"/>
              <a:gd name="T31" fmla="*/ 78 h 116"/>
              <a:gd name="T32" fmla="*/ 76 w 128"/>
              <a:gd name="T33" fmla="*/ 78 h 116"/>
              <a:gd name="T34" fmla="*/ 76 w 128"/>
              <a:gd name="T35" fmla="*/ 53 h 116"/>
              <a:gd name="T36" fmla="*/ 123 w 128"/>
              <a:gd name="T37" fmla="*/ 53 h 116"/>
              <a:gd name="T38" fmla="*/ 123 w 128"/>
              <a:gd name="T39" fmla="*/ 78 h 116"/>
              <a:gd name="T40" fmla="*/ 123 w 128"/>
              <a:gd name="T41" fmla="*/ 49 h 116"/>
              <a:gd name="T42" fmla="*/ 78 w 128"/>
              <a:gd name="T43" fmla="*/ 49 h 116"/>
              <a:gd name="T44" fmla="*/ 72 w 128"/>
              <a:gd name="T45" fmla="*/ 55 h 116"/>
              <a:gd name="T46" fmla="*/ 72 w 128"/>
              <a:gd name="T47" fmla="*/ 77 h 116"/>
              <a:gd name="T48" fmla="*/ 78 w 128"/>
              <a:gd name="T49" fmla="*/ 83 h 116"/>
              <a:gd name="T50" fmla="*/ 123 w 128"/>
              <a:gd name="T51" fmla="*/ 83 h 116"/>
              <a:gd name="T52" fmla="*/ 123 w 128"/>
              <a:gd name="T53" fmla="*/ 112 h 116"/>
              <a:gd name="T54" fmla="*/ 5 w 128"/>
              <a:gd name="T55" fmla="*/ 112 h 116"/>
              <a:gd name="T56" fmla="*/ 5 w 128"/>
              <a:gd name="T57" fmla="*/ 18 h 116"/>
              <a:gd name="T58" fmla="*/ 6 w 128"/>
              <a:gd name="T59" fmla="*/ 19 h 116"/>
              <a:gd name="T60" fmla="*/ 10 w 128"/>
              <a:gd name="T61" fmla="*/ 20 h 116"/>
              <a:gd name="T62" fmla="*/ 48 w 128"/>
              <a:gd name="T63" fmla="*/ 20 h 116"/>
              <a:gd name="T64" fmla="*/ 48 w 128"/>
              <a:gd name="T65" fmla="*/ 20 h 116"/>
              <a:gd name="T66" fmla="*/ 123 w 128"/>
              <a:gd name="T67" fmla="*/ 20 h 116"/>
              <a:gd name="T68" fmla="*/ 123 w 128"/>
              <a:gd name="T69" fmla="*/ 4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16">
                <a:moveTo>
                  <a:pt x="122" y="15"/>
                </a:moveTo>
                <a:cubicBezTo>
                  <a:pt x="10" y="15"/>
                  <a:pt x="10" y="15"/>
                  <a:pt x="10" y="15"/>
                </a:cubicBezTo>
                <a:cubicBezTo>
                  <a:pt x="7" y="15"/>
                  <a:pt x="5" y="13"/>
                  <a:pt x="5" y="10"/>
                </a:cubicBezTo>
                <a:cubicBezTo>
                  <a:pt x="5" y="7"/>
                  <a:pt x="7" y="5"/>
                  <a:pt x="10" y="5"/>
                </a:cubicBezTo>
                <a:cubicBezTo>
                  <a:pt x="126" y="5"/>
                  <a:pt x="126" y="5"/>
                  <a:pt x="126" y="5"/>
                </a:cubicBezTo>
                <a:cubicBezTo>
                  <a:pt x="127" y="5"/>
                  <a:pt x="128" y="4"/>
                  <a:pt x="128" y="3"/>
                </a:cubicBezTo>
                <a:cubicBezTo>
                  <a:pt x="128" y="1"/>
                  <a:pt x="127" y="0"/>
                  <a:pt x="126" y="0"/>
                </a:cubicBezTo>
                <a:cubicBezTo>
                  <a:pt x="10" y="0"/>
                  <a:pt x="10" y="0"/>
                  <a:pt x="10" y="0"/>
                </a:cubicBezTo>
                <a:cubicBezTo>
                  <a:pt x="4" y="0"/>
                  <a:pt x="0" y="5"/>
                  <a:pt x="0" y="10"/>
                </a:cubicBezTo>
                <a:cubicBezTo>
                  <a:pt x="0" y="110"/>
                  <a:pt x="0" y="110"/>
                  <a:pt x="0" y="110"/>
                </a:cubicBezTo>
                <a:cubicBezTo>
                  <a:pt x="0" y="113"/>
                  <a:pt x="3" y="116"/>
                  <a:pt x="6" y="116"/>
                </a:cubicBezTo>
                <a:cubicBezTo>
                  <a:pt x="122" y="116"/>
                  <a:pt x="122" y="116"/>
                  <a:pt x="122" y="116"/>
                </a:cubicBezTo>
                <a:cubicBezTo>
                  <a:pt x="125" y="116"/>
                  <a:pt x="128" y="113"/>
                  <a:pt x="128" y="110"/>
                </a:cubicBezTo>
                <a:cubicBezTo>
                  <a:pt x="128" y="21"/>
                  <a:pt x="128" y="21"/>
                  <a:pt x="128" y="21"/>
                </a:cubicBezTo>
                <a:cubicBezTo>
                  <a:pt x="128" y="18"/>
                  <a:pt x="125" y="15"/>
                  <a:pt x="122" y="15"/>
                </a:cubicBezTo>
                <a:close/>
                <a:moveTo>
                  <a:pt x="123" y="78"/>
                </a:moveTo>
                <a:cubicBezTo>
                  <a:pt x="76" y="78"/>
                  <a:pt x="76" y="78"/>
                  <a:pt x="76" y="78"/>
                </a:cubicBezTo>
                <a:cubicBezTo>
                  <a:pt x="76" y="53"/>
                  <a:pt x="76" y="53"/>
                  <a:pt x="76" y="53"/>
                </a:cubicBezTo>
                <a:cubicBezTo>
                  <a:pt x="123" y="53"/>
                  <a:pt x="123" y="53"/>
                  <a:pt x="123" y="53"/>
                </a:cubicBezTo>
                <a:lnTo>
                  <a:pt x="123" y="78"/>
                </a:lnTo>
                <a:close/>
                <a:moveTo>
                  <a:pt x="123" y="49"/>
                </a:moveTo>
                <a:cubicBezTo>
                  <a:pt x="78" y="49"/>
                  <a:pt x="78" y="49"/>
                  <a:pt x="78" y="49"/>
                </a:cubicBezTo>
                <a:cubicBezTo>
                  <a:pt x="74" y="49"/>
                  <a:pt x="72" y="51"/>
                  <a:pt x="72" y="55"/>
                </a:cubicBezTo>
                <a:cubicBezTo>
                  <a:pt x="72" y="77"/>
                  <a:pt x="72" y="77"/>
                  <a:pt x="72" y="77"/>
                </a:cubicBezTo>
                <a:cubicBezTo>
                  <a:pt x="72" y="80"/>
                  <a:pt x="74" y="83"/>
                  <a:pt x="78" y="83"/>
                </a:cubicBezTo>
                <a:cubicBezTo>
                  <a:pt x="123" y="83"/>
                  <a:pt x="123" y="83"/>
                  <a:pt x="123" y="83"/>
                </a:cubicBezTo>
                <a:cubicBezTo>
                  <a:pt x="123" y="112"/>
                  <a:pt x="123" y="112"/>
                  <a:pt x="123" y="112"/>
                </a:cubicBezTo>
                <a:cubicBezTo>
                  <a:pt x="5" y="112"/>
                  <a:pt x="5" y="112"/>
                  <a:pt x="5" y="112"/>
                </a:cubicBezTo>
                <a:cubicBezTo>
                  <a:pt x="5" y="18"/>
                  <a:pt x="5" y="18"/>
                  <a:pt x="5" y="18"/>
                </a:cubicBezTo>
                <a:cubicBezTo>
                  <a:pt x="6" y="19"/>
                  <a:pt x="6" y="19"/>
                  <a:pt x="6" y="19"/>
                </a:cubicBezTo>
                <a:cubicBezTo>
                  <a:pt x="7" y="20"/>
                  <a:pt x="9" y="20"/>
                  <a:pt x="10" y="20"/>
                </a:cubicBezTo>
                <a:cubicBezTo>
                  <a:pt x="48" y="20"/>
                  <a:pt x="48" y="20"/>
                  <a:pt x="48" y="20"/>
                </a:cubicBezTo>
                <a:cubicBezTo>
                  <a:pt x="48" y="20"/>
                  <a:pt x="48" y="20"/>
                  <a:pt x="48" y="20"/>
                </a:cubicBezTo>
                <a:cubicBezTo>
                  <a:pt x="123" y="20"/>
                  <a:pt x="123" y="20"/>
                  <a:pt x="123" y="20"/>
                </a:cubicBezTo>
                <a:lnTo>
                  <a:pt x="123" y="49"/>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20" name="Freeform 200"/>
          <p:cNvSpPr>
            <a:spLocks noEditPoints="1"/>
          </p:cNvSpPr>
          <p:nvPr/>
        </p:nvSpPr>
        <p:spPr bwMode="auto">
          <a:xfrm>
            <a:off x="8265668" y="4692477"/>
            <a:ext cx="454647" cy="305608"/>
          </a:xfrm>
          <a:custGeom>
            <a:avLst/>
            <a:gdLst>
              <a:gd name="T0" fmla="*/ 122 w 128"/>
              <a:gd name="T1" fmla="*/ 0 h 86"/>
              <a:gd name="T2" fmla="*/ 6 w 128"/>
              <a:gd name="T3" fmla="*/ 0 h 86"/>
              <a:gd name="T4" fmla="*/ 0 w 128"/>
              <a:gd name="T5" fmla="*/ 6 h 86"/>
              <a:gd name="T6" fmla="*/ 0 w 128"/>
              <a:gd name="T7" fmla="*/ 80 h 86"/>
              <a:gd name="T8" fmla="*/ 6 w 128"/>
              <a:gd name="T9" fmla="*/ 86 h 86"/>
              <a:gd name="T10" fmla="*/ 122 w 128"/>
              <a:gd name="T11" fmla="*/ 86 h 86"/>
              <a:gd name="T12" fmla="*/ 128 w 128"/>
              <a:gd name="T13" fmla="*/ 80 h 86"/>
              <a:gd name="T14" fmla="*/ 128 w 128"/>
              <a:gd name="T15" fmla="*/ 6 h 86"/>
              <a:gd name="T16" fmla="*/ 122 w 128"/>
              <a:gd name="T17" fmla="*/ 0 h 86"/>
              <a:gd name="T18" fmla="*/ 123 w 128"/>
              <a:gd name="T19" fmla="*/ 82 h 86"/>
              <a:gd name="T20" fmla="*/ 5 w 128"/>
              <a:gd name="T21" fmla="*/ 82 h 86"/>
              <a:gd name="T22" fmla="*/ 5 w 128"/>
              <a:gd name="T23" fmla="*/ 42 h 86"/>
              <a:gd name="T24" fmla="*/ 123 w 128"/>
              <a:gd name="T25" fmla="*/ 42 h 86"/>
              <a:gd name="T26" fmla="*/ 123 w 128"/>
              <a:gd name="T27" fmla="*/ 82 h 86"/>
              <a:gd name="T28" fmla="*/ 123 w 128"/>
              <a:gd name="T29" fmla="*/ 37 h 86"/>
              <a:gd name="T30" fmla="*/ 5 w 128"/>
              <a:gd name="T31" fmla="*/ 37 h 86"/>
              <a:gd name="T32" fmla="*/ 5 w 128"/>
              <a:gd name="T33" fmla="*/ 20 h 86"/>
              <a:gd name="T34" fmla="*/ 123 w 128"/>
              <a:gd name="T35" fmla="*/ 20 h 86"/>
              <a:gd name="T36" fmla="*/ 123 w 128"/>
              <a:gd name="T37" fmla="*/ 37 h 86"/>
              <a:gd name="T38" fmla="*/ 123 w 128"/>
              <a:gd name="T39" fmla="*/ 15 h 86"/>
              <a:gd name="T40" fmla="*/ 5 w 128"/>
              <a:gd name="T41" fmla="*/ 15 h 86"/>
              <a:gd name="T42" fmla="*/ 5 w 128"/>
              <a:gd name="T43" fmla="*/ 5 h 86"/>
              <a:gd name="T44" fmla="*/ 123 w 128"/>
              <a:gd name="T45" fmla="*/ 5 h 86"/>
              <a:gd name="T46" fmla="*/ 123 w 128"/>
              <a:gd name="T47" fmla="*/ 1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86">
                <a:moveTo>
                  <a:pt x="122" y="0"/>
                </a:moveTo>
                <a:cubicBezTo>
                  <a:pt x="6" y="0"/>
                  <a:pt x="6" y="0"/>
                  <a:pt x="6" y="0"/>
                </a:cubicBezTo>
                <a:cubicBezTo>
                  <a:pt x="3" y="0"/>
                  <a:pt x="0" y="3"/>
                  <a:pt x="0" y="6"/>
                </a:cubicBezTo>
                <a:cubicBezTo>
                  <a:pt x="0" y="80"/>
                  <a:pt x="0" y="80"/>
                  <a:pt x="0" y="80"/>
                </a:cubicBezTo>
                <a:cubicBezTo>
                  <a:pt x="0" y="84"/>
                  <a:pt x="3" y="86"/>
                  <a:pt x="6" y="86"/>
                </a:cubicBezTo>
                <a:cubicBezTo>
                  <a:pt x="122" y="86"/>
                  <a:pt x="122" y="86"/>
                  <a:pt x="122" y="86"/>
                </a:cubicBezTo>
                <a:cubicBezTo>
                  <a:pt x="125" y="86"/>
                  <a:pt x="128" y="84"/>
                  <a:pt x="128" y="80"/>
                </a:cubicBezTo>
                <a:cubicBezTo>
                  <a:pt x="128" y="6"/>
                  <a:pt x="128" y="6"/>
                  <a:pt x="128" y="6"/>
                </a:cubicBezTo>
                <a:cubicBezTo>
                  <a:pt x="128" y="3"/>
                  <a:pt x="125" y="0"/>
                  <a:pt x="122" y="0"/>
                </a:cubicBezTo>
                <a:close/>
                <a:moveTo>
                  <a:pt x="123" y="82"/>
                </a:moveTo>
                <a:cubicBezTo>
                  <a:pt x="5" y="82"/>
                  <a:pt x="5" y="82"/>
                  <a:pt x="5" y="82"/>
                </a:cubicBezTo>
                <a:cubicBezTo>
                  <a:pt x="5" y="42"/>
                  <a:pt x="5" y="42"/>
                  <a:pt x="5" y="42"/>
                </a:cubicBezTo>
                <a:cubicBezTo>
                  <a:pt x="123" y="42"/>
                  <a:pt x="123" y="42"/>
                  <a:pt x="123" y="42"/>
                </a:cubicBezTo>
                <a:lnTo>
                  <a:pt x="123" y="82"/>
                </a:lnTo>
                <a:close/>
                <a:moveTo>
                  <a:pt x="123" y="37"/>
                </a:moveTo>
                <a:cubicBezTo>
                  <a:pt x="5" y="37"/>
                  <a:pt x="5" y="37"/>
                  <a:pt x="5" y="37"/>
                </a:cubicBezTo>
                <a:cubicBezTo>
                  <a:pt x="5" y="20"/>
                  <a:pt x="5" y="20"/>
                  <a:pt x="5" y="20"/>
                </a:cubicBezTo>
                <a:cubicBezTo>
                  <a:pt x="123" y="20"/>
                  <a:pt x="123" y="20"/>
                  <a:pt x="123" y="20"/>
                </a:cubicBezTo>
                <a:lnTo>
                  <a:pt x="123" y="37"/>
                </a:lnTo>
                <a:close/>
                <a:moveTo>
                  <a:pt x="123" y="15"/>
                </a:moveTo>
                <a:cubicBezTo>
                  <a:pt x="5" y="15"/>
                  <a:pt x="5" y="15"/>
                  <a:pt x="5" y="15"/>
                </a:cubicBezTo>
                <a:cubicBezTo>
                  <a:pt x="5" y="5"/>
                  <a:pt x="5" y="5"/>
                  <a:pt x="5" y="5"/>
                </a:cubicBezTo>
                <a:cubicBezTo>
                  <a:pt x="123" y="5"/>
                  <a:pt x="123" y="5"/>
                  <a:pt x="123" y="5"/>
                </a:cubicBezTo>
                <a:lnTo>
                  <a:pt x="123" y="1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21" name="Freeform 201"/>
          <p:cNvSpPr/>
          <p:nvPr/>
        </p:nvSpPr>
        <p:spPr bwMode="auto">
          <a:xfrm>
            <a:off x="8318359" y="4930340"/>
            <a:ext cx="174632" cy="15055"/>
          </a:xfrm>
          <a:custGeom>
            <a:avLst/>
            <a:gdLst>
              <a:gd name="T0" fmla="*/ 2 w 49"/>
              <a:gd name="T1" fmla="*/ 4 h 4"/>
              <a:gd name="T2" fmla="*/ 47 w 49"/>
              <a:gd name="T3" fmla="*/ 4 h 4"/>
              <a:gd name="T4" fmla="*/ 49 w 49"/>
              <a:gd name="T5" fmla="*/ 2 h 4"/>
              <a:gd name="T6" fmla="*/ 47 w 49"/>
              <a:gd name="T7" fmla="*/ 0 h 4"/>
              <a:gd name="T8" fmla="*/ 2 w 49"/>
              <a:gd name="T9" fmla="*/ 0 h 4"/>
              <a:gd name="T10" fmla="*/ 0 w 49"/>
              <a:gd name="T11" fmla="*/ 2 h 4"/>
              <a:gd name="T12" fmla="*/ 2 w 4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9" h="4">
                <a:moveTo>
                  <a:pt x="2" y="4"/>
                </a:moveTo>
                <a:cubicBezTo>
                  <a:pt x="47" y="4"/>
                  <a:pt x="47" y="4"/>
                  <a:pt x="47" y="4"/>
                </a:cubicBezTo>
                <a:cubicBezTo>
                  <a:pt x="48" y="4"/>
                  <a:pt x="49" y="3"/>
                  <a:pt x="49" y="2"/>
                </a:cubicBezTo>
                <a:cubicBezTo>
                  <a:pt x="49" y="1"/>
                  <a:pt x="48" y="0"/>
                  <a:pt x="47" y="0"/>
                </a:cubicBezTo>
                <a:cubicBezTo>
                  <a:pt x="2" y="0"/>
                  <a:pt x="2" y="0"/>
                  <a:pt x="2" y="0"/>
                </a:cubicBezTo>
                <a:cubicBezTo>
                  <a:pt x="1" y="0"/>
                  <a:pt x="0" y="1"/>
                  <a:pt x="0" y="2"/>
                </a:cubicBezTo>
                <a:cubicBezTo>
                  <a:pt x="0" y="3"/>
                  <a:pt x="1" y="4"/>
                  <a:pt x="2" y="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22" name="Freeform 202"/>
          <p:cNvSpPr/>
          <p:nvPr/>
        </p:nvSpPr>
        <p:spPr bwMode="auto">
          <a:xfrm>
            <a:off x="8625471" y="4930340"/>
            <a:ext cx="42153" cy="15055"/>
          </a:xfrm>
          <a:custGeom>
            <a:avLst/>
            <a:gdLst>
              <a:gd name="T0" fmla="*/ 2 w 12"/>
              <a:gd name="T1" fmla="*/ 4 h 4"/>
              <a:gd name="T2" fmla="*/ 10 w 12"/>
              <a:gd name="T3" fmla="*/ 4 h 4"/>
              <a:gd name="T4" fmla="*/ 12 w 12"/>
              <a:gd name="T5" fmla="*/ 2 h 4"/>
              <a:gd name="T6" fmla="*/ 10 w 12"/>
              <a:gd name="T7" fmla="*/ 0 h 4"/>
              <a:gd name="T8" fmla="*/ 2 w 12"/>
              <a:gd name="T9" fmla="*/ 0 h 4"/>
              <a:gd name="T10" fmla="*/ 0 w 12"/>
              <a:gd name="T11" fmla="*/ 2 h 4"/>
              <a:gd name="T12" fmla="*/ 2 w 1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2" y="4"/>
                </a:moveTo>
                <a:cubicBezTo>
                  <a:pt x="10" y="4"/>
                  <a:pt x="10" y="4"/>
                  <a:pt x="10" y="4"/>
                </a:cubicBezTo>
                <a:cubicBezTo>
                  <a:pt x="11" y="4"/>
                  <a:pt x="12" y="3"/>
                  <a:pt x="12" y="2"/>
                </a:cubicBezTo>
                <a:cubicBezTo>
                  <a:pt x="12" y="1"/>
                  <a:pt x="11" y="0"/>
                  <a:pt x="10" y="0"/>
                </a:cubicBezTo>
                <a:cubicBezTo>
                  <a:pt x="2" y="0"/>
                  <a:pt x="2" y="0"/>
                  <a:pt x="2" y="0"/>
                </a:cubicBezTo>
                <a:cubicBezTo>
                  <a:pt x="1" y="0"/>
                  <a:pt x="0" y="1"/>
                  <a:pt x="0" y="2"/>
                </a:cubicBezTo>
                <a:cubicBezTo>
                  <a:pt x="0" y="3"/>
                  <a:pt x="1" y="4"/>
                  <a:pt x="2" y="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23" name="Freeform 203"/>
          <p:cNvSpPr>
            <a:spLocks noEditPoints="1"/>
          </p:cNvSpPr>
          <p:nvPr/>
        </p:nvSpPr>
        <p:spPr bwMode="auto">
          <a:xfrm>
            <a:off x="7353362" y="4731619"/>
            <a:ext cx="456153" cy="227324"/>
          </a:xfrm>
          <a:custGeom>
            <a:avLst/>
            <a:gdLst>
              <a:gd name="T0" fmla="*/ 122 w 128"/>
              <a:gd name="T1" fmla="*/ 0 h 64"/>
              <a:gd name="T2" fmla="*/ 6 w 128"/>
              <a:gd name="T3" fmla="*/ 0 h 64"/>
              <a:gd name="T4" fmla="*/ 0 w 128"/>
              <a:gd name="T5" fmla="*/ 6 h 64"/>
              <a:gd name="T6" fmla="*/ 0 w 128"/>
              <a:gd name="T7" fmla="*/ 58 h 64"/>
              <a:gd name="T8" fmla="*/ 6 w 128"/>
              <a:gd name="T9" fmla="*/ 64 h 64"/>
              <a:gd name="T10" fmla="*/ 122 w 128"/>
              <a:gd name="T11" fmla="*/ 64 h 64"/>
              <a:gd name="T12" fmla="*/ 128 w 128"/>
              <a:gd name="T13" fmla="*/ 58 h 64"/>
              <a:gd name="T14" fmla="*/ 128 w 128"/>
              <a:gd name="T15" fmla="*/ 6 h 64"/>
              <a:gd name="T16" fmla="*/ 122 w 128"/>
              <a:gd name="T17" fmla="*/ 0 h 64"/>
              <a:gd name="T18" fmla="*/ 123 w 128"/>
              <a:gd name="T19" fmla="*/ 60 h 64"/>
              <a:gd name="T20" fmla="*/ 5 w 128"/>
              <a:gd name="T21" fmla="*/ 60 h 64"/>
              <a:gd name="T22" fmla="*/ 5 w 128"/>
              <a:gd name="T23" fmla="*/ 5 h 64"/>
              <a:gd name="T24" fmla="*/ 123 w 128"/>
              <a:gd name="T25" fmla="*/ 5 h 64"/>
              <a:gd name="T26" fmla="*/ 123 w 128"/>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64">
                <a:moveTo>
                  <a:pt x="122" y="0"/>
                </a:moveTo>
                <a:cubicBezTo>
                  <a:pt x="6" y="0"/>
                  <a:pt x="6" y="0"/>
                  <a:pt x="6" y="0"/>
                </a:cubicBezTo>
                <a:cubicBezTo>
                  <a:pt x="3" y="0"/>
                  <a:pt x="0" y="3"/>
                  <a:pt x="0" y="6"/>
                </a:cubicBezTo>
                <a:cubicBezTo>
                  <a:pt x="0" y="58"/>
                  <a:pt x="0" y="58"/>
                  <a:pt x="0" y="58"/>
                </a:cubicBezTo>
                <a:cubicBezTo>
                  <a:pt x="0" y="61"/>
                  <a:pt x="3" y="64"/>
                  <a:pt x="6" y="64"/>
                </a:cubicBezTo>
                <a:cubicBezTo>
                  <a:pt x="122" y="64"/>
                  <a:pt x="122" y="64"/>
                  <a:pt x="122" y="64"/>
                </a:cubicBezTo>
                <a:cubicBezTo>
                  <a:pt x="125" y="64"/>
                  <a:pt x="128" y="61"/>
                  <a:pt x="128" y="58"/>
                </a:cubicBezTo>
                <a:cubicBezTo>
                  <a:pt x="128" y="6"/>
                  <a:pt x="128" y="6"/>
                  <a:pt x="128" y="6"/>
                </a:cubicBezTo>
                <a:cubicBezTo>
                  <a:pt x="128" y="3"/>
                  <a:pt x="125" y="0"/>
                  <a:pt x="122" y="0"/>
                </a:cubicBezTo>
                <a:close/>
                <a:moveTo>
                  <a:pt x="123" y="60"/>
                </a:moveTo>
                <a:cubicBezTo>
                  <a:pt x="5" y="60"/>
                  <a:pt x="5" y="60"/>
                  <a:pt x="5" y="60"/>
                </a:cubicBezTo>
                <a:cubicBezTo>
                  <a:pt x="5" y="5"/>
                  <a:pt x="5" y="5"/>
                  <a:pt x="5" y="5"/>
                </a:cubicBezTo>
                <a:cubicBezTo>
                  <a:pt x="123" y="5"/>
                  <a:pt x="123" y="5"/>
                  <a:pt x="123" y="5"/>
                </a:cubicBezTo>
                <a:lnTo>
                  <a:pt x="123" y="6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24" name="Freeform 204"/>
          <p:cNvSpPr>
            <a:spLocks noEditPoints="1"/>
          </p:cNvSpPr>
          <p:nvPr/>
        </p:nvSpPr>
        <p:spPr bwMode="auto">
          <a:xfrm>
            <a:off x="7520466" y="4784310"/>
            <a:ext cx="121942" cy="121942"/>
          </a:xfrm>
          <a:custGeom>
            <a:avLst/>
            <a:gdLst>
              <a:gd name="T0" fmla="*/ 17 w 34"/>
              <a:gd name="T1" fmla="*/ 34 h 34"/>
              <a:gd name="T2" fmla="*/ 34 w 34"/>
              <a:gd name="T3" fmla="*/ 17 h 34"/>
              <a:gd name="T4" fmla="*/ 17 w 34"/>
              <a:gd name="T5" fmla="*/ 0 h 34"/>
              <a:gd name="T6" fmla="*/ 0 w 34"/>
              <a:gd name="T7" fmla="*/ 17 h 34"/>
              <a:gd name="T8" fmla="*/ 17 w 34"/>
              <a:gd name="T9" fmla="*/ 34 h 34"/>
              <a:gd name="T10" fmla="*/ 17 w 34"/>
              <a:gd name="T11" fmla="*/ 5 h 34"/>
              <a:gd name="T12" fmla="*/ 30 w 34"/>
              <a:gd name="T13" fmla="*/ 17 h 34"/>
              <a:gd name="T14" fmla="*/ 17 w 34"/>
              <a:gd name="T15" fmla="*/ 30 h 34"/>
              <a:gd name="T16" fmla="*/ 4 w 34"/>
              <a:gd name="T17" fmla="*/ 17 h 34"/>
              <a:gd name="T18" fmla="*/ 17 w 34"/>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26" y="34"/>
                  <a:pt x="34" y="27"/>
                  <a:pt x="34" y="17"/>
                </a:cubicBezTo>
                <a:cubicBezTo>
                  <a:pt x="34" y="8"/>
                  <a:pt x="26" y="0"/>
                  <a:pt x="17" y="0"/>
                </a:cubicBezTo>
                <a:cubicBezTo>
                  <a:pt x="8" y="0"/>
                  <a:pt x="0" y="8"/>
                  <a:pt x="0" y="17"/>
                </a:cubicBezTo>
                <a:cubicBezTo>
                  <a:pt x="0" y="27"/>
                  <a:pt x="8" y="34"/>
                  <a:pt x="17" y="34"/>
                </a:cubicBezTo>
                <a:close/>
                <a:moveTo>
                  <a:pt x="17" y="5"/>
                </a:moveTo>
                <a:cubicBezTo>
                  <a:pt x="24" y="5"/>
                  <a:pt x="30" y="10"/>
                  <a:pt x="30" y="17"/>
                </a:cubicBezTo>
                <a:cubicBezTo>
                  <a:pt x="30" y="24"/>
                  <a:pt x="24" y="30"/>
                  <a:pt x="17" y="30"/>
                </a:cubicBezTo>
                <a:cubicBezTo>
                  <a:pt x="10" y="30"/>
                  <a:pt x="4" y="24"/>
                  <a:pt x="4" y="17"/>
                </a:cubicBezTo>
                <a:cubicBezTo>
                  <a:pt x="4" y="10"/>
                  <a:pt x="10" y="5"/>
                  <a:pt x="17" y="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25" name="Freeform 206"/>
          <p:cNvSpPr/>
          <p:nvPr/>
        </p:nvSpPr>
        <p:spPr bwMode="auto">
          <a:xfrm>
            <a:off x="6596118" y="4617204"/>
            <a:ext cx="149041" cy="456153"/>
          </a:xfrm>
          <a:custGeom>
            <a:avLst/>
            <a:gdLst>
              <a:gd name="T0" fmla="*/ 42 w 42"/>
              <a:gd name="T1" fmla="*/ 89 h 128"/>
              <a:gd name="T2" fmla="*/ 37 w 42"/>
              <a:gd name="T3" fmla="*/ 77 h 128"/>
              <a:gd name="T4" fmla="*/ 8 w 42"/>
              <a:gd name="T5" fmla="*/ 48 h 128"/>
              <a:gd name="T6" fmla="*/ 4 w 42"/>
              <a:gd name="T7" fmla="*/ 39 h 128"/>
              <a:gd name="T8" fmla="*/ 17 w 42"/>
              <a:gd name="T9" fmla="*/ 26 h 128"/>
              <a:gd name="T10" fmla="*/ 40 w 42"/>
              <a:gd name="T11" fmla="*/ 26 h 128"/>
              <a:gd name="T12" fmla="*/ 42 w 42"/>
              <a:gd name="T13" fmla="*/ 24 h 128"/>
              <a:gd name="T14" fmla="*/ 40 w 42"/>
              <a:gd name="T15" fmla="*/ 22 h 128"/>
              <a:gd name="T16" fmla="*/ 23 w 42"/>
              <a:gd name="T17" fmla="*/ 22 h 128"/>
              <a:gd name="T18" fmla="*/ 23 w 42"/>
              <a:gd name="T19" fmla="*/ 2 h 128"/>
              <a:gd name="T20" fmla="*/ 21 w 42"/>
              <a:gd name="T21" fmla="*/ 0 h 128"/>
              <a:gd name="T22" fmla="*/ 19 w 42"/>
              <a:gd name="T23" fmla="*/ 2 h 128"/>
              <a:gd name="T24" fmla="*/ 19 w 42"/>
              <a:gd name="T25" fmla="*/ 22 h 128"/>
              <a:gd name="T26" fmla="*/ 17 w 42"/>
              <a:gd name="T27" fmla="*/ 22 h 128"/>
              <a:gd name="T28" fmla="*/ 0 w 42"/>
              <a:gd name="T29" fmla="*/ 39 h 128"/>
              <a:gd name="T30" fmla="*/ 5 w 42"/>
              <a:gd name="T31" fmla="*/ 51 h 128"/>
              <a:gd name="T32" fmla="*/ 34 w 42"/>
              <a:gd name="T33" fmla="*/ 80 h 128"/>
              <a:gd name="T34" fmla="*/ 38 w 42"/>
              <a:gd name="T35" fmla="*/ 89 h 128"/>
              <a:gd name="T36" fmla="*/ 25 w 42"/>
              <a:gd name="T37" fmla="*/ 102 h 128"/>
              <a:gd name="T38" fmla="*/ 2 w 42"/>
              <a:gd name="T39" fmla="*/ 102 h 128"/>
              <a:gd name="T40" fmla="*/ 0 w 42"/>
              <a:gd name="T41" fmla="*/ 104 h 128"/>
              <a:gd name="T42" fmla="*/ 2 w 42"/>
              <a:gd name="T43" fmla="*/ 106 h 128"/>
              <a:gd name="T44" fmla="*/ 19 w 42"/>
              <a:gd name="T45" fmla="*/ 106 h 128"/>
              <a:gd name="T46" fmla="*/ 19 w 42"/>
              <a:gd name="T47" fmla="*/ 126 h 128"/>
              <a:gd name="T48" fmla="*/ 21 w 42"/>
              <a:gd name="T49" fmla="*/ 128 h 128"/>
              <a:gd name="T50" fmla="*/ 23 w 42"/>
              <a:gd name="T51" fmla="*/ 126 h 128"/>
              <a:gd name="T52" fmla="*/ 23 w 42"/>
              <a:gd name="T53" fmla="*/ 106 h 128"/>
              <a:gd name="T54" fmla="*/ 25 w 42"/>
              <a:gd name="T55" fmla="*/ 106 h 128"/>
              <a:gd name="T56" fmla="*/ 42 w 42"/>
              <a:gd name="T57" fmla="*/ 8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28">
                <a:moveTo>
                  <a:pt x="42" y="89"/>
                </a:moveTo>
                <a:cubicBezTo>
                  <a:pt x="42" y="85"/>
                  <a:pt x="41" y="80"/>
                  <a:pt x="37" y="77"/>
                </a:cubicBezTo>
                <a:cubicBezTo>
                  <a:pt x="8" y="48"/>
                  <a:pt x="8" y="48"/>
                  <a:pt x="8" y="48"/>
                </a:cubicBezTo>
                <a:cubicBezTo>
                  <a:pt x="6" y="45"/>
                  <a:pt x="4" y="42"/>
                  <a:pt x="4" y="39"/>
                </a:cubicBezTo>
                <a:cubicBezTo>
                  <a:pt x="4" y="32"/>
                  <a:pt x="10" y="26"/>
                  <a:pt x="17" y="26"/>
                </a:cubicBezTo>
                <a:cubicBezTo>
                  <a:pt x="40" y="26"/>
                  <a:pt x="40" y="26"/>
                  <a:pt x="40" y="26"/>
                </a:cubicBezTo>
                <a:cubicBezTo>
                  <a:pt x="41" y="26"/>
                  <a:pt x="42" y="25"/>
                  <a:pt x="42" y="24"/>
                </a:cubicBezTo>
                <a:cubicBezTo>
                  <a:pt x="42" y="23"/>
                  <a:pt x="41" y="22"/>
                  <a:pt x="40" y="22"/>
                </a:cubicBezTo>
                <a:cubicBezTo>
                  <a:pt x="23" y="22"/>
                  <a:pt x="23" y="22"/>
                  <a:pt x="23" y="22"/>
                </a:cubicBezTo>
                <a:cubicBezTo>
                  <a:pt x="23" y="2"/>
                  <a:pt x="23" y="2"/>
                  <a:pt x="23" y="2"/>
                </a:cubicBezTo>
                <a:cubicBezTo>
                  <a:pt x="23" y="1"/>
                  <a:pt x="22" y="0"/>
                  <a:pt x="21" y="0"/>
                </a:cubicBezTo>
                <a:cubicBezTo>
                  <a:pt x="20" y="0"/>
                  <a:pt x="19" y="1"/>
                  <a:pt x="19" y="2"/>
                </a:cubicBezTo>
                <a:cubicBezTo>
                  <a:pt x="19" y="22"/>
                  <a:pt x="19" y="22"/>
                  <a:pt x="19" y="22"/>
                </a:cubicBezTo>
                <a:cubicBezTo>
                  <a:pt x="17" y="22"/>
                  <a:pt x="17" y="22"/>
                  <a:pt x="17" y="22"/>
                </a:cubicBezTo>
                <a:cubicBezTo>
                  <a:pt x="7" y="22"/>
                  <a:pt x="0" y="29"/>
                  <a:pt x="0" y="39"/>
                </a:cubicBezTo>
                <a:cubicBezTo>
                  <a:pt x="0" y="43"/>
                  <a:pt x="1" y="48"/>
                  <a:pt x="5" y="51"/>
                </a:cubicBezTo>
                <a:cubicBezTo>
                  <a:pt x="34" y="80"/>
                  <a:pt x="34" y="80"/>
                  <a:pt x="34" y="80"/>
                </a:cubicBezTo>
                <a:cubicBezTo>
                  <a:pt x="36" y="83"/>
                  <a:pt x="38" y="86"/>
                  <a:pt x="38" y="89"/>
                </a:cubicBezTo>
                <a:cubicBezTo>
                  <a:pt x="38" y="96"/>
                  <a:pt x="32" y="102"/>
                  <a:pt x="25" y="102"/>
                </a:cubicBezTo>
                <a:cubicBezTo>
                  <a:pt x="2" y="102"/>
                  <a:pt x="2" y="102"/>
                  <a:pt x="2" y="102"/>
                </a:cubicBezTo>
                <a:cubicBezTo>
                  <a:pt x="1" y="102"/>
                  <a:pt x="0" y="103"/>
                  <a:pt x="0" y="104"/>
                </a:cubicBezTo>
                <a:cubicBezTo>
                  <a:pt x="0" y="105"/>
                  <a:pt x="1" y="106"/>
                  <a:pt x="2" y="106"/>
                </a:cubicBezTo>
                <a:cubicBezTo>
                  <a:pt x="19" y="106"/>
                  <a:pt x="19" y="106"/>
                  <a:pt x="19" y="106"/>
                </a:cubicBezTo>
                <a:cubicBezTo>
                  <a:pt x="19" y="126"/>
                  <a:pt x="19" y="126"/>
                  <a:pt x="19" y="126"/>
                </a:cubicBezTo>
                <a:cubicBezTo>
                  <a:pt x="19" y="127"/>
                  <a:pt x="20" y="128"/>
                  <a:pt x="21" y="128"/>
                </a:cubicBezTo>
                <a:cubicBezTo>
                  <a:pt x="22" y="128"/>
                  <a:pt x="23" y="127"/>
                  <a:pt x="23" y="126"/>
                </a:cubicBezTo>
                <a:cubicBezTo>
                  <a:pt x="23" y="106"/>
                  <a:pt x="23" y="106"/>
                  <a:pt x="23" y="106"/>
                </a:cubicBezTo>
                <a:cubicBezTo>
                  <a:pt x="25" y="106"/>
                  <a:pt x="25" y="106"/>
                  <a:pt x="25" y="106"/>
                </a:cubicBezTo>
                <a:cubicBezTo>
                  <a:pt x="35" y="106"/>
                  <a:pt x="42" y="99"/>
                  <a:pt x="42" y="8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26" name="Freeform 207"/>
          <p:cNvSpPr/>
          <p:nvPr/>
        </p:nvSpPr>
        <p:spPr bwMode="auto">
          <a:xfrm>
            <a:off x="5545310" y="4617204"/>
            <a:ext cx="427548" cy="456153"/>
          </a:xfrm>
          <a:custGeom>
            <a:avLst/>
            <a:gdLst>
              <a:gd name="T0" fmla="*/ 2 w 120"/>
              <a:gd name="T1" fmla="*/ 81 h 128"/>
              <a:gd name="T2" fmla="*/ 17 w 120"/>
              <a:gd name="T3" fmla="*/ 81 h 128"/>
              <a:gd name="T4" fmla="*/ 17 w 120"/>
              <a:gd name="T5" fmla="*/ 82 h 128"/>
              <a:gd name="T6" fmla="*/ 78 w 120"/>
              <a:gd name="T7" fmla="*/ 128 h 128"/>
              <a:gd name="T8" fmla="*/ 118 w 120"/>
              <a:gd name="T9" fmla="*/ 114 h 128"/>
              <a:gd name="T10" fmla="*/ 119 w 120"/>
              <a:gd name="T11" fmla="*/ 113 h 128"/>
              <a:gd name="T12" fmla="*/ 120 w 120"/>
              <a:gd name="T13" fmla="*/ 111 h 128"/>
              <a:gd name="T14" fmla="*/ 117 w 120"/>
              <a:gd name="T15" fmla="*/ 110 h 128"/>
              <a:gd name="T16" fmla="*/ 117 w 120"/>
              <a:gd name="T17" fmla="*/ 110 h 128"/>
              <a:gd name="T18" fmla="*/ 101 w 120"/>
              <a:gd name="T19" fmla="*/ 119 h 128"/>
              <a:gd name="T20" fmla="*/ 55 w 120"/>
              <a:gd name="T21" fmla="*/ 119 h 128"/>
              <a:gd name="T22" fmla="*/ 36 w 120"/>
              <a:gd name="T23" fmla="*/ 106 h 128"/>
              <a:gd name="T24" fmla="*/ 24 w 120"/>
              <a:gd name="T25" fmla="*/ 87 h 128"/>
              <a:gd name="T26" fmla="*/ 22 w 120"/>
              <a:gd name="T27" fmla="*/ 83 h 128"/>
              <a:gd name="T28" fmla="*/ 21 w 120"/>
              <a:gd name="T29" fmla="*/ 81 h 128"/>
              <a:gd name="T30" fmla="*/ 91 w 120"/>
              <a:gd name="T31" fmla="*/ 81 h 128"/>
              <a:gd name="T32" fmla="*/ 93 w 120"/>
              <a:gd name="T33" fmla="*/ 79 h 128"/>
              <a:gd name="T34" fmla="*/ 91 w 120"/>
              <a:gd name="T35" fmla="*/ 77 h 128"/>
              <a:gd name="T36" fmla="*/ 20 w 120"/>
              <a:gd name="T37" fmla="*/ 77 h 128"/>
              <a:gd name="T38" fmla="*/ 20 w 120"/>
              <a:gd name="T39" fmla="*/ 76 h 128"/>
              <a:gd name="T40" fmla="*/ 19 w 120"/>
              <a:gd name="T41" fmla="*/ 64 h 128"/>
              <a:gd name="T42" fmla="*/ 19 w 120"/>
              <a:gd name="T43" fmla="*/ 60 h 128"/>
              <a:gd name="T44" fmla="*/ 19 w 120"/>
              <a:gd name="T45" fmla="*/ 59 h 128"/>
              <a:gd name="T46" fmla="*/ 98 w 120"/>
              <a:gd name="T47" fmla="*/ 59 h 128"/>
              <a:gd name="T48" fmla="*/ 100 w 120"/>
              <a:gd name="T49" fmla="*/ 57 h 128"/>
              <a:gd name="T50" fmla="*/ 98 w 120"/>
              <a:gd name="T51" fmla="*/ 55 h 128"/>
              <a:gd name="T52" fmla="*/ 20 w 120"/>
              <a:gd name="T53" fmla="*/ 55 h 128"/>
              <a:gd name="T54" fmla="*/ 20 w 120"/>
              <a:gd name="T55" fmla="*/ 53 h 128"/>
              <a:gd name="T56" fmla="*/ 24 w 120"/>
              <a:gd name="T57" fmla="*/ 41 h 128"/>
              <a:gd name="T58" fmla="*/ 36 w 120"/>
              <a:gd name="T59" fmla="*/ 22 h 128"/>
              <a:gd name="T60" fmla="*/ 55 w 120"/>
              <a:gd name="T61" fmla="*/ 9 h 128"/>
              <a:gd name="T62" fmla="*/ 101 w 120"/>
              <a:gd name="T63" fmla="*/ 9 h 128"/>
              <a:gd name="T64" fmla="*/ 116 w 120"/>
              <a:gd name="T65" fmla="*/ 19 h 128"/>
              <a:gd name="T66" fmla="*/ 117 w 120"/>
              <a:gd name="T67" fmla="*/ 19 h 128"/>
              <a:gd name="T68" fmla="*/ 118 w 120"/>
              <a:gd name="T69" fmla="*/ 19 h 128"/>
              <a:gd name="T70" fmla="*/ 120 w 120"/>
              <a:gd name="T71" fmla="*/ 17 h 128"/>
              <a:gd name="T72" fmla="*/ 119 w 120"/>
              <a:gd name="T73" fmla="*/ 15 h 128"/>
              <a:gd name="T74" fmla="*/ 118 w 120"/>
              <a:gd name="T75" fmla="*/ 14 h 128"/>
              <a:gd name="T76" fmla="*/ 78 w 120"/>
              <a:gd name="T77" fmla="*/ 0 h 128"/>
              <a:gd name="T78" fmla="*/ 15 w 120"/>
              <a:gd name="T79" fmla="*/ 53 h 128"/>
              <a:gd name="T80" fmla="*/ 15 w 120"/>
              <a:gd name="T81" fmla="*/ 55 h 128"/>
              <a:gd name="T82" fmla="*/ 2 w 120"/>
              <a:gd name="T83" fmla="*/ 55 h 128"/>
              <a:gd name="T84" fmla="*/ 0 w 120"/>
              <a:gd name="T85" fmla="*/ 57 h 128"/>
              <a:gd name="T86" fmla="*/ 2 w 120"/>
              <a:gd name="T87" fmla="*/ 59 h 128"/>
              <a:gd name="T88" fmla="*/ 15 w 120"/>
              <a:gd name="T89" fmla="*/ 59 h 128"/>
              <a:gd name="T90" fmla="*/ 14 w 120"/>
              <a:gd name="T91" fmla="*/ 61 h 128"/>
              <a:gd name="T92" fmla="*/ 14 w 120"/>
              <a:gd name="T93" fmla="*/ 64 h 128"/>
              <a:gd name="T94" fmla="*/ 15 w 120"/>
              <a:gd name="T95" fmla="*/ 75 h 128"/>
              <a:gd name="T96" fmla="*/ 16 w 120"/>
              <a:gd name="T97" fmla="*/ 77 h 128"/>
              <a:gd name="T98" fmla="*/ 2 w 120"/>
              <a:gd name="T99" fmla="*/ 77 h 128"/>
              <a:gd name="T100" fmla="*/ 0 w 120"/>
              <a:gd name="T101" fmla="*/ 79 h 128"/>
              <a:gd name="T102" fmla="*/ 2 w 120"/>
              <a:gd name="T103" fmla="*/ 8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0" h="128">
                <a:moveTo>
                  <a:pt x="2" y="81"/>
                </a:moveTo>
                <a:cubicBezTo>
                  <a:pt x="17" y="81"/>
                  <a:pt x="17" y="81"/>
                  <a:pt x="17" y="81"/>
                </a:cubicBezTo>
                <a:cubicBezTo>
                  <a:pt x="17" y="82"/>
                  <a:pt x="17" y="82"/>
                  <a:pt x="17" y="82"/>
                </a:cubicBezTo>
                <a:cubicBezTo>
                  <a:pt x="25" y="109"/>
                  <a:pt x="50" y="128"/>
                  <a:pt x="78" y="128"/>
                </a:cubicBezTo>
                <a:cubicBezTo>
                  <a:pt x="93" y="128"/>
                  <a:pt x="107" y="123"/>
                  <a:pt x="118" y="114"/>
                </a:cubicBezTo>
                <a:cubicBezTo>
                  <a:pt x="119" y="113"/>
                  <a:pt x="119" y="113"/>
                  <a:pt x="119" y="113"/>
                </a:cubicBezTo>
                <a:cubicBezTo>
                  <a:pt x="120" y="113"/>
                  <a:pt x="120" y="112"/>
                  <a:pt x="120" y="111"/>
                </a:cubicBezTo>
                <a:cubicBezTo>
                  <a:pt x="120" y="110"/>
                  <a:pt x="118" y="108"/>
                  <a:pt x="117" y="110"/>
                </a:cubicBezTo>
                <a:cubicBezTo>
                  <a:pt x="117" y="110"/>
                  <a:pt x="117" y="110"/>
                  <a:pt x="117" y="110"/>
                </a:cubicBezTo>
                <a:cubicBezTo>
                  <a:pt x="112" y="114"/>
                  <a:pt x="107" y="117"/>
                  <a:pt x="101" y="119"/>
                </a:cubicBezTo>
                <a:cubicBezTo>
                  <a:pt x="87" y="125"/>
                  <a:pt x="70" y="125"/>
                  <a:pt x="55" y="119"/>
                </a:cubicBezTo>
                <a:cubicBezTo>
                  <a:pt x="48" y="116"/>
                  <a:pt x="42" y="112"/>
                  <a:pt x="36" y="106"/>
                </a:cubicBezTo>
                <a:cubicBezTo>
                  <a:pt x="31" y="101"/>
                  <a:pt x="27" y="94"/>
                  <a:pt x="24" y="87"/>
                </a:cubicBezTo>
                <a:cubicBezTo>
                  <a:pt x="23" y="86"/>
                  <a:pt x="22" y="85"/>
                  <a:pt x="22" y="83"/>
                </a:cubicBezTo>
                <a:cubicBezTo>
                  <a:pt x="21" y="81"/>
                  <a:pt x="21" y="81"/>
                  <a:pt x="21" y="81"/>
                </a:cubicBezTo>
                <a:cubicBezTo>
                  <a:pt x="91" y="81"/>
                  <a:pt x="91" y="81"/>
                  <a:pt x="91" y="81"/>
                </a:cubicBezTo>
                <a:cubicBezTo>
                  <a:pt x="92" y="81"/>
                  <a:pt x="93" y="80"/>
                  <a:pt x="93" y="79"/>
                </a:cubicBezTo>
                <a:cubicBezTo>
                  <a:pt x="93" y="78"/>
                  <a:pt x="92" y="77"/>
                  <a:pt x="91" y="77"/>
                </a:cubicBezTo>
                <a:cubicBezTo>
                  <a:pt x="20" y="77"/>
                  <a:pt x="20" y="77"/>
                  <a:pt x="20" y="77"/>
                </a:cubicBezTo>
                <a:cubicBezTo>
                  <a:pt x="20" y="76"/>
                  <a:pt x="20" y="76"/>
                  <a:pt x="20" y="76"/>
                </a:cubicBezTo>
                <a:cubicBezTo>
                  <a:pt x="19" y="72"/>
                  <a:pt x="19" y="68"/>
                  <a:pt x="19" y="64"/>
                </a:cubicBezTo>
                <a:cubicBezTo>
                  <a:pt x="19" y="63"/>
                  <a:pt x="19" y="62"/>
                  <a:pt x="19" y="60"/>
                </a:cubicBezTo>
                <a:cubicBezTo>
                  <a:pt x="19" y="59"/>
                  <a:pt x="19" y="59"/>
                  <a:pt x="19" y="59"/>
                </a:cubicBezTo>
                <a:cubicBezTo>
                  <a:pt x="98" y="59"/>
                  <a:pt x="98" y="59"/>
                  <a:pt x="98" y="59"/>
                </a:cubicBezTo>
                <a:cubicBezTo>
                  <a:pt x="99" y="59"/>
                  <a:pt x="100" y="58"/>
                  <a:pt x="100" y="57"/>
                </a:cubicBezTo>
                <a:cubicBezTo>
                  <a:pt x="100" y="56"/>
                  <a:pt x="99" y="55"/>
                  <a:pt x="98" y="55"/>
                </a:cubicBezTo>
                <a:cubicBezTo>
                  <a:pt x="20" y="55"/>
                  <a:pt x="20" y="55"/>
                  <a:pt x="20" y="55"/>
                </a:cubicBezTo>
                <a:cubicBezTo>
                  <a:pt x="20" y="53"/>
                  <a:pt x="20" y="53"/>
                  <a:pt x="20" y="53"/>
                </a:cubicBezTo>
                <a:cubicBezTo>
                  <a:pt x="21" y="49"/>
                  <a:pt x="22" y="45"/>
                  <a:pt x="24" y="41"/>
                </a:cubicBezTo>
                <a:cubicBezTo>
                  <a:pt x="27" y="34"/>
                  <a:pt x="31" y="28"/>
                  <a:pt x="36" y="22"/>
                </a:cubicBezTo>
                <a:cubicBezTo>
                  <a:pt x="42" y="17"/>
                  <a:pt x="48" y="12"/>
                  <a:pt x="55" y="9"/>
                </a:cubicBezTo>
                <a:cubicBezTo>
                  <a:pt x="70" y="3"/>
                  <a:pt x="87" y="3"/>
                  <a:pt x="101" y="9"/>
                </a:cubicBezTo>
                <a:cubicBezTo>
                  <a:pt x="107" y="12"/>
                  <a:pt x="112" y="15"/>
                  <a:pt x="116" y="19"/>
                </a:cubicBezTo>
                <a:cubicBezTo>
                  <a:pt x="117" y="19"/>
                  <a:pt x="117" y="19"/>
                  <a:pt x="117" y="19"/>
                </a:cubicBezTo>
                <a:cubicBezTo>
                  <a:pt x="117" y="19"/>
                  <a:pt x="118" y="19"/>
                  <a:pt x="118" y="19"/>
                </a:cubicBezTo>
                <a:cubicBezTo>
                  <a:pt x="119" y="19"/>
                  <a:pt x="120" y="18"/>
                  <a:pt x="120" y="17"/>
                </a:cubicBezTo>
                <a:cubicBezTo>
                  <a:pt x="120" y="16"/>
                  <a:pt x="120" y="16"/>
                  <a:pt x="119" y="15"/>
                </a:cubicBezTo>
                <a:cubicBezTo>
                  <a:pt x="118" y="14"/>
                  <a:pt x="118" y="14"/>
                  <a:pt x="118" y="14"/>
                </a:cubicBezTo>
                <a:cubicBezTo>
                  <a:pt x="107" y="5"/>
                  <a:pt x="93" y="0"/>
                  <a:pt x="78" y="0"/>
                </a:cubicBezTo>
                <a:cubicBezTo>
                  <a:pt x="47" y="0"/>
                  <a:pt x="21" y="23"/>
                  <a:pt x="15" y="53"/>
                </a:cubicBezTo>
                <a:cubicBezTo>
                  <a:pt x="15" y="55"/>
                  <a:pt x="15" y="55"/>
                  <a:pt x="15" y="55"/>
                </a:cubicBezTo>
                <a:cubicBezTo>
                  <a:pt x="2" y="55"/>
                  <a:pt x="2" y="55"/>
                  <a:pt x="2" y="55"/>
                </a:cubicBezTo>
                <a:cubicBezTo>
                  <a:pt x="1" y="55"/>
                  <a:pt x="0" y="56"/>
                  <a:pt x="0" y="57"/>
                </a:cubicBezTo>
                <a:cubicBezTo>
                  <a:pt x="0" y="58"/>
                  <a:pt x="1" y="59"/>
                  <a:pt x="2" y="59"/>
                </a:cubicBezTo>
                <a:cubicBezTo>
                  <a:pt x="15" y="59"/>
                  <a:pt x="15" y="59"/>
                  <a:pt x="15" y="59"/>
                </a:cubicBezTo>
                <a:cubicBezTo>
                  <a:pt x="14" y="61"/>
                  <a:pt x="14" y="61"/>
                  <a:pt x="14" y="61"/>
                </a:cubicBezTo>
                <a:cubicBezTo>
                  <a:pt x="14" y="62"/>
                  <a:pt x="14" y="63"/>
                  <a:pt x="14" y="64"/>
                </a:cubicBezTo>
                <a:cubicBezTo>
                  <a:pt x="14" y="68"/>
                  <a:pt x="15" y="72"/>
                  <a:pt x="15" y="75"/>
                </a:cubicBezTo>
                <a:cubicBezTo>
                  <a:pt x="16" y="77"/>
                  <a:pt x="16" y="77"/>
                  <a:pt x="16" y="77"/>
                </a:cubicBezTo>
                <a:cubicBezTo>
                  <a:pt x="2" y="77"/>
                  <a:pt x="2" y="77"/>
                  <a:pt x="2" y="77"/>
                </a:cubicBezTo>
                <a:cubicBezTo>
                  <a:pt x="1" y="77"/>
                  <a:pt x="0" y="78"/>
                  <a:pt x="0" y="79"/>
                </a:cubicBezTo>
                <a:cubicBezTo>
                  <a:pt x="0" y="80"/>
                  <a:pt x="1" y="81"/>
                  <a:pt x="2" y="81"/>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27" name="Freeform 208"/>
          <p:cNvSpPr/>
          <p:nvPr/>
        </p:nvSpPr>
        <p:spPr bwMode="auto">
          <a:xfrm>
            <a:off x="4676664" y="4617204"/>
            <a:ext cx="341738" cy="456153"/>
          </a:xfrm>
          <a:custGeom>
            <a:avLst/>
            <a:gdLst>
              <a:gd name="T0" fmla="*/ 74 w 96"/>
              <a:gd name="T1" fmla="*/ 103 h 128"/>
              <a:gd name="T2" fmla="*/ 50 w 96"/>
              <a:gd name="T3" fmla="*/ 103 h 128"/>
              <a:gd name="T4" fmla="*/ 50 w 96"/>
              <a:gd name="T5" fmla="*/ 85 h 128"/>
              <a:gd name="T6" fmla="*/ 74 w 96"/>
              <a:gd name="T7" fmla="*/ 85 h 128"/>
              <a:gd name="T8" fmla="*/ 77 w 96"/>
              <a:gd name="T9" fmla="*/ 83 h 128"/>
              <a:gd name="T10" fmla="*/ 74 w 96"/>
              <a:gd name="T11" fmla="*/ 80 h 128"/>
              <a:gd name="T12" fmla="*/ 51 w 96"/>
              <a:gd name="T13" fmla="*/ 80 h 128"/>
              <a:gd name="T14" fmla="*/ 96 w 96"/>
              <a:gd name="T15" fmla="*/ 4 h 128"/>
              <a:gd name="T16" fmla="*/ 96 w 96"/>
              <a:gd name="T17" fmla="*/ 3 h 128"/>
              <a:gd name="T18" fmla="*/ 94 w 96"/>
              <a:gd name="T19" fmla="*/ 0 h 128"/>
              <a:gd name="T20" fmla="*/ 92 w 96"/>
              <a:gd name="T21" fmla="*/ 2 h 128"/>
              <a:gd name="T22" fmla="*/ 48 w 96"/>
              <a:gd name="T23" fmla="*/ 77 h 128"/>
              <a:gd name="T24" fmla="*/ 4 w 96"/>
              <a:gd name="T25" fmla="*/ 2 h 128"/>
              <a:gd name="T26" fmla="*/ 2 w 96"/>
              <a:gd name="T27" fmla="*/ 0 h 128"/>
              <a:gd name="T28" fmla="*/ 0 w 96"/>
              <a:gd name="T29" fmla="*/ 3 h 128"/>
              <a:gd name="T30" fmla="*/ 0 w 96"/>
              <a:gd name="T31" fmla="*/ 3 h 128"/>
              <a:gd name="T32" fmla="*/ 45 w 96"/>
              <a:gd name="T33" fmla="*/ 80 h 128"/>
              <a:gd name="T34" fmla="*/ 22 w 96"/>
              <a:gd name="T35" fmla="*/ 80 h 128"/>
              <a:gd name="T36" fmla="*/ 19 w 96"/>
              <a:gd name="T37" fmla="*/ 83 h 128"/>
              <a:gd name="T38" fmla="*/ 22 w 96"/>
              <a:gd name="T39" fmla="*/ 85 h 128"/>
              <a:gd name="T40" fmla="*/ 46 w 96"/>
              <a:gd name="T41" fmla="*/ 85 h 128"/>
              <a:gd name="T42" fmla="*/ 46 w 96"/>
              <a:gd name="T43" fmla="*/ 103 h 128"/>
              <a:gd name="T44" fmla="*/ 22 w 96"/>
              <a:gd name="T45" fmla="*/ 103 h 128"/>
              <a:gd name="T46" fmla="*/ 19 w 96"/>
              <a:gd name="T47" fmla="*/ 105 h 128"/>
              <a:gd name="T48" fmla="*/ 22 w 96"/>
              <a:gd name="T49" fmla="*/ 108 h 128"/>
              <a:gd name="T50" fmla="*/ 46 w 96"/>
              <a:gd name="T51" fmla="*/ 108 h 128"/>
              <a:gd name="T52" fmla="*/ 46 w 96"/>
              <a:gd name="T53" fmla="*/ 126 h 128"/>
              <a:gd name="T54" fmla="*/ 48 w 96"/>
              <a:gd name="T55" fmla="*/ 128 h 128"/>
              <a:gd name="T56" fmla="*/ 50 w 96"/>
              <a:gd name="T57" fmla="*/ 126 h 128"/>
              <a:gd name="T58" fmla="*/ 50 w 96"/>
              <a:gd name="T59" fmla="*/ 108 h 128"/>
              <a:gd name="T60" fmla="*/ 74 w 96"/>
              <a:gd name="T61" fmla="*/ 108 h 128"/>
              <a:gd name="T62" fmla="*/ 77 w 96"/>
              <a:gd name="T63" fmla="*/ 105 h 128"/>
              <a:gd name="T64" fmla="*/ 74 w 96"/>
              <a:gd name="T65" fmla="*/ 10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128">
                <a:moveTo>
                  <a:pt x="74" y="103"/>
                </a:moveTo>
                <a:cubicBezTo>
                  <a:pt x="50" y="103"/>
                  <a:pt x="50" y="103"/>
                  <a:pt x="50" y="103"/>
                </a:cubicBezTo>
                <a:cubicBezTo>
                  <a:pt x="50" y="85"/>
                  <a:pt x="50" y="85"/>
                  <a:pt x="50" y="85"/>
                </a:cubicBezTo>
                <a:cubicBezTo>
                  <a:pt x="74" y="85"/>
                  <a:pt x="74" y="85"/>
                  <a:pt x="74" y="85"/>
                </a:cubicBezTo>
                <a:cubicBezTo>
                  <a:pt x="76" y="85"/>
                  <a:pt x="77" y="84"/>
                  <a:pt x="77" y="83"/>
                </a:cubicBezTo>
                <a:cubicBezTo>
                  <a:pt x="77" y="81"/>
                  <a:pt x="76" y="80"/>
                  <a:pt x="74" y="80"/>
                </a:cubicBezTo>
                <a:cubicBezTo>
                  <a:pt x="51" y="80"/>
                  <a:pt x="51" y="80"/>
                  <a:pt x="51" y="80"/>
                </a:cubicBezTo>
                <a:cubicBezTo>
                  <a:pt x="96" y="4"/>
                  <a:pt x="96" y="4"/>
                  <a:pt x="96" y="4"/>
                </a:cubicBezTo>
                <a:cubicBezTo>
                  <a:pt x="96" y="3"/>
                  <a:pt x="96" y="3"/>
                  <a:pt x="96" y="3"/>
                </a:cubicBezTo>
                <a:cubicBezTo>
                  <a:pt x="96" y="1"/>
                  <a:pt x="95" y="0"/>
                  <a:pt x="94" y="0"/>
                </a:cubicBezTo>
                <a:cubicBezTo>
                  <a:pt x="93" y="0"/>
                  <a:pt x="92" y="1"/>
                  <a:pt x="92" y="2"/>
                </a:cubicBezTo>
                <a:cubicBezTo>
                  <a:pt x="48" y="77"/>
                  <a:pt x="48" y="77"/>
                  <a:pt x="48" y="77"/>
                </a:cubicBezTo>
                <a:cubicBezTo>
                  <a:pt x="4" y="2"/>
                  <a:pt x="4" y="2"/>
                  <a:pt x="4" y="2"/>
                </a:cubicBezTo>
                <a:cubicBezTo>
                  <a:pt x="4" y="1"/>
                  <a:pt x="3" y="0"/>
                  <a:pt x="2" y="0"/>
                </a:cubicBezTo>
                <a:cubicBezTo>
                  <a:pt x="1" y="0"/>
                  <a:pt x="0" y="1"/>
                  <a:pt x="0" y="3"/>
                </a:cubicBezTo>
                <a:cubicBezTo>
                  <a:pt x="0" y="3"/>
                  <a:pt x="0" y="3"/>
                  <a:pt x="0" y="3"/>
                </a:cubicBezTo>
                <a:cubicBezTo>
                  <a:pt x="45" y="80"/>
                  <a:pt x="45" y="80"/>
                  <a:pt x="45" y="80"/>
                </a:cubicBezTo>
                <a:cubicBezTo>
                  <a:pt x="22" y="80"/>
                  <a:pt x="22" y="80"/>
                  <a:pt x="22" y="80"/>
                </a:cubicBezTo>
                <a:cubicBezTo>
                  <a:pt x="20" y="80"/>
                  <a:pt x="19" y="81"/>
                  <a:pt x="19" y="83"/>
                </a:cubicBezTo>
                <a:cubicBezTo>
                  <a:pt x="19" y="84"/>
                  <a:pt x="20" y="85"/>
                  <a:pt x="22" y="85"/>
                </a:cubicBezTo>
                <a:cubicBezTo>
                  <a:pt x="46" y="85"/>
                  <a:pt x="46" y="85"/>
                  <a:pt x="46" y="85"/>
                </a:cubicBezTo>
                <a:cubicBezTo>
                  <a:pt x="46" y="103"/>
                  <a:pt x="46" y="103"/>
                  <a:pt x="46" y="103"/>
                </a:cubicBezTo>
                <a:cubicBezTo>
                  <a:pt x="22" y="103"/>
                  <a:pt x="22" y="103"/>
                  <a:pt x="22" y="103"/>
                </a:cubicBezTo>
                <a:cubicBezTo>
                  <a:pt x="20" y="103"/>
                  <a:pt x="19" y="104"/>
                  <a:pt x="19" y="105"/>
                </a:cubicBezTo>
                <a:cubicBezTo>
                  <a:pt x="19" y="107"/>
                  <a:pt x="20" y="108"/>
                  <a:pt x="22" y="108"/>
                </a:cubicBezTo>
                <a:cubicBezTo>
                  <a:pt x="46" y="108"/>
                  <a:pt x="46" y="108"/>
                  <a:pt x="46" y="108"/>
                </a:cubicBezTo>
                <a:cubicBezTo>
                  <a:pt x="46" y="126"/>
                  <a:pt x="46" y="126"/>
                  <a:pt x="46" y="126"/>
                </a:cubicBezTo>
                <a:cubicBezTo>
                  <a:pt x="46" y="127"/>
                  <a:pt x="47" y="128"/>
                  <a:pt x="48" y="128"/>
                </a:cubicBezTo>
                <a:cubicBezTo>
                  <a:pt x="49" y="128"/>
                  <a:pt x="50" y="127"/>
                  <a:pt x="50" y="126"/>
                </a:cubicBezTo>
                <a:cubicBezTo>
                  <a:pt x="50" y="108"/>
                  <a:pt x="50" y="108"/>
                  <a:pt x="50" y="108"/>
                </a:cubicBezTo>
                <a:cubicBezTo>
                  <a:pt x="74" y="108"/>
                  <a:pt x="74" y="108"/>
                  <a:pt x="74" y="108"/>
                </a:cubicBezTo>
                <a:cubicBezTo>
                  <a:pt x="76" y="108"/>
                  <a:pt x="77" y="107"/>
                  <a:pt x="77" y="105"/>
                </a:cubicBezTo>
                <a:cubicBezTo>
                  <a:pt x="77" y="104"/>
                  <a:pt x="76" y="103"/>
                  <a:pt x="74" y="103"/>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28" name="Freeform 209"/>
          <p:cNvSpPr>
            <a:spLocks noEditPoints="1"/>
          </p:cNvSpPr>
          <p:nvPr/>
        </p:nvSpPr>
        <p:spPr bwMode="auto">
          <a:xfrm>
            <a:off x="3768875" y="4617204"/>
            <a:ext cx="334211" cy="456153"/>
          </a:xfrm>
          <a:custGeom>
            <a:avLst/>
            <a:gdLst>
              <a:gd name="T0" fmla="*/ 54 w 94"/>
              <a:gd name="T1" fmla="*/ 0 h 128"/>
              <a:gd name="T2" fmla="*/ 17 w 94"/>
              <a:gd name="T3" fmla="*/ 0 h 128"/>
              <a:gd name="T4" fmla="*/ 15 w 94"/>
              <a:gd name="T5" fmla="*/ 3 h 128"/>
              <a:gd name="T6" fmla="*/ 15 w 94"/>
              <a:gd name="T7" fmla="*/ 74 h 128"/>
              <a:gd name="T8" fmla="*/ 3 w 94"/>
              <a:gd name="T9" fmla="*/ 74 h 128"/>
              <a:gd name="T10" fmla="*/ 0 w 94"/>
              <a:gd name="T11" fmla="*/ 77 h 128"/>
              <a:gd name="T12" fmla="*/ 3 w 94"/>
              <a:gd name="T13" fmla="*/ 79 h 128"/>
              <a:gd name="T14" fmla="*/ 15 w 94"/>
              <a:gd name="T15" fmla="*/ 79 h 128"/>
              <a:gd name="T16" fmla="*/ 15 w 94"/>
              <a:gd name="T17" fmla="*/ 103 h 128"/>
              <a:gd name="T18" fmla="*/ 3 w 94"/>
              <a:gd name="T19" fmla="*/ 103 h 128"/>
              <a:gd name="T20" fmla="*/ 0 w 94"/>
              <a:gd name="T21" fmla="*/ 105 h 128"/>
              <a:gd name="T22" fmla="*/ 3 w 94"/>
              <a:gd name="T23" fmla="*/ 107 h 128"/>
              <a:gd name="T24" fmla="*/ 15 w 94"/>
              <a:gd name="T25" fmla="*/ 107 h 128"/>
              <a:gd name="T26" fmla="*/ 15 w 94"/>
              <a:gd name="T27" fmla="*/ 126 h 128"/>
              <a:gd name="T28" fmla="*/ 17 w 94"/>
              <a:gd name="T29" fmla="*/ 128 h 128"/>
              <a:gd name="T30" fmla="*/ 20 w 94"/>
              <a:gd name="T31" fmla="*/ 126 h 128"/>
              <a:gd name="T32" fmla="*/ 20 w 94"/>
              <a:gd name="T33" fmla="*/ 107 h 128"/>
              <a:gd name="T34" fmla="*/ 69 w 94"/>
              <a:gd name="T35" fmla="*/ 107 h 128"/>
              <a:gd name="T36" fmla="*/ 72 w 94"/>
              <a:gd name="T37" fmla="*/ 105 h 128"/>
              <a:gd name="T38" fmla="*/ 69 w 94"/>
              <a:gd name="T39" fmla="*/ 103 h 128"/>
              <a:gd name="T40" fmla="*/ 20 w 94"/>
              <a:gd name="T41" fmla="*/ 103 h 128"/>
              <a:gd name="T42" fmla="*/ 20 w 94"/>
              <a:gd name="T43" fmla="*/ 79 h 128"/>
              <a:gd name="T44" fmla="*/ 54 w 94"/>
              <a:gd name="T45" fmla="*/ 79 h 128"/>
              <a:gd name="T46" fmla="*/ 94 w 94"/>
              <a:gd name="T47" fmla="*/ 40 h 128"/>
              <a:gd name="T48" fmla="*/ 54 w 94"/>
              <a:gd name="T49" fmla="*/ 0 h 128"/>
              <a:gd name="T50" fmla="*/ 79 w 94"/>
              <a:gd name="T51" fmla="*/ 64 h 128"/>
              <a:gd name="T52" fmla="*/ 54 w 94"/>
              <a:gd name="T53" fmla="*/ 74 h 128"/>
              <a:gd name="T54" fmla="*/ 20 w 94"/>
              <a:gd name="T55" fmla="*/ 74 h 128"/>
              <a:gd name="T56" fmla="*/ 20 w 94"/>
              <a:gd name="T57" fmla="*/ 5 h 128"/>
              <a:gd name="T58" fmla="*/ 54 w 94"/>
              <a:gd name="T59" fmla="*/ 5 h 128"/>
              <a:gd name="T60" fmla="*/ 79 w 94"/>
              <a:gd name="T61" fmla="*/ 15 h 128"/>
              <a:gd name="T62" fmla="*/ 89 w 94"/>
              <a:gd name="T63" fmla="*/ 40 h 128"/>
              <a:gd name="T64" fmla="*/ 79 w 94"/>
              <a:gd name="T65"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28">
                <a:moveTo>
                  <a:pt x="54" y="0"/>
                </a:moveTo>
                <a:cubicBezTo>
                  <a:pt x="17" y="0"/>
                  <a:pt x="17" y="0"/>
                  <a:pt x="17" y="0"/>
                </a:cubicBezTo>
                <a:cubicBezTo>
                  <a:pt x="16" y="0"/>
                  <a:pt x="15" y="1"/>
                  <a:pt x="15" y="3"/>
                </a:cubicBezTo>
                <a:cubicBezTo>
                  <a:pt x="15" y="74"/>
                  <a:pt x="15" y="74"/>
                  <a:pt x="15" y="74"/>
                </a:cubicBezTo>
                <a:cubicBezTo>
                  <a:pt x="3" y="74"/>
                  <a:pt x="3" y="74"/>
                  <a:pt x="3" y="74"/>
                </a:cubicBezTo>
                <a:cubicBezTo>
                  <a:pt x="1" y="74"/>
                  <a:pt x="0" y="75"/>
                  <a:pt x="0" y="77"/>
                </a:cubicBezTo>
                <a:cubicBezTo>
                  <a:pt x="0" y="78"/>
                  <a:pt x="1" y="79"/>
                  <a:pt x="3" y="79"/>
                </a:cubicBezTo>
                <a:cubicBezTo>
                  <a:pt x="15" y="79"/>
                  <a:pt x="15" y="79"/>
                  <a:pt x="15" y="79"/>
                </a:cubicBezTo>
                <a:cubicBezTo>
                  <a:pt x="15" y="103"/>
                  <a:pt x="15" y="103"/>
                  <a:pt x="15" y="103"/>
                </a:cubicBezTo>
                <a:cubicBezTo>
                  <a:pt x="3" y="103"/>
                  <a:pt x="3" y="103"/>
                  <a:pt x="3" y="103"/>
                </a:cubicBezTo>
                <a:cubicBezTo>
                  <a:pt x="1" y="103"/>
                  <a:pt x="0" y="104"/>
                  <a:pt x="0" y="105"/>
                </a:cubicBezTo>
                <a:cubicBezTo>
                  <a:pt x="0" y="106"/>
                  <a:pt x="1" y="107"/>
                  <a:pt x="3" y="107"/>
                </a:cubicBezTo>
                <a:cubicBezTo>
                  <a:pt x="15" y="107"/>
                  <a:pt x="15" y="107"/>
                  <a:pt x="15" y="107"/>
                </a:cubicBezTo>
                <a:cubicBezTo>
                  <a:pt x="15" y="126"/>
                  <a:pt x="15" y="126"/>
                  <a:pt x="15" y="126"/>
                </a:cubicBezTo>
                <a:cubicBezTo>
                  <a:pt x="15" y="127"/>
                  <a:pt x="16" y="128"/>
                  <a:pt x="17" y="128"/>
                </a:cubicBezTo>
                <a:cubicBezTo>
                  <a:pt x="19" y="128"/>
                  <a:pt x="20" y="127"/>
                  <a:pt x="20" y="126"/>
                </a:cubicBezTo>
                <a:cubicBezTo>
                  <a:pt x="20" y="107"/>
                  <a:pt x="20" y="107"/>
                  <a:pt x="20" y="107"/>
                </a:cubicBezTo>
                <a:cubicBezTo>
                  <a:pt x="69" y="107"/>
                  <a:pt x="69" y="107"/>
                  <a:pt x="69" y="107"/>
                </a:cubicBezTo>
                <a:cubicBezTo>
                  <a:pt x="70" y="107"/>
                  <a:pt x="72" y="106"/>
                  <a:pt x="72" y="105"/>
                </a:cubicBezTo>
                <a:cubicBezTo>
                  <a:pt x="72" y="104"/>
                  <a:pt x="70" y="103"/>
                  <a:pt x="69" y="103"/>
                </a:cubicBezTo>
                <a:cubicBezTo>
                  <a:pt x="20" y="103"/>
                  <a:pt x="20" y="103"/>
                  <a:pt x="20" y="103"/>
                </a:cubicBezTo>
                <a:cubicBezTo>
                  <a:pt x="20" y="79"/>
                  <a:pt x="20" y="79"/>
                  <a:pt x="20" y="79"/>
                </a:cubicBezTo>
                <a:cubicBezTo>
                  <a:pt x="54" y="79"/>
                  <a:pt x="54" y="79"/>
                  <a:pt x="54" y="79"/>
                </a:cubicBezTo>
                <a:cubicBezTo>
                  <a:pt x="76" y="79"/>
                  <a:pt x="94" y="61"/>
                  <a:pt x="94" y="40"/>
                </a:cubicBezTo>
                <a:cubicBezTo>
                  <a:pt x="94" y="18"/>
                  <a:pt x="76" y="0"/>
                  <a:pt x="54" y="0"/>
                </a:cubicBezTo>
                <a:close/>
                <a:moveTo>
                  <a:pt x="79" y="64"/>
                </a:moveTo>
                <a:cubicBezTo>
                  <a:pt x="72" y="71"/>
                  <a:pt x="64" y="74"/>
                  <a:pt x="54" y="74"/>
                </a:cubicBezTo>
                <a:cubicBezTo>
                  <a:pt x="20" y="74"/>
                  <a:pt x="20" y="74"/>
                  <a:pt x="20" y="74"/>
                </a:cubicBezTo>
                <a:cubicBezTo>
                  <a:pt x="20" y="5"/>
                  <a:pt x="20" y="5"/>
                  <a:pt x="20" y="5"/>
                </a:cubicBezTo>
                <a:cubicBezTo>
                  <a:pt x="54" y="5"/>
                  <a:pt x="54" y="5"/>
                  <a:pt x="54" y="5"/>
                </a:cubicBezTo>
                <a:cubicBezTo>
                  <a:pt x="64" y="5"/>
                  <a:pt x="72" y="8"/>
                  <a:pt x="79" y="15"/>
                </a:cubicBezTo>
                <a:cubicBezTo>
                  <a:pt x="86" y="22"/>
                  <a:pt x="89" y="30"/>
                  <a:pt x="89" y="40"/>
                </a:cubicBezTo>
                <a:cubicBezTo>
                  <a:pt x="89" y="49"/>
                  <a:pt x="86" y="58"/>
                  <a:pt x="79" y="6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29" name="Freeform 210"/>
          <p:cNvSpPr>
            <a:spLocks noEditPoints="1"/>
          </p:cNvSpPr>
          <p:nvPr/>
        </p:nvSpPr>
        <p:spPr bwMode="auto">
          <a:xfrm>
            <a:off x="13733480" y="3704899"/>
            <a:ext cx="456153" cy="456153"/>
          </a:xfrm>
          <a:custGeom>
            <a:avLst/>
            <a:gdLst>
              <a:gd name="T0" fmla="*/ 122 w 128"/>
              <a:gd name="T1" fmla="*/ 11 h 128"/>
              <a:gd name="T2" fmla="*/ 102 w 128"/>
              <a:gd name="T3" fmla="*/ 11 h 128"/>
              <a:gd name="T4" fmla="*/ 102 w 128"/>
              <a:gd name="T5" fmla="*/ 3 h 128"/>
              <a:gd name="T6" fmla="*/ 100 w 128"/>
              <a:gd name="T7" fmla="*/ 1 h 128"/>
              <a:gd name="T8" fmla="*/ 98 w 128"/>
              <a:gd name="T9" fmla="*/ 3 h 128"/>
              <a:gd name="T10" fmla="*/ 98 w 128"/>
              <a:gd name="T11" fmla="*/ 11 h 128"/>
              <a:gd name="T12" fmla="*/ 66 w 128"/>
              <a:gd name="T13" fmla="*/ 11 h 128"/>
              <a:gd name="T14" fmla="*/ 66 w 128"/>
              <a:gd name="T15" fmla="*/ 3 h 128"/>
              <a:gd name="T16" fmla="*/ 64 w 128"/>
              <a:gd name="T17" fmla="*/ 1 h 128"/>
              <a:gd name="T18" fmla="*/ 62 w 128"/>
              <a:gd name="T19" fmla="*/ 3 h 128"/>
              <a:gd name="T20" fmla="*/ 62 w 128"/>
              <a:gd name="T21" fmla="*/ 11 h 128"/>
              <a:gd name="T22" fmla="*/ 30 w 128"/>
              <a:gd name="T23" fmla="*/ 11 h 128"/>
              <a:gd name="T24" fmla="*/ 30 w 128"/>
              <a:gd name="T25" fmla="*/ 2 h 128"/>
              <a:gd name="T26" fmla="*/ 28 w 128"/>
              <a:gd name="T27" fmla="*/ 0 h 128"/>
              <a:gd name="T28" fmla="*/ 26 w 128"/>
              <a:gd name="T29" fmla="*/ 2 h 128"/>
              <a:gd name="T30" fmla="*/ 26 w 128"/>
              <a:gd name="T31" fmla="*/ 11 h 128"/>
              <a:gd name="T32" fmla="*/ 6 w 128"/>
              <a:gd name="T33" fmla="*/ 11 h 128"/>
              <a:gd name="T34" fmla="*/ 0 w 128"/>
              <a:gd name="T35" fmla="*/ 17 h 128"/>
              <a:gd name="T36" fmla="*/ 0 w 128"/>
              <a:gd name="T37" fmla="*/ 122 h 128"/>
              <a:gd name="T38" fmla="*/ 6 w 128"/>
              <a:gd name="T39" fmla="*/ 128 h 128"/>
              <a:gd name="T40" fmla="*/ 122 w 128"/>
              <a:gd name="T41" fmla="*/ 128 h 128"/>
              <a:gd name="T42" fmla="*/ 128 w 128"/>
              <a:gd name="T43" fmla="*/ 122 h 128"/>
              <a:gd name="T44" fmla="*/ 128 w 128"/>
              <a:gd name="T45" fmla="*/ 17 h 128"/>
              <a:gd name="T46" fmla="*/ 122 w 128"/>
              <a:gd name="T47" fmla="*/ 11 h 128"/>
              <a:gd name="T48" fmla="*/ 123 w 128"/>
              <a:gd name="T49" fmla="*/ 123 h 128"/>
              <a:gd name="T50" fmla="*/ 5 w 128"/>
              <a:gd name="T51" fmla="*/ 123 h 128"/>
              <a:gd name="T52" fmla="*/ 5 w 128"/>
              <a:gd name="T53" fmla="*/ 42 h 128"/>
              <a:gd name="T54" fmla="*/ 123 w 128"/>
              <a:gd name="T55" fmla="*/ 42 h 128"/>
              <a:gd name="T56" fmla="*/ 123 w 128"/>
              <a:gd name="T57" fmla="*/ 123 h 128"/>
              <a:gd name="T58" fmla="*/ 123 w 128"/>
              <a:gd name="T59" fmla="*/ 37 h 128"/>
              <a:gd name="T60" fmla="*/ 5 w 128"/>
              <a:gd name="T61" fmla="*/ 37 h 128"/>
              <a:gd name="T62" fmla="*/ 5 w 128"/>
              <a:gd name="T63" fmla="*/ 16 h 128"/>
              <a:gd name="T64" fmla="*/ 26 w 128"/>
              <a:gd name="T65" fmla="*/ 16 h 128"/>
              <a:gd name="T66" fmla="*/ 26 w 128"/>
              <a:gd name="T67" fmla="*/ 23 h 128"/>
              <a:gd name="T68" fmla="*/ 28 w 128"/>
              <a:gd name="T69" fmla="*/ 26 h 128"/>
              <a:gd name="T70" fmla="*/ 30 w 128"/>
              <a:gd name="T71" fmla="*/ 23 h 128"/>
              <a:gd name="T72" fmla="*/ 30 w 128"/>
              <a:gd name="T73" fmla="*/ 16 h 128"/>
              <a:gd name="T74" fmla="*/ 62 w 128"/>
              <a:gd name="T75" fmla="*/ 16 h 128"/>
              <a:gd name="T76" fmla="*/ 62 w 128"/>
              <a:gd name="T77" fmla="*/ 25 h 128"/>
              <a:gd name="T78" fmla="*/ 64 w 128"/>
              <a:gd name="T79" fmla="*/ 27 h 128"/>
              <a:gd name="T80" fmla="*/ 66 w 128"/>
              <a:gd name="T81" fmla="*/ 25 h 128"/>
              <a:gd name="T82" fmla="*/ 66 w 128"/>
              <a:gd name="T83" fmla="*/ 16 h 128"/>
              <a:gd name="T84" fmla="*/ 98 w 128"/>
              <a:gd name="T85" fmla="*/ 16 h 128"/>
              <a:gd name="T86" fmla="*/ 98 w 128"/>
              <a:gd name="T87" fmla="*/ 25 h 128"/>
              <a:gd name="T88" fmla="*/ 100 w 128"/>
              <a:gd name="T89" fmla="*/ 27 h 128"/>
              <a:gd name="T90" fmla="*/ 102 w 128"/>
              <a:gd name="T91" fmla="*/ 25 h 128"/>
              <a:gd name="T92" fmla="*/ 102 w 128"/>
              <a:gd name="T93" fmla="*/ 16 h 128"/>
              <a:gd name="T94" fmla="*/ 123 w 128"/>
              <a:gd name="T95" fmla="*/ 16 h 128"/>
              <a:gd name="T96" fmla="*/ 123 w 128"/>
              <a:gd name="T97" fmla="*/ 3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8">
                <a:moveTo>
                  <a:pt x="122" y="11"/>
                </a:moveTo>
                <a:cubicBezTo>
                  <a:pt x="102" y="11"/>
                  <a:pt x="102" y="11"/>
                  <a:pt x="102" y="11"/>
                </a:cubicBezTo>
                <a:cubicBezTo>
                  <a:pt x="102" y="3"/>
                  <a:pt x="102" y="3"/>
                  <a:pt x="102" y="3"/>
                </a:cubicBezTo>
                <a:cubicBezTo>
                  <a:pt x="102" y="2"/>
                  <a:pt x="101" y="1"/>
                  <a:pt x="100" y="1"/>
                </a:cubicBezTo>
                <a:cubicBezTo>
                  <a:pt x="99" y="1"/>
                  <a:pt x="98" y="2"/>
                  <a:pt x="98" y="3"/>
                </a:cubicBezTo>
                <a:cubicBezTo>
                  <a:pt x="98" y="11"/>
                  <a:pt x="98" y="11"/>
                  <a:pt x="98" y="11"/>
                </a:cubicBezTo>
                <a:cubicBezTo>
                  <a:pt x="66" y="11"/>
                  <a:pt x="66" y="11"/>
                  <a:pt x="66" y="11"/>
                </a:cubicBezTo>
                <a:cubicBezTo>
                  <a:pt x="66" y="3"/>
                  <a:pt x="66" y="3"/>
                  <a:pt x="66" y="3"/>
                </a:cubicBezTo>
                <a:cubicBezTo>
                  <a:pt x="66" y="2"/>
                  <a:pt x="65" y="1"/>
                  <a:pt x="64" y="1"/>
                </a:cubicBezTo>
                <a:cubicBezTo>
                  <a:pt x="63" y="1"/>
                  <a:pt x="62" y="2"/>
                  <a:pt x="62" y="3"/>
                </a:cubicBezTo>
                <a:cubicBezTo>
                  <a:pt x="62" y="11"/>
                  <a:pt x="62" y="11"/>
                  <a:pt x="62" y="11"/>
                </a:cubicBezTo>
                <a:cubicBezTo>
                  <a:pt x="30" y="11"/>
                  <a:pt x="30" y="11"/>
                  <a:pt x="30" y="11"/>
                </a:cubicBezTo>
                <a:cubicBezTo>
                  <a:pt x="30" y="2"/>
                  <a:pt x="30" y="2"/>
                  <a:pt x="30" y="2"/>
                </a:cubicBezTo>
                <a:cubicBezTo>
                  <a:pt x="30" y="1"/>
                  <a:pt x="29" y="0"/>
                  <a:pt x="28" y="0"/>
                </a:cubicBezTo>
                <a:cubicBezTo>
                  <a:pt x="27" y="0"/>
                  <a:pt x="26" y="1"/>
                  <a:pt x="26" y="2"/>
                </a:cubicBezTo>
                <a:cubicBezTo>
                  <a:pt x="26" y="11"/>
                  <a:pt x="26" y="11"/>
                  <a:pt x="26" y="11"/>
                </a:cubicBezTo>
                <a:cubicBezTo>
                  <a:pt x="6" y="11"/>
                  <a:pt x="6" y="11"/>
                  <a:pt x="6" y="11"/>
                </a:cubicBezTo>
                <a:cubicBezTo>
                  <a:pt x="3" y="11"/>
                  <a:pt x="0" y="14"/>
                  <a:pt x="0" y="17"/>
                </a:cubicBezTo>
                <a:cubicBezTo>
                  <a:pt x="0" y="122"/>
                  <a:pt x="0" y="122"/>
                  <a:pt x="0" y="122"/>
                </a:cubicBezTo>
                <a:cubicBezTo>
                  <a:pt x="0" y="125"/>
                  <a:pt x="3" y="128"/>
                  <a:pt x="6" y="128"/>
                </a:cubicBezTo>
                <a:cubicBezTo>
                  <a:pt x="122" y="128"/>
                  <a:pt x="122" y="128"/>
                  <a:pt x="122" y="128"/>
                </a:cubicBezTo>
                <a:cubicBezTo>
                  <a:pt x="125" y="128"/>
                  <a:pt x="128" y="125"/>
                  <a:pt x="128" y="122"/>
                </a:cubicBezTo>
                <a:cubicBezTo>
                  <a:pt x="128" y="17"/>
                  <a:pt x="128" y="17"/>
                  <a:pt x="128" y="17"/>
                </a:cubicBezTo>
                <a:cubicBezTo>
                  <a:pt x="128" y="14"/>
                  <a:pt x="125" y="11"/>
                  <a:pt x="122" y="11"/>
                </a:cubicBezTo>
                <a:close/>
                <a:moveTo>
                  <a:pt x="123" y="123"/>
                </a:moveTo>
                <a:cubicBezTo>
                  <a:pt x="5" y="123"/>
                  <a:pt x="5" y="123"/>
                  <a:pt x="5" y="123"/>
                </a:cubicBezTo>
                <a:cubicBezTo>
                  <a:pt x="5" y="42"/>
                  <a:pt x="5" y="42"/>
                  <a:pt x="5" y="42"/>
                </a:cubicBezTo>
                <a:cubicBezTo>
                  <a:pt x="123" y="42"/>
                  <a:pt x="123" y="42"/>
                  <a:pt x="123" y="42"/>
                </a:cubicBezTo>
                <a:lnTo>
                  <a:pt x="123" y="123"/>
                </a:lnTo>
                <a:close/>
                <a:moveTo>
                  <a:pt x="123" y="37"/>
                </a:moveTo>
                <a:cubicBezTo>
                  <a:pt x="5" y="37"/>
                  <a:pt x="5" y="37"/>
                  <a:pt x="5" y="37"/>
                </a:cubicBezTo>
                <a:cubicBezTo>
                  <a:pt x="5" y="16"/>
                  <a:pt x="5" y="16"/>
                  <a:pt x="5" y="16"/>
                </a:cubicBezTo>
                <a:cubicBezTo>
                  <a:pt x="26" y="16"/>
                  <a:pt x="26" y="16"/>
                  <a:pt x="26" y="16"/>
                </a:cubicBezTo>
                <a:cubicBezTo>
                  <a:pt x="26" y="23"/>
                  <a:pt x="26" y="23"/>
                  <a:pt x="26" y="23"/>
                </a:cubicBezTo>
                <a:cubicBezTo>
                  <a:pt x="26" y="25"/>
                  <a:pt x="27" y="26"/>
                  <a:pt x="28" y="26"/>
                </a:cubicBezTo>
                <a:cubicBezTo>
                  <a:pt x="29" y="26"/>
                  <a:pt x="30" y="25"/>
                  <a:pt x="30" y="23"/>
                </a:cubicBezTo>
                <a:cubicBezTo>
                  <a:pt x="30" y="16"/>
                  <a:pt x="30" y="16"/>
                  <a:pt x="30" y="16"/>
                </a:cubicBezTo>
                <a:cubicBezTo>
                  <a:pt x="62" y="16"/>
                  <a:pt x="62" y="16"/>
                  <a:pt x="62" y="16"/>
                </a:cubicBezTo>
                <a:cubicBezTo>
                  <a:pt x="62" y="25"/>
                  <a:pt x="62" y="25"/>
                  <a:pt x="62" y="25"/>
                </a:cubicBezTo>
                <a:cubicBezTo>
                  <a:pt x="62" y="26"/>
                  <a:pt x="63" y="27"/>
                  <a:pt x="64" y="27"/>
                </a:cubicBezTo>
                <a:cubicBezTo>
                  <a:pt x="65" y="27"/>
                  <a:pt x="66" y="26"/>
                  <a:pt x="66" y="25"/>
                </a:cubicBezTo>
                <a:cubicBezTo>
                  <a:pt x="66" y="16"/>
                  <a:pt x="66" y="16"/>
                  <a:pt x="66" y="16"/>
                </a:cubicBezTo>
                <a:cubicBezTo>
                  <a:pt x="98" y="16"/>
                  <a:pt x="98" y="16"/>
                  <a:pt x="98" y="16"/>
                </a:cubicBezTo>
                <a:cubicBezTo>
                  <a:pt x="98" y="25"/>
                  <a:pt x="98" y="25"/>
                  <a:pt x="98" y="25"/>
                </a:cubicBezTo>
                <a:cubicBezTo>
                  <a:pt x="98" y="26"/>
                  <a:pt x="99" y="27"/>
                  <a:pt x="100" y="27"/>
                </a:cubicBezTo>
                <a:cubicBezTo>
                  <a:pt x="101" y="27"/>
                  <a:pt x="102" y="26"/>
                  <a:pt x="102" y="25"/>
                </a:cubicBezTo>
                <a:cubicBezTo>
                  <a:pt x="102" y="16"/>
                  <a:pt x="102" y="16"/>
                  <a:pt x="102" y="16"/>
                </a:cubicBezTo>
                <a:cubicBezTo>
                  <a:pt x="123" y="16"/>
                  <a:pt x="123" y="16"/>
                  <a:pt x="123" y="16"/>
                </a:cubicBezTo>
                <a:lnTo>
                  <a:pt x="123" y="37"/>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30" name="Freeform 211"/>
          <p:cNvSpPr>
            <a:spLocks noEditPoints="1"/>
          </p:cNvSpPr>
          <p:nvPr/>
        </p:nvSpPr>
        <p:spPr bwMode="auto">
          <a:xfrm>
            <a:off x="13787675" y="3890070"/>
            <a:ext cx="91834" cy="88822"/>
          </a:xfrm>
          <a:custGeom>
            <a:avLst/>
            <a:gdLst>
              <a:gd name="T0" fmla="*/ 6 w 26"/>
              <a:gd name="T1" fmla="*/ 25 h 25"/>
              <a:gd name="T2" fmla="*/ 20 w 26"/>
              <a:gd name="T3" fmla="*/ 25 h 25"/>
              <a:gd name="T4" fmla="*/ 26 w 26"/>
              <a:gd name="T5" fmla="*/ 19 h 25"/>
              <a:gd name="T6" fmla="*/ 26 w 26"/>
              <a:gd name="T7" fmla="*/ 6 h 25"/>
              <a:gd name="T8" fmla="*/ 20 w 26"/>
              <a:gd name="T9" fmla="*/ 0 h 25"/>
              <a:gd name="T10" fmla="*/ 6 w 26"/>
              <a:gd name="T11" fmla="*/ 0 h 25"/>
              <a:gd name="T12" fmla="*/ 0 w 26"/>
              <a:gd name="T13" fmla="*/ 6 h 25"/>
              <a:gd name="T14" fmla="*/ 0 w 26"/>
              <a:gd name="T15" fmla="*/ 19 h 25"/>
              <a:gd name="T16" fmla="*/ 6 w 26"/>
              <a:gd name="T17" fmla="*/ 25 h 25"/>
              <a:gd name="T18" fmla="*/ 5 w 26"/>
              <a:gd name="T19" fmla="*/ 4 h 25"/>
              <a:gd name="T20" fmla="*/ 21 w 26"/>
              <a:gd name="T21" fmla="*/ 4 h 25"/>
              <a:gd name="T22" fmla="*/ 21 w 26"/>
              <a:gd name="T23" fmla="*/ 21 h 25"/>
              <a:gd name="T24" fmla="*/ 5 w 26"/>
              <a:gd name="T25" fmla="*/ 21 h 25"/>
              <a:gd name="T26" fmla="*/ 5 w 26"/>
              <a:gd name="T2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25">
                <a:moveTo>
                  <a:pt x="6" y="25"/>
                </a:moveTo>
                <a:cubicBezTo>
                  <a:pt x="20" y="25"/>
                  <a:pt x="20" y="25"/>
                  <a:pt x="20" y="25"/>
                </a:cubicBezTo>
                <a:cubicBezTo>
                  <a:pt x="23" y="25"/>
                  <a:pt x="26" y="23"/>
                  <a:pt x="26" y="19"/>
                </a:cubicBezTo>
                <a:cubicBezTo>
                  <a:pt x="26" y="6"/>
                  <a:pt x="26" y="6"/>
                  <a:pt x="26" y="6"/>
                </a:cubicBezTo>
                <a:cubicBezTo>
                  <a:pt x="26" y="3"/>
                  <a:pt x="23" y="0"/>
                  <a:pt x="20" y="0"/>
                </a:cubicBezTo>
                <a:cubicBezTo>
                  <a:pt x="6" y="0"/>
                  <a:pt x="6" y="0"/>
                  <a:pt x="6" y="0"/>
                </a:cubicBezTo>
                <a:cubicBezTo>
                  <a:pt x="3" y="0"/>
                  <a:pt x="0" y="3"/>
                  <a:pt x="0" y="6"/>
                </a:cubicBezTo>
                <a:cubicBezTo>
                  <a:pt x="0" y="19"/>
                  <a:pt x="0" y="19"/>
                  <a:pt x="0" y="19"/>
                </a:cubicBezTo>
                <a:cubicBezTo>
                  <a:pt x="0" y="23"/>
                  <a:pt x="3" y="25"/>
                  <a:pt x="6" y="25"/>
                </a:cubicBezTo>
                <a:close/>
                <a:moveTo>
                  <a:pt x="5" y="4"/>
                </a:moveTo>
                <a:cubicBezTo>
                  <a:pt x="21" y="4"/>
                  <a:pt x="21" y="4"/>
                  <a:pt x="21" y="4"/>
                </a:cubicBezTo>
                <a:cubicBezTo>
                  <a:pt x="21" y="21"/>
                  <a:pt x="21" y="21"/>
                  <a:pt x="21" y="21"/>
                </a:cubicBezTo>
                <a:cubicBezTo>
                  <a:pt x="5" y="21"/>
                  <a:pt x="5" y="21"/>
                  <a:pt x="5" y="21"/>
                </a:cubicBezTo>
                <a:lnTo>
                  <a:pt x="5" y="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31" name="Freeform 212"/>
          <p:cNvSpPr>
            <a:spLocks noEditPoints="1"/>
          </p:cNvSpPr>
          <p:nvPr/>
        </p:nvSpPr>
        <p:spPr bwMode="auto">
          <a:xfrm>
            <a:off x="13915639" y="3890070"/>
            <a:ext cx="91834" cy="88822"/>
          </a:xfrm>
          <a:custGeom>
            <a:avLst/>
            <a:gdLst>
              <a:gd name="T0" fmla="*/ 6 w 26"/>
              <a:gd name="T1" fmla="*/ 25 h 25"/>
              <a:gd name="T2" fmla="*/ 20 w 26"/>
              <a:gd name="T3" fmla="*/ 25 h 25"/>
              <a:gd name="T4" fmla="*/ 26 w 26"/>
              <a:gd name="T5" fmla="*/ 19 h 25"/>
              <a:gd name="T6" fmla="*/ 26 w 26"/>
              <a:gd name="T7" fmla="*/ 6 h 25"/>
              <a:gd name="T8" fmla="*/ 20 w 26"/>
              <a:gd name="T9" fmla="*/ 0 h 25"/>
              <a:gd name="T10" fmla="*/ 6 w 26"/>
              <a:gd name="T11" fmla="*/ 0 h 25"/>
              <a:gd name="T12" fmla="*/ 0 w 26"/>
              <a:gd name="T13" fmla="*/ 6 h 25"/>
              <a:gd name="T14" fmla="*/ 0 w 26"/>
              <a:gd name="T15" fmla="*/ 19 h 25"/>
              <a:gd name="T16" fmla="*/ 6 w 26"/>
              <a:gd name="T17" fmla="*/ 25 h 25"/>
              <a:gd name="T18" fmla="*/ 5 w 26"/>
              <a:gd name="T19" fmla="*/ 4 h 25"/>
              <a:gd name="T20" fmla="*/ 21 w 26"/>
              <a:gd name="T21" fmla="*/ 4 h 25"/>
              <a:gd name="T22" fmla="*/ 21 w 26"/>
              <a:gd name="T23" fmla="*/ 21 h 25"/>
              <a:gd name="T24" fmla="*/ 5 w 26"/>
              <a:gd name="T25" fmla="*/ 21 h 25"/>
              <a:gd name="T26" fmla="*/ 5 w 26"/>
              <a:gd name="T2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25">
                <a:moveTo>
                  <a:pt x="6" y="25"/>
                </a:moveTo>
                <a:cubicBezTo>
                  <a:pt x="20" y="25"/>
                  <a:pt x="20" y="25"/>
                  <a:pt x="20" y="25"/>
                </a:cubicBezTo>
                <a:cubicBezTo>
                  <a:pt x="23" y="25"/>
                  <a:pt x="26" y="23"/>
                  <a:pt x="26" y="19"/>
                </a:cubicBezTo>
                <a:cubicBezTo>
                  <a:pt x="26" y="6"/>
                  <a:pt x="26" y="6"/>
                  <a:pt x="26" y="6"/>
                </a:cubicBezTo>
                <a:cubicBezTo>
                  <a:pt x="26" y="3"/>
                  <a:pt x="23" y="0"/>
                  <a:pt x="20" y="0"/>
                </a:cubicBezTo>
                <a:cubicBezTo>
                  <a:pt x="6" y="0"/>
                  <a:pt x="6" y="0"/>
                  <a:pt x="6" y="0"/>
                </a:cubicBezTo>
                <a:cubicBezTo>
                  <a:pt x="3" y="0"/>
                  <a:pt x="0" y="3"/>
                  <a:pt x="0" y="6"/>
                </a:cubicBezTo>
                <a:cubicBezTo>
                  <a:pt x="0" y="19"/>
                  <a:pt x="0" y="19"/>
                  <a:pt x="0" y="19"/>
                </a:cubicBezTo>
                <a:cubicBezTo>
                  <a:pt x="0" y="23"/>
                  <a:pt x="3" y="25"/>
                  <a:pt x="6" y="25"/>
                </a:cubicBezTo>
                <a:close/>
                <a:moveTo>
                  <a:pt x="5" y="4"/>
                </a:moveTo>
                <a:cubicBezTo>
                  <a:pt x="21" y="4"/>
                  <a:pt x="21" y="4"/>
                  <a:pt x="21" y="4"/>
                </a:cubicBezTo>
                <a:cubicBezTo>
                  <a:pt x="21" y="21"/>
                  <a:pt x="21" y="21"/>
                  <a:pt x="21" y="21"/>
                </a:cubicBezTo>
                <a:cubicBezTo>
                  <a:pt x="5" y="21"/>
                  <a:pt x="5" y="21"/>
                  <a:pt x="5" y="21"/>
                </a:cubicBezTo>
                <a:lnTo>
                  <a:pt x="5" y="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32" name="Freeform 213"/>
          <p:cNvSpPr>
            <a:spLocks noEditPoints="1"/>
          </p:cNvSpPr>
          <p:nvPr/>
        </p:nvSpPr>
        <p:spPr bwMode="auto">
          <a:xfrm>
            <a:off x="14043603" y="3890070"/>
            <a:ext cx="93339" cy="88822"/>
          </a:xfrm>
          <a:custGeom>
            <a:avLst/>
            <a:gdLst>
              <a:gd name="T0" fmla="*/ 6 w 26"/>
              <a:gd name="T1" fmla="*/ 25 h 25"/>
              <a:gd name="T2" fmla="*/ 20 w 26"/>
              <a:gd name="T3" fmla="*/ 25 h 25"/>
              <a:gd name="T4" fmla="*/ 26 w 26"/>
              <a:gd name="T5" fmla="*/ 19 h 25"/>
              <a:gd name="T6" fmla="*/ 26 w 26"/>
              <a:gd name="T7" fmla="*/ 6 h 25"/>
              <a:gd name="T8" fmla="*/ 20 w 26"/>
              <a:gd name="T9" fmla="*/ 0 h 25"/>
              <a:gd name="T10" fmla="*/ 6 w 26"/>
              <a:gd name="T11" fmla="*/ 0 h 25"/>
              <a:gd name="T12" fmla="*/ 0 w 26"/>
              <a:gd name="T13" fmla="*/ 6 h 25"/>
              <a:gd name="T14" fmla="*/ 0 w 26"/>
              <a:gd name="T15" fmla="*/ 19 h 25"/>
              <a:gd name="T16" fmla="*/ 6 w 26"/>
              <a:gd name="T17" fmla="*/ 25 h 25"/>
              <a:gd name="T18" fmla="*/ 5 w 26"/>
              <a:gd name="T19" fmla="*/ 4 h 25"/>
              <a:gd name="T20" fmla="*/ 21 w 26"/>
              <a:gd name="T21" fmla="*/ 4 h 25"/>
              <a:gd name="T22" fmla="*/ 21 w 26"/>
              <a:gd name="T23" fmla="*/ 21 h 25"/>
              <a:gd name="T24" fmla="*/ 5 w 26"/>
              <a:gd name="T25" fmla="*/ 21 h 25"/>
              <a:gd name="T26" fmla="*/ 5 w 26"/>
              <a:gd name="T2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25">
                <a:moveTo>
                  <a:pt x="6" y="25"/>
                </a:moveTo>
                <a:cubicBezTo>
                  <a:pt x="20" y="25"/>
                  <a:pt x="20" y="25"/>
                  <a:pt x="20" y="25"/>
                </a:cubicBezTo>
                <a:cubicBezTo>
                  <a:pt x="23" y="25"/>
                  <a:pt x="26" y="23"/>
                  <a:pt x="26" y="19"/>
                </a:cubicBezTo>
                <a:cubicBezTo>
                  <a:pt x="26" y="6"/>
                  <a:pt x="26" y="6"/>
                  <a:pt x="26" y="6"/>
                </a:cubicBezTo>
                <a:cubicBezTo>
                  <a:pt x="26" y="3"/>
                  <a:pt x="23" y="0"/>
                  <a:pt x="20" y="0"/>
                </a:cubicBezTo>
                <a:cubicBezTo>
                  <a:pt x="6" y="0"/>
                  <a:pt x="6" y="0"/>
                  <a:pt x="6" y="0"/>
                </a:cubicBezTo>
                <a:cubicBezTo>
                  <a:pt x="3" y="0"/>
                  <a:pt x="0" y="3"/>
                  <a:pt x="0" y="6"/>
                </a:cubicBezTo>
                <a:cubicBezTo>
                  <a:pt x="0" y="19"/>
                  <a:pt x="0" y="19"/>
                  <a:pt x="0" y="19"/>
                </a:cubicBezTo>
                <a:cubicBezTo>
                  <a:pt x="0" y="23"/>
                  <a:pt x="3" y="25"/>
                  <a:pt x="6" y="25"/>
                </a:cubicBezTo>
                <a:close/>
                <a:moveTo>
                  <a:pt x="5" y="4"/>
                </a:moveTo>
                <a:cubicBezTo>
                  <a:pt x="21" y="4"/>
                  <a:pt x="21" y="4"/>
                  <a:pt x="21" y="4"/>
                </a:cubicBezTo>
                <a:cubicBezTo>
                  <a:pt x="21" y="21"/>
                  <a:pt x="21" y="21"/>
                  <a:pt x="21" y="21"/>
                </a:cubicBezTo>
                <a:cubicBezTo>
                  <a:pt x="5" y="21"/>
                  <a:pt x="5" y="21"/>
                  <a:pt x="5" y="21"/>
                </a:cubicBezTo>
                <a:lnTo>
                  <a:pt x="5" y="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33" name="Freeform 214"/>
          <p:cNvSpPr>
            <a:spLocks noEditPoints="1"/>
          </p:cNvSpPr>
          <p:nvPr/>
        </p:nvSpPr>
        <p:spPr bwMode="auto">
          <a:xfrm>
            <a:off x="14043603" y="4019540"/>
            <a:ext cx="93339" cy="88822"/>
          </a:xfrm>
          <a:custGeom>
            <a:avLst/>
            <a:gdLst>
              <a:gd name="T0" fmla="*/ 6 w 26"/>
              <a:gd name="T1" fmla="*/ 25 h 25"/>
              <a:gd name="T2" fmla="*/ 20 w 26"/>
              <a:gd name="T3" fmla="*/ 25 h 25"/>
              <a:gd name="T4" fmla="*/ 26 w 26"/>
              <a:gd name="T5" fmla="*/ 19 h 25"/>
              <a:gd name="T6" fmla="*/ 26 w 26"/>
              <a:gd name="T7" fmla="*/ 6 h 25"/>
              <a:gd name="T8" fmla="*/ 20 w 26"/>
              <a:gd name="T9" fmla="*/ 0 h 25"/>
              <a:gd name="T10" fmla="*/ 6 w 26"/>
              <a:gd name="T11" fmla="*/ 0 h 25"/>
              <a:gd name="T12" fmla="*/ 0 w 26"/>
              <a:gd name="T13" fmla="*/ 6 h 25"/>
              <a:gd name="T14" fmla="*/ 0 w 26"/>
              <a:gd name="T15" fmla="*/ 19 h 25"/>
              <a:gd name="T16" fmla="*/ 6 w 26"/>
              <a:gd name="T17" fmla="*/ 25 h 25"/>
              <a:gd name="T18" fmla="*/ 5 w 26"/>
              <a:gd name="T19" fmla="*/ 4 h 25"/>
              <a:gd name="T20" fmla="*/ 21 w 26"/>
              <a:gd name="T21" fmla="*/ 4 h 25"/>
              <a:gd name="T22" fmla="*/ 21 w 26"/>
              <a:gd name="T23" fmla="*/ 21 h 25"/>
              <a:gd name="T24" fmla="*/ 5 w 26"/>
              <a:gd name="T25" fmla="*/ 21 h 25"/>
              <a:gd name="T26" fmla="*/ 5 w 26"/>
              <a:gd name="T2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25">
                <a:moveTo>
                  <a:pt x="6" y="25"/>
                </a:moveTo>
                <a:cubicBezTo>
                  <a:pt x="20" y="25"/>
                  <a:pt x="20" y="25"/>
                  <a:pt x="20" y="25"/>
                </a:cubicBezTo>
                <a:cubicBezTo>
                  <a:pt x="23" y="25"/>
                  <a:pt x="26" y="22"/>
                  <a:pt x="26" y="19"/>
                </a:cubicBezTo>
                <a:cubicBezTo>
                  <a:pt x="26" y="6"/>
                  <a:pt x="26" y="6"/>
                  <a:pt x="26" y="6"/>
                </a:cubicBezTo>
                <a:cubicBezTo>
                  <a:pt x="26" y="2"/>
                  <a:pt x="23" y="0"/>
                  <a:pt x="20" y="0"/>
                </a:cubicBezTo>
                <a:cubicBezTo>
                  <a:pt x="6" y="0"/>
                  <a:pt x="6" y="0"/>
                  <a:pt x="6" y="0"/>
                </a:cubicBezTo>
                <a:cubicBezTo>
                  <a:pt x="3" y="0"/>
                  <a:pt x="0" y="2"/>
                  <a:pt x="0" y="6"/>
                </a:cubicBezTo>
                <a:cubicBezTo>
                  <a:pt x="0" y="19"/>
                  <a:pt x="0" y="19"/>
                  <a:pt x="0" y="19"/>
                </a:cubicBezTo>
                <a:cubicBezTo>
                  <a:pt x="0" y="22"/>
                  <a:pt x="3" y="25"/>
                  <a:pt x="6" y="25"/>
                </a:cubicBezTo>
                <a:close/>
                <a:moveTo>
                  <a:pt x="5" y="4"/>
                </a:moveTo>
                <a:cubicBezTo>
                  <a:pt x="21" y="4"/>
                  <a:pt x="21" y="4"/>
                  <a:pt x="21" y="4"/>
                </a:cubicBezTo>
                <a:cubicBezTo>
                  <a:pt x="21" y="21"/>
                  <a:pt x="21" y="21"/>
                  <a:pt x="21" y="21"/>
                </a:cubicBezTo>
                <a:cubicBezTo>
                  <a:pt x="5" y="21"/>
                  <a:pt x="5" y="21"/>
                  <a:pt x="5" y="21"/>
                </a:cubicBezTo>
                <a:lnTo>
                  <a:pt x="5" y="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34" name="Freeform 215"/>
          <p:cNvSpPr>
            <a:spLocks noEditPoints="1"/>
          </p:cNvSpPr>
          <p:nvPr/>
        </p:nvSpPr>
        <p:spPr bwMode="auto">
          <a:xfrm>
            <a:off x="13915639" y="4019540"/>
            <a:ext cx="91834" cy="88822"/>
          </a:xfrm>
          <a:custGeom>
            <a:avLst/>
            <a:gdLst>
              <a:gd name="T0" fmla="*/ 20 w 26"/>
              <a:gd name="T1" fmla="*/ 0 h 25"/>
              <a:gd name="T2" fmla="*/ 6 w 26"/>
              <a:gd name="T3" fmla="*/ 0 h 25"/>
              <a:gd name="T4" fmla="*/ 0 w 26"/>
              <a:gd name="T5" fmla="*/ 6 h 25"/>
              <a:gd name="T6" fmla="*/ 0 w 26"/>
              <a:gd name="T7" fmla="*/ 19 h 25"/>
              <a:gd name="T8" fmla="*/ 6 w 26"/>
              <a:gd name="T9" fmla="*/ 25 h 25"/>
              <a:gd name="T10" fmla="*/ 20 w 26"/>
              <a:gd name="T11" fmla="*/ 25 h 25"/>
              <a:gd name="T12" fmla="*/ 26 w 26"/>
              <a:gd name="T13" fmla="*/ 19 h 25"/>
              <a:gd name="T14" fmla="*/ 26 w 26"/>
              <a:gd name="T15" fmla="*/ 6 h 25"/>
              <a:gd name="T16" fmla="*/ 20 w 26"/>
              <a:gd name="T17" fmla="*/ 0 h 25"/>
              <a:gd name="T18" fmla="*/ 21 w 26"/>
              <a:gd name="T19" fmla="*/ 21 h 25"/>
              <a:gd name="T20" fmla="*/ 5 w 26"/>
              <a:gd name="T21" fmla="*/ 21 h 25"/>
              <a:gd name="T22" fmla="*/ 5 w 26"/>
              <a:gd name="T23" fmla="*/ 4 h 25"/>
              <a:gd name="T24" fmla="*/ 21 w 26"/>
              <a:gd name="T25" fmla="*/ 4 h 25"/>
              <a:gd name="T26" fmla="*/ 21 w 26"/>
              <a:gd name="T27"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25">
                <a:moveTo>
                  <a:pt x="20" y="0"/>
                </a:moveTo>
                <a:cubicBezTo>
                  <a:pt x="6" y="0"/>
                  <a:pt x="6" y="0"/>
                  <a:pt x="6" y="0"/>
                </a:cubicBezTo>
                <a:cubicBezTo>
                  <a:pt x="3" y="0"/>
                  <a:pt x="0" y="2"/>
                  <a:pt x="0" y="6"/>
                </a:cubicBezTo>
                <a:cubicBezTo>
                  <a:pt x="0" y="19"/>
                  <a:pt x="0" y="19"/>
                  <a:pt x="0" y="19"/>
                </a:cubicBezTo>
                <a:cubicBezTo>
                  <a:pt x="0" y="22"/>
                  <a:pt x="3" y="25"/>
                  <a:pt x="6" y="25"/>
                </a:cubicBezTo>
                <a:cubicBezTo>
                  <a:pt x="20" y="25"/>
                  <a:pt x="20" y="25"/>
                  <a:pt x="20" y="25"/>
                </a:cubicBezTo>
                <a:cubicBezTo>
                  <a:pt x="23" y="25"/>
                  <a:pt x="26" y="22"/>
                  <a:pt x="26" y="19"/>
                </a:cubicBezTo>
                <a:cubicBezTo>
                  <a:pt x="26" y="6"/>
                  <a:pt x="26" y="6"/>
                  <a:pt x="26" y="6"/>
                </a:cubicBezTo>
                <a:cubicBezTo>
                  <a:pt x="26" y="2"/>
                  <a:pt x="23" y="0"/>
                  <a:pt x="20" y="0"/>
                </a:cubicBezTo>
                <a:close/>
                <a:moveTo>
                  <a:pt x="21" y="21"/>
                </a:moveTo>
                <a:cubicBezTo>
                  <a:pt x="5" y="21"/>
                  <a:pt x="5" y="21"/>
                  <a:pt x="5" y="21"/>
                </a:cubicBezTo>
                <a:cubicBezTo>
                  <a:pt x="5" y="4"/>
                  <a:pt x="5" y="4"/>
                  <a:pt x="5" y="4"/>
                </a:cubicBezTo>
                <a:cubicBezTo>
                  <a:pt x="21" y="4"/>
                  <a:pt x="21" y="4"/>
                  <a:pt x="21" y="4"/>
                </a:cubicBezTo>
                <a:lnTo>
                  <a:pt x="21" y="21"/>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35" name="Freeform 216"/>
          <p:cNvSpPr>
            <a:spLocks noEditPoints="1"/>
          </p:cNvSpPr>
          <p:nvPr/>
        </p:nvSpPr>
        <p:spPr bwMode="auto">
          <a:xfrm>
            <a:off x="13787675" y="4019540"/>
            <a:ext cx="91834" cy="88822"/>
          </a:xfrm>
          <a:custGeom>
            <a:avLst/>
            <a:gdLst>
              <a:gd name="T0" fmla="*/ 6 w 26"/>
              <a:gd name="T1" fmla="*/ 25 h 25"/>
              <a:gd name="T2" fmla="*/ 20 w 26"/>
              <a:gd name="T3" fmla="*/ 25 h 25"/>
              <a:gd name="T4" fmla="*/ 26 w 26"/>
              <a:gd name="T5" fmla="*/ 19 h 25"/>
              <a:gd name="T6" fmla="*/ 26 w 26"/>
              <a:gd name="T7" fmla="*/ 6 h 25"/>
              <a:gd name="T8" fmla="*/ 20 w 26"/>
              <a:gd name="T9" fmla="*/ 0 h 25"/>
              <a:gd name="T10" fmla="*/ 6 w 26"/>
              <a:gd name="T11" fmla="*/ 0 h 25"/>
              <a:gd name="T12" fmla="*/ 0 w 26"/>
              <a:gd name="T13" fmla="*/ 6 h 25"/>
              <a:gd name="T14" fmla="*/ 0 w 26"/>
              <a:gd name="T15" fmla="*/ 19 h 25"/>
              <a:gd name="T16" fmla="*/ 6 w 26"/>
              <a:gd name="T17" fmla="*/ 25 h 25"/>
              <a:gd name="T18" fmla="*/ 5 w 26"/>
              <a:gd name="T19" fmla="*/ 4 h 25"/>
              <a:gd name="T20" fmla="*/ 21 w 26"/>
              <a:gd name="T21" fmla="*/ 4 h 25"/>
              <a:gd name="T22" fmla="*/ 21 w 26"/>
              <a:gd name="T23" fmla="*/ 21 h 25"/>
              <a:gd name="T24" fmla="*/ 5 w 26"/>
              <a:gd name="T25" fmla="*/ 21 h 25"/>
              <a:gd name="T26" fmla="*/ 5 w 26"/>
              <a:gd name="T2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25">
                <a:moveTo>
                  <a:pt x="6" y="25"/>
                </a:moveTo>
                <a:cubicBezTo>
                  <a:pt x="20" y="25"/>
                  <a:pt x="20" y="25"/>
                  <a:pt x="20" y="25"/>
                </a:cubicBezTo>
                <a:cubicBezTo>
                  <a:pt x="23" y="25"/>
                  <a:pt x="26" y="22"/>
                  <a:pt x="26" y="19"/>
                </a:cubicBezTo>
                <a:cubicBezTo>
                  <a:pt x="26" y="6"/>
                  <a:pt x="26" y="6"/>
                  <a:pt x="26" y="6"/>
                </a:cubicBezTo>
                <a:cubicBezTo>
                  <a:pt x="26" y="2"/>
                  <a:pt x="23" y="0"/>
                  <a:pt x="20" y="0"/>
                </a:cubicBezTo>
                <a:cubicBezTo>
                  <a:pt x="6" y="0"/>
                  <a:pt x="6" y="0"/>
                  <a:pt x="6" y="0"/>
                </a:cubicBezTo>
                <a:cubicBezTo>
                  <a:pt x="3" y="0"/>
                  <a:pt x="0" y="2"/>
                  <a:pt x="0" y="6"/>
                </a:cubicBezTo>
                <a:cubicBezTo>
                  <a:pt x="0" y="19"/>
                  <a:pt x="0" y="19"/>
                  <a:pt x="0" y="19"/>
                </a:cubicBezTo>
                <a:cubicBezTo>
                  <a:pt x="0" y="22"/>
                  <a:pt x="3" y="25"/>
                  <a:pt x="6" y="25"/>
                </a:cubicBezTo>
                <a:close/>
                <a:moveTo>
                  <a:pt x="5" y="4"/>
                </a:moveTo>
                <a:cubicBezTo>
                  <a:pt x="21" y="4"/>
                  <a:pt x="21" y="4"/>
                  <a:pt x="21" y="4"/>
                </a:cubicBezTo>
                <a:cubicBezTo>
                  <a:pt x="21" y="21"/>
                  <a:pt x="21" y="21"/>
                  <a:pt x="21" y="21"/>
                </a:cubicBezTo>
                <a:cubicBezTo>
                  <a:pt x="5" y="21"/>
                  <a:pt x="5" y="21"/>
                  <a:pt x="5" y="21"/>
                </a:cubicBezTo>
                <a:lnTo>
                  <a:pt x="5" y="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36" name="Freeform 217"/>
          <p:cNvSpPr>
            <a:spLocks noEditPoints="1"/>
          </p:cNvSpPr>
          <p:nvPr/>
        </p:nvSpPr>
        <p:spPr bwMode="auto">
          <a:xfrm>
            <a:off x="12822678" y="3704899"/>
            <a:ext cx="456153" cy="456153"/>
          </a:xfrm>
          <a:custGeom>
            <a:avLst/>
            <a:gdLst>
              <a:gd name="T0" fmla="*/ 122 w 128"/>
              <a:gd name="T1" fmla="*/ 11 h 128"/>
              <a:gd name="T2" fmla="*/ 102 w 128"/>
              <a:gd name="T3" fmla="*/ 11 h 128"/>
              <a:gd name="T4" fmla="*/ 102 w 128"/>
              <a:gd name="T5" fmla="*/ 3 h 128"/>
              <a:gd name="T6" fmla="*/ 100 w 128"/>
              <a:gd name="T7" fmla="*/ 1 h 128"/>
              <a:gd name="T8" fmla="*/ 98 w 128"/>
              <a:gd name="T9" fmla="*/ 3 h 128"/>
              <a:gd name="T10" fmla="*/ 98 w 128"/>
              <a:gd name="T11" fmla="*/ 11 h 128"/>
              <a:gd name="T12" fmla="*/ 66 w 128"/>
              <a:gd name="T13" fmla="*/ 11 h 128"/>
              <a:gd name="T14" fmla="*/ 66 w 128"/>
              <a:gd name="T15" fmla="*/ 3 h 128"/>
              <a:gd name="T16" fmla="*/ 64 w 128"/>
              <a:gd name="T17" fmla="*/ 1 h 128"/>
              <a:gd name="T18" fmla="*/ 62 w 128"/>
              <a:gd name="T19" fmla="*/ 3 h 128"/>
              <a:gd name="T20" fmla="*/ 62 w 128"/>
              <a:gd name="T21" fmla="*/ 11 h 128"/>
              <a:gd name="T22" fmla="*/ 30 w 128"/>
              <a:gd name="T23" fmla="*/ 11 h 128"/>
              <a:gd name="T24" fmla="*/ 30 w 128"/>
              <a:gd name="T25" fmla="*/ 2 h 128"/>
              <a:gd name="T26" fmla="*/ 28 w 128"/>
              <a:gd name="T27" fmla="*/ 0 h 128"/>
              <a:gd name="T28" fmla="*/ 26 w 128"/>
              <a:gd name="T29" fmla="*/ 2 h 128"/>
              <a:gd name="T30" fmla="*/ 26 w 128"/>
              <a:gd name="T31" fmla="*/ 11 h 128"/>
              <a:gd name="T32" fmla="*/ 6 w 128"/>
              <a:gd name="T33" fmla="*/ 11 h 128"/>
              <a:gd name="T34" fmla="*/ 0 w 128"/>
              <a:gd name="T35" fmla="*/ 17 h 128"/>
              <a:gd name="T36" fmla="*/ 0 w 128"/>
              <a:gd name="T37" fmla="*/ 122 h 128"/>
              <a:gd name="T38" fmla="*/ 6 w 128"/>
              <a:gd name="T39" fmla="*/ 128 h 128"/>
              <a:gd name="T40" fmla="*/ 122 w 128"/>
              <a:gd name="T41" fmla="*/ 128 h 128"/>
              <a:gd name="T42" fmla="*/ 128 w 128"/>
              <a:gd name="T43" fmla="*/ 122 h 128"/>
              <a:gd name="T44" fmla="*/ 128 w 128"/>
              <a:gd name="T45" fmla="*/ 17 h 128"/>
              <a:gd name="T46" fmla="*/ 122 w 128"/>
              <a:gd name="T47" fmla="*/ 11 h 128"/>
              <a:gd name="T48" fmla="*/ 123 w 128"/>
              <a:gd name="T49" fmla="*/ 123 h 128"/>
              <a:gd name="T50" fmla="*/ 5 w 128"/>
              <a:gd name="T51" fmla="*/ 123 h 128"/>
              <a:gd name="T52" fmla="*/ 5 w 128"/>
              <a:gd name="T53" fmla="*/ 42 h 128"/>
              <a:gd name="T54" fmla="*/ 123 w 128"/>
              <a:gd name="T55" fmla="*/ 42 h 128"/>
              <a:gd name="T56" fmla="*/ 123 w 128"/>
              <a:gd name="T57" fmla="*/ 123 h 128"/>
              <a:gd name="T58" fmla="*/ 123 w 128"/>
              <a:gd name="T59" fmla="*/ 37 h 128"/>
              <a:gd name="T60" fmla="*/ 5 w 128"/>
              <a:gd name="T61" fmla="*/ 37 h 128"/>
              <a:gd name="T62" fmla="*/ 5 w 128"/>
              <a:gd name="T63" fmla="*/ 16 h 128"/>
              <a:gd name="T64" fmla="*/ 26 w 128"/>
              <a:gd name="T65" fmla="*/ 16 h 128"/>
              <a:gd name="T66" fmla="*/ 26 w 128"/>
              <a:gd name="T67" fmla="*/ 23 h 128"/>
              <a:gd name="T68" fmla="*/ 28 w 128"/>
              <a:gd name="T69" fmla="*/ 26 h 128"/>
              <a:gd name="T70" fmla="*/ 30 w 128"/>
              <a:gd name="T71" fmla="*/ 23 h 128"/>
              <a:gd name="T72" fmla="*/ 30 w 128"/>
              <a:gd name="T73" fmla="*/ 16 h 128"/>
              <a:gd name="T74" fmla="*/ 62 w 128"/>
              <a:gd name="T75" fmla="*/ 16 h 128"/>
              <a:gd name="T76" fmla="*/ 62 w 128"/>
              <a:gd name="T77" fmla="*/ 25 h 128"/>
              <a:gd name="T78" fmla="*/ 64 w 128"/>
              <a:gd name="T79" fmla="*/ 27 h 128"/>
              <a:gd name="T80" fmla="*/ 66 w 128"/>
              <a:gd name="T81" fmla="*/ 25 h 128"/>
              <a:gd name="T82" fmla="*/ 66 w 128"/>
              <a:gd name="T83" fmla="*/ 16 h 128"/>
              <a:gd name="T84" fmla="*/ 98 w 128"/>
              <a:gd name="T85" fmla="*/ 16 h 128"/>
              <a:gd name="T86" fmla="*/ 98 w 128"/>
              <a:gd name="T87" fmla="*/ 25 h 128"/>
              <a:gd name="T88" fmla="*/ 100 w 128"/>
              <a:gd name="T89" fmla="*/ 27 h 128"/>
              <a:gd name="T90" fmla="*/ 102 w 128"/>
              <a:gd name="T91" fmla="*/ 25 h 128"/>
              <a:gd name="T92" fmla="*/ 102 w 128"/>
              <a:gd name="T93" fmla="*/ 16 h 128"/>
              <a:gd name="T94" fmla="*/ 123 w 128"/>
              <a:gd name="T95" fmla="*/ 16 h 128"/>
              <a:gd name="T96" fmla="*/ 123 w 128"/>
              <a:gd name="T97" fmla="*/ 3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8">
                <a:moveTo>
                  <a:pt x="122" y="11"/>
                </a:moveTo>
                <a:cubicBezTo>
                  <a:pt x="102" y="11"/>
                  <a:pt x="102" y="11"/>
                  <a:pt x="102" y="11"/>
                </a:cubicBezTo>
                <a:cubicBezTo>
                  <a:pt x="102" y="3"/>
                  <a:pt x="102" y="3"/>
                  <a:pt x="102" y="3"/>
                </a:cubicBezTo>
                <a:cubicBezTo>
                  <a:pt x="102" y="2"/>
                  <a:pt x="101" y="1"/>
                  <a:pt x="100" y="1"/>
                </a:cubicBezTo>
                <a:cubicBezTo>
                  <a:pt x="99" y="1"/>
                  <a:pt x="98" y="2"/>
                  <a:pt x="98" y="3"/>
                </a:cubicBezTo>
                <a:cubicBezTo>
                  <a:pt x="98" y="11"/>
                  <a:pt x="98" y="11"/>
                  <a:pt x="98" y="11"/>
                </a:cubicBezTo>
                <a:cubicBezTo>
                  <a:pt x="66" y="11"/>
                  <a:pt x="66" y="11"/>
                  <a:pt x="66" y="11"/>
                </a:cubicBezTo>
                <a:cubicBezTo>
                  <a:pt x="66" y="3"/>
                  <a:pt x="66" y="3"/>
                  <a:pt x="66" y="3"/>
                </a:cubicBezTo>
                <a:cubicBezTo>
                  <a:pt x="66" y="2"/>
                  <a:pt x="65" y="1"/>
                  <a:pt x="64" y="1"/>
                </a:cubicBezTo>
                <a:cubicBezTo>
                  <a:pt x="63" y="1"/>
                  <a:pt x="62" y="2"/>
                  <a:pt x="62" y="3"/>
                </a:cubicBezTo>
                <a:cubicBezTo>
                  <a:pt x="62" y="11"/>
                  <a:pt x="62" y="11"/>
                  <a:pt x="62" y="11"/>
                </a:cubicBezTo>
                <a:cubicBezTo>
                  <a:pt x="30" y="11"/>
                  <a:pt x="30" y="11"/>
                  <a:pt x="30" y="11"/>
                </a:cubicBezTo>
                <a:cubicBezTo>
                  <a:pt x="30" y="2"/>
                  <a:pt x="30" y="2"/>
                  <a:pt x="30" y="2"/>
                </a:cubicBezTo>
                <a:cubicBezTo>
                  <a:pt x="30" y="1"/>
                  <a:pt x="29" y="0"/>
                  <a:pt x="28" y="0"/>
                </a:cubicBezTo>
                <a:cubicBezTo>
                  <a:pt x="27" y="0"/>
                  <a:pt x="26" y="1"/>
                  <a:pt x="26" y="2"/>
                </a:cubicBezTo>
                <a:cubicBezTo>
                  <a:pt x="26" y="11"/>
                  <a:pt x="26" y="11"/>
                  <a:pt x="26" y="11"/>
                </a:cubicBezTo>
                <a:cubicBezTo>
                  <a:pt x="6" y="11"/>
                  <a:pt x="6" y="11"/>
                  <a:pt x="6" y="11"/>
                </a:cubicBezTo>
                <a:cubicBezTo>
                  <a:pt x="3" y="11"/>
                  <a:pt x="0" y="14"/>
                  <a:pt x="0" y="17"/>
                </a:cubicBezTo>
                <a:cubicBezTo>
                  <a:pt x="0" y="122"/>
                  <a:pt x="0" y="122"/>
                  <a:pt x="0" y="122"/>
                </a:cubicBezTo>
                <a:cubicBezTo>
                  <a:pt x="0" y="125"/>
                  <a:pt x="3" y="128"/>
                  <a:pt x="6" y="128"/>
                </a:cubicBezTo>
                <a:cubicBezTo>
                  <a:pt x="122" y="128"/>
                  <a:pt x="122" y="128"/>
                  <a:pt x="122" y="128"/>
                </a:cubicBezTo>
                <a:cubicBezTo>
                  <a:pt x="125" y="128"/>
                  <a:pt x="128" y="125"/>
                  <a:pt x="128" y="122"/>
                </a:cubicBezTo>
                <a:cubicBezTo>
                  <a:pt x="128" y="17"/>
                  <a:pt x="128" y="17"/>
                  <a:pt x="128" y="17"/>
                </a:cubicBezTo>
                <a:cubicBezTo>
                  <a:pt x="128" y="14"/>
                  <a:pt x="125" y="11"/>
                  <a:pt x="122" y="11"/>
                </a:cubicBezTo>
                <a:close/>
                <a:moveTo>
                  <a:pt x="123" y="123"/>
                </a:moveTo>
                <a:cubicBezTo>
                  <a:pt x="5" y="123"/>
                  <a:pt x="5" y="123"/>
                  <a:pt x="5" y="123"/>
                </a:cubicBezTo>
                <a:cubicBezTo>
                  <a:pt x="5" y="42"/>
                  <a:pt x="5" y="42"/>
                  <a:pt x="5" y="42"/>
                </a:cubicBezTo>
                <a:cubicBezTo>
                  <a:pt x="123" y="42"/>
                  <a:pt x="123" y="42"/>
                  <a:pt x="123" y="42"/>
                </a:cubicBezTo>
                <a:lnTo>
                  <a:pt x="123" y="123"/>
                </a:lnTo>
                <a:close/>
                <a:moveTo>
                  <a:pt x="123" y="37"/>
                </a:moveTo>
                <a:cubicBezTo>
                  <a:pt x="5" y="37"/>
                  <a:pt x="5" y="37"/>
                  <a:pt x="5" y="37"/>
                </a:cubicBezTo>
                <a:cubicBezTo>
                  <a:pt x="5" y="16"/>
                  <a:pt x="5" y="16"/>
                  <a:pt x="5" y="16"/>
                </a:cubicBezTo>
                <a:cubicBezTo>
                  <a:pt x="26" y="16"/>
                  <a:pt x="26" y="16"/>
                  <a:pt x="26" y="16"/>
                </a:cubicBezTo>
                <a:cubicBezTo>
                  <a:pt x="26" y="23"/>
                  <a:pt x="26" y="23"/>
                  <a:pt x="26" y="23"/>
                </a:cubicBezTo>
                <a:cubicBezTo>
                  <a:pt x="26" y="25"/>
                  <a:pt x="27" y="26"/>
                  <a:pt x="28" y="26"/>
                </a:cubicBezTo>
                <a:cubicBezTo>
                  <a:pt x="29" y="26"/>
                  <a:pt x="30" y="25"/>
                  <a:pt x="30" y="23"/>
                </a:cubicBezTo>
                <a:cubicBezTo>
                  <a:pt x="30" y="16"/>
                  <a:pt x="30" y="16"/>
                  <a:pt x="30" y="16"/>
                </a:cubicBezTo>
                <a:cubicBezTo>
                  <a:pt x="62" y="16"/>
                  <a:pt x="62" y="16"/>
                  <a:pt x="62" y="16"/>
                </a:cubicBezTo>
                <a:cubicBezTo>
                  <a:pt x="62" y="25"/>
                  <a:pt x="62" y="25"/>
                  <a:pt x="62" y="25"/>
                </a:cubicBezTo>
                <a:cubicBezTo>
                  <a:pt x="62" y="26"/>
                  <a:pt x="63" y="27"/>
                  <a:pt x="64" y="27"/>
                </a:cubicBezTo>
                <a:cubicBezTo>
                  <a:pt x="65" y="27"/>
                  <a:pt x="66" y="26"/>
                  <a:pt x="66" y="25"/>
                </a:cubicBezTo>
                <a:cubicBezTo>
                  <a:pt x="66" y="16"/>
                  <a:pt x="66" y="16"/>
                  <a:pt x="66" y="16"/>
                </a:cubicBezTo>
                <a:cubicBezTo>
                  <a:pt x="98" y="16"/>
                  <a:pt x="98" y="16"/>
                  <a:pt x="98" y="16"/>
                </a:cubicBezTo>
                <a:cubicBezTo>
                  <a:pt x="98" y="25"/>
                  <a:pt x="98" y="25"/>
                  <a:pt x="98" y="25"/>
                </a:cubicBezTo>
                <a:cubicBezTo>
                  <a:pt x="98" y="26"/>
                  <a:pt x="99" y="27"/>
                  <a:pt x="100" y="27"/>
                </a:cubicBezTo>
                <a:cubicBezTo>
                  <a:pt x="101" y="27"/>
                  <a:pt x="102" y="26"/>
                  <a:pt x="102" y="25"/>
                </a:cubicBezTo>
                <a:cubicBezTo>
                  <a:pt x="102" y="16"/>
                  <a:pt x="102" y="16"/>
                  <a:pt x="102" y="16"/>
                </a:cubicBezTo>
                <a:cubicBezTo>
                  <a:pt x="123" y="16"/>
                  <a:pt x="123" y="16"/>
                  <a:pt x="123" y="16"/>
                </a:cubicBezTo>
                <a:lnTo>
                  <a:pt x="123" y="37"/>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37" name="Freeform 218"/>
          <p:cNvSpPr/>
          <p:nvPr/>
        </p:nvSpPr>
        <p:spPr bwMode="auto">
          <a:xfrm>
            <a:off x="12958170" y="3905126"/>
            <a:ext cx="67745" cy="174632"/>
          </a:xfrm>
          <a:custGeom>
            <a:avLst/>
            <a:gdLst>
              <a:gd name="T0" fmla="*/ 2 w 19"/>
              <a:gd name="T1" fmla="*/ 49 h 49"/>
              <a:gd name="T2" fmla="*/ 17 w 19"/>
              <a:gd name="T3" fmla="*/ 49 h 49"/>
              <a:gd name="T4" fmla="*/ 19 w 19"/>
              <a:gd name="T5" fmla="*/ 46 h 49"/>
              <a:gd name="T6" fmla="*/ 17 w 19"/>
              <a:gd name="T7" fmla="*/ 44 h 49"/>
              <a:gd name="T8" fmla="*/ 12 w 19"/>
              <a:gd name="T9" fmla="*/ 44 h 49"/>
              <a:gd name="T10" fmla="*/ 12 w 19"/>
              <a:gd name="T11" fmla="*/ 2 h 49"/>
              <a:gd name="T12" fmla="*/ 9 w 19"/>
              <a:gd name="T13" fmla="*/ 0 h 49"/>
              <a:gd name="T14" fmla="*/ 8 w 19"/>
              <a:gd name="T15" fmla="*/ 0 h 49"/>
              <a:gd name="T16" fmla="*/ 2 w 19"/>
              <a:gd name="T17" fmla="*/ 6 h 49"/>
              <a:gd name="T18" fmla="*/ 2 w 19"/>
              <a:gd name="T19" fmla="*/ 9 h 49"/>
              <a:gd name="T20" fmla="*/ 5 w 19"/>
              <a:gd name="T21" fmla="*/ 9 h 49"/>
              <a:gd name="T22" fmla="*/ 7 w 19"/>
              <a:gd name="T23" fmla="*/ 8 h 49"/>
              <a:gd name="T24" fmla="*/ 7 w 19"/>
              <a:gd name="T25" fmla="*/ 44 h 49"/>
              <a:gd name="T26" fmla="*/ 2 w 19"/>
              <a:gd name="T27" fmla="*/ 44 h 49"/>
              <a:gd name="T28" fmla="*/ 0 w 19"/>
              <a:gd name="T29" fmla="*/ 46 h 49"/>
              <a:gd name="T30" fmla="*/ 2 w 19"/>
              <a:gd name="T3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49">
                <a:moveTo>
                  <a:pt x="2" y="49"/>
                </a:moveTo>
                <a:cubicBezTo>
                  <a:pt x="17" y="49"/>
                  <a:pt x="17" y="49"/>
                  <a:pt x="17" y="49"/>
                </a:cubicBezTo>
                <a:cubicBezTo>
                  <a:pt x="18" y="49"/>
                  <a:pt x="19" y="48"/>
                  <a:pt x="19" y="46"/>
                </a:cubicBezTo>
                <a:cubicBezTo>
                  <a:pt x="19" y="45"/>
                  <a:pt x="18" y="44"/>
                  <a:pt x="17" y="44"/>
                </a:cubicBezTo>
                <a:cubicBezTo>
                  <a:pt x="12" y="44"/>
                  <a:pt x="12" y="44"/>
                  <a:pt x="12" y="44"/>
                </a:cubicBezTo>
                <a:cubicBezTo>
                  <a:pt x="12" y="2"/>
                  <a:pt x="12" y="2"/>
                  <a:pt x="12" y="2"/>
                </a:cubicBezTo>
                <a:cubicBezTo>
                  <a:pt x="12" y="1"/>
                  <a:pt x="11" y="0"/>
                  <a:pt x="9" y="0"/>
                </a:cubicBezTo>
                <a:cubicBezTo>
                  <a:pt x="9" y="0"/>
                  <a:pt x="8" y="0"/>
                  <a:pt x="8" y="0"/>
                </a:cubicBezTo>
                <a:cubicBezTo>
                  <a:pt x="2" y="6"/>
                  <a:pt x="2" y="6"/>
                  <a:pt x="2" y="6"/>
                </a:cubicBezTo>
                <a:cubicBezTo>
                  <a:pt x="2" y="6"/>
                  <a:pt x="2" y="8"/>
                  <a:pt x="2" y="9"/>
                </a:cubicBezTo>
                <a:cubicBezTo>
                  <a:pt x="3" y="9"/>
                  <a:pt x="4" y="10"/>
                  <a:pt x="5" y="9"/>
                </a:cubicBezTo>
                <a:cubicBezTo>
                  <a:pt x="7" y="8"/>
                  <a:pt x="7" y="8"/>
                  <a:pt x="7" y="8"/>
                </a:cubicBezTo>
                <a:cubicBezTo>
                  <a:pt x="7" y="44"/>
                  <a:pt x="7" y="44"/>
                  <a:pt x="7" y="44"/>
                </a:cubicBezTo>
                <a:cubicBezTo>
                  <a:pt x="2" y="44"/>
                  <a:pt x="2" y="44"/>
                  <a:pt x="2" y="44"/>
                </a:cubicBezTo>
                <a:cubicBezTo>
                  <a:pt x="1" y="44"/>
                  <a:pt x="0" y="45"/>
                  <a:pt x="0" y="46"/>
                </a:cubicBezTo>
                <a:cubicBezTo>
                  <a:pt x="0" y="48"/>
                  <a:pt x="1" y="49"/>
                  <a:pt x="2" y="4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38" name="Freeform 219"/>
          <p:cNvSpPr/>
          <p:nvPr/>
        </p:nvSpPr>
        <p:spPr bwMode="auto">
          <a:xfrm>
            <a:off x="13075595" y="3905126"/>
            <a:ext cx="67745" cy="174632"/>
          </a:xfrm>
          <a:custGeom>
            <a:avLst/>
            <a:gdLst>
              <a:gd name="T0" fmla="*/ 2 w 19"/>
              <a:gd name="T1" fmla="*/ 49 h 49"/>
              <a:gd name="T2" fmla="*/ 17 w 19"/>
              <a:gd name="T3" fmla="*/ 49 h 49"/>
              <a:gd name="T4" fmla="*/ 19 w 19"/>
              <a:gd name="T5" fmla="*/ 46 h 49"/>
              <a:gd name="T6" fmla="*/ 17 w 19"/>
              <a:gd name="T7" fmla="*/ 44 h 49"/>
              <a:gd name="T8" fmla="*/ 12 w 19"/>
              <a:gd name="T9" fmla="*/ 44 h 49"/>
              <a:gd name="T10" fmla="*/ 12 w 19"/>
              <a:gd name="T11" fmla="*/ 2 h 49"/>
              <a:gd name="T12" fmla="*/ 10 w 19"/>
              <a:gd name="T13" fmla="*/ 0 h 49"/>
              <a:gd name="T14" fmla="*/ 8 w 19"/>
              <a:gd name="T15" fmla="*/ 0 h 49"/>
              <a:gd name="T16" fmla="*/ 3 w 19"/>
              <a:gd name="T17" fmla="*/ 6 h 49"/>
              <a:gd name="T18" fmla="*/ 3 w 19"/>
              <a:gd name="T19" fmla="*/ 9 h 49"/>
              <a:gd name="T20" fmla="*/ 5 w 19"/>
              <a:gd name="T21" fmla="*/ 9 h 49"/>
              <a:gd name="T22" fmla="*/ 7 w 19"/>
              <a:gd name="T23" fmla="*/ 8 h 49"/>
              <a:gd name="T24" fmla="*/ 7 w 19"/>
              <a:gd name="T25" fmla="*/ 44 h 49"/>
              <a:gd name="T26" fmla="*/ 2 w 19"/>
              <a:gd name="T27" fmla="*/ 44 h 49"/>
              <a:gd name="T28" fmla="*/ 0 w 19"/>
              <a:gd name="T29" fmla="*/ 46 h 49"/>
              <a:gd name="T30" fmla="*/ 2 w 19"/>
              <a:gd name="T3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49">
                <a:moveTo>
                  <a:pt x="2" y="49"/>
                </a:moveTo>
                <a:cubicBezTo>
                  <a:pt x="17" y="49"/>
                  <a:pt x="17" y="49"/>
                  <a:pt x="17" y="49"/>
                </a:cubicBezTo>
                <a:cubicBezTo>
                  <a:pt x="18" y="49"/>
                  <a:pt x="19" y="48"/>
                  <a:pt x="19" y="46"/>
                </a:cubicBezTo>
                <a:cubicBezTo>
                  <a:pt x="19" y="45"/>
                  <a:pt x="18" y="44"/>
                  <a:pt x="17" y="44"/>
                </a:cubicBezTo>
                <a:cubicBezTo>
                  <a:pt x="12" y="44"/>
                  <a:pt x="12" y="44"/>
                  <a:pt x="12" y="44"/>
                </a:cubicBezTo>
                <a:cubicBezTo>
                  <a:pt x="12" y="2"/>
                  <a:pt x="12" y="2"/>
                  <a:pt x="12" y="2"/>
                </a:cubicBezTo>
                <a:cubicBezTo>
                  <a:pt x="12" y="1"/>
                  <a:pt x="11" y="0"/>
                  <a:pt x="10" y="0"/>
                </a:cubicBezTo>
                <a:cubicBezTo>
                  <a:pt x="9" y="0"/>
                  <a:pt x="9" y="0"/>
                  <a:pt x="8" y="0"/>
                </a:cubicBezTo>
                <a:cubicBezTo>
                  <a:pt x="3" y="6"/>
                  <a:pt x="3" y="6"/>
                  <a:pt x="3" y="6"/>
                </a:cubicBezTo>
                <a:cubicBezTo>
                  <a:pt x="2" y="6"/>
                  <a:pt x="2" y="8"/>
                  <a:pt x="3" y="9"/>
                </a:cubicBezTo>
                <a:cubicBezTo>
                  <a:pt x="3" y="9"/>
                  <a:pt x="5" y="10"/>
                  <a:pt x="5" y="9"/>
                </a:cubicBezTo>
                <a:cubicBezTo>
                  <a:pt x="7" y="8"/>
                  <a:pt x="7" y="8"/>
                  <a:pt x="7" y="8"/>
                </a:cubicBezTo>
                <a:cubicBezTo>
                  <a:pt x="7" y="44"/>
                  <a:pt x="7" y="44"/>
                  <a:pt x="7" y="44"/>
                </a:cubicBezTo>
                <a:cubicBezTo>
                  <a:pt x="2" y="44"/>
                  <a:pt x="2" y="44"/>
                  <a:pt x="2" y="44"/>
                </a:cubicBezTo>
                <a:cubicBezTo>
                  <a:pt x="1" y="44"/>
                  <a:pt x="0" y="45"/>
                  <a:pt x="0" y="46"/>
                </a:cubicBezTo>
                <a:cubicBezTo>
                  <a:pt x="0" y="48"/>
                  <a:pt x="1" y="49"/>
                  <a:pt x="2" y="4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39" name="Freeform 220"/>
          <p:cNvSpPr>
            <a:spLocks noEditPoints="1"/>
          </p:cNvSpPr>
          <p:nvPr/>
        </p:nvSpPr>
        <p:spPr bwMode="auto">
          <a:xfrm>
            <a:off x="11910373" y="3704899"/>
            <a:ext cx="456153" cy="456153"/>
          </a:xfrm>
          <a:custGeom>
            <a:avLst/>
            <a:gdLst>
              <a:gd name="T0" fmla="*/ 128 w 128"/>
              <a:gd name="T1" fmla="*/ 17 h 128"/>
              <a:gd name="T2" fmla="*/ 122 w 128"/>
              <a:gd name="T3" fmla="*/ 11 h 128"/>
              <a:gd name="T4" fmla="*/ 102 w 128"/>
              <a:gd name="T5" fmla="*/ 11 h 128"/>
              <a:gd name="T6" fmla="*/ 102 w 128"/>
              <a:gd name="T7" fmla="*/ 3 h 128"/>
              <a:gd name="T8" fmla="*/ 100 w 128"/>
              <a:gd name="T9" fmla="*/ 1 h 128"/>
              <a:gd name="T10" fmla="*/ 98 w 128"/>
              <a:gd name="T11" fmla="*/ 3 h 128"/>
              <a:gd name="T12" fmla="*/ 98 w 128"/>
              <a:gd name="T13" fmla="*/ 11 h 128"/>
              <a:gd name="T14" fmla="*/ 66 w 128"/>
              <a:gd name="T15" fmla="*/ 11 h 128"/>
              <a:gd name="T16" fmla="*/ 66 w 128"/>
              <a:gd name="T17" fmla="*/ 3 h 128"/>
              <a:gd name="T18" fmla="*/ 64 w 128"/>
              <a:gd name="T19" fmla="*/ 1 h 128"/>
              <a:gd name="T20" fmla="*/ 62 w 128"/>
              <a:gd name="T21" fmla="*/ 3 h 128"/>
              <a:gd name="T22" fmla="*/ 62 w 128"/>
              <a:gd name="T23" fmla="*/ 11 h 128"/>
              <a:gd name="T24" fmla="*/ 30 w 128"/>
              <a:gd name="T25" fmla="*/ 11 h 128"/>
              <a:gd name="T26" fmla="*/ 30 w 128"/>
              <a:gd name="T27" fmla="*/ 2 h 128"/>
              <a:gd name="T28" fmla="*/ 28 w 128"/>
              <a:gd name="T29" fmla="*/ 0 h 128"/>
              <a:gd name="T30" fmla="*/ 26 w 128"/>
              <a:gd name="T31" fmla="*/ 2 h 128"/>
              <a:gd name="T32" fmla="*/ 26 w 128"/>
              <a:gd name="T33" fmla="*/ 11 h 128"/>
              <a:gd name="T34" fmla="*/ 6 w 128"/>
              <a:gd name="T35" fmla="*/ 11 h 128"/>
              <a:gd name="T36" fmla="*/ 0 w 128"/>
              <a:gd name="T37" fmla="*/ 17 h 128"/>
              <a:gd name="T38" fmla="*/ 0 w 128"/>
              <a:gd name="T39" fmla="*/ 122 h 128"/>
              <a:gd name="T40" fmla="*/ 6 w 128"/>
              <a:gd name="T41" fmla="*/ 128 h 128"/>
              <a:gd name="T42" fmla="*/ 122 w 128"/>
              <a:gd name="T43" fmla="*/ 128 h 128"/>
              <a:gd name="T44" fmla="*/ 128 w 128"/>
              <a:gd name="T45" fmla="*/ 122 h 128"/>
              <a:gd name="T46" fmla="*/ 128 w 128"/>
              <a:gd name="T47" fmla="*/ 17 h 128"/>
              <a:gd name="T48" fmla="*/ 123 w 128"/>
              <a:gd name="T49" fmla="*/ 123 h 128"/>
              <a:gd name="T50" fmla="*/ 5 w 128"/>
              <a:gd name="T51" fmla="*/ 123 h 128"/>
              <a:gd name="T52" fmla="*/ 5 w 128"/>
              <a:gd name="T53" fmla="*/ 42 h 128"/>
              <a:gd name="T54" fmla="*/ 123 w 128"/>
              <a:gd name="T55" fmla="*/ 42 h 128"/>
              <a:gd name="T56" fmla="*/ 123 w 128"/>
              <a:gd name="T57" fmla="*/ 123 h 128"/>
              <a:gd name="T58" fmla="*/ 123 w 128"/>
              <a:gd name="T59" fmla="*/ 37 h 128"/>
              <a:gd name="T60" fmla="*/ 5 w 128"/>
              <a:gd name="T61" fmla="*/ 37 h 128"/>
              <a:gd name="T62" fmla="*/ 5 w 128"/>
              <a:gd name="T63" fmla="*/ 16 h 128"/>
              <a:gd name="T64" fmla="*/ 26 w 128"/>
              <a:gd name="T65" fmla="*/ 16 h 128"/>
              <a:gd name="T66" fmla="*/ 26 w 128"/>
              <a:gd name="T67" fmla="*/ 23 h 128"/>
              <a:gd name="T68" fmla="*/ 28 w 128"/>
              <a:gd name="T69" fmla="*/ 26 h 128"/>
              <a:gd name="T70" fmla="*/ 30 w 128"/>
              <a:gd name="T71" fmla="*/ 23 h 128"/>
              <a:gd name="T72" fmla="*/ 30 w 128"/>
              <a:gd name="T73" fmla="*/ 16 h 128"/>
              <a:gd name="T74" fmla="*/ 62 w 128"/>
              <a:gd name="T75" fmla="*/ 16 h 128"/>
              <a:gd name="T76" fmla="*/ 62 w 128"/>
              <a:gd name="T77" fmla="*/ 25 h 128"/>
              <a:gd name="T78" fmla="*/ 64 w 128"/>
              <a:gd name="T79" fmla="*/ 27 h 128"/>
              <a:gd name="T80" fmla="*/ 66 w 128"/>
              <a:gd name="T81" fmla="*/ 25 h 128"/>
              <a:gd name="T82" fmla="*/ 66 w 128"/>
              <a:gd name="T83" fmla="*/ 16 h 128"/>
              <a:gd name="T84" fmla="*/ 98 w 128"/>
              <a:gd name="T85" fmla="*/ 16 h 128"/>
              <a:gd name="T86" fmla="*/ 98 w 128"/>
              <a:gd name="T87" fmla="*/ 25 h 128"/>
              <a:gd name="T88" fmla="*/ 100 w 128"/>
              <a:gd name="T89" fmla="*/ 27 h 128"/>
              <a:gd name="T90" fmla="*/ 102 w 128"/>
              <a:gd name="T91" fmla="*/ 25 h 128"/>
              <a:gd name="T92" fmla="*/ 102 w 128"/>
              <a:gd name="T93" fmla="*/ 16 h 128"/>
              <a:gd name="T94" fmla="*/ 123 w 128"/>
              <a:gd name="T95" fmla="*/ 16 h 128"/>
              <a:gd name="T96" fmla="*/ 123 w 128"/>
              <a:gd name="T97" fmla="*/ 3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8">
                <a:moveTo>
                  <a:pt x="128" y="17"/>
                </a:moveTo>
                <a:cubicBezTo>
                  <a:pt x="128" y="14"/>
                  <a:pt x="125" y="11"/>
                  <a:pt x="122" y="11"/>
                </a:cubicBezTo>
                <a:cubicBezTo>
                  <a:pt x="102" y="11"/>
                  <a:pt x="102" y="11"/>
                  <a:pt x="102" y="11"/>
                </a:cubicBezTo>
                <a:cubicBezTo>
                  <a:pt x="102" y="3"/>
                  <a:pt x="102" y="3"/>
                  <a:pt x="102" y="3"/>
                </a:cubicBezTo>
                <a:cubicBezTo>
                  <a:pt x="102" y="2"/>
                  <a:pt x="101" y="1"/>
                  <a:pt x="100" y="1"/>
                </a:cubicBezTo>
                <a:cubicBezTo>
                  <a:pt x="99" y="1"/>
                  <a:pt x="98" y="2"/>
                  <a:pt x="98" y="3"/>
                </a:cubicBezTo>
                <a:cubicBezTo>
                  <a:pt x="98" y="11"/>
                  <a:pt x="98" y="11"/>
                  <a:pt x="98" y="11"/>
                </a:cubicBezTo>
                <a:cubicBezTo>
                  <a:pt x="66" y="11"/>
                  <a:pt x="66" y="11"/>
                  <a:pt x="66" y="11"/>
                </a:cubicBezTo>
                <a:cubicBezTo>
                  <a:pt x="66" y="3"/>
                  <a:pt x="66" y="3"/>
                  <a:pt x="66" y="3"/>
                </a:cubicBezTo>
                <a:cubicBezTo>
                  <a:pt x="66" y="2"/>
                  <a:pt x="65" y="1"/>
                  <a:pt x="64" y="1"/>
                </a:cubicBezTo>
                <a:cubicBezTo>
                  <a:pt x="63" y="1"/>
                  <a:pt x="62" y="2"/>
                  <a:pt x="62" y="3"/>
                </a:cubicBezTo>
                <a:cubicBezTo>
                  <a:pt x="62" y="11"/>
                  <a:pt x="62" y="11"/>
                  <a:pt x="62" y="11"/>
                </a:cubicBezTo>
                <a:cubicBezTo>
                  <a:pt x="30" y="11"/>
                  <a:pt x="30" y="11"/>
                  <a:pt x="30" y="11"/>
                </a:cubicBezTo>
                <a:cubicBezTo>
                  <a:pt x="30" y="2"/>
                  <a:pt x="30" y="2"/>
                  <a:pt x="30" y="2"/>
                </a:cubicBezTo>
                <a:cubicBezTo>
                  <a:pt x="30" y="1"/>
                  <a:pt x="29" y="0"/>
                  <a:pt x="28" y="0"/>
                </a:cubicBezTo>
                <a:cubicBezTo>
                  <a:pt x="27" y="0"/>
                  <a:pt x="26" y="1"/>
                  <a:pt x="26" y="2"/>
                </a:cubicBezTo>
                <a:cubicBezTo>
                  <a:pt x="26" y="11"/>
                  <a:pt x="26" y="11"/>
                  <a:pt x="26" y="11"/>
                </a:cubicBezTo>
                <a:cubicBezTo>
                  <a:pt x="6" y="11"/>
                  <a:pt x="6" y="11"/>
                  <a:pt x="6" y="11"/>
                </a:cubicBezTo>
                <a:cubicBezTo>
                  <a:pt x="3" y="11"/>
                  <a:pt x="0" y="14"/>
                  <a:pt x="0" y="17"/>
                </a:cubicBezTo>
                <a:cubicBezTo>
                  <a:pt x="0" y="122"/>
                  <a:pt x="0" y="122"/>
                  <a:pt x="0" y="122"/>
                </a:cubicBezTo>
                <a:cubicBezTo>
                  <a:pt x="0" y="125"/>
                  <a:pt x="3" y="128"/>
                  <a:pt x="6" y="128"/>
                </a:cubicBezTo>
                <a:cubicBezTo>
                  <a:pt x="122" y="128"/>
                  <a:pt x="122" y="128"/>
                  <a:pt x="122" y="128"/>
                </a:cubicBezTo>
                <a:cubicBezTo>
                  <a:pt x="125" y="128"/>
                  <a:pt x="128" y="125"/>
                  <a:pt x="128" y="122"/>
                </a:cubicBezTo>
                <a:lnTo>
                  <a:pt x="128" y="17"/>
                </a:lnTo>
                <a:close/>
                <a:moveTo>
                  <a:pt x="123" y="123"/>
                </a:moveTo>
                <a:cubicBezTo>
                  <a:pt x="5" y="123"/>
                  <a:pt x="5" y="123"/>
                  <a:pt x="5" y="123"/>
                </a:cubicBezTo>
                <a:cubicBezTo>
                  <a:pt x="5" y="42"/>
                  <a:pt x="5" y="42"/>
                  <a:pt x="5" y="42"/>
                </a:cubicBezTo>
                <a:cubicBezTo>
                  <a:pt x="123" y="42"/>
                  <a:pt x="123" y="42"/>
                  <a:pt x="123" y="42"/>
                </a:cubicBezTo>
                <a:lnTo>
                  <a:pt x="123" y="123"/>
                </a:lnTo>
                <a:close/>
                <a:moveTo>
                  <a:pt x="123" y="37"/>
                </a:moveTo>
                <a:cubicBezTo>
                  <a:pt x="5" y="37"/>
                  <a:pt x="5" y="37"/>
                  <a:pt x="5" y="37"/>
                </a:cubicBezTo>
                <a:cubicBezTo>
                  <a:pt x="5" y="16"/>
                  <a:pt x="5" y="16"/>
                  <a:pt x="5" y="16"/>
                </a:cubicBezTo>
                <a:cubicBezTo>
                  <a:pt x="26" y="16"/>
                  <a:pt x="26" y="16"/>
                  <a:pt x="26" y="16"/>
                </a:cubicBezTo>
                <a:cubicBezTo>
                  <a:pt x="26" y="23"/>
                  <a:pt x="26" y="23"/>
                  <a:pt x="26" y="23"/>
                </a:cubicBezTo>
                <a:cubicBezTo>
                  <a:pt x="26" y="25"/>
                  <a:pt x="27" y="26"/>
                  <a:pt x="28" y="26"/>
                </a:cubicBezTo>
                <a:cubicBezTo>
                  <a:pt x="29" y="26"/>
                  <a:pt x="30" y="25"/>
                  <a:pt x="30" y="23"/>
                </a:cubicBezTo>
                <a:cubicBezTo>
                  <a:pt x="30" y="16"/>
                  <a:pt x="30" y="16"/>
                  <a:pt x="30" y="16"/>
                </a:cubicBezTo>
                <a:cubicBezTo>
                  <a:pt x="62" y="16"/>
                  <a:pt x="62" y="16"/>
                  <a:pt x="62" y="16"/>
                </a:cubicBezTo>
                <a:cubicBezTo>
                  <a:pt x="62" y="25"/>
                  <a:pt x="62" y="25"/>
                  <a:pt x="62" y="25"/>
                </a:cubicBezTo>
                <a:cubicBezTo>
                  <a:pt x="62" y="26"/>
                  <a:pt x="63" y="27"/>
                  <a:pt x="64" y="27"/>
                </a:cubicBezTo>
                <a:cubicBezTo>
                  <a:pt x="65" y="27"/>
                  <a:pt x="66" y="26"/>
                  <a:pt x="66" y="25"/>
                </a:cubicBezTo>
                <a:cubicBezTo>
                  <a:pt x="66" y="16"/>
                  <a:pt x="66" y="16"/>
                  <a:pt x="66" y="16"/>
                </a:cubicBezTo>
                <a:cubicBezTo>
                  <a:pt x="98" y="16"/>
                  <a:pt x="98" y="16"/>
                  <a:pt x="98" y="16"/>
                </a:cubicBezTo>
                <a:cubicBezTo>
                  <a:pt x="98" y="25"/>
                  <a:pt x="98" y="25"/>
                  <a:pt x="98" y="25"/>
                </a:cubicBezTo>
                <a:cubicBezTo>
                  <a:pt x="98" y="26"/>
                  <a:pt x="99" y="27"/>
                  <a:pt x="100" y="27"/>
                </a:cubicBezTo>
                <a:cubicBezTo>
                  <a:pt x="101" y="27"/>
                  <a:pt x="102" y="26"/>
                  <a:pt x="102" y="25"/>
                </a:cubicBezTo>
                <a:cubicBezTo>
                  <a:pt x="102" y="16"/>
                  <a:pt x="102" y="16"/>
                  <a:pt x="102" y="16"/>
                </a:cubicBezTo>
                <a:cubicBezTo>
                  <a:pt x="123" y="16"/>
                  <a:pt x="123" y="16"/>
                  <a:pt x="123" y="16"/>
                </a:cubicBezTo>
                <a:lnTo>
                  <a:pt x="123" y="37"/>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40" name="Freeform 221"/>
          <p:cNvSpPr>
            <a:spLocks noEditPoints="1"/>
          </p:cNvSpPr>
          <p:nvPr/>
        </p:nvSpPr>
        <p:spPr bwMode="auto">
          <a:xfrm>
            <a:off x="10999574" y="3722965"/>
            <a:ext cx="456153" cy="420022"/>
          </a:xfrm>
          <a:custGeom>
            <a:avLst/>
            <a:gdLst>
              <a:gd name="T0" fmla="*/ 81 w 128"/>
              <a:gd name="T1" fmla="*/ 7 h 118"/>
              <a:gd name="T2" fmla="*/ 80 w 128"/>
              <a:gd name="T3" fmla="*/ 7 h 118"/>
              <a:gd name="T4" fmla="*/ 47 w 128"/>
              <a:gd name="T5" fmla="*/ 8 h 118"/>
              <a:gd name="T6" fmla="*/ 28 w 128"/>
              <a:gd name="T7" fmla="*/ 0 h 118"/>
              <a:gd name="T8" fmla="*/ 13 w 128"/>
              <a:gd name="T9" fmla="*/ 52 h 118"/>
              <a:gd name="T10" fmla="*/ 14 w 128"/>
              <a:gd name="T11" fmla="*/ 53 h 118"/>
              <a:gd name="T12" fmla="*/ 36 w 128"/>
              <a:gd name="T13" fmla="*/ 97 h 118"/>
              <a:gd name="T14" fmla="*/ 22 w 128"/>
              <a:gd name="T15" fmla="*/ 114 h 118"/>
              <a:gd name="T16" fmla="*/ 25 w 128"/>
              <a:gd name="T17" fmla="*/ 117 h 118"/>
              <a:gd name="T18" fmla="*/ 43 w 128"/>
              <a:gd name="T19" fmla="*/ 101 h 118"/>
              <a:gd name="T20" fmla="*/ 86 w 128"/>
              <a:gd name="T21" fmla="*/ 101 h 118"/>
              <a:gd name="T22" fmla="*/ 106 w 128"/>
              <a:gd name="T23" fmla="*/ 117 h 118"/>
              <a:gd name="T24" fmla="*/ 90 w 128"/>
              <a:gd name="T25" fmla="*/ 98 h 118"/>
              <a:gd name="T26" fmla="*/ 114 w 128"/>
              <a:gd name="T27" fmla="*/ 55 h 118"/>
              <a:gd name="T28" fmla="*/ 114 w 128"/>
              <a:gd name="T29" fmla="*/ 52 h 118"/>
              <a:gd name="T30" fmla="*/ 128 w 128"/>
              <a:gd name="T31" fmla="*/ 28 h 118"/>
              <a:gd name="T32" fmla="*/ 14 w 128"/>
              <a:gd name="T33" fmla="*/ 47 h 118"/>
              <a:gd name="T34" fmla="*/ 5 w 128"/>
              <a:gd name="T35" fmla="*/ 28 h 118"/>
              <a:gd name="T36" fmla="*/ 28 w 128"/>
              <a:gd name="T37" fmla="*/ 5 h 118"/>
              <a:gd name="T38" fmla="*/ 43 w 128"/>
              <a:gd name="T39" fmla="*/ 9 h 118"/>
              <a:gd name="T40" fmla="*/ 15 w 128"/>
              <a:gd name="T41" fmla="*/ 45 h 118"/>
              <a:gd name="T42" fmla="*/ 106 w 128"/>
              <a:gd name="T43" fmla="*/ 73 h 118"/>
              <a:gd name="T44" fmla="*/ 82 w 128"/>
              <a:gd name="T45" fmla="*/ 98 h 118"/>
              <a:gd name="T46" fmla="*/ 46 w 128"/>
              <a:gd name="T47" fmla="*/ 98 h 118"/>
              <a:gd name="T48" fmla="*/ 22 w 128"/>
              <a:gd name="T49" fmla="*/ 73 h 118"/>
              <a:gd name="T50" fmla="*/ 22 w 128"/>
              <a:gd name="T51" fmla="*/ 37 h 118"/>
              <a:gd name="T52" fmla="*/ 46 w 128"/>
              <a:gd name="T53" fmla="*/ 13 h 118"/>
              <a:gd name="T54" fmla="*/ 96 w 128"/>
              <a:gd name="T55" fmla="*/ 23 h 118"/>
              <a:gd name="T56" fmla="*/ 110 w 128"/>
              <a:gd name="T57" fmla="*/ 55 h 118"/>
              <a:gd name="T58" fmla="*/ 117 w 128"/>
              <a:gd name="T59" fmla="*/ 45 h 118"/>
              <a:gd name="T60" fmla="*/ 113 w 128"/>
              <a:gd name="T61" fmla="*/ 45 h 118"/>
              <a:gd name="T62" fmla="*/ 85 w 128"/>
              <a:gd name="T63" fmla="*/ 9 h 118"/>
              <a:gd name="T64" fmla="*/ 100 w 128"/>
              <a:gd name="T65" fmla="*/ 5 h 118"/>
              <a:gd name="T66" fmla="*/ 123 w 128"/>
              <a:gd name="T67" fmla="*/ 2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 h="118">
                <a:moveTo>
                  <a:pt x="100" y="0"/>
                </a:moveTo>
                <a:cubicBezTo>
                  <a:pt x="93" y="0"/>
                  <a:pt x="86" y="2"/>
                  <a:pt x="81" y="7"/>
                </a:cubicBezTo>
                <a:cubicBezTo>
                  <a:pt x="81" y="8"/>
                  <a:pt x="81" y="8"/>
                  <a:pt x="81" y="8"/>
                </a:cubicBezTo>
                <a:cubicBezTo>
                  <a:pt x="80" y="7"/>
                  <a:pt x="80" y="7"/>
                  <a:pt x="80" y="7"/>
                </a:cubicBezTo>
                <a:cubicBezTo>
                  <a:pt x="70" y="4"/>
                  <a:pt x="58" y="4"/>
                  <a:pt x="48" y="7"/>
                </a:cubicBezTo>
                <a:cubicBezTo>
                  <a:pt x="47" y="8"/>
                  <a:pt x="47" y="8"/>
                  <a:pt x="47" y="8"/>
                </a:cubicBezTo>
                <a:cubicBezTo>
                  <a:pt x="47" y="7"/>
                  <a:pt x="47" y="7"/>
                  <a:pt x="47" y="7"/>
                </a:cubicBezTo>
                <a:cubicBezTo>
                  <a:pt x="42" y="2"/>
                  <a:pt x="35" y="0"/>
                  <a:pt x="28" y="0"/>
                </a:cubicBezTo>
                <a:cubicBezTo>
                  <a:pt x="13" y="0"/>
                  <a:pt x="0" y="13"/>
                  <a:pt x="0" y="28"/>
                </a:cubicBezTo>
                <a:cubicBezTo>
                  <a:pt x="0" y="38"/>
                  <a:pt x="5" y="47"/>
                  <a:pt x="13" y="52"/>
                </a:cubicBezTo>
                <a:cubicBezTo>
                  <a:pt x="14" y="52"/>
                  <a:pt x="14" y="52"/>
                  <a:pt x="14" y="52"/>
                </a:cubicBezTo>
                <a:cubicBezTo>
                  <a:pt x="14" y="53"/>
                  <a:pt x="14" y="53"/>
                  <a:pt x="14" y="53"/>
                </a:cubicBezTo>
                <a:cubicBezTo>
                  <a:pt x="14" y="54"/>
                  <a:pt x="14" y="55"/>
                  <a:pt x="14" y="55"/>
                </a:cubicBezTo>
                <a:cubicBezTo>
                  <a:pt x="14" y="72"/>
                  <a:pt x="22" y="88"/>
                  <a:pt x="36" y="97"/>
                </a:cubicBezTo>
                <a:cubicBezTo>
                  <a:pt x="38" y="98"/>
                  <a:pt x="38" y="98"/>
                  <a:pt x="38" y="98"/>
                </a:cubicBezTo>
                <a:cubicBezTo>
                  <a:pt x="22" y="114"/>
                  <a:pt x="22" y="114"/>
                  <a:pt x="22" y="114"/>
                </a:cubicBezTo>
                <a:cubicBezTo>
                  <a:pt x="21" y="115"/>
                  <a:pt x="21" y="116"/>
                  <a:pt x="22" y="117"/>
                </a:cubicBezTo>
                <a:cubicBezTo>
                  <a:pt x="23" y="118"/>
                  <a:pt x="24" y="118"/>
                  <a:pt x="25" y="117"/>
                </a:cubicBezTo>
                <a:cubicBezTo>
                  <a:pt x="42" y="101"/>
                  <a:pt x="42" y="101"/>
                  <a:pt x="42" y="101"/>
                </a:cubicBezTo>
                <a:cubicBezTo>
                  <a:pt x="43" y="101"/>
                  <a:pt x="43" y="101"/>
                  <a:pt x="43" y="101"/>
                </a:cubicBezTo>
                <a:cubicBezTo>
                  <a:pt x="56" y="107"/>
                  <a:pt x="72" y="107"/>
                  <a:pt x="85" y="101"/>
                </a:cubicBezTo>
                <a:cubicBezTo>
                  <a:pt x="86" y="101"/>
                  <a:pt x="86" y="101"/>
                  <a:pt x="86" y="101"/>
                </a:cubicBezTo>
                <a:cubicBezTo>
                  <a:pt x="103" y="117"/>
                  <a:pt x="103" y="117"/>
                  <a:pt x="103" y="117"/>
                </a:cubicBezTo>
                <a:cubicBezTo>
                  <a:pt x="104" y="118"/>
                  <a:pt x="105" y="118"/>
                  <a:pt x="106" y="117"/>
                </a:cubicBezTo>
                <a:cubicBezTo>
                  <a:pt x="107" y="116"/>
                  <a:pt x="107" y="115"/>
                  <a:pt x="106" y="114"/>
                </a:cubicBezTo>
                <a:cubicBezTo>
                  <a:pt x="90" y="98"/>
                  <a:pt x="90" y="98"/>
                  <a:pt x="90" y="98"/>
                </a:cubicBezTo>
                <a:cubicBezTo>
                  <a:pt x="92" y="97"/>
                  <a:pt x="92" y="97"/>
                  <a:pt x="92" y="97"/>
                </a:cubicBezTo>
                <a:cubicBezTo>
                  <a:pt x="106" y="88"/>
                  <a:pt x="114" y="72"/>
                  <a:pt x="114" y="55"/>
                </a:cubicBezTo>
                <a:cubicBezTo>
                  <a:pt x="114" y="55"/>
                  <a:pt x="114" y="54"/>
                  <a:pt x="114" y="53"/>
                </a:cubicBezTo>
                <a:cubicBezTo>
                  <a:pt x="114" y="52"/>
                  <a:pt x="114" y="52"/>
                  <a:pt x="114" y="52"/>
                </a:cubicBezTo>
                <a:cubicBezTo>
                  <a:pt x="115" y="52"/>
                  <a:pt x="115" y="52"/>
                  <a:pt x="115" y="52"/>
                </a:cubicBezTo>
                <a:cubicBezTo>
                  <a:pt x="123" y="47"/>
                  <a:pt x="128" y="38"/>
                  <a:pt x="128" y="28"/>
                </a:cubicBezTo>
                <a:cubicBezTo>
                  <a:pt x="128" y="13"/>
                  <a:pt x="115" y="0"/>
                  <a:pt x="100" y="0"/>
                </a:cubicBezTo>
                <a:close/>
                <a:moveTo>
                  <a:pt x="14" y="47"/>
                </a:moveTo>
                <a:cubicBezTo>
                  <a:pt x="11" y="45"/>
                  <a:pt x="11" y="45"/>
                  <a:pt x="11" y="45"/>
                </a:cubicBezTo>
                <a:cubicBezTo>
                  <a:pt x="7" y="40"/>
                  <a:pt x="5" y="35"/>
                  <a:pt x="5" y="28"/>
                </a:cubicBezTo>
                <a:cubicBezTo>
                  <a:pt x="5" y="22"/>
                  <a:pt x="7" y="16"/>
                  <a:pt x="11" y="11"/>
                </a:cubicBezTo>
                <a:cubicBezTo>
                  <a:pt x="16" y="7"/>
                  <a:pt x="22" y="5"/>
                  <a:pt x="28" y="5"/>
                </a:cubicBezTo>
                <a:cubicBezTo>
                  <a:pt x="33" y="5"/>
                  <a:pt x="37" y="6"/>
                  <a:pt x="41" y="8"/>
                </a:cubicBezTo>
                <a:cubicBezTo>
                  <a:pt x="43" y="9"/>
                  <a:pt x="43" y="9"/>
                  <a:pt x="43" y="9"/>
                </a:cubicBezTo>
                <a:cubicBezTo>
                  <a:pt x="41" y="11"/>
                  <a:pt x="41" y="11"/>
                  <a:pt x="41" y="11"/>
                </a:cubicBezTo>
                <a:cubicBezTo>
                  <a:pt x="27" y="18"/>
                  <a:pt x="18" y="30"/>
                  <a:pt x="15" y="45"/>
                </a:cubicBezTo>
                <a:lnTo>
                  <a:pt x="14" y="47"/>
                </a:lnTo>
                <a:close/>
                <a:moveTo>
                  <a:pt x="106" y="73"/>
                </a:moveTo>
                <a:cubicBezTo>
                  <a:pt x="104" y="79"/>
                  <a:pt x="101" y="83"/>
                  <a:pt x="96" y="88"/>
                </a:cubicBezTo>
                <a:cubicBezTo>
                  <a:pt x="92" y="92"/>
                  <a:pt x="87" y="95"/>
                  <a:pt x="82" y="98"/>
                </a:cubicBezTo>
                <a:cubicBezTo>
                  <a:pt x="76" y="100"/>
                  <a:pt x="70" y="101"/>
                  <a:pt x="64" y="101"/>
                </a:cubicBezTo>
                <a:cubicBezTo>
                  <a:pt x="58" y="101"/>
                  <a:pt x="52" y="100"/>
                  <a:pt x="46" y="98"/>
                </a:cubicBezTo>
                <a:cubicBezTo>
                  <a:pt x="41" y="95"/>
                  <a:pt x="36" y="92"/>
                  <a:pt x="32" y="88"/>
                </a:cubicBezTo>
                <a:cubicBezTo>
                  <a:pt x="27" y="83"/>
                  <a:pt x="24" y="79"/>
                  <a:pt x="22" y="73"/>
                </a:cubicBezTo>
                <a:cubicBezTo>
                  <a:pt x="19" y="67"/>
                  <a:pt x="18" y="61"/>
                  <a:pt x="18" y="55"/>
                </a:cubicBezTo>
                <a:cubicBezTo>
                  <a:pt x="18" y="49"/>
                  <a:pt x="19" y="43"/>
                  <a:pt x="22" y="37"/>
                </a:cubicBezTo>
                <a:cubicBezTo>
                  <a:pt x="24" y="32"/>
                  <a:pt x="27" y="27"/>
                  <a:pt x="32" y="23"/>
                </a:cubicBezTo>
                <a:cubicBezTo>
                  <a:pt x="36" y="19"/>
                  <a:pt x="41" y="15"/>
                  <a:pt x="46" y="13"/>
                </a:cubicBezTo>
                <a:cubicBezTo>
                  <a:pt x="57" y="8"/>
                  <a:pt x="71" y="8"/>
                  <a:pt x="82" y="13"/>
                </a:cubicBezTo>
                <a:cubicBezTo>
                  <a:pt x="87" y="15"/>
                  <a:pt x="92" y="19"/>
                  <a:pt x="96" y="23"/>
                </a:cubicBezTo>
                <a:cubicBezTo>
                  <a:pt x="101" y="27"/>
                  <a:pt x="104" y="32"/>
                  <a:pt x="106" y="37"/>
                </a:cubicBezTo>
                <a:cubicBezTo>
                  <a:pt x="109" y="43"/>
                  <a:pt x="110" y="49"/>
                  <a:pt x="110" y="55"/>
                </a:cubicBezTo>
                <a:cubicBezTo>
                  <a:pt x="110" y="61"/>
                  <a:pt x="109" y="67"/>
                  <a:pt x="106" y="73"/>
                </a:cubicBezTo>
                <a:close/>
                <a:moveTo>
                  <a:pt x="117" y="45"/>
                </a:moveTo>
                <a:cubicBezTo>
                  <a:pt x="114" y="47"/>
                  <a:pt x="114" y="47"/>
                  <a:pt x="114" y="47"/>
                </a:cubicBezTo>
                <a:cubicBezTo>
                  <a:pt x="113" y="45"/>
                  <a:pt x="113" y="45"/>
                  <a:pt x="113" y="45"/>
                </a:cubicBezTo>
                <a:cubicBezTo>
                  <a:pt x="110" y="30"/>
                  <a:pt x="101" y="18"/>
                  <a:pt x="87" y="11"/>
                </a:cubicBezTo>
                <a:cubicBezTo>
                  <a:pt x="85" y="9"/>
                  <a:pt x="85" y="9"/>
                  <a:pt x="85" y="9"/>
                </a:cubicBezTo>
                <a:cubicBezTo>
                  <a:pt x="87" y="8"/>
                  <a:pt x="87" y="8"/>
                  <a:pt x="87" y="8"/>
                </a:cubicBezTo>
                <a:cubicBezTo>
                  <a:pt x="91" y="6"/>
                  <a:pt x="95" y="5"/>
                  <a:pt x="100" y="5"/>
                </a:cubicBezTo>
                <a:cubicBezTo>
                  <a:pt x="106" y="5"/>
                  <a:pt x="112" y="7"/>
                  <a:pt x="117" y="11"/>
                </a:cubicBezTo>
                <a:cubicBezTo>
                  <a:pt x="121" y="16"/>
                  <a:pt x="123" y="22"/>
                  <a:pt x="123" y="28"/>
                </a:cubicBezTo>
                <a:cubicBezTo>
                  <a:pt x="123" y="35"/>
                  <a:pt x="121" y="40"/>
                  <a:pt x="117" y="4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41" name="Freeform 222"/>
          <p:cNvSpPr/>
          <p:nvPr/>
        </p:nvSpPr>
        <p:spPr bwMode="auto">
          <a:xfrm>
            <a:off x="11220875" y="3805764"/>
            <a:ext cx="106887" cy="177644"/>
          </a:xfrm>
          <a:custGeom>
            <a:avLst/>
            <a:gdLst>
              <a:gd name="T0" fmla="*/ 29 w 30"/>
              <a:gd name="T1" fmla="*/ 45 h 50"/>
              <a:gd name="T2" fmla="*/ 4 w 30"/>
              <a:gd name="T3" fmla="*/ 31 h 50"/>
              <a:gd name="T4" fmla="*/ 4 w 30"/>
              <a:gd name="T5" fmla="*/ 3 h 50"/>
              <a:gd name="T6" fmla="*/ 2 w 30"/>
              <a:gd name="T7" fmla="*/ 0 h 50"/>
              <a:gd name="T8" fmla="*/ 0 w 30"/>
              <a:gd name="T9" fmla="*/ 3 h 50"/>
              <a:gd name="T10" fmla="*/ 0 w 30"/>
              <a:gd name="T11" fmla="*/ 32 h 50"/>
              <a:gd name="T12" fmla="*/ 1 w 30"/>
              <a:gd name="T13" fmla="*/ 34 h 50"/>
              <a:gd name="T14" fmla="*/ 27 w 30"/>
              <a:gd name="T15" fmla="*/ 49 h 50"/>
              <a:gd name="T16" fmla="*/ 30 w 30"/>
              <a:gd name="T17" fmla="*/ 48 h 50"/>
              <a:gd name="T18" fmla="*/ 30 w 30"/>
              <a:gd name="T19" fmla="*/ 46 h 50"/>
              <a:gd name="T20" fmla="*/ 29 w 30"/>
              <a:gd name="T21"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50">
                <a:moveTo>
                  <a:pt x="29" y="45"/>
                </a:moveTo>
                <a:cubicBezTo>
                  <a:pt x="4" y="31"/>
                  <a:pt x="4" y="31"/>
                  <a:pt x="4" y="31"/>
                </a:cubicBezTo>
                <a:cubicBezTo>
                  <a:pt x="4" y="3"/>
                  <a:pt x="4" y="3"/>
                  <a:pt x="4" y="3"/>
                </a:cubicBezTo>
                <a:cubicBezTo>
                  <a:pt x="4" y="1"/>
                  <a:pt x="3" y="0"/>
                  <a:pt x="2" y="0"/>
                </a:cubicBezTo>
                <a:cubicBezTo>
                  <a:pt x="1" y="0"/>
                  <a:pt x="0" y="1"/>
                  <a:pt x="0" y="3"/>
                </a:cubicBezTo>
                <a:cubicBezTo>
                  <a:pt x="0" y="32"/>
                  <a:pt x="0" y="32"/>
                  <a:pt x="0" y="32"/>
                </a:cubicBezTo>
                <a:cubicBezTo>
                  <a:pt x="0" y="33"/>
                  <a:pt x="0" y="34"/>
                  <a:pt x="1" y="34"/>
                </a:cubicBezTo>
                <a:cubicBezTo>
                  <a:pt x="27" y="49"/>
                  <a:pt x="27" y="49"/>
                  <a:pt x="27" y="49"/>
                </a:cubicBezTo>
                <a:cubicBezTo>
                  <a:pt x="28" y="50"/>
                  <a:pt x="29" y="49"/>
                  <a:pt x="30" y="48"/>
                </a:cubicBezTo>
                <a:cubicBezTo>
                  <a:pt x="30" y="48"/>
                  <a:pt x="30" y="47"/>
                  <a:pt x="30" y="46"/>
                </a:cubicBezTo>
                <a:cubicBezTo>
                  <a:pt x="30" y="46"/>
                  <a:pt x="29" y="45"/>
                  <a:pt x="29" y="4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42" name="Freeform 223"/>
          <p:cNvSpPr>
            <a:spLocks noEditPoints="1"/>
          </p:cNvSpPr>
          <p:nvPr/>
        </p:nvSpPr>
        <p:spPr bwMode="auto">
          <a:xfrm>
            <a:off x="10138453" y="3704899"/>
            <a:ext cx="355288" cy="456153"/>
          </a:xfrm>
          <a:custGeom>
            <a:avLst/>
            <a:gdLst>
              <a:gd name="T0" fmla="*/ 82 w 100"/>
              <a:gd name="T1" fmla="*/ 25 h 128"/>
              <a:gd name="T2" fmla="*/ 82 w 100"/>
              <a:gd name="T3" fmla="*/ 25 h 128"/>
              <a:gd name="T4" fmla="*/ 82 w 100"/>
              <a:gd name="T5" fmla="*/ 6 h 128"/>
              <a:gd name="T6" fmla="*/ 76 w 100"/>
              <a:gd name="T7" fmla="*/ 0 h 128"/>
              <a:gd name="T8" fmla="*/ 24 w 100"/>
              <a:gd name="T9" fmla="*/ 0 h 128"/>
              <a:gd name="T10" fmla="*/ 18 w 100"/>
              <a:gd name="T11" fmla="*/ 6 h 128"/>
              <a:gd name="T12" fmla="*/ 18 w 100"/>
              <a:gd name="T13" fmla="*/ 25 h 128"/>
              <a:gd name="T14" fmla="*/ 18 w 100"/>
              <a:gd name="T15" fmla="*/ 25 h 128"/>
              <a:gd name="T16" fmla="*/ 0 w 100"/>
              <a:gd name="T17" fmla="*/ 64 h 128"/>
              <a:gd name="T18" fmla="*/ 18 w 100"/>
              <a:gd name="T19" fmla="*/ 103 h 128"/>
              <a:gd name="T20" fmla="*/ 18 w 100"/>
              <a:gd name="T21" fmla="*/ 103 h 128"/>
              <a:gd name="T22" fmla="*/ 18 w 100"/>
              <a:gd name="T23" fmla="*/ 122 h 128"/>
              <a:gd name="T24" fmla="*/ 24 w 100"/>
              <a:gd name="T25" fmla="*/ 128 h 128"/>
              <a:gd name="T26" fmla="*/ 76 w 100"/>
              <a:gd name="T27" fmla="*/ 128 h 128"/>
              <a:gd name="T28" fmla="*/ 82 w 100"/>
              <a:gd name="T29" fmla="*/ 122 h 128"/>
              <a:gd name="T30" fmla="*/ 82 w 100"/>
              <a:gd name="T31" fmla="*/ 103 h 128"/>
              <a:gd name="T32" fmla="*/ 82 w 100"/>
              <a:gd name="T33" fmla="*/ 103 h 128"/>
              <a:gd name="T34" fmla="*/ 100 w 100"/>
              <a:gd name="T35" fmla="*/ 64 h 128"/>
              <a:gd name="T36" fmla="*/ 82 w 100"/>
              <a:gd name="T37" fmla="*/ 25 h 128"/>
              <a:gd name="T38" fmla="*/ 23 w 100"/>
              <a:gd name="T39" fmla="*/ 5 h 128"/>
              <a:gd name="T40" fmla="*/ 77 w 100"/>
              <a:gd name="T41" fmla="*/ 5 h 128"/>
              <a:gd name="T42" fmla="*/ 77 w 100"/>
              <a:gd name="T43" fmla="*/ 22 h 128"/>
              <a:gd name="T44" fmla="*/ 75 w 100"/>
              <a:gd name="T45" fmla="*/ 20 h 128"/>
              <a:gd name="T46" fmla="*/ 25 w 100"/>
              <a:gd name="T47" fmla="*/ 20 h 128"/>
              <a:gd name="T48" fmla="*/ 23 w 100"/>
              <a:gd name="T49" fmla="*/ 22 h 128"/>
              <a:gd name="T50" fmla="*/ 23 w 100"/>
              <a:gd name="T51" fmla="*/ 5 h 128"/>
              <a:gd name="T52" fmla="*/ 77 w 100"/>
              <a:gd name="T53" fmla="*/ 123 h 128"/>
              <a:gd name="T54" fmla="*/ 23 w 100"/>
              <a:gd name="T55" fmla="*/ 123 h 128"/>
              <a:gd name="T56" fmla="*/ 23 w 100"/>
              <a:gd name="T57" fmla="*/ 106 h 128"/>
              <a:gd name="T58" fmla="*/ 25 w 100"/>
              <a:gd name="T59" fmla="*/ 108 h 128"/>
              <a:gd name="T60" fmla="*/ 75 w 100"/>
              <a:gd name="T61" fmla="*/ 108 h 128"/>
              <a:gd name="T62" fmla="*/ 77 w 100"/>
              <a:gd name="T63" fmla="*/ 106 h 128"/>
              <a:gd name="T64" fmla="*/ 77 w 100"/>
              <a:gd name="T65" fmla="*/ 123 h 128"/>
              <a:gd name="T66" fmla="*/ 82 w 100"/>
              <a:gd name="T67" fmla="*/ 96 h 128"/>
              <a:gd name="T68" fmla="*/ 68 w 100"/>
              <a:gd name="T69" fmla="*/ 106 h 128"/>
              <a:gd name="T70" fmla="*/ 50 w 100"/>
              <a:gd name="T71" fmla="*/ 110 h 128"/>
              <a:gd name="T72" fmla="*/ 32 w 100"/>
              <a:gd name="T73" fmla="*/ 106 h 128"/>
              <a:gd name="T74" fmla="*/ 18 w 100"/>
              <a:gd name="T75" fmla="*/ 96 h 128"/>
              <a:gd name="T76" fmla="*/ 8 w 100"/>
              <a:gd name="T77" fmla="*/ 82 h 128"/>
              <a:gd name="T78" fmla="*/ 4 w 100"/>
              <a:gd name="T79" fmla="*/ 64 h 128"/>
              <a:gd name="T80" fmla="*/ 8 w 100"/>
              <a:gd name="T81" fmla="*/ 46 h 128"/>
              <a:gd name="T82" fmla="*/ 18 w 100"/>
              <a:gd name="T83" fmla="*/ 32 h 128"/>
              <a:gd name="T84" fmla="*/ 32 w 100"/>
              <a:gd name="T85" fmla="*/ 22 h 128"/>
              <a:gd name="T86" fmla="*/ 68 w 100"/>
              <a:gd name="T87" fmla="*/ 22 h 128"/>
              <a:gd name="T88" fmla="*/ 82 w 100"/>
              <a:gd name="T89" fmla="*/ 32 h 128"/>
              <a:gd name="T90" fmla="*/ 92 w 100"/>
              <a:gd name="T91" fmla="*/ 46 h 128"/>
              <a:gd name="T92" fmla="*/ 96 w 100"/>
              <a:gd name="T93" fmla="*/ 64 h 128"/>
              <a:gd name="T94" fmla="*/ 92 w 100"/>
              <a:gd name="T95" fmla="*/ 82 h 128"/>
              <a:gd name="T96" fmla="*/ 82 w 100"/>
              <a:gd name="T97"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0" h="128">
                <a:moveTo>
                  <a:pt x="82" y="25"/>
                </a:moveTo>
                <a:cubicBezTo>
                  <a:pt x="82" y="25"/>
                  <a:pt x="82" y="25"/>
                  <a:pt x="82" y="25"/>
                </a:cubicBezTo>
                <a:cubicBezTo>
                  <a:pt x="82" y="6"/>
                  <a:pt x="82" y="6"/>
                  <a:pt x="82" y="6"/>
                </a:cubicBezTo>
                <a:cubicBezTo>
                  <a:pt x="82" y="3"/>
                  <a:pt x="79" y="0"/>
                  <a:pt x="76" y="0"/>
                </a:cubicBezTo>
                <a:cubicBezTo>
                  <a:pt x="24" y="0"/>
                  <a:pt x="24" y="0"/>
                  <a:pt x="24" y="0"/>
                </a:cubicBezTo>
                <a:cubicBezTo>
                  <a:pt x="21" y="0"/>
                  <a:pt x="18" y="3"/>
                  <a:pt x="18" y="6"/>
                </a:cubicBezTo>
                <a:cubicBezTo>
                  <a:pt x="18" y="25"/>
                  <a:pt x="18" y="25"/>
                  <a:pt x="18" y="25"/>
                </a:cubicBezTo>
                <a:cubicBezTo>
                  <a:pt x="18" y="25"/>
                  <a:pt x="18" y="25"/>
                  <a:pt x="18" y="25"/>
                </a:cubicBezTo>
                <a:cubicBezTo>
                  <a:pt x="6" y="35"/>
                  <a:pt x="0" y="49"/>
                  <a:pt x="0" y="64"/>
                </a:cubicBezTo>
                <a:cubicBezTo>
                  <a:pt x="0" y="79"/>
                  <a:pt x="6" y="93"/>
                  <a:pt x="18" y="103"/>
                </a:cubicBezTo>
                <a:cubicBezTo>
                  <a:pt x="18" y="103"/>
                  <a:pt x="18" y="103"/>
                  <a:pt x="18" y="103"/>
                </a:cubicBezTo>
                <a:cubicBezTo>
                  <a:pt x="18" y="122"/>
                  <a:pt x="18" y="122"/>
                  <a:pt x="18" y="122"/>
                </a:cubicBezTo>
                <a:cubicBezTo>
                  <a:pt x="18" y="125"/>
                  <a:pt x="21" y="128"/>
                  <a:pt x="24" y="128"/>
                </a:cubicBezTo>
                <a:cubicBezTo>
                  <a:pt x="76" y="128"/>
                  <a:pt x="76" y="128"/>
                  <a:pt x="76" y="128"/>
                </a:cubicBezTo>
                <a:cubicBezTo>
                  <a:pt x="79" y="128"/>
                  <a:pt x="82" y="125"/>
                  <a:pt x="82" y="122"/>
                </a:cubicBezTo>
                <a:cubicBezTo>
                  <a:pt x="82" y="103"/>
                  <a:pt x="82" y="103"/>
                  <a:pt x="82" y="103"/>
                </a:cubicBezTo>
                <a:cubicBezTo>
                  <a:pt x="82" y="103"/>
                  <a:pt x="82" y="103"/>
                  <a:pt x="82" y="103"/>
                </a:cubicBezTo>
                <a:cubicBezTo>
                  <a:pt x="94" y="93"/>
                  <a:pt x="100" y="79"/>
                  <a:pt x="100" y="64"/>
                </a:cubicBezTo>
                <a:cubicBezTo>
                  <a:pt x="100" y="49"/>
                  <a:pt x="94" y="35"/>
                  <a:pt x="82" y="25"/>
                </a:cubicBezTo>
                <a:close/>
                <a:moveTo>
                  <a:pt x="23" y="5"/>
                </a:moveTo>
                <a:cubicBezTo>
                  <a:pt x="77" y="5"/>
                  <a:pt x="77" y="5"/>
                  <a:pt x="77" y="5"/>
                </a:cubicBezTo>
                <a:cubicBezTo>
                  <a:pt x="77" y="22"/>
                  <a:pt x="77" y="22"/>
                  <a:pt x="77" y="22"/>
                </a:cubicBezTo>
                <a:cubicBezTo>
                  <a:pt x="75" y="20"/>
                  <a:pt x="75" y="20"/>
                  <a:pt x="75" y="20"/>
                </a:cubicBezTo>
                <a:cubicBezTo>
                  <a:pt x="60" y="11"/>
                  <a:pt x="40" y="11"/>
                  <a:pt x="25" y="20"/>
                </a:cubicBezTo>
                <a:cubicBezTo>
                  <a:pt x="23" y="22"/>
                  <a:pt x="23" y="22"/>
                  <a:pt x="23" y="22"/>
                </a:cubicBezTo>
                <a:lnTo>
                  <a:pt x="23" y="5"/>
                </a:lnTo>
                <a:close/>
                <a:moveTo>
                  <a:pt x="77" y="123"/>
                </a:moveTo>
                <a:cubicBezTo>
                  <a:pt x="23" y="123"/>
                  <a:pt x="23" y="123"/>
                  <a:pt x="23" y="123"/>
                </a:cubicBezTo>
                <a:cubicBezTo>
                  <a:pt x="23" y="106"/>
                  <a:pt x="23" y="106"/>
                  <a:pt x="23" y="106"/>
                </a:cubicBezTo>
                <a:cubicBezTo>
                  <a:pt x="25" y="108"/>
                  <a:pt x="25" y="108"/>
                  <a:pt x="25" y="108"/>
                </a:cubicBezTo>
                <a:cubicBezTo>
                  <a:pt x="40" y="117"/>
                  <a:pt x="60" y="117"/>
                  <a:pt x="75" y="108"/>
                </a:cubicBezTo>
                <a:cubicBezTo>
                  <a:pt x="77" y="106"/>
                  <a:pt x="77" y="106"/>
                  <a:pt x="77" y="106"/>
                </a:cubicBezTo>
                <a:lnTo>
                  <a:pt x="77" y="123"/>
                </a:lnTo>
                <a:close/>
                <a:moveTo>
                  <a:pt x="82" y="96"/>
                </a:moveTo>
                <a:cubicBezTo>
                  <a:pt x="78" y="101"/>
                  <a:pt x="73" y="104"/>
                  <a:pt x="68" y="106"/>
                </a:cubicBezTo>
                <a:cubicBezTo>
                  <a:pt x="62" y="109"/>
                  <a:pt x="56" y="110"/>
                  <a:pt x="50" y="110"/>
                </a:cubicBezTo>
                <a:cubicBezTo>
                  <a:pt x="44" y="110"/>
                  <a:pt x="38" y="109"/>
                  <a:pt x="32" y="106"/>
                </a:cubicBezTo>
                <a:cubicBezTo>
                  <a:pt x="27" y="104"/>
                  <a:pt x="22" y="101"/>
                  <a:pt x="18" y="96"/>
                </a:cubicBezTo>
                <a:cubicBezTo>
                  <a:pt x="13" y="92"/>
                  <a:pt x="10" y="87"/>
                  <a:pt x="8" y="82"/>
                </a:cubicBezTo>
                <a:cubicBezTo>
                  <a:pt x="5" y="76"/>
                  <a:pt x="4" y="70"/>
                  <a:pt x="4" y="64"/>
                </a:cubicBezTo>
                <a:cubicBezTo>
                  <a:pt x="4" y="58"/>
                  <a:pt x="5" y="52"/>
                  <a:pt x="8" y="46"/>
                </a:cubicBezTo>
                <a:cubicBezTo>
                  <a:pt x="10" y="41"/>
                  <a:pt x="13" y="36"/>
                  <a:pt x="18" y="32"/>
                </a:cubicBezTo>
                <a:cubicBezTo>
                  <a:pt x="22" y="27"/>
                  <a:pt x="27" y="24"/>
                  <a:pt x="32" y="22"/>
                </a:cubicBezTo>
                <a:cubicBezTo>
                  <a:pt x="43" y="17"/>
                  <a:pt x="57" y="17"/>
                  <a:pt x="68" y="22"/>
                </a:cubicBezTo>
                <a:cubicBezTo>
                  <a:pt x="73" y="24"/>
                  <a:pt x="78" y="27"/>
                  <a:pt x="82" y="32"/>
                </a:cubicBezTo>
                <a:cubicBezTo>
                  <a:pt x="87" y="36"/>
                  <a:pt x="90" y="41"/>
                  <a:pt x="92" y="46"/>
                </a:cubicBezTo>
                <a:cubicBezTo>
                  <a:pt x="95" y="52"/>
                  <a:pt x="96" y="58"/>
                  <a:pt x="96" y="64"/>
                </a:cubicBezTo>
                <a:cubicBezTo>
                  <a:pt x="96" y="70"/>
                  <a:pt x="95" y="76"/>
                  <a:pt x="92" y="82"/>
                </a:cubicBezTo>
                <a:cubicBezTo>
                  <a:pt x="90" y="87"/>
                  <a:pt x="87" y="92"/>
                  <a:pt x="82" y="96"/>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43" name="Freeform 224"/>
          <p:cNvSpPr/>
          <p:nvPr/>
        </p:nvSpPr>
        <p:spPr bwMode="auto">
          <a:xfrm>
            <a:off x="10308570" y="3819314"/>
            <a:ext cx="106887" cy="174632"/>
          </a:xfrm>
          <a:custGeom>
            <a:avLst/>
            <a:gdLst>
              <a:gd name="T0" fmla="*/ 29 w 30"/>
              <a:gd name="T1" fmla="*/ 45 h 49"/>
              <a:gd name="T2" fmla="*/ 4 w 30"/>
              <a:gd name="T3" fmla="*/ 31 h 49"/>
              <a:gd name="T4" fmla="*/ 4 w 30"/>
              <a:gd name="T5" fmla="*/ 2 h 49"/>
              <a:gd name="T6" fmla="*/ 2 w 30"/>
              <a:gd name="T7" fmla="*/ 0 h 49"/>
              <a:gd name="T8" fmla="*/ 0 w 30"/>
              <a:gd name="T9" fmla="*/ 2 h 49"/>
              <a:gd name="T10" fmla="*/ 0 w 30"/>
              <a:gd name="T11" fmla="*/ 32 h 49"/>
              <a:gd name="T12" fmla="*/ 1 w 30"/>
              <a:gd name="T13" fmla="*/ 34 h 49"/>
              <a:gd name="T14" fmla="*/ 27 w 30"/>
              <a:gd name="T15" fmla="*/ 49 h 49"/>
              <a:gd name="T16" fmla="*/ 30 w 30"/>
              <a:gd name="T17" fmla="*/ 48 h 49"/>
              <a:gd name="T18" fmla="*/ 30 w 30"/>
              <a:gd name="T19" fmla="*/ 46 h 49"/>
              <a:gd name="T20" fmla="*/ 29 w 30"/>
              <a:gd name="T21" fmla="*/ 4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49">
                <a:moveTo>
                  <a:pt x="29" y="45"/>
                </a:moveTo>
                <a:cubicBezTo>
                  <a:pt x="4" y="31"/>
                  <a:pt x="4" y="31"/>
                  <a:pt x="4" y="31"/>
                </a:cubicBezTo>
                <a:cubicBezTo>
                  <a:pt x="4" y="2"/>
                  <a:pt x="4" y="2"/>
                  <a:pt x="4" y="2"/>
                </a:cubicBezTo>
                <a:cubicBezTo>
                  <a:pt x="4" y="1"/>
                  <a:pt x="3" y="0"/>
                  <a:pt x="2" y="0"/>
                </a:cubicBezTo>
                <a:cubicBezTo>
                  <a:pt x="1" y="0"/>
                  <a:pt x="0" y="1"/>
                  <a:pt x="0" y="2"/>
                </a:cubicBezTo>
                <a:cubicBezTo>
                  <a:pt x="0" y="32"/>
                  <a:pt x="0" y="32"/>
                  <a:pt x="0" y="32"/>
                </a:cubicBezTo>
                <a:cubicBezTo>
                  <a:pt x="0" y="33"/>
                  <a:pt x="0" y="34"/>
                  <a:pt x="1" y="34"/>
                </a:cubicBezTo>
                <a:cubicBezTo>
                  <a:pt x="27" y="49"/>
                  <a:pt x="27" y="49"/>
                  <a:pt x="27" y="49"/>
                </a:cubicBezTo>
                <a:cubicBezTo>
                  <a:pt x="28" y="49"/>
                  <a:pt x="29" y="49"/>
                  <a:pt x="30" y="48"/>
                </a:cubicBezTo>
                <a:cubicBezTo>
                  <a:pt x="30" y="47"/>
                  <a:pt x="30" y="47"/>
                  <a:pt x="30" y="46"/>
                </a:cubicBezTo>
                <a:cubicBezTo>
                  <a:pt x="30" y="46"/>
                  <a:pt x="29" y="45"/>
                  <a:pt x="29" y="4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44" name="Freeform 225"/>
          <p:cNvSpPr>
            <a:spLocks noEditPoints="1"/>
          </p:cNvSpPr>
          <p:nvPr/>
        </p:nvSpPr>
        <p:spPr bwMode="auto">
          <a:xfrm>
            <a:off x="9144854" y="3704899"/>
            <a:ext cx="495295" cy="456153"/>
          </a:xfrm>
          <a:custGeom>
            <a:avLst/>
            <a:gdLst>
              <a:gd name="T0" fmla="*/ 135 w 139"/>
              <a:gd name="T1" fmla="*/ 47 h 128"/>
              <a:gd name="T2" fmla="*/ 105 w 139"/>
              <a:gd name="T3" fmla="*/ 9 h 128"/>
              <a:gd name="T4" fmla="*/ 73 w 139"/>
              <a:gd name="T5" fmla="*/ 0 h 128"/>
              <a:gd name="T6" fmla="*/ 18 w 139"/>
              <a:gd name="T7" fmla="*/ 32 h 128"/>
              <a:gd name="T8" fmla="*/ 41 w 139"/>
              <a:gd name="T9" fmla="*/ 119 h 128"/>
              <a:gd name="T10" fmla="*/ 73 w 139"/>
              <a:gd name="T11" fmla="*/ 128 h 128"/>
              <a:gd name="T12" fmla="*/ 128 w 139"/>
              <a:gd name="T13" fmla="*/ 96 h 128"/>
              <a:gd name="T14" fmla="*/ 135 w 139"/>
              <a:gd name="T15" fmla="*/ 47 h 128"/>
              <a:gd name="T16" fmla="*/ 132 w 139"/>
              <a:gd name="T17" fmla="*/ 71 h 128"/>
              <a:gd name="T18" fmla="*/ 124 w 139"/>
              <a:gd name="T19" fmla="*/ 94 h 128"/>
              <a:gd name="T20" fmla="*/ 115 w 139"/>
              <a:gd name="T21" fmla="*/ 106 h 128"/>
              <a:gd name="T22" fmla="*/ 102 w 139"/>
              <a:gd name="T23" fmla="*/ 116 h 128"/>
              <a:gd name="T24" fmla="*/ 73 w 139"/>
              <a:gd name="T25" fmla="*/ 123 h 128"/>
              <a:gd name="T26" fmla="*/ 58 w 139"/>
              <a:gd name="T27" fmla="*/ 121 h 128"/>
              <a:gd name="T28" fmla="*/ 43 w 139"/>
              <a:gd name="T29" fmla="*/ 115 h 128"/>
              <a:gd name="T30" fmla="*/ 26 w 139"/>
              <a:gd name="T31" fmla="*/ 100 h 128"/>
              <a:gd name="T32" fmla="*/ 16 w 139"/>
              <a:gd name="T33" fmla="*/ 79 h 128"/>
              <a:gd name="T34" fmla="*/ 14 w 139"/>
              <a:gd name="T35" fmla="*/ 57 h 128"/>
              <a:gd name="T36" fmla="*/ 22 w 139"/>
              <a:gd name="T37" fmla="*/ 34 h 128"/>
              <a:gd name="T38" fmla="*/ 31 w 139"/>
              <a:gd name="T39" fmla="*/ 22 h 128"/>
              <a:gd name="T40" fmla="*/ 44 w 139"/>
              <a:gd name="T41" fmla="*/ 12 h 128"/>
              <a:gd name="T42" fmla="*/ 88 w 139"/>
              <a:gd name="T43" fmla="*/ 7 h 128"/>
              <a:gd name="T44" fmla="*/ 103 w 139"/>
              <a:gd name="T45" fmla="*/ 13 h 128"/>
              <a:gd name="T46" fmla="*/ 120 w 139"/>
              <a:gd name="T47" fmla="*/ 28 h 128"/>
              <a:gd name="T48" fmla="*/ 130 w 139"/>
              <a:gd name="T49" fmla="*/ 49 h 128"/>
              <a:gd name="T50" fmla="*/ 132 w 139"/>
              <a:gd name="T51"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9" h="128">
                <a:moveTo>
                  <a:pt x="135" y="47"/>
                </a:moveTo>
                <a:cubicBezTo>
                  <a:pt x="130" y="31"/>
                  <a:pt x="120" y="17"/>
                  <a:pt x="105" y="9"/>
                </a:cubicBezTo>
                <a:cubicBezTo>
                  <a:pt x="95" y="3"/>
                  <a:pt x="84" y="0"/>
                  <a:pt x="73" y="0"/>
                </a:cubicBezTo>
                <a:cubicBezTo>
                  <a:pt x="50" y="0"/>
                  <a:pt x="29" y="12"/>
                  <a:pt x="18" y="32"/>
                </a:cubicBezTo>
                <a:cubicBezTo>
                  <a:pt x="0" y="63"/>
                  <a:pt x="10" y="102"/>
                  <a:pt x="41" y="119"/>
                </a:cubicBezTo>
                <a:cubicBezTo>
                  <a:pt x="51" y="125"/>
                  <a:pt x="62" y="128"/>
                  <a:pt x="73" y="128"/>
                </a:cubicBezTo>
                <a:cubicBezTo>
                  <a:pt x="96" y="128"/>
                  <a:pt x="117" y="116"/>
                  <a:pt x="128" y="96"/>
                </a:cubicBezTo>
                <a:cubicBezTo>
                  <a:pt x="137" y="81"/>
                  <a:pt x="139" y="64"/>
                  <a:pt x="135" y="47"/>
                </a:cubicBezTo>
                <a:close/>
                <a:moveTo>
                  <a:pt x="132" y="71"/>
                </a:moveTo>
                <a:cubicBezTo>
                  <a:pt x="131" y="79"/>
                  <a:pt x="128" y="87"/>
                  <a:pt x="124" y="94"/>
                </a:cubicBezTo>
                <a:cubicBezTo>
                  <a:pt x="122" y="98"/>
                  <a:pt x="118" y="103"/>
                  <a:pt x="115" y="106"/>
                </a:cubicBezTo>
                <a:cubicBezTo>
                  <a:pt x="111" y="110"/>
                  <a:pt x="107" y="113"/>
                  <a:pt x="102" y="116"/>
                </a:cubicBezTo>
                <a:cubicBezTo>
                  <a:pt x="93" y="121"/>
                  <a:pt x="83" y="123"/>
                  <a:pt x="73" y="123"/>
                </a:cubicBezTo>
                <a:cubicBezTo>
                  <a:pt x="68" y="123"/>
                  <a:pt x="63" y="123"/>
                  <a:pt x="58" y="121"/>
                </a:cubicBezTo>
                <a:cubicBezTo>
                  <a:pt x="53" y="120"/>
                  <a:pt x="48" y="118"/>
                  <a:pt x="43" y="115"/>
                </a:cubicBezTo>
                <a:cubicBezTo>
                  <a:pt x="36" y="111"/>
                  <a:pt x="30" y="106"/>
                  <a:pt x="26" y="100"/>
                </a:cubicBezTo>
                <a:cubicBezTo>
                  <a:pt x="21" y="94"/>
                  <a:pt x="18" y="87"/>
                  <a:pt x="16" y="79"/>
                </a:cubicBezTo>
                <a:cubicBezTo>
                  <a:pt x="14" y="72"/>
                  <a:pt x="13" y="64"/>
                  <a:pt x="14" y="57"/>
                </a:cubicBezTo>
                <a:cubicBezTo>
                  <a:pt x="15" y="49"/>
                  <a:pt x="18" y="41"/>
                  <a:pt x="22" y="34"/>
                </a:cubicBezTo>
                <a:cubicBezTo>
                  <a:pt x="24" y="30"/>
                  <a:pt x="28" y="25"/>
                  <a:pt x="31" y="22"/>
                </a:cubicBezTo>
                <a:cubicBezTo>
                  <a:pt x="35" y="18"/>
                  <a:pt x="39" y="15"/>
                  <a:pt x="44" y="12"/>
                </a:cubicBezTo>
                <a:cubicBezTo>
                  <a:pt x="57" y="5"/>
                  <a:pt x="73" y="3"/>
                  <a:pt x="88" y="7"/>
                </a:cubicBezTo>
                <a:cubicBezTo>
                  <a:pt x="93" y="8"/>
                  <a:pt x="98" y="10"/>
                  <a:pt x="103" y="13"/>
                </a:cubicBezTo>
                <a:cubicBezTo>
                  <a:pt x="110" y="17"/>
                  <a:pt x="116" y="22"/>
                  <a:pt x="120" y="28"/>
                </a:cubicBezTo>
                <a:cubicBezTo>
                  <a:pt x="125" y="34"/>
                  <a:pt x="128" y="41"/>
                  <a:pt x="130" y="49"/>
                </a:cubicBezTo>
                <a:cubicBezTo>
                  <a:pt x="132" y="56"/>
                  <a:pt x="133" y="64"/>
                  <a:pt x="132" y="71"/>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45" name="Freeform 226"/>
          <p:cNvSpPr/>
          <p:nvPr/>
        </p:nvSpPr>
        <p:spPr bwMode="auto">
          <a:xfrm>
            <a:off x="9397769" y="3772644"/>
            <a:ext cx="149041" cy="246894"/>
          </a:xfrm>
          <a:custGeom>
            <a:avLst/>
            <a:gdLst>
              <a:gd name="T0" fmla="*/ 41 w 42"/>
              <a:gd name="T1" fmla="*/ 65 h 69"/>
              <a:gd name="T2" fmla="*/ 4 w 42"/>
              <a:gd name="T3" fmla="*/ 44 h 69"/>
              <a:gd name="T4" fmla="*/ 4 w 42"/>
              <a:gd name="T5" fmla="*/ 2 h 69"/>
              <a:gd name="T6" fmla="*/ 2 w 42"/>
              <a:gd name="T7" fmla="*/ 0 h 69"/>
              <a:gd name="T8" fmla="*/ 0 w 42"/>
              <a:gd name="T9" fmla="*/ 2 h 69"/>
              <a:gd name="T10" fmla="*/ 0 w 42"/>
              <a:gd name="T11" fmla="*/ 45 h 69"/>
              <a:gd name="T12" fmla="*/ 1 w 42"/>
              <a:gd name="T13" fmla="*/ 47 h 69"/>
              <a:gd name="T14" fmla="*/ 38 w 42"/>
              <a:gd name="T15" fmla="*/ 69 h 69"/>
              <a:gd name="T16" fmla="*/ 41 w 42"/>
              <a:gd name="T17" fmla="*/ 68 h 69"/>
              <a:gd name="T18" fmla="*/ 42 w 42"/>
              <a:gd name="T19" fmla="*/ 66 h 69"/>
              <a:gd name="T20" fmla="*/ 41 w 42"/>
              <a:gd name="T21" fmla="*/ 6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69">
                <a:moveTo>
                  <a:pt x="41" y="65"/>
                </a:moveTo>
                <a:cubicBezTo>
                  <a:pt x="4" y="44"/>
                  <a:pt x="4" y="44"/>
                  <a:pt x="4" y="44"/>
                </a:cubicBezTo>
                <a:cubicBezTo>
                  <a:pt x="4" y="2"/>
                  <a:pt x="4" y="2"/>
                  <a:pt x="4" y="2"/>
                </a:cubicBezTo>
                <a:cubicBezTo>
                  <a:pt x="4" y="1"/>
                  <a:pt x="3" y="0"/>
                  <a:pt x="2" y="0"/>
                </a:cubicBezTo>
                <a:cubicBezTo>
                  <a:pt x="1" y="0"/>
                  <a:pt x="0" y="1"/>
                  <a:pt x="0" y="2"/>
                </a:cubicBezTo>
                <a:cubicBezTo>
                  <a:pt x="0" y="45"/>
                  <a:pt x="0" y="45"/>
                  <a:pt x="0" y="45"/>
                </a:cubicBezTo>
                <a:cubicBezTo>
                  <a:pt x="0" y="46"/>
                  <a:pt x="0" y="47"/>
                  <a:pt x="1" y="47"/>
                </a:cubicBezTo>
                <a:cubicBezTo>
                  <a:pt x="38" y="69"/>
                  <a:pt x="38" y="69"/>
                  <a:pt x="38" y="69"/>
                </a:cubicBezTo>
                <a:cubicBezTo>
                  <a:pt x="39" y="69"/>
                  <a:pt x="41" y="69"/>
                  <a:pt x="41" y="68"/>
                </a:cubicBezTo>
                <a:cubicBezTo>
                  <a:pt x="42" y="67"/>
                  <a:pt x="42" y="67"/>
                  <a:pt x="42" y="66"/>
                </a:cubicBezTo>
                <a:cubicBezTo>
                  <a:pt x="41" y="65"/>
                  <a:pt x="41" y="65"/>
                  <a:pt x="41" y="6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46" name="Freeform 227"/>
          <p:cNvSpPr>
            <a:spLocks noEditPoints="1"/>
          </p:cNvSpPr>
          <p:nvPr/>
        </p:nvSpPr>
        <p:spPr bwMode="auto">
          <a:xfrm>
            <a:off x="8304810" y="3704899"/>
            <a:ext cx="376363" cy="456153"/>
          </a:xfrm>
          <a:custGeom>
            <a:avLst/>
            <a:gdLst>
              <a:gd name="T0" fmla="*/ 93 w 106"/>
              <a:gd name="T1" fmla="*/ 22 h 128"/>
              <a:gd name="T2" fmla="*/ 63 w 106"/>
              <a:gd name="T3" fmla="*/ 10 h 128"/>
              <a:gd name="T4" fmla="*/ 43 w 106"/>
              <a:gd name="T5" fmla="*/ 10 h 128"/>
              <a:gd name="T6" fmla="*/ 13 w 106"/>
              <a:gd name="T7" fmla="*/ 22 h 128"/>
              <a:gd name="T8" fmla="*/ 7 w 106"/>
              <a:gd name="T9" fmla="*/ 43 h 128"/>
              <a:gd name="T10" fmla="*/ 43 w 106"/>
              <a:gd name="T11" fmla="*/ 49 h 128"/>
              <a:gd name="T12" fmla="*/ 13 w 106"/>
              <a:gd name="T13" fmla="*/ 65 h 128"/>
              <a:gd name="T14" fmla="*/ 11 w 106"/>
              <a:gd name="T15" fmla="*/ 66 h 128"/>
              <a:gd name="T16" fmla="*/ 0 w 106"/>
              <a:gd name="T17" fmla="*/ 79 h 128"/>
              <a:gd name="T18" fmla="*/ 11 w 106"/>
              <a:gd name="T19" fmla="*/ 92 h 128"/>
              <a:gd name="T20" fmla="*/ 43 w 106"/>
              <a:gd name="T21" fmla="*/ 92 h 128"/>
              <a:gd name="T22" fmla="*/ 63 w 106"/>
              <a:gd name="T23" fmla="*/ 128 h 128"/>
              <a:gd name="T24" fmla="*/ 93 w 106"/>
              <a:gd name="T25" fmla="*/ 92 h 128"/>
              <a:gd name="T26" fmla="*/ 99 w 106"/>
              <a:gd name="T27" fmla="*/ 71 h 128"/>
              <a:gd name="T28" fmla="*/ 63 w 106"/>
              <a:gd name="T29" fmla="*/ 65 h 128"/>
              <a:gd name="T30" fmla="*/ 93 w 106"/>
              <a:gd name="T31" fmla="*/ 49 h 128"/>
              <a:gd name="T32" fmla="*/ 95 w 106"/>
              <a:gd name="T33" fmla="*/ 48 h 128"/>
              <a:gd name="T34" fmla="*/ 106 w 106"/>
              <a:gd name="T35" fmla="*/ 36 h 128"/>
              <a:gd name="T36" fmla="*/ 95 w 106"/>
              <a:gd name="T37" fmla="*/ 23 h 128"/>
              <a:gd name="T38" fmla="*/ 53 w 106"/>
              <a:gd name="T39" fmla="*/ 5 h 128"/>
              <a:gd name="T40" fmla="*/ 58 w 106"/>
              <a:gd name="T41" fmla="*/ 22 h 128"/>
              <a:gd name="T42" fmla="*/ 48 w 106"/>
              <a:gd name="T43" fmla="*/ 10 h 128"/>
              <a:gd name="T44" fmla="*/ 48 w 106"/>
              <a:gd name="T45" fmla="*/ 123 h 128"/>
              <a:gd name="T46" fmla="*/ 58 w 106"/>
              <a:gd name="T47" fmla="*/ 92 h 128"/>
              <a:gd name="T48" fmla="*/ 94 w 106"/>
              <a:gd name="T49" fmla="*/ 70 h 128"/>
              <a:gd name="T50" fmla="*/ 14 w 106"/>
              <a:gd name="T51" fmla="*/ 88 h 128"/>
              <a:gd name="T52" fmla="*/ 14 w 106"/>
              <a:gd name="T53" fmla="*/ 70 h 128"/>
              <a:gd name="T54" fmla="*/ 48 w 106"/>
              <a:gd name="T55" fmla="*/ 65 h 128"/>
              <a:gd name="T56" fmla="*/ 58 w 106"/>
              <a:gd name="T57" fmla="*/ 49 h 128"/>
              <a:gd name="T58" fmla="*/ 48 w 106"/>
              <a:gd name="T59" fmla="*/ 65 h 128"/>
              <a:gd name="T60" fmla="*/ 12 w 106"/>
              <a:gd name="T61" fmla="*/ 44 h 128"/>
              <a:gd name="T62" fmla="*/ 92 w 106"/>
              <a:gd name="T63" fmla="*/ 27 h 128"/>
              <a:gd name="T64" fmla="*/ 92 w 106"/>
              <a:gd name="T65"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28">
                <a:moveTo>
                  <a:pt x="95" y="23"/>
                </a:moveTo>
                <a:cubicBezTo>
                  <a:pt x="94" y="22"/>
                  <a:pt x="94" y="22"/>
                  <a:pt x="93" y="22"/>
                </a:cubicBezTo>
                <a:cubicBezTo>
                  <a:pt x="63" y="22"/>
                  <a:pt x="63" y="22"/>
                  <a:pt x="63" y="22"/>
                </a:cubicBezTo>
                <a:cubicBezTo>
                  <a:pt x="63" y="10"/>
                  <a:pt x="63" y="10"/>
                  <a:pt x="63" y="10"/>
                </a:cubicBezTo>
                <a:cubicBezTo>
                  <a:pt x="63" y="4"/>
                  <a:pt x="58" y="0"/>
                  <a:pt x="53" y="0"/>
                </a:cubicBezTo>
                <a:cubicBezTo>
                  <a:pt x="48" y="0"/>
                  <a:pt x="43" y="4"/>
                  <a:pt x="43" y="10"/>
                </a:cubicBezTo>
                <a:cubicBezTo>
                  <a:pt x="43" y="22"/>
                  <a:pt x="43" y="22"/>
                  <a:pt x="43" y="22"/>
                </a:cubicBezTo>
                <a:cubicBezTo>
                  <a:pt x="13" y="22"/>
                  <a:pt x="13" y="22"/>
                  <a:pt x="13" y="22"/>
                </a:cubicBezTo>
                <a:cubicBezTo>
                  <a:pt x="10" y="22"/>
                  <a:pt x="7" y="25"/>
                  <a:pt x="7" y="28"/>
                </a:cubicBezTo>
                <a:cubicBezTo>
                  <a:pt x="7" y="43"/>
                  <a:pt x="7" y="43"/>
                  <a:pt x="7" y="43"/>
                </a:cubicBezTo>
                <a:cubicBezTo>
                  <a:pt x="7" y="46"/>
                  <a:pt x="10" y="49"/>
                  <a:pt x="13" y="49"/>
                </a:cubicBezTo>
                <a:cubicBezTo>
                  <a:pt x="43" y="49"/>
                  <a:pt x="43" y="49"/>
                  <a:pt x="43" y="49"/>
                </a:cubicBezTo>
                <a:cubicBezTo>
                  <a:pt x="43" y="65"/>
                  <a:pt x="43" y="65"/>
                  <a:pt x="43" y="65"/>
                </a:cubicBezTo>
                <a:cubicBezTo>
                  <a:pt x="13" y="65"/>
                  <a:pt x="13" y="65"/>
                  <a:pt x="13" y="65"/>
                </a:cubicBezTo>
                <a:cubicBezTo>
                  <a:pt x="12" y="65"/>
                  <a:pt x="12" y="66"/>
                  <a:pt x="11" y="66"/>
                </a:cubicBezTo>
                <a:cubicBezTo>
                  <a:pt x="11" y="66"/>
                  <a:pt x="11" y="66"/>
                  <a:pt x="11" y="66"/>
                </a:cubicBezTo>
                <a:cubicBezTo>
                  <a:pt x="0" y="77"/>
                  <a:pt x="0" y="77"/>
                  <a:pt x="0" y="77"/>
                </a:cubicBezTo>
                <a:cubicBezTo>
                  <a:pt x="0" y="78"/>
                  <a:pt x="0" y="78"/>
                  <a:pt x="0" y="79"/>
                </a:cubicBezTo>
                <a:cubicBezTo>
                  <a:pt x="0" y="79"/>
                  <a:pt x="0" y="80"/>
                  <a:pt x="0" y="80"/>
                </a:cubicBezTo>
                <a:cubicBezTo>
                  <a:pt x="11" y="92"/>
                  <a:pt x="11" y="92"/>
                  <a:pt x="11" y="92"/>
                </a:cubicBezTo>
                <a:cubicBezTo>
                  <a:pt x="12" y="92"/>
                  <a:pt x="12" y="92"/>
                  <a:pt x="13" y="92"/>
                </a:cubicBezTo>
                <a:cubicBezTo>
                  <a:pt x="43" y="92"/>
                  <a:pt x="43" y="92"/>
                  <a:pt x="43" y="92"/>
                </a:cubicBezTo>
                <a:cubicBezTo>
                  <a:pt x="43" y="128"/>
                  <a:pt x="43" y="128"/>
                  <a:pt x="43" y="128"/>
                </a:cubicBezTo>
                <a:cubicBezTo>
                  <a:pt x="63" y="128"/>
                  <a:pt x="63" y="128"/>
                  <a:pt x="63" y="128"/>
                </a:cubicBezTo>
                <a:cubicBezTo>
                  <a:pt x="63" y="92"/>
                  <a:pt x="63" y="92"/>
                  <a:pt x="63" y="92"/>
                </a:cubicBezTo>
                <a:cubicBezTo>
                  <a:pt x="93" y="92"/>
                  <a:pt x="93" y="92"/>
                  <a:pt x="93" y="92"/>
                </a:cubicBezTo>
                <a:cubicBezTo>
                  <a:pt x="96" y="92"/>
                  <a:pt x="99" y="90"/>
                  <a:pt x="99" y="86"/>
                </a:cubicBezTo>
                <a:cubicBezTo>
                  <a:pt x="99" y="71"/>
                  <a:pt x="99" y="71"/>
                  <a:pt x="99" y="71"/>
                </a:cubicBezTo>
                <a:cubicBezTo>
                  <a:pt x="99" y="68"/>
                  <a:pt x="96" y="65"/>
                  <a:pt x="93" y="65"/>
                </a:cubicBezTo>
                <a:cubicBezTo>
                  <a:pt x="63" y="65"/>
                  <a:pt x="63" y="65"/>
                  <a:pt x="63" y="65"/>
                </a:cubicBezTo>
                <a:cubicBezTo>
                  <a:pt x="63" y="49"/>
                  <a:pt x="63" y="49"/>
                  <a:pt x="63" y="49"/>
                </a:cubicBezTo>
                <a:cubicBezTo>
                  <a:pt x="93" y="49"/>
                  <a:pt x="93" y="49"/>
                  <a:pt x="93" y="49"/>
                </a:cubicBezTo>
                <a:cubicBezTo>
                  <a:pt x="94" y="49"/>
                  <a:pt x="94" y="49"/>
                  <a:pt x="95" y="48"/>
                </a:cubicBezTo>
                <a:cubicBezTo>
                  <a:pt x="95" y="48"/>
                  <a:pt x="95" y="48"/>
                  <a:pt x="95" y="48"/>
                </a:cubicBezTo>
                <a:cubicBezTo>
                  <a:pt x="106" y="37"/>
                  <a:pt x="106" y="37"/>
                  <a:pt x="106" y="37"/>
                </a:cubicBezTo>
                <a:cubicBezTo>
                  <a:pt x="106" y="37"/>
                  <a:pt x="106" y="36"/>
                  <a:pt x="106" y="36"/>
                </a:cubicBezTo>
                <a:cubicBezTo>
                  <a:pt x="106" y="35"/>
                  <a:pt x="106" y="34"/>
                  <a:pt x="106" y="34"/>
                </a:cubicBezTo>
                <a:lnTo>
                  <a:pt x="95" y="23"/>
                </a:lnTo>
                <a:close/>
                <a:moveTo>
                  <a:pt x="48" y="10"/>
                </a:moveTo>
                <a:cubicBezTo>
                  <a:pt x="48" y="7"/>
                  <a:pt x="50" y="5"/>
                  <a:pt x="53" y="5"/>
                </a:cubicBezTo>
                <a:cubicBezTo>
                  <a:pt x="56" y="5"/>
                  <a:pt x="58" y="7"/>
                  <a:pt x="58" y="10"/>
                </a:cubicBezTo>
                <a:cubicBezTo>
                  <a:pt x="58" y="22"/>
                  <a:pt x="58" y="22"/>
                  <a:pt x="58" y="22"/>
                </a:cubicBezTo>
                <a:cubicBezTo>
                  <a:pt x="48" y="22"/>
                  <a:pt x="48" y="22"/>
                  <a:pt x="48" y="22"/>
                </a:cubicBezTo>
                <a:lnTo>
                  <a:pt x="48" y="10"/>
                </a:lnTo>
                <a:close/>
                <a:moveTo>
                  <a:pt x="58" y="123"/>
                </a:moveTo>
                <a:cubicBezTo>
                  <a:pt x="48" y="123"/>
                  <a:pt x="48" y="123"/>
                  <a:pt x="48" y="123"/>
                </a:cubicBezTo>
                <a:cubicBezTo>
                  <a:pt x="48" y="92"/>
                  <a:pt x="48" y="92"/>
                  <a:pt x="48" y="92"/>
                </a:cubicBezTo>
                <a:cubicBezTo>
                  <a:pt x="58" y="92"/>
                  <a:pt x="58" y="92"/>
                  <a:pt x="58" y="92"/>
                </a:cubicBezTo>
                <a:lnTo>
                  <a:pt x="58" y="123"/>
                </a:lnTo>
                <a:close/>
                <a:moveTo>
                  <a:pt x="94" y="70"/>
                </a:moveTo>
                <a:cubicBezTo>
                  <a:pt x="94" y="88"/>
                  <a:pt x="94" y="88"/>
                  <a:pt x="94" y="88"/>
                </a:cubicBezTo>
                <a:cubicBezTo>
                  <a:pt x="14" y="88"/>
                  <a:pt x="14" y="88"/>
                  <a:pt x="14" y="88"/>
                </a:cubicBezTo>
                <a:cubicBezTo>
                  <a:pt x="5" y="79"/>
                  <a:pt x="5" y="79"/>
                  <a:pt x="5" y="79"/>
                </a:cubicBezTo>
                <a:cubicBezTo>
                  <a:pt x="14" y="70"/>
                  <a:pt x="14" y="70"/>
                  <a:pt x="14" y="70"/>
                </a:cubicBezTo>
                <a:lnTo>
                  <a:pt x="94" y="70"/>
                </a:lnTo>
                <a:close/>
                <a:moveTo>
                  <a:pt x="48" y="65"/>
                </a:moveTo>
                <a:cubicBezTo>
                  <a:pt x="48" y="49"/>
                  <a:pt x="48" y="49"/>
                  <a:pt x="48" y="49"/>
                </a:cubicBezTo>
                <a:cubicBezTo>
                  <a:pt x="58" y="49"/>
                  <a:pt x="58" y="49"/>
                  <a:pt x="58" y="49"/>
                </a:cubicBezTo>
                <a:cubicBezTo>
                  <a:pt x="58" y="65"/>
                  <a:pt x="58" y="65"/>
                  <a:pt x="58" y="65"/>
                </a:cubicBezTo>
                <a:lnTo>
                  <a:pt x="48" y="65"/>
                </a:lnTo>
                <a:close/>
                <a:moveTo>
                  <a:pt x="92" y="44"/>
                </a:moveTo>
                <a:cubicBezTo>
                  <a:pt x="12" y="44"/>
                  <a:pt x="12" y="44"/>
                  <a:pt x="12" y="44"/>
                </a:cubicBezTo>
                <a:cubicBezTo>
                  <a:pt x="12" y="27"/>
                  <a:pt x="12" y="27"/>
                  <a:pt x="12" y="27"/>
                </a:cubicBezTo>
                <a:cubicBezTo>
                  <a:pt x="92" y="27"/>
                  <a:pt x="92" y="27"/>
                  <a:pt x="92" y="27"/>
                </a:cubicBezTo>
                <a:cubicBezTo>
                  <a:pt x="101" y="36"/>
                  <a:pt x="101" y="36"/>
                  <a:pt x="101" y="36"/>
                </a:cubicBezTo>
                <a:lnTo>
                  <a:pt x="92" y="4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47" name="Freeform 228"/>
          <p:cNvSpPr>
            <a:spLocks noEditPoints="1"/>
          </p:cNvSpPr>
          <p:nvPr/>
        </p:nvSpPr>
        <p:spPr bwMode="auto">
          <a:xfrm>
            <a:off x="7353362" y="3704899"/>
            <a:ext cx="456153" cy="45615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06 w 128"/>
              <a:gd name="T11" fmla="*/ 106 h 128"/>
              <a:gd name="T12" fmla="*/ 87 w 128"/>
              <a:gd name="T13" fmla="*/ 119 h 128"/>
              <a:gd name="T14" fmla="*/ 64 w 128"/>
              <a:gd name="T15" fmla="*/ 123 h 128"/>
              <a:gd name="T16" fmla="*/ 41 w 128"/>
              <a:gd name="T17" fmla="*/ 119 h 128"/>
              <a:gd name="T18" fmla="*/ 22 w 128"/>
              <a:gd name="T19" fmla="*/ 106 h 128"/>
              <a:gd name="T20" fmla="*/ 9 w 128"/>
              <a:gd name="T21" fmla="*/ 87 h 128"/>
              <a:gd name="T22" fmla="*/ 5 w 128"/>
              <a:gd name="T23" fmla="*/ 64 h 128"/>
              <a:gd name="T24" fmla="*/ 9 w 128"/>
              <a:gd name="T25" fmla="*/ 41 h 128"/>
              <a:gd name="T26" fmla="*/ 22 w 128"/>
              <a:gd name="T27" fmla="*/ 22 h 128"/>
              <a:gd name="T28" fmla="*/ 41 w 128"/>
              <a:gd name="T29" fmla="*/ 9 h 128"/>
              <a:gd name="T30" fmla="*/ 87 w 128"/>
              <a:gd name="T31" fmla="*/ 9 h 128"/>
              <a:gd name="T32" fmla="*/ 106 w 128"/>
              <a:gd name="T33" fmla="*/ 22 h 128"/>
              <a:gd name="T34" fmla="*/ 119 w 128"/>
              <a:gd name="T35" fmla="*/ 41 h 128"/>
              <a:gd name="T36" fmla="*/ 123 w 128"/>
              <a:gd name="T37" fmla="*/ 64 h 128"/>
              <a:gd name="T38" fmla="*/ 119 w 128"/>
              <a:gd name="T39" fmla="*/ 87 h 128"/>
              <a:gd name="T40" fmla="*/ 106 w 128"/>
              <a:gd name="T4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06" y="106"/>
                </a:moveTo>
                <a:cubicBezTo>
                  <a:pt x="101" y="111"/>
                  <a:pt x="94" y="116"/>
                  <a:pt x="87" y="119"/>
                </a:cubicBezTo>
                <a:cubicBezTo>
                  <a:pt x="80" y="122"/>
                  <a:pt x="72" y="123"/>
                  <a:pt x="64" y="123"/>
                </a:cubicBezTo>
                <a:cubicBezTo>
                  <a:pt x="56" y="123"/>
                  <a:pt x="48" y="122"/>
                  <a:pt x="41" y="119"/>
                </a:cubicBezTo>
                <a:cubicBezTo>
                  <a:pt x="34" y="116"/>
                  <a:pt x="27" y="111"/>
                  <a:pt x="22" y="106"/>
                </a:cubicBezTo>
                <a:cubicBezTo>
                  <a:pt x="17" y="101"/>
                  <a:pt x="12" y="94"/>
                  <a:pt x="9" y="87"/>
                </a:cubicBezTo>
                <a:cubicBezTo>
                  <a:pt x="6" y="80"/>
                  <a:pt x="5" y="72"/>
                  <a:pt x="5" y="64"/>
                </a:cubicBezTo>
                <a:cubicBezTo>
                  <a:pt x="5" y="56"/>
                  <a:pt x="6" y="48"/>
                  <a:pt x="9" y="41"/>
                </a:cubicBezTo>
                <a:cubicBezTo>
                  <a:pt x="12" y="34"/>
                  <a:pt x="17" y="27"/>
                  <a:pt x="22" y="22"/>
                </a:cubicBezTo>
                <a:cubicBezTo>
                  <a:pt x="27" y="17"/>
                  <a:pt x="34" y="12"/>
                  <a:pt x="41" y="9"/>
                </a:cubicBezTo>
                <a:cubicBezTo>
                  <a:pt x="56" y="3"/>
                  <a:pt x="72" y="3"/>
                  <a:pt x="87" y="9"/>
                </a:cubicBezTo>
                <a:cubicBezTo>
                  <a:pt x="94" y="12"/>
                  <a:pt x="101" y="17"/>
                  <a:pt x="106" y="22"/>
                </a:cubicBezTo>
                <a:cubicBezTo>
                  <a:pt x="111" y="27"/>
                  <a:pt x="116" y="34"/>
                  <a:pt x="119" y="41"/>
                </a:cubicBezTo>
                <a:cubicBezTo>
                  <a:pt x="122" y="48"/>
                  <a:pt x="123" y="56"/>
                  <a:pt x="123" y="64"/>
                </a:cubicBezTo>
                <a:cubicBezTo>
                  <a:pt x="123" y="72"/>
                  <a:pt x="122" y="80"/>
                  <a:pt x="119" y="87"/>
                </a:cubicBezTo>
                <a:cubicBezTo>
                  <a:pt x="116" y="94"/>
                  <a:pt x="112" y="101"/>
                  <a:pt x="106" y="106"/>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48" name="Oval 229"/>
          <p:cNvSpPr>
            <a:spLocks noChangeArrowheads="1"/>
          </p:cNvSpPr>
          <p:nvPr/>
        </p:nvSpPr>
        <p:spPr bwMode="auto">
          <a:xfrm>
            <a:off x="7567137" y="3918674"/>
            <a:ext cx="28603" cy="2860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49" name="Freeform 230"/>
          <p:cNvSpPr>
            <a:spLocks noEditPoints="1"/>
          </p:cNvSpPr>
          <p:nvPr/>
        </p:nvSpPr>
        <p:spPr bwMode="auto">
          <a:xfrm>
            <a:off x="7509929" y="3777161"/>
            <a:ext cx="143019" cy="313135"/>
          </a:xfrm>
          <a:custGeom>
            <a:avLst/>
            <a:gdLst>
              <a:gd name="T0" fmla="*/ 40 w 40"/>
              <a:gd name="T1" fmla="*/ 43 h 88"/>
              <a:gd name="T2" fmla="*/ 40 w 40"/>
              <a:gd name="T3" fmla="*/ 43 h 88"/>
              <a:gd name="T4" fmla="*/ 22 w 40"/>
              <a:gd name="T5" fmla="*/ 2 h 88"/>
              <a:gd name="T6" fmla="*/ 18 w 40"/>
              <a:gd name="T7" fmla="*/ 2 h 88"/>
              <a:gd name="T8" fmla="*/ 0 w 40"/>
              <a:gd name="T9" fmla="*/ 43 h 88"/>
              <a:gd name="T10" fmla="*/ 0 w 40"/>
              <a:gd name="T11" fmla="*/ 44 h 88"/>
              <a:gd name="T12" fmla="*/ 0 w 40"/>
              <a:gd name="T13" fmla="*/ 45 h 88"/>
              <a:gd name="T14" fmla="*/ 0 w 40"/>
              <a:gd name="T15" fmla="*/ 45 h 88"/>
              <a:gd name="T16" fmla="*/ 18 w 40"/>
              <a:gd name="T17" fmla="*/ 86 h 88"/>
              <a:gd name="T18" fmla="*/ 22 w 40"/>
              <a:gd name="T19" fmla="*/ 86 h 88"/>
              <a:gd name="T20" fmla="*/ 40 w 40"/>
              <a:gd name="T21" fmla="*/ 45 h 88"/>
              <a:gd name="T22" fmla="*/ 40 w 40"/>
              <a:gd name="T23" fmla="*/ 44 h 88"/>
              <a:gd name="T24" fmla="*/ 40 w 40"/>
              <a:gd name="T25" fmla="*/ 44 h 88"/>
              <a:gd name="T26" fmla="*/ 40 w 40"/>
              <a:gd name="T27" fmla="*/ 44 h 88"/>
              <a:gd name="T28" fmla="*/ 40 w 40"/>
              <a:gd name="T29" fmla="*/ 43 h 88"/>
              <a:gd name="T30" fmla="*/ 20 w 40"/>
              <a:gd name="T31" fmla="*/ 80 h 88"/>
              <a:gd name="T32" fmla="*/ 4 w 40"/>
              <a:gd name="T33" fmla="*/ 44 h 88"/>
              <a:gd name="T34" fmla="*/ 20 w 40"/>
              <a:gd name="T35" fmla="*/ 9 h 88"/>
              <a:gd name="T36" fmla="*/ 36 w 40"/>
              <a:gd name="T37" fmla="*/ 44 h 88"/>
              <a:gd name="T38" fmla="*/ 20 w 40"/>
              <a:gd name="T3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 h="88">
                <a:moveTo>
                  <a:pt x="40" y="43"/>
                </a:moveTo>
                <a:cubicBezTo>
                  <a:pt x="40" y="43"/>
                  <a:pt x="40" y="43"/>
                  <a:pt x="40" y="43"/>
                </a:cubicBezTo>
                <a:cubicBezTo>
                  <a:pt x="22" y="2"/>
                  <a:pt x="22" y="2"/>
                  <a:pt x="22" y="2"/>
                </a:cubicBezTo>
                <a:cubicBezTo>
                  <a:pt x="21" y="0"/>
                  <a:pt x="19" y="0"/>
                  <a:pt x="18" y="2"/>
                </a:cubicBezTo>
                <a:cubicBezTo>
                  <a:pt x="0" y="43"/>
                  <a:pt x="0" y="43"/>
                  <a:pt x="0" y="43"/>
                </a:cubicBezTo>
                <a:cubicBezTo>
                  <a:pt x="0" y="43"/>
                  <a:pt x="0" y="44"/>
                  <a:pt x="0" y="44"/>
                </a:cubicBezTo>
                <a:cubicBezTo>
                  <a:pt x="0" y="44"/>
                  <a:pt x="0" y="45"/>
                  <a:pt x="0" y="45"/>
                </a:cubicBezTo>
                <a:cubicBezTo>
                  <a:pt x="0" y="45"/>
                  <a:pt x="0" y="45"/>
                  <a:pt x="0" y="45"/>
                </a:cubicBezTo>
                <a:cubicBezTo>
                  <a:pt x="18" y="86"/>
                  <a:pt x="18" y="86"/>
                  <a:pt x="18" y="86"/>
                </a:cubicBezTo>
                <a:cubicBezTo>
                  <a:pt x="19" y="88"/>
                  <a:pt x="21" y="88"/>
                  <a:pt x="22" y="86"/>
                </a:cubicBezTo>
                <a:cubicBezTo>
                  <a:pt x="40" y="45"/>
                  <a:pt x="40" y="45"/>
                  <a:pt x="40" y="45"/>
                </a:cubicBezTo>
                <a:cubicBezTo>
                  <a:pt x="40" y="45"/>
                  <a:pt x="40" y="44"/>
                  <a:pt x="40" y="44"/>
                </a:cubicBezTo>
                <a:cubicBezTo>
                  <a:pt x="40" y="44"/>
                  <a:pt x="40" y="44"/>
                  <a:pt x="40" y="44"/>
                </a:cubicBezTo>
                <a:cubicBezTo>
                  <a:pt x="40" y="44"/>
                  <a:pt x="40" y="44"/>
                  <a:pt x="40" y="44"/>
                </a:cubicBezTo>
                <a:cubicBezTo>
                  <a:pt x="40" y="44"/>
                  <a:pt x="40" y="43"/>
                  <a:pt x="40" y="43"/>
                </a:cubicBezTo>
                <a:close/>
                <a:moveTo>
                  <a:pt x="20" y="80"/>
                </a:moveTo>
                <a:cubicBezTo>
                  <a:pt x="4" y="44"/>
                  <a:pt x="4" y="44"/>
                  <a:pt x="4" y="44"/>
                </a:cubicBezTo>
                <a:cubicBezTo>
                  <a:pt x="20" y="9"/>
                  <a:pt x="20" y="9"/>
                  <a:pt x="20" y="9"/>
                </a:cubicBezTo>
                <a:cubicBezTo>
                  <a:pt x="36" y="44"/>
                  <a:pt x="36" y="44"/>
                  <a:pt x="36" y="44"/>
                </a:cubicBezTo>
                <a:lnTo>
                  <a:pt x="20" y="8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50" name="Freeform 231"/>
          <p:cNvSpPr/>
          <p:nvPr/>
        </p:nvSpPr>
        <p:spPr bwMode="auto">
          <a:xfrm>
            <a:off x="6745159" y="3908137"/>
            <a:ext cx="70757" cy="75272"/>
          </a:xfrm>
          <a:custGeom>
            <a:avLst/>
            <a:gdLst>
              <a:gd name="T0" fmla="*/ 4 w 20"/>
              <a:gd name="T1" fmla="*/ 1 h 21"/>
              <a:gd name="T2" fmla="*/ 1 w 20"/>
              <a:gd name="T3" fmla="*/ 1 h 21"/>
              <a:gd name="T4" fmla="*/ 0 w 20"/>
              <a:gd name="T5" fmla="*/ 3 h 21"/>
              <a:gd name="T6" fmla="*/ 1 w 20"/>
              <a:gd name="T7" fmla="*/ 4 h 21"/>
              <a:gd name="T8" fmla="*/ 7 w 20"/>
              <a:gd name="T9" fmla="*/ 11 h 21"/>
              <a:gd name="T10" fmla="*/ 1 w 20"/>
              <a:gd name="T11" fmla="*/ 17 h 21"/>
              <a:gd name="T12" fmla="*/ 0 w 20"/>
              <a:gd name="T13" fmla="*/ 18 h 21"/>
              <a:gd name="T14" fmla="*/ 1 w 20"/>
              <a:gd name="T15" fmla="*/ 20 h 21"/>
              <a:gd name="T16" fmla="*/ 4 w 20"/>
              <a:gd name="T17" fmla="*/ 20 h 21"/>
              <a:gd name="T18" fmla="*/ 10 w 20"/>
              <a:gd name="T19" fmla="*/ 14 h 21"/>
              <a:gd name="T20" fmla="*/ 16 w 20"/>
              <a:gd name="T21" fmla="*/ 20 h 21"/>
              <a:gd name="T22" fmla="*/ 20 w 20"/>
              <a:gd name="T23" fmla="*/ 20 h 21"/>
              <a:gd name="T24" fmla="*/ 20 w 20"/>
              <a:gd name="T25" fmla="*/ 18 h 21"/>
              <a:gd name="T26" fmla="*/ 20 w 20"/>
              <a:gd name="T27" fmla="*/ 17 h 21"/>
              <a:gd name="T28" fmla="*/ 13 w 20"/>
              <a:gd name="T29" fmla="*/ 11 h 21"/>
              <a:gd name="T30" fmla="*/ 20 w 20"/>
              <a:gd name="T31" fmla="*/ 4 h 21"/>
              <a:gd name="T32" fmla="*/ 20 w 20"/>
              <a:gd name="T33" fmla="*/ 3 h 21"/>
              <a:gd name="T34" fmla="*/ 20 w 20"/>
              <a:gd name="T35" fmla="*/ 1 h 21"/>
              <a:gd name="T36" fmla="*/ 16 w 20"/>
              <a:gd name="T37" fmla="*/ 1 h 21"/>
              <a:gd name="T38" fmla="*/ 10 w 20"/>
              <a:gd name="T39" fmla="*/ 7 h 21"/>
              <a:gd name="T40" fmla="*/ 4 w 20"/>
              <a:gd name="T4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1">
                <a:moveTo>
                  <a:pt x="4" y="1"/>
                </a:moveTo>
                <a:cubicBezTo>
                  <a:pt x="3" y="0"/>
                  <a:pt x="2" y="0"/>
                  <a:pt x="1" y="1"/>
                </a:cubicBezTo>
                <a:cubicBezTo>
                  <a:pt x="0" y="2"/>
                  <a:pt x="0" y="2"/>
                  <a:pt x="0" y="3"/>
                </a:cubicBezTo>
                <a:cubicBezTo>
                  <a:pt x="0" y="3"/>
                  <a:pt x="0" y="4"/>
                  <a:pt x="1" y="4"/>
                </a:cubicBezTo>
                <a:cubicBezTo>
                  <a:pt x="7" y="11"/>
                  <a:pt x="7" y="11"/>
                  <a:pt x="7" y="11"/>
                </a:cubicBezTo>
                <a:cubicBezTo>
                  <a:pt x="1" y="17"/>
                  <a:pt x="1" y="17"/>
                  <a:pt x="1" y="17"/>
                </a:cubicBezTo>
                <a:cubicBezTo>
                  <a:pt x="0" y="17"/>
                  <a:pt x="0" y="18"/>
                  <a:pt x="0" y="18"/>
                </a:cubicBezTo>
                <a:cubicBezTo>
                  <a:pt x="0" y="19"/>
                  <a:pt x="0" y="20"/>
                  <a:pt x="1" y="20"/>
                </a:cubicBezTo>
                <a:cubicBezTo>
                  <a:pt x="2" y="21"/>
                  <a:pt x="3" y="21"/>
                  <a:pt x="4" y="20"/>
                </a:cubicBezTo>
                <a:cubicBezTo>
                  <a:pt x="10" y="14"/>
                  <a:pt x="10" y="14"/>
                  <a:pt x="10" y="14"/>
                </a:cubicBezTo>
                <a:cubicBezTo>
                  <a:pt x="16" y="20"/>
                  <a:pt x="16" y="20"/>
                  <a:pt x="16" y="20"/>
                </a:cubicBezTo>
                <a:cubicBezTo>
                  <a:pt x="17" y="21"/>
                  <a:pt x="19" y="21"/>
                  <a:pt x="20" y="20"/>
                </a:cubicBezTo>
                <a:cubicBezTo>
                  <a:pt x="20" y="20"/>
                  <a:pt x="20" y="19"/>
                  <a:pt x="20" y="18"/>
                </a:cubicBezTo>
                <a:cubicBezTo>
                  <a:pt x="20" y="18"/>
                  <a:pt x="20" y="17"/>
                  <a:pt x="20" y="17"/>
                </a:cubicBezTo>
                <a:cubicBezTo>
                  <a:pt x="13" y="11"/>
                  <a:pt x="13" y="11"/>
                  <a:pt x="13" y="11"/>
                </a:cubicBezTo>
                <a:cubicBezTo>
                  <a:pt x="20" y="4"/>
                  <a:pt x="20" y="4"/>
                  <a:pt x="20" y="4"/>
                </a:cubicBezTo>
                <a:cubicBezTo>
                  <a:pt x="20" y="4"/>
                  <a:pt x="20" y="3"/>
                  <a:pt x="20" y="3"/>
                </a:cubicBezTo>
                <a:cubicBezTo>
                  <a:pt x="20" y="2"/>
                  <a:pt x="20" y="2"/>
                  <a:pt x="20" y="1"/>
                </a:cubicBezTo>
                <a:cubicBezTo>
                  <a:pt x="19" y="0"/>
                  <a:pt x="17" y="0"/>
                  <a:pt x="16" y="1"/>
                </a:cubicBezTo>
                <a:cubicBezTo>
                  <a:pt x="10" y="7"/>
                  <a:pt x="10" y="7"/>
                  <a:pt x="10" y="7"/>
                </a:cubicBezTo>
                <a:lnTo>
                  <a:pt x="4" y="1"/>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51" name="Freeform 232"/>
          <p:cNvSpPr>
            <a:spLocks noEditPoints="1"/>
          </p:cNvSpPr>
          <p:nvPr/>
        </p:nvSpPr>
        <p:spPr bwMode="auto">
          <a:xfrm>
            <a:off x="6442562" y="3751569"/>
            <a:ext cx="456153" cy="359805"/>
          </a:xfrm>
          <a:custGeom>
            <a:avLst/>
            <a:gdLst>
              <a:gd name="T0" fmla="*/ 126 w 128"/>
              <a:gd name="T1" fmla="*/ 1 h 101"/>
              <a:gd name="T2" fmla="*/ 96 w 128"/>
              <a:gd name="T3" fmla="*/ 8 h 101"/>
              <a:gd name="T4" fmla="*/ 63 w 128"/>
              <a:gd name="T5" fmla="*/ 1 h 101"/>
              <a:gd name="T6" fmla="*/ 3 w 128"/>
              <a:gd name="T7" fmla="*/ 1 h 101"/>
              <a:gd name="T8" fmla="*/ 0 w 128"/>
              <a:gd name="T9" fmla="*/ 2 h 101"/>
              <a:gd name="T10" fmla="*/ 2 w 128"/>
              <a:gd name="T11" fmla="*/ 94 h 101"/>
              <a:gd name="T12" fmla="*/ 33 w 128"/>
              <a:gd name="T13" fmla="*/ 101 h 101"/>
              <a:gd name="T14" fmla="*/ 64 w 128"/>
              <a:gd name="T15" fmla="*/ 94 h 101"/>
              <a:gd name="T16" fmla="*/ 95 w 128"/>
              <a:gd name="T17" fmla="*/ 101 h 101"/>
              <a:gd name="T18" fmla="*/ 126 w 128"/>
              <a:gd name="T19" fmla="*/ 94 h 101"/>
              <a:gd name="T20" fmla="*/ 128 w 128"/>
              <a:gd name="T21" fmla="*/ 2 h 101"/>
              <a:gd name="T22" fmla="*/ 97 w 128"/>
              <a:gd name="T23" fmla="*/ 96 h 101"/>
              <a:gd name="T24" fmla="*/ 95 w 128"/>
              <a:gd name="T25" fmla="*/ 71 h 101"/>
              <a:gd name="T26" fmla="*/ 93 w 128"/>
              <a:gd name="T27" fmla="*/ 96 h 101"/>
              <a:gd name="T28" fmla="*/ 66 w 128"/>
              <a:gd name="T29" fmla="*/ 68 h 101"/>
              <a:gd name="T30" fmla="*/ 62 w 128"/>
              <a:gd name="T31" fmla="*/ 68 h 101"/>
              <a:gd name="T32" fmla="*/ 35 w 128"/>
              <a:gd name="T33" fmla="*/ 96 h 101"/>
              <a:gd name="T34" fmla="*/ 33 w 128"/>
              <a:gd name="T35" fmla="*/ 67 h 101"/>
              <a:gd name="T36" fmla="*/ 31 w 128"/>
              <a:gd name="T37" fmla="*/ 96 h 101"/>
              <a:gd name="T38" fmla="*/ 4 w 128"/>
              <a:gd name="T39" fmla="*/ 65 h 101"/>
              <a:gd name="T40" fmla="*/ 26 w 128"/>
              <a:gd name="T41" fmla="*/ 59 h 101"/>
              <a:gd name="T42" fmla="*/ 25 w 128"/>
              <a:gd name="T43" fmla="*/ 55 h 101"/>
              <a:gd name="T44" fmla="*/ 4 w 128"/>
              <a:gd name="T45" fmla="*/ 60 h 101"/>
              <a:gd name="T46" fmla="*/ 31 w 128"/>
              <a:gd name="T47" fmla="*/ 12 h 101"/>
              <a:gd name="T48" fmla="*/ 33 w 128"/>
              <a:gd name="T49" fmla="*/ 43 h 101"/>
              <a:gd name="T50" fmla="*/ 35 w 128"/>
              <a:gd name="T51" fmla="*/ 12 h 101"/>
              <a:gd name="T52" fmla="*/ 62 w 128"/>
              <a:gd name="T53" fmla="*/ 39 h 101"/>
              <a:gd name="T54" fmla="*/ 66 w 128"/>
              <a:gd name="T55" fmla="*/ 39 h 101"/>
              <a:gd name="T56" fmla="*/ 93 w 128"/>
              <a:gd name="T57" fmla="*/ 12 h 101"/>
              <a:gd name="T58" fmla="*/ 95 w 128"/>
              <a:gd name="T59" fmla="*/ 38 h 101"/>
              <a:gd name="T60" fmla="*/ 97 w 128"/>
              <a:gd name="T61" fmla="*/ 12 h 101"/>
              <a:gd name="T62" fmla="*/ 124 w 128"/>
              <a:gd name="T63" fmla="*/ 9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01">
                <a:moveTo>
                  <a:pt x="128" y="2"/>
                </a:moveTo>
                <a:cubicBezTo>
                  <a:pt x="128" y="1"/>
                  <a:pt x="127" y="1"/>
                  <a:pt x="126" y="1"/>
                </a:cubicBezTo>
                <a:cubicBezTo>
                  <a:pt x="126" y="1"/>
                  <a:pt x="125" y="1"/>
                  <a:pt x="125" y="1"/>
                </a:cubicBezTo>
                <a:cubicBezTo>
                  <a:pt x="96" y="8"/>
                  <a:pt x="96" y="8"/>
                  <a:pt x="96" y="8"/>
                </a:cubicBezTo>
                <a:cubicBezTo>
                  <a:pt x="65" y="1"/>
                  <a:pt x="65" y="1"/>
                  <a:pt x="65" y="1"/>
                </a:cubicBezTo>
                <a:cubicBezTo>
                  <a:pt x="64" y="0"/>
                  <a:pt x="64" y="1"/>
                  <a:pt x="63" y="1"/>
                </a:cubicBezTo>
                <a:cubicBezTo>
                  <a:pt x="32" y="8"/>
                  <a:pt x="32" y="8"/>
                  <a:pt x="32" y="8"/>
                </a:cubicBezTo>
                <a:cubicBezTo>
                  <a:pt x="3" y="1"/>
                  <a:pt x="3" y="1"/>
                  <a:pt x="3" y="1"/>
                </a:cubicBezTo>
                <a:cubicBezTo>
                  <a:pt x="3" y="1"/>
                  <a:pt x="2" y="1"/>
                  <a:pt x="2" y="1"/>
                </a:cubicBezTo>
                <a:cubicBezTo>
                  <a:pt x="1" y="1"/>
                  <a:pt x="0" y="1"/>
                  <a:pt x="0" y="2"/>
                </a:cubicBezTo>
                <a:cubicBezTo>
                  <a:pt x="0" y="93"/>
                  <a:pt x="0" y="93"/>
                  <a:pt x="0" y="93"/>
                </a:cubicBezTo>
                <a:cubicBezTo>
                  <a:pt x="0" y="93"/>
                  <a:pt x="1" y="94"/>
                  <a:pt x="2" y="94"/>
                </a:cubicBezTo>
                <a:cubicBezTo>
                  <a:pt x="32" y="101"/>
                  <a:pt x="32" y="101"/>
                  <a:pt x="32" y="101"/>
                </a:cubicBezTo>
                <a:cubicBezTo>
                  <a:pt x="33" y="101"/>
                  <a:pt x="33" y="101"/>
                  <a:pt x="33" y="101"/>
                </a:cubicBezTo>
                <a:cubicBezTo>
                  <a:pt x="63" y="94"/>
                  <a:pt x="63" y="94"/>
                  <a:pt x="63" y="94"/>
                </a:cubicBezTo>
                <a:cubicBezTo>
                  <a:pt x="63" y="94"/>
                  <a:pt x="64" y="94"/>
                  <a:pt x="64" y="94"/>
                </a:cubicBezTo>
                <a:cubicBezTo>
                  <a:pt x="64" y="94"/>
                  <a:pt x="65" y="94"/>
                  <a:pt x="65" y="94"/>
                </a:cubicBezTo>
                <a:cubicBezTo>
                  <a:pt x="95" y="101"/>
                  <a:pt x="95" y="101"/>
                  <a:pt x="95" y="101"/>
                </a:cubicBezTo>
                <a:cubicBezTo>
                  <a:pt x="95" y="101"/>
                  <a:pt x="95" y="101"/>
                  <a:pt x="96" y="101"/>
                </a:cubicBezTo>
                <a:cubicBezTo>
                  <a:pt x="126" y="94"/>
                  <a:pt x="126" y="94"/>
                  <a:pt x="126" y="94"/>
                </a:cubicBezTo>
                <a:cubicBezTo>
                  <a:pt x="127" y="94"/>
                  <a:pt x="128" y="93"/>
                  <a:pt x="128" y="92"/>
                </a:cubicBezTo>
                <a:lnTo>
                  <a:pt x="128" y="2"/>
                </a:lnTo>
                <a:close/>
                <a:moveTo>
                  <a:pt x="124" y="90"/>
                </a:moveTo>
                <a:cubicBezTo>
                  <a:pt x="97" y="96"/>
                  <a:pt x="97" y="96"/>
                  <a:pt x="97" y="96"/>
                </a:cubicBezTo>
                <a:cubicBezTo>
                  <a:pt x="97" y="74"/>
                  <a:pt x="97" y="74"/>
                  <a:pt x="97" y="74"/>
                </a:cubicBezTo>
                <a:cubicBezTo>
                  <a:pt x="97" y="72"/>
                  <a:pt x="96" y="71"/>
                  <a:pt x="95" y="71"/>
                </a:cubicBezTo>
                <a:cubicBezTo>
                  <a:pt x="94" y="71"/>
                  <a:pt x="93" y="72"/>
                  <a:pt x="93" y="74"/>
                </a:cubicBezTo>
                <a:cubicBezTo>
                  <a:pt x="93" y="96"/>
                  <a:pt x="93" y="96"/>
                  <a:pt x="93" y="96"/>
                </a:cubicBezTo>
                <a:cubicBezTo>
                  <a:pt x="66" y="90"/>
                  <a:pt x="66" y="90"/>
                  <a:pt x="66" y="90"/>
                </a:cubicBezTo>
                <a:cubicBezTo>
                  <a:pt x="66" y="68"/>
                  <a:pt x="66" y="68"/>
                  <a:pt x="66" y="68"/>
                </a:cubicBezTo>
                <a:cubicBezTo>
                  <a:pt x="66" y="66"/>
                  <a:pt x="65" y="65"/>
                  <a:pt x="64" y="65"/>
                </a:cubicBezTo>
                <a:cubicBezTo>
                  <a:pt x="63" y="65"/>
                  <a:pt x="62" y="66"/>
                  <a:pt x="62" y="68"/>
                </a:cubicBezTo>
                <a:cubicBezTo>
                  <a:pt x="62" y="90"/>
                  <a:pt x="62" y="90"/>
                  <a:pt x="62" y="90"/>
                </a:cubicBezTo>
                <a:cubicBezTo>
                  <a:pt x="35" y="96"/>
                  <a:pt x="35" y="96"/>
                  <a:pt x="35" y="96"/>
                </a:cubicBezTo>
                <a:cubicBezTo>
                  <a:pt x="35" y="70"/>
                  <a:pt x="35" y="70"/>
                  <a:pt x="35" y="70"/>
                </a:cubicBezTo>
                <a:cubicBezTo>
                  <a:pt x="35" y="68"/>
                  <a:pt x="34" y="67"/>
                  <a:pt x="33" y="67"/>
                </a:cubicBezTo>
                <a:cubicBezTo>
                  <a:pt x="32" y="67"/>
                  <a:pt x="31" y="68"/>
                  <a:pt x="31" y="70"/>
                </a:cubicBezTo>
                <a:cubicBezTo>
                  <a:pt x="31" y="96"/>
                  <a:pt x="31" y="96"/>
                  <a:pt x="31" y="96"/>
                </a:cubicBezTo>
                <a:cubicBezTo>
                  <a:pt x="4" y="90"/>
                  <a:pt x="4" y="90"/>
                  <a:pt x="4" y="90"/>
                </a:cubicBezTo>
                <a:cubicBezTo>
                  <a:pt x="4" y="65"/>
                  <a:pt x="4" y="65"/>
                  <a:pt x="4" y="65"/>
                </a:cubicBezTo>
                <a:cubicBezTo>
                  <a:pt x="5" y="64"/>
                  <a:pt x="5" y="64"/>
                  <a:pt x="5" y="64"/>
                </a:cubicBezTo>
                <a:cubicBezTo>
                  <a:pt x="12" y="62"/>
                  <a:pt x="19" y="60"/>
                  <a:pt x="26" y="59"/>
                </a:cubicBezTo>
                <a:cubicBezTo>
                  <a:pt x="27" y="59"/>
                  <a:pt x="28" y="58"/>
                  <a:pt x="28" y="57"/>
                </a:cubicBezTo>
                <a:cubicBezTo>
                  <a:pt x="28" y="55"/>
                  <a:pt x="26" y="54"/>
                  <a:pt x="25" y="55"/>
                </a:cubicBezTo>
                <a:cubicBezTo>
                  <a:pt x="19" y="56"/>
                  <a:pt x="12" y="57"/>
                  <a:pt x="6" y="59"/>
                </a:cubicBezTo>
                <a:cubicBezTo>
                  <a:pt x="4" y="60"/>
                  <a:pt x="4" y="60"/>
                  <a:pt x="4" y="60"/>
                </a:cubicBezTo>
                <a:cubicBezTo>
                  <a:pt x="4" y="6"/>
                  <a:pt x="4" y="6"/>
                  <a:pt x="4" y="6"/>
                </a:cubicBezTo>
                <a:cubicBezTo>
                  <a:pt x="31" y="12"/>
                  <a:pt x="31" y="12"/>
                  <a:pt x="31" y="12"/>
                </a:cubicBezTo>
                <a:cubicBezTo>
                  <a:pt x="31" y="41"/>
                  <a:pt x="31" y="41"/>
                  <a:pt x="31" y="41"/>
                </a:cubicBezTo>
                <a:cubicBezTo>
                  <a:pt x="31" y="42"/>
                  <a:pt x="32" y="43"/>
                  <a:pt x="33" y="43"/>
                </a:cubicBezTo>
                <a:cubicBezTo>
                  <a:pt x="34" y="43"/>
                  <a:pt x="35" y="42"/>
                  <a:pt x="35" y="41"/>
                </a:cubicBezTo>
                <a:cubicBezTo>
                  <a:pt x="35" y="12"/>
                  <a:pt x="35" y="12"/>
                  <a:pt x="35" y="12"/>
                </a:cubicBezTo>
                <a:cubicBezTo>
                  <a:pt x="62" y="6"/>
                  <a:pt x="62" y="6"/>
                  <a:pt x="62" y="6"/>
                </a:cubicBezTo>
                <a:cubicBezTo>
                  <a:pt x="62" y="39"/>
                  <a:pt x="62" y="39"/>
                  <a:pt x="62" y="39"/>
                </a:cubicBezTo>
                <a:cubicBezTo>
                  <a:pt x="62" y="40"/>
                  <a:pt x="63" y="41"/>
                  <a:pt x="64" y="41"/>
                </a:cubicBezTo>
                <a:cubicBezTo>
                  <a:pt x="65" y="41"/>
                  <a:pt x="66" y="40"/>
                  <a:pt x="66" y="39"/>
                </a:cubicBezTo>
                <a:cubicBezTo>
                  <a:pt x="66" y="6"/>
                  <a:pt x="66" y="6"/>
                  <a:pt x="66" y="6"/>
                </a:cubicBezTo>
                <a:cubicBezTo>
                  <a:pt x="93" y="12"/>
                  <a:pt x="93" y="12"/>
                  <a:pt x="93" y="12"/>
                </a:cubicBezTo>
                <a:cubicBezTo>
                  <a:pt x="93" y="36"/>
                  <a:pt x="93" y="36"/>
                  <a:pt x="93" y="36"/>
                </a:cubicBezTo>
                <a:cubicBezTo>
                  <a:pt x="93" y="37"/>
                  <a:pt x="94" y="38"/>
                  <a:pt x="95" y="38"/>
                </a:cubicBezTo>
                <a:cubicBezTo>
                  <a:pt x="96" y="38"/>
                  <a:pt x="97" y="37"/>
                  <a:pt x="97" y="36"/>
                </a:cubicBezTo>
                <a:cubicBezTo>
                  <a:pt x="97" y="12"/>
                  <a:pt x="97" y="12"/>
                  <a:pt x="97" y="12"/>
                </a:cubicBezTo>
                <a:cubicBezTo>
                  <a:pt x="124" y="6"/>
                  <a:pt x="124" y="6"/>
                  <a:pt x="124" y="6"/>
                </a:cubicBezTo>
                <a:lnTo>
                  <a:pt x="124" y="9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52" name="Freeform 233"/>
          <p:cNvSpPr/>
          <p:nvPr/>
        </p:nvSpPr>
        <p:spPr bwMode="auto">
          <a:xfrm>
            <a:off x="6578053" y="3933728"/>
            <a:ext cx="73768" cy="21077"/>
          </a:xfrm>
          <a:custGeom>
            <a:avLst/>
            <a:gdLst>
              <a:gd name="T0" fmla="*/ 18 w 21"/>
              <a:gd name="T1" fmla="*/ 0 h 6"/>
              <a:gd name="T2" fmla="*/ 2 w 21"/>
              <a:gd name="T3" fmla="*/ 1 h 6"/>
              <a:gd name="T4" fmla="*/ 0 w 21"/>
              <a:gd name="T5" fmla="*/ 3 h 6"/>
              <a:gd name="T6" fmla="*/ 3 w 21"/>
              <a:gd name="T7" fmla="*/ 6 h 6"/>
              <a:gd name="T8" fmla="*/ 19 w 21"/>
              <a:gd name="T9" fmla="*/ 4 h 6"/>
              <a:gd name="T10" fmla="*/ 21 w 21"/>
              <a:gd name="T11" fmla="*/ 2 h 6"/>
              <a:gd name="T12" fmla="*/ 18 w 2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1" h="6">
                <a:moveTo>
                  <a:pt x="18" y="0"/>
                </a:moveTo>
                <a:cubicBezTo>
                  <a:pt x="18" y="0"/>
                  <a:pt x="7" y="0"/>
                  <a:pt x="2" y="1"/>
                </a:cubicBezTo>
                <a:cubicBezTo>
                  <a:pt x="1" y="1"/>
                  <a:pt x="0" y="2"/>
                  <a:pt x="0" y="3"/>
                </a:cubicBezTo>
                <a:cubicBezTo>
                  <a:pt x="0" y="5"/>
                  <a:pt x="1" y="6"/>
                  <a:pt x="3" y="6"/>
                </a:cubicBezTo>
                <a:cubicBezTo>
                  <a:pt x="8" y="5"/>
                  <a:pt x="19" y="4"/>
                  <a:pt x="19" y="4"/>
                </a:cubicBezTo>
                <a:cubicBezTo>
                  <a:pt x="20" y="4"/>
                  <a:pt x="21" y="3"/>
                  <a:pt x="21" y="2"/>
                </a:cubicBezTo>
                <a:cubicBezTo>
                  <a:pt x="21" y="1"/>
                  <a:pt x="20" y="0"/>
                  <a:pt x="18"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53" name="Freeform 234"/>
          <p:cNvSpPr/>
          <p:nvPr/>
        </p:nvSpPr>
        <p:spPr bwMode="auto">
          <a:xfrm>
            <a:off x="6687951" y="3933729"/>
            <a:ext cx="31615" cy="18065"/>
          </a:xfrm>
          <a:custGeom>
            <a:avLst/>
            <a:gdLst>
              <a:gd name="T0" fmla="*/ 7 w 9"/>
              <a:gd name="T1" fmla="*/ 0 h 5"/>
              <a:gd name="T2" fmla="*/ 2 w 9"/>
              <a:gd name="T3" fmla="*/ 0 h 5"/>
              <a:gd name="T4" fmla="*/ 0 w 9"/>
              <a:gd name="T5" fmla="*/ 2 h 5"/>
              <a:gd name="T6" fmla="*/ 3 w 9"/>
              <a:gd name="T7" fmla="*/ 4 h 5"/>
              <a:gd name="T8" fmla="*/ 3 w 9"/>
              <a:gd name="T9" fmla="*/ 4 h 5"/>
              <a:gd name="T10" fmla="*/ 7 w 9"/>
              <a:gd name="T11" fmla="*/ 5 h 5"/>
              <a:gd name="T12" fmla="*/ 9 w 9"/>
              <a:gd name="T13" fmla="*/ 2 h 5"/>
              <a:gd name="T14" fmla="*/ 7 w 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7" y="0"/>
                </a:moveTo>
                <a:cubicBezTo>
                  <a:pt x="7" y="0"/>
                  <a:pt x="2" y="0"/>
                  <a:pt x="2" y="0"/>
                </a:cubicBezTo>
                <a:cubicBezTo>
                  <a:pt x="1" y="0"/>
                  <a:pt x="0" y="1"/>
                  <a:pt x="0" y="2"/>
                </a:cubicBezTo>
                <a:cubicBezTo>
                  <a:pt x="0" y="3"/>
                  <a:pt x="1" y="4"/>
                  <a:pt x="3" y="4"/>
                </a:cubicBezTo>
                <a:cubicBezTo>
                  <a:pt x="3" y="4"/>
                  <a:pt x="3" y="4"/>
                  <a:pt x="3" y="4"/>
                </a:cubicBezTo>
                <a:cubicBezTo>
                  <a:pt x="4" y="4"/>
                  <a:pt x="7" y="5"/>
                  <a:pt x="7" y="5"/>
                </a:cubicBezTo>
                <a:cubicBezTo>
                  <a:pt x="8" y="5"/>
                  <a:pt x="9" y="4"/>
                  <a:pt x="9" y="2"/>
                </a:cubicBezTo>
                <a:cubicBezTo>
                  <a:pt x="9" y="1"/>
                  <a:pt x="8" y="0"/>
                  <a:pt x="7"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54" name="Freeform 235"/>
          <p:cNvSpPr>
            <a:spLocks noEditPoints="1"/>
          </p:cNvSpPr>
          <p:nvPr/>
        </p:nvSpPr>
        <p:spPr bwMode="auto">
          <a:xfrm>
            <a:off x="5530257" y="3751569"/>
            <a:ext cx="456153" cy="359805"/>
          </a:xfrm>
          <a:custGeom>
            <a:avLst/>
            <a:gdLst>
              <a:gd name="T0" fmla="*/ 128 w 128"/>
              <a:gd name="T1" fmla="*/ 92 h 101"/>
              <a:gd name="T2" fmla="*/ 128 w 128"/>
              <a:gd name="T3" fmla="*/ 2 h 101"/>
              <a:gd name="T4" fmla="*/ 126 w 128"/>
              <a:gd name="T5" fmla="*/ 1 h 101"/>
              <a:gd name="T6" fmla="*/ 125 w 128"/>
              <a:gd name="T7" fmla="*/ 1 h 101"/>
              <a:gd name="T8" fmla="*/ 96 w 128"/>
              <a:gd name="T9" fmla="*/ 8 h 101"/>
              <a:gd name="T10" fmla="*/ 65 w 128"/>
              <a:gd name="T11" fmla="*/ 1 h 101"/>
              <a:gd name="T12" fmla="*/ 63 w 128"/>
              <a:gd name="T13" fmla="*/ 1 h 101"/>
              <a:gd name="T14" fmla="*/ 32 w 128"/>
              <a:gd name="T15" fmla="*/ 8 h 101"/>
              <a:gd name="T16" fmla="*/ 3 w 128"/>
              <a:gd name="T17" fmla="*/ 1 h 101"/>
              <a:gd name="T18" fmla="*/ 2 w 128"/>
              <a:gd name="T19" fmla="*/ 1 h 101"/>
              <a:gd name="T20" fmla="*/ 0 w 128"/>
              <a:gd name="T21" fmla="*/ 2 h 101"/>
              <a:gd name="T22" fmla="*/ 0 w 128"/>
              <a:gd name="T23" fmla="*/ 93 h 101"/>
              <a:gd name="T24" fmla="*/ 2 w 128"/>
              <a:gd name="T25" fmla="*/ 94 h 101"/>
              <a:gd name="T26" fmla="*/ 32 w 128"/>
              <a:gd name="T27" fmla="*/ 101 h 101"/>
              <a:gd name="T28" fmla="*/ 33 w 128"/>
              <a:gd name="T29" fmla="*/ 101 h 101"/>
              <a:gd name="T30" fmla="*/ 63 w 128"/>
              <a:gd name="T31" fmla="*/ 94 h 101"/>
              <a:gd name="T32" fmla="*/ 64 w 128"/>
              <a:gd name="T33" fmla="*/ 94 h 101"/>
              <a:gd name="T34" fmla="*/ 65 w 128"/>
              <a:gd name="T35" fmla="*/ 94 h 101"/>
              <a:gd name="T36" fmla="*/ 95 w 128"/>
              <a:gd name="T37" fmla="*/ 101 h 101"/>
              <a:gd name="T38" fmla="*/ 96 w 128"/>
              <a:gd name="T39" fmla="*/ 101 h 101"/>
              <a:gd name="T40" fmla="*/ 126 w 128"/>
              <a:gd name="T41" fmla="*/ 94 h 101"/>
              <a:gd name="T42" fmla="*/ 128 w 128"/>
              <a:gd name="T43" fmla="*/ 92 h 101"/>
              <a:gd name="T44" fmla="*/ 31 w 128"/>
              <a:gd name="T45" fmla="*/ 96 h 101"/>
              <a:gd name="T46" fmla="*/ 4 w 128"/>
              <a:gd name="T47" fmla="*/ 90 h 101"/>
              <a:gd name="T48" fmla="*/ 4 w 128"/>
              <a:gd name="T49" fmla="*/ 6 h 101"/>
              <a:gd name="T50" fmla="*/ 31 w 128"/>
              <a:gd name="T51" fmla="*/ 12 h 101"/>
              <a:gd name="T52" fmla="*/ 31 w 128"/>
              <a:gd name="T53" fmla="*/ 96 h 101"/>
              <a:gd name="T54" fmla="*/ 62 w 128"/>
              <a:gd name="T55" fmla="*/ 90 h 101"/>
              <a:gd name="T56" fmla="*/ 35 w 128"/>
              <a:gd name="T57" fmla="*/ 96 h 101"/>
              <a:gd name="T58" fmla="*/ 35 w 128"/>
              <a:gd name="T59" fmla="*/ 12 h 101"/>
              <a:gd name="T60" fmla="*/ 62 w 128"/>
              <a:gd name="T61" fmla="*/ 6 h 101"/>
              <a:gd name="T62" fmla="*/ 62 w 128"/>
              <a:gd name="T63" fmla="*/ 90 h 101"/>
              <a:gd name="T64" fmla="*/ 93 w 128"/>
              <a:gd name="T65" fmla="*/ 96 h 101"/>
              <a:gd name="T66" fmla="*/ 66 w 128"/>
              <a:gd name="T67" fmla="*/ 90 h 101"/>
              <a:gd name="T68" fmla="*/ 66 w 128"/>
              <a:gd name="T69" fmla="*/ 6 h 101"/>
              <a:gd name="T70" fmla="*/ 93 w 128"/>
              <a:gd name="T71" fmla="*/ 12 h 101"/>
              <a:gd name="T72" fmla="*/ 93 w 128"/>
              <a:gd name="T73" fmla="*/ 96 h 101"/>
              <a:gd name="T74" fmla="*/ 124 w 128"/>
              <a:gd name="T75" fmla="*/ 90 h 101"/>
              <a:gd name="T76" fmla="*/ 97 w 128"/>
              <a:gd name="T77" fmla="*/ 96 h 101"/>
              <a:gd name="T78" fmla="*/ 97 w 128"/>
              <a:gd name="T79" fmla="*/ 12 h 101"/>
              <a:gd name="T80" fmla="*/ 124 w 128"/>
              <a:gd name="T81" fmla="*/ 6 h 101"/>
              <a:gd name="T82" fmla="*/ 124 w 128"/>
              <a:gd name="T83" fmla="*/ 9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01">
                <a:moveTo>
                  <a:pt x="128" y="92"/>
                </a:moveTo>
                <a:cubicBezTo>
                  <a:pt x="128" y="2"/>
                  <a:pt x="128" y="2"/>
                  <a:pt x="128" y="2"/>
                </a:cubicBezTo>
                <a:cubicBezTo>
                  <a:pt x="128" y="1"/>
                  <a:pt x="127" y="1"/>
                  <a:pt x="126" y="1"/>
                </a:cubicBezTo>
                <a:cubicBezTo>
                  <a:pt x="126" y="1"/>
                  <a:pt x="125" y="1"/>
                  <a:pt x="125" y="1"/>
                </a:cubicBezTo>
                <a:cubicBezTo>
                  <a:pt x="96" y="8"/>
                  <a:pt x="96" y="8"/>
                  <a:pt x="96" y="8"/>
                </a:cubicBezTo>
                <a:cubicBezTo>
                  <a:pt x="65" y="1"/>
                  <a:pt x="65" y="1"/>
                  <a:pt x="65" y="1"/>
                </a:cubicBezTo>
                <a:cubicBezTo>
                  <a:pt x="64" y="0"/>
                  <a:pt x="64" y="1"/>
                  <a:pt x="63" y="1"/>
                </a:cubicBezTo>
                <a:cubicBezTo>
                  <a:pt x="32" y="8"/>
                  <a:pt x="32" y="8"/>
                  <a:pt x="32" y="8"/>
                </a:cubicBezTo>
                <a:cubicBezTo>
                  <a:pt x="3" y="1"/>
                  <a:pt x="3" y="1"/>
                  <a:pt x="3" y="1"/>
                </a:cubicBezTo>
                <a:cubicBezTo>
                  <a:pt x="3" y="1"/>
                  <a:pt x="2" y="1"/>
                  <a:pt x="2" y="1"/>
                </a:cubicBezTo>
                <a:cubicBezTo>
                  <a:pt x="1" y="1"/>
                  <a:pt x="0" y="1"/>
                  <a:pt x="0" y="2"/>
                </a:cubicBezTo>
                <a:cubicBezTo>
                  <a:pt x="0" y="93"/>
                  <a:pt x="0" y="93"/>
                  <a:pt x="0" y="93"/>
                </a:cubicBezTo>
                <a:cubicBezTo>
                  <a:pt x="0" y="93"/>
                  <a:pt x="1" y="94"/>
                  <a:pt x="2" y="94"/>
                </a:cubicBezTo>
                <a:cubicBezTo>
                  <a:pt x="32" y="101"/>
                  <a:pt x="32" y="101"/>
                  <a:pt x="32" y="101"/>
                </a:cubicBezTo>
                <a:cubicBezTo>
                  <a:pt x="33" y="101"/>
                  <a:pt x="33" y="101"/>
                  <a:pt x="33" y="101"/>
                </a:cubicBezTo>
                <a:cubicBezTo>
                  <a:pt x="63" y="94"/>
                  <a:pt x="63" y="94"/>
                  <a:pt x="63" y="94"/>
                </a:cubicBezTo>
                <a:cubicBezTo>
                  <a:pt x="63" y="94"/>
                  <a:pt x="64" y="94"/>
                  <a:pt x="64" y="94"/>
                </a:cubicBezTo>
                <a:cubicBezTo>
                  <a:pt x="64" y="94"/>
                  <a:pt x="65" y="94"/>
                  <a:pt x="65" y="94"/>
                </a:cubicBezTo>
                <a:cubicBezTo>
                  <a:pt x="95" y="101"/>
                  <a:pt x="95" y="101"/>
                  <a:pt x="95" y="101"/>
                </a:cubicBezTo>
                <a:cubicBezTo>
                  <a:pt x="95" y="101"/>
                  <a:pt x="95" y="101"/>
                  <a:pt x="96" y="101"/>
                </a:cubicBezTo>
                <a:cubicBezTo>
                  <a:pt x="126" y="94"/>
                  <a:pt x="126" y="94"/>
                  <a:pt x="126" y="94"/>
                </a:cubicBezTo>
                <a:cubicBezTo>
                  <a:pt x="127" y="94"/>
                  <a:pt x="128" y="93"/>
                  <a:pt x="128" y="92"/>
                </a:cubicBezTo>
                <a:close/>
                <a:moveTo>
                  <a:pt x="31" y="96"/>
                </a:moveTo>
                <a:cubicBezTo>
                  <a:pt x="4" y="90"/>
                  <a:pt x="4" y="90"/>
                  <a:pt x="4" y="90"/>
                </a:cubicBezTo>
                <a:cubicBezTo>
                  <a:pt x="4" y="6"/>
                  <a:pt x="4" y="6"/>
                  <a:pt x="4" y="6"/>
                </a:cubicBezTo>
                <a:cubicBezTo>
                  <a:pt x="31" y="12"/>
                  <a:pt x="31" y="12"/>
                  <a:pt x="31" y="12"/>
                </a:cubicBezTo>
                <a:lnTo>
                  <a:pt x="31" y="96"/>
                </a:lnTo>
                <a:close/>
                <a:moveTo>
                  <a:pt x="62" y="90"/>
                </a:moveTo>
                <a:cubicBezTo>
                  <a:pt x="35" y="96"/>
                  <a:pt x="35" y="96"/>
                  <a:pt x="35" y="96"/>
                </a:cubicBezTo>
                <a:cubicBezTo>
                  <a:pt x="35" y="12"/>
                  <a:pt x="35" y="12"/>
                  <a:pt x="35" y="12"/>
                </a:cubicBezTo>
                <a:cubicBezTo>
                  <a:pt x="62" y="6"/>
                  <a:pt x="62" y="6"/>
                  <a:pt x="62" y="6"/>
                </a:cubicBezTo>
                <a:lnTo>
                  <a:pt x="62" y="90"/>
                </a:lnTo>
                <a:close/>
                <a:moveTo>
                  <a:pt x="93" y="96"/>
                </a:moveTo>
                <a:cubicBezTo>
                  <a:pt x="66" y="90"/>
                  <a:pt x="66" y="90"/>
                  <a:pt x="66" y="90"/>
                </a:cubicBezTo>
                <a:cubicBezTo>
                  <a:pt x="66" y="6"/>
                  <a:pt x="66" y="6"/>
                  <a:pt x="66" y="6"/>
                </a:cubicBezTo>
                <a:cubicBezTo>
                  <a:pt x="93" y="12"/>
                  <a:pt x="93" y="12"/>
                  <a:pt x="93" y="12"/>
                </a:cubicBezTo>
                <a:lnTo>
                  <a:pt x="93" y="96"/>
                </a:lnTo>
                <a:close/>
                <a:moveTo>
                  <a:pt x="124" y="90"/>
                </a:moveTo>
                <a:cubicBezTo>
                  <a:pt x="97" y="96"/>
                  <a:pt x="97" y="96"/>
                  <a:pt x="97" y="96"/>
                </a:cubicBezTo>
                <a:cubicBezTo>
                  <a:pt x="97" y="12"/>
                  <a:pt x="97" y="12"/>
                  <a:pt x="97" y="12"/>
                </a:cubicBezTo>
                <a:cubicBezTo>
                  <a:pt x="124" y="6"/>
                  <a:pt x="124" y="6"/>
                  <a:pt x="124" y="6"/>
                </a:cubicBezTo>
                <a:lnTo>
                  <a:pt x="124" y="9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55" name="Freeform 236"/>
          <p:cNvSpPr>
            <a:spLocks noEditPoints="1"/>
          </p:cNvSpPr>
          <p:nvPr/>
        </p:nvSpPr>
        <p:spPr bwMode="auto">
          <a:xfrm>
            <a:off x="4672146" y="3704899"/>
            <a:ext cx="349265" cy="456153"/>
          </a:xfrm>
          <a:custGeom>
            <a:avLst/>
            <a:gdLst>
              <a:gd name="T0" fmla="*/ 83 w 98"/>
              <a:gd name="T1" fmla="*/ 14 h 128"/>
              <a:gd name="T2" fmla="*/ 49 w 98"/>
              <a:gd name="T3" fmla="*/ 0 h 128"/>
              <a:gd name="T4" fmla="*/ 15 w 98"/>
              <a:gd name="T5" fmla="*/ 14 h 128"/>
              <a:gd name="T6" fmla="*/ 0 w 98"/>
              <a:gd name="T7" fmla="*/ 49 h 128"/>
              <a:gd name="T8" fmla="*/ 23 w 98"/>
              <a:gd name="T9" fmla="*/ 99 h 128"/>
              <a:gd name="T10" fmla="*/ 38 w 98"/>
              <a:gd name="T11" fmla="*/ 118 h 128"/>
              <a:gd name="T12" fmla="*/ 43 w 98"/>
              <a:gd name="T13" fmla="*/ 124 h 128"/>
              <a:gd name="T14" fmla="*/ 44 w 98"/>
              <a:gd name="T15" fmla="*/ 126 h 128"/>
              <a:gd name="T16" fmla="*/ 45 w 98"/>
              <a:gd name="T17" fmla="*/ 126 h 128"/>
              <a:gd name="T18" fmla="*/ 45 w 98"/>
              <a:gd name="T19" fmla="*/ 127 h 128"/>
              <a:gd name="T20" fmla="*/ 49 w 98"/>
              <a:gd name="T21" fmla="*/ 128 h 128"/>
              <a:gd name="T22" fmla="*/ 49 w 98"/>
              <a:gd name="T23" fmla="*/ 128 h 128"/>
              <a:gd name="T24" fmla="*/ 53 w 98"/>
              <a:gd name="T25" fmla="*/ 127 h 128"/>
              <a:gd name="T26" fmla="*/ 53 w 98"/>
              <a:gd name="T27" fmla="*/ 126 h 128"/>
              <a:gd name="T28" fmla="*/ 54 w 98"/>
              <a:gd name="T29" fmla="*/ 126 h 128"/>
              <a:gd name="T30" fmla="*/ 55 w 98"/>
              <a:gd name="T31" fmla="*/ 124 h 128"/>
              <a:gd name="T32" fmla="*/ 60 w 98"/>
              <a:gd name="T33" fmla="*/ 118 h 128"/>
              <a:gd name="T34" fmla="*/ 75 w 98"/>
              <a:gd name="T35" fmla="*/ 99 h 128"/>
              <a:gd name="T36" fmla="*/ 98 w 98"/>
              <a:gd name="T37" fmla="*/ 49 h 128"/>
              <a:gd name="T38" fmla="*/ 83 w 98"/>
              <a:gd name="T39" fmla="*/ 14 h 128"/>
              <a:gd name="T40" fmla="*/ 72 w 98"/>
              <a:gd name="T41" fmla="*/ 96 h 128"/>
              <a:gd name="T42" fmla="*/ 50 w 98"/>
              <a:gd name="T43" fmla="*/ 123 h 128"/>
              <a:gd name="T44" fmla="*/ 49 w 98"/>
              <a:gd name="T45" fmla="*/ 124 h 128"/>
              <a:gd name="T46" fmla="*/ 48 w 98"/>
              <a:gd name="T47" fmla="*/ 123 h 128"/>
              <a:gd name="T48" fmla="*/ 26 w 98"/>
              <a:gd name="T49" fmla="*/ 96 h 128"/>
              <a:gd name="T50" fmla="*/ 5 w 98"/>
              <a:gd name="T51" fmla="*/ 49 h 128"/>
              <a:gd name="T52" fmla="*/ 18 w 98"/>
              <a:gd name="T53" fmla="*/ 17 h 128"/>
              <a:gd name="T54" fmla="*/ 49 w 98"/>
              <a:gd name="T55" fmla="*/ 5 h 128"/>
              <a:gd name="T56" fmla="*/ 80 w 98"/>
              <a:gd name="T57" fmla="*/ 17 h 128"/>
              <a:gd name="T58" fmla="*/ 93 w 98"/>
              <a:gd name="T59" fmla="*/ 49 h 128"/>
              <a:gd name="T60" fmla="*/ 72 w 98"/>
              <a:gd name="T6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128">
                <a:moveTo>
                  <a:pt x="83" y="14"/>
                </a:moveTo>
                <a:cubicBezTo>
                  <a:pt x="74" y="5"/>
                  <a:pt x="62" y="0"/>
                  <a:pt x="49" y="0"/>
                </a:cubicBezTo>
                <a:cubicBezTo>
                  <a:pt x="36" y="0"/>
                  <a:pt x="24" y="5"/>
                  <a:pt x="15" y="14"/>
                </a:cubicBezTo>
                <a:cubicBezTo>
                  <a:pt x="5" y="23"/>
                  <a:pt x="0" y="36"/>
                  <a:pt x="0" y="49"/>
                </a:cubicBezTo>
                <a:cubicBezTo>
                  <a:pt x="0" y="61"/>
                  <a:pt x="8" y="78"/>
                  <a:pt x="23" y="99"/>
                </a:cubicBezTo>
                <a:cubicBezTo>
                  <a:pt x="28" y="107"/>
                  <a:pt x="34" y="114"/>
                  <a:pt x="38" y="118"/>
                </a:cubicBezTo>
                <a:cubicBezTo>
                  <a:pt x="40" y="121"/>
                  <a:pt x="42" y="123"/>
                  <a:pt x="43" y="124"/>
                </a:cubicBezTo>
                <a:cubicBezTo>
                  <a:pt x="43" y="125"/>
                  <a:pt x="44" y="125"/>
                  <a:pt x="44" y="126"/>
                </a:cubicBezTo>
                <a:cubicBezTo>
                  <a:pt x="44" y="126"/>
                  <a:pt x="45" y="126"/>
                  <a:pt x="45" y="126"/>
                </a:cubicBezTo>
                <a:cubicBezTo>
                  <a:pt x="45" y="127"/>
                  <a:pt x="45" y="127"/>
                  <a:pt x="45" y="127"/>
                </a:cubicBezTo>
                <a:cubicBezTo>
                  <a:pt x="46" y="127"/>
                  <a:pt x="48" y="128"/>
                  <a:pt x="49" y="128"/>
                </a:cubicBezTo>
                <a:cubicBezTo>
                  <a:pt x="49" y="128"/>
                  <a:pt x="49" y="128"/>
                  <a:pt x="49" y="128"/>
                </a:cubicBezTo>
                <a:cubicBezTo>
                  <a:pt x="50" y="128"/>
                  <a:pt x="52" y="127"/>
                  <a:pt x="53" y="127"/>
                </a:cubicBezTo>
                <a:cubicBezTo>
                  <a:pt x="53" y="126"/>
                  <a:pt x="53" y="126"/>
                  <a:pt x="53" y="126"/>
                </a:cubicBezTo>
                <a:cubicBezTo>
                  <a:pt x="53" y="126"/>
                  <a:pt x="54" y="126"/>
                  <a:pt x="54" y="126"/>
                </a:cubicBezTo>
                <a:cubicBezTo>
                  <a:pt x="55" y="124"/>
                  <a:pt x="55" y="124"/>
                  <a:pt x="55" y="124"/>
                </a:cubicBezTo>
                <a:cubicBezTo>
                  <a:pt x="56" y="123"/>
                  <a:pt x="58" y="121"/>
                  <a:pt x="60" y="118"/>
                </a:cubicBezTo>
                <a:cubicBezTo>
                  <a:pt x="64" y="114"/>
                  <a:pt x="70" y="107"/>
                  <a:pt x="75" y="99"/>
                </a:cubicBezTo>
                <a:cubicBezTo>
                  <a:pt x="90" y="78"/>
                  <a:pt x="98" y="61"/>
                  <a:pt x="98" y="49"/>
                </a:cubicBezTo>
                <a:cubicBezTo>
                  <a:pt x="98" y="36"/>
                  <a:pt x="93" y="23"/>
                  <a:pt x="83" y="14"/>
                </a:cubicBezTo>
                <a:close/>
                <a:moveTo>
                  <a:pt x="72" y="96"/>
                </a:moveTo>
                <a:cubicBezTo>
                  <a:pt x="62" y="110"/>
                  <a:pt x="51" y="122"/>
                  <a:pt x="50" y="123"/>
                </a:cubicBezTo>
                <a:cubicBezTo>
                  <a:pt x="49" y="124"/>
                  <a:pt x="49" y="124"/>
                  <a:pt x="49" y="124"/>
                </a:cubicBezTo>
                <a:cubicBezTo>
                  <a:pt x="48" y="123"/>
                  <a:pt x="48" y="123"/>
                  <a:pt x="48" y="123"/>
                </a:cubicBezTo>
                <a:cubicBezTo>
                  <a:pt x="47" y="122"/>
                  <a:pt x="36" y="110"/>
                  <a:pt x="26" y="96"/>
                </a:cubicBezTo>
                <a:cubicBezTo>
                  <a:pt x="12" y="76"/>
                  <a:pt x="5" y="60"/>
                  <a:pt x="5" y="49"/>
                </a:cubicBezTo>
                <a:cubicBezTo>
                  <a:pt x="5" y="37"/>
                  <a:pt x="9" y="26"/>
                  <a:pt x="18" y="17"/>
                </a:cubicBezTo>
                <a:cubicBezTo>
                  <a:pt x="26" y="9"/>
                  <a:pt x="37" y="5"/>
                  <a:pt x="49" y="5"/>
                </a:cubicBezTo>
                <a:cubicBezTo>
                  <a:pt x="61" y="5"/>
                  <a:pt x="72" y="9"/>
                  <a:pt x="80" y="17"/>
                </a:cubicBezTo>
                <a:cubicBezTo>
                  <a:pt x="89" y="26"/>
                  <a:pt x="93" y="37"/>
                  <a:pt x="93" y="49"/>
                </a:cubicBezTo>
                <a:cubicBezTo>
                  <a:pt x="93" y="60"/>
                  <a:pt x="86" y="76"/>
                  <a:pt x="72" y="96"/>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56" name="Freeform 237"/>
          <p:cNvSpPr>
            <a:spLocks noEditPoints="1"/>
          </p:cNvSpPr>
          <p:nvPr/>
        </p:nvSpPr>
        <p:spPr bwMode="auto">
          <a:xfrm>
            <a:off x="4773014" y="3801248"/>
            <a:ext cx="149041" cy="150546"/>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32 w 42"/>
              <a:gd name="T11" fmla="*/ 32 h 42"/>
              <a:gd name="T12" fmla="*/ 21 w 42"/>
              <a:gd name="T13" fmla="*/ 37 h 42"/>
              <a:gd name="T14" fmla="*/ 5 w 42"/>
              <a:gd name="T15" fmla="*/ 21 h 42"/>
              <a:gd name="T16" fmla="*/ 21 w 42"/>
              <a:gd name="T17" fmla="*/ 5 h 42"/>
              <a:gd name="T18" fmla="*/ 32 w 42"/>
              <a:gd name="T19" fmla="*/ 9 h 42"/>
              <a:gd name="T20" fmla="*/ 37 w 42"/>
              <a:gd name="T21" fmla="*/ 21 h 42"/>
              <a:gd name="T22" fmla="*/ 32 w 42"/>
              <a:gd name="T23"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42">
                <a:moveTo>
                  <a:pt x="21" y="0"/>
                </a:moveTo>
                <a:cubicBezTo>
                  <a:pt x="10" y="0"/>
                  <a:pt x="0" y="9"/>
                  <a:pt x="0" y="21"/>
                </a:cubicBezTo>
                <a:cubicBezTo>
                  <a:pt x="0" y="32"/>
                  <a:pt x="10" y="42"/>
                  <a:pt x="21" y="42"/>
                </a:cubicBezTo>
                <a:cubicBezTo>
                  <a:pt x="32" y="42"/>
                  <a:pt x="42" y="32"/>
                  <a:pt x="42" y="21"/>
                </a:cubicBezTo>
                <a:cubicBezTo>
                  <a:pt x="42" y="9"/>
                  <a:pt x="32" y="0"/>
                  <a:pt x="21" y="0"/>
                </a:cubicBezTo>
                <a:close/>
                <a:moveTo>
                  <a:pt x="32" y="32"/>
                </a:moveTo>
                <a:cubicBezTo>
                  <a:pt x="29" y="35"/>
                  <a:pt x="25" y="37"/>
                  <a:pt x="21" y="37"/>
                </a:cubicBezTo>
                <a:cubicBezTo>
                  <a:pt x="12" y="37"/>
                  <a:pt x="5" y="30"/>
                  <a:pt x="5" y="21"/>
                </a:cubicBezTo>
                <a:cubicBezTo>
                  <a:pt x="5" y="12"/>
                  <a:pt x="12" y="5"/>
                  <a:pt x="21" y="5"/>
                </a:cubicBezTo>
                <a:cubicBezTo>
                  <a:pt x="25" y="5"/>
                  <a:pt x="29" y="6"/>
                  <a:pt x="32" y="9"/>
                </a:cubicBezTo>
                <a:cubicBezTo>
                  <a:pt x="36" y="12"/>
                  <a:pt x="37" y="16"/>
                  <a:pt x="37" y="21"/>
                </a:cubicBezTo>
                <a:cubicBezTo>
                  <a:pt x="37" y="25"/>
                  <a:pt x="36" y="29"/>
                  <a:pt x="32" y="3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57" name="Freeform 238"/>
          <p:cNvSpPr>
            <a:spLocks noEditPoints="1"/>
          </p:cNvSpPr>
          <p:nvPr/>
        </p:nvSpPr>
        <p:spPr bwMode="auto">
          <a:xfrm>
            <a:off x="3776402" y="3704899"/>
            <a:ext cx="319156" cy="456153"/>
          </a:xfrm>
          <a:custGeom>
            <a:avLst/>
            <a:gdLst>
              <a:gd name="T0" fmla="*/ 77 w 90"/>
              <a:gd name="T1" fmla="*/ 14 h 128"/>
              <a:gd name="T2" fmla="*/ 62 w 90"/>
              <a:gd name="T3" fmla="*/ 4 h 128"/>
              <a:gd name="T4" fmla="*/ 45 w 90"/>
              <a:gd name="T5" fmla="*/ 0 h 128"/>
              <a:gd name="T6" fmla="*/ 28 w 90"/>
              <a:gd name="T7" fmla="*/ 4 h 128"/>
              <a:gd name="T8" fmla="*/ 13 w 90"/>
              <a:gd name="T9" fmla="*/ 14 h 128"/>
              <a:gd name="T10" fmla="*/ 0 w 90"/>
              <a:gd name="T11" fmla="*/ 49 h 128"/>
              <a:gd name="T12" fmla="*/ 17 w 90"/>
              <a:gd name="T13" fmla="*/ 94 h 128"/>
              <a:gd name="T14" fmla="*/ 40 w 90"/>
              <a:gd name="T15" fmla="*/ 126 h 128"/>
              <a:gd name="T16" fmla="*/ 45 w 90"/>
              <a:gd name="T17" fmla="*/ 128 h 128"/>
              <a:gd name="T18" fmla="*/ 45 w 90"/>
              <a:gd name="T19" fmla="*/ 128 h 128"/>
              <a:gd name="T20" fmla="*/ 50 w 90"/>
              <a:gd name="T21" fmla="*/ 126 h 128"/>
              <a:gd name="T22" fmla="*/ 73 w 90"/>
              <a:gd name="T23" fmla="*/ 94 h 128"/>
              <a:gd name="T24" fmla="*/ 90 w 90"/>
              <a:gd name="T25" fmla="*/ 49 h 128"/>
              <a:gd name="T26" fmla="*/ 77 w 90"/>
              <a:gd name="T27" fmla="*/ 14 h 128"/>
              <a:gd name="T28" fmla="*/ 69 w 90"/>
              <a:gd name="T29" fmla="*/ 92 h 128"/>
              <a:gd name="T30" fmla="*/ 46 w 90"/>
              <a:gd name="T31" fmla="*/ 123 h 128"/>
              <a:gd name="T32" fmla="*/ 45 w 90"/>
              <a:gd name="T33" fmla="*/ 124 h 128"/>
              <a:gd name="T34" fmla="*/ 44 w 90"/>
              <a:gd name="T35" fmla="*/ 123 h 128"/>
              <a:gd name="T36" fmla="*/ 21 w 90"/>
              <a:gd name="T37" fmla="*/ 92 h 128"/>
              <a:gd name="T38" fmla="*/ 10 w 90"/>
              <a:gd name="T39" fmla="*/ 70 h 128"/>
              <a:gd name="T40" fmla="*/ 5 w 90"/>
              <a:gd name="T41" fmla="*/ 49 h 128"/>
              <a:gd name="T42" fmla="*/ 45 w 90"/>
              <a:gd name="T43" fmla="*/ 5 h 128"/>
              <a:gd name="T44" fmla="*/ 85 w 90"/>
              <a:gd name="T45" fmla="*/ 49 h 128"/>
              <a:gd name="T46" fmla="*/ 80 w 90"/>
              <a:gd name="T47" fmla="*/ 70 h 128"/>
              <a:gd name="T48" fmla="*/ 69 w 90"/>
              <a:gd name="T49" fmla="*/ 9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128">
                <a:moveTo>
                  <a:pt x="77" y="14"/>
                </a:moveTo>
                <a:cubicBezTo>
                  <a:pt x="73" y="10"/>
                  <a:pt x="68" y="6"/>
                  <a:pt x="62" y="4"/>
                </a:cubicBezTo>
                <a:cubicBezTo>
                  <a:pt x="57" y="1"/>
                  <a:pt x="51" y="0"/>
                  <a:pt x="45" y="0"/>
                </a:cubicBezTo>
                <a:cubicBezTo>
                  <a:pt x="39" y="0"/>
                  <a:pt x="33" y="1"/>
                  <a:pt x="28" y="4"/>
                </a:cubicBezTo>
                <a:cubicBezTo>
                  <a:pt x="22" y="6"/>
                  <a:pt x="17" y="10"/>
                  <a:pt x="13" y="14"/>
                </a:cubicBezTo>
                <a:cubicBezTo>
                  <a:pt x="5" y="24"/>
                  <a:pt x="0" y="36"/>
                  <a:pt x="0" y="49"/>
                </a:cubicBezTo>
                <a:cubicBezTo>
                  <a:pt x="0" y="61"/>
                  <a:pt x="6" y="76"/>
                  <a:pt x="17" y="94"/>
                </a:cubicBezTo>
                <a:cubicBezTo>
                  <a:pt x="26" y="108"/>
                  <a:pt x="35" y="120"/>
                  <a:pt x="40" y="126"/>
                </a:cubicBezTo>
                <a:cubicBezTo>
                  <a:pt x="42" y="127"/>
                  <a:pt x="43" y="128"/>
                  <a:pt x="45" y="128"/>
                </a:cubicBezTo>
                <a:cubicBezTo>
                  <a:pt x="45" y="128"/>
                  <a:pt x="45" y="128"/>
                  <a:pt x="45" y="128"/>
                </a:cubicBezTo>
                <a:cubicBezTo>
                  <a:pt x="47" y="128"/>
                  <a:pt x="48" y="127"/>
                  <a:pt x="50" y="126"/>
                </a:cubicBezTo>
                <a:cubicBezTo>
                  <a:pt x="55" y="120"/>
                  <a:pt x="64" y="108"/>
                  <a:pt x="73" y="94"/>
                </a:cubicBezTo>
                <a:cubicBezTo>
                  <a:pt x="84" y="76"/>
                  <a:pt x="90" y="61"/>
                  <a:pt x="90" y="49"/>
                </a:cubicBezTo>
                <a:cubicBezTo>
                  <a:pt x="90" y="36"/>
                  <a:pt x="85" y="24"/>
                  <a:pt x="77" y="14"/>
                </a:cubicBezTo>
                <a:close/>
                <a:moveTo>
                  <a:pt x="69" y="92"/>
                </a:moveTo>
                <a:cubicBezTo>
                  <a:pt x="61" y="105"/>
                  <a:pt x="51" y="117"/>
                  <a:pt x="46" y="123"/>
                </a:cubicBezTo>
                <a:cubicBezTo>
                  <a:pt x="45" y="124"/>
                  <a:pt x="45" y="124"/>
                  <a:pt x="45" y="124"/>
                </a:cubicBezTo>
                <a:cubicBezTo>
                  <a:pt x="44" y="123"/>
                  <a:pt x="44" y="123"/>
                  <a:pt x="44" y="123"/>
                </a:cubicBezTo>
                <a:cubicBezTo>
                  <a:pt x="39" y="117"/>
                  <a:pt x="29" y="106"/>
                  <a:pt x="21" y="92"/>
                </a:cubicBezTo>
                <a:cubicBezTo>
                  <a:pt x="16" y="84"/>
                  <a:pt x="12" y="77"/>
                  <a:pt x="10" y="70"/>
                </a:cubicBezTo>
                <a:cubicBezTo>
                  <a:pt x="6" y="62"/>
                  <a:pt x="5" y="55"/>
                  <a:pt x="5" y="49"/>
                </a:cubicBezTo>
                <a:cubicBezTo>
                  <a:pt x="5" y="24"/>
                  <a:pt x="23" y="5"/>
                  <a:pt x="45" y="5"/>
                </a:cubicBezTo>
                <a:cubicBezTo>
                  <a:pt x="67" y="5"/>
                  <a:pt x="85" y="24"/>
                  <a:pt x="85" y="49"/>
                </a:cubicBezTo>
                <a:cubicBezTo>
                  <a:pt x="85" y="55"/>
                  <a:pt x="84" y="62"/>
                  <a:pt x="80" y="70"/>
                </a:cubicBezTo>
                <a:cubicBezTo>
                  <a:pt x="78" y="77"/>
                  <a:pt x="74" y="84"/>
                  <a:pt x="69" y="9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58" name="Freeform 239"/>
          <p:cNvSpPr>
            <a:spLocks noEditPoints="1"/>
          </p:cNvSpPr>
          <p:nvPr/>
        </p:nvSpPr>
        <p:spPr bwMode="auto">
          <a:xfrm>
            <a:off x="3860709" y="3801248"/>
            <a:ext cx="150546" cy="150546"/>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7 h 42"/>
              <a:gd name="T12" fmla="*/ 5 w 42"/>
              <a:gd name="T13" fmla="*/ 21 h 42"/>
              <a:gd name="T14" fmla="*/ 21 w 42"/>
              <a:gd name="T15" fmla="*/ 5 h 42"/>
              <a:gd name="T16" fmla="*/ 37 w 42"/>
              <a:gd name="T17" fmla="*/ 21 h 42"/>
              <a:gd name="T18" fmla="*/ 21 w 42"/>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10" y="0"/>
                  <a:pt x="0" y="10"/>
                  <a:pt x="0" y="21"/>
                </a:cubicBezTo>
                <a:cubicBezTo>
                  <a:pt x="0" y="33"/>
                  <a:pt x="10" y="42"/>
                  <a:pt x="21" y="42"/>
                </a:cubicBezTo>
                <a:cubicBezTo>
                  <a:pt x="32" y="42"/>
                  <a:pt x="42" y="33"/>
                  <a:pt x="42" y="21"/>
                </a:cubicBezTo>
                <a:cubicBezTo>
                  <a:pt x="42" y="10"/>
                  <a:pt x="32" y="0"/>
                  <a:pt x="21" y="0"/>
                </a:cubicBezTo>
                <a:close/>
                <a:moveTo>
                  <a:pt x="21" y="37"/>
                </a:moveTo>
                <a:cubicBezTo>
                  <a:pt x="12" y="37"/>
                  <a:pt x="5" y="30"/>
                  <a:pt x="5" y="21"/>
                </a:cubicBezTo>
                <a:cubicBezTo>
                  <a:pt x="5" y="12"/>
                  <a:pt x="12" y="5"/>
                  <a:pt x="21" y="5"/>
                </a:cubicBezTo>
                <a:cubicBezTo>
                  <a:pt x="30" y="5"/>
                  <a:pt x="37" y="12"/>
                  <a:pt x="37" y="21"/>
                </a:cubicBezTo>
                <a:cubicBezTo>
                  <a:pt x="37" y="30"/>
                  <a:pt x="30" y="37"/>
                  <a:pt x="21" y="3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60" name="矩形 259"/>
          <p:cNvSpPr/>
          <p:nvPr/>
        </p:nvSpPr>
        <p:spPr>
          <a:xfrm>
            <a:off x="0" y="149"/>
            <a:ext cx="2980597" cy="9905702"/>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dirty="0"/>
          </a:p>
        </p:txBody>
      </p:sp>
      <p:sp>
        <p:nvSpPr>
          <p:cNvPr id="261" name="文本框 260"/>
          <p:cNvSpPr txBox="1"/>
          <p:nvPr/>
        </p:nvSpPr>
        <p:spPr>
          <a:xfrm>
            <a:off x="1036043" y="2035941"/>
            <a:ext cx="1162626" cy="5792611"/>
          </a:xfrm>
          <a:prstGeom prst="rect">
            <a:avLst/>
          </a:prstGeom>
          <a:noFill/>
        </p:spPr>
        <p:txBody>
          <a:bodyPr vert="eaVert" wrap="none" rtlCol="0">
            <a:spAutoFit/>
          </a:bodyPr>
          <a:lstStyle/>
          <a:p>
            <a:r>
              <a:rPr lang="zh-CN" altLang="en-US" sz="6355" dirty="0">
                <a:solidFill>
                  <a:schemeClr val="bg1"/>
                </a:solidFill>
                <a:latin typeface="微软雅黑" panose="020B0503020204020204" pitchFamily="34" charset="-122"/>
                <a:ea typeface="微软雅黑" panose="020B0503020204020204" pitchFamily="34" charset="-122"/>
              </a:rPr>
              <a:t>赠送常用小图标</a:t>
            </a:r>
            <a:endParaRPr lang="zh-CN" altLang="en-US" sz="6355" dirty="0">
              <a:solidFill>
                <a:schemeClr val="bg1"/>
              </a:solidFill>
              <a:latin typeface="微软雅黑" panose="020B0503020204020204" pitchFamily="34" charset="-122"/>
              <a:ea typeface="微软雅黑" panose="020B0503020204020204" pitchFamily="34" charset="-122"/>
            </a:endParaRPr>
          </a:p>
        </p:txBody>
      </p:sp>
      <p:sp>
        <p:nvSpPr>
          <p:cNvPr id="262" name="Freeform 184"/>
          <p:cNvSpPr>
            <a:spLocks noEditPoints="1"/>
          </p:cNvSpPr>
          <p:nvPr/>
        </p:nvSpPr>
        <p:spPr bwMode="auto">
          <a:xfrm>
            <a:off x="13735290" y="2741433"/>
            <a:ext cx="454344" cy="454344"/>
          </a:xfrm>
          <a:custGeom>
            <a:avLst/>
            <a:gdLst>
              <a:gd name="T0" fmla="*/ 122 w 128"/>
              <a:gd name="T1" fmla="*/ 72 h 128"/>
              <a:gd name="T2" fmla="*/ 122 w 128"/>
              <a:gd name="T3" fmla="*/ 71 h 128"/>
              <a:gd name="T4" fmla="*/ 128 w 128"/>
              <a:gd name="T5" fmla="*/ 50 h 128"/>
              <a:gd name="T6" fmla="*/ 64 w 128"/>
              <a:gd name="T7" fmla="*/ 0 h 128"/>
              <a:gd name="T8" fmla="*/ 0 w 128"/>
              <a:gd name="T9" fmla="*/ 50 h 128"/>
              <a:gd name="T10" fmla="*/ 14 w 128"/>
              <a:gd name="T11" fmla="*/ 82 h 128"/>
              <a:gd name="T12" fmla="*/ 14 w 128"/>
              <a:gd name="T13" fmla="*/ 82 h 128"/>
              <a:gd name="T14" fmla="*/ 10 w 128"/>
              <a:gd name="T15" fmla="*/ 108 h 128"/>
              <a:gd name="T16" fmla="*/ 10 w 128"/>
              <a:gd name="T17" fmla="*/ 109 h 128"/>
              <a:gd name="T18" fmla="*/ 13 w 128"/>
              <a:gd name="T19" fmla="*/ 111 h 128"/>
              <a:gd name="T20" fmla="*/ 45 w 128"/>
              <a:gd name="T21" fmla="*/ 99 h 128"/>
              <a:gd name="T22" fmla="*/ 46 w 128"/>
              <a:gd name="T23" fmla="*/ 99 h 128"/>
              <a:gd name="T24" fmla="*/ 47 w 128"/>
              <a:gd name="T25" fmla="*/ 100 h 128"/>
              <a:gd name="T26" fmla="*/ 86 w 128"/>
              <a:gd name="T27" fmla="*/ 122 h 128"/>
              <a:gd name="T28" fmla="*/ 98 w 128"/>
              <a:gd name="T29" fmla="*/ 120 h 128"/>
              <a:gd name="T30" fmla="*/ 99 w 128"/>
              <a:gd name="T31" fmla="*/ 120 h 128"/>
              <a:gd name="T32" fmla="*/ 118 w 128"/>
              <a:gd name="T33" fmla="*/ 128 h 128"/>
              <a:gd name="T34" fmla="*/ 119 w 128"/>
              <a:gd name="T35" fmla="*/ 128 h 128"/>
              <a:gd name="T36" fmla="*/ 121 w 128"/>
              <a:gd name="T37" fmla="*/ 126 h 128"/>
              <a:gd name="T38" fmla="*/ 121 w 128"/>
              <a:gd name="T39" fmla="*/ 125 h 128"/>
              <a:gd name="T40" fmla="*/ 118 w 128"/>
              <a:gd name="T41" fmla="*/ 110 h 128"/>
              <a:gd name="T42" fmla="*/ 119 w 128"/>
              <a:gd name="T43" fmla="*/ 109 h 128"/>
              <a:gd name="T44" fmla="*/ 128 w 128"/>
              <a:gd name="T45" fmla="*/ 89 h 128"/>
              <a:gd name="T46" fmla="*/ 122 w 128"/>
              <a:gd name="T47" fmla="*/ 73 h 128"/>
              <a:gd name="T48" fmla="*/ 122 w 128"/>
              <a:gd name="T49" fmla="*/ 72 h 128"/>
              <a:gd name="T50" fmla="*/ 45 w 128"/>
              <a:gd name="T51" fmla="*/ 89 h 128"/>
              <a:gd name="T52" fmla="*/ 45 w 128"/>
              <a:gd name="T53" fmla="*/ 93 h 128"/>
              <a:gd name="T54" fmla="*/ 45 w 128"/>
              <a:gd name="T55" fmla="*/ 94 h 128"/>
              <a:gd name="T56" fmla="*/ 15 w 128"/>
              <a:gd name="T57" fmla="*/ 105 h 128"/>
              <a:gd name="T58" fmla="*/ 19 w 128"/>
              <a:gd name="T59" fmla="*/ 81 h 128"/>
              <a:gd name="T60" fmla="*/ 17 w 128"/>
              <a:gd name="T61" fmla="*/ 78 h 128"/>
              <a:gd name="T62" fmla="*/ 8 w 128"/>
              <a:gd name="T63" fmla="*/ 65 h 128"/>
              <a:gd name="T64" fmla="*/ 5 w 128"/>
              <a:gd name="T65" fmla="*/ 50 h 128"/>
              <a:gd name="T66" fmla="*/ 9 w 128"/>
              <a:gd name="T67" fmla="*/ 33 h 128"/>
              <a:gd name="T68" fmla="*/ 21 w 128"/>
              <a:gd name="T69" fmla="*/ 18 h 128"/>
              <a:gd name="T70" fmla="*/ 40 w 128"/>
              <a:gd name="T71" fmla="*/ 8 h 128"/>
              <a:gd name="T72" fmla="*/ 88 w 128"/>
              <a:gd name="T73" fmla="*/ 8 h 128"/>
              <a:gd name="T74" fmla="*/ 107 w 128"/>
              <a:gd name="T75" fmla="*/ 18 h 128"/>
              <a:gd name="T76" fmla="*/ 119 w 128"/>
              <a:gd name="T77" fmla="*/ 33 h 128"/>
              <a:gd name="T78" fmla="*/ 123 w 128"/>
              <a:gd name="T79" fmla="*/ 50 h 128"/>
              <a:gd name="T80" fmla="*/ 119 w 128"/>
              <a:gd name="T81" fmla="*/ 67 h 128"/>
              <a:gd name="T82" fmla="*/ 119 w 128"/>
              <a:gd name="T83" fmla="*/ 68 h 128"/>
              <a:gd name="T84" fmla="*/ 117 w 128"/>
              <a:gd name="T85" fmla="*/ 67 h 128"/>
              <a:gd name="T86" fmla="*/ 86 w 128"/>
              <a:gd name="T87" fmla="*/ 56 h 128"/>
              <a:gd name="T88" fmla="*/ 45 w 128"/>
              <a:gd name="T89" fmla="*/ 89 h 128"/>
              <a:gd name="T90" fmla="*/ 116 w 128"/>
              <a:gd name="T91" fmla="*/ 106 h 128"/>
              <a:gd name="T92" fmla="*/ 114 w 128"/>
              <a:gd name="T93" fmla="*/ 108 h 128"/>
              <a:gd name="T94" fmla="*/ 116 w 128"/>
              <a:gd name="T95" fmla="*/ 122 h 128"/>
              <a:gd name="T96" fmla="*/ 99 w 128"/>
              <a:gd name="T97" fmla="*/ 116 h 128"/>
              <a:gd name="T98" fmla="*/ 97 w 128"/>
              <a:gd name="T99" fmla="*/ 116 h 128"/>
              <a:gd name="T100" fmla="*/ 71 w 128"/>
              <a:gd name="T101" fmla="*/ 115 h 128"/>
              <a:gd name="T102" fmla="*/ 59 w 128"/>
              <a:gd name="T103" fmla="*/ 109 h 128"/>
              <a:gd name="T104" fmla="*/ 49 w 128"/>
              <a:gd name="T105" fmla="*/ 89 h 128"/>
              <a:gd name="T106" fmla="*/ 59 w 128"/>
              <a:gd name="T107" fmla="*/ 70 h 128"/>
              <a:gd name="T108" fmla="*/ 71 w 128"/>
              <a:gd name="T109" fmla="*/ 63 h 128"/>
              <a:gd name="T110" fmla="*/ 101 w 128"/>
              <a:gd name="T111" fmla="*/ 63 h 128"/>
              <a:gd name="T112" fmla="*/ 113 w 128"/>
              <a:gd name="T113" fmla="*/ 70 h 128"/>
              <a:gd name="T114" fmla="*/ 123 w 128"/>
              <a:gd name="T115" fmla="*/ 89 h 128"/>
              <a:gd name="T116" fmla="*/ 116 w 128"/>
              <a:gd name="T117"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28">
                <a:moveTo>
                  <a:pt x="122" y="72"/>
                </a:moveTo>
                <a:cubicBezTo>
                  <a:pt x="122" y="71"/>
                  <a:pt x="122" y="71"/>
                  <a:pt x="122" y="71"/>
                </a:cubicBezTo>
                <a:cubicBezTo>
                  <a:pt x="126" y="65"/>
                  <a:pt x="128" y="58"/>
                  <a:pt x="128" y="50"/>
                </a:cubicBezTo>
                <a:cubicBezTo>
                  <a:pt x="128" y="22"/>
                  <a:pt x="99" y="0"/>
                  <a:pt x="64" y="0"/>
                </a:cubicBezTo>
                <a:cubicBezTo>
                  <a:pt x="29" y="0"/>
                  <a:pt x="0" y="22"/>
                  <a:pt x="0" y="50"/>
                </a:cubicBezTo>
                <a:cubicBezTo>
                  <a:pt x="0" y="62"/>
                  <a:pt x="5" y="73"/>
                  <a:pt x="14" y="82"/>
                </a:cubicBezTo>
                <a:cubicBezTo>
                  <a:pt x="14" y="82"/>
                  <a:pt x="14" y="82"/>
                  <a:pt x="14" y="82"/>
                </a:cubicBezTo>
                <a:cubicBezTo>
                  <a:pt x="10" y="108"/>
                  <a:pt x="10" y="108"/>
                  <a:pt x="10" y="108"/>
                </a:cubicBezTo>
                <a:cubicBezTo>
                  <a:pt x="10" y="108"/>
                  <a:pt x="10" y="108"/>
                  <a:pt x="10" y="109"/>
                </a:cubicBezTo>
                <a:cubicBezTo>
                  <a:pt x="10" y="110"/>
                  <a:pt x="12" y="111"/>
                  <a:pt x="13" y="111"/>
                </a:cubicBezTo>
                <a:cubicBezTo>
                  <a:pt x="45" y="99"/>
                  <a:pt x="45" y="99"/>
                  <a:pt x="45" y="99"/>
                </a:cubicBezTo>
                <a:cubicBezTo>
                  <a:pt x="46" y="99"/>
                  <a:pt x="46" y="99"/>
                  <a:pt x="46" y="99"/>
                </a:cubicBezTo>
                <a:cubicBezTo>
                  <a:pt x="47" y="100"/>
                  <a:pt x="47" y="100"/>
                  <a:pt x="47" y="100"/>
                </a:cubicBezTo>
                <a:cubicBezTo>
                  <a:pt x="52" y="113"/>
                  <a:pt x="68" y="122"/>
                  <a:pt x="86" y="122"/>
                </a:cubicBezTo>
                <a:cubicBezTo>
                  <a:pt x="90" y="122"/>
                  <a:pt x="94" y="121"/>
                  <a:pt x="98" y="120"/>
                </a:cubicBezTo>
                <a:cubicBezTo>
                  <a:pt x="99" y="120"/>
                  <a:pt x="99" y="120"/>
                  <a:pt x="99" y="120"/>
                </a:cubicBezTo>
                <a:cubicBezTo>
                  <a:pt x="118" y="128"/>
                  <a:pt x="118" y="128"/>
                  <a:pt x="118" y="128"/>
                </a:cubicBezTo>
                <a:cubicBezTo>
                  <a:pt x="118" y="128"/>
                  <a:pt x="118" y="128"/>
                  <a:pt x="119" y="128"/>
                </a:cubicBezTo>
                <a:cubicBezTo>
                  <a:pt x="120" y="128"/>
                  <a:pt x="121" y="127"/>
                  <a:pt x="121" y="126"/>
                </a:cubicBezTo>
                <a:cubicBezTo>
                  <a:pt x="121" y="125"/>
                  <a:pt x="121" y="125"/>
                  <a:pt x="121" y="125"/>
                </a:cubicBezTo>
                <a:cubicBezTo>
                  <a:pt x="118" y="110"/>
                  <a:pt x="118" y="110"/>
                  <a:pt x="118" y="110"/>
                </a:cubicBezTo>
                <a:cubicBezTo>
                  <a:pt x="119" y="109"/>
                  <a:pt x="119" y="109"/>
                  <a:pt x="119" y="109"/>
                </a:cubicBezTo>
                <a:cubicBezTo>
                  <a:pt x="125" y="104"/>
                  <a:pt x="128" y="97"/>
                  <a:pt x="128" y="89"/>
                </a:cubicBezTo>
                <a:cubicBezTo>
                  <a:pt x="128" y="83"/>
                  <a:pt x="126" y="78"/>
                  <a:pt x="122" y="73"/>
                </a:cubicBezTo>
                <a:lnTo>
                  <a:pt x="122" y="72"/>
                </a:lnTo>
                <a:close/>
                <a:moveTo>
                  <a:pt x="45" y="89"/>
                </a:moveTo>
                <a:cubicBezTo>
                  <a:pt x="45" y="90"/>
                  <a:pt x="45" y="91"/>
                  <a:pt x="45" y="93"/>
                </a:cubicBezTo>
                <a:cubicBezTo>
                  <a:pt x="45" y="94"/>
                  <a:pt x="45" y="94"/>
                  <a:pt x="45" y="94"/>
                </a:cubicBezTo>
                <a:cubicBezTo>
                  <a:pt x="15" y="105"/>
                  <a:pt x="15" y="105"/>
                  <a:pt x="15" y="105"/>
                </a:cubicBezTo>
                <a:cubicBezTo>
                  <a:pt x="19" y="81"/>
                  <a:pt x="19" y="81"/>
                  <a:pt x="19" y="81"/>
                </a:cubicBezTo>
                <a:cubicBezTo>
                  <a:pt x="17" y="78"/>
                  <a:pt x="17" y="78"/>
                  <a:pt x="17" y="78"/>
                </a:cubicBezTo>
                <a:cubicBezTo>
                  <a:pt x="13" y="74"/>
                  <a:pt x="10" y="70"/>
                  <a:pt x="8" y="65"/>
                </a:cubicBezTo>
                <a:cubicBezTo>
                  <a:pt x="6" y="60"/>
                  <a:pt x="5" y="55"/>
                  <a:pt x="5" y="50"/>
                </a:cubicBezTo>
                <a:cubicBezTo>
                  <a:pt x="5" y="44"/>
                  <a:pt x="6" y="38"/>
                  <a:pt x="9" y="33"/>
                </a:cubicBezTo>
                <a:cubicBezTo>
                  <a:pt x="12" y="27"/>
                  <a:pt x="16" y="23"/>
                  <a:pt x="21" y="18"/>
                </a:cubicBezTo>
                <a:cubicBezTo>
                  <a:pt x="27" y="14"/>
                  <a:pt x="33" y="11"/>
                  <a:pt x="40" y="8"/>
                </a:cubicBezTo>
                <a:cubicBezTo>
                  <a:pt x="55" y="3"/>
                  <a:pt x="73" y="3"/>
                  <a:pt x="88" y="8"/>
                </a:cubicBezTo>
                <a:cubicBezTo>
                  <a:pt x="95" y="11"/>
                  <a:pt x="101" y="14"/>
                  <a:pt x="107" y="18"/>
                </a:cubicBezTo>
                <a:cubicBezTo>
                  <a:pt x="112" y="23"/>
                  <a:pt x="116" y="27"/>
                  <a:pt x="119" y="33"/>
                </a:cubicBezTo>
                <a:cubicBezTo>
                  <a:pt x="122" y="38"/>
                  <a:pt x="123" y="44"/>
                  <a:pt x="123" y="50"/>
                </a:cubicBezTo>
                <a:cubicBezTo>
                  <a:pt x="123" y="56"/>
                  <a:pt x="122" y="61"/>
                  <a:pt x="119" y="67"/>
                </a:cubicBezTo>
                <a:cubicBezTo>
                  <a:pt x="119" y="68"/>
                  <a:pt x="119" y="68"/>
                  <a:pt x="119" y="68"/>
                </a:cubicBezTo>
                <a:cubicBezTo>
                  <a:pt x="117" y="67"/>
                  <a:pt x="117" y="67"/>
                  <a:pt x="117" y="67"/>
                </a:cubicBezTo>
                <a:cubicBezTo>
                  <a:pt x="109" y="60"/>
                  <a:pt x="98" y="56"/>
                  <a:pt x="86" y="56"/>
                </a:cubicBezTo>
                <a:cubicBezTo>
                  <a:pt x="63" y="56"/>
                  <a:pt x="45" y="71"/>
                  <a:pt x="45" y="89"/>
                </a:cubicBezTo>
                <a:close/>
                <a:moveTo>
                  <a:pt x="116" y="106"/>
                </a:moveTo>
                <a:cubicBezTo>
                  <a:pt x="114" y="108"/>
                  <a:pt x="114" y="108"/>
                  <a:pt x="114" y="108"/>
                </a:cubicBezTo>
                <a:cubicBezTo>
                  <a:pt x="116" y="122"/>
                  <a:pt x="116" y="122"/>
                  <a:pt x="116" y="122"/>
                </a:cubicBezTo>
                <a:cubicBezTo>
                  <a:pt x="99" y="116"/>
                  <a:pt x="99" y="116"/>
                  <a:pt x="99" y="116"/>
                </a:cubicBezTo>
                <a:cubicBezTo>
                  <a:pt x="97" y="116"/>
                  <a:pt x="97" y="116"/>
                  <a:pt x="97" y="116"/>
                </a:cubicBezTo>
                <a:cubicBezTo>
                  <a:pt x="89" y="118"/>
                  <a:pt x="80" y="118"/>
                  <a:pt x="71" y="115"/>
                </a:cubicBezTo>
                <a:cubicBezTo>
                  <a:pt x="67" y="113"/>
                  <a:pt x="63" y="111"/>
                  <a:pt x="59" y="109"/>
                </a:cubicBezTo>
                <a:cubicBezTo>
                  <a:pt x="53" y="103"/>
                  <a:pt x="49" y="96"/>
                  <a:pt x="49" y="89"/>
                </a:cubicBezTo>
                <a:cubicBezTo>
                  <a:pt x="49" y="82"/>
                  <a:pt x="53" y="75"/>
                  <a:pt x="59" y="70"/>
                </a:cubicBezTo>
                <a:cubicBezTo>
                  <a:pt x="63" y="67"/>
                  <a:pt x="67" y="65"/>
                  <a:pt x="71" y="63"/>
                </a:cubicBezTo>
                <a:cubicBezTo>
                  <a:pt x="81" y="60"/>
                  <a:pt x="92" y="60"/>
                  <a:pt x="101" y="63"/>
                </a:cubicBezTo>
                <a:cubicBezTo>
                  <a:pt x="106" y="65"/>
                  <a:pt x="110" y="67"/>
                  <a:pt x="113" y="70"/>
                </a:cubicBezTo>
                <a:cubicBezTo>
                  <a:pt x="120" y="75"/>
                  <a:pt x="123" y="82"/>
                  <a:pt x="123" y="89"/>
                </a:cubicBezTo>
                <a:cubicBezTo>
                  <a:pt x="123" y="97"/>
                  <a:pt x="119" y="103"/>
                  <a:pt x="116" y="106"/>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63" name="Freeform 185"/>
          <p:cNvSpPr>
            <a:spLocks noEditPoints="1"/>
          </p:cNvSpPr>
          <p:nvPr/>
        </p:nvSpPr>
        <p:spPr bwMode="auto">
          <a:xfrm>
            <a:off x="12828102" y="2769924"/>
            <a:ext cx="454344" cy="397363"/>
          </a:xfrm>
          <a:custGeom>
            <a:avLst/>
            <a:gdLst>
              <a:gd name="T0" fmla="*/ 64 w 128"/>
              <a:gd name="T1" fmla="*/ 0 h 112"/>
              <a:gd name="T2" fmla="*/ 0 w 128"/>
              <a:gd name="T3" fmla="*/ 51 h 112"/>
              <a:gd name="T4" fmla="*/ 14 w 128"/>
              <a:gd name="T5" fmla="*/ 82 h 112"/>
              <a:gd name="T6" fmla="*/ 14 w 128"/>
              <a:gd name="T7" fmla="*/ 83 h 112"/>
              <a:gd name="T8" fmla="*/ 10 w 128"/>
              <a:gd name="T9" fmla="*/ 109 h 112"/>
              <a:gd name="T10" fmla="*/ 10 w 128"/>
              <a:gd name="T11" fmla="*/ 109 h 112"/>
              <a:gd name="T12" fmla="*/ 13 w 128"/>
              <a:gd name="T13" fmla="*/ 111 h 112"/>
              <a:gd name="T14" fmla="*/ 45 w 128"/>
              <a:gd name="T15" fmla="*/ 99 h 112"/>
              <a:gd name="T16" fmla="*/ 45 w 128"/>
              <a:gd name="T17" fmla="*/ 99 h 112"/>
              <a:gd name="T18" fmla="*/ 64 w 128"/>
              <a:gd name="T19" fmla="*/ 101 h 112"/>
              <a:gd name="T20" fmla="*/ 128 w 128"/>
              <a:gd name="T21" fmla="*/ 51 h 112"/>
              <a:gd name="T22" fmla="*/ 64 w 128"/>
              <a:gd name="T23" fmla="*/ 0 h 112"/>
              <a:gd name="T24" fmla="*/ 107 w 128"/>
              <a:gd name="T25" fmla="*/ 83 h 112"/>
              <a:gd name="T26" fmla="*/ 88 w 128"/>
              <a:gd name="T27" fmla="*/ 93 h 112"/>
              <a:gd name="T28" fmla="*/ 46 w 128"/>
              <a:gd name="T29" fmla="*/ 95 h 112"/>
              <a:gd name="T30" fmla="*/ 45 w 128"/>
              <a:gd name="T31" fmla="*/ 94 h 112"/>
              <a:gd name="T32" fmla="*/ 15 w 128"/>
              <a:gd name="T33" fmla="*/ 106 h 112"/>
              <a:gd name="T34" fmla="*/ 19 w 128"/>
              <a:gd name="T35" fmla="*/ 81 h 112"/>
              <a:gd name="T36" fmla="*/ 17 w 128"/>
              <a:gd name="T37" fmla="*/ 79 h 112"/>
              <a:gd name="T38" fmla="*/ 8 w 128"/>
              <a:gd name="T39" fmla="*/ 66 h 112"/>
              <a:gd name="T40" fmla="*/ 5 w 128"/>
              <a:gd name="T41" fmla="*/ 51 h 112"/>
              <a:gd name="T42" fmla="*/ 9 w 128"/>
              <a:gd name="T43" fmla="*/ 33 h 112"/>
              <a:gd name="T44" fmla="*/ 21 w 128"/>
              <a:gd name="T45" fmla="*/ 19 h 112"/>
              <a:gd name="T46" fmla="*/ 40 w 128"/>
              <a:gd name="T47" fmla="*/ 9 h 112"/>
              <a:gd name="T48" fmla="*/ 88 w 128"/>
              <a:gd name="T49" fmla="*/ 9 h 112"/>
              <a:gd name="T50" fmla="*/ 107 w 128"/>
              <a:gd name="T51" fmla="*/ 19 h 112"/>
              <a:gd name="T52" fmla="*/ 119 w 128"/>
              <a:gd name="T53" fmla="*/ 33 h 112"/>
              <a:gd name="T54" fmla="*/ 123 w 128"/>
              <a:gd name="T55" fmla="*/ 51 h 112"/>
              <a:gd name="T56" fmla="*/ 119 w 128"/>
              <a:gd name="T57" fmla="*/ 68 h 112"/>
              <a:gd name="T58" fmla="*/ 107 w 128"/>
              <a:gd name="T59" fmla="*/ 8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12">
                <a:moveTo>
                  <a:pt x="64" y="0"/>
                </a:moveTo>
                <a:cubicBezTo>
                  <a:pt x="29" y="0"/>
                  <a:pt x="0" y="23"/>
                  <a:pt x="0" y="51"/>
                </a:cubicBezTo>
                <a:cubicBezTo>
                  <a:pt x="0" y="62"/>
                  <a:pt x="5" y="73"/>
                  <a:pt x="14" y="82"/>
                </a:cubicBezTo>
                <a:cubicBezTo>
                  <a:pt x="14" y="83"/>
                  <a:pt x="14" y="83"/>
                  <a:pt x="14" y="83"/>
                </a:cubicBezTo>
                <a:cubicBezTo>
                  <a:pt x="10" y="109"/>
                  <a:pt x="10" y="109"/>
                  <a:pt x="10" y="109"/>
                </a:cubicBezTo>
                <a:cubicBezTo>
                  <a:pt x="10" y="109"/>
                  <a:pt x="10" y="109"/>
                  <a:pt x="10" y="109"/>
                </a:cubicBezTo>
                <a:cubicBezTo>
                  <a:pt x="10" y="111"/>
                  <a:pt x="12" y="112"/>
                  <a:pt x="13" y="111"/>
                </a:cubicBezTo>
                <a:cubicBezTo>
                  <a:pt x="45" y="99"/>
                  <a:pt x="45" y="99"/>
                  <a:pt x="45" y="99"/>
                </a:cubicBezTo>
                <a:cubicBezTo>
                  <a:pt x="45" y="99"/>
                  <a:pt x="45" y="99"/>
                  <a:pt x="45" y="99"/>
                </a:cubicBezTo>
                <a:cubicBezTo>
                  <a:pt x="51" y="101"/>
                  <a:pt x="58" y="101"/>
                  <a:pt x="64" y="101"/>
                </a:cubicBezTo>
                <a:cubicBezTo>
                  <a:pt x="99" y="101"/>
                  <a:pt x="128" y="79"/>
                  <a:pt x="128" y="51"/>
                </a:cubicBezTo>
                <a:cubicBezTo>
                  <a:pt x="128" y="23"/>
                  <a:pt x="99" y="0"/>
                  <a:pt x="64" y="0"/>
                </a:cubicBezTo>
                <a:close/>
                <a:moveTo>
                  <a:pt x="107" y="83"/>
                </a:moveTo>
                <a:cubicBezTo>
                  <a:pt x="101" y="87"/>
                  <a:pt x="95" y="91"/>
                  <a:pt x="88" y="93"/>
                </a:cubicBezTo>
                <a:cubicBezTo>
                  <a:pt x="75" y="97"/>
                  <a:pt x="60" y="98"/>
                  <a:pt x="46" y="95"/>
                </a:cubicBezTo>
                <a:cubicBezTo>
                  <a:pt x="45" y="94"/>
                  <a:pt x="45" y="94"/>
                  <a:pt x="45" y="94"/>
                </a:cubicBezTo>
                <a:cubicBezTo>
                  <a:pt x="15" y="106"/>
                  <a:pt x="15" y="106"/>
                  <a:pt x="15" y="106"/>
                </a:cubicBezTo>
                <a:cubicBezTo>
                  <a:pt x="19" y="81"/>
                  <a:pt x="19" y="81"/>
                  <a:pt x="19" y="81"/>
                </a:cubicBezTo>
                <a:cubicBezTo>
                  <a:pt x="17" y="79"/>
                  <a:pt x="17" y="79"/>
                  <a:pt x="17" y="79"/>
                </a:cubicBezTo>
                <a:cubicBezTo>
                  <a:pt x="13" y="75"/>
                  <a:pt x="10" y="71"/>
                  <a:pt x="8" y="66"/>
                </a:cubicBezTo>
                <a:cubicBezTo>
                  <a:pt x="6" y="61"/>
                  <a:pt x="5" y="56"/>
                  <a:pt x="5" y="51"/>
                </a:cubicBezTo>
                <a:cubicBezTo>
                  <a:pt x="5" y="45"/>
                  <a:pt x="6" y="39"/>
                  <a:pt x="9" y="33"/>
                </a:cubicBezTo>
                <a:cubicBezTo>
                  <a:pt x="12" y="28"/>
                  <a:pt x="16" y="23"/>
                  <a:pt x="21" y="19"/>
                </a:cubicBezTo>
                <a:cubicBezTo>
                  <a:pt x="27" y="14"/>
                  <a:pt x="33" y="11"/>
                  <a:pt x="40" y="9"/>
                </a:cubicBezTo>
                <a:cubicBezTo>
                  <a:pt x="55" y="4"/>
                  <a:pt x="73" y="4"/>
                  <a:pt x="88" y="9"/>
                </a:cubicBezTo>
                <a:cubicBezTo>
                  <a:pt x="95" y="11"/>
                  <a:pt x="101" y="14"/>
                  <a:pt x="107" y="19"/>
                </a:cubicBezTo>
                <a:cubicBezTo>
                  <a:pt x="112" y="23"/>
                  <a:pt x="116" y="28"/>
                  <a:pt x="119" y="33"/>
                </a:cubicBezTo>
                <a:cubicBezTo>
                  <a:pt x="122" y="39"/>
                  <a:pt x="123" y="45"/>
                  <a:pt x="123" y="51"/>
                </a:cubicBezTo>
                <a:cubicBezTo>
                  <a:pt x="123" y="57"/>
                  <a:pt x="122" y="63"/>
                  <a:pt x="119" y="68"/>
                </a:cubicBezTo>
                <a:cubicBezTo>
                  <a:pt x="116" y="74"/>
                  <a:pt x="112" y="79"/>
                  <a:pt x="107" y="83"/>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64" name="Freeform 186"/>
          <p:cNvSpPr>
            <a:spLocks noEditPoints="1"/>
          </p:cNvSpPr>
          <p:nvPr/>
        </p:nvSpPr>
        <p:spPr bwMode="auto">
          <a:xfrm>
            <a:off x="11919415" y="2744431"/>
            <a:ext cx="454344" cy="446846"/>
          </a:xfrm>
          <a:custGeom>
            <a:avLst/>
            <a:gdLst>
              <a:gd name="T0" fmla="*/ 122 w 128"/>
              <a:gd name="T1" fmla="*/ 0 h 126"/>
              <a:gd name="T2" fmla="*/ 6 w 128"/>
              <a:gd name="T3" fmla="*/ 0 h 126"/>
              <a:gd name="T4" fmla="*/ 0 w 128"/>
              <a:gd name="T5" fmla="*/ 6 h 126"/>
              <a:gd name="T6" fmla="*/ 0 w 128"/>
              <a:gd name="T7" fmla="*/ 96 h 126"/>
              <a:gd name="T8" fmla="*/ 6 w 128"/>
              <a:gd name="T9" fmla="*/ 101 h 126"/>
              <a:gd name="T10" fmla="*/ 22 w 128"/>
              <a:gd name="T11" fmla="*/ 101 h 126"/>
              <a:gd name="T12" fmla="*/ 22 w 128"/>
              <a:gd name="T13" fmla="*/ 123 h 126"/>
              <a:gd name="T14" fmla="*/ 26 w 128"/>
              <a:gd name="T15" fmla="*/ 125 h 126"/>
              <a:gd name="T16" fmla="*/ 62 w 128"/>
              <a:gd name="T17" fmla="*/ 101 h 126"/>
              <a:gd name="T18" fmla="*/ 122 w 128"/>
              <a:gd name="T19" fmla="*/ 101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1"/>
                  <a:pt x="6" y="101"/>
                </a:cubicBezTo>
                <a:cubicBezTo>
                  <a:pt x="22" y="101"/>
                  <a:pt x="22" y="101"/>
                  <a:pt x="22" y="101"/>
                </a:cubicBezTo>
                <a:cubicBezTo>
                  <a:pt x="22" y="123"/>
                  <a:pt x="22" y="123"/>
                  <a:pt x="22" y="123"/>
                </a:cubicBezTo>
                <a:cubicBezTo>
                  <a:pt x="22" y="125"/>
                  <a:pt x="24" y="126"/>
                  <a:pt x="26" y="125"/>
                </a:cubicBezTo>
                <a:cubicBezTo>
                  <a:pt x="62" y="101"/>
                  <a:pt x="62" y="101"/>
                  <a:pt x="62" y="101"/>
                </a:cubicBezTo>
                <a:cubicBezTo>
                  <a:pt x="122" y="101"/>
                  <a:pt x="122" y="101"/>
                  <a:pt x="122" y="101"/>
                </a:cubicBezTo>
                <a:cubicBezTo>
                  <a:pt x="125" y="101"/>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65" name="Freeform 187"/>
          <p:cNvSpPr/>
          <p:nvPr/>
        </p:nvSpPr>
        <p:spPr bwMode="auto">
          <a:xfrm>
            <a:off x="11997388" y="2840400"/>
            <a:ext cx="298397" cy="14994"/>
          </a:xfrm>
          <a:custGeom>
            <a:avLst/>
            <a:gdLst>
              <a:gd name="T0" fmla="*/ 3 w 84"/>
              <a:gd name="T1" fmla="*/ 4 h 4"/>
              <a:gd name="T2" fmla="*/ 81 w 84"/>
              <a:gd name="T3" fmla="*/ 4 h 4"/>
              <a:gd name="T4" fmla="*/ 84 w 84"/>
              <a:gd name="T5" fmla="*/ 2 h 4"/>
              <a:gd name="T6" fmla="*/ 81 w 84"/>
              <a:gd name="T7" fmla="*/ 0 h 4"/>
              <a:gd name="T8" fmla="*/ 3 w 84"/>
              <a:gd name="T9" fmla="*/ 0 h 4"/>
              <a:gd name="T10" fmla="*/ 0 w 84"/>
              <a:gd name="T11" fmla="*/ 2 h 4"/>
              <a:gd name="T12" fmla="*/ 3 w 8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4" h="4">
                <a:moveTo>
                  <a:pt x="3" y="4"/>
                </a:moveTo>
                <a:cubicBezTo>
                  <a:pt x="81" y="4"/>
                  <a:pt x="81" y="4"/>
                  <a:pt x="81" y="4"/>
                </a:cubicBezTo>
                <a:cubicBezTo>
                  <a:pt x="83" y="4"/>
                  <a:pt x="84" y="3"/>
                  <a:pt x="84" y="2"/>
                </a:cubicBezTo>
                <a:cubicBezTo>
                  <a:pt x="84" y="1"/>
                  <a:pt x="83" y="0"/>
                  <a:pt x="81" y="0"/>
                </a:cubicBezTo>
                <a:cubicBezTo>
                  <a:pt x="3" y="0"/>
                  <a:pt x="3" y="0"/>
                  <a:pt x="3" y="0"/>
                </a:cubicBezTo>
                <a:cubicBezTo>
                  <a:pt x="1" y="0"/>
                  <a:pt x="0" y="1"/>
                  <a:pt x="0" y="2"/>
                </a:cubicBezTo>
                <a:cubicBezTo>
                  <a:pt x="0" y="3"/>
                  <a:pt x="1" y="4"/>
                  <a:pt x="3" y="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66" name="Freeform 188"/>
          <p:cNvSpPr/>
          <p:nvPr/>
        </p:nvSpPr>
        <p:spPr bwMode="auto">
          <a:xfrm>
            <a:off x="11997388" y="2918372"/>
            <a:ext cx="298397" cy="17994"/>
          </a:xfrm>
          <a:custGeom>
            <a:avLst/>
            <a:gdLst>
              <a:gd name="T0" fmla="*/ 3 w 84"/>
              <a:gd name="T1" fmla="*/ 5 h 5"/>
              <a:gd name="T2" fmla="*/ 81 w 84"/>
              <a:gd name="T3" fmla="*/ 5 h 5"/>
              <a:gd name="T4" fmla="*/ 84 w 84"/>
              <a:gd name="T5" fmla="*/ 2 h 5"/>
              <a:gd name="T6" fmla="*/ 81 w 84"/>
              <a:gd name="T7" fmla="*/ 0 h 5"/>
              <a:gd name="T8" fmla="*/ 3 w 84"/>
              <a:gd name="T9" fmla="*/ 0 h 5"/>
              <a:gd name="T10" fmla="*/ 0 w 84"/>
              <a:gd name="T11" fmla="*/ 2 h 5"/>
              <a:gd name="T12" fmla="*/ 3 w 8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84" h="5">
                <a:moveTo>
                  <a:pt x="3" y="5"/>
                </a:moveTo>
                <a:cubicBezTo>
                  <a:pt x="81" y="5"/>
                  <a:pt x="81" y="5"/>
                  <a:pt x="81" y="5"/>
                </a:cubicBezTo>
                <a:cubicBezTo>
                  <a:pt x="83" y="5"/>
                  <a:pt x="84" y="4"/>
                  <a:pt x="84" y="2"/>
                </a:cubicBezTo>
                <a:cubicBezTo>
                  <a:pt x="84" y="1"/>
                  <a:pt x="83" y="0"/>
                  <a:pt x="81" y="0"/>
                </a:cubicBezTo>
                <a:cubicBezTo>
                  <a:pt x="3" y="0"/>
                  <a:pt x="3" y="0"/>
                  <a:pt x="3" y="0"/>
                </a:cubicBezTo>
                <a:cubicBezTo>
                  <a:pt x="1" y="0"/>
                  <a:pt x="0" y="1"/>
                  <a:pt x="0" y="2"/>
                </a:cubicBezTo>
                <a:cubicBezTo>
                  <a:pt x="0" y="4"/>
                  <a:pt x="1" y="5"/>
                  <a:pt x="3" y="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67" name="Freeform 189"/>
          <p:cNvSpPr/>
          <p:nvPr/>
        </p:nvSpPr>
        <p:spPr bwMode="auto">
          <a:xfrm>
            <a:off x="11997388" y="2996345"/>
            <a:ext cx="145450" cy="17994"/>
          </a:xfrm>
          <a:custGeom>
            <a:avLst/>
            <a:gdLst>
              <a:gd name="T0" fmla="*/ 3 w 41"/>
              <a:gd name="T1" fmla="*/ 5 h 5"/>
              <a:gd name="T2" fmla="*/ 38 w 41"/>
              <a:gd name="T3" fmla="*/ 5 h 5"/>
              <a:gd name="T4" fmla="*/ 41 w 41"/>
              <a:gd name="T5" fmla="*/ 3 h 5"/>
              <a:gd name="T6" fmla="*/ 38 w 41"/>
              <a:gd name="T7" fmla="*/ 0 h 5"/>
              <a:gd name="T8" fmla="*/ 3 w 41"/>
              <a:gd name="T9" fmla="*/ 0 h 5"/>
              <a:gd name="T10" fmla="*/ 0 w 41"/>
              <a:gd name="T11" fmla="*/ 3 h 5"/>
              <a:gd name="T12" fmla="*/ 3 w 41"/>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1" h="5">
                <a:moveTo>
                  <a:pt x="3" y="5"/>
                </a:moveTo>
                <a:cubicBezTo>
                  <a:pt x="38" y="5"/>
                  <a:pt x="38" y="5"/>
                  <a:pt x="38" y="5"/>
                </a:cubicBezTo>
                <a:cubicBezTo>
                  <a:pt x="40" y="5"/>
                  <a:pt x="41" y="4"/>
                  <a:pt x="41" y="3"/>
                </a:cubicBezTo>
                <a:cubicBezTo>
                  <a:pt x="41" y="1"/>
                  <a:pt x="40" y="0"/>
                  <a:pt x="38" y="0"/>
                </a:cubicBezTo>
                <a:cubicBezTo>
                  <a:pt x="3" y="0"/>
                  <a:pt x="3" y="0"/>
                  <a:pt x="3" y="0"/>
                </a:cubicBezTo>
                <a:cubicBezTo>
                  <a:pt x="1" y="0"/>
                  <a:pt x="0" y="1"/>
                  <a:pt x="0" y="3"/>
                </a:cubicBezTo>
                <a:cubicBezTo>
                  <a:pt x="0" y="4"/>
                  <a:pt x="1" y="5"/>
                  <a:pt x="3" y="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68" name="Freeform 190"/>
          <p:cNvSpPr>
            <a:spLocks noEditPoints="1"/>
          </p:cNvSpPr>
          <p:nvPr/>
        </p:nvSpPr>
        <p:spPr bwMode="auto">
          <a:xfrm>
            <a:off x="11012228" y="2744431"/>
            <a:ext cx="454344" cy="446846"/>
          </a:xfrm>
          <a:custGeom>
            <a:avLst/>
            <a:gdLst>
              <a:gd name="T0" fmla="*/ 122 w 128"/>
              <a:gd name="T1" fmla="*/ 0 h 126"/>
              <a:gd name="T2" fmla="*/ 6 w 128"/>
              <a:gd name="T3" fmla="*/ 0 h 126"/>
              <a:gd name="T4" fmla="*/ 0 w 128"/>
              <a:gd name="T5" fmla="*/ 6 h 126"/>
              <a:gd name="T6" fmla="*/ 0 w 128"/>
              <a:gd name="T7" fmla="*/ 96 h 126"/>
              <a:gd name="T8" fmla="*/ 6 w 128"/>
              <a:gd name="T9" fmla="*/ 102 h 126"/>
              <a:gd name="T10" fmla="*/ 22 w 128"/>
              <a:gd name="T11" fmla="*/ 102 h 126"/>
              <a:gd name="T12" fmla="*/ 22 w 128"/>
              <a:gd name="T13" fmla="*/ 123 h 126"/>
              <a:gd name="T14" fmla="*/ 26 w 128"/>
              <a:gd name="T15" fmla="*/ 125 h 126"/>
              <a:gd name="T16" fmla="*/ 62 w 128"/>
              <a:gd name="T17" fmla="*/ 102 h 126"/>
              <a:gd name="T18" fmla="*/ 122 w 128"/>
              <a:gd name="T19" fmla="*/ 102 h 126"/>
              <a:gd name="T20" fmla="*/ 128 w 128"/>
              <a:gd name="T21" fmla="*/ 96 h 126"/>
              <a:gd name="T22" fmla="*/ 128 w 128"/>
              <a:gd name="T23" fmla="*/ 6 h 126"/>
              <a:gd name="T24" fmla="*/ 122 w 128"/>
              <a:gd name="T25" fmla="*/ 0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2" y="0"/>
                </a:move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cubicBezTo>
                  <a:pt x="128" y="6"/>
                  <a:pt x="128" y="6"/>
                  <a:pt x="128" y="6"/>
                </a:cubicBezTo>
                <a:cubicBezTo>
                  <a:pt x="128" y="3"/>
                  <a:pt x="125" y="0"/>
                  <a:pt x="122" y="0"/>
                </a:cubicBez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69" name="Oval 191"/>
          <p:cNvSpPr>
            <a:spLocks noChangeArrowheads="1"/>
          </p:cNvSpPr>
          <p:nvPr/>
        </p:nvSpPr>
        <p:spPr bwMode="auto">
          <a:xfrm>
            <a:off x="11147181" y="2925870"/>
            <a:ext cx="23992" cy="23992"/>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70" name="Oval 192"/>
          <p:cNvSpPr>
            <a:spLocks noChangeArrowheads="1"/>
          </p:cNvSpPr>
          <p:nvPr/>
        </p:nvSpPr>
        <p:spPr bwMode="auto">
          <a:xfrm>
            <a:off x="11225155" y="2925870"/>
            <a:ext cx="28491" cy="23992"/>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71" name="Oval 193"/>
          <p:cNvSpPr>
            <a:spLocks noChangeArrowheads="1"/>
          </p:cNvSpPr>
          <p:nvPr/>
        </p:nvSpPr>
        <p:spPr bwMode="auto">
          <a:xfrm>
            <a:off x="11306127" y="2925870"/>
            <a:ext cx="25492" cy="23992"/>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72" name="Freeform 194"/>
          <p:cNvSpPr>
            <a:spLocks noEditPoints="1"/>
          </p:cNvSpPr>
          <p:nvPr/>
        </p:nvSpPr>
        <p:spPr bwMode="auto">
          <a:xfrm>
            <a:off x="10105041" y="2744431"/>
            <a:ext cx="452844" cy="446846"/>
          </a:xfrm>
          <a:custGeom>
            <a:avLst/>
            <a:gdLst>
              <a:gd name="T0" fmla="*/ 128 w 128"/>
              <a:gd name="T1" fmla="*/ 6 h 126"/>
              <a:gd name="T2" fmla="*/ 122 w 128"/>
              <a:gd name="T3" fmla="*/ 0 h 126"/>
              <a:gd name="T4" fmla="*/ 6 w 128"/>
              <a:gd name="T5" fmla="*/ 0 h 126"/>
              <a:gd name="T6" fmla="*/ 0 w 128"/>
              <a:gd name="T7" fmla="*/ 6 h 126"/>
              <a:gd name="T8" fmla="*/ 0 w 128"/>
              <a:gd name="T9" fmla="*/ 96 h 126"/>
              <a:gd name="T10" fmla="*/ 6 w 128"/>
              <a:gd name="T11" fmla="*/ 102 h 126"/>
              <a:gd name="T12" fmla="*/ 22 w 128"/>
              <a:gd name="T13" fmla="*/ 102 h 126"/>
              <a:gd name="T14" fmla="*/ 22 w 128"/>
              <a:gd name="T15" fmla="*/ 123 h 126"/>
              <a:gd name="T16" fmla="*/ 26 w 128"/>
              <a:gd name="T17" fmla="*/ 125 h 126"/>
              <a:gd name="T18" fmla="*/ 62 w 128"/>
              <a:gd name="T19" fmla="*/ 102 h 126"/>
              <a:gd name="T20" fmla="*/ 122 w 128"/>
              <a:gd name="T21" fmla="*/ 102 h 126"/>
              <a:gd name="T22" fmla="*/ 128 w 128"/>
              <a:gd name="T23" fmla="*/ 96 h 126"/>
              <a:gd name="T24" fmla="*/ 128 w 128"/>
              <a:gd name="T25" fmla="*/ 6 h 126"/>
              <a:gd name="T26" fmla="*/ 123 w 128"/>
              <a:gd name="T27" fmla="*/ 97 h 126"/>
              <a:gd name="T28" fmla="*/ 61 w 128"/>
              <a:gd name="T29" fmla="*/ 97 h 126"/>
              <a:gd name="T30" fmla="*/ 27 w 128"/>
              <a:gd name="T31" fmla="*/ 119 h 126"/>
              <a:gd name="T32" fmla="*/ 27 w 128"/>
              <a:gd name="T33" fmla="*/ 97 h 126"/>
              <a:gd name="T34" fmla="*/ 5 w 128"/>
              <a:gd name="T35" fmla="*/ 97 h 126"/>
              <a:gd name="T36" fmla="*/ 5 w 128"/>
              <a:gd name="T37" fmla="*/ 5 h 126"/>
              <a:gd name="T38" fmla="*/ 123 w 128"/>
              <a:gd name="T39" fmla="*/ 5 h 126"/>
              <a:gd name="T40" fmla="*/ 123 w 128"/>
              <a:gd name="T41" fmla="*/ 9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6">
                <a:moveTo>
                  <a:pt x="128" y="6"/>
                </a:moveTo>
                <a:cubicBezTo>
                  <a:pt x="128" y="3"/>
                  <a:pt x="125" y="0"/>
                  <a:pt x="122" y="0"/>
                </a:cubicBezTo>
                <a:cubicBezTo>
                  <a:pt x="6" y="0"/>
                  <a:pt x="6" y="0"/>
                  <a:pt x="6" y="0"/>
                </a:cubicBezTo>
                <a:cubicBezTo>
                  <a:pt x="3" y="0"/>
                  <a:pt x="0" y="3"/>
                  <a:pt x="0" y="6"/>
                </a:cubicBezTo>
                <a:cubicBezTo>
                  <a:pt x="0" y="96"/>
                  <a:pt x="0" y="96"/>
                  <a:pt x="0" y="96"/>
                </a:cubicBezTo>
                <a:cubicBezTo>
                  <a:pt x="0" y="99"/>
                  <a:pt x="3" y="102"/>
                  <a:pt x="6" y="102"/>
                </a:cubicBezTo>
                <a:cubicBezTo>
                  <a:pt x="22" y="102"/>
                  <a:pt x="22" y="102"/>
                  <a:pt x="22" y="102"/>
                </a:cubicBezTo>
                <a:cubicBezTo>
                  <a:pt x="22" y="123"/>
                  <a:pt x="22" y="123"/>
                  <a:pt x="22" y="123"/>
                </a:cubicBezTo>
                <a:cubicBezTo>
                  <a:pt x="22" y="125"/>
                  <a:pt x="24" y="126"/>
                  <a:pt x="26" y="125"/>
                </a:cubicBezTo>
                <a:cubicBezTo>
                  <a:pt x="62" y="102"/>
                  <a:pt x="62" y="102"/>
                  <a:pt x="62" y="102"/>
                </a:cubicBezTo>
                <a:cubicBezTo>
                  <a:pt x="122" y="102"/>
                  <a:pt x="122" y="102"/>
                  <a:pt x="122" y="102"/>
                </a:cubicBezTo>
                <a:cubicBezTo>
                  <a:pt x="125" y="102"/>
                  <a:pt x="128" y="99"/>
                  <a:pt x="128" y="96"/>
                </a:cubicBezTo>
                <a:lnTo>
                  <a:pt x="128" y="6"/>
                </a:lnTo>
                <a:close/>
                <a:moveTo>
                  <a:pt x="123" y="97"/>
                </a:moveTo>
                <a:cubicBezTo>
                  <a:pt x="61" y="97"/>
                  <a:pt x="61" y="97"/>
                  <a:pt x="61" y="97"/>
                </a:cubicBezTo>
                <a:cubicBezTo>
                  <a:pt x="27" y="119"/>
                  <a:pt x="27" y="119"/>
                  <a:pt x="27" y="119"/>
                </a:cubicBezTo>
                <a:cubicBezTo>
                  <a:pt x="27" y="97"/>
                  <a:pt x="27" y="97"/>
                  <a:pt x="27" y="97"/>
                </a:cubicBezTo>
                <a:cubicBezTo>
                  <a:pt x="5" y="97"/>
                  <a:pt x="5" y="97"/>
                  <a:pt x="5" y="97"/>
                </a:cubicBezTo>
                <a:cubicBezTo>
                  <a:pt x="5" y="5"/>
                  <a:pt x="5" y="5"/>
                  <a:pt x="5" y="5"/>
                </a:cubicBezTo>
                <a:cubicBezTo>
                  <a:pt x="123" y="5"/>
                  <a:pt x="123" y="5"/>
                  <a:pt x="123" y="5"/>
                </a:cubicBezTo>
                <a:lnTo>
                  <a:pt x="123" y="97"/>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73" name="Freeform 195"/>
          <p:cNvSpPr>
            <a:spLocks noEditPoints="1"/>
          </p:cNvSpPr>
          <p:nvPr/>
        </p:nvSpPr>
        <p:spPr bwMode="auto">
          <a:xfrm>
            <a:off x="9196353" y="2816408"/>
            <a:ext cx="454344" cy="304395"/>
          </a:xfrm>
          <a:custGeom>
            <a:avLst/>
            <a:gdLst>
              <a:gd name="T0" fmla="*/ 0 w 128"/>
              <a:gd name="T1" fmla="*/ 86 h 86"/>
              <a:gd name="T2" fmla="*/ 128 w 128"/>
              <a:gd name="T3" fmla="*/ 78 h 86"/>
              <a:gd name="T4" fmla="*/ 115 w 128"/>
              <a:gd name="T5" fmla="*/ 67 h 86"/>
              <a:gd name="T6" fmla="*/ 107 w 128"/>
              <a:gd name="T7" fmla="*/ 62 h 86"/>
              <a:gd name="T8" fmla="*/ 108 w 128"/>
              <a:gd name="T9" fmla="*/ 59 h 86"/>
              <a:gd name="T10" fmla="*/ 114 w 128"/>
              <a:gd name="T11" fmla="*/ 41 h 86"/>
              <a:gd name="T12" fmla="*/ 96 w 128"/>
              <a:gd name="T13" fmla="*/ 22 h 86"/>
              <a:gd name="T14" fmla="*/ 78 w 128"/>
              <a:gd name="T15" fmla="*/ 41 h 86"/>
              <a:gd name="T16" fmla="*/ 84 w 128"/>
              <a:gd name="T17" fmla="*/ 59 h 86"/>
              <a:gd name="T18" fmla="*/ 85 w 128"/>
              <a:gd name="T19" fmla="*/ 62 h 86"/>
              <a:gd name="T20" fmla="*/ 81 w 128"/>
              <a:gd name="T21" fmla="*/ 65 h 86"/>
              <a:gd name="T22" fmla="*/ 80 w 128"/>
              <a:gd name="T23" fmla="*/ 65 h 86"/>
              <a:gd name="T24" fmla="*/ 68 w 128"/>
              <a:gd name="T25" fmla="*/ 61 h 86"/>
              <a:gd name="T26" fmla="*/ 59 w 128"/>
              <a:gd name="T27" fmla="*/ 49 h 86"/>
              <a:gd name="T28" fmla="*/ 67 w 128"/>
              <a:gd name="T29" fmla="*/ 25 h 86"/>
              <a:gd name="T30" fmla="*/ 43 w 128"/>
              <a:gd name="T31" fmla="*/ 0 h 86"/>
              <a:gd name="T32" fmla="*/ 20 w 128"/>
              <a:gd name="T33" fmla="*/ 25 h 86"/>
              <a:gd name="T34" fmla="*/ 28 w 128"/>
              <a:gd name="T35" fmla="*/ 49 h 86"/>
              <a:gd name="T36" fmla="*/ 18 w 128"/>
              <a:gd name="T37" fmla="*/ 61 h 86"/>
              <a:gd name="T38" fmla="*/ 0 w 128"/>
              <a:gd name="T39" fmla="*/ 75 h 86"/>
              <a:gd name="T40" fmla="*/ 89 w 128"/>
              <a:gd name="T41" fmla="*/ 65 h 86"/>
              <a:gd name="T42" fmla="*/ 87 w 128"/>
              <a:gd name="T43" fmla="*/ 55 h 86"/>
              <a:gd name="T44" fmla="*/ 87 w 128"/>
              <a:gd name="T45" fmla="*/ 31 h 86"/>
              <a:gd name="T46" fmla="*/ 96 w 128"/>
              <a:gd name="T47" fmla="*/ 27 h 86"/>
              <a:gd name="T48" fmla="*/ 109 w 128"/>
              <a:gd name="T49" fmla="*/ 41 h 86"/>
              <a:gd name="T50" fmla="*/ 104 w 128"/>
              <a:gd name="T51" fmla="*/ 56 h 86"/>
              <a:gd name="T52" fmla="*/ 113 w 128"/>
              <a:gd name="T53" fmla="*/ 71 h 86"/>
              <a:gd name="T54" fmla="*/ 123 w 128"/>
              <a:gd name="T55" fmla="*/ 78 h 86"/>
              <a:gd name="T56" fmla="*/ 86 w 128"/>
              <a:gd name="T57" fmla="*/ 82 h 86"/>
              <a:gd name="T58" fmla="*/ 85 w 128"/>
              <a:gd name="T59" fmla="*/ 70 h 86"/>
              <a:gd name="T60" fmla="*/ 86 w 128"/>
              <a:gd name="T61" fmla="*/ 68 h 86"/>
              <a:gd name="T62" fmla="*/ 9 w 128"/>
              <a:gd name="T63" fmla="*/ 69 h 86"/>
              <a:gd name="T64" fmla="*/ 33 w 128"/>
              <a:gd name="T65" fmla="*/ 57 h 86"/>
              <a:gd name="T66" fmla="*/ 30 w 128"/>
              <a:gd name="T67" fmla="*/ 44 h 86"/>
              <a:gd name="T68" fmla="*/ 30 w 128"/>
              <a:gd name="T69" fmla="*/ 10 h 86"/>
              <a:gd name="T70" fmla="*/ 43 w 128"/>
              <a:gd name="T71" fmla="*/ 4 h 86"/>
              <a:gd name="T72" fmla="*/ 62 w 128"/>
              <a:gd name="T73" fmla="*/ 25 h 86"/>
              <a:gd name="T74" fmla="*/ 55 w 128"/>
              <a:gd name="T75" fmla="*/ 47 h 86"/>
              <a:gd name="T76" fmla="*/ 67 w 128"/>
              <a:gd name="T77" fmla="*/ 65 h 86"/>
              <a:gd name="T78" fmla="*/ 82 w 128"/>
              <a:gd name="T79" fmla="*/ 75 h 86"/>
              <a:gd name="T80" fmla="*/ 5 w 128"/>
              <a:gd name="T81" fmla="*/ 8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8" h="86">
                <a:moveTo>
                  <a:pt x="0" y="75"/>
                </a:moveTo>
                <a:cubicBezTo>
                  <a:pt x="0" y="86"/>
                  <a:pt x="0" y="86"/>
                  <a:pt x="0" y="86"/>
                </a:cubicBezTo>
                <a:cubicBezTo>
                  <a:pt x="128" y="86"/>
                  <a:pt x="128" y="86"/>
                  <a:pt x="128" y="86"/>
                </a:cubicBezTo>
                <a:cubicBezTo>
                  <a:pt x="128" y="78"/>
                  <a:pt x="128" y="78"/>
                  <a:pt x="128" y="78"/>
                </a:cubicBezTo>
                <a:cubicBezTo>
                  <a:pt x="128" y="74"/>
                  <a:pt x="125" y="70"/>
                  <a:pt x="122" y="69"/>
                </a:cubicBezTo>
                <a:cubicBezTo>
                  <a:pt x="122" y="69"/>
                  <a:pt x="118" y="68"/>
                  <a:pt x="115" y="67"/>
                </a:cubicBezTo>
                <a:cubicBezTo>
                  <a:pt x="109" y="65"/>
                  <a:pt x="108" y="63"/>
                  <a:pt x="107" y="63"/>
                </a:cubicBezTo>
                <a:cubicBezTo>
                  <a:pt x="107" y="62"/>
                  <a:pt x="107" y="62"/>
                  <a:pt x="107" y="62"/>
                </a:cubicBezTo>
                <a:cubicBezTo>
                  <a:pt x="107" y="62"/>
                  <a:pt x="107" y="62"/>
                  <a:pt x="107" y="62"/>
                </a:cubicBezTo>
                <a:cubicBezTo>
                  <a:pt x="107" y="62"/>
                  <a:pt x="107" y="61"/>
                  <a:pt x="108" y="59"/>
                </a:cubicBezTo>
                <a:cubicBezTo>
                  <a:pt x="108" y="58"/>
                  <a:pt x="109" y="58"/>
                  <a:pt x="109" y="57"/>
                </a:cubicBezTo>
                <a:cubicBezTo>
                  <a:pt x="112" y="53"/>
                  <a:pt x="113" y="47"/>
                  <a:pt x="114" y="41"/>
                </a:cubicBezTo>
                <a:cubicBezTo>
                  <a:pt x="114" y="36"/>
                  <a:pt x="112" y="31"/>
                  <a:pt x="108" y="27"/>
                </a:cubicBezTo>
                <a:cubicBezTo>
                  <a:pt x="105" y="24"/>
                  <a:pt x="101" y="22"/>
                  <a:pt x="96" y="22"/>
                </a:cubicBezTo>
                <a:cubicBezTo>
                  <a:pt x="91" y="22"/>
                  <a:pt x="87" y="24"/>
                  <a:pt x="84" y="27"/>
                </a:cubicBezTo>
                <a:cubicBezTo>
                  <a:pt x="80" y="31"/>
                  <a:pt x="78" y="36"/>
                  <a:pt x="78" y="41"/>
                </a:cubicBezTo>
                <a:cubicBezTo>
                  <a:pt x="78" y="47"/>
                  <a:pt x="80" y="53"/>
                  <a:pt x="83" y="57"/>
                </a:cubicBezTo>
                <a:cubicBezTo>
                  <a:pt x="83" y="58"/>
                  <a:pt x="84" y="58"/>
                  <a:pt x="84" y="59"/>
                </a:cubicBezTo>
                <a:cubicBezTo>
                  <a:pt x="85" y="61"/>
                  <a:pt x="85" y="62"/>
                  <a:pt x="85" y="62"/>
                </a:cubicBezTo>
                <a:cubicBezTo>
                  <a:pt x="85" y="62"/>
                  <a:pt x="85" y="62"/>
                  <a:pt x="85" y="62"/>
                </a:cubicBezTo>
                <a:cubicBezTo>
                  <a:pt x="85" y="63"/>
                  <a:pt x="85" y="63"/>
                  <a:pt x="85" y="63"/>
                </a:cubicBezTo>
                <a:cubicBezTo>
                  <a:pt x="84" y="63"/>
                  <a:pt x="84" y="64"/>
                  <a:pt x="81" y="65"/>
                </a:cubicBezTo>
                <a:cubicBezTo>
                  <a:pt x="81" y="65"/>
                  <a:pt x="81" y="65"/>
                  <a:pt x="81" y="65"/>
                </a:cubicBezTo>
                <a:cubicBezTo>
                  <a:pt x="80" y="65"/>
                  <a:pt x="80" y="65"/>
                  <a:pt x="80" y="65"/>
                </a:cubicBezTo>
                <a:cubicBezTo>
                  <a:pt x="80" y="65"/>
                  <a:pt x="79" y="64"/>
                  <a:pt x="78" y="64"/>
                </a:cubicBezTo>
                <a:cubicBezTo>
                  <a:pt x="78" y="64"/>
                  <a:pt x="73" y="63"/>
                  <a:pt x="68" y="61"/>
                </a:cubicBezTo>
                <a:cubicBezTo>
                  <a:pt x="59" y="58"/>
                  <a:pt x="58" y="55"/>
                  <a:pt x="58" y="55"/>
                </a:cubicBezTo>
                <a:cubicBezTo>
                  <a:pt x="57" y="54"/>
                  <a:pt x="57" y="52"/>
                  <a:pt x="59" y="49"/>
                </a:cubicBezTo>
                <a:cubicBezTo>
                  <a:pt x="59" y="48"/>
                  <a:pt x="60" y="48"/>
                  <a:pt x="60" y="47"/>
                </a:cubicBezTo>
                <a:cubicBezTo>
                  <a:pt x="64" y="41"/>
                  <a:pt x="66" y="33"/>
                  <a:pt x="67" y="25"/>
                </a:cubicBezTo>
                <a:cubicBezTo>
                  <a:pt x="67" y="18"/>
                  <a:pt x="64" y="12"/>
                  <a:pt x="60" y="7"/>
                </a:cubicBezTo>
                <a:cubicBezTo>
                  <a:pt x="55" y="2"/>
                  <a:pt x="49" y="0"/>
                  <a:pt x="43" y="0"/>
                </a:cubicBezTo>
                <a:cubicBezTo>
                  <a:pt x="37" y="0"/>
                  <a:pt x="31" y="2"/>
                  <a:pt x="27" y="7"/>
                </a:cubicBezTo>
                <a:cubicBezTo>
                  <a:pt x="22" y="12"/>
                  <a:pt x="20" y="18"/>
                  <a:pt x="20" y="25"/>
                </a:cubicBezTo>
                <a:cubicBezTo>
                  <a:pt x="20" y="33"/>
                  <a:pt x="22" y="41"/>
                  <a:pt x="26" y="47"/>
                </a:cubicBezTo>
                <a:cubicBezTo>
                  <a:pt x="27" y="48"/>
                  <a:pt x="27" y="48"/>
                  <a:pt x="28" y="49"/>
                </a:cubicBezTo>
                <a:cubicBezTo>
                  <a:pt x="29" y="52"/>
                  <a:pt x="30" y="54"/>
                  <a:pt x="29" y="55"/>
                </a:cubicBezTo>
                <a:cubicBezTo>
                  <a:pt x="29" y="55"/>
                  <a:pt x="27" y="58"/>
                  <a:pt x="18" y="61"/>
                </a:cubicBezTo>
                <a:cubicBezTo>
                  <a:pt x="13" y="63"/>
                  <a:pt x="8" y="64"/>
                  <a:pt x="8" y="64"/>
                </a:cubicBezTo>
                <a:cubicBezTo>
                  <a:pt x="3" y="66"/>
                  <a:pt x="0" y="70"/>
                  <a:pt x="0" y="75"/>
                </a:cubicBezTo>
                <a:close/>
                <a:moveTo>
                  <a:pt x="86" y="68"/>
                </a:moveTo>
                <a:cubicBezTo>
                  <a:pt x="87" y="67"/>
                  <a:pt x="88" y="66"/>
                  <a:pt x="89" y="65"/>
                </a:cubicBezTo>
                <a:cubicBezTo>
                  <a:pt x="90" y="62"/>
                  <a:pt x="89" y="59"/>
                  <a:pt x="88" y="57"/>
                </a:cubicBezTo>
                <a:cubicBezTo>
                  <a:pt x="88" y="56"/>
                  <a:pt x="87" y="55"/>
                  <a:pt x="87" y="55"/>
                </a:cubicBezTo>
                <a:cubicBezTo>
                  <a:pt x="84" y="51"/>
                  <a:pt x="83" y="46"/>
                  <a:pt x="83" y="41"/>
                </a:cubicBezTo>
                <a:cubicBezTo>
                  <a:pt x="83" y="37"/>
                  <a:pt x="84" y="33"/>
                  <a:pt x="87" y="31"/>
                </a:cubicBezTo>
                <a:cubicBezTo>
                  <a:pt x="89" y="28"/>
                  <a:pt x="93" y="27"/>
                  <a:pt x="96" y="27"/>
                </a:cubicBezTo>
                <a:cubicBezTo>
                  <a:pt x="96" y="27"/>
                  <a:pt x="96" y="27"/>
                  <a:pt x="96" y="27"/>
                </a:cubicBezTo>
                <a:cubicBezTo>
                  <a:pt x="99" y="27"/>
                  <a:pt x="103" y="28"/>
                  <a:pt x="105" y="31"/>
                </a:cubicBezTo>
                <a:cubicBezTo>
                  <a:pt x="108" y="33"/>
                  <a:pt x="109" y="37"/>
                  <a:pt x="109" y="41"/>
                </a:cubicBezTo>
                <a:cubicBezTo>
                  <a:pt x="109" y="46"/>
                  <a:pt x="108" y="51"/>
                  <a:pt x="105" y="55"/>
                </a:cubicBezTo>
                <a:cubicBezTo>
                  <a:pt x="105" y="55"/>
                  <a:pt x="104" y="56"/>
                  <a:pt x="104" y="56"/>
                </a:cubicBezTo>
                <a:cubicBezTo>
                  <a:pt x="103" y="59"/>
                  <a:pt x="101" y="62"/>
                  <a:pt x="103" y="65"/>
                </a:cubicBezTo>
                <a:cubicBezTo>
                  <a:pt x="104" y="67"/>
                  <a:pt x="107" y="69"/>
                  <a:pt x="113" y="71"/>
                </a:cubicBezTo>
                <a:cubicBezTo>
                  <a:pt x="116" y="72"/>
                  <a:pt x="119" y="73"/>
                  <a:pt x="120" y="73"/>
                </a:cubicBezTo>
                <a:cubicBezTo>
                  <a:pt x="122" y="74"/>
                  <a:pt x="123" y="76"/>
                  <a:pt x="123" y="78"/>
                </a:cubicBezTo>
                <a:cubicBezTo>
                  <a:pt x="123" y="82"/>
                  <a:pt x="123" y="82"/>
                  <a:pt x="123" y="82"/>
                </a:cubicBezTo>
                <a:cubicBezTo>
                  <a:pt x="86" y="82"/>
                  <a:pt x="86" y="82"/>
                  <a:pt x="86" y="82"/>
                </a:cubicBezTo>
                <a:cubicBezTo>
                  <a:pt x="86" y="75"/>
                  <a:pt x="86" y="75"/>
                  <a:pt x="86" y="75"/>
                </a:cubicBezTo>
                <a:cubicBezTo>
                  <a:pt x="86" y="73"/>
                  <a:pt x="86" y="71"/>
                  <a:pt x="85" y="70"/>
                </a:cubicBezTo>
                <a:cubicBezTo>
                  <a:pt x="84" y="69"/>
                  <a:pt x="84" y="69"/>
                  <a:pt x="84" y="69"/>
                </a:cubicBezTo>
                <a:lnTo>
                  <a:pt x="86" y="68"/>
                </a:lnTo>
                <a:close/>
                <a:moveTo>
                  <a:pt x="5" y="75"/>
                </a:moveTo>
                <a:cubicBezTo>
                  <a:pt x="5" y="72"/>
                  <a:pt x="6" y="70"/>
                  <a:pt x="9" y="69"/>
                </a:cubicBezTo>
                <a:cubicBezTo>
                  <a:pt x="10" y="68"/>
                  <a:pt x="15" y="67"/>
                  <a:pt x="20" y="65"/>
                </a:cubicBezTo>
                <a:cubicBezTo>
                  <a:pt x="31" y="61"/>
                  <a:pt x="32" y="58"/>
                  <a:pt x="33" y="57"/>
                </a:cubicBezTo>
                <a:cubicBezTo>
                  <a:pt x="35" y="54"/>
                  <a:pt x="33" y="50"/>
                  <a:pt x="32" y="47"/>
                </a:cubicBezTo>
                <a:cubicBezTo>
                  <a:pt x="31" y="46"/>
                  <a:pt x="30" y="45"/>
                  <a:pt x="30" y="44"/>
                </a:cubicBezTo>
                <a:cubicBezTo>
                  <a:pt x="26" y="39"/>
                  <a:pt x="25" y="32"/>
                  <a:pt x="24" y="25"/>
                </a:cubicBezTo>
                <a:cubicBezTo>
                  <a:pt x="24" y="19"/>
                  <a:pt x="26" y="14"/>
                  <a:pt x="30" y="10"/>
                </a:cubicBezTo>
                <a:cubicBezTo>
                  <a:pt x="34" y="6"/>
                  <a:pt x="38" y="4"/>
                  <a:pt x="43" y="4"/>
                </a:cubicBezTo>
                <a:cubicBezTo>
                  <a:pt x="43" y="4"/>
                  <a:pt x="43" y="4"/>
                  <a:pt x="43" y="4"/>
                </a:cubicBezTo>
                <a:cubicBezTo>
                  <a:pt x="48" y="4"/>
                  <a:pt x="53" y="6"/>
                  <a:pt x="56" y="10"/>
                </a:cubicBezTo>
                <a:cubicBezTo>
                  <a:pt x="60" y="14"/>
                  <a:pt x="62" y="19"/>
                  <a:pt x="62" y="25"/>
                </a:cubicBezTo>
                <a:cubicBezTo>
                  <a:pt x="62" y="32"/>
                  <a:pt x="60" y="39"/>
                  <a:pt x="56" y="44"/>
                </a:cubicBezTo>
                <a:cubicBezTo>
                  <a:pt x="56" y="45"/>
                  <a:pt x="55" y="46"/>
                  <a:pt x="55" y="47"/>
                </a:cubicBezTo>
                <a:cubicBezTo>
                  <a:pt x="53" y="50"/>
                  <a:pt x="52" y="54"/>
                  <a:pt x="53" y="57"/>
                </a:cubicBezTo>
                <a:cubicBezTo>
                  <a:pt x="54" y="58"/>
                  <a:pt x="56" y="61"/>
                  <a:pt x="67" y="65"/>
                </a:cubicBezTo>
                <a:cubicBezTo>
                  <a:pt x="72" y="67"/>
                  <a:pt x="76" y="68"/>
                  <a:pt x="77" y="69"/>
                </a:cubicBezTo>
                <a:cubicBezTo>
                  <a:pt x="80" y="70"/>
                  <a:pt x="82" y="72"/>
                  <a:pt x="82" y="75"/>
                </a:cubicBezTo>
                <a:cubicBezTo>
                  <a:pt x="82" y="82"/>
                  <a:pt x="82" y="82"/>
                  <a:pt x="82" y="82"/>
                </a:cubicBezTo>
                <a:cubicBezTo>
                  <a:pt x="5" y="82"/>
                  <a:pt x="5" y="82"/>
                  <a:pt x="5" y="82"/>
                </a:cubicBezTo>
                <a:lnTo>
                  <a:pt x="5" y="7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74" name="Freeform 196"/>
          <p:cNvSpPr>
            <a:spLocks noEditPoints="1"/>
          </p:cNvSpPr>
          <p:nvPr/>
        </p:nvSpPr>
        <p:spPr bwMode="auto">
          <a:xfrm>
            <a:off x="8289167" y="2741433"/>
            <a:ext cx="452844" cy="454344"/>
          </a:xfrm>
          <a:custGeom>
            <a:avLst/>
            <a:gdLst>
              <a:gd name="T0" fmla="*/ 0 w 128"/>
              <a:gd name="T1" fmla="*/ 128 h 128"/>
              <a:gd name="T2" fmla="*/ 128 w 128"/>
              <a:gd name="T3" fmla="*/ 120 h 128"/>
              <a:gd name="T4" fmla="*/ 114 w 128"/>
              <a:gd name="T5" fmla="*/ 104 h 128"/>
              <a:gd name="T6" fmla="*/ 83 w 128"/>
              <a:gd name="T7" fmla="*/ 94 h 128"/>
              <a:gd name="T8" fmla="*/ 83 w 128"/>
              <a:gd name="T9" fmla="*/ 89 h 128"/>
              <a:gd name="T10" fmla="*/ 101 w 128"/>
              <a:gd name="T11" fmla="*/ 84 h 128"/>
              <a:gd name="T12" fmla="*/ 113 w 128"/>
              <a:gd name="T13" fmla="*/ 76 h 128"/>
              <a:gd name="T14" fmla="*/ 109 w 128"/>
              <a:gd name="T15" fmla="*/ 74 h 128"/>
              <a:gd name="T16" fmla="*/ 95 w 128"/>
              <a:gd name="T17" fmla="*/ 57 h 128"/>
              <a:gd name="T18" fmla="*/ 95 w 128"/>
              <a:gd name="T19" fmla="*/ 56 h 128"/>
              <a:gd name="T20" fmla="*/ 96 w 128"/>
              <a:gd name="T21" fmla="*/ 22 h 128"/>
              <a:gd name="T22" fmla="*/ 64 w 128"/>
              <a:gd name="T23" fmla="*/ 0 h 128"/>
              <a:gd name="T24" fmla="*/ 32 w 128"/>
              <a:gd name="T25" fmla="*/ 22 h 128"/>
              <a:gd name="T26" fmla="*/ 33 w 128"/>
              <a:gd name="T27" fmla="*/ 56 h 128"/>
              <a:gd name="T28" fmla="*/ 33 w 128"/>
              <a:gd name="T29" fmla="*/ 69 h 128"/>
              <a:gd name="T30" fmla="*/ 17 w 128"/>
              <a:gd name="T31" fmla="*/ 74 h 128"/>
              <a:gd name="T32" fmla="*/ 16 w 128"/>
              <a:gd name="T33" fmla="*/ 78 h 128"/>
              <a:gd name="T34" fmla="*/ 44 w 128"/>
              <a:gd name="T35" fmla="*/ 89 h 128"/>
              <a:gd name="T36" fmla="*/ 45 w 128"/>
              <a:gd name="T37" fmla="*/ 91 h 128"/>
              <a:gd name="T38" fmla="*/ 27 w 128"/>
              <a:gd name="T39" fmla="*/ 101 h 128"/>
              <a:gd name="T40" fmla="*/ 11 w 128"/>
              <a:gd name="T41" fmla="*/ 104 h 128"/>
              <a:gd name="T42" fmla="*/ 12 w 128"/>
              <a:gd name="T43" fmla="*/ 109 h 128"/>
              <a:gd name="T44" fmla="*/ 28 w 128"/>
              <a:gd name="T45" fmla="*/ 106 h 128"/>
              <a:gd name="T46" fmla="*/ 49 w 128"/>
              <a:gd name="T47" fmla="*/ 96 h 128"/>
              <a:gd name="T48" fmla="*/ 47 w 128"/>
              <a:gd name="T49" fmla="*/ 85 h 128"/>
              <a:gd name="T50" fmla="*/ 29 w 128"/>
              <a:gd name="T51" fmla="*/ 79 h 128"/>
              <a:gd name="T52" fmla="*/ 29 w 128"/>
              <a:gd name="T53" fmla="*/ 77 h 128"/>
              <a:gd name="T54" fmla="*/ 38 w 128"/>
              <a:gd name="T55" fmla="*/ 56 h 128"/>
              <a:gd name="T56" fmla="*/ 34 w 128"/>
              <a:gd name="T57" fmla="*/ 37 h 128"/>
              <a:gd name="T58" fmla="*/ 43 w 128"/>
              <a:gd name="T59" fmla="*/ 14 h 128"/>
              <a:gd name="T60" fmla="*/ 85 w 128"/>
              <a:gd name="T61" fmla="*/ 14 h 128"/>
              <a:gd name="T62" fmla="*/ 94 w 128"/>
              <a:gd name="T63" fmla="*/ 37 h 128"/>
              <a:gd name="T64" fmla="*/ 90 w 128"/>
              <a:gd name="T65" fmla="*/ 55 h 128"/>
              <a:gd name="T66" fmla="*/ 91 w 128"/>
              <a:gd name="T67" fmla="*/ 71 h 128"/>
              <a:gd name="T68" fmla="*/ 103 w 128"/>
              <a:gd name="T69" fmla="*/ 78 h 128"/>
              <a:gd name="T70" fmla="*/ 81 w 128"/>
              <a:gd name="T71" fmla="*/ 85 h 128"/>
              <a:gd name="T72" fmla="*/ 78 w 128"/>
              <a:gd name="T73" fmla="*/ 87 h 128"/>
              <a:gd name="T74" fmla="*/ 88 w 128"/>
              <a:gd name="T75" fmla="*/ 102 h 128"/>
              <a:gd name="T76" fmla="*/ 110 w 128"/>
              <a:gd name="T77" fmla="*/ 108 h 128"/>
              <a:gd name="T78" fmla="*/ 123 w 128"/>
              <a:gd name="T79" fmla="*/ 120 h 128"/>
              <a:gd name="T80" fmla="*/ 5 w 128"/>
              <a:gd name="T81" fmla="*/ 123 h 128"/>
              <a:gd name="T82" fmla="*/ 12 w 128"/>
              <a:gd name="T83" fmla="*/ 10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0" y="120"/>
                </a:moveTo>
                <a:cubicBezTo>
                  <a:pt x="0" y="128"/>
                  <a:pt x="0" y="128"/>
                  <a:pt x="0" y="128"/>
                </a:cubicBezTo>
                <a:cubicBezTo>
                  <a:pt x="128" y="128"/>
                  <a:pt x="128" y="128"/>
                  <a:pt x="128" y="128"/>
                </a:cubicBezTo>
                <a:cubicBezTo>
                  <a:pt x="128" y="120"/>
                  <a:pt x="128" y="120"/>
                  <a:pt x="128" y="120"/>
                </a:cubicBezTo>
                <a:cubicBezTo>
                  <a:pt x="128" y="113"/>
                  <a:pt x="123" y="106"/>
                  <a:pt x="117" y="104"/>
                </a:cubicBezTo>
                <a:cubicBezTo>
                  <a:pt x="117" y="104"/>
                  <a:pt x="115" y="104"/>
                  <a:pt x="114" y="104"/>
                </a:cubicBezTo>
                <a:cubicBezTo>
                  <a:pt x="114" y="104"/>
                  <a:pt x="109" y="103"/>
                  <a:pt x="101" y="101"/>
                </a:cubicBezTo>
                <a:cubicBezTo>
                  <a:pt x="87" y="98"/>
                  <a:pt x="84" y="95"/>
                  <a:pt x="83" y="94"/>
                </a:cubicBezTo>
                <a:cubicBezTo>
                  <a:pt x="83" y="93"/>
                  <a:pt x="83" y="92"/>
                  <a:pt x="83" y="91"/>
                </a:cubicBezTo>
                <a:cubicBezTo>
                  <a:pt x="83" y="89"/>
                  <a:pt x="83" y="89"/>
                  <a:pt x="83" y="89"/>
                </a:cubicBezTo>
                <a:cubicBezTo>
                  <a:pt x="84" y="89"/>
                  <a:pt x="84" y="89"/>
                  <a:pt x="84" y="89"/>
                </a:cubicBezTo>
                <a:cubicBezTo>
                  <a:pt x="88" y="88"/>
                  <a:pt x="94" y="87"/>
                  <a:pt x="101" y="84"/>
                </a:cubicBezTo>
                <a:cubicBezTo>
                  <a:pt x="106" y="81"/>
                  <a:pt x="112" y="78"/>
                  <a:pt x="112" y="78"/>
                </a:cubicBezTo>
                <a:cubicBezTo>
                  <a:pt x="113" y="77"/>
                  <a:pt x="113" y="77"/>
                  <a:pt x="113" y="76"/>
                </a:cubicBezTo>
                <a:cubicBezTo>
                  <a:pt x="113" y="75"/>
                  <a:pt x="112" y="74"/>
                  <a:pt x="111" y="74"/>
                </a:cubicBezTo>
                <a:cubicBezTo>
                  <a:pt x="111" y="74"/>
                  <a:pt x="110" y="74"/>
                  <a:pt x="109" y="74"/>
                </a:cubicBezTo>
                <a:cubicBezTo>
                  <a:pt x="105" y="73"/>
                  <a:pt x="98" y="73"/>
                  <a:pt x="95" y="69"/>
                </a:cubicBezTo>
                <a:cubicBezTo>
                  <a:pt x="93" y="66"/>
                  <a:pt x="93" y="62"/>
                  <a:pt x="95" y="57"/>
                </a:cubicBezTo>
                <a:cubicBezTo>
                  <a:pt x="95" y="56"/>
                  <a:pt x="95" y="56"/>
                  <a:pt x="95" y="56"/>
                </a:cubicBezTo>
                <a:cubicBezTo>
                  <a:pt x="95" y="56"/>
                  <a:pt x="95" y="56"/>
                  <a:pt x="95" y="56"/>
                </a:cubicBezTo>
                <a:cubicBezTo>
                  <a:pt x="97" y="50"/>
                  <a:pt x="98" y="44"/>
                  <a:pt x="98" y="37"/>
                </a:cubicBezTo>
                <a:cubicBezTo>
                  <a:pt x="98" y="32"/>
                  <a:pt x="98" y="27"/>
                  <a:pt x="96" y="22"/>
                </a:cubicBezTo>
                <a:cubicBezTo>
                  <a:pt x="94" y="18"/>
                  <a:pt x="91" y="14"/>
                  <a:pt x="88" y="10"/>
                </a:cubicBezTo>
                <a:cubicBezTo>
                  <a:pt x="82" y="4"/>
                  <a:pt x="73" y="0"/>
                  <a:pt x="64" y="0"/>
                </a:cubicBezTo>
                <a:cubicBezTo>
                  <a:pt x="55" y="0"/>
                  <a:pt x="46" y="4"/>
                  <a:pt x="40" y="10"/>
                </a:cubicBezTo>
                <a:cubicBezTo>
                  <a:pt x="37" y="14"/>
                  <a:pt x="34" y="18"/>
                  <a:pt x="32" y="22"/>
                </a:cubicBezTo>
                <a:cubicBezTo>
                  <a:pt x="30" y="27"/>
                  <a:pt x="30" y="32"/>
                  <a:pt x="30" y="37"/>
                </a:cubicBezTo>
                <a:cubicBezTo>
                  <a:pt x="30" y="44"/>
                  <a:pt x="31" y="50"/>
                  <a:pt x="33" y="56"/>
                </a:cubicBezTo>
                <a:cubicBezTo>
                  <a:pt x="33" y="57"/>
                  <a:pt x="33" y="57"/>
                  <a:pt x="33" y="57"/>
                </a:cubicBezTo>
                <a:cubicBezTo>
                  <a:pt x="35" y="62"/>
                  <a:pt x="35" y="66"/>
                  <a:pt x="33" y="69"/>
                </a:cubicBezTo>
                <a:cubicBezTo>
                  <a:pt x="30" y="73"/>
                  <a:pt x="23" y="73"/>
                  <a:pt x="19" y="74"/>
                </a:cubicBezTo>
                <a:cubicBezTo>
                  <a:pt x="18" y="74"/>
                  <a:pt x="17" y="74"/>
                  <a:pt x="17" y="74"/>
                </a:cubicBezTo>
                <a:cubicBezTo>
                  <a:pt x="16" y="74"/>
                  <a:pt x="15" y="75"/>
                  <a:pt x="15" y="76"/>
                </a:cubicBezTo>
                <a:cubicBezTo>
                  <a:pt x="15" y="77"/>
                  <a:pt x="15" y="77"/>
                  <a:pt x="16" y="78"/>
                </a:cubicBezTo>
                <a:cubicBezTo>
                  <a:pt x="16" y="78"/>
                  <a:pt x="22" y="81"/>
                  <a:pt x="27" y="84"/>
                </a:cubicBezTo>
                <a:cubicBezTo>
                  <a:pt x="34" y="87"/>
                  <a:pt x="40" y="88"/>
                  <a:pt x="44" y="89"/>
                </a:cubicBezTo>
                <a:cubicBezTo>
                  <a:pt x="45" y="89"/>
                  <a:pt x="45" y="89"/>
                  <a:pt x="45" y="89"/>
                </a:cubicBezTo>
                <a:cubicBezTo>
                  <a:pt x="45" y="91"/>
                  <a:pt x="45" y="91"/>
                  <a:pt x="45" y="91"/>
                </a:cubicBezTo>
                <a:cubicBezTo>
                  <a:pt x="45" y="92"/>
                  <a:pt x="45" y="93"/>
                  <a:pt x="45" y="93"/>
                </a:cubicBezTo>
                <a:cubicBezTo>
                  <a:pt x="44" y="95"/>
                  <a:pt x="41" y="98"/>
                  <a:pt x="27" y="101"/>
                </a:cubicBezTo>
                <a:cubicBezTo>
                  <a:pt x="19" y="103"/>
                  <a:pt x="14" y="104"/>
                  <a:pt x="14" y="104"/>
                </a:cubicBezTo>
                <a:cubicBezTo>
                  <a:pt x="13" y="104"/>
                  <a:pt x="11" y="104"/>
                  <a:pt x="11" y="104"/>
                </a:cubicBezTo>
                <a:cubicBezTo>
                  <a:pt x="5" y="106"/>
                  <a:pt x="0" y="113"/>
                  <a:pt x="0" y="120"/>
                </a:cubicBezTo>
                <a:close/>
                <a:moveTo>
                  <a:pt x="12" y="109"/>
                </a:moveTo>
                <a:cubicBezTo>
                  <a:pt x="13" y="108"/>
                  <a:pt x="15" y="108"/>
                  <a:pt x="18" y="108"/>
                </a:cubicBezTo>
                <a:cubicBezTo>
                  <a:pt x="21" y="107"/>
                  <a:pt x="24" y="107"/>
                  <a:pt x="28" y="106"/>
                </a:cubicBezTo>
                <a:cubicBezTo>
                  <a:pt x="33" y="105"/>
                  <a:pt x="37" y="103"/>
                  <a:pt x="40" y="102"/>
                </a:cubicBezTo>
                <a:cubicBezTo>
                  <a:pt x="45" y="100"/>
                  <a:pt x="48" y="98"/>
                  <a:pt x="49" y="96"/>
                </a:cubicBezTo>
                <a:cubicBezTo>
                  <a:pt x="50" y="94"/>
                  <a:pt x="50" y="91"/>
                  <a:pt x="50" y="87"/>
                </a:cubicBezTo>
                <a:cubicBezTo>
                  <a:pt x="50" y="86"/>
                  <a:pt x="49" y="85"/>
                  <a:pt x="47" y="85"/>
                </a:cubicBezTo>
                <a:cubicBezTo>
                  <a:pt x="47" y="85"/>
                  <a:pt x="47" y="85"/>
                  <a:pt x="47" y="85"/>
                </a:cubicBezTo>
                <a:cubicBezTo>
                  <a:pt x="42" y="85"/>
                  <a:pt x="34" y="82"/>
                  <a:pt x="29" y="79"/>
                </a:cubicBezTo>
                <a:cubicBezTo>
                  <a:pt x="25" y="78"/>
                  <a:pt x="25" y="78"/>
                  <a:pt x="25" y="78"/>
                </a:cubicBezTo>
                <a:cubicBezTo>
                  <a:pt x="29" y="77"/>
                  <a:pt x="29" y="77"/>
                  <a:pt x="29" y="77"/>
                </a:cubicBezTo>
                <a:cubicBezTo>
                  <a:pt x="32" y="76"/>
                  <a:pt x="35" y="74"/>
                  <a:pt x="37" y="71"/>
                </a:cubicBezTo>
                <a:cubicBezTo>
                  <a:pt x="39" y="68"/>
                  <a:pt x="40" y="62"/>
                  <a:pt x="38" y="56"/>
                </a:cubicBezTo>
                <a:cubicBezTo>
                  <a:pt x="37" y="55"/>
                  <a:pt x="37" y="55"/>
                  <a:pt x="37" y="55"/>
                </a:cubicBezTo>
                <a:cubicBezTo>
                  <a:pt x="36" y="49"/>
                  <a:pt x="35" y="43"/>
                  <a:pt x="34" y="37"/>
                </a:cubicBezTo>
                <a:cubicBezTo>
                  <a:pt x="34" y="32"/>
                  <a:pt x="35" y="28"/>
                  <a:pt x="37" y="24"/>
                </a:cubicBezTo>
                <a:cubicBezTo>
                  <a:pt x="38" y="20"/>
                  <a:pt x="40" y="17"/>
                  <a:pt x="43" y="14"/>
                </a:cubicBezTo>
                <a:cubicBezTo>
                  <a:pt x="49" y="8"/>
                  <a:pt x="56" y="5"/>
                  <a:pt x="64" y="5"/>
                </a:cubicBezTo>
                <a:cubicBezTo>
                  <a:pt x="72" y="5"/>
                  <a:pt x="79" y="8"/>
                  <a:pt x="85" y="14"/>
                </a:cubicBezTo>
                <a:cubicBezTo>
                  <a:pt x="88" y="17"/>
                  <a:pt x="90" y="20"/>
                  <a:pt x="91" y="24"/>
                </a:cubicBezTo>
                <a:cubicBezTo>
                  <a:pt x="93" y="28"/>
                  <a:pt x="94" y="32"/>
                  <a:pt x="94" y="37"/>
                </a:cubicBezTo>
                <a:cubicBezTo>
                  <a:pt x="93" y="43"/>
                  <a:pt x="92" y="49"/>
                  <a:pt x="91" y="55"/>
                </a:cubicBezTo>
                <a:cubicBezTo>
                  <a:pt x="90" y="55"/>
                  <a:pt x="90" y="55"/>
                  <a:pt x="90" y="55"/>
                </a:cubicBezTo>
                <a:cubicBezTo>
                  <a:pt x="90" y="55"/>
                  <a:pt x="90" y="55"/>
                  <a:pt x="90" y="55"/>
                </a:cubicBezTo>
                <a:cubicBezTo>
                  <a:pt x="88" y="62"/>
                  <a:pt x="89" y="68"/>
                  <a:pt x="91" y="71"/>
                </a:cubicBezTo>
                <a:cubicBezTo>
                  <a:pt x="93" y="74"/>
                  <a:pt x="96" y="76"/>
                  <a:pt x="99" y="77"/>
                </a:cubicBezTo>
                <a:cubicBezTo>
                  <a:pt x="103" y="78"/>
                  <a:pt x="103" y="78"/>
                  <a:pt x="103" y="78"/>
                </a:cubicBezTo>
                <a:cubicBezTo>
                  <a:pt x="99" y="79"/>
                  <a:pt x="99" y="79"/>
                  <a:pt x="99" y="79"/>
                </a:cubicBezTo>
                <a:cubicBezTo>
                  <a:pt x="94" y="82"/>
                  <a:pt x="86" y="85"/>
                  <a:pt x="81" y="85"/>
                </a:cubicBezTo>
                <a:cubicBezTo>
                  <a:pt x="81" y="85"/>
                  <a:pt x="81" y="85"/>
                  <a:pt x="81" y="85"/>
                </a:cubicBezTo>
                <a:cubicBezTo>
                  <a:pt x="79" y="85"/>
                  <a:pt x="78" y="86"/>
                  <a:pt x="78" y="87"/>
                </a:cubicBezTo>
                <a:cubicBezTo>
                  <a:pt x="78" y="91"/>
                  <a:pt x="78" y="94"/>
                  <a:pt x="79" y="96"/>
                </a:cubicBezTo>
                <a:cubicBezTo>
                  <a:pt x="80" y="98"/>
                  <a:pt x="83" y="100"/>
                  <a:pt x="88" y="102"/>
                </a:cubicBezTo>
                <a:cubicBezTo>
                  <a:pt x="91" y="103"/>
                  <a:pt x="95" y="105"/>
                  <a:pt x="100" y="106"/>
                </a:cubicBezTo>
                <a:cubicBezTo>
                  <a:pt x="104" y="107"/>
                  <a:pt x="107" y="107"/>
                  <a:pt x="110" y="108"/>
                </a:cubicBezTo>
                <a:cubicBezTo>
                  <a:pt x="113" y="108"/>
                  <a:pt x="115" y="108"/>
                  <a:pt x="116" y="109"/>
                </a:cubicBezTo>
                <a:cubicBezTo>
                  <a:pt x="118" y="109"/>
                  <a:pt x="123" y="115"/>
                  <a:pt x="123" y="120"/>
                </a:cubicBezTo>
                <a:cubicBezTo>
                  <a:pt x="123" y="123"/>
                  <a:pt x="123" y="123"/>
                  <a:pt x="123" y="123"/>
                </a:cubicBezTo>
                <a:cubicBezTo>
                  <a:pt x="5" y="123"/>
                  <a:pt x="5" y="123"/>
                  <a:pt x="5" y="123"/>
                </a:cubicBezTo>
                <a:cubicBezTo>
                  <a:pt x="5" y="120"/>
                  <a:pt x="5" y="120"/>
                  <a:pt x="5" y="120"/>
                </a:cubicBezTo>
                <a:cubicBezTo>
                  <a:pt x="5" y="115"/>
                  <a:pt x="10" y="109"/>
                  <a:pt x="12" y="10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75" name="Freeform 197"/>
          <p:cNvSpPr>
            <a:spLocks noEditPoints="1"/>
          </p:cNvSpPr>
          <p:nvPr/>
        </p:nvSpPr>
        <p:spPr bwMode="auto">
          <a:xfrm>
            <a:off x="7380480" y="2741433"/>
            <a:ext cx="454344" cy="454344"/>
          </a:xfrm>
          <a:custGeom>
            <a:avLst/>
            <a:gdLst>
              <a:gd name="T0" fmla="*/ 96 w 128"/>
              <a:gd name="T1" fmla="*/ 64 h 128"/>
              <a:gd name="T2" fmla="*/ 94 w 128"/>
              <a:gd name="T3" fmla="*/ 64 h 128"/>
              <a:gd name="T4" fmla="*/ 92 w 128"/>
              <a:gd name="T5" fmla="*/ 64 h 128"/>
              <a:gd name="T6" fmla="*/ 93 w 128"/>
              <a:gd name="T7" fmla="*/ 62 h 128"/>
              <a:gd name="T8" fmla="*/ 95 w 128"/>
              <a:gd name="T9" fmla="*/ 55 h 128"/>
              <a:gd name="T10" fmla="*/ 98 w 128"/>
              <a:gd name="T11" fmla="*/ 37 h 128"/>
              <a:gd name="T12" fmla="*/ 96 w 128"/>
              <a:gd name="T13" fmla="*/ 22 h 128"/>
              <a:gd name="T14" fmla="*/ 88 w 128"/>
              <a:gd name="T15" fmla="*/ 10 h 128"/>
              <a:gd name="T16" fmla="*/ 64 w 128"/>
              <a:gd name="T17" fmla="*/ 0 h 128"/>
              <a:gd name="T18" fmla="*/ 40 w 128"/>
              <a:gd name="T19" fmla="*/ 10 h 128"/>
              <a:gd name="T20" fmla="*/ 32 w 128"/>
              <a:gd name="T21" fmla="*/ 22 h 128"/>
              <a:gd name="T22" fmla="*/ 30 w 128"/>
              <a:gd name="T23" fmla="*/ 37 h 128"/>
              <a:gd name="T24" fmla="*/ 33 w 128"/>
              <a:gd name="T25" fmla="*/ 55 h 128"/>
              <a:gd name="T26" fmla="*/ 39 w 128"/>
              <a:gd name="T27" fmla="*/ 68 h 128"/>
              <a:gd name="T28" fmla="*/ 39 w 128"/>
              <a:gd name="T29" fmla="*/ 69 h 128"/>
              <a:gd name="T30" fmla="*/ 42 w 128"/>
              <a:gd name="T31" fmla="*/ 73 h 128"/>
              <a:gd name="T32" fmla="*/ 43 w 128"/>
              <a:gd name="T33" fmla="*/ 82 h 128"/>
              <a:gd name="T34" fmla="*/ 28 w 128"/>
              <a:gd name="T35" fmla="*/ 92 h 128"/>
              <a:gd name="T36" fmla="*/ 12 w 128"/>
              <a:gd name="T37" fmla="*/ 97 h 128"/>
              <a:gd name="T38" fmla="*/ 11 w 128"/>
              <a:gd name="T39" fmla="*/ 97 h 128"/>
              <a:gd name="T40" fmla="*/ 0 w 128"/>
              <a:gd name="T41" fmla="*/ 113 h 128"/>
              <a:gd name="T42" fmla="*/ 0 w 128"/>
              <a:gd name="T43" fmla="*/ 128 h 128"/>
              <a:gd name="T44" fmla="*/ 96 w 128"/>
              <a:gd name="T45" fmla="*/ 128 h 128"/>
              <a:gd name="T46" fmla="*/ 128 w 128"/>
              <a:gd name="T47" fmla="*/ 96 h 128"/>
              <a:gd name="T48" fmla="*/ 96 w 128"/>
              <a:gd name="T49" fmla="*/ 64 h 128"/>
              <a:gd name="T50" fmla="*/ 5 w 128"/>
              <a:gd name="T51" fmla="*/ 123 h 128"/>
              <a:gd name="T52" fmla="*/ 5 w 128"/>
              <a:gd name="T53" fmla="*/ 113 h 128"/>
              <a:gd name="T54" fmla="*/ 13 w 128"/>
              <a:gd name="T55" fmla="*/ 101 h 128"/>
              <a:gd name="T56" fmla="*/ 30 w 128"/>
              <a:gd name="T57" fmla="*/ 96 h 128"/>
              <a:gd name="T58" fmla="*/ 40 w 128"/>
              <a:gd name="T59" fmla="*/ 91 h 128"/>
              <a:gd name="T60" fmla="*/ 48 w 128"/>
              <a:gd name="T61" fmla="*/ 85 h 128"/>
              <a:gd name="T62" fmla="*/ 46 w 128"/>
              <a:gd name="T63" fmla="*/ 70 h 128"/>
              <a:gd name="T64" fmla="*/ 43 w 128"/>
              <a:gd name="T65" fmla="*/ 67 h 128"/>
              <a:gd name="T66" fmla="*/ 43 w 128"/>
              <a:gd name="T67" fmla="*/ 67 h 128"/>
              <a:gd name="T68" fmla="*/ 34 w 128"/>
              <a:gd name="T69" fmla="*/ 37 h 128"/>
              <a:gd name="T70" fmla="*/ 37 w 128"/>
              <a:gd name="T71" fmla="*/ 24 h 128"/>
              <a:gd name="T72" fmla="*/ 43 w 128"/>
              <a:gd name="T73" fmla="*/ 14 h 128"/>
              <a:gd name="T74" fmla="*/ 64 w 128"/>
              <a:gd name="T75" fmla="*/ 5 h 128"/>
              <a:gd name="T76" fmla="*/ 85 w 128"/>
              <a:gd name="T77" fmla="*/ 14 h 128"/>
              <a:gd name="T78" fmla="*/ 91 w 128"/>
              <a:gd name="T79" fmla="*/ 24 h 128"/>
              <a:gd name="T80" fmla="*/ 94 w 128"/>
              <a:gd name="T81" fmla="*/ 37 h 128"/>
              <a:gd name="T82" fmla="*/ 86 w 128"/>
              <a:gd name="T83" fmla="*/ 65 h 128"/>
              <a:gd name="T84" fmla="*/ 85 w 128"/>
              <a:gd name="T85" fmla="*/ 66 h 128"/>
              <a:gd name="T86" fmla="*/ 85 w 128"/>
              <a:gd name="T87" fmla="*/ 66 h 128"/>
              <a:gd name="T88" fmla="*/ 64 w 128"/>
              <a:gd name="T89" fmla="*/ 96 h 128"/>
              <a:gd name="T90" fmla="*/ 76 w 128"/>
              <a:gd name="T91" fmla="*/ 121 h 128"/>
              <a:gd name="T92" fmla="*/ 79 w 128"/>
              <a:gd name="T93" fmla="*/ 123 h 128"/>
              <a:gd name="T94" fmla="*/ 5 w 128"/>
              <a:gd name="T95" fmla="*/ 123 h 128"/>
              <a:gd name="T96" fmla="*/ 115 w 128"/>
              <a:gd name="T97" fmla="*/ 115 h 128"/>
              <a:gd name="T98" fmla="*/ 96 w 128"/>
              <a:gd name="T99" fmla="*/ 123 h 128"/>
              <a:gd name="T100" fmla="*/ 77 w 128"/>
              <a:gd name="T101" fmla="*/ 115 h 128"/>
              <a:gd name="T102" fmla="*/ 69 w 128"/>
              <a:gd name="T103" fmla="*/ 96 h 128"/>
              <a:gd name="T104" fmla="*/ 77 w 128"/>
              <a:gd name="T105" fmla="*/ 77 h 128"/>
              <a:gd name="T106" fmla="*/ 96 w 128"/>
              <a:gd name="T107" fmla="*/ 69 h 128"/>
              <a:gd name="T108" fmla="*/ 115 w 128"/>
              <a:gd name="T109" fmla="*/ 77 h 128"/>
              <a:gd name="T110" fmla="*/ 123 w 128"/>
              <a:gd name="T111" fmla="*/ 96 h 128"/>
              <a:gd name="T112" fmla="*/ 115 w 128"/>
              <a:gd name="T113"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28">
                <a:moveTo>
                  <a:pt x="96" y="64"/>
                </a:moveTo>
                <a:cubicBezTo>
                  <a:pt x="95" y="64"/>
                  <a:pt x="95" y="64"/>
                  <a:pt x="94" y="64"/>
                </a:cubicBezTo>
                <a:cubicBezTo>
                  <a:pt x="92" y="64"/>
                  <a:pt x="92" y="64"/>
                  <a:pt x="92" y="64"/>
                </a:cubicBezTo>
                <a:cubicBezTo>
                  <a:pt x="93" y="62"/>
                  <a:pt x="93" y="62"/>
                  <a:pt x="93" y="62"/>
                </a:cubicBezTo>
                <a:cubicBezTo>
                  <a:pt x="94" y="60"/>
                  <a:pt x="95" y="57"/>
                  <a:pt x="95" y="55"/>
                </a:cubicBezTo>
                <a:cubicBezTo>
                  <a:pt x="97" y="49"/>
                  <a:pt x="98" y="43"/>
                  <a:pt x="98" y="37"/>
                </a:cubicBezTo>
                <a:cubicBezTo>
                  <a:pt x="98" y="32"/>
                  <a:pt x="97" y="27"/>
                  <a:pt x="96" y="22"/>
                </a:cubicBezTo>
                <a:cubicBezTo>
                  <a:pt x="94" y="18"/>
                  <a:pt x="91" y="14"/>
                  <a:pt x="88" y="10"/>
                </a:cubicBezTo>
                <a:cubicBezTo>
                  <a:pt x="81" y="4"/>
                  <a:pt x="73" y="0"/>
                  <a:pt x="64" y="0"/>
                </a:cubicBezTo>
                <a:cubicBezTo>
                  <a:pt x="55" y="0"/>
                  <a:pt x="47" y="4"/>
                  <a:pt x="40" y="10"/>
                </a:cubicBezTo>
                <a:cubicBezTo>
                  <a:pt x="37" y="14"/>
                  <a:pt x="34" y="18"/>
                  <a:pt x="32" y="22"/>
                </a:cubicBezTo>
                <a:cubicBezTo>
                  <a:pt x="31" y="27"/>
                  <a:pt x="30" y="32"/>
                  <a:pt x="30" y="37"/>
                </a:cubicBezTo>
                <a:cubicBezTo>
                  <a:pt x="30" y="43"/>
                  <a:pt x="31" y="49"/>
                  <a:pt x="33" y="55"/>
                </a:cubicBezTo>
                <a:cubicBezTo>
                  <a:pt x="34" y="60"/>
                  <a:pt x="36" y="64"/>
                  <a:pt x="39" y="68"/>
                </a:cubicBezTo>
                <a:cubicBezTo>
                  <a:pt x="39" y="69"/>
                  <a:pt x="39" y="69"/>
                  <a:pt x="39" y="69"/>
                </a:cubicBezTo>
                <a:cubicBezTo>
                  <a:pt x="40" y="70"/>
                  <a:pt x="41" y="72"/>
                  <a:pt x="42" y="73"/>
                </a:cubicBezTo>
                <a:cubicBezTo>
                  <a:pt x="44" y="77"/>
                  <a:pt x="45" y="80"/>
                  <a:pt x="43" y="82"/>
                </a:cubicBezTo>
                <a:cubicBezTo>
                  <a:pt x="43" y="84"/>
                  <a:pt x="40" y="87"/>
                  <a:pt x="28" y="92"/>
                </a:cubicBezTo>
                <a:cubicBezTo>
                  <a:pt x="25" y="93"/>
                  <a:pt x="19" y="95"/>
                  <a:pt x="12" y="97"/>
                </a:cubicBezTo>
                <a:cubicBezTo>
                  <a:pt x="11" y="97"/>
                  <a:pt x="11" y="97"/>
                  <a:pt x="11" y="97"/>
                </a:cubicBezTo>
                <a:cubicBezTo>
                  <a:pt x="5" y="99"/>
                  <a:pt x="0" y="106"/>
                  <a:pt x="0" y="113"/>
                </a:cubicBezTo>
                <a:cubicBezTo>
                  <a:pt x="0" y="128"/>
                  <a:pt x="0" y="128"/>
                  <a:pt x="0" y="128"/>
                </a:cubicBezTo>
                <a:cubicBezTo>
                  <a:pt x="96" y="128"/>
                  <a:pt x="96" y="128"/>
                  <a:pt x="96" y="128"/>
                </a:cubicBezTo>
                <a:cubicBezTo>
                  <a:pt x="114" y="128"/>
                  <a:pt x="128" y="114"/>
                  <a:pt x="128" y="96"/>
                </a:cubicBezTo>
                <a:cubicBezTo>
                  <a:pt x="128" y="78"/>
                  <a:pt x="114" y="64"/>
                  <a:pt x="96" y="64"/>
                </a:cubicBezTo>
                <a:close/>
                <a:moveTo>
                  <a:pt x="5" y="123"/>
                </a:moveTo>
                <a:cubicBezTo>
                  <a:pt x="5" y="113"/>
                  <a:pt x="5" y="113"/>
                  <a:pt x="5" y="113"/>
                </a:cubicBezTo>
                <a:cubicBezTo>
                  <a:pt x="5" y="108"/>
                  <a:pt x="8" y="103"/>
                  <a:pt x="13" y="101"/>
                </a:cubicBezTo>
                <a:cubicBezTo>
                  <a:pt x="21" y="99"/>
                  <a:pt x="26" y="97"/>
                  <a:pt x="30" y="96"/>
                </a:cubicBezTo>
                <a:cubicBezTo>
                  <a:pt x="34" y="94"/>
                  <a:pt x="38" y="93"/>
                  <a:pt x="40" y="91"/>
                </a:cubicBezTo>
                <a:cubicBezTo>
                  <a:pt x="44" y="89"/>
                  <a:pt x="46" y="87"/>
                  <a:pt x="48" y="85"/>
                </a:cubicBezTo>
                <a:cubicBezTo>
                  <a:pt x="49" y="81"/>
                  <a:pt x="49" y="76"/>
                  <a:pt x="46" y="70"/>
                </a:cubicBezTo>
                <a:cubicBezTo>
                  <a:pt x="45" y="69"/>
                  <a:pt x="44" y="68"/>
                  <a:pt x="43" y="67"/>
                </a:cubicBezTo>
                <a:cubicBezTo>
                  <a:pt x="43" y="67"/>
                  <a:pt x="43" y="67"/>
                  <a:pt x="43" y="67"/>
                </a:cubicBezTo>
                <a:cubicBezTo>
                  <a:pt x="38" y="58"/>
                  <a:pt x="35" y="48"/>
                  <a:pt x="34" y="37"/>
                </a:cubicBezTo>
                <a:cubicBezTo>
                  <a:pt x="34" y="32"/>
                  <a:pt x="35" y="28"/>
                  <a:pt x="37" y="24"/>
                </a:cubicBezTo>
                <a:cubicBezTo>
                  <a:pt x="38" y="20"/>
                  <a:pt x="40" y="17"/>
                  <a:pt x="43" y="14"/>
                </a:cubicBezTo>
                <a:cubicBezTo>
                  <a:pt x="49" y="8"/>
                  <a:pt x="56" y="5"/>
                  <a:pt x="64" y="5"/>
                </a:cubicBezTo>
                <a:cubicBezTo>
                  <a:pt x="72" y="5"/>
                  <a:pt x="79" y="8"/>
                  <a:pt x="85" y="14"/>
                </a:cubicBezTo>
                <a:cubicBezTo>
                  <a:pt x="88" y="17"/>
                  <a:pt x="90" y="20"/>
                  <a:pt x="91" y="24"/>
                </a:cubicBezTo>
                <a:cubicBezTo>
                  <a:pt x="93" y="28"/>
                  <a:pt x="94" y="32"/>
                  <a:pt x="94" y="37"/>
                </a:cubicBezTo>
                <a:cubicBezTo>
                  <a:pt x="93" y="47"/>
                  <a:pt x="91" y="57"/>
                  <a:pt x="86" y="65"/>
                </a:cubicBezTo>
                <a:cubicBezTo>
                  <a:pt x="85" y="66"/>
                  <a:pt x="85" y="66"/>
                  <a:pt x="85" y="66"/>
                </a:cubicBezTo>
                <a:cubicBezTo>
                  <a:pt x="85" y="66"/>
                  <a:pt x="85" y="66"/>
                  <a:pt x="85" y="66"/>
                </a:cubicBezTo>
                <a:cubicBezTo>
                  <a:pt x="73" y="71"/>
                  <a:pt x="64" y="83"/>
                  <a:pt x="64" y="96"/>
                </a:cubicBezTo>
                <a:cubicBezTo>
                  <a:pt x="64" y="106"/>
                  <a:pt x="68" y="115"/>
                  <a:pt x="76" y="121"/>
                </a:cubicBezTo>
                <a:cubicBezTo>
                  <a:pt x="79" y="123"/>
                  <a:pt x="79" y="123"/>
                  <a:pt x="79" y="123"/>
                </a:cubicBezTo>
                <a:lnTo>
                  <a:pt x="5" y="123"/>
                </a:lnTo>
                <a:close/>
                <a:moveTo>
                  <a:pt x="115" y="115"/>
                </a:moveTo>
                <a:cubicBezTo>
                  <a:pt x="110" y="121"/>
                  <a:pt x="103" y="123"/>
                  <a:pt x="96" y="123"/>
                </a:cubicBezTo>
                <a:cubicBezTo>
                  <a:pt x="89" y="123"/>
                  <a:pt x="82" y="121"/>
                  <a:pt x="77" y="115"/>
                </a:cubicBezTo>
                <a:cubicBezTo>
                  <a:pt x="72" y="110"/>
                  <a:pt x="69" y="103"/>
                  <a:pt x="69" y="96"/>
                </a:cubicBezTo>
                <a:cubicBezTo>
                  <a:pt x="69" y="89"/>
                  <a:pt x="72" y="82"/>
                  <a:pt x="77" y="77"/>
                </a:cubicBezTo>
                <a:cubicBezTo>
                  <a:pt x="82" y="72"/>
                  <a:pt x="89" y="69"/>
                  <a:pt x="96" y="69"/>
                </a:cubicBezTo>
                <a:cubicBezTo>
                  <a:pt x="103" y="69"/>
                  <a:pt x="110" y="72"/>
                  <a:pt x="115" y="77"/>
                </a:cubicBezTo>
                <a:cubicBezTo>
                  <a:pt x="121" y="82"/>
                  <a:pt x="123" y="89"/>
                  <a:pt x="123" y="96"/>
                </a:cubicBezTo>
                <a:cubicBezTo>
                  <a:pt x="123" y="103"/>
                  <a:pt x="121" y="110"/>
                  <a:pt x="115" y="11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76" name="Freeform 198"/>
          <p:cNvSpPr/>
          <p:nvPr/>
        </p:nvSpPr>
        <p:spPr bwMode="auto">
          <a:xfrm>
            <a:off x="7675877" y="3050327"/>
            <a:ext cx="98966" cy="73475"/>
          </a:xfrm>
          <a:custGeom>
            <a:avLst/>
            <a:gdLst>
              <a:gd name="T0" fmla="*/ 24 w 28"/>
              <a:gd name="T1" fmla="*/ 1 h 21"/>
              <a:gd name="T2" fmla="*/ 10 w 28"/>
              <a:gd name="T3" fmla="*/ 15 h 21"/>
              <a:gd name="T4" fmla="*/ 4 w 28"/>
              <a:gd name="T5" fmla="*/ 9 h 21"/>
              <a:gd name="T6" fmla="*/ 2 w 28"/>
              <a:gd name="T7" fmla="*/ 8 h 21"/>
              <a:gd name="T8" fmla="*/ 1 w 28"/>
              <a:gd name="T9" fmla="*/ 9 h 21"/>
              <a:gd name="T10" fmla="*/ 1 w 28"/>
              <a:gd name="T11" fmla="*/ 12 h 21"/>
              <a:gd name="T12" fmla="*/ 8 w 28"/>
              <a:gd name="T13" fmla="*/ 20 h 21"/>
              <a:gd name="T14" fmla="*/ 12 w 28"/>
              <a:gd name="T15" fmla="*/ 20 h 21"/>
              <a:gd name="T16" fmla="*/ 27 w 28"/>
              <a:gd name="T17" fmla="*/ 5 h 21"/>
              <a:gd name="T18" fmla="*/ 27 w 28"/>
              <a:gd name="T19" fmla="*/ 1 h 21"/>
              <a:gd name="T20" fmla="*/ 24 w 28"/>
              <a:gd name="T2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1">
                <a:moveTo>
                  <a:pt x="24" y="1"/>
                </a:moveTo>
                <a:cubicBezTo>
                  <a:pt x="10" y="15"/>
                  <a:pt x="10" y="15"/>
                  <a:pt x="10" y="15"/>
                </a:cubicBezTo>
                <a:cubicBezTo>
                  <a:pt x="4" y="9"/>
                  <a:pt x="4" y="9"/>
                  <a:pt x="4" y="9"/>
                </a:cubicBezTo>
                <a:cubicBezTo>
                  <a:pt x="3" y="9"/>
                  <a:pt x="3" y="8"/>
                  <a:pt x="2" y="8"/>
                </a:cubicBezTo>
                <a:cubicBezTo>
                  <a:pt x="2" y="8"/>
                  <a:pt x="1" y="9"/>
                  <a:pt x="1" y="9"/>
                </a:cubicBezTo>
                <a:cubicBezTo>
                  <a:pt x="0" y="10"/>
                  <a:pt x="0" y="11"/>
                  <a:pt x="1" y="12"/>
                </a:cubicBezTo>
                <a:cubicBezTo>
                  <a:pt x="8" y="20"/>
                  <a:pt x="8" y="20"/>
                  <a:pt x="8" y="20"/>
                </a:cubicBezTo>
                <a:cubicBezTo>
                  <a:pt x="9" y="21"/>
                  <a:pt x="11" y="21"/>
                  <a:pt x="12" y="20"/>
                </a:cubicBezTo>
                <a:cubicBezTo>
                  <a:pt x="27" y="5"/>
                  <a:pt x="27" y="5"/>
                  <a:pt x="27" y="5"/>
                </a:cubicBezTo>
                <a:cubicBezTo>
                  <a:pt x="28" y="4"/>
                  <a:pt x="28" y="2"/>
                  <a:pt x="27" y="1"/>
                </a:cubicBezTo>
                <a:cubicBezTo>
                  <a:pt x="27" y="0"/>
                  <a:pt x="25" y="0"/>
                  <a:pt x="24" y="1"/>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77" name="Freeform 199"/>
          <p:cNvSpPr>
            <a:spLocks noEditPoints="1"/>
          </p:cNvSpPr>
          <p:nvPr/>
        </p:nvSpPr>
        <p:spPr bwMode="auto">
          <a:xfrm>
            <a:off x="6473292" y="2741433"/>
            <a:ext cx="454344" cy="454344"/>
          </a:xfrm>
          <a:custGeom>
            <a:avLst/>
            <a:gdLst>
              <a:gd name="T0" fmla="*/ 96 w 128"/>
              <a:gd name="T1" fmla="*/ 64 h 128"/>
              <a:gd name="T2" fmla="*/ 94 w 128"/>
              <a:gd name="T3" fmla="*/ 64 h 128"/>
              <a:gd name="T4" fmla="*/ 92 w 128"/>
              <a:gd name="T5" fmla="*/ 64 h 128"/>
              <a:gd name="T6" fmla="*/ 93 w 128"/>
              <a:gd name="T7" fmla="*/ 62 h 128"/>
              <a:gd name="T8" fmla="*/ 95 w 128"/>
              <a:gd name="T9" fmla="*/ 55 h 128"/>
              <a:gd name="T10" fmla="*/ 98 w 128"/>
              <a:gd name="T11" fmla="*/ 37 h 128"/>
              <a:gd name="T12" fmla="*/ 96 w 128"/>
              <a:gd name="T13" fmla="*/ 22 h 128"/>
              <a:gd name="T14" fmla="*/ 88 w 128"/>
              <a:gd name="T15" fmla="*/ 10 h 128"/>
              <a:gd name="T16" fmla="*/ 64 w 128"/>
              <a:gd name="T17" fmla="*/ 0 h 128"/>
              <a:gd name="T18" fmla="*/ 40 w 128"/>
              <a:gd name="T19" fmla="*/ 10 h 128"/>
              <a:gd name="T20" fmla="*/ 32 w 128"/>
              <a:gd name="T21" fmla="*/ 22 h 128"/>
              <a:gd name="T22" fmla="*/ 30 w 128"/>
              <a:gd name="T23" fmla="*/ 37 h 128"/>
              <a:gd name="T24" fmla="*/ 33 w 128"/>
              <a:gd name="T25" fmla="*/ 55 h 128"/>
              <a:gd name="T26" fmla="*/ 39 w 128"/>
              <a:gd name="T27" fmla="*/ 68 h 128"/>
              <a:gd name="T28" fmla="*/ 39 w 128"/>
              <a:gd name="T29" fmla="*/ 69 h 128"/>
              <a:gd name="T30" fmla="*/ 42 w 128"/>
              <a:gd name="T31" fmla="*/ 73 h 128"/>
              <a:gd name="T32" fmla="*/ 43 w 128"/>
              <a:gd name="T33" fmla="*/ 82 h 128"/>
              <a:gd name="T34" fmla="*/ 28 w 128"/>
              <a:gd name="T35" fmla="*/ 92 h 128"/>
              <a:gd name="T36" fmla="*/ 12 w 128"/>
              <a:gd name="T37" fmla="*/ 97 h 128"/>
              <a:gd name="T38" fmla="*/ 11 w 128"/>
              <a:gd name="T39" fmla="*/ 97 h 128"/>
              <a:gd name="T40" fmla="*/ 0 w 128"/>
              <a:gd name="T41" fmla="*/ 113 h 128"/>
              <a:gd name="T42" fmla="*/ 0 w 128"/>
              <a:gd name="T43" fmla="*/ 128 h 128"/>
              <a:gd name="T44" fmla="*/ 96 w 128"/>
              <a:gd name="T45" fmla="*/ 128 h 128"/>
              <a:gd name="T46" fmla="*/ 128 w 128"/>
              <a:gd name="T47" fmla="*/ 96 h 128"/>
              <a:gd name="T48" fmla="*/ 96 w 128"/>
              <a:gd name="T49" fmla="*/ 64 h 128"/>
              <a:gd name="T50" fmla="*/ 5 w 128"/>
              <a:gd name="T51" fmla="*/ 123 h 128"/>
              <a:gd name="T52" fmla="*/ 5 w 128"/>
              <a:gd name="T53" fmla="*/ 113 h 128"/>
              <a:gd name="T54" fmla="*/ 13 w 128"/>
              <a:gd name="T55" fmla="*/ 101 h 128"/>
              <a:gd name="T56" fmla="*/ 30 w 128"/>
              <a:gd name="T57" fmla="*/ 96 h 128"/>
              <a:gd name="T58" fmla="*/ 40 w 128"/>
              <a:gd name="T59" fmla="*/ 91 h 128"/>
              <a:gd name="T60" fmla="*/ 48 w 128"/>
              <a:gd name="T61" fmla="*/ 84 h 128"/>
              <a:gd name="T62" fmla="*/ 46 w 128"/>
              <a:gd name="T63" fmla="*/ 70 h 128"/>
              <a:gd name="T64" fmla="*/ 43 w 128"/>
              <a:gd name="T65" fmla="*/ 67 h 128"/>
              <a:gd name="T66" fmla="*/ 43 w 128"/>
              <a:gd name="T67" fmla="*/ 67 h 128"/>
              <a:gd name="T68" fmla="*/ 34 w 128"/>
              <a:gd name="T69" fmla="*/ 37 h 128"/>
              <a:gd name="T70" fmla="*/ 37 w 128"/>
              <a:gd name="T71" fmla="*/ 24 h 128"/>
              <a:gd name="T72" fmla="*/ 43 w 128"/>
              <a:gd name="T73" fmla="*/ 14 h 128"/>
              <a:gd name="T74" fmla="*/ 64 w 128"/>
              <a:gd name="T75" fmla="*/ 5 h 128"/>
              <a:gd name="T76" fmla="*/ 85 w 128"/>
              <a:gd name="T77" fmla="*/ 14 h 128"/>
              <a:gd name="T78" fmla="*/ 91 w 128"/>
              <a:gd name="T79" fmla="*/ 24 h 128"/>
              <a:gd name="T80" fmla="*/ 94 w 128"/>
              <a:gd name="T81" fmla="*/ 37 h 128"/>
              <a:gd name="T82" fmla="*/ 86 w 128"/>
              <a:gd name="T83" fmla="*/ 65 h 128"/>
              <a:gd name="T84" fmla="*/ 85 w 128"/>
              <a:gd name="T85" fmla="*/ 66 h 128"/>
              <a:gd name="T86" fmla="*/ 85 w 128"/>
              <a:gd name="T87" fmla="*/ 66 h 128"/>
              <a:gd name="T88" fmla="*/ 64 w 128"/>
              <a:gd name="T89" fmla="*/ 96 h 128"/>
              <a:gd name="T90" fmla="*/ 76 w 128"/>
              <a:gd name="T91" fmla="*/ 121 h 128"/>
              <a:gd name="T92" fmla="*/ 79 w 128"/>
              <a:gd name="T93" fmla="*/ 123 h 128"/>
              <a:gd name="T94" fmla="*/ 5 w 128"/>
              <a:gd name="T95" fmla="*/ 123 h 128"/>
              <a:gd name="T96" fmla="*/ 115 w 128"/>
              <a:gd name="T97" fmla="*/ 115 h 128"/>
              <a:gd name="T98" fmla="*/ 96 w 128"/>
              <a:gd name="T99" fmla="*/ 123 h 128"/>
              <a:gd name="T100" fmla="*/ 77 w 128"/>
              <a:gd name="T101" fmla="*/ 115 h 128"/>
              <a:gd name="T102" fmla="*/ 69 w 128"/>
              <a:gd name="T103" fmla="*/ 96 h 128"/>
              <a:gd name="T104" fmla="*/ 77 w 128"/>
              <a:gd name="T105" fmla="*/ 77 h 128"/>
              <a:gd name="T106" fmla="*/ 96 w 128"/>
              <a:gd name="T107" fmla="*/ 69 h 128"/>
              <a:gd name="T108" fmla="*/ 115 w 128"/>
              <a:gd name="T109" fmla="*/ 77 h 128"/>
              <a:gd name="T110" fmla="*/ 123 w 128"/>
              <a:gd name="T111" fmla="*/ 96 h 128"/>
              <a:gd name="T112" fmla="*/ 115 w 128"/>
              <a:gd name="T113"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28">
                <a:moveTo>
                  <a:pt x="96" y="64"/>
                </a:moveTo>
                <a:cubicBezTo>
                  <a:pt x="95" y="64"/>
                  <a:pt x="95" y="64"/>
                  <a:pt x="94" y="64"/>
                </a:cubicBezTo>
                <a:cubicBezTo>
                  <a:pt x="92" y="64"/>
                  <a:pt x="92" y="64"/>
                  <a:pt x="92" y="64"/>
                </a:cubicBezTo>
                <a:cubicBezTo>
                  <a:pt x="93" y="62"/>
                  <a:pt x="93" y="62"/>
                  <a:pt x="93" y="62"/>
                </a:cubicBezTo>
                <a:cubicBezTo>
                  <a:pt x="94" y="60"/>
                  <a:pt x="95" y="57"/>
                  <a:pt x="95" y="55"/>
                </a:cubicBezTo>
                <a:cubicBezTo>
                  <a:pt x="97" y="49"/>
                  <a:pt x="98" y="43"/>
                  <a:pt x="98" y="37"/>
                </a:cubicBezTo>
                <a:cubicBezTo>
                  <a:pt x="98" y="32"/>
                  <a:pt x="97" y="27"/>
                  <a:pt x="96" y="22"/>
                </a:cubicBezTo>
                <a:cubicBezTo>
                  <a:pt x="94" y="18"/>
                  <a:pt x="91" y="14"/>
                  <a:pt x="88" y="10"/>
                </a:cubicBezTo>
                <a:cubicBezTo>
                  <a:pt x="81" y="4"/>
                  <a:pt x="73" y="0"/>
                  <a:pt x="64" y="0"/>
                </a:cubicBezTo>
                <a:cubicBezTo>
                  <a:pt x="55" y="0"/>
                  <a:pt x="47" y="4"/>
                  <a:pt x="40" y="10"/>
                </a:cubicBezTo>
                <a:cubicBezTo>
                  <a:pt x="37" y="14"/>
                  <a:pt x="34" y="18"/>
                  <a:pt x="32" y="22"/>
                </a:cubicBezTo>
                <a:cubicBezTo>
                  <a:pt x="31" y="27"/>
                  <a:pt x="30" y="32"/>
                  <a:pt x="30" y="37"/>
                </a:cubicBezTo>
                <a:cubicBezTo>
                  <a:pt x="30" y="43"/>
                  <a:pt x="31" y="49"/>
                  <a:pt x="33" y="55"/>
                </a:cubicBezTo>
                <a:cubicBezTo>
                  <a:pt x="34" y="60"/>
                  <a:pt x="36" y="64"/>
                  <a:pt x="39" y="68"/>
                </a:cubicBezTo>
                <a:cubicBezTo>
                  <a:pt x="39" y="69"/>
                  <a:pt x="39" y="69"/>
                  <a:pt x="39" y="69"/>
                </a:cubicBezTo>
                <a:cubicBezTo>
                  <a:pt x="40" y="70"/>
                  <a:pt x="41" y="72"/>
                  <a:pt x="42" y="73"/>
                </a:cubicBezTo>
                <a:cubicBezTo>
                  <a:pt x="44" y="77"/>
                  <a:pt x="45" y="80"/>
                  <a:pt x="43" y="82"/>
                </a:cubicBezTo>
                <a:cubicBezTo>
                  <a:pt x="43" y="84"/>
                  <a:pt x="40" y="87"/>
                  <a:pt x="28" y="92"/>
                </a:cubicBezTo>
                <a:cubicBezTo>
                  <a:pt x="25" y="93"/>
                  <a:pt x="19" y="95"/>
                  <a:pt x="12" y="97"/>
                </a:cubicBezTo>
                <a:cubicBezTo>
                  <a:pt x="11" y="97"/>
                  <a:pt x="11" y="97"/>
                  <a:pt x="11" y="97"/>
                </a:cubicBezTo>
                <a:cubicBezTo>
                  <a:pt x="5" y="99"/>
                  <a:pt x="0" y="106"/>
                  <a:pt x="0" y="113"/>
                </a:cubicBezTo>
                <a:cubicBezTo>
                  <a:pt x="0" y="128"/>
                  <a:pt x="0" y="128"/>
                  <a:pt x="0" y="128"/>
                </a:cubicBezTo>
                <a:cubicBezTo>
                  <a:pt x="96" y="128"/>
                  <a:pt x="96" y="128"/>
                  <a:pt x="96" y="128"/>
                </a:cubicBezTo>
                <a:cubicBezTo>
                  <a:pt x="114" y="128"/>
                  <a:pt x="128" y="114"/>
                  <a:pt x="128" y="96"/>
                </a:cubicBezTo>
                <a:cubicBezTo>
                  <a:pt x="128" y="78"/>
                  <a:pt x="114" y="64"/>
                  <a:pt x="96" y="64"/>
                </a:cubicBezTo>
                <a:close/>
                <a:moveTo>
                  <a:pt x="5" y="123"/>
                </a:moveTo>
                <a:cubicBezTo>
                  <a:pt x="5" y="113"/>
                  <a:pt x="5" y="113"/>
                  <a:pt x="5" y="113"/>
                </a:cubicBezTo>
                <a:cubicBezTo>
                  <a:pt x="5" y="108"/>
                  <a:pt x="8" y="103"/>
                  <a:pt x="13" y="101"/>
                </a:cubicBezTo>
                <a:cubicBezTo>
                  <a:pt x="21" y="99"/>
                  <a:pt x="26" y="97"/>
                  <a:pt x="30" y="96"/>
                </a:cubicBezTo>
                <a:cubicBezTo>
                  <a:pt x="34" y="94"/>
                  <a:pt x="38" y="93"/>
                  <a:pt x="40" y="91"/>
                </a:cubicBezTo>
                <a:cubicBezTo>
                  <a:pt x="44" y="89"/>
                  <a:pt x="46" y="87"/>
                  <a:pt x="48" y="84"/>
                </a:cubicBezTo>
                <a:cubicBezTo>
                  <a:pt x="49" y="81"/>
                  <a:pt x="49" y="76"/>
                  <a:pt x="46" y="70"/>
                </a:cubicBezTo>
                <a:cubicBezTo>
                  <a:pt x="45" y="69"/>
                  <a:pt x="44" y="68"/>
                  <a:pt x="43" y="67"/>
                </a:cubicBezTo>
                <a:cubicBezTo>
                  <a:pt x="43" y="67"/>
                  <a:pt x="43" y="67"/>
                  <a:pt x="43" y="67"/>
                </a:cubicBezTo>
                <a:cubicBezTo>
                  <a:pt x="38" y="58"/>
                  <a:pt x="35" y="48"/>
                  <a:pt x="34" y="37"/>
                </a:cubicBezTo>
                <a:cubicBezTo>
                  <a:pt x="34" y="32"/>
                  <a:pt x="35" y="28"/>
                  <a:pt x="37" y="24"/>
                </a:cubicBezTo>
                <a:cubicBezTo>
                  <a:pt x="38" y="20"/>
                  <a:pt x="40" y="17"/>
                  <a:pt x="43" y="14"/>
                </a:cubicBezTo>
                <a:cubicBezTo>
                  <a:pt x="49" y="8"/>
                  <a:pt x="56" y="5"/>
                  <a:pt x="64" y="5"/>
                </a:cubicBezTo>
                <a:cubicBezTo>
                  <a:pt x="72" y="5"/>
                  <a:pt x="79" y="8"/>
                  <a:pt x="85" y="14"/>
                </a:cubicBezTo>
                <a:cubicBezTo>
                  <a:pt x="88" y="17"/>
                  <a:pt x="90" y="20"/>
                  <a:pt x="91" y="24"/>
                </a:cubicBezTo>
                <a:cubicBezTo>
                  <a:pt x="93" y="28"/>
                  <a:pt x="94" y="32"/>
                  <a:pt x="94" y="37"/>
                </a:cubicBezTo>
                <a:cubicBezTo>
                  <a:pt x="93" y="47"/>
                  <a:pt x="91" y="57"/>
                  <a:pt x="86" y="65"/>
                </a:cubicBezTo>
                <a:cubicBezTo>
                  <a:pt x="85" y="66"/>
                  <a:pt x="85" y="66"/>
                  <a:pt x="85" y="66"/>
                </a:cubicBezTo>
                <a:cubicBezTo>
                  <a:pt x="85" y="66"/>
                  <a:pt x="85" y="66"/>
                  <a:pt x="85" y="66"/>
                </a:cubicBezTo>
                <a:cubicBezTo>
                  <a:pt x="73" y="71"/>
                  <a:pt x="64" y="83"/>
                  <a:pt x="64" y="96"/>
                </a:cubicBezTo>
                <a:cubicBezTo>
                  <a:pt x="64" y="106"/>
                  <a:pt x="68" y="115"/>
                  <a:pt x="76" y="121"/>
                </a:cubicBezTo>
                <a:cubicBezTo>
                  <a:pt x="79" y="123"/>
                  <a:pt x="79" y="123"/>
                  <a:pt x="79" y="123"/>
                </a:cubicBezTo>
                <a:lnTo>
                  <a:pt x="5" y="123"/>
                </a:lnTo>
                <a:close/>
                <a:moveTo>
                  <a:pt x="115" y="115"/>
                </a:moveTo>
                <a:cubicBezTo>
                  <a:pt x="110" y="121"/>
                  <a:pt x="103" y="123"/>
                  <a:pt x="96" y="123"/>
                </a:cubicBezTo>
                <a:cubicBezTo>
                  <a:pt x="89" y="123"/>
                  <a:pt x="82" y="121"/>
                  <a:pt x="77" y="115"/>
                </a:cubicBezTo>
                <a:cubicBezTo>
                  <a:pt x="72" y="110"/>
                  <a:pt x="69" y="103"/>
                  <a:pt x="69" y="96"/>
                </a:cubicBezTo>
                <a:cubicBezTo>
                  <a:pt x="69" y="89"/>
                  <a:pt x="72" y="82"/>
                  <a:pt x="77" y="77"/>
                </a:cubicBezTo>
                <a:cubicBezTo>
                  <a:pt x="82" y="71"/>
                  <a:pt x="89" y="69"/>
                  <a:pt x="96" y="69"/>
                </a:cubicBezTo>
                <a:cubicBezTo>
                  <a:pt x="103" y="69"/>
                  <a:pt x="110" y="71"/>
                  <a:pt x="115" y="77"/>
                </a:cubicBezTo>
                <a:cubicBezTo>
                  <a:pt x="121" y="82"/>
                  <a:pt x="123" y="89"/>
                  <a:pt x="123" y="96"/>
                </a:cubicBezTo>
                <a:cubicBezTo>
                  <a:pt x="123" y="103"/>
                  <a:pt x="121" y="110"/>
                  <a:pt x="115" y="11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78" name="Freeform 200"/>
          <p:cNvSpPr/>
          <p:nvPr/>
        </p:nvSpPr>
        <p:spPr bwMode="auto">
          <a:xfrm>
            <a:off x="6777687" y="3050327"/>
            <a:ext cx="71975" cy="70477"/>
          </a:xfrm>
          <a:custGeom>
            <a:avLst/>
            <a:gdLst>
              <a:gd name="T0" fmla="*/ 13 w 20"/>
              <a:gd name="T1" fmla="*/ 10 h 20"/>
              <a:gd name="T2" fmla="*/ 20 w 20"/>
              <a:gd name="T3" fmla="*/ 4 h 20"/>
              <a:gd name="T4" fmla="*/ 20 w 20"/>
              <a:gd name="T5" fmla="*/ 1 h 20"/>
              <a:gd name="T6" fmla="*/ 16 w 20"/>
              <a:gd name="T7" fmla="*/ 1 h 20"/>
              <a:gd name="T8" fmla="*/ 10 w 20"/>
              <a:gd name="T9" fmla="*/ 7 h 20"/>
              <a:gd name="T10" fmla="*/ 4 w 20"/>
              <a:gd name="T11" fmla="*/ 1 h 20"/>
              <a:gd name="T12" fmla="*/ 1 w 20"/>
              <a:gd name="T13" fmla="*/ 1 h 20"/>
              <a:gd name="T14" fmla="*/ 1 w 20"/>
              <a:gd name="T15" fmla="*/ 4 h 20"/>
              <a:gd name="T16" fmla="*/ 7 w 20"/>
              <a:gd name="T17" fmla="*/ 10 h 20"/>
              <a:gd name="T18" fmla="*/ 1 w 20"/>
              <a:gd name="T19" fmla="*/ 16 h 20"/>
              <a:gd name="T20" fmla="*/ 1 w 20"/>
              <a:gd name="T21" fmla="*/ 20 h 20"/>
              <a:gd name="T22" fmla="*/ 4 w 20"/>
              <a:gd name="T23" fmla="*/ 20 h 20"/>
              <a:gd name="T24" fmla="*/ 10 w 20"/>
              <a:gd name="T25" fmla="*/ 13 h 20"/>
              <a:gd name="T26" fmla="*/ 16 w 20"/>
              <a:gd name="T27" fmla="*/ 20 h 20"/>
              <a:gd name="T28" fmla="*/ 20 w 20"/>
              <a:gd name="T29" fmla="*/ 20 h 20"/>
              <a:gd name="T30" fmla="*/ 20 w 20"/>
              <a:gd name="T31" fmla="*/ 18 h 20"/>
              <a:gd name="T32" fmla="*/ 20 w 20"/>
              <a:gd name="T33" fmla="*/ 16 h 20"/>
              <a:gd name="T34" fmla="*/ 13 w 20"/>
              <a:gd name="T35"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0">
                <a:moveTo>
                  <a:pt x="13" y="10"/>
                </a:moveTo>
                <a:cubicBezTo>
                  <a:pt x="20" y="4"/>
                  <a:pt x="20" y="4"/>
                  <a:pt x="20" y="4"/>
                </a:cubicBezTo>
                <a:cubicBezTo>
                  <a:pt x="20" y="3"/>
                  <a:pt x="20" y="1"/>
                  <a:pt x="20" y="1"/>
                </a:cubicBezTo>
                <a:cubicBezTo>
                  <a:pt x="19" y="0"/>
                  <a:pt x="17" y="0"/>
                  <a:pt x="16" y="1"/>
                </a:cubicBezTo>
                <a:cubicBezTo>
                  <a:pt x="10" y="7"/>
                  <a:pt x="10" y="7"/>
                  <a:pt x="10" y="7"/>
                </a:cubicBezTo>
                <a:cubicBezTo>
                  <a:pt x="4" y="1"/>
                  <a:pt x="4" y="1"/>
                  <a:pt x="4" y="1"/>
                </a:cubicBezTo>
                <a:cubicBezTo>
                  <a:pt x="3" y="0"/>
                  <a:pt x="1" y="0"/>
                  <a:pt x="1" y="1"/>
                </a:cubicBezTo>
                <a:cubicBezTo>
                  <a:pt x="0" y="1"/>
                  <a:pt x="0" y="3"/>
                  <a:pt x="1" y="4"/>
                </a:cubicBezTo>
                <a:cubicBezTo>
                  <a:pt x="7" y="10"/>
                  <a:pt x="7" y="10"/>
                  <a:pt x="7" y="10"/>
                </a:cubicBezTo>
                <a:cubicBezTo>
                  <a:pt x="1" y="16"/>
                  <a:pt x="1" y="16"/>
                  <a:pt x="1" y="16"/>
                </a:cubicBezTo>
                <a:cubicBezTo>
                  <a:pt x="0" y="17"/>
                  <a:pt x="0" y="19"/>
                  <a:pt x="1" y="20"/>
                </a:cubicBezTo>
                <a:cubicBezTo>
                  <a:pt x="1" y="20"/>
                  <a:pt x="3" y="20"/>
                  <a:pt x="4" y="20"/>
                </a:cubicBezTo>
                <a:cubicBezTo>
                  <a:pt x="10" y="13"/>
                  <a:pt x="10" y="13"/>
                  <a:pt x="10" y="13"/>
                </a:cubicBezTo>
                <a:cubicBezTo>
                  <a:pt x="16" y="20"/>
                  <a:pt x="16" y="20"/>
                  <a:pt x="16" y="20"/>
                </a:cubicBezTo>
                <a:cubicBezTo>
                  <a:pt x="17" y="20"/>
                  <a:pt x="19" y="20"/>
                  <a:pt x="20" y="20"/>
                </a:cubicBezTo>
                <a:cubicBezTo>
                  <a:pt x="20" y="19"/>
                  <a:pt x="20" y="19"/>
                  <a:pt x="20" y="18"/>
                </a:cubicBezTo>
                <a:cubicBezTo>
                  <a:pt x="20" y="17"/>
                  <a:pt x="20" y="17"/>
                  <a:pt x="20" y="16"/>
                </a:cubicBezTo>
                <a:lnTo>
                  <a:pt x="13" y="1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79" name="Freeform 201"/>
          <p:cNvSpPr>
            <a:spLocks noEditPoints="1"/>
          </p:cNvSpPr>
          <p:nvPr/>
        </p:nvSpPr>
        <p:spPr bwMode="auto">
          <a:xfrm>
            <a:off x="5564605" y="2741433"/>
            <a:ext cx="454344" cy="454344"/>
          </a:xfrm>
          <a:custGeom>
            <a:avLst/>
            <a:gdLst>
              <a:gd name="T0" fmla="*/ 96 w 128"/>
              <a:gd name="T1" fmla="*/ 64 h 128"/>
              <a:gd name="T2" fmla="*/ 94 w 128"/>
              <a:gd name="T3" fmla="*/ 64 h 128"/>
              <a:gd name="T4" fmla="*/ 92 w 128"/>
              <a:gd name="T5" fmla="*/ 64 h 128"/>
              <a:gd name="T6" fmla="*/ 93 w 128"/>
              <a:gd name="T7" fmla="*/ 62 h 128"/>
              <a:gd name="T8" fmla="*/ 95 w 128"/>
              <a:gd name="T9" fmla="*/ 55 h 128"/>
              <a:gd name="T10" fmla="*/ 98 w 128"/>
              <a:gd name="T11" fmla="*/ 37 h 128"/>
              <a:gd name="T12" fmla="*/ 96 w 128"/>
              <a:gd name="T13" fmla="*/ 22 h 128"/>
              <a:gd name="T14" fmla="*/ 88 w 128"/>
              <a:gd name="T15" fmla="*/ 10 h 128"/>
              <a:gd name="T16" fmla="*/ 64 w 128"/>
              <a:gd name="T17" fmla="*/ 0 h 128"/>
              <a:gd name="T18" fmla="*/ 40 w 128"/>
              <a:gd name="T19" fmla="*/ 10 h 128"/>
              <a:gd name="T20" fmla="*/ 32 w 128"/>
              <a:gd name="T21" fmla="*/ 22 h 128"/>
              <a:gd name="T22" fmla="*/ 30 w 128"/>
              <a:gd name="T23" fmla="*/ 37 h 128"/>
              <a:gd name="T24" fmla="*/ 33 w 128"/>
              <a:gd name="T25" fmla="*/ 55 h 128"/>
              <a:gd name="T26" fmla="*/ 39 w 128"/>
              <a:gd name="T27" fmla="*/ 68 h 128"/>
              <a:gd name="T28" fmla="*/ 39 w 128"/>
              <a:gd name="T29" fmla="*/ 69 h 128"/>
              <a:gd name="T30" fmla="*/ 42 w 128"/>
              <a:gd name="T31" fmla="*/ 73 h 128"/>
              <a:gd name="T32" fmla="*/ 43 w 128"/>
              <a:gd name="T33" fmla="*/ 82 h 128"/>
              <a:gd name="T34" fmla="*/ 28 w 128"/>
              <a:gd name="T35" fmla="*/ 92 h 128"/>
              <a:gd name="T36" fmla="*/ 12 w 128"/>
              <a:gd name="T37" fmla="*/ 97 h 128"/>
              <a:gd name="T38" fmla="*/ 11 w 128"/>
              <a:gd name="T39" fmla="*/ 97 h 128"/>
              <a:gd name="T40" fmla="*/ 0 w 128"/>
              <a:gd name="T41" fmla="*/ 113 h 128"/>
              <a:gd name="T42" fmla="*/ 0 w 128"/>
              <a:gd name="T43" fmla="*/ 128 h 128"/>
              <a:gd name="T44" fmla="*/ 96 w 128"/>
              <a:gd name="T45" fmla="*/ 128 h 128"/>
              <a:gd name="T46" fmla="*/ 128 w 128"/>
              <a:gd name="T47" fmla="*/ 96 h 128"/>
              <a:gd name="T48" fmla="*/ 96 w 128"/>
              <a:gd name="T49" fmla="*/ 64 h 128"/>
              <a:gd name="T50" fmla="*/ 5 w 128"/>
              <a:gd name="T51" fmla="*/ 123 h 128"/>
              <a:gd name="T52" fmla="*/ 5 w 128"/>
              <a:gd name="T53" fmla="*/ 113 h 128"/>
              <a:gd name="T54" fmla="*/ 13 w 128"/>
              <a:gd name="T55" fmla="*/ 101 h 128"/>
              <a:gd name="T56" fmla="*/ 30 w 128"/>
              <a:gd name="T57" fmla="*/ 96 h 128"/>
              <a:gd name="T58" fmla="*/ 40 w 128"/>
              <a:gd name="T59" fmla="*/ 91 h 128"/>
              <a:gd name="T60" fmla="*/ 48 w 128"/>
              <a:gd name="T61" fmla="*/ 84 h 128"/>
              <a:gd name="T62" fmla="*/ 46 w 128"/>
              <a:gd name="T63" fmla="*/ 70 h 128"/>
              <a:gd name="T64" fmla="*/ 43 w 128"/>
              <a:gd name="T65" fmla="*/ 67 h 128"/>
              <a:gd name="T66" fmla="*/ 43 w 128"/>
              <a:gd name="T67" fmla="*/ 67 h 128"/>
              <a:gd name="T68" fmla="*/ 34 w 128"/>
              <a:gd name="T69" fmla="*/ 37 h 128"/>
              <a:gd name="T70" fmla="*/ 37 w 128"/>
              <a:gd name="T71" fmla="*/ 24 h 128"/>
              <a:gd name="T72" fmla="*/ 43 w 128"/>
              <a:gd name="T73" fmla="*/ 14 h 128"/>
              <a:gd name="T74" fmla="*/ 64 w 128"/>
              <a:gd name="T75" fmla="*/ 5 h 128"/>
              <a:gd name="T76" fmla="*/ 85 w 128"/>
              <a:gd name="T77" fmla="*/ 14 h 128"/>
              <a:gd name="T78" fmla="*/ 91 w 128"/>
              <a:gd name="T79" fmla="*/ 24 h 128"/>
              <a:gd name="T80" fmla="*/ 94 w 128"/>
              <a:gd name="T81" fmla="*/ 37 h 128"/>
              <a:gd name="T82" fmla="*/ 86 w 128"/>
              <a:gd name="T83" fmla="*/ 65 h 128"/>
              <a:gd name="T84" fmla="*/ 85 w 128"/>
              <a:gd name="T85" fmla="*/ 66 h 128"/>
              <a:gd name="T86" fmla="*/ 85 w 128"/>
              <a:gd name="T87" fmla="*/ 66 h 128"/>
              <a:gd name="T88" fmla="*/ 64 w 128"/>
              <a:gd name="T89" fmla="*/ 96 h 128"/>
              <a:gd name="T90" fmla="*/ 76 w 128"/>
              <a:gd name="T91" fmla="*/ 121 h 128"/>
              <a:gd name="T92" fmla="*/ 79 w 128"/>
              <a:gd name="T93" fmla="*/ 123 h 128"/>
              <a:gd name="T94" fmla="*/ 5 w 128"/>
              <a:gd name="T95" fmla="*/ 123 h 128"/>
              <a:gd name="T96" fmla="*/ 115 w 128"/>
              <a:gd name="T97" fmla="*/ 115 h 128"/>
              <a:gd name="T98" fmla="*/ 96 w 128"/>
              <a:gd name="T99" fmla="*/ 123 h 128"/>
              <a:gd name="T100" fmla="*/ 77 w 128"/>
              <a:gd name="T101" fmla="*/ 115 h 128"/>
              <a:gd name="T102" fmla="*/ 69 w 128"/>
              <a:gd name="T103" fmla="*/ 96 h 128"/>
              <a:gd name="T104" fmla="*/ 77 w 128"/>
              <a:gd name="T105" fmla="*/ 77 h 128"/>
              <a:gd name="T106" fmla="*/ 96 w 128"/>
              <a:gd name="T107" fmla="*/ 69 h 128"/>
              <a:gd name="T108" fmla="*/ 115 w 128"/>
              <a:gd name="T109" fmla="*/ 77 h 128"/>
              <a:gd name="T110" fmla="*/ 123 w 128"/>
              <a:gd name="T111" fmla="*/ 96 h 128"/>
              <a:gd name="T112" fmla="*/ 115 w 128"/>
              <a:gd name="T113"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28">
                <a:moveTo>
                  <a:pt x="96" y="64"/>
                </a:moveTo>
                <a:cubicBezTo>
                  <a:pt x="95" y="64"/>
                  <a:pt x="95" y="64"/>
                  <a:pt x="94" y="64"/>
                </a:cubicBezTo>
                <a:cubicBezTo>
                  <a:pt x="92" y="64"/>
                  <a:pt x="92" y="64"/>
                  <a:pt x="92" y="64"/>
                </a:cubicBezTo>
                <a:cubicBezTo>
                  <a:pt x="93" y="62"/>
                  <a:pt x="93" y="62"/>
                  <a:pt x="93" y="62"/>
                </a:cubicBezTo>
                <a:cubicBezTo>
                  <a:pt x="94" y="60"/>
                  <a:pt x="95" y="57"/>
                  <a:pt x="95" y="55"/>
                </a:cubicBezTo>
                <a:cubicBezTo>
                  <a:pt x="97" y="49"/>
                  <a:pt x="98" y="43"/>
                  <a:pt x="98" y="37"/>
                </a:cubicBezTo>
                <a:cubicBezTo>
                  <a:pt x="98" y="32"/>
                  <a:pt x="97" y="27"/>
                  <a:pt x="96" y="22"/>
                </a:cubicBezTo>
                <a:cubicBezTo>
                  <a:pt x="94" y="18"/>
                  <a:pt x="91" y="14"/>
                  <a:pt x="88" y="10"/>
                </a:cubicBezTo>
                <a:cubicBezTo>
                  <a:pt x="81" y="4"/>
                  <a:pt x="73" y="0"/>
                  <a:pt x="64" y="0"/>
                </a:cubicBezTo>
                <a:cubicBezTo>
                  <a:pt x="55" y="0"/>
                  <a:pt x="47" y="4"/>
                  <a:pt x="40" y="10"/>
                </a:cubicBezTo>
                <a:cubicBezTo>
                  <a:pt x="37" y="14"/>
                  <a:pt x="34" y="18"/>
                  <a:pt x="32" y="22"/>
                </a:cubicBezTo>
                <a:cubicBezTo>
                  <a:pt x="31" y="27"/>
                  <a:pt x="30" y="32"/>
                  <a:pt x="30" y="37"/>
                </a:cubicBezTo>
                <a:cubicBezTo>
                  <a:pt x="30" y="43"/>
                  <a:pt x="31" y="49"/>
                  <a:pt x="33" y="55"/>
                </a:cubicBezTo>
                <a:cubicBezTo>
                  <a:pt x="34" y="60"/>
                  <a:pt x="36" y="64"/>
                  <a:pt x="39" y="68"/>
                </a:cubicBezTo>
                <a:cubicBezTo>
                  <a:pt x="39" y="69"/>
                  <a:pt x="39" y="69"/>
                  <a:pt x="39" y="69"/>
                </a:cubicBezTo>
                <a:cubicBezTo>
                  <a:pt x="40" y="70"/>
                  <a:pt x="41" y="72"/>
                  <a:pt x="42" y="73"/>
                </a:cubicBezTo>
                <a:cubicBezTo>
                  <a:pt x="44" y="77"/>
                  <a:pt x="45" y="80"/>
                  <a:pt x="43" y="82"/>
                </a:cubicBezTo>
                <a:cubicBezTo>
                  <a:pt x="43" y="84"/>
                  <a:pt x="40" y="87"/>
                  <a:pt x="28" y="92"/>
                </a:cubicBezTo>
                <a:cubicBezTo>
                  <a:pt x="25" y="93"/>
                  <a:pt x="19" y="95"/>
                  <a:pt x="12" y="97"/>
                </a:cubicBezTo>
                <a:cubicBezTo>
                  <a:pt x="11" y="97"/>
                  <a:pt x="11" y="97"/>
                  <a:pt x="11" y="97"/>
                </a:cubicBezTo>
                <a:cubicBezTo>
                  <a:pt x="5" y="99"/>
                  <a:pt x="0" y="106"/>
                  <a:pt x="0" y="113"/>
                </a:cubicBezTo>
                <a:cubicBezTo>
                  <a:pt x="0" y="128"/>
                  <a:pt x="0" y="128"/>
                  <a:pt x="0" y="128"/>
                </a:cubicBezTo>
                <a:cubicBezTo>
                  <a:pt x="96" y="128"/>
                  <a:pt x="96" y="128"/>
                  <a:pt x="96" y="128"/>
                </a:cubicBezTo>
                <a:cubicBezTo>
                  <a:pt x="114" y="128"/>
                  <a:pt x="128" y="114"/>
                  <a:pt x="128" y="96"/>
                </a:cubicBezTo>
                <a:cubicBezTo>
                  <a:pt x="128" y="78"/>
                  <a:pt x="114" y="64"/>
                  <a:pt x="96" y="64"/>
                </a:cubicBezTo>
                <a:close/>
                <a:moveTo>
                  <a:pt x="5" y="123"/>
                </a:moveTo>
                <a:cubicBezTo>
                  <a:pt x="5" y="113"/>
                  <a:pt x="5" y="113"/>
                  <a:pt x="5" y="113"/>
                </a:cubicBezTo>
                <a:cubicBezTo>
                  <a:pt x="5" y="108"/>
                  <a:pt x="8" y="103"/>
                  <a:pt x="13" y="101"/>
                </a:cubicBezTo>
                <a:cubicBezTo>
                  <a:pt x="21" y="99"/>
                  <a:pt x="26" y="97"/>
                  <a:pt x="30" y="96"/>
                </a:cubicBezTo>
                <a:cubicBezTo>
                  <a:pt x="34" y="94"/>
                  <a:pt x="38" y="93"/>
                  <a:pt x="40" y="91"/>
                </a:cubicBezTo>
                <a:cubicBezTo>
                  <a:pt x="44" y="89"/>
                  <a:pt x="46" y="87"/>
                  <a:pt x="48" y="84"/>
                </a:cubicBezTo>
                <a:cubicBezTo>
                  <a:pt x="49" y="81"/>
                  <a:pt x="49" y="76"/>
                  <a:pt x="46" y="70"/>
                </a:cubicBezTo>
                <a:cubicBezTo>
                  <a:pt x="45" y="69"/>
                  <a:pt x="44" y="68"/>
                  <a:pt x="43" y="67"/>
                </a:cubicBezTo>
                <a:cubicBezTo>
                  <a:pt x="43" y="67"/>
                  <a:pt x="43" y="67"/>
                  <a:pt x="43" y="67"/>
                </a:cubicBezTo>
                <a:cubicBezTo>
                  <a:pt x="38" y="58"/>
                  <a:pt x="35" y="48"/>
                  <a:pt x="34" y="37"/>
                </a:cubicBezTo>
                <a:cubicBezTo>
                  <a:pt x="34" y="32"/>
                  <a:pt x="35" y="28"/>
                  <a:pt x="37" y="24"/>
                </a:cubicBezTo>
                <a:cubicBezTo>
                  <a:pt x="38" y="20"/>
                  <a:pt x="40" y="17"/>
                  <a:pt x="43" y="14"/>
                </a:cubicBezTo>
                <a:cubicBezTo>
                  <a:pt x="49" y="8"/>
                  <a:pt x="56" y="5"/>
                  <a:pt x="64" y="5"/>
                </a:cubicBezTo>
                <a:cubicBezTo>
                  <a:pt x="72" y="5"/>
                  <a:pt x="79" y="8"/>
                  <a:pt x="85" y="14"/>
                </a:cubicBezTo>
                <a:cubicBezTo>
                  <a:pt x="88" y="17"/>
                  <a:pt x="90" y="20"/>
                  <a:pt x="91" y="24"/>
                </a:cubicBezTo>
                <a:cubicBezTo>
                  <a:pt x="93" y="28"/>
                  <a:pt x="94" y="32"/>
                  <a:pt x="94" y="37"/>
                </a:cubicBezTo>
                <a:cubicBezTo>
                  <a:pt x="93" y="47"/>
                  <a:pt x="91" y="57"/>
                  <a:pt x="86" y="65"/>
                </a:cubicBezTo>
                <a:cubicBezTo>
                  <a:pt x="85" y="66"/>
                  <a:pt x="85" y="66"/>
                  <a:pt x="85" y="66"/>
                </a:cubicBezTo>
                <a:cubicBezTo>
                  <a:pt x="85" y="66"/>
                  <a:pt x="85" y="66"/>
                  <a:pt x="85" y="66"/>
                </a:cubicBezTo>
                <a:cubicBezTo>
                  <a:pt x="73" y="71"/>
                  <a:pt x="64" y="83"/>
                  <a:pt x="64" y="96"/>
                </a:cubicBezTo>
                <a:cubicBezTo>
                  <a:pt x="64" y="106"/>
                  <a:pt x="68" y="115"/>
                  <a:pt x="76" y="121"/>
                </a:cubicBezTo>
                <a:cubicBezTo>
                  <a:pt x="79" y="123"/>
                  <a:pt x="79" y="123"/>
                  <a:pt x="79" y="123"/>
                </a:cubicBezTo>
                <a:lnTo>
                  <a:pt x="5" y="123"/>
                </a:lnTo>
                <a:close/>
                <a:moveTo>
                  <a:pt x="115" y="115"/>
                </a:moveTo>
                <a:cubicBezTo>
                  <a:pt x="110" y="121"/>
                  <a:pt x="103" y="123"/>
                  <a:pt x="96" y="123"/>
                </a:cubicBezTo>
                <a:cubicBezTo>
                  <a:pt x="89" y="123"/>
                  <a:pt x="82" y="121"/>
                  <a:pt x="77" y="115"/>
                </a:cubicBezTo>
                <a:cubicBezTo>
                  <a:pt x="72" y="110"/>
                  <a:pt x="69" y="103"/>
                  <a:pt x="69" y="96"/>
                </a:cubicBezTo>
                <a:cubicBezTo>
                  <a:pt x="69" y="89"/>
                  <a:pt x="72" y="82"/>
                  <a:pt x="77" y="77"/>
                </a:cubicBezTo>
                <a:cubicBezTo>
                  <a:pt x="82" y="71"/>
                  <a:pt x="89" y="69"/>
                  <a:pt x="96" y="69"/>
                </a:cubicBezTo>
                <a:cubicBezTo>
                  <a:pt x="103" y="69"/>
                  <a:pt x="110" y="71"/>
                  <a:pt x="115" y="77"/>
                </a:cubicBezTo>
                <a:cubicBezTo>
                  <a:pt x="121" y="82"/>
                  <a:pt x="123" y="89"/>
                  <a:pt x="123" y="96"/>
                </a:cubicBezTo>
                <a:cubicBezTo>
                  <a:pt x="123" y="103"/>
                  <a:pt x="121" y="110"/>
                  <a:pt x="115" y="11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80" name="Freeform 202"/>
          <p:cNvSpPr/>
          <p:nvPr/>
        </p:nvSpPr>
        <p:spPr bwMode="auto">
          <a:xfrm>
            <a:off x="5860004" y="3074318"/>
            <a:ext cx="95967" cy="17994"/>
          </a:xfrm>
          <a:custGeom>
            <a:avLst/>
            <a:gdLst>
              <a:gd name="T0" fmla="*/ 25 w 27"/>
              <a:gd name="T1" fmla="*/ 0 h 5"/>
              <a:gd name="T2" fmla="*/ 2 w 27"/>
              <a:gd name="T3" fmla="*/ 0 h 5"/>
              <a:gd name="T4" fmla="*/ 0 w 27"/>
              <a:gd name="T5" fmla="*/ 2 h 5"/>
              <a:gd name="T6" fmla="*/ 2 w 27"/>
              <a:gd name="T7" fmla="*/ 5 h 5"/>
              <a:gd name="T8" fmla="*/ 25 w 27"/>
              <a:gd name="T9" fmla="*/ 5 h 5"/>
              <a:gd name="T10" fmla="*/ 27 w 27"/>
              <a:gd name="T11" fmla="*/ 2 h 5"/>
              <a:gd name="T12" fmla="*/ 25 w 2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7" h="5">
                <a:moveTo>
                  <a:pt x="25" y="0"/>
                </a:moveTo>
                <a:cubicBezTo>
                  <a:pt x="2" y="0"/>
                  <a:pt x="2" y="0"/>
                  <a:pt x="2" y="0"/>
                </a:cubicBezTo>
                <a:cubicBezTo>
                  <a:pt x="1" y="0"/>
                  <a:pt x="0" y="1"/>
                  <a:pt x="0" y="2"/>
                </a:cubicBezTo>
                <a:cubicBezTo>
                  <a:pt x="0" y="4"/>
                  <a:pt x="1" y="5"/>
                  <a:pt x="2" y="5"/>
                </a:cubicBezTo>
                <a:cubicBezTo>
                  <a:pt x="25" y="5"/>
                  <a:pt x="25" y="5"/>
                  <a:pt x="25" y="5"/>
                </a:cubicBezTo>
                <a:cubicBezTo>
                  <a:pt x="26" y="5"/>
                  <a:pt x="27" y="4"/>
                  <a:pt x="27" y="2"/>
                </a:cubicBezTo>
                <a:cubicBezTo>
                  <a:pt x="27" y="1"/>
                  <a:pt x="26" y="0"/>
                  <a:pt x="25"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81" name="Freeform 203"/>
          <p:cNvSpPr>
            <a:spLocks noEditPoints="1"/>
          </p:cNvSpPr>
          <p:nvPr/>
        </p:nvSpPr>
        <p:spPr bwMode="auto">
          <a:xfrm>
            <a:off x="4657418" y="2741433"/>
            <a:ext cx="454344" cy="454344"/>
          </a:xfrm>
          <a:custGeom>
            <a:avLst/>
            <a:gdLst>
              <a:gd name="T0" fmla="*/ 96 w 128"/>
              <a:gd name="T1" fmla="*/ 64 h 128"/>
              <a:gd name="T2" fmla="*/ 94 w 128"/>
              <a:gd name="T3" fmla="*/ 64 h 128"/>
              <a:gd name="T4" fmla="*/ 92 w 128"/>
              <a:gd name="T5" fmla="*/ 64 h 128"/>
              <a:gd name="T6" fmla="*/ 93 w 128"/>
              <a:gd name="T7" fmla="*/ 62 h 128"/>
              <a:gd name="T8" fmla="*/ 95 w 128"/>
              <a:gd name="T9" fmla="*/ 55 h 128"/>
              <a:gd name="T10" fmla="*/ 98 w 128"/>
              <a:gd name="T11" fmla="*/ 37 h 128"/>
              <a:gd name="T12" fmla="*/ 96 w 128"/>
              <a:gd name="T13" fmla="*/ 22 h 128"/>
              <a:gd name="T14" fmla="*/ 88 w 128"/>
              <a:gd name="T15" fmla="*/ 10 h 128"/>
              <a:gd name="T16" fmla="*/ 64 w 128"/>
              <a:gd name="T17" fmla="*/ 0 h 128"/>
              <a:gd name="T18" fmla="*/ 40 w 128"/>
              <a:gd name="T19" fmla="*/ 10 h 128"/>
              <a:gd name="T20" fmla="*/ 32 w 128"/>
              <a:gd name="T21" fmla="*/ 22 h 128"/>
              <a:gd name="T22" fmla="*/ 30 w 128"/>
              <a:gd name="T23" fmla="*/ 37 h 128"/>
              <a:gd name="T24" fmla="*/ 33 w 128"/>
              <a:gd name="T25" fmla="*/ 55 h 128"/>
              <a:gd name="T26" fmla="*/ 39 w 128"/>
              <a:gd name="T27" fmla="*/ 68 h 128"/>
              <a:gd name="T28" fmla="*/ 39 w 128"/>
              <a:gd name="T29" fmla="*/ 69 h 128"/>
              <a:gd name="T30" fmla="*/ 42 w 128"/>
              <a:gd name="T31" fmla="*/ 73 h 128"/>
              <a:gd name="T32" fmla="*/ 43 w 128"/>
              <a:gd name="T33" fmla="*/ 82 h 128"/>
              <a:gd name="T34" fmla="*/ 28 w 128"/>
              <a:gd name="T35" fmla="*/ 92 h 128"/>
              <a:gd name="T36" fmla="*/ 12 w 128"/>
              <a:gd name="T37" fmla="*/ 97 h 128"/>
              <a:gd name="T38" fmla="*/ 11 w 128"/>
              <a:gd name="T39" fmla="*/ 97 h 128"/>
              <a:gd name="T40" fmla="*/ 0 w 128"/>
              <a:gd name="T41" fmla="*/ 113 h 128"/>
              <a:gd name="T42" fmla="*/ 0 w 128"/>
              <a:gd name="T43" fmla="*/ 128 h 128"/>
              <a:gd name="T44" fmla="*/ 96 w 128"/>
              <a:gd name="T45" fmla="*/ 128 h 128"/>
              <a:gd name="T46" fmla="*/ 128 w 128"/>
              <a:gd name="T47" fmla="*/ 96 h 128"/>
              <a:gd name="T48" fmla="*/ 96 w 128"/>
              <a:gd name="T49" fmla="*/ 64 h 128"/>
              <a:gd name="T50" fmla="*/ 5 w 128"/>
              <a:gd name="T51" fmla="*/ 123 h 128"/>
              <a:gd name="T52" fmla="*/ 5 w 128"/>
              <a:gd name="T53" fmla="*/ 113 h 128"/>
              <a:gd name="T54" fmla="*/ 13 w 128"/>
              <a:gd name="T55" fmla="*/ 101 h 128"/>
              <a:gd name="T56" fmla="*/ 30 w 128"/>
              <a:gd name="T57" fmla="*/ 96 h 128"/>
              <a:gd name="T58" fmla="*/ 40 w 128"/>
              <a:gd name="T59" fmla="*/ 91 h 128"/>
              <a:gd name="T60" fmla="*/ 48 w 128"/>
              <a:gd name="T61" fmla="*/ 85 h 128"/>
              <a:gd name="T62" fmla="*/ 46 w 128"/>
              <a:gd name="T63" fmla="*/ 70 h 128"/>
              <a:gd name="T64" fmla="*/ 43 w 128"/>
              <a:gd name="T65" fmla="*/ 67 h 128"/>
              <a:gd name="T66" fmla="*/ 43 w 128"/>
              <a:gd name="T67" fmla="*/ 67 h 128"/>
              <a:gd name="T68" fmla="*/ 34 w 128"/>
              <a:gd name="T69" fmla="*/ 37 h 128"/>
              <a:gd name="T70" fmla="*/ 37 w 128"/>
              <a:gd name="T71" fmla="*/ 24 h 128"/>
              <a:gd name="T72" fmla="*/ 43 w 128"/>
              <a:gd name="T73" fmla="*/ 14 h 128"/>
              <a:gd name="T74" fmla="*/ 64 w 128"/>
              <a:gd name="T75" fmla="*/ 5 h 128"/>
              <a:gd name="T76" fmla="*/ 85 w 128"/>
              <a:gd name="T77" fmla="*/ 14 h 128"/>
              <a:gd name="T78" fmla="*/ 91 w 128"/>
              <a:gd name="T79" fmla="*/ 24 h 128"/>
              <a:gd name="T80" fmla="*/ 94 w 128"/>
              <a:gd name="T81" fmla="*/ 37 h 128"/>
              <a:gd name="T82" fmla="*/ 86 w 128"/>
              <a:gd name="T83" fmla="*/ 65 h 128"/>
              <a:gd name="T84" fmla="*/ 85 w 128"/>
              <a:gd name="T85" fmla="*/ 66 h 128"/>
              <a:gd name="T86" fmla="*/ 85 w 128"/>
              <a:gd name="T87" fmla="*/ 66 h 128"/>
              <a:gd name="T88" fmla="*/ 64 w 128"/>
              <a:gd name="T89" fmla="*/ 96 h 128"/>
              <a:gd name="T90" fmla="*/ 76 w 128"/>
              <a:gd name="T91" fmla="*/ 121 h 128"/>
              <a:gd name="T92" fmla="*/ 79 w 128"/>
              <a:gd name="T93" fmla="*/ 123 h 128"/>
              <a:gd name="T94" fmla="*/ 5 w 128"/>
              <a:gd name="T95" fmla="*/ 123 h 128"/>
              <a:gd name="T96" fmla="*/ 115 w 128"/>
              <a:gd name="T97" fmla="*/ 115 h 128"/>
              <a:gd name="T98" fmla="*/ 96 w 128"/>
              <a:gd name="T99" fmla="*/ 123 h 128"/>
              <a:gd name="T100" fmla="*/ 77 w 128"/>
              <a:gd name="T101" fmla="*/ 115 h 128"/>
              <a:gd name="T102" fmla="*/ 69 w 128"/>
              <a:gd name="T103" fmla="*/ 96 h 128"/>
              <a:gd name="T104" fmla="*/ 77 w 128"/>
              <a:gd name="T105" fmla="*/ 77 h 128"/>
              <a:gd name="T106" fmla="*/ 96 w 128"/>
              <a:gd name="T107" fmla="*/ 69 h 128"/>
              <a:gd name="T108" fmla="*/ 115 w 128"/>
              <a:gd name="T109" fmla="*/ 77 h 128"/>
              <a:gd name="T110" fmla="*/ 123 w 128"/>
              <a:gd name="T111" fmla="*/ 96 h 128"/>
              <a:gd name="T112" fmla="*/ 115 w 128"/>
              <a:gd name="T113"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28">
                <a:moveTo>
                  <a:pt x="96" y="64"/>
                </a:moveTo>
                <a:cubicBezTo>
                  <a:pt x="95" y="64"/>
                  <a:pt x="95" y="64"/>
                  <a:pt x="94" y="64"/>
                </a:cubicBezTo>
                <a:cubicBezTo>
                  <a:pt x="92" y="64"/>
                  <a:pt x="92" y="64"/>
                  <a:pt x="92" y="64"/>
                </a:cubicBezTo>
                <a:cubicBezTo>
                  <a:pt x="93" y="62"/>
                  <a:pt x="93" y="62"/>
                  <a:pt x="93" y="62"/>
                </a:cubicBezTo>
                <a:cubicBezTo>
                  <a:pt x="94" y="60"/>
                  <a:pt x="95" y="57"/>
                  <a:pt x="95" y="55"/>
                </a:cubicBezTo>
                <a:cubicBezTo>
                  <a:pt x="97" y="49"/>
                  <a:pt x="98" y="43"/>
                  <a:pt x="98" y="37"/>
                </a:cubicBezTo>
                <a:cubicBezTo>
                  <a:pt x="98" y="32"/>
                  <a:pt x="97" y="27"/>
                  <a:pt x="96" y="22"/>
                </a:cubicBezTo>
                <a:cubicBezTo>
                  <a:pt x="94" y="18"/>
                  <a:pt x="91" y="14"/>
                  <a:pt x="88" y="10"/>
                </a:cubicBezTo>
                <a:cubicBezTo>
                  <a:pt x="81" y="4"/>
                  <a:pt x="73" y="0"/>
                  <a:pt x="64" y="0"/>
                </a:cubicBezTo>
                <a:cubicBezTo>
                  <a:pt x="55" y="0"/>
                  <a:pt x="47" y="4"/>
                  <a:pt x="40" y="10"/>
                </a:cubicBezTo>
                <a:cubicBezTo>
                  <a:pt x="37" y="14"/>
                  <a:pt x="34" y="18"/>
                  <a:pt x="32" y="22"/>
                </a:cubicBezTo>
                <a:cubicBezTo>
                  <a:pt x="31" y="27"/>
                  <a:pt x="30" y="32"/>
                  <a:pt x="30" y="37"/>
                </a:cubicBezTo>
                <a:cubicBezTo>
                  <a:pt x="30" y="43"/>
                  <a:pt x="31" y="49"/>
                  <a:pt x="33" y="55"/>
                </a:cubicBezTo>
                <a:cubicBezTo>
                  <a:pt x="34" y="60"/>
                  <a:pt x="36" y="64"/>
                  <a:pt x="39" y="68"/>
                </a:cubicBezTo>
                <a:cubicBezTo>
                  <a:pt x="39" y="69"/>
                  <a:pt x="39" y="69"/>
                  <a:pt x="39" y="69"/>
                </a:cubicBezTo>
                <a:cubicBezTo>
                  <a:pt x="40" y="70"/>
                  <a:pt x="41" y="72"/>
                  <a:pt x="42" y="73"/>
                </a:cubicBezTo>
                <a:cubicBezTo>
                  <a:pt x="44" y="77"/>
                  <a:pt x="45" y="80"/>
                  <a:pt x="43" y="82"/>
                </a:cubicBezTo>
                <a:cubicBezTo>
                  <a:pt x="43" y="84"/>
                  <a:pt x="40" y="87"/>
                  <a:pt x="28" y="92"/>
                </a:cubicBezTo>
                <a:cubicBezTo>
                  <a:pt x="25" y="93"/>
                  <a:pt x="19" y="95"/>
                  <a:pt x="12" y="97"/>
                </a:cubicBezTo>
                <a:cubicBezTo>
                  <a:pt x="11" y="97"/>
                  <a:pt x="11" y="97"/>
                  <a:pt x="11" y="97"/>
                </a:cubicBezTo>
                <a:cubicBezTo>
                  <a:pt x="5" y="99"/>
                  <a:pt x="0" y="106"/>
                  <a:pt x="0" y="113"/>
                </a:cubicBezTo>
                <a:cubicBezTo>
                  <a:pt x="0" y="128"/>
                  <a:pt x="0" y="128"/>
                  <a:pt x="0" y="128"/>
                </a:cubicBezTo>
                <a:cubicBezTo>
                  <a:pt x="96" y="128"/>
                  <a:pt x="96" y="128"/>
                  <a:pt x="96" y="128"/>
                </a:cubicBezTo>
                <a:cubicBezTo>
                  <a:pt x="114" y="128"/>
                  <a:pt x="128" y="114"/>
                  <a:pt x="128" y="96"/>
                </a:cubicBezTo>
                <a:cubicBezTo>
                  <a:pt x="128" y="78"/>
                  <a:pt x="114" y="64"/>
                  <a:pt x="96" y="64"/>
                </a:cubicBezTo>
                <a:close/>
                <a:moveTo>
                  <a:pt x="5" y="123"/>
                </a:moveTo>
                <a:cubicBezTo>
                  <a:pt x="5" y="113"/>
                  <a:pt x="5" y="113"/>
                  <a:pt x="5" y="113"/>
                </a:cubicBezTo>
                <a:cubicBezTo>
                  <a:pt x="5" y="108"/>
                  <a:pt x="8" y="103"/>
                  <a:pt x="13" y="101"/>
                </a:cubicBezTo>
                <a:cubicBezTo>
                  <a:pt x="21" y="99"/>
                  <a:pt x="26" y="97"/>
                  <a:pt x="30" y="96"/>
                </a:cubicBezTo>
                <a:cubicBezTo>
                  <a:pt x="34" y="94"/>
                  <a:pt x="38" y="93"/>
                  <a:pt x="40" y="91"/>
                </a:cubicBezTo>
                <a:cubicBezTo>
                  <a:pt x="44" y="89"/>
                  <a:pt x="46" y="87"/>
                  <a:pt x="48" y="85"/>
                </a:cubicBezTo>
                <a:cubicBezTo>
                  <a:pt x="49" y="81"/>
                  <a:pt x="49" y="76"/>
                  <a:pt x="46" y="70"/>
                </a:cubicBezTo>
                <a:cubicBezTo>
                  <a:pt x="45" y="69"/>
                  <a:pt x="44" y="68"/>
                  <a:pt x="43" y="67"/>
                </a:cubicBezTo>
                <a:cubicBezTo>
                  <a:pt x="43" y="67"/>
                  <a:pt x="43" y="67"/>
                  <a:pt x="43" y="67"/>
                </a:cubicBezTo>
                <a:cubicBezTo>
                  <a:pt x="38" y="58"/>
                  <a:pt x="35" y="48"/>
                  <a:pt x="34" y="37"/>
                </a:cubicBezTo>
                <a:cubicBezTo>
                  <a:pt x="34" y="32"/>
                  <a:pt x="35" y="28"/>
                  <a:pt x="37" y="24"/>
                </a:cubicBezTo>
                <a:cubicBezTo>
                  <a:pt x="38" y="20"/>
                  <a:pt x="40" y="17"/>
                  <a:pt x="43" y="14"/>
                </a:cubicBezTo>
                <a:cubicBezTo>
                  <a:pt x="49" y="8"/>
                  <a:pt x="56" y="5"/>
                  <a:pt x="64" y="5"/>
                </a:cubicBezTo>
                <a:cubicBezTo>
                  <a:pt x="72" y="5"/>
                  <a:pt x="79" y="8"/>
                  <a:pt x="85" y="14"/>
                </a:cubicBezTo>
                <a:cubicBezTo>
                  <a:pt x="88" y="17"/>
                  <a:pt x="90" y="20"/>
                  <a:pt x="91" y="24"/>
                </a:cubicBezTo>
                <a:cubicBezTo>
                  <a:pt x="93" y="28"/>
                  <a:pt x="94" y="32"/>
                  <a:pt x="94" y="37"/>
                </a:cubicBezTo>
                <a:cubicBezTo>
                  <a:pt x="93" y="47"/>
                  <a:pt x="91" y="57"/>
                  <a:pt x="86" y="65"/>
                </a:cubicBezTo>
                <a:cubicBezTo>
                  <a:pt x="85" y="66"/>
                  <a:pt x="85" y="66"/>
                  <a:pt x="85" y="66"/>
                </a:cubicBezTo>
                <a:cubicBezTo>
                  <a:pt x="85" y="66"/>
                  <a:pt x="85" y="66"/>
                  <a:pt x="85" y="66"/>
                </a:cubicBezTo>
                <a:cubicBezTo>
                  <a:pt x="73" y="71"/>
                  <a:pt x="64" y="83"/>
                  <a:pt x="64" y="96"/>
                </a:cubicBezTo>
                <a:cubicBezTo>
                  <a:pt x="64" y="106"/>
                  <a:pt x="68" y="115"/>
                  <a:pt x="76" y="121"/>
                </a:cubicBezTo>
                <a:cubicBezTo>
                  <a:pt x="79" y="123"/>
                  <a:pt x="79" y="123"/>
                  <a:pt x="79" y="123"/>
                </a:cubicBezTo>
                <a:lnTo>
                  <a:pt x="5" y="123"/>
                </a:lnTo>
                <a:close/>
                <a:moveTo>
                  <a:pt x="115" y="115"/>
                </a:moveTo>
                <a:cubicBezTo>
                  <a:pt x="110" y="121"/>
                  <a:pt x="103" y="123"/>
                  <a:pt x="96" y="123"/>
                </a:cubicBezTo>
                <a:cubicBezTo>
                  <a:pt x="89" y="123"/>
                  <a:pt x="82" y="121"/>
                  <a:pt x="77" y="115"/>
                </a:cubicBezTo>
                <a:cubicBezTo>
                  <a:pt x="72" y="110"/>
                  <a:pt x="69" y="103"/>
                  <a:pt x="69" y="96"/>
                </a:cubicBezTo>
                <a:cubicBezTo>
                  <a:pt x="69" y="89"/>
                  <a:pt x="72" y="82"/>
                  <a:pt x="77" y="77"/>
                </a:cubicBezTo>
                <a:cubicBezTo>
                  <a:pt x="82" y="71"/>
                  <a:pt x="89" y="69"/>
                  <a:pt x="96" y="69"/>
                </a:cubicBezTo>
                <a:cubicBezTo>
                  <a:pt x="103" y="69"/>
                  <a:pt x="110" y="71"/>
                  <a:pt x="115" y="77"/>
                </a:cubicBezTo>
                <a:cubicBezTo>
                  <a:pt x="121" y="82"/>
                  <a:pt x="123" y="89"/>
                  <a:pt x="123" y="96"/>
                </a:cubicBezTo>
                <a:cubicBezTo>
                  <a:pt x="123" y="103"/>
                  <a:pt x="121" y="110"/>
                  <a:pt x="115" y="11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82" name="Freeform 204"/>
          <p:cNvSpPr/>
          <p:nvPr/>
        </p:nvSpPr>
        <p:spPr bwMode="auto">
          <a:xfrm>
            <a:off x="4951317" y="3039830"/>
            <a:ext cx="95967" cy="91468"/>
          </a:xfrm>
          <a:custGeom>
            <a:avLst/>
            <a:gdLst>
              <a:gd name="T0" fmla="*/ 24 w 27"/>
              <a:gd name="T1" fmla="*/ 11 h 26"/>
              <a:gd name="T2" fmla="*/ 15 w 27"/>
              <a:gd name="T3" fmla="*/ 11 h 26"/>
              <a:gd name="T4" fmla="*/ 15 w 27"/>
              <a:gd name="T5" fmla="*/ 2 h 26"/>
              <a:gd name="T6" fmla="*/ 13 w 27"/>
              <a:gd name="T7" fmla="*/ 0 h 26"/>
              <a:gd name="T8" fmla="*/ 11 w 27"/>
              <a:gd name="T9" fmla="*/ 2 h 26"/>
              <a:gd name="T10" fmla="*/ 11 w 27"/>
              <a:gd name="T11" fmla="*/ 11 h 26"/>
              <a:gd name="T12" fmla="*/ 2 w 27"/>
              <a:gd name="T13" fmla="*/ 11 h 26"/>
              <a:gd name="T14" fmla="*/ 0 w 27"/>
              <a:gd name="T15" fmla="*/ 13 h 26"/>
              <a:gd name="T16" fmla="*/ 2 w 27"/>
              <a:gd name="T17" fmla="*/ 15 h 26"/>
              <a:gd name="T18" fmla="*/ 11 w 27"/>
              <a:gd name="T19" fmla="*/ 15 h 26"/>
              <a:gd name="T20" fmla="*/ 11 w 27"/>
              <a:gd name="T21" fmla="*/ 24 h 26"/>
              <a:gd name="T22" fmla="*/ 13 w 27"/>
              <a:gd name="T23" fmla="*/ 26 h 26"/>
              <a:gd name="T24" fmla="*/ 15 w 27"/>
              <a:gd name="T25" fmla="*/ 24 h 26"/>
              <a:gd name="T26" fmla="*/ 15 w 27"/>
              <a:gd name="T27" fmla="*/ 15 h 26"/>
              <a:gd name="T28" fmla="*/ 24 w 27"/>
              <a:gd name="T29" fmla="*/ 15 h 26"/>
              <a:gd name="T30" fmla="*/ 27 w 27"/>
              <a:gd name="T31" fmla="*/ 13 h 26"/>
              <a:gd name="T32" fmla="*/ 24 w 27"/>
              <a:gd name="T33"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6">
                <a:moveTo>
                  <a:pt x="24" y="11"/>
                </a:moveTo>
                <a:cubicBezTo>
                  <a:pt x="15" y="11"/>
                  <a:pt x="15" y="11"/>
                  <a:pt x="15" y="11"/>
                </a:cubicBezTo>
                <a:cubicBezTo>
                  <a:pt x="15" y="2"/>
                  <a:pt x="15" y="2"/>
                  <a:pt x="15" y="2"/>
                </a:cubicBezTo>
                <a:cubicBezTo>
                  <a:pt x="15" y="1"/>
                  <a:pt x="14" y="0"/>
                  <a:pt x="13" y="0"/>
                </a:cubicBezTo>
                <a:cubicBezTo>
                  <a:pt x="12" y="0"/>
                  <a:pt x="11" y="1"/>
                  <a:pt x="11" y="2"/>
                </a:cubicBezTo>
                <a:cubicBezTo>
                  <a:pt x="11" y="11"/>
                  <a:pt x="11" y="11"/>
                  <a:pt x="11" y="11"/>
                </a:cubicBezTo>
                <a:cubicBezTo>
                  <a:pt x="2" y="11"/>
                  <a:pt x="2" y="11"/>
                  <a:pt x="2" y="11"/>
                </a:cubicBezTo>
                <a:cubicBezTo>
                  <a:pt x="1" y="11"/>
                  <a:pt x="0" y="12"/>
                  <a:pt x="0" y="13"/>
                </a:cubicBezTo>
                <a:cubicBezTo>
                  <a:pt x="0" y="14"/>
                  <a:pt x="1" y="15"/>
                  <a:pt x="2" y="15"/>
                </a:cubicBezTo>
                <a:cubicBezTo>
                  <a:pt x="11" y="15"/>
                  <a:pt x="11" y="15"/>
                  <a:pt x="11" y="15"/>
                </a:cubicBezTo>
                <a:cubicBezTo>
                  <a:pt x="11" y="24"/>
                  <a:pt x="11" y="24"/>
                  <a:pt x="11" y="24"/>
                </a:cubicBezTo>
                <a:cubicBezTo>
                  <a:pt x="11" y="25"/>
                  <a:pt x="12" y="26"/>
                  <a:pt x="13" y="26"/>
                </a:cubicBezTo>
                <a:cubicBezTo>
                  <a:pt x="14" y="26"/>
                  <a:pt x="15" y="25"/>
                  <a:pt x="15" y="24"/>
                </a:cubicBezTo>
                <a:cubicBezTo>
                  <a:pt x="15" y="15"/>
                  <a:pt x="15" y="15"/>
                  <a:pt x="15" y="15"/>
                </a:cubicBezTo>
                <a:cubicBezTo>
                  <a:pt x="24" y="15"/>
                  <a:pt x="24" y="15"/>
                  <a:pt x="24" y="15"/>
                </a:cubicBezTo>
                <a:cubicBezTo>
                  <a:pt x="26" y="15"/>
                  <a:pt x="27" y="14"/>
                  <a:pt x="27" y="13"/>
                </a:cubicBezTo>
                <a:cubicBezTo>
                  <a:pt x="27" y="12"/>
                  <a:pt x="26" y="11"/>
                  <a:pt x="24" y="11"/>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83" name="Freeform 206"/>
          <p:cNvSpPr>
            <a:spLocks noEditPoints="1"/>
          </p:cNvSpPr>
          <p:nvPr/>
        </p:nvSpPr>
        <p:spPr bwMode="auto">
          <a:xfrm>
            <a:off x="3750231" y="2741433"/>
            <a:ext cx="452844" cy="454344"/>
          </a:xfrm>
          <a:custGeom>
            <a:avLst/>
            <a:gdLst>
              <a:gd name="T0" fmla="*/ 11 w 128"/>
              <a:gd name="T1" fmla="*/ 97 h 128"/>
              <a:gd name="T2" fmla="*/ 0 w 128"/>
              <a:gd name="T3" fmla="*/ 113 h 128"/>
              <a:gd name="T4" fmla="*/ 0 w 128"/>
              <a:gd name="T5" fmla="*/ 128 h 128"/>
              <a:gd name="T6" fmla="*/ 128 w 128"/>
              <a:gd name="T7" fmla="*/ 128 h 128"/>
              <a:gd name="T8" fmla="*/ 128 w 128"/>
              <a:gd name="T9" fmla="*/ 113 h 128"/>
              <a:gd name="T10" fmla="*/ 117 w 128"/>
              <a:gd name="T11" fmla="*/ 97 h 128"/>
              <a:gd name="T12" fmla="*/ 116 w 128"/>
              <a:gd name="T13" fmla="*/ 97 h 128"/>
              <a:gd name="T14" fmla="*/ 100 w 128"/>
              <a:gd name="T15" fmla="*/ 92 h 128"/>
              <a:gd name="T16" fmla="*/ 85 w 128"/>
              <a:gd name="T17" fmla="*/ 82 h 128"/>
              <a:gd name="T18" fmla="*/ 86 w 128"/>
              <a:gd name="T19" fmla="*/ 73 h 128"/>
              <a:gd name="T20" fmla="*/ 89 w 128"/>
              <a:gd name="T21" fmla="*/ 69 h 128"/>
              <a:gd name="T22" fmla="*/ 89 w 128"/>
              <a:gd name="T23" fmla="*/ 68 h 128"/>
              <a:gd name="T24" fmla="*/ 95 w 128"/>
              <a:gd name="T25" fmla="*/ 55 h 128"/>
              <a:gd name="T26" fmla="*/ 98 w 128"/>
              <a:gd name="T27" fmla="*/ 37 h 128"/>
              <a:gd name="T28" fmla="*/ 96 w 128"/>
              <a:gd name="T29" fmla="*/ 22 h 128"/>
              <a:gd name="T30" fmla="*/ 88 w 128"/>
              <a:gd name="T31" fmla="*/ 10 h 128"/>
              <a:gd name="T32" fmla="*/ 64 w 128"/>
              <a:gd name="T33" fmla="*/ 0 h 128"/>
              <a:gd name="T34" fmla="*/ 40 w 128"/>
              <a:gd name="T35" fmla="*/ 10 h 128"/>
              <a:gd name="T36" fmla="*/ 32 w 128"/>
              <a:gd name="T37" fmla="*/ 22 h 128"/>
              <a:gd name="T38" fmla="*/ 30 w 128"/>
              <a:gd name="T39" fmla="*/ 37 h 128"/>
              <a:gd name="T40" fmla="*/ 33 w 128"/>
              <a:gd name="T41" fmla="*/ 55 h 128"/>
              <a:gd name="T42" fmla="*/ 39 w 128"/>
              <a:gd name="T43" fmla="*/ 68 h 128"/>
              <a:gd name="T44" fmla="*/ 39 w 128"/>
              <a:gd name="T45" fmla="*/ 69 h 128"/>
              <a:gd name="T46" fmla="*/ 42 w 128"/>
              <a:gd name="T47" fmla="*/ 73 h 128"/>
              <a:gd name="T48" fmla="*/ 43 w 128"/>
              <a:gd name="T49" fmla="*/ 82 h 128"/>
              <a:gd name="T50" fmla="*/ 28 w 128"/>
              <a:gd name="T51" fmla="*/ 92 h 128"/>
              <a:gd name="T52" fmla="*/ 12 w 128"/>
              <a:gd name="T53" fmla="*/ 97 h 128"/>
              <a:gd name="T54" fmla="*/ 11 w 128"/>
              <a:gd name="T55" fmla="*/ 97 h 128"/>
              <a:gd name="T56" fmla="*/ 30 w 128"/>
              <a:gd name="T57" fmla="*/ 96 h 128"/>
              <a:gd name="T58" fmla="*/ 40 w 128"/>
              <a:gd name="T59" fmla="*/ 91 h 128"/>
              <a:gd name="T60" fmla="*/ 48 w 128"/>
              <a:gd name="T61" fmla="*/ 85 h 128"/>
              <a:gd name="T62" fmla="*/ 46 w 128"/>
              <a:gd name="T63" fmla="*/ 70 h 128"/>
              <a:gd name="T64" fmla="*/ 43 w 128"/>
              <a:gd name="T65" fmla="*/ 67 h 128"/>
              <a:gd name="T66" fmla="*/ 43 w 128"/>
              <a:gd name="T67" fmla="*/ 67 h 128"/>
              <a:gd name="T68" fmla="*/ 34 w 128"/>
              <a:gd name="T69" fmla="*/ 37 h 128"/>
              <a:gd name="T70" fmla="*/ 37 w 128"/>
              <a:gd name="T71" fmla="*/ 24 h 128"/>
              <a:gd name="T72" fmla="*/ 43 w 128"/>
              <a:gd name="T73" fmla="*/ 14 h 128"/>
              <a:gd name="T74" fmla="*/ 64 w 128"/>
              <a:gd name="T75" fmla="*/ 5 h 128"/>
              <a:gd name="T76" fmla="*/ 64 w 128"/>
              <a:gd name="T77" fmla="*/ 5 h 128"/>
              <a:gd name="T78" fmla="*/ 85 w 128"/>
              <a:gd name="T79" fmla="*/ 14 h 128"/>
              <a:gd name="T80" fmla="*/ 91 w 128"/>
              <a:gd name="T81" fmla="*/ 24 h 128"/>
              <a:gd name="T82" fmla="*/ 94 w 128"/>
              <a:gd name="T83" fmla="*/ 37 h 128"/>
              <a:gd name="T84" fmla="*/ 85 w 128"/>
              <a:gd name="T85" fmla="*/ 67 h 128"/>
              <a:gd name="T86" fmla="*/ 85 w 128"/>
              <a:gd name="T87" fmla="*/ 67 h 128"/>
              <a:gd name="T88" fmla="*/ 83 w 128"/>
              <a:gd name="T89" fmla="*/ 70 h 128"/>
              <a:gd name="T90" fmla="*/ 80 w 128"/>
              <a:gd name="T91" fmla="*/ 85 h 128"/>
              <a:gd name="T92" fmla="*/ 88 w 128"/>
              <a:gd name="T93" fmla="*/ 91 h 128"/>
              <a:gd name="T94" fmla="*/ 98 w 128"/>
              <a:gd name="T95" fmla="*/ 96 h 128"/>
              <a:gd name="T96" fmla="*/ 115 w 128"/>
              <a:gd name="T97" fmla="*/ 101 h 128"/>
              <a:gd name="T98" fmla="*/ 123 w 128"/>
              <a:gd name="T99" fmla="*/ 113 h 128"/>
              <a:gd name="T100" fmla="*/ 123 w 128"/>
              <a:gd name="T101" fmla="*/ 123 h 128"/>
              <a:gd name="T102" fmla="*/ 5 w 128"/>
              <a:gd name="T103" fmla="*/ 123 h 128"/>
              <a:gd name="T104" fmla="*/ 5 w 128"/>
              <a:gd name="T105" fmla="*/ 113 h 128"/>
              <a:gd name="T106" fmla="*/ 13 w 128"/>
              <a:gd name="T107" fmla="*/ 101 h 128"/>
              <a:gd name="T108" fmla="*/ 30 w 128"/>
              <a:gd name="T109"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8" h="128">
                <a:moveTo>
                  <a:pt x="11" y="97"/>
                </a:moveTo>
                <a:cubicBezTo>
                  <a:pt x="5" y="99"/>
                  <a:pt x="0" y="106"/>
                  <a:pt x="0" y="113"/>
                </a:cubicBezTo>
                <a:cubicBezTo>
                  <a:pt x="0" y="128"/>
                  <a:pt x="0" y="128"/>
                  <a:pt x="0" y="128"/>
                </a:cubicBezTo>
                <a:cubicBezTo>
                  <a:pt x="128" y="128"/>
                  <a:pt x="128" y="128"/>
                  <a:pt x="128" y="128"/>
                </a:cubicBezTo>
                <a:cubicBezTo>
                  <a:pt x="128" y="113"/>
                  <a:pt x="128" y="113"/>
                  <a:pt x="128" y="113"/>
                </a:cubicBezTo>
                <a:cubicBezTo>
                  <a:pt x="128" y="106"/>
                  <a:pt x="123" y="99"/>
                  <a:pt x="117" y="97"/>
                </a:cubicBezTo>
                <a:cubicBezTo>
                  <a:pt x="116" y="97"/>
                  <a:pt x="116" y="97"/>
                  <a:pt x="116" y="97"/>
                </a:cubicBezTo>
                <a:cubicBezTo>
                  <a:pt x="109" y="95"/>
                  <a:pt x="103" y="93"/>
                  <a:pt x="100" y="92"/>
                </a:cubicBezTo>
                <a:cubicBezTo>
                  <a:pt x="88" y="87"/>
                  <a:pt x="85" y="84"/>
                  <a:pt x="85" y="82"/>
                </a:cubicBezTo>
                <a:cubicBezTo>
                  <a:pt x="83" y="80"/>
                  <a:pt x="84" y="77"/>
                  <a:pt x="86" y="73"/>
                </a:cubicBezTo>
                <a:cubicBezTo>
                  <a:pt x="87" y="72"/>
                  <a:pt x="88" y="70"/>
                  <a:pt x="89" y="69"/>
                </a:cubicBezTo>
                <a:cubicBezTo>
                  <a:pt x="89" y="68"/>
                  <a:pt x="89" y="68"/>
                  <a:pt x="89" y="68"/>
                </a:cubicBezTo>
                <a:cubicBezTo>
                  <a:pt x="92" y="64"/>
                  <a:pt x="94" y="60"/>
                  <a:pt x="95" y="55"/>
                </a:cubicBezTo>
                <a:cubicBezTo>
                  <a:pt x="97" y="49"/>
                  <a:pt x="98" y="43"/>
                  <a:pt x="98" y="37"/>
                </a:cubicBezTo>
                <a:cubicBezTo>
                  <a:pt x="98" y="32"/>
                  <a:pt x="97" y="27"/>
                  <a:pt x="96" y="22"/>
                </a:cubicBezTo>
                <a:cubicBezTo>
                  <a:pt x="94" y="18"/>
                  <a:pt x="91" y="14"/>
                  <a:pt x="88" y="10"/>
                </a:cubicBezTo>
                <a:cubicBezTo>
                  <a:pt x="81" y="4"/>
                  <a:pt x="73" y="0"/>
                  <a:pt x="64" y="0"/>
                </a:cubicBezTo>
                <a:cubicBezTo>
                  <a:pt x="55" y="0"/>
                  <a:pt x="47" y="4"/>
                  <a:pt x="40" y="10"/>
                </a:cubicBezTo>
                <a:cubicBezTo>
                  <a:pt x="37" y="14"/>
                  <a:pt x="34" y="18"/>
                  <a:pt x="32" y="22"/>
                </a:cubicBezTo>
                <a:cubicBezTo>
                  <a:pt x="31" y="27"/>
                  <a:pt x="30" y="32"/>
                  <a:pt x="30" y="37"/>
                </a:cubicBezTo>
                <a:cubicBezTo>
                  <a:pt x="30" y="43"/>
                  <a:pt x="31" y="49"/>
                  <a:pt x="33" y="55"/>
                </a:cubicBezTo>
                <a:cubicBezTo>
                  <a:pt x="34" y="60"/>
                  <a:pt x="36" y="64"/>
                  <a:pt x="39" y="68"/>
                </a:cubicBezTo>
                <a:cubicBezTo>
                  <a:pt x="39" y="69"/>
                  <a:pt x="39" y="69"/>
                  <a:pt x="39" y="69"/>
                </a:cubicBezTo>
                <a:cubicBezTo>
                  <a:pt x="40" y="70"/>
                  <a:pt x="41" y="72"/>
                  <a:pt x="42" y="73"/>
                </a:cubicBezTo>
                <a:cubicBezTo>
                  <a:pt x="44" y="77"/>
                  <a:pt x="45" y="80"/>
                  <a:pt x="43" y="82"/>
                </a:cubicBezTo>
                <a:cubicBezTo>
                  <a:pt x="43" y="84"/>
                  <a:pt x="40" y="87"/>
                  <a:pt x="28" y="92"/>
                </a:cubicBezTo>
                <a:cubicBezTo>
                  <a:pt x="25" y="93"/>
                  <a:pt x="19" y="95"/>
                  <a:pt x="12" y="97"/>
                </a:cubicBezTo>
                <a:lnTo>
                  <a:pt x="11" y="97"/>
                </a:lnTo>
                <a:close/>
                <a:moveTo>
                  <a:pt x="30" y="96"/>
                </a:moveTo>
                <a:cubicBezTo>
                  <a:pt x="34" y="94"/>
                  <a:pt x="37" y="93"/>
                  <a:pt x="40" y="91"/>
                </a:cubicBezTo>
                <a:cubicBezTo>
                  <a:pt x="44" y="89"/>
                  <a:pt x="46" y="87"/>
                  <a:pt x="48" y="85"/>
                </a:cubicBezTo>
                <a:cubicBezTo>
                  <a:pt x="49" y="81"/>
                  <a:pt x="49" y="76"/>
                  <a:pt x="46" y="70"/>
                </a:cubicBezTo>
                <a:cubicBezTo>
                  <a:pt x="45" y="69"/>
                  <a:pt x="44" y="68"/>
                  <a:pt x="43" y="67"/>
                </a:cubicBezTo>
                <a:cubicBezTo>
                  <a:pt x="43" y="67"/>
                  <a:pt x="43" y="67"/>
                  <a:pt x="43" y="67"/>
                </a:cubicBezTo>
                <a:cubicBezTo>
                  <a:pt x="38" y="58"/>
                  <a:pt x="35" y="48"/>
                  <a:pt x="34" y="37"/>
                </a:cubicBezTo>
                <a:cubicBezTo>
                  <a:pt x="34" y="32"/>
                  <a:pt x="35" y="28"/>
                  <a:pt x="37" y="24"/>
                </a:cubicBezTo>
                <a:cubicBezTo>
                  <a:pt x="38" y="20"/>
                  <a:pt x="40" y="17"/>
                  <a:pt x="43" y="14"/>
                </a:cubicBezTo>
                <a:cubicBezTo>
                  <a:pt x="49" y="8"/>
                  <a:pt x="56" y="5"/>
                  <a:pt x="64" y="5"/>
                </a:cubicBezTo>
                <a:cubicBezTo>
                  <a:pt x="64" y="5"/>
                  <a:pt x="64" y="5"/>
                  <a:pt x="64" y="5"/>
                </a:cubicBezTo>
                <a:cubicBezTo>
                  <a:pt x="72" y="5"/>
                  <a:pt x="79" y="8"/>
                  <a:pt x="85" y="14"/>
                </a:cubicBezTo>
                <a:cubicBezTo>
                  <a:pt x="88" y="17"/>
                  <a:pt x="90" y="20"/>
                  <a:pt x="91" y="24"/>
                </a:cubicBezTo>
                <a:cubicBezTo>
                  <a:pt x="93" y="28"/>
                  <a:pt x="94" y="32"/>
                  <a:pt x="94" y="37"/>
                </a:cubicBezTo>
                <a:cubicBezTo>
                  <a:pt x="93" y="48"/>
                  <a:pt x="90" y="58"/>
                  <a:pt x="85" y="67"/>
                </a:cubicBezTo>
                <a:cubicBezTo>
                  <a:pt x="85" y="67"/>
                  <a:pt x="85" y="67"/>
                  <a:pt x="85" y="67"/>
                </a:cubicBezTo>
                <a:cubicBezTo>
                  <a:pt x="84" y="68"/>
                  <a:pt x="83" y="69"/>
                  <a:pt x="83" y="70"/>
                </a:cubicBezTo>
                <a:cubicBezTo>
                  <a:pt x="79" y="76"/>
                  <a:pt x="79" y="81"/>
                  <a:pt x="80" y="85"/>
                </a:cubicBezTo>
                <a:cubicBezTo>
                  <a:pt x="82" y="87"/>
                  <a:pt x="84" y="89"/>
                  <a:pt x="88" y="91"/>
                </a:cubicBezTo>
                <a:cubicBezTo>
                  <a:pt x="91" y="93"/>
                  <a:pt x="94" y="94"/>
                  <a:pt x="98" y="96"/>
                </a:cubicBezTo>
                <a:cubicBezTo>
                  <a:pt x="102" y="97"/>
                  <a:pt x="107" y="99"/>
                  <a:pt x="115" y="101"/>
                </a:cubicBezTo>
                <a:cubicBezTo>
                  <a:pt x="120" y="103"/>
                  <a:pt x="123" y="108"/>
                  <a:pt x="123" y="113"/>
                </a:cubicBezTo>
                <a:cubicBezTo>
                  <a:pt x="123" y="123"/>
                  <a:pt x="123" y="123"/>
                  <a:pt x="123" y="123"/>
                </a:cubicBezTo>
                <a:cubicBezTo>
                  <a:pt x="5" y="123"/>
                  <a:pt x="5" y="123"/>
                  <a:pt x="5" y="123"/>
                </a:cubicBezTo>
                <a:cubicBezTo>
                  <a:pt x="5" y="113"/>
                  <a:pt x="5" y="113"/>
                  <a:pt x="5" y="113"/>
                </a:cubicBezTo>
                <a:cubicBezTo>
                  <a:pt x="5" y="108"/>
                  <a:pt x="8" y="103"/>
                  <a:pt x="13" y="101"/>
                </a:cubicBezTo>
                <a:cubicBezTo>
                  <a:pt x="21" y="99"/>
                  <a:pt x="26" y="97"/>
                  <a:pt x="30" y="96"/>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84" name="Freeform 207"/>
          <p:cNvSpPr>
            <a:spLocks noEditPoints="1"/>
          </p:cNvSpPr>
          <p:nvPr/>
        </p:nvSpPr>
        <p:spPr bwMode="auto">
          <a:xfrm>
            <a:off x="13799766" y="1832748"/>
            <a:ext cx="325389" cy="454344"/>
          </a:xfrm>
          <a:custGeom>
            <a:avLst/>
            <a:gdLst>
              <a:gd name="T0" fmla="*/ 90 w 92"/>
              <a:gd name="T1" fmla="*/ 107 h 128"/>
              <a:gd name="T2" fmla="*/ 59 w 92"/>
              <a:gd name="T3" fmla="*/ 57 h 128"/>
              <a:gd name="T4" fmla="*/ 59 w 92"/>
              <a:gd name="T5" fmla="*/ 19 h 128"/>
              <a:gd name="T6" fmla="*/ 60 w 92"/>
              <a:gd name="T7" fmla="*/ 19 h 128"/>
              <a:gd name="T8" fmla="*/ 67 w 92"/>
              <a:gd name="T9" fmla="*/ 10 h 128"/>
              <a:gd name="T10" fmla="*/ 57 w 92"/>
              <a:gd name="T11" fmla="*/ 0 h 128"/>
              <a:gd name="T12" fmla="*/ 35 w 92"/>
              <a:gd name="T13" fmla="*/ 0 h 128"/>
              <a:gd name="T14" fmla="*/ 25 w 92"/>
              <a:gd name="T15" fmla="*/ 10 h 128"/>
              <a:gd name="T16" fmla="*/ 32 w 92"/>
              <a:gd name="T17" fmla="*/ 19 h 128"/>
              <a:gd name="T18" fmla="*/ 33 w 92"/>
              <a:gd name="T19" fmla="*/ 19 h 128"/>
              <a:gd name="T20" fmla="*/ 33 w 92"/>
              <a:gd name="T21" fmla="*/ 57 h 128"/>
              <a:gd name="T22" fmla="*/ 32 w 92"/>
              <a:gd name="T23" fmla="*/ 57 h 128"/>
              <a:gd name="T24" fmla="*/ 2 w 92"/>
              <a:gd name="T25" fmla="*/ 107 h 128"/>
              <a:gd name="T26" fmla="*/ 0 w 92"/>
              <a:gd name="T27" fmla="*/ 114 h 128"/>
              <a:gd name="T28" fmla="*/ 13 w 92"/>
              <a:gd name="T29" fmla="*/ 128 h 128"/>
              <a:gd name="T30" fmla="*/ 79 w 92"/>
              <a:gd name="T31" fmla="*/ 128 h 128"/>
              <a:gd name="T32" fmla="*/ 92 w 92"/>
              <a:gd name="T33" fmla="*/ 114 h 128"/>
              <a:gd name="T34" fmla="*/ 90 w 92"/>
              <a:gd name="T35" fmla="*/ 107 h 128"/>
              <a:gd name="T36" fmla="*/ 30 w 92"/>
              <a:gd name="T37" fmla="*/ 10 h 128"/>
              <a:gd name="T38" fmla="*/ 35 w 92"/>
              <a:gd name="T39" fmla="*/ 4 h 128"/>
              <a:gd name="T40" fmla="*/ 57 w 92"/>
              <a:gd name="T41" fmla="*/ 4 h 128"/>
              <a:gd name="T42" fmla="*/ 62 w 92"/>
              <a:gd name="T43" fmla="*/ 10 h 128"/>
              <a:gd name="T44" fmla="*/ 57 w 92"/>
              <a:gd name="T45" fmla="*/ 15 h 128"/>
              <a:gd name="T46" fmla="*/ 35 w 92"/>
              <a:gd name="T47" fmla="*/ 15 h 128"/>
              <a:gd name="T48" fmla="*/ 30 w 92"/>
              <a:gd name="T49" fmla="*/ 10 h 128"/>
              <a:gd name="T50" fmla="*/ 37 w 92"/>
              <a:gd name="T51" fmla="*/ 58 h 128"/>
              <a:gd name="T52" fmla="*/ 37 w 92"/>
              <a:gd name="T53" fmla="*/ 19 h 128"/>
              <a:gd name="T54" fmla="*/ 55 w 92"/>
              <a:gd name="T55" fmla="*/ 19 h 128"/>
              <a:gd name="T56" fmla="*/ 55 w 92"/>
              <a:gd name="T57" fmla="*/ 58 h 128"/>
              <a:gd name="T58" fmla="*/ 76 w 92"/>
              <a:gd name="T59" fmla="*/ 93 h 128"/>
              <a:gd name="T60" fmla="*/ 74 w 92"/>
              <a:gd name="T61" fmla="*/ 94 h 128"/>
              <a:gd name="T62" fmla="*/ 70 w 92"/>
              <a:gd name="T63" fmla="*/ 94 h 128"/>
              <a:gd name="T64" fmla="*/ 49 w 92"/>
              <a:gd name="T65" fmla="*/ 87 h 128"/>
              <a:gd name="T66" fmla="*/ 49 w 92"/>
              <a:gd name="T67" fmla="*/ 87 h 128"/>
              <a:gd name="T68" fmla="*/ 49 w 92"/>
              <a:gd name="T69" fmla="*/ 86 h 128"/>
              <a:gd name="T70" fmla="*/ 27 w 92"/>
              <a:gd name="T71" fmla="*/ 79 h 128"/>
              <a:gd name="T72" fmla="*/ 24 w 92"/>
              <a:gd name="T73" fmla="*/ 80 h 128"/>
              <a:gd name="T74" fmla="*/ 37 w 92"/>
              <a:gd name="T75" fmla="*/ 58 h 128"/>
              <a:gd name="T76" fmla="*/ 79 w 92"/>
              <a:gd name="T77" fmla="*/ 123 h 128"/>
              <a:gd name="T78" fmla="*/ 13 w 92"/>
              <a:gd name="T79" fmla="*/ 123 h 128"/>
              <a:gd name="T80" fmla="*/ 4 w 92"/>
              <a:gd name="T81" fmla="*/ 114 h 128"/>
              <a:gd name="T82" fmla="*/ 6 w 92"/>
              <a:gd name="T83" fmla="*/ 109 h 128"/>
              <a:gd name="T84" fmla="*/ 20 w 92"/>
              <a:gd name="T85" fmla="*/ 86 h 128"/>
              <a:gd name="T86" fmla="*/ 21 w 92"/>
              <a:gd name="T87" fmla="*/ 86 h 128"/>
              <a:gd name="T88" fmla="*/ 30 w 92"/>
              <a:gd name="T89" fmla="*/ 84 h 128"/>
              <a:gd name="T90" fmla="*/ 46 w 92"/>
              <a:gd name="T91" fmla="*/ 90 h 128"/>
              <a:gd name="T92" fmla="*/ 48 w 92"/>
              <a:gd name="T93" fmla="*/ 92 h 128"/>
              <a:gd name="T94" fmla="*/ 78 w 92"/>
              <a:gd name="T95" fmla="*/ 98 h 128"/>
              <a:gd name="T96" fmla="*/ 79 w 92"/>
              <a:gd name="T97" fmla="*/ 97 h 128"/>
              <a:gd name="T98" fmla="*/ 86 w 92"/>
              <a:gd name="T99" fmla="*/ 109 h 128"/>
              <a:gd name="T100" fmla="*/ 88 w 92"/>
              <a:gd name="T101" fmla="*/ 114 h 128"/>
              <a:gd name="T102" fmla="*/ 79 w 92"/>
              <a:gd name="T10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2" h="128">
                <a:moveTo>
                  <a:pt x="90" y="107"/>
                </a:moveTo>
                <a:cubicBezTo>
                  <a:pt x="59" y="57"/>
                  <a:pt x="59" y="57"/>
                  <a:pt x="59" y="57"/>
                </a:cubicBezTo>
                <a:cubicBezTo>
                  <a:pt x="59" y="19"/>
                  <a:pt x="59" y="19"/>
                  <a:pt x="59" y="19"/>
                </a:cubicBezTo>
                <a:cubicBezTo>
                  <a:pt x="60" y="19"/>
                  <a:pt x="60" y="19"/>
                  <a:pt x="60" y="19"/>
                </a:cubicBezTo>
                <a:cubicBezTo>
                  <a:pt x="64" y="17"/>
                  <a:pt x="67" y="14"/>
                  <a:pt x="67" y="10"/>
                </a:cubicBezTo>
                <a:cubicBezTo>
                  <a:pt x="67" y="4"/>
                  <a:pt x="62" y="0"/>
                  <a:pt x="57" y="0"/>
                </a:cubicBezTo>
                <a:cubicBezTo>
                  <a:pt x="35" y="0"/>
                  <a:pt x="35" y="0"/>
                  <a:pt x="35" y="0"/>
                </a:cubicBezTo>
                <a:cubicBezTo>
                  <a:pt x="30" y="0"/>
                  <a:pt x="25" y="4"/>
                  <a:pt x="25" y="10"/>
                </a:cubicBezTo>
                <a:cubicBezTo>
                  <a:pt x="25" y="14"/>
                  <a:pt x="28" y="17"/>
                  <a:pt x="32" y="19"/>
                </a:cubicBezTo>
                <a:cubicBezTo>
                  <a:pt x="33" y="19"/>
                  <a:pt x="33" y="19"/>
                  <a:pt x="33" y="19"/>
                </a:cubicBezTo>
                <a:cubicBezTo>
                  <a:pt x="33" y="57"/>
                  <a:pt x="33" y="57"/>
                  <a:pt x="33" y="57"/>
                </a:cubicBezTo>
                <a:cubicBezTo>
                  <a:pt x="32" y="57"/>
                  <a:pt x="32" y="57"/>
                  <a:pt x="32" y="57"/>
                </a:cubicBezTo>
                <a:cubicBezTo>
                  <a:pt x="2" y="107"/>
                  <a:pt x="2" y="107"/>
                  <a:pt x="2" y="107"/>
                </a:cubicBezTo>
                <a:cubicBezTo>
                  <a:pt x="0" y="109"/>
                  <a:pt x="0" y="112"/>
                  <a:pt x="0" y="114"/>
                </a:cubicBezTo>
                <a:cubicBezTo>
                  <a:pt x="0" y="122"/>
                  <a:pt x="6" y="128"/>
                  <a:pt x="13" y="128"/>
                </a:cubicBezTo>
                <a:cubicBezTo>
                  <a:pt x="79" y="128"/>
                  <a:pt x="79" y="128"/>
                  <a:pt x="79" y="128"/>
                </a:cubicBezTo>
                <a:cubicBezTo>
                  <a:pt x="86" y="128"/>
                  <a:pt x="92" y="122"/>
                  <a:pt x="92" y="114"/>
                </a:cubicBezTo>
                <a:cubicBezTo>
                  <a:pt x="92" y="112"/>
                  <a:pt x="92" y="109"/>
                  <a:pt x="90" y="107"/>
                </a:cubicBezTo>
                <a:close/>
                <a:moveTo>
                  <a:pt x="30" y="10"/>
                </a:moveTo>
                <a:cubicBezTo>
                  <a:pt x="30" y="7"/>
                  <a:pt x="32" y="4"/>
                  <a:pt x="35" y="4"/>
                </a:cubicBezTo>
                <a:cubicBezTo>
                  <a:pt x="57" y="4"/>
                  <a:pt x="57" y="4"/>
                  <a:pt x="57" y="4"/>
                </a:cubicBezTo>
                <a:cubicBezTo>
                  <a:pt x="60" y="4"/>
                  <a:pt x="62" y="7"/>
                  <a:pt x="62" y="10"/>
                </a:cubicBezTo>
                <a:cubicBezTo>
                  <a:pt x="62" y="12"/>
                  <a:pt x="60" y="15"/>
                  <a:pt x="57" y="15"/>
                </a:cubicBezTo>
                <a:cubicBezTo>
                  <a:pt x="35" y="15"/>
                  <a:pt x="35" y="15"/>
                  <a:pt x="35" y="15"/>
                </a:cubicBezTo>
                <a:cubicBezTo>
                  <a:pt x="32" y="15"/>
                  <a:pt x="30" y="12"/>
                  <a:pt x="30" y="10"/>
                </a:cubicBezTo>
                <a:close/>
                <a:moveTo>
                  <a:pt x="37" y="58"/>
                </a:moveTo>
                <a:cubicBezTo>
                  <a:pt x="37" y="19"/>
                  <a:pt x="37" y="19"/>
                  <a:pt x="37" y="19"/>
                </a:cubicBezTo>
                <a:cubicBezTo>
                  <a:pt x="55" y="19"/>
                  <a:pt x="55" y="19"/>
                  <a:pt x="55" y="19"/>
                </a:cubicBezTo>
                <a:cubicBezTo>
                  <a:pt x="55" y="58"/>
                  <a:pt x="55" y="58"/>
                  <a:pt x="55" y="58"/>
                </a:cubicBezTo>
                <a:cubicBezTo>
                  <a:pt x="76" y="93"/>
                  <a:pt x="76" y="93"/>
                  <a:pt x="76" y="93"/>
                </a:cubicBezTo>
                <a:cubicBezTo>
                  <a:pt x="74" y="94"/>
                  <a:pt x="74" y="94"/>
                  <a:pt x="74" y="94"/>
                </a:cubicBezTo>
                <a:cubicBezTo>
                  <a:pt x="73" y="94"/>
                  <a:pt x="71" y="94"/>
                  <a:pt x="70" y="94"/>
                </a:cubicBezTo>
                <a:cubicBezTo>
                  <a:pt x="62" y="94"/>
                  <a:pt x="55" y="91"/>
                  <a:pt x="49" y="87"/>
                </a:cubicBezTo>
                <a:cubicBezTo>
                  <a:pt x="49" y="87"/>
                  <a:pt x="49" y="87"/>
                  <a:pt x="49" y="87"/>
                </a:cubicBezTo>
                <a:cubicBezTo>
                  <a:pt x="49" y="86"/>
                  <a:pt x="49" y="86"/>
                  <a:pt x="49" y="86"/>
                </a:cubicBezTo>
                <a:cubicBezTo>
                  <a:pt x="43" y="81"/>
                  <a:pt x="35" y="79"/>
                  <a:pt x="27" y="79"/>
                </a:cubicBezTo>
                <a:cubicBezTo>
                  <a:pt x="24" y="80"/>
                  <a:pt x="24" y="80"/>
                  <a:pt x="24" y="80"/>
                </a:cubicBezTo>
                <a:lnTo>
                  <a:pt x="37" y="58"/>
                </a:lnTo>
                <a:close/>
                <a:moveTo>
                  <a:pt x="79" y="123"/>
                </a:moveTo>
                <a:cubicBezTo>
                  <a:pt x="13" y="123"/>
                  <a:pt x="13" y="123"/>
                  <a:pt x="13" y="123"/>
                </a:cubicBezTo>
                <a:cubicBezTo>
                  <a:pt x="8" y="123"/>
                  <a:pt x="4" y="119"/>
                  <a:pt x="4" y="114"/>
                </a:cubicBezTo>
                <a:cubicBezTo>
                  <a:pt x="4" y="113"/>
                  <a:pt x="5" y="111"/>
                  <a:pt x="6" y="109"/>
                </a:cubicBezTo>
                <a:cubicBezTo>
                  <a:pt x="20" y="86"/>
                  <a:pt x="20" y="86"/>
                  <a:pt x="20" y="86"/>
                </a:cubicBezTo>
                <a:cubicBezTo>
                  <a:pt x="21" y="86"/>
                  <a:pt x="21" y="86"/>
                  <a:pt x="21" y="86"/>
                </a:cubicBezTo>
                <a:cubicBezTo>
                  <a:pt x="24" y="84"/>
                  <a:pt x="27" y="84"/>
                  <a:pt x="30" y="84"/>
                </a:cubicBezTo>
                <a:cubicBezTo>
                  <a:pt x="36" y="84"/>
                  <a:pt x="41" y="86"/>
                  <a:pt x="46" y="90"/>
                </a:cubicBezTo>
                <a:cubicBezTo>
                  <a:pt x="48" y="92"/>
                  <a:pt x="48" y="92"/>
                  <a:pt x="48" y="92"/>
                </a:cubicBezTo>
                <a:cubicBezTo>
                  <a:pt x="56" y="98"/>
                  <a:pt x="68" y="100"/>
                  <a:pt x="78" y="98"/>
                </a:cubicBezTo>
                <a:cubicBezTo>
                  <a:pt x="79" y="97"/>
                  <a:pt x="79" y="97"/>
                  <a:pt x="79" y="97"/>
                </a:cubicBezTo>
                <a:cubicBezTo>
                  <a:pt x="86" y="109"/>
                  <a:pt x="86" y="109"/>
                  <a:pt x="86" y="109"/>
                </a:cubicBezTo>
                <a:cubicBezTo>
                  <a:pt x="87" y="111"/>
                  <a:pt x="88" y="113"/>
                  <a:pt x="88" y="114"/>
                </a:cubicBezTo>
                <a:cubicBezTo>
                  <a:pt x="88" y="119"/>
                  <a:pt x="84" y="123"/>
                  <a:pt x="79" y="123"/>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85" name="Freeform 208"/>
          <p:cNvSpPr>
            <a:spLocks noEditPoints="1"/>
          </p:cNvSpPr>
          <p:nvPr/>
        </p:nvSpPr>
        <p:spPr bwMode="auto">
          <a:xfrm>
            <a:off x="12903076" y="1832748"/>
            <a:ext cx="304396" cy="454344"/>
          </a:xfrm>
          <a:custGeom>
            <a:avLst/>
            <a:gdLst>
              <a:gd name="T0" fmla="*/ 57 w 86"/>
              <a:gd name="T1" fmla="*/ 44 h 128"/>
              <a:gd name="T2" fmla="*/ 56 w 86"/>
              <a:gd name="T3" fmla="*/ 44 h 128"/>
              <a:gd name="T4" fmla="*/ 56 w 86"/>
              <a:gd name="T5" fmla="*/ 19 h 128"/>
              <a:gd name="T6" fmla="*/ 57 w 86"/>
              <a:gd name="T7" fmla="*/ 19 h 128"/>
              <a:gd name="T8" fmla="*/ 64 w 86"/>
              <a:gd name="T9" fmla="*/ 10 h 128"/>
              <a:gd name="T10" fmla="*/ 54 w 86"/>
              <a:gd name="T11" fmla="*/ 0 h 128"/>
              <a:gd name="T12" fmla="*/ 32 w 86"/>
              <a:gd name="T13" fmla="*/ 0 h 128"/>
              <a:gd name="T14" fmla="*/ 22 w 86"/>
              <a:gd name="T15" fmla="*/ 10 h 128"/>
              <a:gd name="T16" fmla="*/ 29 w 86"/>
              <a:gd name="T17" fmla="*/ 19 h 128"/>
              <a:gd name="T18" fmla="*/ 30 w 86"/>
              <a:gd name="T19" fmla="*/ 19 h 128"/>
              <a:gd name="T20" fmla="*/ 30 w 86"/>
              <a:gd name="T21" fmla="*/ 44 h 128"/>
              <a:gd name="T22" fmla="*/ 29 w 86"/>
              <a:gd name="T23" fmla="*/ 44 h 128"/>
              <a:gd name="T24" fmla="*/ 0 w 86"/>
              <a:gd name="T25" fmla="*/ 85 h 128"/>
              <a:gd name="T26" fmla="*/ 43 w 86"/>
              <a:gd name="T27" fmla="*/ 128 h 128"/>
              <a:gd name="T28" fmla="*/ 86 w 86"/>
              <a:gd name="T29" fmla="*/ 85 h 128"/>
              <a:gd name="T30" fmla="*/ 57 w 86"/>
              <a:gd name="T31" fmla="*/ 44 h 128"/>
              <a:gd name="T32" fmla="*/ 27 w 86"/>
              <a:gd name="T33" fmla="*/ 10 h 128"/>
              <a:gd name="T34" fmla="*/ 32 w 86"/>
              <a:gd name="T35" fmla="*/ 4 h 128"/>
              <a:gd name="T36" fmla="*/ 54 w 86"/>
              <a:gd name="T37" fmla="*/ 4 h 128"/>
              <a:gd name="T38" fmla="*/ 59 w 86"/>
              <a:gd name="T39" fmla="*/ 10 h 128"/>
              <a:gd name="T40" fmla="*/ 54 w 86"/>
              <a:gd name="T41" fmla="*/ 15 h 128"/>
              <a:gd name="T42" fmla="*/ 32 w 86"/>
              <a:gd name="T43" fmla="*/ 15 h 128"/>
              <a:gd name="T44" fmla="*/ 27 w 86"/>
              <a:gd name="T45" fmla="*/ 10 h 128"/>
              <a:gd name="T46" fmla="*/ 70 w 86"/>
              <a:gd name="T47" fmla="*/ 112 h 128"/>
              <a:gd name="T48" fmla="*/ 58 w 86"/>
              <a:gd name="T49" fmla="*/ 120 h 128"/>
              <a:gd name="T50" fmla="*/ 43 w 86"/>
              <a:gd name="T51" fmla="*/ 123 h 128"/>
              <a:gd name="T52" fmla="*/ 28 w 86"/>
              <a:gd name="T53" fmla="*/ 120 h 128"/>
              <a:gd name="T54" fmla="*/ 16 w 86"/>
              <a:gd name="T55" fmla="*/ 112 h 128"/>
              <a:gd name="T56" fmla="*/ 8 w 86"/>
              <a:gd name="T57" fmla="*/ 100 h 128"/>
              <a:gd name="T58" fmla="*/ 5 w 86"/>
              <a:gd name="T59" fmla="*/ 85 h 128"/>
              <a:gd name="T60" fmla="*/ 12 w 86"/>
              <a:gd name="T61" fmla="*/ 62 h 128"/>
              <a:gd name="T62" fmla="*/ 20 w 86"/>
              <a:gd name="T63" fmla="*/ 54 h 128"/>
              <a:gd name="T64" fmla="*/ 30 w 86"/>
              <a:gd name="T65" fmla="*/ 48 h 128"/>
              <a:gd name="T66" fmla="*/ 34 w 86"/>
              <a:gd name="T67" fmla="*/ 47 h 128"/>
              <a:gd name="T68" fmla="*/ 34 w 86"/>
              <a:gd name="T69" fmla="*/ 19 h 128"/>
              <a:gd name="T70" fmla="*/ 52 w 86"/>
              <a:gd name="T71" fmla="*/ 19 h 128"/>
              <a:gd name="T72" fmla="*/ 52 w 86"/>
              <a:gd name="T73" fmla="*/ 47 h 128"/>
              <a:gd name="T74" fmla="*/ 56 w 86"/>
              <a:gd name="T75" fmla="*/ 48 h 128"/>
              <a:gd name="T76" fmla="*/ 66 w 86"/>
              <a:gd name="T77" fmla="*/ 54 h 128"/>
              <a:gd name="T78" fmla="*/ 74 w 86"/>
              <a:gd name="T79" fmla="*/ 62 h 128"/>
              <a:gd name="T80" fmla="*/ 81 w 86"/>
              <a:gd name="T81" fmla="*/ 85 h 128"/>
              <a:gd name="T82" fmla="*/ 78 w 86"/>
              <a:gd name="T83" fmla="*/ 100 h 128"/>
              <a:gd name="T84" fmla="*/ 70 w 86"/>
              <a:gd name="T8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 h="128">
                <a:moveTo>
                  <a:pt x="57" y="44"/>
                </a:moveTo>
                <a:cubicBezTo>
                  <a:pt x="56" y="44"/>
                  <a:pt x="56" y="44"/>
                  <a:pt x="56" y="44"/>
                </a:cubicBezTo>
                <a:cubicBezTo>
                  <a:pt x="56" y="19"/>
                  <a:pt x="56" y="19"/>
                  <a:pt x="56" y="19"/>
                </a:cubicBezTo>
                <a:cubicBezTo>
                  <a:pt x="57" y="19"/>
                  <a:pt x="57" y="19"/>
                  <a:pt x="57" y="19"/>
                </a:cubicBezTo>
                <a:cubicBezTo>
                  <a:pt x="61" y="17"/>
                  <a:pt x="64" y="14"/>
                  <a:pt x="64" y="10"/>
                </a:cubicBezTo>
                <a:cubicBezTo>
                  <a:pt x="64" y="4"/>
                  <a:pt x="59" y="0"/>
                  <a:pt x="54" y="0"/>
                </a:cubicBezTo>
                <a:cubicBezTo>
                  <a:pt x="32" y="0"/>
                  <a:pt x="32" y="0"/>
                  <a:pt x="32" y="0"/>
                </a:cubicBezTo>
                <a:cubicBezTo>
                  <a:pt x="27" y="0"/>
                  <a:pt x="22" y="4"/>
                  <a:pt x="22" y="10"/>
                </a:cubicBezTo>
                <a:cubicBezTo>
                  <a:pt x="22" y="14"/>
                  <a:pt x="25" y="17"/>
                  <a:pt x="29" y="19"/>
                </a:cubicBezTo>
                <a:cubicBezTo>
                  <a:pt x="30" y="19"/>
                  <a:pt x="30" y="19"/>
                  <a:pt x="30" y="19"/>
                </a:cubicBezTo>
                <a:cubicBezTo>
                  <a:pt x="30" y="44"/>
                  <a:pt x="30" y="44"/>
                  <a:pt x="30" y="44"/>
                </a:cubicBezTo>
                <a:cubicBezTo>
                  <a:pt x="29" y="44"/>
                  <a:pt x="29" y="44"/>
                  <a:pt x="29" y="44"/>
                </a:cubicBezTo>
                <a:cubicBezTo>
                  <a:pt x="11" y="50"/>
                  <a:pt x="0" y="67"/>
                  <a:pt x="0" y="85"/>
                </a:cubicBezTo>
                <a:cubicBezTo>
                  <a:pt x="0" y="109"/>
                  <a:pt x="19" y="128"/>
                  <a:pt x="43" y="128"/>
                </a:cubicBezTo>
                <a:cubicBezTo>
                  <a:pt x="67" y="128"/>
                  <a:pt x="86" y="109"/>
                  <a:pt x="86" y="85"/>
                </a:cubicBezTo>
                <a:cubicBezTo>
                  <a:pt x="86" y="67"/>
                  <a:pt x="75" y="50"/>
                  <a:pt x="57" y="44"/>
                </a:cubicBezTo>
                <a:close/>
                <a:moveTo>
                  <a:pt x="27" y="10"/>
                </a:moveTo>
                <a:cubicBezTo>
                  <a:pt x="27" y="7"/>
                  <a:pt x="29" y="4"/>
                  <a:pt x="32" y="4"/>
                </a:cubicBezTo>
                <a:cubicBezTo>
                  <a:pt x="54" y="4"/>
                  <a:pt x="54" y="4"/>
                  <a:pt x="54" y="4"/>
                </a:cubicBezTo>
                <a:cubicBezTo>
                  <a:pt x="57" y="4"/>
                  <a:pt x="59" y="7"/>
                  <a:pt x="59" y="10"/>
                </a:cubicBezTo>
                <a:cubicBezTo>
                  <a:pt x="59" y="12"/>
                  <a:pt x="57" y="15"/>
                  <a:pt x="54" y="15"/>
                </a:cubicBezTo>
                <a:cubicBezTo>
                  <a:pt x="32" y="15"/>
                  <a:pt x="32" y="15"/>
                  <a:pt x="32" y="15"/>
                </a:cubicBezTo>
                <a:cubicBezTo>
                  <a:pt x="29" y="15"/>
                  <a:pt x="27" y="12"/>
                  <a:pt x="27" y="10"/>
                </a:cubicBezTo>
                <a:close/>
                <a:moveTo>
                  <a:pt x="70" y="112"/>
                </a:moveTo>
                <a:cubicBezTo>
                  <a:pt x="67" y="116"/>
                  <a:pt x="63" y="118"/>
                  <a:pt x="58" y="120"/>
                </a:cubicBezTo>
                <a:cubicBezTo>
                  <a:pt x="53" y="122"/>
                  <a:pt x="48" y="123"/>
                  <a:pt x="43" y="123"/>
                </a:cubicBezTo>
                <a:cubicBezTo>
                  <a:pt x="38" y="123"/>
                  <a:pt x="33" y="122"/>
                  <a:pt x="28" y="120"/>
                </a:cubicBezTo>
                <a:cubicBezTo>
                  <a:pt x="23" y="118"/>
                  <a:pt x="19" y="116"/>
                  <a:pt x="16" y="112"/>
                </a:cubicBezTo>
                <a:cubicBezTo>
                  <a:pt x="12" y="108"/>
                  <a:pt x="9" y="104"/>
                  <a:pt x="8" y="100"/>
                </a:cubicBezTo>
                <a:cubicBezTo>
                  <a:pt x="6" y="95"/>
                  <a:pt x="5" y="90"/>
                  <a:pt x="5" y="85"/>
                </a:cubicBezTo>
                <a:cubicBezTo>
                  <a:pt x="5" y="77"/>
                  <a:pt x="7" y="69"/>
                  <a:pt x="12" y="62"/>
                </a:cubicBezTo>
                <a:cubicBezTo>
                  <a:pt x="14" y="59"/>
                  <a:pt x="17" y="56"/>
                  <a:pt x="20" y="54"/>
                </a:cubicBezTo>
                <a:cubicBezTo>
                  <a:pt x="23" y="52"/>
                  <a:pt x="26" y="50"/>
                  <a:pt x="30" y="48"/>
                </a:cubicBezTo>
                <a:cubicBezTo>
                  <a:pt x="34" y="47"/>
                  <a:pt x="34" y="47"/>
                  <a:pt x="34" y="47"/>
                </a:cubicBezTo>
                <a:cubicBezTo>
                  <a:pt x="34" y="19"/>
                  <a:pt x="34" y="19"/>
                  <a:pt x="34" y="19"/>
                </a:cubicBezTo>
                <a:cubicBezTo>
                  <a:pt x="52" y="19"/>
                  <a:pt x="52" y="19"/>
                  <a:pt x="52" y="19"/>
                </a:cubicBezTo>
                <a:cubicBezTo>
                  <a:pt x="52" y="47"/>
                  <a:pt x="52" y="47"/>
                  <a:pt x="52" y="47"/>
                </a:cubicBezTo>
                <a:cubicBezTo>
                  <a:pt x="56" y="48"/>
                  <a:pt x="56" y="48"/>
                  <a:pt x="56" y="48"/>
                </a:cubicBezTo>
                <a:cubicBezTo>
                  <a:pt x="60" y="50"/>
                  <a:pt x="63" y="52"/>
                  <a:pt x="66" y="54"/>
                </a:cubicBezTo>
                <a:cubicBezTo>
                  <a:pt x="69" y="56"/>
                  <a:pt x="72" y="59"/>
                  <a:pt x="74" y="62"/>
                </a:cubicBezTo>
                <a:cubicBezTo>
                  <a:pt x="79" y="69"/>
                  <a:pt x="81" y="77"/>
                  <a:pt x="81" y="85"/>
                </a:cubicBezTo>
                <a:cubicBezTo>
                  <a:pt x="81" y="90"/>
                  <a:pt x="80" y="95"/>
                  <a:pt x="78" y="100"/>
                </a:cubicBezTo>
                <a:cubicBezTo>
                  <a:pt x="77" y="104"/>
                  <a:pt x="74" y="108"/>
                  <a:pt x="70" y="11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86" name="Freeform 209"/>
          <p:cNvSpPr/>
          <p:nvPr/>
        </p:nvSpPr>
        <p:spPr bwMode="auto">
          <a:xfrm>
            <a:off x="12955558" y="2126645"/>
            <a:ext cx="106464" cy="106464"/>
          </a:xfrm>
          <a:custGeom>
            <a:avLst/>
            <a:gdLst>
              <a:gd name="T0" fmla="*/ 28 w 30"/>
              <a:gd name="T1" fmla="*/ 25 h 30"/>
              <a:gd name="T2" fmla="*/ 11 w 30"/>
              <a:gd name="T3" fmla="*/ 19 h 30"/>
              <a:gd name="T4" fmla="*/ 4 w 30"/>
              <a:gd name="T5" fmla="*/ 2 h 30"/>
              <a:gd name="T6" fmla="*/ 2 w 30"/>
              <a:gd name="T7" fmla="*/ 0 h 30"/>
              <a:gd name="T8" fmla="*/ 0 w 30"/>
              <a:gd name="T9" fmla="*/ 2 h 30"/>
              <a:gd name="T10" fmla="*/ 28 w 30"/>
              <a:gd name="T11" fmla="*/ 30 h 30"/>
              <a:gd name="T12" fmla="*/ 30 w 30"/>
              <a:gd name="T13" fmla="*/ 28 h 30"/>
              <a:gd name="T14" fmla="*/ 28 w 30"/>
              <a:gd name="T15" fmla="*/ 25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0">
                <a:moveTo>
                  <a:pt x="28" y="25"/>
                </a:moveTo>
                <a:cubicBezTo>
                  <a:pt x="22" y="25"/>
                  <a:pt x="16" y="23"/>
                  <a:pt x="11" y="19"/>
                </a:cubicBezTo>
                <a:cubicBezTo>
                  <a:pt x="7" y="14"/>
                  <a:pt x="4" y="8"/>
                  <a:pt x="4" y="2"/>
                </a:cubicBezTo>
                <a:cubicBezTo>
                  <a:pt x="4" y="1"/>
                  <a:pt x="3" y="0"/>
                  <a:pt x="2" y="0"/>
                </a:cubicBezTo>
                <a:cubicBezTo>
                  <a:pt x="1" y="0"/>
                  <a:pt x="0" y="1"/>
                  <a:pt x="0" y="2"/>
                </a:cubicBezTo>
                <a:cubicBezTo>
                  <a:pt x="0" y="17"/>
                  <a:pt x="12" y="30"/>
                  <a:pt x="28" y="30"/>
                </a:cubicBezTo>
                <a:cubicBezTo>
                  <a:pt x="29" y="30"/>
                  <a:pt x="30" y="29"/>
                  <a:pt x="30" y="28"/>
                </a:cubicBezTo>
                <a:cubicBezTo>
                  <a:pt x="30" y="26"/>
                  <a:pt x="29" y="25"/>
                  <a:pt x="28" y="2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87" name="Freeform 210"/>
          <p:cNvSpPr>
            <a:spLocks noEditPoints="1"/>
          </p:cNvSpPr>
          <p:nvPr/>
        </p:nvSpPr>
        <p:spPr bwMode="auto">
          <a:xfrm>
            <a:off x="11980894" y="1832748"/>
            <a:ext cx="332885" cy="454344"/>
          </a:xfrm>
          <a:custGeom>
            <a:avLst/>
            <a:gdLst>
              <a:gd name="T0" fmla="*/ 47 w 94"/>
              <a:gd name="T1" fmla="*/ 0 h 128"/>
              <a:gd name="T2" fmla="*/ 0 w 94"/>
              <a:gd name="T3" fmla="*/ 47 h 128"/>
              <a:gd name="T4" fmla="*/ 6 w 94"/>
              <a:gd name="T5" fmla="*/ 69 h 128"/>
              <a:gd name="T6" fmla="*/ 22 w 94"/>
              <a:gd name="T7" fmla="*/ 101 h 128"/>
              <a:gd name="T8" fmla="*/ 23 w 94"/>
              <a:gd name="T9" fmla="*/ 122 h 128"/>
              <a:gd name="T10" fmla="*/ 29 w 94"/>
              <a:gd name="T11" fmla="*/ 128 h 128"/>
              <a:gd name="T12" fmla="*/ 66 w 94"/>
              <a:gd name="T13" fmla="*/ 128 h 128"/>
              <a:gd name="T14" fmla="*/ 72 w 94"/>
              <a:gd name="T15" fmla="*/ 122 h 128"/>
              <a:gd name="T16" fmla="*/ 72 w 94"/>
              <a:gd name="T17" fmla="*/ 100 h 128"/>
              <a:gd name="T18" fmla="*/ 88 w 94"/>
              <a:gd name="T19" fmla="*/ 69 h 128"/>
              <a:gd name="T20" fmla="*/ 94 w 94"/>
              <a:gd name="T21" fmla="*/ 47 h 128"/>
              <a:gd name="T22" fmla="*/ 47 w 94"/>
              <a:gd name="T23" fmla="*/ 0 h 128"/>
              <a:gd name="T24" fmla="*/ 67 w 94"/>
              <a:gd name="T25" fmla="*/ 123 h 128"/>
              <a:gd name="T26" fmla="*/ 27 w 94"/>
              <a:gd name="T27" fmla="*/ 123 h 128"/>
              <a:gd name="T28" fmla="*/ 27 w 94"/>
              <a:gd name="T29" fmla="*/ 113 h 128"/>
              <a:gd name="T30" fmla="*/ 67 w 94"/>
              <a:gd name="T31" fmla="*/ 113 h 128"/>
              <a:gd name="T32" fmla="*/ 67 w 94"/>
              <a:gd name="T33" fmla="*/ 123 h 128"/>
              <a:gd name="T34" fmla="*/ 67 w 94"/>
              <a:gd name="T35" fmla="*/ 108 h 128"/>
              <a:gd name="T36" fmla="*/ 27 w 94"/>
              <a:gd name="T37" fmla="*/ 108 h 128"/>
              <a:gd name="T38" fmla="*/ 27 w 94"/>
              <a:gd name="T39" fmla="*/ 98 h 128"/>
              <a:gd name="T40" fmla="*/ 67 w 94"/>
              <a:gd name="T41" fmla="*/ 98 h 128"/>
              <a:gd name="T42" fmla="*/ 67 w 94"/>
              <a:gd name="T43" fmla="*/ 108 h 128"/>
              <a:gd name="T44" fmla="*/ 88 w 94"/>
              <a:gd name="T45" fmla="*/ 57 h 128"/>
              <a:gd name="T46" fmla="*/ 84 w 94"/>
              <a:gd name="T47" fmla="*/ 67 h 128"/>
              <a:gd name="T48" fmla="*/ 70 w 94"/>
              <a:gd name="T49" fmla="*/ 94 h 128"/>
              <a:gd name="T50" fmla="*/ 24 w 94"/>
              <a:gd name="T51" fmla="*/ 94 h 128"/>
              <a:gd name="T52" fmla="*/ 10 w 94"/>
              <a:gd name="T53" fmla="*/ 67 h 128"/>
              <a:gd name="T54" fmla="*/ 6 w 94"/>
              <a:gd name="T55" fmla="*/ 57 h 128"/>
              <a:gd name="T56" fmla="*/ 5 w 94"/>
              <a:gd name="T57" fmla="*/ 47 h 128"/>
              <a:gd name="T58" fmla="*/ 8 w 94"/>
              <a:gd name="T59" fmla="*/ 30 h 128"/>
              <a:gd name="T60" fmla="*/ 17 w 94"/>
              <a:gd name="T61" fmla="*/ 17 h 128"/>
              <a:gd name="T62" fmla="*/ 31 w 94"/>
              <a:gd name="T63" fmla="*/ 8 h 128"/>
              <a:gd name="T64" fmla="*/ 63 w 94"/>
              <a:gd name="T65" fmla="*/ 8 h 128"/>
              <a:gd name="T66" fmla="*/ 77 w 94"/>
              <a:gd name="T67" fmla="*/ 17 h 128"/>
              <a:gd name="T68" fmla="*/ 86 w 94"/>
              <a:gd name="T69" fmla="*/ 30 h 128"/>
              <a:gd name="T70" fmla="*/ 89 w 94"/>
              <a:gd name="T71" fmla="*/ 47 h 128"/>
              <a:gd name="T72" fmla="*/ 88 w 94"/>
              <a:gd name="T73" fmla="*/ 5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 h="128">
                <a:moveTo>
                  <a:pt x="47" y="0"/>
                </a:moveTo>
                <a:cubicBezTo>
                  <a:pt x="21" y="0"/>
                  <a:pt x="0" y="21"/>
                  <a:pt x="0" y="47"/>
                </a:cubicBezTo>
                <a:cubicBezTo>
                  <a:pt x="0" y="54"/>
                  <a:pt x="2" y="62"/>
                  <a:pt x="6" y="69"/>
                </a:cubicBezTo>
                <a:cubicBezTo>
                  <a:pt x="22" y="101"/>
                  <a:pt x="22" y="101"/>
                  <a:pt x="22" y="101"/>
                </a:cubicBezTo>
                <a:cubicBezTo>
                  <a:pt x="23" y="122"/>
                  <a:pt x="23" y="122"/>
                  <a:pt x="23" y="122"/>
                </a:cubicBezTo>
                <a:cubicBezTo>
                  <a:pt x="23" y="125"/>
                  <a:pt x="25" y="128"/>
                  <a:pt x="29" y="128"/>
                </a:cubicBezTo>
                <a:cubicBezTo>
                  <a:pt x="66" y="128"/>
                  <a:pt x="66" y="128"/>
                  <a:pt x="66" y="128"/>
                </a:cubicBezTo>
                <a:cubicBezTo>
                  <a:pt x="69" y="128"/>
                  <a:pt x="72" y="125"/>
                  <a:pt x="72" y="122"/>
                </a:cubicBezTo>
                <a:cubicBezTo>
                  <a:pt x="72" y="100"/>
                  <a:pt x="72" y="100"/>
                  <a:pt x="72" y="100"/>
                </a:cubicBezTo>
                <a:cubicBezTo>
                  <a:pt x="88" y="69"/>
                  <a:pt x="88" y="69"/>
                  <a:pt x="88" y="69"/>
                </a:cubicBezTo>
                <a:cubicBezTo>
                  <a:pt x="92" y="62"/>
                  <a:pt x="94" y="54"/>
                  <a:pt x="94" y="47"/>
                </a:cubicBezTo>
                <a:cubicBezTo>
                  <a:pt x="94" y="21"/>
                  <a:pt x="73" y="0"/>
                  <a:pt x="47" y="0"/>
                </a:cubicBezTo>
                <a:close/>
                <a:moveTo>
                  <a:pt x="67" y="123"/>
                </a:moveTo>
                <a:cubicBezTo>
                  <a:pt x="27" y="123"/>
                  <a:pt x="27" y="123"/>
                  <a:pt x="27" y="123"/>
                </a:cubicBezTo>
                <a:cubicBezTo>
                  <a:pt x="27" y="113"/>
                  <a:pt x="27" y="113"/>
                  <a:pt x="27" y="113"/>
                </a:cubicBezTo>
                <a:cubicBezTo>
                  <a:pt x="67" y="113"/>
                  <a:pt x="67" y="113"/>
                  <a:pt x="67" y="113"/>
                </a:cubicBezTo>
                <a:lnTo>
                  <a:pt x="67" y="123"/>
                </a:lnTo>
                <a:close/>
                <a:moveTo>
                  <a:pt x="67" y="108"/>
                </a:moveTo>
                <a:cubicBezTo>
                  <a:pt x="27" y="108"/>
                  <a:pt x="27" y="108"/>
                  <a:pt x="27" y="108"/>
                </a:cubicBezTo>
                <a:cubicBezTo>
                  <a:pt x="27" y="98"/>
                  <a:pt x="27" y="98"/>
                  <a:pt x="27" y="98"/>
                </a:cubicBezTo>
                <a:cubicBezTo>
                  <a:pt x="67" y="98"/>
                  <a:pt x="67" y="98"/>
                  <a:pt x="67" y="98"/>
                </a:cubicBezTo>
                <a:lnTo>
                  <a:pt x="67" y="108"/>
                </a:lnTo>
                <a:close/>
                <a:moveTo>
                  <a:pt x="88" y="57"/>
                </a:moveTo>
                <a:cubicBezTo>
                  <a:pt x="87" y="61"/>
                  <a:pt x="86" y="64"/>
                  <a:pt x="84" y="67"/>
                </a:cubicBezTo>
                <a:cubicBezTo>
                  <a:pt x="70" y="94"/>
                  <a:pt x="70" y="94"/>
                  <a:pt x="70" y="94"/>
                </a:cubicBezTo>
                <a:cubicBezTo>
                  <a:pt x="24" y="94"/>
                  <a:pt x="24" y="94"/>
                  <a:pt x="24" y="94"/>
                </a:cubicBezTo>
                <a:cubicBezTo>
                  <a:pt x="10" y="67"/>
                  <a:pt x="10" y="67"/>
                  <a:pt x="10" y="67"/>
                </a:cubicBezTo>
                <a:cubicBezTo>
                  <a:pt x="8" y="64"/>
                  <a:pt x="7" y="61"/>
                  <a:pt x="6" y="57"/>
                </a:cubicBezTo>
                <a:cubicBezTo>
                  <a:pt x="5" y="54"/>
                  <a:pt x="5" y="50"/>
                  <a:pt x="5" y="47"/>
                </a:cubicBezTo>
                <a:cubicBezTo>
                  <a:pt x="5" y="41"/>
                  <a:pt x="6" y="35"/>
                  <a:pt x="8" y="30"/>
                </a:cubicBezTo>
                <a:cubicBezTo>
                  <a:pt x="10" y="25"/>
                  <a:pt x="13" y="21"/>
                  <a:pt x="17" y="17"/>
                </a:cubicBezTo>
                <a:cubicBezTo>
                  <a:pt x="21" y="13"/>
                  <a:pt x="26" y="10"/>
                  <a:pt x="31" y="8"/>
                </a:cubicBezTo>
                <a:cubicBezTo>
                  <a:pt x="41" y="3"/>
                  <a:pt x="53" y="3"/>
                  <a:pt x="63" y="8"/>
                </a:cubicBezTo>
                <a:cubicBezTo>
                  <a:pt x="68" y="10"/>
                  <a:pt x="73" y="13"/>
                  <a:pt x="77" y="17"/>
                </a:cubicBezTo>
                <a:cubicBezTo>
                  <a:pt x="81" y="21"/>
                  <a:pt x="84" y="25"/>
                  <a:pt x="86" y="30"/>
                </a:cubicBezTo>
                <a:cubicBezTo>
                  <a:pt x="88" y="35"/>
                  <a:pt x="89" y="41"/>
                  <a:pt x="89" y="47"/>
                </a:cubicBezTo>
                <a:cubicBezTo>
                  <a:pt x="89" y="50"/>
                  <a:pt x="89" y="54"/>
                  <a:pt x="88" y="5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88" name="Freeform 211"/>
          <p:cNvSpPr/>
          <p:nvPr/>
        </p:nvSpPr>
        <p:spPr bwMode="auto">
          <a:xfrm>
            <a:off x="12033376" y="1886729"/>
            <a:ext cx="121458" cy="119959"/>
          </a:xfrm>
          <a:custGeom>
            <a:avLst/>
            <a:gdLst>
              <a:gd name="T0" fmla="*/ 32 w 34"/>
              <a:gd name="T1" fmla="*/ 0 h 34"/>
              <a:gd name="T2" fmla="*/ 0 w 34"/>
              <a:gd name="T3" fmla="*/ 32 h 34"/>
              <a:gd name="T4" fmla="*/ 2 w 34"/>
              <a:gd name="T5" fmla="*/ 34 h 34"/>
              <a:gd name="T6" fmla="*/ 5 w 34"/>
              <a:gd name="T7" fmla="*/ 32 h 34"/>
              <a:gd name="T8" fmla="*/ 13 w 34"/>
              <a:gd name="T9" fmla="*/ 12 h 34"/>
              <a:gd name="T10" fmla="*/ 32 w 34"/>
              <a:gd name="T11" fmla="*/ 4 h 34"/>
              <a:gd name="T12" fmla="*/ 34 w 34"/>
              <a:gd name="T13" fmla="*/ 2 h 34"/>
              <a:gd name="T14" fmla="*/ 32 w 34"/>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4">
                <a:moveTo>
                  <a:pt x="32" y="0"/>
                </a:moveTo>
                <a:cubicBezTo>
                  <a:pt x="14" y="0"/>
                  <a:pt x="0" y="14"/>
                  <a:pt x="0" y="32"/>
                </a:cubicBezTo>
                <a:cubicBezTo>
                  <a:pt x="0" y="33"/>
                  <a:pt x="1" y="34"/>
                  <a:pt x="2" y="34"/>
                </a:cubicBezTo>
                <a:cubicBezTo>
                  <a:pt x="4" y="34"/>
                  <a:pt x="5" y="33"/>
                  <a:pt x="5" y="32"/>
                </a:cubicBezTo>
                <a:cubicBezTo>
                  <a:pt x="5" y="24"/>
                  <a:pt x="7" y="17"/>
                  <a:pt x="13" y="12"/>
                </a:cubicBezTo>
                <a:cubicBezTo>
                  <a:pt x="18" y="7"/>
                  <a:pt x="25" y="4"/>
                  <a:pt x="32" y="4"/>
                </a:cubicBezTo>
                <a:cubicBezTo>
                  <a:pt x="33" y="4"/>
                  <a:pt x="34" y="3"/>
                  <a:pt x="34" y="2"/>
                </a:cubicBezTo>
                <a:cubicBezTo>
                  <a:pt x="34" y="1"/>
                  <a:pt x="33" y="0"/>
                  <a:pt x="32"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89" name="Freeform 212"/>
          <p:cNvSpPr/>
          <p:nvPr/>
        </p:nvSpPr>
        <p:spPr bwMode="auto">
          <a:xfrm>
            <a:off x="11064709" y="1918219"/>
            <a:ext cx="82472" cy="80972"/>
          </a:xfrm>
          <a:custGeom>
            <a:avLst/>
            <a:gdLst>
              <a:gd name="T0" fmla="*/ 21 w 23"/>
              <a:gd name="T1" fmla="*/ 0 h 23"/>
              <a:gd name="T2" fmla="*/ 0 w 23"/>
              <a:gd name="T3" fmla="*/ 21 h 23"/>
              <a:gd name="T4" fmla="*/ 2 w 23"/>
              <a:gd name="T5" fmla="*/ 23 h 23"/>
              <a:gd name="T6" fmla="*/ 4 w 23"/>
              <a:gd name="T7" fmla="*/ 21 h 23"/>
              <a:gd name="T8" fmla="*/ 21 w 23"/>
              <a:gd name="T9" fmla="*/ 5 h 23"/>
              <a:gd name="T10" fmla="*/ 23 w 23"/>
              <a:gd name="T11" fmla="*/ 2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9" y="0"/>
                  <a:pt x="0" y="9"/>
                  <a:pt x="0" y="21"/>
                </a:cubicBezTo>
                <a:cubicBezTo>
                  <a:pt x="0" y="22"/>
                  <a:pt x="1" y="23"/>
                  <a:pt x="2" y="23"/>
                </a:cubicBezTo>
                <a:cubicBezTo>
                  <a:pt x="3" y="23"/>
                  <a:pt x="4" y="22"/>
                  <a:pt x="4" y="21"/>
                </a:cubicBezTo>
                <a:cubicBezTo>
                  <a:pt x="4" y="12"/>
                  <a:pt x="12" y="5"/>
                  <a:pt x="21" y="5"/>
                </a:cubicBezTo>
                <a:cubicBezTo>
                  <a:pt x="22" y="5"/>
                  <a:pt x="23" y="4"/>
                  <a:pt x="23" y="2"/>
                </a:cubicBezTo>
                <a:cubicBezTo>
                  <a:pt x="23" y="1"/>
                  <a:pt x="22" y="0"/>
                  <a:pt x="21"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90" name="Freeform 213"/>
          <p:cNvSpPr/>
          <p:nvPr/>
        </p:nvSpPr>
        <p:spPr bwMode="auto">
          <a:xfrm>
            <a:off x="11316623" y="2105652"/>
            <a:ext cx="74975" cy="71975"/>
          </a:xfrm>
          <a:custGeom>
            <a:avLst/>
            <a:gdLst>
              <a:gd name="T0" fmla="*/ 20 w 21"/>
              <a:gd name="T1" fmla="*/ 2 h 20"/>
              <a:gd name="T2" fmla="*/ 20 w 21"/>
              <a:gd name="T3" fmla="*/ 0 h 20"/>
              <a:gd name="T4" fmla="*/ 17 w 21"/>
              <a:gd name="T5" fmla="*/ 0 h 20"/>
              <a:gd name="T6" fmla="*/ 10 w 21"/>
              <a:gd name="T7" fmla="*/ 7 h 20"/>
              <a:gd name="T8" fmla="*/ 4 w 21"/>
              <a:gd name="T9" fmla="*/ 0 h 20"/>
              <a:gd name="T10" fmla="*/ 1 w 21"/>
              <a:gd name="T11" fmla="*/ 0 h 20"/>
              <a:gd name="T12" fmla="*/ 0 w 21"/>
              <a:gd name="T13" fmla="*/ 2 h 20"/>
              <a:gd name="T14" fmla="*/ 1 w 21"/>
              <a:gd name="T15" fmla="*/ 4 h 20"/>
              <a:gd name="T16" fmla="*/ 7 w 21"/>
              <a:gd name="T17" fmla="*/ 10 h 20"/>
              <a:gd name="T18" fmla="*/ 1 w 21"/>
              <a:gd name="T19" fmla="*/ 16 h 20"/>
              <a:gd name="T20" fmla="*/ 1 w 21"/>
              <a:gd name="T21" fmla="*/ 19 h 20"/>
              <a:gd name="T22" fmla="*/ 4 w 21"/>
              <a:gd name="T23" fmla="*/ 19 h 20"/>
              <a:gd name="T24" fmla="*/ 10 w 21"/>
              <a:gd name="T25" fmla="*/ 13 h 20"/>
              <a:gd name="T26" fmla="*/ 17 w 21"/>
              <a:gd name="T27" fmla="*/ 19 h 20"/>
              <a:gd name="T28" fmla="*/ 20 w 21"/>
              <a:gd name="T29" fmla="*/ 19 h 20"/>
              <a:gd name="T30" fmla="*/ 20 w 21"/>
              <a:gd name="T31" fmla="*/ 16 h 20"/>
              <a:gd name="T32" fmla="*/ 13 w 21"/>
              <a:gd name="T33" fmla="*/ 10 h 20"/>
              <a:gd name="T34" fmla="*/ 20 w 21"/>
              <a:gd name="T35" fmla="*/ 4 h 20"/>
              <a:gd name="T36" fmla="*/ 20 w 21"/>
              <a:gd name="T3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20">
                <a:moveTo>
                  <a:pt x="20" y="2"/>
                </a:moveTo>
                <a:cubicBezTo>
                  <a:pt x="20" y="1"/>
                  <a:pt x="20" y="1"/>
                  <a:pt x="20" y="0"/>
                </a:cubicBezTo>
                <a:cubicBezTo>
                  <a:pt x="19" y="0"/>
                  <a:pt x="17" y="0"/>
                  <a:pt x="17" y="0"/>
                </a:cubicBezTo>
                <a:cubicBezTo>
                  <a:pt x="10" y="7"/>
                  <a:pt x="10" y="7"/>
                  <a:pt x="10" y="7"/>
                </a:cubicBezTo>
                <a:cubicBezTo>
                  <a:pt x="4" y="0"/>
                  <a:pt x="4" y="0"/>
                  <a:pt x="4" y="0"/>
                </a:cubicBezTo>
                <a:cubicBezTo>
                  <a:pt x="3" y="0"/>
                  <a:pt x="2" y="0"/>
                  <a:pt x="1" y="0"/>
                </a:cubicBezTo>
                <a:cubicBezTo>
                  <a:pt x="0" y="1"/>
                  <a:pt x="0" y="1"/>
                  <a:pt x="0" y="2"/>
                </a:cubicBezTo>
                <a:cubicBezTo>
                  <a:pt x="0" y="3"/>
                  <a:pt x="0" y="3"/>
                  <a:pt x="1" y="4"/>
                </a:cubicBezTo>
                <a:cubicBezTo>
                  <a:pt x="7" y="10"/>
                  <a:pt x="7" y="10"/>
                  <a:pt x="7" y="10"/>
                </a:cubicBezTo>
                <a:cubicBezTo>
                  <a:pt x="1" y="16"/>
                  <a:pt x="1" y="16"/>
                  <a:pt x="1" y="16"/>
                </a:cubicBezTo>
                <a:cubicBezTo>
                  <a:pt x="0" y="17"/>
                  <a:pt x="0" y="19"/>
                  <a:pt x="1" y="19"/>
                </a:cubicBezTo>
                <a:cubicBezTo>
                  <a:pt x="2" y="20"/>
                  <a:pt x="3" y="20"/>
                  <a:pt x="4" y="19"/>
                </a:cubicBezTo>
                <a:cubicBezTo>
                  <a:pt x="10" y="13"/>
                  <a:pt x="10" y="13"/>
                  <a:pt x="10" y="13"/>
                </a:cubicBezTo>
                <a:cubicBezTo>
                  <a:pt x="17" y="19"/>
                  <a:pt x="17" y="19"/>
                  <a:pt x="17" y="19"/>
                </a:cubicBezTo>
                <a:cubicBezTo>
                  <a:pt x="17" y="20"/>
                  <a:pt x="19" y="20"/>
                  <a:pt x="20" y="19"/>
                </a:cubicBezTo>
                <a:cubicBezTo>
                  <a:pt x="21" y="19"/>
                  <a:pt x="21" y="17"/>
                  <a:pt x="20" y="16"/>
                </a:cubicBezTo>
                <a:cubicBezTo>
                  <a:pt x="13" y="10"/>
                  <a:pt x="13" y="10"/>
                  <a:pt x="13" y="10"/>
                </a:cubicBezTo>
                <a:cubicBezTo>
                  <a:pt x="20" y="4"/>
                  <a:pt x="20" y="4"/>
                  <a:pt x="20" y="4"/>
                </a:cubicBezTo>
                <a:cubicBezTo>
                  <a:pt x="20" y="3"/>
                  <a:pt x="20" y="3"/>
                  <a:pt x="20" y="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91" name="Freeform 214"/>
          <p:cNvSpPr>
            <a:spLocks noEditPoints="1"/>
          </p:cNvSpPr>
          <p:nvPr/>
        </p:nvSpPr>
        <p:spPr bwMode="auto">
          <a:xfrm>
            <a:off x="11012228" y="1864237"/>
            <a:ext cx="454344" cy="386867"/>
          </a:xfrm>
          <a:custGeom>
            <a:avLst/>
            <a:gdLst>
              <a:gd name="T0" fmla="*/ 123 w 128"/>
              <a:gd name="T1" fmla="*/ 60 h 109"/>
              <a:gd name="T2" fmla="*/ 122 w 128"/>
              <a:gd name="T3" fmla="*/ 59 h 109"/>
              <a:gd name="T4" fmla="*/ 123 w 128"/>
              <a:gd name="T5" fmla="*/ 58 h 109"/>
              <a:gd name="T6" fmla="*/ 128 w 128"/>
              <a:gd name="T7" fmla="*/ 36 h 109"/>
              <a:gd name="T8" fmla="*/ 93 w 128"/>
              <a:gd name="T9" fmla="*/ 0 h 109"/>
              <a:gd name="T10" fmla="*/ 75 w 128"/>
              <a:gd name="T11" fmla="*/ 5 h 109"/>
              <a:gd name="T12" fmla="*/ 65 w 128"/>
              <a:gd name="T13" fmla="*/ 13 h 109"/>
              <a:gd name="T14" fmla="*/ 64 w 128"/>
              <a:gd name="T15" fmla="*/ 15 h 109"/>
              <a:gd name="T16" fmla="*/ 63 w 128"/>
              <a:gd name="T17" fmla="*/ 13 h 109"/>
              <a:gd name="T18" fmla="*/ 53 w 128"/>
              <a:gd name="T19" fmla="*/ 5 h 109"/>
              <a:gd name="T20" fmla="*/ 35 w 128"/>
              <a:gd name="T21" fmla="*/ 0 h 109"/>
              <a:gd name="T22" fmla="*/ 0 w 128"/>
              <a:gd name="T23" fmla="*/ 36 h 109"/>
              <a:gd name="T24" fmla="*/ 9 w 128"/>
              <a:gd name="T25" fmla="*/ 65 h 109"/>
              <a:gd name="T26" fmla="*/ 31 w 128"/>
              <a:gd name="T27" fmla="*/ 88 h 109"/>
              <a:gd name="T28" fmla="*/ 63 w 128"/>
              <a:gd name="T29" fmla="*/ 109 h 109"/>
              <a:gd name="T30" fmla="*/ 64 w 128"/>
              <a:gd name="T31" fmla="*/ 109 h 109"/>
              <a:gd name="T32" fmla="*/ 65 w 128"/>
              <a:gd name="T33" fmla="*/ 109 h 109"/>
              <a:gd name="T34" fmla="*/ 76 w 128"/>
              <a:gd name="T35" fmla="*/ 103 h 109"/>
              <a:gd name="T36" fmla="*/ 76 w 128"/>
              <a:gd name="T37" fmla="*/ 103 h 109"/>
              <a:gd name="T38" fmla="*/ 77 w 128"/>
              <a:gd name="T39" fmla="*/ 103 h 109"/>
              <a:gd name="T40" fmla="*/ 96 w 128"/>
              <a:gd name="T41" fmla="*/ 109 h 109"/>
              <a:gd name="T42" fmla="*/ 128 w 128"/>
              <a:gd name="T43" fmla="*/ 77 h 109"/>
              <a:gd name="T44" fmla="*/ 123 w 128"/>
              <a:gd name="T45" fmla="*/ 60 h 109"/>
              <a:gd name="T46" fmla="*/ 71 w 128"/>
              <a:gd name="T47" fmla="*/ 100 h 109"/>
              <a:gd name="T48" fmla="*/ 65 w 128"/>
              <a:gd name="T49" fmla="*/ 104 h 109"/>
              <a:gd name="T50" fmla="*/ 64 w 128"/>
              <a:gd name="T51" fmla="*/ 104 h 109"/>
              <a:gd name="T52" fmla="*/ 63 w 128"/>
              <a:gd name="T53" fmla="*/ 104 h 109"/>
              <a:gd name="T54" fmla="*/ 34 w 128"/>
              <a:gd name="T55" fmla="*/ 85 h 109"/>
              <a:gd name="T56" fmla="*/ 13 w 128"/>
              <a:gd name="T57" fmla="*/ 63 h 109"/>
              <a:gd name="T58" fmla="*/ 5 w 128"/>
              <a:gd name="T59" fmla="*/ 36 h 109"/>
              <a:gd name="T60" fmla="*/ 14 w 128"/>
              <a:gd name="T61" fmla="*/ 14 h 109"/>
              <a:gd name="T62" fmla="*/ 35 w 128"/>
              <a:gd name="T63" fmla="*/ 5 h 109"/>
              <a:gd name="T64" fmla="*/ 51 w 128"/>
              <a:gd name="T65" fmla="*/ 9 h 109"/>
              <a:gd name="T66" fmla="*/ 62 w 128"/>
              <a:gd name="T67" fmla="*/ 20 h 109"/>
              <a:gd name="T68" fmla="*/ 64 w 128"/>
              <a:gd name="T69" fmla="*/ 23 h 109"/>
              <a:gd name="T70" fmla="*/ 66 w 128"/>
              <a:gd name="T71" fmla="*/ 20 h 109"/>
              <a:gd name="T72" fmla="*/ 77 w 128"/>
              <a:gd name="T73" fmla="*/ 9 h 109"/>
              <a:gd name="T74" fmla="*/ 93 w 128"/>
              <a:gd name="T75" fmla="*/ 5 h 109"/>
              <a:gd name="T76" fmla="*/ 114 w 128"/>
              <a:gd name="T77" fmla="*/ 14 h 109"/>
              <a:gd name="T78" fmla="*/ 123 w 128"/>
              <a:gd name="T79" fmla="*/ 36 h 109"/>
              <a:gd name="T80" fmla="*/ 120 w 128"/>
              <a:gd name="T81" fmla="*/ 53 h 109"/>
              <a:gd name="T82" fmla="*/ 119 w 128"/>
              <a:gd name="T83" fmla="*/ 55 h 109"/>
              <a:gd name="T84" fmla="*/ 118 w 128"/>
              <a:gd name="T85" fmla="*/ 54 h 109"/>
              <a:gd name="T86" fmla="*/ 96 w 128"/>
              <a:gd name="T87" fmla="*/ 46 h 109"/>
              <a:gd name="T88" fmla="*/ 64 w 128"/>
              <a:gd name="T89" fmla="*/ 77 h 109"/>
              <a:gd name="T90" fmla="*/ 72 w 128"/>
              <a:gd name="T91" fmla="*/ 98 h 109"/>
              <a:gd name="T92" fmla="*/ 73 w 128"/>
              <a:gd name="T93" fmla="*/ 99 h 109"/>
              <a:gd name="T94" fmla="*/ 71 w 128"/>
              <a:gd name="T95" fmla="*/ 100 h 109"/>
              <a:gd name="T96" fmla="*/ 115 w 128"/>
              <a:gd name="T97" fmla="*/ 97 h 109"/>
              <a:gd name="T98" fmla="*/ 96 w 128"/>
              <a:gd name="T99" fmla="*/ 105 h 109"/>
              <a:gd name="T100" fmla="*/ 77 w 128"/>
              <a:gd name="T101" fmla="*/ 97 h 109"/>
              <a:gd name="T102" fmla="*/ 69 w 128"/>
              <a:gd name="T103" fmla="*/ 77 h 109"/>
              <a:gd name="T104" fmla="*/ 77 w 128"/>
              <a:gd name="T105" fmla="*/ 58 h 109"/>
              <a:gd name="T106" fmla="*/ 96 w 128"/>
              <a:gd name="T107" fmla="*/ 50 h 109"/>
              <a:gd name="T108" fmla="*/ 115 w 128"/>
              <a:gd name="T109" fmla="*/ 58 h 109"/>
              <a:gd name="T110" fmla="*/ 123 w 128"/>
              <a:gd name="T111" fmla="*/ 77 h 109"/>
              <a:gd name="T112" fmla="*/ 115 w 128"/>
              <a:gd name="T113" fmla="*/ 9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09">
                <a:moveTo>
                  <a:pt x="123" y="60"/>
                </a:moveTo>
                <a:cubicBezTo>
                  <a:pt x="122" y="59"/>
                  <a:pt x="122" y="59"/>
                  <a:pt x="122" y="59"/>
                </a:cubicBezTo>
                <a:cubicBezTo>
                  <a:pt x="123" y="58"/>
                  <a:pt x="123" y="58"/>
                  <a:pt x="123" y="58"/>
                </a:cubicBezTo>
                <a:cubicBezTo>
                  <a:pt x="126" y="51"/>
                  <a:pt x="128" y="43"/>
                  <a:pt x="128" y="36"/>
                </a:cubicBezTo>
                <a:cubicBezTo>
                  <a:pt x="127" y="16"/>
                  <a:pt x="112" y="0"/>
                  <a:pt x="93" y="0"/>
                </a:cubicBezTo>
                <a:cubicBezTo>
                  <a:pt x="86" y="0"/>
                  <a:pt x="80" y="2"/>
                  <a:pt x="75" y="5"/>
                </a:cubicBezTo>
                <a:cubicBezTo>
                  <a:pt x="71" y="7"/>
                  <a:pt x="68" y="10"/>
                  <a:pt x="65" y="13"/>
                </a:cubicBezTo>
                <a:cubicBezTo>
                  <a:pt x="64" y="15"/>
                  <a:pt x="64" y="15"/>
                  <a:pt x="64" y="15"/>
                </a:cubicBezTo>
                <a:cubicBezTo>
                  <a:pt x="63" y="13"/>
                  <a:pt x="63" y="13"/>
                  <a:pt x="63" y="13"/>
                </a:cubicBezTo>
                <a:cubicBezTo>
                  <a:pt x="60" y="10"/>
                  <a:pt x="57" y="7"/>
                  <a:pt x="53" y="5"/>
                </a:cubicBezTo>
                <a:cubicBezTo>
                  <a:pt x="48" y="2"/>
                  <a:pt x="42" y="0"/>
                  <a:pt x="35" y="0"/>
                </a:cubicBezTo>
                <a:cubicBezTo>
                  <a:pt x="16" y="0"/>
                  <a:pt x="1" y="16"/>
                  <a:pt x="0" y="36"/>
                </a:cubicBezTo>
                <a:cubicBezTo>
                  <a:pt x="0" y="45"/>
                  <a:pt x="3" y="55"/>
                  <a:pt x="9" y="65"/>
                </a:cubicBezTo>
                <a:cubicBezTo>
                  <a:pt x="15" y="73"/>
                  <a:pt x="22" y="81"/>
                  <a:pt x="31" y="88"/>
                </a:cubicBezTo>
                <a:cubicBezTo>
                  <a:pt x="47" y="101"/>
                  <a:pt x="62" y="109"/>
                  <a:pt x="63" y="109"/>
                </a:cubicBezTo>
                <a:cubicBezTo>
                  <a:pt x="64" y="109"/>
                  <a:pt x="64" y="109"/>
                  <a:pt x="64" y="109"/>
                </a:cubicBezTo>
                <a:cubicBezTo>
                  <a:pt x="65" y="109"/>
                  <a:pt x="65" y="109"/>
                  <a:pt x="65" y="109"/>
                </a:cubicBezTo>
                <a:cubicBezTo>
                  <a:pt x="65" y="109"/>
                  <a:pt x="69" y="107"/>
                  <a:pt x="76" y="103"/>
                </a:cubicBezTo>
                <a:cubicBezTo>
                  <a:pt x="76" y="103"/>
                  <a:pt x="76" y="103"/>
                  <a:pt x="76" y="103"/>
                </a:cubicBezTo>
                <a:cubicBezTo>
                  <a:pt x="77" y="103"/>
                  <a:pt x="77" y="103"/>
                  <a:pt x="77" y="103"/>
                </a:cubicBezTo>
                <a:cubicBezTo>
                  <a:pt x="83" y="107"/>
                  <a:pt x="89" y="109"/>
                  <a:pt x="96" y="109"/>
                </a:cubicBezTo>
                <a:cubicBezTo>
                  <a:pt x="114" y="109"/>
                  <a:pt x="128" y="95"/>
                  <a:pt x="128" y="77"/>
                </a:cubicBezTo>
                <a:cubicBezTo>
                  <a:pt x="128" y="71"/>
                  <a:pt x="126" y="65"/>
                  <a:pt x="123" y="60"/>
                </a:cubicBezTo>
                <a:close/>
                <a:moveTo>
                  <a:pt x="71" y="100"/>
                </a:moveTo>
                <a:cubicBezTo>
                  <a:pt x="68" y="102"/>
                  <a:pt x="66" y="103"/>
                  <a:pt x="65" y="104"/>
                </a:cubicBezTo>
                <a:cubicBezTo>
                  <a:pt x="64" y="104"/>
                  <a:pt x="64" y="104"/>
                  <a:pt x="64" y="104"/>
                </a:cubicBezTo>
                <a:cubicBezTo>
                  <a:pt x="63" y="104"/>
                  <a:pt x="63" y="104"/>
                  <a:pt x="63" y="104"/>
                </a:cubicBezTo>
                <a:cubicBezTo>
                  <a:pt x="59" y="101"/>
                  <a:pt x="46" y="95"/>
                  <a:pt x="34" y="85"/>
                </a:cubicBezTo>
                <a:cubicBezTo>
                  <a:pt x="25" y="78"/>
                  <a:pt x="18" y="70"/>
                  <a:pt x="13" y="63"/>
                </a:cubicBezTo>
                <a:cubicBezTo>
                  <a:pt x="7" y="54"/>
                  <a:pt x="4" y="45"/>
                  <a:pt x="5" y="36"/>
                </a:cubicBezTo>
                <a:cubicBezTo>
                  <a:pt x="5" y="27"/>
                  <a:pt x="8" y="20"/>
                  <a:pt x="14" y="14"/>
                </a:cubicBezTo>
                <a:cubicBezTo>
                  <a:pt x="20" y="8"/>
                  <a:pt x="27" y="5"/>
                  <a:pt x="35" y="5"/>
                </a:cubicBezTo>
                <a:cubicBezTo>
                  <a:pt x="41" y="5"/>
                  <a:pt x="46" y="6"/>
                  <a:pt x="51" y="9"/>
                </a:cubicBezTo>
                <a:cubicBezTo>
                  <a:pt x="56" y="12"/>
                  <a:pt x="59" y="16"/>
                  <a:pt x="62" y="20"/>
                </a:cubicBezTo>
                <a:cubicBezTo>
                  <a:pt x="64" y="23"/>
                  <a:pt x="64" y="23"/>
                  <a:pt x="64" y="23"/>
                </a:cubicBezTo>
                <a:cubicBezTo>
                  <a:pt x="66" y="20"/>
                  <a:pt x="66" y="20"/>
                  <a:pt x="66" y="20"/>
                </a:cubicBezTo>
                <a:cubicBezTo>
                  <a:pt x="69" y="16"/>
                  <a:pt x="72" y="12"/>
                  <a:pt x="77" y="9"/>
                </a:cubicBezTo>
                <a:cubicBezTo>
                  <a:pt x="82" y="6"/>
                  <a:pt x="87" y="5"/>
                  <a:pt x="93" y="5"/>
                </a:cubicBezTo>
                <a:cubicBezTo>
                  <a:pt x="101" y="5"/>
                  <a:pt x="108" y="8"/>
                  <a:pt x="114" y="14"/>
                </a:cubicBezTo>
                <a:cubicBezTo>
                  <a:pt x="120" y="20"/>
                  <a:pt x="123" y="27"/>
                  <a:pt x="123" y="36"/>
                </a:cubicBezTo>
                <a:cubicBezTo>
                  <a:pt x="124" y="41"/>
                  <a:pt x="122" y="47"/>
                  <a:pt x="120" y="53"/>
                </a:cubicBezTo>
                <a:cubicBezTo>
                  <a:pt x="119" y="55"/>
                  <a:pt x="119" y="55"/>
                  <a:pt x="119" y="55"/>
                </a:cubicBezTo>
                <a:cubicBezTo>
                  <a:pt x="118" y="54"/>
                  <a:pt x="118" y="54"/>
                  <a:pt x="118" y="54"/>
                </a:cubicBezTo>
                <a:cubicBezTo>
                  <a:pt x="112" y="48"/>
                  <a:pt x="104" y="46"/>
                  <a:pt x="96" y="46"/>
                </a:cubicBezTo>
                <a:cubicBezTo>
                  <a:pt x="78" y="46"/>
                  <a:pt x="64" y="60"/>
                  <a:pt x="64" y="77"/>
                </a:cubicBezTo>
                <a:cubicBezTo>
                  <a:pt x="64" y="85"/>
                  <a:pt x="67" y="92"/>
                  <a:pt x="72" y="98"/>
                </a:cubicBezTo>
                <a:cubicBezTo>
                  <a:pt x="73" y="99"/>
                  <a:pt x="73" y="99"/>
                  <a:pt x="73" y="99"/>
                </a:cubicBezTo>
                <a:lnTo>
                  <a:pt x="71" y="100"/>
                </a:lnTo>
                <a:close/>
                <a:moveTo>
                  <a:pt x="115" y="97"/>
                </a:moveTo>
                <a:cubicBezTo>
                  <a:pt x="110" y="102"/>
                  <a:pt x="103" y="105"/>
                  <a:pt x="96" y="105"/>
                </a:cubicBezTo>
                <a:cubicBezTo>
                  <a:pt x="89" y="105"/>
                  <a:pt x="82" y="102"/>
                  <a:pt x="77" y="97"/>
                </a:cubicBezTo>
                <a:cubicBezTo>
                  <a:pt x="72" y="92"/>
                  <a:pt x="69" y="85"/>
                  <a:pt x="69" y="77"/>
                </a:cubicBezTo>
                <a:cubicBezTo>
                  <a:pt x="69" y="70"/>
                  <a:pt x="72" y="63"/>
                  <a:pt x="77" y="58"/>
                </a:cubicBezTo>
                <a:cubicBezTo>
                  <a:pt x="82" y="53"/>
                  <a:pt x="89" y="50"/>
                  <a:pt x="96" y="50"/>
                </a:cubicBezTo>
                <a:cubicBezTo>
                  <a:pt x="103" y="50"/>
                  <a:pt x="110" y="53"/>
                  <a:pt x="115" y="58"/>
                </a:cubicBezTo>
                <a:cubicBezTo>
                  <a:pt x="121" y="63"/>
                  <a:pt x="123" y="70"/>
                  <a:pt x="123" y="77"/>
                </a:cubicBezTo>
                <a:cubicBezTo>
                  <a:pt x="123" y="85"/>
                  <a:pt x="121" y="92"/>
                  <a:pt x="115" y="9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92" name="Freeform 215"/>
          <p:cNvSpPr/>
          <p:nvPr/>
        </p:nvSpPr>
        <p:spPr bwMode="auto">
          <a:xfrm>
            <a:off x="10157523" y="1918219"/>
            <a:ext cx="80972" cy="80972"/>
          </a:xfrm>
          <a:custGeom>
            <a:avLst/>
            <a:gdLst>
              <a:gd name="T0" fmla="*/ 21 w 23"/>
              <a:gd name="T1" fmla="*/ 0 h 23"/>
              <a:gd name="T2" fmla="*/ 0 w 23"/>
              <a:gd name="T3" fmla="*/ 21 h 23"/>
              <a:gd name="T4" fmla="*/ 2 w 23"/>
              <a:gd name="T5" fmla="*/ 23 h 23"/>
              <a:gd name="T6" fmla="*/ 4 w 23"/>
              <a:gd name="T7" fmla="*/ 21 h 23"/>
              <a:gd name="T8" fmla="*/ 21 w 23"/>
              <a:gd name="T9" fmla="*/ 5 h 23"/>
              <a:gd name="T10" fmla="*/ 23 w 23"/>
              <a:gd name="T11" fmla="*/ 2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9" y="0"/>
                  <a:pt x="0" y="9"/>
                  <a:pt x="0" y="21"/>
                </a:cubicBezTo>
                <a:cubicBezTo>
                  <a:pt x="0" y="22"/>
                  <a:pt x="1" y="23"/>
                  <a:pt x="2" y="23"/>
                </a:cubicBezTo>
                <a:cubicBezTo>
                  <a:pt x="3" y="23"/>
                  <a:pt x="4" y="22"/>
                  <a:pt x="4" y="21"/>
                </a:cubicBezTo>
                <a:cubicBezTo>
                  <a:pt x="4" y="12"/>
                  <a:pt x="12" y="5"/>
                  <a:pt x="21" y="5"/>
                </a:cubicBezTo>
                <a:cubicBezTo>
                  <a:pt x="22" y="5"/>
                  <a:pt x="23" y="4"/>
                  <a:pt x="23" y="2"/>
                </a:cubicBezTo>
                <a:cubicBezTo>
                  <a:pt x="23" y="1"/>
                  <a:pt x="22" y="0"/>
                  <a:pt x="21"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93" name="Freeform 216"/>
          <p:cNvSpPr/>
          <p:nvPr/>
        </p:nvSpPr>
        <p:spPr bwMode="auto">
          <a:xfrm>
            <a:off x="10398939" y="2131145"/>
            <a:ext cx="95967" cy="17994"/>
          </a:xfrm>
          <a:custGeom>
            <a:avLst/>
            <a:gdLst>
              <a:gd name="T0" fmla="*/ 24 w 27"/>
              <a:gd name="T1" fmla="*/ 0 h 5"/>
              <a:gd name="T2" fmla="*/ 2 w 27"/>
              <a:gd name="T3" fmla="*/ 0 h 5"/>
              <a:gd name="T4" fmla="*/ 0 w 27"/>
              <a:gd name="T5" fmla="*/ 2 h 5"/>
              <a:gd name="T6" fmla="*/ 2 w 27"/>
              <a:gd name="T7" fmla="*/ 5 h 5"/>
              <a:gd name="T8" fmla="*/ 24 w 27"/>
              <a:gd name="T9" fmla="*/ 5 h 5"/>
              <a:gd name="T10" fmla="*/ 27 w 27"/>
              <a:gd name="T11" fmla="*/ 2 h 5"/>
              <a:gd name="T12" fmla="*/ 24 w 2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7" h="5">
                <a:moveTo>
                  <a:pt x="24" y="0"/>
                </a:moveTo>
                <a:cubicBezTo>
                  <a:pt x="2" y="0"/>
                  <a:pt x="2" y="0"/>
                  <a:pt x="2" y="0"/>
                </a:cubicBezTo>
                <a:cubicBezTo>
                  <a:pt x="1" y="0"/>
                  <a:pt x="0" y="1"/>
                  <a:pt x="0" y="2"/>
                </a:cubicBezTo>
                <a:cubicBezTo>
                  <a:pt x="0" y="4"/>
                  <a:pt x="1" y="5"/>
                  <a:pt x="2" y="5"/>
                </a:cubicBezTo>
                <a:cubicBezTo>
                  <a:pt x="24" y="5"/>
                  <a:pt x="24" y="5"/>
                  <a:pt x="24" y="5"/>
                </a:cubicBezTo>
                <a:cubicBezTo>
                  <a:pt x="25" y="5"/>
                  <a:pt x="27" y="4"/>
                  <a:pt x="27" y="2"/>
                </a:cubicBezTo>
                <a:cubicBezTo>
                  <a:pt x="27" y="1"/>
                  <a:pt x="25" y="0"/>
                  <a:pt x="24"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94" name="Freeform 217"/>
          <p:cNvSpPr>
            <a:spLocks noEditPoints="1"/>
          </p:cNvSpPr>
          <p:nvPr/>
        </p:nvSpPr>
        <p:spPr bwMode="auto">
          <a:xfrm>
            <a:off x="10105041" y="1864237"/>
            <a:ext cx="452844" cy="386867"/>
          </a:xfrm>
          <a:custGeom>
            <a:avLst/>
            <a:gdLst>
              <a:gd name="T0" fmla="*/ 123 w 128"/>
              <a:gd name="T1" fmla="*/ 60 h 109"/>
              <a:gd name="T2" fmla="*/ 122 w 128"/>
              <a:gd name="T3" fmla="*/ 59 h 109"/>
              <a:gd name="T4" fmla="*/ 123 w 128"/>
              <a:gd name="T5" fmla="*/ 58 h 109"/>
              <a:gd name="T6" fmla="*/ 128 w 128"/>
              <a:gd name="T7" fmla="*/ 36 h 109"/>
              <a:gd name="T8" fmla="*/ 93 w 128"/>
              <a:gd name="T9" fmla="*/ 0 h 109"/>
              <a:gd name="T10" fmla="*/ 75 w 128"/>
              <a:gd name="T11" fmla="*/ 5 h 109"/>
              <a:gd name="T12" fmla="*/ 65 w 128"/>
              <a:gd name="T13" fmla="*/ 13 h 109"/>
              <a:gd name="T14" fmla="*/ 64 w 128"/>
              <a:gd name="T15" fmla="*/ 15 h 109"/>
              <a:gd name="T16" fmla="*/ 63 w 128"/>
              <a:gd name="T17" fmla="*/ 13 h 109"/>
              <a:gd name="T18" fmla="*/ 53 w 128"/>
              <a:gd name="T19" fmla="*/ 5 h 109"/>
              <a:gd name="T20" fmla="*/ 35 w 128"/>
              <a:gd name="T21" fmla="*/ 0 h 109"/>
              <a:gd name="T22" fmla="*/ 0 w 128"/>
              <a:gd name="T23" fmla="*/ 36 h 109"/>
              <a:gd name="T24" fmla="*/ 9 w 128"/>
              <a:gd name="T25" fmla="*/ 65 h 109"/>
              <a:gd name="T26" fmla="*/ 31 w 128"/>
              <a:gd name="T27" fmla="*/ 88 h 109"/>
              <a:gd name="T28" fmla="*/ 63 w 128"/>
              <a:gd name="T29" fmla="*/ 109 h 109"/>
              <a:gd name="T30" fmla="*/ 64 w 128"/>
              <a:gd name="T31" fmla="*/ 109 h 109"/>
              <a:gd name="T32" fmla="*/ 65 w 128"/>
              <a:gd name="T33" fmla="*/ 109 h 109"/>
              <a:gd name="T34" fmla="*/ 76 w 128"/>
              <a:gd name="T35" fmla="*/ 103 h 109"/>
              <a:gd name="T36" fmla="*/ 76 w 128"/>
              <a:gd name="T37" fmla="*/ 103 h 109"/>
              <a:gd name="T38" fmla="*/ 77 w 128"/>
              <a:gd name="T39" fmla="*/ 103 h 109"/>
              <a:gd name="T40" fmla="*/ 96 w 128"/>
              <a:gd name="T41" fmla="*/ 109 h 109"/>
              <a:gd name="T42" fmla="*/ 128 w 128"/>
              <a:gd name="T43" fmla="*/ 77 h 109"/>
              <a:gd name="T44" fmla="*/ 123 w 128"/>
              <a:gd name="T45" fmla="*/ 60 h 109"/>
              <a:gd name="T46" fmla="*/ 71 w 128"/>
              <a:gd name="T47" fmla="*/ 100 h 109"/>
              <a:gd name="T48" fmla="*/ 65 w 128"/>
              <a:gd name="T49" fmla="*/ 104 h 109"/>
              <a:gd name="T50" fmla="*/ 64 w 128"/>
              <a:gd name="T51" fmla="*/ 104 h 109"/>
              <a:gd name="T52" fmla="*/ 63 w 128"/>
              <a:gd name="T53" fmla="*/ 104 h 109"/>
              <a:gd name="T54" fmla="*/ 34 w 128"/>
              <a:gd name="T55" fmla="*/ 85 h 109"/>
              <a:gd name="T56" fmla="*/ 13 w 128"/>
              <a:gd name="T57" fmla="*/ 63 h 109"/>
              <a:gd name="T58" fmla="*/ 5 w 128"/>
              <a:gd name="T59" fmla="*/ 36 h 109"/>
              <a:gd name="T60" fmla="*/ 14 w 128"/>
              <a:gd name="T61" fmla="*/ 14 h 109"/>
              <a:gd name="T62" fmla="*/ 35 w 128"/>
              <a:gd name="T63" fmla="*/ 5 h 109"/>
              <a:gd name="T64" fmla="*/ 51 w 128"/>
              <a:gd name="T65" fmla="*/ 9 h 109"/>
              <a:gd name="T66" fmla="*/ 62 w 128"/>
              <a:gd name="T67" fmla="*/ 20 h 109"/>
              <a:gd name="T68" fmla="*/ 64 w 128"/>
              <a:gd name="T69" fmla="*/ 23 h 109"/>
              <a:gd name="T70" fmla="*/ 66 w 128"/>
              <a:gd name="T71" fmla="*/ 20 h 109"/>
              <a:gd name="T72" fmla="*/ 77 w 128"/>
              <a:gd name="T73" fmla="*/ 9 h 109"/>
              <a:gd name="T74" fmla="*/ 93 w 128"/>
              <a:gd name="T75" fmla="*/ 5 h 109"/>
              <a:gd name="T76" fmla="*/ 114 w 128"/>
              <a:gd name="T77" fmla="*/ 14 h 109"/>
              <a:gd name="T78" fmla="*/ 123 w 128"/>
              <a:gd name="T79" fmla="*/ 36 h 109"/>
              <a:gd name="T80" fmla="*/ 120 w 128"/>
              <a:gd name="T81" fmla="*/ 53 h 109"/>
              <a:gd name="T82" fmla="*/ 119 w 128"/>
              <a:gd name="T83" fmla="*/ 55 h 109"/>
              <a:gd name="T84" fmla="*/ 118 w 128"/>
              <a:gd name="T85" fmla="*/ 54 h 109"/>
              <a:gd name="T86" fmla="*/ 96 w 128"/>
              <a:gd name="T87" fmla="*/ 46 h 109"/>
              <a:gd name="T88" fmla="*/ 64 w 128"/>
              <a:gd name="T89" fmla="*/ 77 h 109"/>
              <a:gd name="T90" fmla="*/ 72 w 128"/>
              <a:gd name="T91" fmla="*/ 98 h 109"/>
              <a:gd name="T92" fmla="*/ 73 w 128"/>
              <a:gd name="T93" fmla="*/ 99 h 109"/>
              <a:gd name="T94" fmla="*/ 71 w 128"/>
              <a:gd name="T95" fmla="*/ 100 h 109"/>
              <a:gd name="T96" fmla="*/ 115 w 128"/>
              <a:gd name="T97" fmla="*/ 97 h 109"/>
              <a:gd name="T98" fmla="*/ 96 w 128"/>
              <a:gd name="T99" fmla="*/ 105 h 109"/>
              <a:gd name="T100" fmla="*/ 77 w 128"/>
              <a:gd name="T101" fmla="*/ 97 h 109"/>
              <a:gd name="T102" fmla="*/ 69 w 128"/>
              <a:gd name="T103" fmla="*/ 77 h 109"/>
              <a:gd name="T104" fmla="*/ 77 w 128"/>
              <a:gd name="T105" fmla="*/ 58 h 109"/>
              <a:gd name="T106" fmla="*/ 96 w 128"/>
              <a:gd name="T107" fmla="*/ 50 h 109"/>
              <a:gd name="T108" fmla="*/ 115 w 128"/>
              <a:gd name="T109" fmla="*/ 58 h 109"/>
              <a:gd name="T110" fmla="*/ 123 w 128"/>
              <a:gd name="T111" fmla="*/ 77 h 109"/>
              <a:gd name="T112" fmla="*/ 115 w 128"/>
              <a:gd name="T113" fmla="*/ 9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09">
                <a:moveTo>
                  <a:pt x="123" y="60"/>
                </a:moveTo>
                <a:cubicBezTo>
                  <a:pt x="122" y="59"/>
                  <a:pt x="122" y="59"/>
                  <a:pt x="122" y="59"/>
                </a:cubicBezTo>
                <a:cubicBezTo>
                  <a:pt x="123" y="58"/>
                  <a:pt x="123" y="58"/>
                  <a:pt x="123" y="58"/>
                </a:cubicBezTo>
                <a:cubicBezTo>
                  <a:pt x="126" y="51"/>
                  <a:pt x="128" y="43"/>
                  <a:pt x="128" y="36"/>
                </a:cubicBezTo>
                <a:cubicBezTo>
                  <a:pt x="127" y="16"/>
                  <a:pt x="112" y="0"/>
                  <a:pt x="93" y="0"/>
                </a:cubicBezTo>
                <a:cubicBezTo>
                  <a:pt x="86" y="0"/>
                  <a:pt x="80" y="2"/>
                  <a:pt x="75" y="5"/>
                </a:cubicBezTo>
                <a:cubicBezTo>
                  <a:pt x="71" y="7"/>
                  <a:pt x="68" y="10"/>
                  <a:pt x="65" y="13"/>
                </a:cubicBezTo>
                <a:cubicBezTo>
                  <a:pt x="64" y="15"/>
                  <a:pt x="64" y="15"/>
                  <a:pt x="64" y="15"/>
                </a:cubicBezTo>
                <a:cubicBezTo>
                  <a:pt x="63" y="13"/>
                  <a:pt x="63" y="13"/>
                  <a:pt x="63" y="13"/>
                </a:cubicBezTo>
                <a:cubicBezTo>
                  <a:pt x="60" y="10"/>
                  <a:pt x="57" y="7"/>
                  <a:pt x="53" y="5"/>
                </a:cubicBezTo>
                <a:cubicBezTo>
                  <a:pt x="48" y="2"/>
                  <a:pt x="42" y="0"/>
                  <a:pt x="35" y="0"/>
                </a:cubicBezTo>
                <a:cubicBezTo>
                  <a:pt x="16" y="0"/>
                  <a:pt x="1" y="16"/>
                  <a:pt x="0" y="36"/>
                </a:cubicBezTo>
                <a:cubicBezTo>
                  <a:pt x="0" y="45"/>
                  <a:pt x="3" y="55"/>
                  <a:pt x="9" y="65"/>
                </a:cubicBezTo>
                <a:cubicBezTo>
                  <a:pt x="15" y="73"/>
                  <a:pt x="22" y="81"/>
                  <a:pt x="31" y="88"/>
                </a:cubicBezTo>
                <a:cubicBezTo>
                  <a:pt x="47" y="101"/>
                  <a:pt x="62" y="109"/>
                  <a:pt x="63" y="109"/>
                </a:cubicBezTo>
                <a:cubicBezTo>
                  <a:pt x="64" y="109"/>
                  <a:pt x="64" y="109"/>
                  <a:pt x="64" y="109"/>
                </a:cubicBezTo>
                <a:cubicBezTo>
                  <a:pt x="65" y="109"/>
                  <a:pt x="65" y="109"/>
                  <a:pt x="65" y="109"/>
                </a:cubicBezTo>
                <a:cubicBezTo>
                  <a:pt x="66" y="108"/>
                  <a:pt x="70" y="107"/>
                  <a:pt x="76" y="103"/>
                </a:cubicBezTo>
                <a:cubicBezTo>
                  <a:pt x="76" y="103"/>
                  <a:pt x="76" y="103"/>
                  <a:pt x="76" y="103"/>
                </a:cubicBezTo>
                <a:cubicBezTo>
                  <a:pt x="77" y="103"/>
                  <a:pt x="77" y="103"/>
                  <a:pt x="77" y="103"/>
                </a:cubicBezTo>
                <a:cubicBezTo>
                  <a:pt x="83" y="107"/>
                  <a:pt x="89" y="109"/>
                  <a:pt x="96" y="109"/>
                </a:cubicBezTo>
                <a:cubicBezTo>
                  <a:pt x="114" y="109"/>
                  <a:pt x="128" y="95"/>
                  <a:pt x="128" y="77"/>
                </a:cubicBezTo>
                <a:cubicBezTo>
                  <a:pt x="128" y="71"/>
                  <a:pt x="126" y="65"/>
                  <a:pt x="123" y="60"/>
                </a:cubicBezTo>
                <a:close/>
                <a:moveTo>
                  <a:pt x="71" y="100"/>
                </a:moveTo>
                <a:cubicBezTo>
                  <a:pt x="68" y="102"/>
                  <a:pt x="66" y="103"/>
                  <a:pt x="65" y="104"/>
                </a:cubicBezTo>
                <a:cubicBezTo>
                  <a:pt x="64" y="104"/>
                  <a:pt x="64" y="104"/>
                  <a:pt x="64" y="104"/>
                </a:cubicBezTo>
                <a:cubicBezTo>
                  <a:pt x="63" y="104"/>
                  <a:pt x="63" y="104"/>
                  <a:pt x="63" y="104"/>
                </a:cubicBezTo>
                <a:cubicBezTo>
                  <a:pt x="59" y="101"/>
                  <a:pt x="46" y="95"/>
                  <a:pt x="34" y="85"/>
                </a:cubicBezTo>
                <a:cubicBezTo>
                  <a:pt x="25" y="78"/>
                  <a:pt x="18" y="70"/>
                  <a:pt x="13" y="63"/>
                </a:cubicBezTo>
                <a:cubicBezTo>
                  <a:pt x="7" y="54"/>
                  <a:pt x="4" y="45"/>
                  <a:pt x="5" y="36"/>
                </a:cubicBezTo>
                <a:cubicBezTo>
                  <a:pt x="5" y="27"/>
                  <a:pt x="8" y="20"/>
                  <a:pt x="14" y="14"/>
                </a:cubicBezTo>
                <a:cubicBezTo>
                  <a:pt x="20" y="8"/>
                  <a:pt x="27" y="5"/>
                  <a:pt x="35" y="5"/>
                </a:cubicBezTo>
                <a:cubicBezTo>
                  <a:pt x="41" y="5"/>
                  <a:pt x="46" y="6"/>
                  <a:pt x="51" y="9"/>
                </a:cubicBezTo>
                <a:cubicBezTo>
                  <a:pt x="56" y="12"/>
                  <a:pt x="59" y="16"/>
                  <a:pt x="62" y="20"/>
                </a:cubicBezTo>
                <a:cubicBezTo>
                  <a:pt x="64" y="23"/>
                  <a:pt x="64" y="23"/>
                  <a:pt x="64" y="23"/>
                </a:cubicBezTo>
                <a:cubicBezTo>
                  <a:pt x="66" y="20"/>
                  <a:pt x="66" y="20"/>
                  <a:pt x="66" y="20"/>
                </a:cubicBezTo>
                <a:cubicBezTo>
                  <a:pt x="69" y="16"/>
                  <a:pt x="72" y="12"/>
                  <a:pt x="77" y="9"/>
                </a:cubicBezTo>
                <a:cubicBezTo>
                  <a:pt x="82" y="6"/>
                  <a:pt x="87" y="5"/>
                  <a:pt x="93" y="5"/>
                </a:cubicBezTo>
                <a:cubicBezTo>
                  <a:pt x="101" y="5"/>
                  <a:pt x="108" y="8"/>
                  <a:pt x="114" y="14"/>
                </a:cubicBezTo>
                <a:cubicBezTo>
                  <a:pt x="120" y="20"/>
                  <a:pt x="123" y="27"/>
                  <a:pt x="123" y="36"/>
                </a:cubicBezTo>
                <a:cubicBezTo>
                  <a:pt x="124" y="41"/>
                  <a:pt x="122" y="47"/>
                  <a:pt x="120" y="53"/>
                </a:cubicBezTo>
                <a:cubicBezTo>
                  <a:pt x="119" y="55"/>
                  <a:pt x="119" y="55"/>
                  <a:pt x="119" y="55"/>
                </a:cubicBezTo>
                <a:cubicBezTo>
                  <a:pt x="118" y="54"/>
                  <a:pt x="118" y="54"/>
                  <a:pt x="118" y="54"/>
                </a:cubicBezTo>
                <a:cubicBezTo>
                  <a:pt x="112" y="48"/>
                  <a:pt x="104" y="46"/>
                  <a:pt x="96" y="46"/>
                </a:cubicBezTo>
                <a:cubicBezTo>
                  <a:pt x="78" y="46"/>
                  <a:pt x="64" y="60"/>
                  <a:pt x="64" y="77"/>
                </a:cubicBezTo>
                <a:cubicBezTo>
                  <a:pt x="64" y="85"/>
                  <a:pt x="67" y="92"/>
                  <a:pt x="72" y="98"/>
                </a:cubicBezTo>
                <a:cubicBezTo>
                  <a:pt x="73" y="99"/>
                  <a:pt x="73" y="99"/>
                  <a:pt x="73" y="99"/>
                </a:cubicBezTo>
                <a:lnTo>
                  <a:pt x="71" y="100"/>
                </a:lnTo>
                <a:close/>
                <a:moveTo>
                  <a:pt x="115" y="97"/>
                </a:moveTo>
                <a:cubicBezTo>
                  <a:pt x="110" y="102"/>
                  <a:pt x="103" y="105"/>
                  <a:pt x="96" y="105"/>
                </a:cubicBezTo>
                <a:cubicBezTo>
                  <a:pt x="89" y="105"/>
                  <a:pt x="82" y="102"/>
                  <a:pt x="77" y="97"/>
                </a:cubicBezTo>
                <a:cubicBezTo>
                  <a:pt x="72" y="92"/>
                  <a:pt x="69" y="85"/>
                  <a:pt x="69" y="77"/>
                </a:cubicBezTo>
                <a:cubicBezTo>
                  <a:pt x="69" y="70"/>
                  <a:pt x="72" y="63"/>
                  <a:pt x="77" y="58"/>
                </a:cubicBezTo>
                <a:cubicBezTo>
                  <a:pt x="82" y="53"/>
                  <a:pt x="89" y="50"/>
                  <a:pt x="96" y="50"/>
                </a:cubicBezTo>
                <a:cubicBezTo>
                  <a:pt x="103" y="50"/>
                  <a:pt x="110" y="53"/>
                  <a:pt x="115" y="58"/>
                </a:cubicBezTo>
                <a:cubicBezTo>
                  <a:pt x="121" y="63"/>
                  <a:pt x="123" y="70"/>
                  <a:pt x="123" y="77"/>
                </a:cubicBezTo>
                <a:cubicBezTo>
                  <a:pt x="123" y="85"/>
                  <a:pt x="121" y="92"/>
                  <a:pt x="115" y="9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95" name="Freeform 218"/>
          <p:cNvSpPr/>
          <p:nvPr/>
        </p:nvSpPr>
        <p:spPr bwMode="auto">
          <a:xfrm>
            <a:off x="9250335" y="1918219"/>
            <a:ext cx="80972" cy="80972"/>
          </a:xfrm>
          <a:custGeom>
            <a:avLst/>
            <a:gdLst>
              <a:gd name="T0" fmla="*/ 21 w 23"/>
              <a:gd name="T1" fmla="*/ 0 h 23"/>
              <a:gd name="T2" fmla="*/ 0 w 23"/>
              <a:gd name="T3" fmla="*/ 21 h 23"/>
              <a:gd name="T4" fmla="*/ 2 w 23"/>
              <a:gd name="T5" fmla="*/ 23 h 23"/>
              <a:gd name="T6" fmla="*/ 4 w 23"/>
              <a:gd name="T7" fmla="*/ 21 h 23"/>
              <a:gd name="T8" fmla="*/ 21 w 23"/>
              <a:gd name="T9" fmla="*/ 5 h 23"/>
              <a:gd name="T10" fmla="*/ 23 w 23"/>
              <a:gd name="T11" fmla="*/ 2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9" y="0"/>
                  <a:pt x="0" y="9"/>
                  <a:pt x="0" y="21"/>
                </a:cubicBezTo>
                <a:cubicBezTo>
                  <a:pt x="0" y="22"/>
                  <a:pt x="1" y="23"/>
                  <a:pt x="2" y="23"/>
                </a:cubicBezTo>
                <a:cubicBezTo>
                  <a:pt x="3" y="23"/>
                  <a:pt x="4" y="22"/>
                  <a:pt x="4" y="21"/>
                </a:cubicBezTo>
                <a:cubicBezTo>
                  <a:pt x="4" y="12"/>
                  <a:pt x="12" y="5"/>
                  <a:pt x="21" y="5"/>
                </a:cubicBezTo>
                <a:cubicBezTo>
                  <a:pt x="22" y="5"/>
                  <a:pt x="23" y="4"/>
                  <a:pt x="23" y="2"/>
                </a:cubicBezTo>
                <a:cubicBezTo>
                  <a:pt x="23" y="1"/>
                  <a:pt x="22" y="0"/>
                  <a:pt x="21"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96" name="Freeform 219"/>
          <p:cNvSpPr/>
          <p:nvPr/>
        </p:nvSpPr>
        <p:spPr bwMode="auto">
          <a:xfrm>
            <a:off x="9490252" y="2092158"/>
            <a:ext cx="95967" cy="95967"/>
          </a:xfrm>
          <a:custGeom>
            <a:avLst/>
            <a:gdLst>
              <a:gd name="T0" fmla="*/ 24 w 27"/>
              <a:gd name="T1" fmla="*/ 11 h 27"/>
              <a:gd name="T2" fmla="*/ 15 w 27"/>
              <a:gd name="T3" fmla="*/ 11 h 27"/>
              <a:gd name="T4" fmla="*/ 15 w 27"/>
              <a:gd name="T5" fmla="*/ 2 h 27"/>
              <a:gd name="T6" fmla="*/ 13 w 27"/>
              <a:gd name="T7" fmla="*/ 0 h 27"/>
              <a:gd name="T8" fmla="*/ 11 w 27"/>
              <a:gd name="T9" fmla="*/ 2 h 27"/>
              <a:gd name="T10" fmla="*/ 11 w 27"/>
              <a:gd name="T11" fmla="*/ 11 h 27"/>
              <a:gd name="T12" fmla="*/ 2 w 27"/>
              <a:gd name="T13" fmla="*/ 11 h 27"/>
              <a:gd name="T14" fmla="*/ 0 w 27"/>
              <a:gd name="T15" fmla="*/ 13 h 27"/>
              <a:gd name="T16" fmla="*/ 2 w 27"/>
              <a:gd name="T17" fmla="*/ 16 h 27"/>
              <a:gd name="T18" fmla="*/ 11 w 27"/>
              <a:gd name="T19" fmla="*/ 16 h 27"/>
              <a:gd name="T20" fmla="*/ 11 w 27"/>
              <a:gd name="T21" fmla="*/ 25 h 27"/>
              <a:gd name="T22" fmla="*/ 13 w 27"/>
              <a:gd name="T23" fmla="*/ 27 h 27"/>
              <a:gd name="T24" fmla="*/ 15 w 27"/>
              <a:gd name="T25" fmla="*/ 25 h 27"/>
              <a:gd name="T26" fmla="*/ 15 w 27"/>
              <a:gd name="T27" fmla="*/ 16 h 27"/>
              <a:gd name="T28" fmla="*/ 24 w 27"/>
              <a:gd name="T29" fmla="*/ 16 h 27"/>
              <a:gd name="T30" fmla="*/ 27 w 27"/>
              <a:gd name="T31" fmla="*/ 13 h 27"/>
              <a:gd name="T32" fmla="*/ 24 w 27"/>
              <a:gd name="T3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24" y="11"/>
                </a:moveTo>
                <a:cubicBezTo>
                  <a:pt x="15" y="11"/>
                  <a:pt x="15" y="11"/>
                  <a:pt x="15" y="11"/>
                </a:cubicBezTo>
                <a:cubicBezTo>
                  <a:pt x="15" y="2"/>
                  <a:pt x="15" y="2"/>
                  <a:pt x="15" y="2"/>
                </a:cubicBezTo>
                <a:cubicBezTo>
                  <a:pt x="15" y="1"/>
                  <a:pt x="14" y="0"/>
                  <a:pt x="13" y="0"/>
                </a:cubicBezTo>
                <a:cubicBezTo>
                  <a:pt x="12" y="0"/>
                  <a:pt x="11" y="1"/>
                  <a:pt x="11" y="2"/>
                </a:cubicBezTo>
                <a:cubicBezTo>
                  <a:pt x="11" y="11"/>
                  <a:pt x="11" y="11"/>
                  <a:pt x="11" y="11"/>
                </a:cubicBezTo>
                <a:cubicBezTo>
                  <a:pt x="2" y="11"/>
                  <a:pt x="2" y="11"/>
                  <a:pt x="2" y="11"/>
                </a:cubicBezTo>
                <a:cubicBezTo>
                  <a:pt x="1" y="11"/>
                  <a:pt x="0" y="12"/>
                  <a:pt x="0" y="13"/>
                </a:cubicBezTo>
                <a:cubicBezTo>
                  <a:pt x="0" y="15"/>
                  <a:pt x="1" y="16"/>
                  <a:pt x="2" y="16"/>
                </a:cubicBezTo>
                <a:cubicBezTo>
                  <a:pt x="11" y="16"/>
                  <a:pt x="11" y="16"/>
                  <a:pt x="11" y="16"/>
                </a:cubicBezTo>
                <a:cubicBezTo>
                  <a:pt x="11" y="25"/>
                  <a:pt x="11" y="25"/>
                  <a:pt x="11" y="25"/>
                </a:cubicBezTo>
                <a:cubicBezTo>
                  <a:pt x="11" y="26"/>
                  <a:pt x="12" y="27"/>
                  <a:pt x="13" y="27"/>
                </a:cubicBezTo>
                <a:cubicBezTo>
                  <a:pt x="14" y="27"/>
                  <a:pt x="15" y="26"/>
                  <a:pt x="15" y="25"/>
                </a:cubicBezTo>
                <a:cubicBezTo>
                  <a:pt x="15" y="16"/>
                  <a:pt x="15" y="16"/>
                  <a:pt x="15" y="16"/>
                </a:cubicBezTo>
                <a:cubicBezTo>
                  <a:pt x="24" y="16"/>
                  <a:pt x="24" y="16"/>
                  <a:pt x="24" y="16"/>
                </a:cubicBezTo>
                <a:cubicBezTo>
                  <a:pt x="25" y="16"/>
                  <a:pt x="27" y="15"/>
                  <a:pt x="27" y="13"/>
                </a:cubicBezTo>
                <a:cubicBezTo>
                  <a:pt x="27" y="12"/>
                  <a:pt x="25" y="11"/>
                  <a:pt x="24" y="11"/>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97" name="Freeform 220"/>
          <p:cNvSpPr>
            <a:spLocks noEditPoints="1"/>
          </p:cNvSpPr>
          <p:nvPr/>
        </p:nvSpPr>
        <p:spPr bwMode="auto">
          <a:xfrm>
            <a:off x="9196353" y="1864237"/>
            <a:ext cx="454344" cy="386867"/>
          </a:xfrm>
          <a:custGeom>
            <a:avLst/>
            <a:gdLst>
              <a:gd name="T0" fmla="*/ 123 w 128"/>
              <a:gd name="T1" fmla="*/ 60 h 109"/>
              <a:gd name="T2" fmla="*/ 122 w 128"/>
              <a:gd name="T3" fmla="*/ 59 h 109"/>
              <a:gd name="T4" fmla="*/ 123 w 128"/>
              <a:gd name="T5" fmla="*/ 58 h 109"/>
              <a:gd name="T6" fmla="*/ 128 w 128"/>
              <a:gd name="T7" fmla="*/ 36 h 109"/>
              <a:gd name="T8" fmla="*/ 93 w 128"/>
              <a:gd name="T9" fmla="*/ 0 h 109"/>
              <a:gd name="T10" fmla="*/ 75 w 128"/>
              <a:gd name="T11" fmla="*/ 5 h 109"/>
              <a:gd name="T12" fmla="*/ 65 w 128"/>
              <a:gd name="T13" fmla="*/ 13 h 109"/>
              <a:gd name="T14" fmla="*/ 64 w 128"/>
              <a:gd name="T15" fmla="*/ 15 h 109"/>
              <a:gd name="T16" fmla="*/ 63 w 128"/>
              <a:gd name="T17" fmla="*/ 13 h 109"/>
              <a:gd name="T18" fmla="*/ 53 w 128"/>
              <a:gd name="T19" fmla="*/ 5 h 109"/>
              <a:gd name="T20" fmla="*/ 35 w 128"/>
              <a:gd name="T21" fmla="*/ 0 h 109"/>
              <a:gd name="T22" fmla="*/ 0 w 128"/>
              <a:gd name="T23" fmla="*/ 36 h 109"/>
              <a:gd name="T24" fmla="*/ 9 w 128"/>
              <a:gd name="T25" fmla="*/ 65 h 109"/>
              <a:gd name="T26" fmla="*/ 31 w 128"/>
              <a:gd name="T27" fmla="*/ 88 h 109"/>
              <a:gd name="T28" fmla="*/ 63 w 128"/>
              <a:gd name="T29" fmla="*/ 109 h 109"/>
              <a:gd name="T30" fmla="*/ 64 w 128"/>
              <a:gd name="T31" fmla="*/ 109 h 109"/>
              <a:gd name="T32" fmla="*/ 65 w 128"/>
              <a:gd name="T33" fmla="*/ 109 h 109"/>
              <a:gd name="T34" fmla="*/ 76 w 128"/>
              <a:gd name="T35" fmla="*/ 103 h 109"/>
              <a:gd name="T36" fmla="*/ 76 w 128"/>
              <a:gd name="T37" fmla="*/ 103 h 109"/>
              <a:gd name="T38" fmla="*/ 77 w 128"/>
              <a:gd name="T39" fmla="*/ 103 h 109"/>
              <a:gd name="T40" fmla="*/ 96 w 128"/>
              <a:gd name="T41" fmla="*/ 109 h 109"/>
              <a:gd name="T42" fmla="*/ 128 w 128"/>
              <a:gd name="T43" fmla="*/ 77 h 109"/>
              <a:gd name="T44" fmla="*/ 123 w 128"/>
              <a:gd name="T45" fmla="*/ 60 h 109"/>
              <a:gd name="T46" fmla="*/ 71 w 128"/>
              <a:gd name="T47" fmla="*/ 100 h 109"/>
              <a:gd name="T48" fmla="*/ 65 w 128"/>
              <a:gd name="T49" fmla="*/ 104 h 109"/>
              <a:gd name="T50" fmla="*/ 64 w 128"/>
              <a:gd name="T51" fmla="*/ 104 h 109"/>
              <a:gd name="T52" fmla="*/ 63 w 128"/>
              <a:gd name="T53" fmla="*/ 104 h 109"/>
              <a:gd name="T54" fmla="*/ 34 w 128"/>
              <a:gd name="T55" fmla="*/ 85 h 109"/>
              <a:gd name="T56" fmla="*/ 13 w 128"/>
              <a:gd name="T57" fmla="*/ 63 h 109"/>
              <a:gd name="T58" fmla="*/ 5 w 128"/>
              <a:gd name="T59" fmla="*/ 36 h 109"/>
              <a:gd name="T60" fmla="*/ 14 w 128"/>
              <a:gd name="T61" fmla="*/ 14 h 109"/>
              <a:gd name="T62" fmla="*/ 35 w 128"/>
              <a:gd name="T63" fmla="*/ 5 h 109"/>
              <a:gd name="T64" fmla="*/ 51 w 128"/>
              <a:gd name="T65" fmla="*/ 9 h 109"/>
              <a:gd name="T66" fmla="*/ 62 w 128"/>
              <a:gd name="T67" fmla="*/ 20 h 109"/>
              <a:gd name="T68" fmla="*/ 64 w 128"/>
              <a:gd name="T69" fmla="*/ 23 h 109"/>
              <a:gd name="T70" fmla="*/ 66 w 128"/>
              <a:gd name="T71" fmla="*/ 20 h 109"/>
              <a:gd name="T72" fmla="*/ 77 w 128"/>
              <a:gd name="T73" fmla="*/ 9 h 109"/>
              <a:gd name="T74" fmla="*/ 93 w 128"/>
              <a:gd name="T75" fmla="*/ 5 h 109"/>
              <a:gd name="T76" fmla="*/ 114 w 128"/>
              <a:gd name="T77" fmla="*/ 14 h 109"/>
              <a:gd name="T78" fmla="*/ 123 w 128"/>
              <a:gd name="T79" fmla="*/ 36 h 109"/>
              <a:gd name="T80" fmla="*/ 120 w 128"/>
              <a:gd name="T81" fmla="*/ 53 h 109"/>
              <a:gd name="T82" fmla="*/ 119 w 128"/>
              <a:gd name="T83" fmla="*/ 55 h 109"/>
              <a:gd name="T84" fmla="*/ 118 w 128"/>
              <a:gd name="T85" fmla="*/ 54 h 109"/>
              <a:gd name="T86" fmla="*/ 96 w 128"/>
              <a:gd name="T87" fmla="*/ 46 h 109"/>
              <a:gd name="T88" fmla="*/ 64 w 128"/>
              <a:gd name="T89" fmla="*/ 77 h 109"/>
              <a:gd name="T90" fmla="*/ 72 w 128"/>
              <a:gd name="T91" fmla="*/ 98 h 109"/>
              <a:gd name="T92" fmla="*/ 73 w 128"/>
              <a:gd name="T93" fmla="*/ 99 h 109"/>
              <a:gd name="T94" fmla="*/ 71 w 128"/>
              <a:gd name="T95" fmla="*/ 100 h 109"/>
              <a:gd name="T96" fmla="*/ 115 w 128"/>
              <a:gd name="T97" fmla="*/ 97 h 109"/>
              <a:gd name="T98" fmla="*/ 96 w 128"/>
              <a:gd name="T99" fmla="*/ 105 h 109"/>
              <a:gd name="T100" fmla="*/ 77 w 128"/>
              <a:gd name="T101" fmla="*/ 97 h 109"/>
              <a:gd name="T102" fmla="*/ 69 w 128"/>
              <a:gd name="T103" fmla="*/ 77 h 109"/>
              <a:gd name="T104" fmla="*/ 77 w 128"/>
              <a:gd name="T105" fmla="*/ 58 h 109"/>
              <a:gd name="T106" fmla="*/ 96 w 128"/>
              <a:gd name="T107" fmla="*/ 50 h 109"/>
              <a:gd name="T108" fmla="*/ 115 w 128"/>
              <a:gd name="T109" fmla="*/ 58 h 109"/>
              <a:gd name="T110" fmla="*/ 123 w 128"/>
              <a:gd name="T111" fmla="*/ 77 h 109"/>
              <a:gd name="T112" fmla="*/ 115 w 128"/>
              <a:gd name="T113" fmla="*/ 9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8" h="109">
                <a:moveTo>
                  <a:pt x="123" y="60"/>
                </a:moveTo>
                <a:cubicBezTo>
                  <a:pt x="122" y="59"/>
                  <a:pt x="122" y="59"/>
                  <a:pt x="122" y="59"/>
                </a:cubicBezTo>
                <a:cubicBezTo>
                  <a:pt x="123" y="58"/>
                  <a:pt x="123" y="58"/>
                  <a:pt x="123" y="58"/>
                </a:cubicBezTo>
                <a:cubicBezTo>
                  <a:pt x="126" y="51"/>
                  <a:pt x="128" y="43"/>
                  <a:pt x="128" y="36"/>
                </a:cubicBezTo>
                <a:cubicBezTo>
                  <a:pt x="127" y="16"/>
                  <a:pt x="112" y="0"/>
                  <a:pt x="93" y="0"/>
                </a:cubicBezTo>
                <a:cubicBezTo>
                  <a:pt x="86" y="0"/>
                  <a:pt x="80" y="2"/>
                  <a:pt x="75" y="5"/>
                </a:cubicBezTo>
                <a:cubicBezTo>
                  <a:pt x="71" y="7"/>
                  <a:pt x="68" y="10"/>
                  <a:pt x="65" y="13"/>
                </a:cubicBezTo>
                <a:cubicBezTo>
                  <a:pt x="64" y="15"/>
                  <a:pt x="64" y="15"/>
                  <a:pt x="64" y="15"/>
                </a:cubicBezTo>
                <a:cubicBezTo>
                  <a:pt x="63" y="13"/>
                  <a:pt x="63" y="13"/>
                  <a:pt x="63" y="13"/>
                </a:cubicBezTo>
                <a:cubicBezTo>
                  <a:pt x="60" y="10"/>
                  <a:pt x="57" y="7"/>
                  <a:pt x="53" y="5"/>
                </a:cubicBezTo>
                <a:cubicBezTo>
                  <a:pt x="48" y="2"/>
                  <a:pt x="42" y="0"/>
                  <a:pt x="35" y="0"/>
                </a:cubicBezTo>
                <a:cubicBezTo>
                  <a:pt x="16" y="0"/>
                  <a:pt x="1" y="16"/>
                  <a:pt x="0" y="36"/>
                </a:cubicBezTo>
                <a:cubicBezTo>
                  <a:pt x="0" y="45"/>
                  <a:pt x="3" y="55"/>
                  <a:pt x="9" y="65"/>
                </a:cubicBezTo>
                <a:cubicBezTo>
                  <a:pt x="15" y="73"/>
                  <a:pt x="22" y="81"/>
                  <a:pt x="31" y="88"/>
                </a:cubicBezTo>
                <a:cubicBezTo>
                  <a:pt x="47" y="101"/>
                  <a:pt x="62" y="109"/>
                  <a:pt x="63" y="109"/>
                </a:cubicBezTo>
                <a:cubicBezTo>
                  <a:pt x="64" y="109"/>
                  <a:pt x="64" y="109"/>
                  <a:pt x="64" y="109"/>
                </a:cubicBezTo>
                <a:cubicBezTo>
                  <a:pt x="65" y="109"/>
                  <a:pt x="65" y="109"/>
                  <a:pt x="65" y="109"/>
                </a:cubicBezTo>
                <a:cubicBezTo>
                  <a:pt x="66" y="108"/>
                  <a:pt x="70" y="107"/>
                  <a:pt x="76" y="103"/>
                </a:cubicBezTo>
                <a:cubicBezTo>
                  <a:pt x="76" y="103"/>
                  <a:pt x="76" y="103"/>
                  <a:pt x="76" y="103"/>
                </a:cubicBezTo>
                <a:cubicBezTo>
                  <a:pt x="77" y="103"/>
                  <a:pt x="77" y="103"/>
                  <a:pt x="77" y="103"/>
                </a:cubicBezTo>
                <a:cubicBezTo>
                  <a:pt x="83" y="107"/>
                  <a:pt x="89" y="109"/>
                  <a:pt x="96" y="109"/>
                </a:cubicBezTo>
                <a:cubicBezTo>
                  <a:pt x="114" y="109"/>
                  <a:pt x="128" y="95"/>
                  <a:pt x="128" y="77"/>
                </a:cubicBezTo>
                <a:cubicBezTo>
                  <a:pt x="128" y="71"/>
                  <a:pt x="126" y="65"/>
                  <a:pt x="123" y="60"/>
                </a:cubicBezTo>
                <a:close/>
                <a:moveTo>
                  <a:pt x="71" y="100"/>
                </a:moveTo>
                <a:cubicBezTo>
                  <a:pt x="68" y="102"/>
                  <a:pt x="66" y="103"/>
                  <a:pt x="65" y="104"/>
                </a:cubicBezTo>
                <a:cubicBezTo>
                  <a:pt x="64" y="104"/>
                  <a:pt x="64" y="104"/>
                  <a:pt x="64" y="104"/>
                </a:cubicBezTo>
                <a:cubicBezTo>
                  <a:pt x="63" y="104"/>
                  <a:pt x="63" y="104"/>
                  <a:pt x="63" y="104"/>
                </a:cubicBezTo>
                <a:cubicBezTo>
                  <a:pt x="59" y="101"/>
                  <a:pt x="46" y="95"/>
                  <a:pt x="34" y="85"/>
                </a:cubicBezTo>
                <a:cubicBezTo>
                  <a:pt x="25" y="78"/>
                  <a:pt x="18" y="70"/>
                  <a:pt x="13" y="63"/>
                </a:cubicBezTo>
                <a:cubicBezTo>
                  <a:pt x="7" y="54"/>
                  <a:pt x="4" y="45"/>
                  <a:pt x="5" y="36"/>
                </a:cubicBezTo>
                <a:cubicBezTo>
                  <a:pt x="5" y="27"/>
                  <a:pt x="8" y="20"/>
                  <a:pt x="14" y="14"/>
                </a:cubicBezTo>
                <a:cubicBezTo>
                  <a:pt x="20" y="8"/>
                  <a:pt x="27" y="5"/>
                  <a:pt x="35" y="5"/>
                </a:cubicBezTo>
                <a:cubicBezTo>
                  <a:pt x="41" y="5"/>
                  <a:pt x="46" y="6"/>
                  <a:pt x="51" y="9"/>
                </a:cubicBezTo>
                <a:cubicBezTo>
                  <a:pt x="56" y="12"/>
                  <a:pt x="59" y="16"/>
                  <a:pt x="62" y="20"/>
                </a:cubicBezTo>
                <a:cubicBezTo>
                  <a:pt x="64" y="23"/>
                  <a:pt x="64" y="23"/>
                  <a:pt x="64" y="23"/>
                </a:cubicBezTo>
                <a:cubicBezTo>
                  <a:pt x="66" y="20"/>
                  <a:pt x="66" y="20"/>
                  <a:pt x="66" y="20"/>
                </a:cubicBezTo>
                <a:cubicBezTo>
                  <a:pt x="69" y="16"/>
                  <a:pt x="72" y="12"/>
                  <a:pt x="77" y="9"/>
                </a:cubicBezTo>
                <a:cubicBezTo>
                  <a:pt x="82" y="6"/>
                  <a:pt x="87" y="5"/>
                  <a:pt x="93" y="5"/>
                </a:cubicBezTo>
                <a:cubicBezTo>
                  <a:pt x="101" y="5"/>
                  <a:pt x="108" y="8"/>
                  <a:pt x="114" y="14"/>
                </a:cubicBezTo>
                <a:cubicBezTo>
                  <a:pt x="120" y="20"/>
                  <a:pt x="123" y="27"/>
                  <a:pt x="123" y="36"/>
                </a:cubicBezTo>
                <a:cubicBezTo>
                  <a:pt x="124" y="41"/>
                  <a:pt x="122" y="47"/>
                  <a:pt x="120" y="53"/>
                </a:cubicBezTo>
                <a:cubicBezTo>
                  <a:pt x="119" y="55"/>
                  <a:pt x="119" y="55"/>
                  <a:pt x="119" y="55"/>
                </a:cubicBezTo>
                <a:cubicBezTo>
                  <a:pt x="118" y="54"/>
                  <a:pt x="118" y="54"/>
                  <a:pt x="118" y="54"/>
                </a:cubicBezTo>
                <a:cubicBezTo>
                  <a:pt x="112" y="48"/>
                  <a:pt x="104" y="46"/>
                  <a:pt x="96" y="46"/>
                </a:cubicBezTo>
                <a:cubicBezTo>
                  <a:pt x="78" y="46"/>
                  <a:pt x="64" y="60"/>
                  <a:pt x="64" y="77"/>
                </a:cubicBezTo>
                <a:cubicBezTo>
                  <a:pt x="64" y="85"/>
                  <a:pt x="67" y="92"/>
                  <a:pt x="72" y="98"/>
                </a:cubicBezTo>
                <a:cubicBezTo>
                  <a:pt x="73" y="99"/>
                  <a:pt x="73" y="99"/>
                  <a:pt x="73" y="99"/>
                </a:cubicBezTo>
                <a:lnTo>
                  <a:pt x="71" y="100"/>
                </a:lnTo>
                <a:close/>
                <a:moveTo>
                  <a:pt x="115" y="97"/>
                </a:moveTo>
                <a:cubicBezTo>
                  <a:pt x="110" y="102"/>
                  <a:pt x="103" y="105"/>
                  <a:pt x="96" y="105"/>
                </a:cubicBezTo>
                <a:cubicBezTo>
                  <a:pt x="89" y="105"/>
                  <a:pt x="82" y="102"/>
                  <a:pt x="77" y="97"/>
                </a:cubicBezTo>
                <a:cubicBezTo>
                  <a:pt x="72" y="92"/>
                  <a:pt x="69" y="85"/>
                  <a:pt x="69" y="77"/>
                </a:cubicBezTo>
                <a:cubicBezTo>
                  <a:pt x="69" y="70"/>
                  <a:pt x="72" y="63"/>
                  <a:pt x="77" y="58"/>
                </a:cubicBezTo>
                <a:cubicBezTo>
                  <a:pt x="82" y="53"/>
                  <a:pt x="89" y="50"/>
                  <a:pt x="96" y="50"/>
                </a:cubicBezTo>
                <a:cubicBezTo>
                  <a:pt x="103" y="50"/>
                  <a:pt x="110" y="53"/>
                  <a:pt x="115" y="58"/>
                </a:cubicBezTo>
                <a:cubicBezTo>
                  <a:pt x="121" y="63"/>
                  <a:pt x="123" y="70"/>
                  <a:pt x="123" y="77"/>
                </a:cubicBezTo>
                <a:cubicBezTo>
                  <a:pt x="123" y="85"/>
                  <a:pt x="121" y="92"/>
                  <a:pt x="115" y="9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98" name="Freeform 221"/>
          <p:cNvSpPr>
            <a:spLocks noEditPoints="1"/>
          </p:cNvSpPr>
          <p:nvPr/>
        </p:nvSpPr>
        <p:spPr bwMode="auto">
          <a:xfrm>
            <a:off x="8289167" y="1864237"/>
            <a:ext cx="452844" cy="386867"/>
          </a:xfrm>
          <a:custGeom>
            <a:avLst/>
            <a:gdLst>
              <a:gd name="T0" fmla="*/ 93 w 128"/>
              <a:gd name="T1" fmla="*/ 0 h 109"/>
              <a:gd name="T2" fmla="*/ 75 w 128"/>
              <a:gd name="T3" fmla="*/ 5 h 109"/>
              <a:gd name="T4" fmla="*/ 65 w 128"/>
              <a:gd name="T5" fmla="*/ 13 h 109"/>
              <a:gd name="T6" fmla="*/ 64 w 128"/>
              <a:gd name="T7" fmla="*/ 15 h 109"/>
              <a:gd name="T8" fmla="*/ 63 w 128"/>
              <a:gd name="T9" fmla="*/ 13 h 109"/>
              <a:gd name="T10" fmla="*/ 53 w 128"/>
              <a:gd name="T11" fmla="*/ 5 h 109"/>
              <a:gd name="T12" fmla="*/ 35 w 128"/>
              <a:gd name="T13" fmla="*/ 0 h 109"/>
              <a:gd name="T14" fmla="*/ 0 w 128"/>
              <a:gd name="T15" fmla="*/ 36 h 109"/>
              <a:gd name="T16" fmla="*/ 9 w 128"/>
              <a:gd name="T17" fmla="*/ 65 h 109"/>
              <a:gd name="T18" fmla="*/ 31 w 128"/>
              <a:gd name="T19" fmla="*/ 88 h 109"/>
              <a:gd name="T20" fmla="*/ 63 w 128"/>
              <a:gd name="T21" fmla="*/ 109 h 109"/>
              <a:gd name="T22" fmla="*/ 64 w 128"/>
              <a:gd name="T23" fmla="*/ 109 h 109"/>
              <a:gd name="T24" fmla="*/ 65 w 128"/>
              <a:gd name="T25" fmla="*/ 109 h 109"/>
              <a:gd name="T26" fmla="*/ 97 w 128"/>
              <a:gd name="T27" fmla="*/ 88 h 109"/>
              <a:gd name="T28" fmla="*/ 119 w 128"/>
              <a:gd name="T29" fmla="*/ 65 h 109"/>
              <a:gd name="T30" fmla="*/ 128 w 128"/>
              <a:gd name="T31" fmla="*/ 36 h 109"/>
              <a:gd name="T32" fmla="*/ 93 w 128"/>
              <a:gd name="T33" fmla="*/ 0 h 109"/>
              <a:gd name="T34" fmla="*/ 115 w 128"/>
              <a:gd name="T35" fmla="*/ 63 h 109"/>
              <a:gd name="T36" fmla="*/ 94 w 128"/>
              <a:gd name="T37" fmla="*/ 85 h 109"/>
              <a:gd name="T38" fmla="*/ 65 w 128"/>
              <a:gd name="T39" fmla="*/ 104 h 109"/>
              <a:gd name="T40" fmla="*/ 64 w 128"/>
              <a:gd name="T41" fmla="*/ 104 h 109"/>
              <a:gd name="T42" fmla="*/ 63 w 128"/>
              <a:gd name="T43" fmla="*/ 104 h 109"/>
              <a:gd name="T44" fmla="*/ 34 w 128"/>
              <a:gd name="T45" fmla="*/ 85 h 109"/>
              <a:gd name="T46" fmla="*/ 13 w 128"/>
              <a:gd name="T47" fmla="*/ 63 h 109"/>
              <a:gd name="T48" fmla="*/ 5 w 128"/>
              <a:gd name="T49" fmla="*/ 36 h 109"/>
              <a:gd name="T50" fmla="*/ 14 w 128"/>
              <a:gd name="T51" fmla="*/ 14 h 109"/>
              <a:gd name="T52" fmla="*/ 35 w 128"/>
              <a:gd name="T53" fmla="*/ 5 h 109"/>
              <a:gd name="T54" fmla="*/ 51 w 128"/>
              <a:gd name="T55" fmla="*/ 9 h 109"/>
              <a:gd name="T56" fmla="*/ 62 w 128"/>
              <a:gd name="T57" fmla="*/ 20 h 109"/>
              <a:gd name="T58" fmla="*/ 64 w 128"/>
              <a:gd name="T59" fmla="*/ 23 h 109"/>
              <a:gd name="T60" fmla="*/ 66 w 128"/>
              <a:gd name="T61" fmla="*/ 20 h 109"/>
              <a:gd name="T62" fmla="*/ 77 w 128"/>
              <a:gd name="T63" fmla="*/ 9 h 109"/>
              <a:gd name="T64" fmla="*/ 93 w 128"/>
              <a:gd name="T65" fmla="*/ 5 h 109"/>
              <a:gd name="T66" fmla="*/ 114 w 128"/>
              <a:gd name="T67" fmla="*/ 14 h 109"/>
              <a:gd name="T68" fmla="*/ 123 w 128"/>
              <a:gd name="T69" fmla="*/ 36 h 109"/>
              <a:gd name="T70" fmla="*/ 115 w 128"/>
              <a:gd name="T71" fmla="*/ 6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9">
                <a:moveTo>
                  <a:pt x="93" y="0"/>
                </a:moveTo>
                <a:cubicBezTo>
                  <a:pt x="86" y="0"/>
                  <a:pt x="80" y="2"/>
                  <a:pt x="75" y="5"/>
                </a:cubicBezTo>
                <a:cubicBezTo>
                  <a:pt x="71" y="7"/>
                  <a:pt x="68" y="10"/>
                  <a:pt x="65" y="13"/>
                </a:cubicBezTo>
                <a:cubicBezTo>
                  <a:pt x="64" y="15"/>
                  <a:pt x="64" y="15"/>
                  <a:pt x="64" y="15"/>
                </a:cubicBezTo>
                <a:cubicBezTo>
                  <a:pt x="63" y="13"/>
                  <a:pt x="63" y="13"/>
                  <a:pt x="63" y="13"/>
                </a:cubicBezTo>
                <a:cubicBezTo>
                  <a:pt x="60" y="10"/>
                  <a:pt x="57" y="7"/>
                  <a:pt x="53" y="5"/>
                </a:cubicBezTo>
                <a:cubicBezTo>
                  <a:pt x="48" y="2"/>
                  <a:pt x="42" y="0"/>
                  <a:pt x="35" y="0"/>
                </a:cubicBezTo>
                <a:cubicBezTo>
                  <a:pt x="16" y="0"/>
                  <a:pt x="1" y="16"/>
                  <a:pt x="0" y="36"/>
                </a:cubicBezTo>
                <a:cubicBezTo>
                  <a:pt x="0" y="45"/>
                  <a:pt x="3" y="55"/>
                  <a:pt x="9" y="65"/>
                </a:cubicBezTo>
                <a:cubicBezTo>
                  <a:pt x="15" y="73"/>
                  <a:pt x="22" y="81"/>
                  <a:pt x="31" y="88"/>
                </a:cubicBezTo>
                <a:cubicBezTo>
                  <a:pt x="47" y="101"/>
                  <a:pt x="63" y="109"/>
                  <a:pt x="63" y="109"/>
                </a:cubicBezTo>
                <a:cubicBezTo>
                  <a:pt x="64" y="109"/>
                  <a:pt x="64" y="109"/>
                  <a:pt x="64" y="109"/>
                </a:cubicBezTo>
                <a:cubicBezTo>
                  <a:pt x="65" y="109"/>
                  <a:pt x="65" y="109"/>
                  <a:pt x="65" y="109"/>
                </a:cubicBezTo>
                <a:cubicBezTo>
                  <a:pt x="66" y="109"/>
                  <a:pt x="81" y="101"/>
                  <a:pt x="97" y="88"/>
                </a:cubicBezTo>
                <a:cubicBezTo>
                  <a:pt x="106" y="81"/>
                  <a:pt x="113" y="73"/>
                  <a:pt x="119" y="65"/>
                </a:cubicBezTo>
                <a:cubicBezTo>
                  <a:pt x="125" y="55"/>
                  <a:pt x="128" y="45"/>
                  <a:pt x="128" y="36"/>
                </a:cubicBezTo>
                <a:cubicBezTo>
                  <a:pt x="127" y="16"/>
                  <a:pt x="112" y="0"/>
                  <a:pt x="93" y="0"/>
                </a:cubicBezTo>
                <a:close/>
                <a:moveTo>
                  <a:pt x="115" y="63"/>
                </a:moveTo>
                <a:cubicBezTo>
                  <a:pt x="110" y="70"/>
                  <a:pt x="103" y="78"/>
                  <a:pt x="94" y="85"/>
                </a:cubicBezTo>
                <a:cubicBezTo>
                  <a:pt x="82" y="95"/>
                  <a:pt x="69" y="101"/>
                  <a:pt x="65" y="104"/>
                </a:cubicBezTo>
                <a:cubicBezTo>
                  <a:pt x="64" y="104"/>
                  <a:pt x="64" y="104"/>
                  <a:pt x="64" y="104"/>
                </a:cubicBezTo>
                <a:cubicBezTo>
                  <a:pt x="63" y="104"/>
                  <a:pt x="63" y="104"/>
                  <a:pt x="63" y="104"/>
                </a:cubicBezTo>
                <a:cubicBezTo>
                  <a:pt x="59" y="101"/>
                  <a:pt x="46" y="95"/>
                  <a:pt x="34" y="85"/>
                </a:cubicBezTo>
                <a:cubicBezTo>
                  <a:pt x="25" y="78"/>
                  <a:pt x="18" y="70"/>
                  <a:pt x="13" y="63"/>
                </a:cubicBezTo>
                <a:cubicBezTo>
                  <a:pt x="7" y="54"/>
                  <a:pt x="4" y="45"/>
                  <a:pt x="5" y="36"/>
                </a:cubicBezTo>
                <a:cubicBezTo>
                  <a:pt x="5" y="27"/>
                  <a:pt x="8" y="20"/>
                  <a:pt x="14" y="14"/>
                </a:cubicBezTo>
                <a:cubicBezTo>
                  <a:pt x="20" y="8"/>
                  <a:pt x="27" y="5"/>
                  <a:pt x="35" y="5"/>
                </a:cubicBezTo>
                <a:cubicBezTo>
                  <a:pt x="41" y="5"/>
                  <a:pt x="46" y="6"/>
                  <a:pt x="51" y="9"/>
                </a:cubicBezTo>
                <a:cubicBezTo>
                  <a:pt x="56" y="12"/>
                  <a:pt x="59" y="16"/>
                  <a:pt x="62" y="20"/>
                </a:cubicBezTo>
                <a:cubicBezTo>
                  <a:pt x="64" y="23"/>
                  <a:pt x="64" y="23"/>
                  <a:pt x="64" y="23"/>
                </a:cubicBezTo>
                <a:cubicBezTo>
                  <a:pt x="66" y="20"/>
                  <a:pt x="66" y="20"/>
                  <a:pt x="66" y="20"/>
                </a:cubicBezTo>
                <a:cubicBezTo>
                  <a:pt x="69" y="16"/>
                  <a:pt x="72" y="12"/>
                  <a:pt x="77" y="9"/>
                </a:cubicBezTo>
                <a:cubicBezTo>
                  <a:pt x="82" y="6"/>
                  <a:pt x="87" y="5"/>
                  <a:pt x="93" y="5"/>
                </a:cubicBezTo>
                <a:cubicBezTo>
                  <a:pt x="101" y="5"/>
                  <a:pt x="108" y="8"/>
                  <a:pt x="114" y="14"/>
                </a:cubicBezTo>
                <a:cubicBezTo>
                  <a:pt x="120" y="20"/>
                  <a:pt x="123" y="27"/>
                  <a:pt x="123" y="36"/>
                </a:cubicBezTo>
                <a:cubicBezTo>
                  <a:pt x="124" y="45"/>
                  <a:pt x="121" y="54"/>
                  <a:pt x="115" y="63"/>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299" name="Freeform 222"/>
          <p:cNvSpPr/>
          <p:nvPr/>
        </p:nvSpPr>
        <p:spPr bwMode="auto">
          <a:xfrm>
            <a:off x="8341648" y="1918219"/>
            <a:ext cx="82472" cy="80972"/>
          </a:xfrm>
          <a:custGeom>
            <a:avLst/>
            <a:gdLst>
              <a:gd name="T0" fmla="*/ 21 w 23"/>
              <a:gd name="T1" fmla="*/ 0 h 23"/>
              <a:gd name="T2" fmla="*/ 0 w 23"/>
              <a:gd name="T3" fmla="*/ 21 h 23"/>
              <a:gd name="T4" fmla="*/ 2 w 23"/>
              <a:gd name="T5" fmla="*/ 23 h 23"/>
              <a:gd name="T6" fmla="*/ 4 w 23"/>
              <a:gd name="T7" fmla="*/ 21 h 23"/>
              <a:gd name="T8" fmla="*/ 21 w 23"/>
              <a:gd name="T9" fmla="*/ 5 h 23"/>
              <a:gd name="T10" fmla="*/ 23 w 23"/>
              <a:gd name="T11" fmla="*/ 2 h 23"/>
              <a:gd name="T12" fmla="*/ 21 w 2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1" y="0"/>
                </a:moveTo>
                <a:cubicBezTo>
                  <a:pt x="9" y="0"/>
                  <a:pt x="0" y="9"/>
                  <a:pt x="0" y="21"/>
                </a:cubicBezTo>
                <a:cubicBezTo>
                  <a:pt x="0" y="22"/>
                  <a:pt x="1" y="23"/>
                  <a:pt x="2" y="23"/>
                </a:cubicBezTo>
                <a:cubicBezTo>
                  <a:pt x="3" y="23"/>
                  <a:pt x="4" y="22"/>
                  <a:pt x="4" y="21"/>
                </a:cubicBezTo>
                <a:cubicBezTo>
                  <a:pt x="4" y="12"/>
                  <a:pt x="12" y="5"/>
                  <a:pt x="21" y="5"/>
                </a:cubicBezTo>
                <a:cubicBezTo>
                  <a:pt x="22" y="5"/>
                  <a:pt x="23" y="4"/>
                  <a:pt x="23" y="2"/>
                </a:cubicBezTo>
                <a:cubicBezTo>
                  <a:pt x="23" y="1"/>
                  <a:pt x="22" y="0"/>
                  <a:pt x="21"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00" name="Freeform 223"/>
          <p:cNvSpPr/>
          <p:nvPr/>
        </p:nvSpPr>
        <p:spPr bwMode="auto">
          <a:xfrm>
            <a:off x="7380480" y="1847742"/>
            <a:ext cx="454344" cy="236918"/>
          </a:xfrm>
          <a:custGeom>
            <a:avLst/>
            <a:gdLst>
              <a:gd name="T0" fmla="*/ 127 w 128"/>
              <a:gd name="T1" fmla="*/ 63 h 67"/>
              <a:gd name="T2" fmla="*/ 66 w 128"/>
              <a:gd name="T3" fmla="*/ 1 h 67"/>
              <a:gd name="T4" fmla="*/ 64 w 128"/>
              <a:gd name="T5" fmla="*/ 0 h 67"/>
              <a:gd name="T6" fmla="*/ 62 w 128"/>
              <a:gd name="T7" fmla="*/ 1 h 67"/>
              <a:gd name="T8" fmla="*/ 1 w 128"/>
              <a:gd name="T9" fmla="*/ 63 h 67"/>
              <a:gd name="T10" fmla="*/ 1 w 128"/>
              <a:gd name="T11" fmla="*/ 66 h 67"/>
              <a:gd name="T12" fmla="*/ 4 w 128"/>
              <a:gd name="T13" fmla="*/ 66 h 67"/>
              <a:gd name="T14" fmla="*/ 64 w 128"/>
              <a:gd name="T15" fmla="*/ 6 h 67"/>
              <a:gd name="T16" fmla="*/ 124 w 128"/>
              <a:gd name="T17" fmla="*/ 66 h 67"/>
              <a:gd name="T18" fmla="*/ 127 w 128"/>
              <a:gd name="T19" fmla="*/ 66 h 67"/>
              <a:gd name="T20" fmla="*/ 127 w 128"/>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67">
                <a:moveTo>
                  <a:pt x="127" y="63"/>
                </a:moveTo>
                <a:cubicBezTo>
                  <a:pt x="66" y="1"/>
                  <a:pt x="66" y="1"/>
                  <a:pt x="66" y="1"/>
                </a:cubicBezTo>
                <a:cubicBezTo>
                  <a:pt x="65" y="1"/>
                  <a:pt x="65" y="0"/>
                  <a:pt x="64" y="0"/>
                </a:cubicBezTo>
                <a:cubicBezTo>
                  <a:pt x="63" y="0"/>
                  <a:pt x="63" y="1"/>
                  <a:pt x="62" y="1"/>
                </a:cubicBezTo>
                <a:cubicBezTo>
                  <a:pt x="62" y="1"/>
                  <a:pt x="1" y="63"/>
                  <a:pt x="1" y="63"/>
                </a:cubicBezTo>
                <a:cubicBezTo>
                  <a:pt x="0" y="64"/>
                  <a:pt x="0" y="65"/>
                  <a:pt x="1" y="66"/>
                </a:cubicBezTo>
                <a:cubicBezTo>
                  <a:pt x="2" y="67"/>
                  <a:pt x="3" y="67"/>
                  <a:pt x="4" y="66"/>
                </a:cubicBezTo>
                <a:cubicBezTo>
                  <a:pt x="64" y="6"/>
                  <a:pt x="64" y="6"/>
                  <a:pt x="64" y="6"/>
                </a:cubicBezTo>
                <a:cubicBezTo>
                  <a:pt x="124" y="66"/>
                  <a:pt x="124" y="66"/>
                  <a:pt x="124" y="66"/>
                </a:cubicBezTo>
                <a:cubicBezTo>
                  <a:pt x="125" y="67"/>
                  <a:pt x="126" y="67"/>
                  <a:pt x="127" y="66"/>
                </a:cubicBezTo>
                <a:cubicBezTo>
                  <a:pt x="128" y="65"/>
                  <a:pt x="128" y="64"/>
                  <a:pt x="127" y="63"/>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01" name="Freeform 224"/>
          <p:cNvSpPr>
            <a:spLocks noEditPoints="1"/>
          </p:cNvSpPr>
          <p:nvPr/>
        </p:nvSpPr>
        <p:spPr bwMode="auto">
          <a:xfrm>
            <a:off x="7441958" y="1921217"/>
            <a:ext cx="332885" cy="347880"/>
          </a:xfrm>
          <a:custGeom>
            <a:avLst/>
            <a:gdLst>
              <a:gd name="T0" fmla="*/ 93 w 94"/>
              <a:gd name="T1" fmla="*/ 45 h 98"/>
              <a:gd name="T2" fmla="*/ 49 w 94"/>
              <a:gd name="T3" fmla="*/ 1 h 98"/>
              <a:gd name="T4" fmla="*/ 45 w 94"/>
              <a:gd name="T5" fmla="*/ 1 h 98"/>
              <a:gd name="T6" fmla="*/ 1 w 94"/>
              <a:gd name="T7" fmla="*/ 46 h 98"/>
              <a:gd name="T8" fmla="*/ 0 w 94"/>
              <a:gd name="T9" fmla="*/ 47 h 98"/>
              <a:gd name="T10" fmla="*/ 0 w 94"/>
              <a:gd name="T11" fmla="*/ 92 h 98"/>
              <a:gd name="T12" fmla="*/ 6 w 94"/>
              <a:gd name="T13" fmla="*/ 98 h 98"/>
              <a:gd name="T14" fmla="*/ 88 w 94"/>
              <a:gd name="T15" fmla="*/ 98 h 98"/>
              <a:gd name="T16" fmla="*/ 94 w 94"/>
              <a:gd name="T17" fmla="*/ 92 h 98"/>
              <a:gd name="T18" fmla="*/ 94 w 94"/>
              <a:gd name="T19" fmla="*/ 47 h 98"/>
              <a:gd name="T20" fmla="*/ 93 w 94"/>
              <a:gd name="T21" fmla="*/ 45 h 98"/>
              <a:gd name="T22" fmla="*/ 60 w 94"/>
              <a:gd name="T23" fmla="*/ 94 h 98"/>
              <a:gd name="T24" fmla="*/ 34 w 94"/>
              <a:gd name="T25" fmla="*/ 94 h 98"/>
              <a:gd name="T26" fmla="*/ 34 w 94"/>
              <a:gd name="T27" fmla="*/ 54 h 98"/>
              <a:gd name="T28" fmla="*/ 60 w 94"/>
              <a:gd name="T29" fmla="*/ 54 h 98"/>
              <a:gd name="T30" fmla="*/ 60 w 94"/>
              <a:gd name="T31" fmla="*/ 94 h 98"/>
              <a:gd name="T32" fmla="*/ 64 w 94"/>
              <a:gd name="T33" fmla="*/ 94 h 98"/>
              <a:gd name="T34" fmla="*/ 64 w 94"/>
              <a:gd name="T35" fmla="*/ 55 h 98"/>
              <a:gd name="T36" fmla="*/ 58 w 94"/>
              <a:gd name="T37" fmla="*/ 49 h 98"/>
              <a:gd name="T38" fmla="*/ 36 w 94"/>
              <a:gd name="T39" fmla="*/ 49 h 98"/>
              <a:gd name="T40" fmla="*/ 30 w 94"/>
              <a:gd name="T41" fmla="*/ 55 h 98"/>
              <a:gd name="T42" fmla="*/ 30 w 94"/>
              <a:gd name="T43" fmla="*/ 94 h 98"/>
              <a:gd name="T44" fmla="*/ 5 w 94"/>
              <a:gd name="T45" fmla="*/ 94 h 98"/>
              <a:gd name="T46" fmla="*/ 5 w 94"/>
              <a:gd name="T47" fmla="*/ 48 h 98"/>
              <a:gd name="T48" fmla="*/ 47 w 94"/>
              <a:gd name="T49" fmla="*/ 6 h 98"/>
              <a:gd name="T50" fmla="*/ 89 w 94"/>
              <a:gd name="T51" fmla="*/ 48 h 98"/>
              <a:gd name="T52" fmla="*/ 89 w 94"/>
              <a:gd name="T53" fmla="*/ 94 h 98"/>
              <a:gd name="T54" fmla="*/ 64 w 94"/>
              <a:gd name="T55"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98">
                <a:moveTo>
                  <a:pt x="93" y="45"/>
                </a:moveTo>
                <a:cubicBezTo>
                  <a:pt x="49" y="1"/>
                  <a:pt x="49" y="1"/>
                  <a:pt x="49" y="1"/>
                </a:cubicBezTo>
                <a:cubicBezTo>
                  <a:pt x="48" y="0"/>
                  <a:pt x="46" y="0"/>
                  <a:pt x="45" y="1"/>
                </a:cubicBezTo>
                <a:cubicBezTo>
                  <a:pt x="1" y="46"/>
                  <a:pt x="1" y="46"/>
                  <a:pt x="1" y="46"/>
                </a:cubicBezTo>
                <a:cubicBezTo>
                  <a:pt x="0" y="46"/>
                  <a:pt x="0" y="47"/>
                  <a:pt x="0" y="47"/>
                </a:cubicBezTo>
                <a:cubicBezTo>
                  <a:pt x="0" y="92"/>
                  <a:pt x="0" y="92"/>
                  <a:pt x="0" y="92"/>
                </a:cubicBezTo>
                <a:cubicBezTo>
                  <a:pt x="0" y="96"/>
                  <a:pt x="3" y="98"/>
                  <a:pt x="6" y="98"/>
                </a:cubicBezTo>
                <a:cubicBezTo>
                  <a:pt x="88" y="98"/>
                  <a:pt x="88" y="98"/>
                  <a:pt x="88" y="98"/>
                </a:cubicBezTo>
                <a:cubicBezTo>
                  <a:pt x="91" y="98"/>
                  <a:pt x="94" y="96"/>
                  <a:pt x="94" y="92"/>
                </a:cubicBezTo>
                <a:cubicBezTo>
                  <a:pt x="94" y="47"/>
                  <a:pt x="94" y="47"/>
                  <a:pt x="94" y="47"/>
                </a:cubicBezTo>
                <a:cubicBezTo>
                  <a:pt x="94" y="46"/>
                  <a:pt x="94" y="46"/>
                  <a:pt x="93" y="45"/>
                </a:cubicBezTo>
                <a:close/>
                <a:moveTo>
                  <a:pt x="60" y="94"/>
                </a:moveTo>
                <a:cubicBezTo>
                  <a:pt x="34" y="94"/>
                  <a:pt x="34" y="94"/>
                  <a:pt x="34" y="94"/>
                </a:cubicBezTo>
                <a:cubicBezTo>
                  <a:pt x="34" y="54"/>
                  <a:pt x="34" y="54"/>
                  <a:pt x="34" y="54"/>
                </a:cubicBezTo>
                <a:cubicBezTo>
                  <a:pt x="60" y="54"/>
                  <a:pt x="60" y="54"/>
                  <a:pt x="60" y="54"/>
                </a:cubicBezTo>
                <a:lnTo>
                  <a:pt x="60" y="94"/>
                </a:lnTo>
                <a:close/>
                <a:moveTo>
                  <a:pt x="64" y="94"/>
                </a:moveTo>
                <a:cubicBezTo>
                  <a:pt x="64" y="55"/>
                  <a:pt x="64" y="55"/>
                  <a:pt x="64" y="55"/>
                </a:cubicBezTo>
                <a:cubicBezTo>
                  <a:pt x="64" y="52"/>
                  <a:pt x="61" y="49"/>
                  <a:pt x="58" y="49"/>
                </a:cubicBezTo>
                <a:cubicBezTo>
                  <a:pt x="36" y="49"/>
                  <a:pt x="36" y="49"/>
                  <a:pt x="36" y="49"/>
                </a:cubicBezTo>
                <a:cubicBezTo>
                  <a:pt x="33" y="49"/>
                  <a:pt x="30" y="52"/>
                  <a:pt x="30" y="55"/>
                </a:cubicBezTo>
                <a:cubicBezTo>
                  <a:pt x="30" y="94"/>
                  <a:pt x="30" y="94"/>
                  <a:pt x="30" y="94"/>
                </a:cubicBezTo>
                <a:cubicBezTo>
                  <a:pt x="5" y="94"/>
                  <a:pt x="5" y="94"/>
                  <a:pt x="5" y="94"/>
                </a:cubicBezTo>
                <a:cubicBezTo>
                  <a:pt x="5" y="48"/>
                  <a:pt x="5" y="48"/>
                  <a:pt x="5" y="48"/>
                </a:cubicBezTo>
                <a:cubicBezTo>
                  <a:pt x="47" y="6"/>
                  <a:pt x="47" y="6"/>
                  <a:pt x="47" y="6"/>
                </a:cubicBezTo>
                <a:cubicBezTo>
                  <a:pt x="89" y="48"/>
                  <a:pt x="89" y="48"/>
                  <a:pt x="89" y="48"/>
                </a:cubicBezTo>
                <a:cubicBezTo>
                  <a:pt x="89" y="94"/>
                  <a:pt x="89" y="94"/>
                  <a:pt x="89" y="94"/>
                </a:cubicBezTo>
                <a:lnTo>
                  <a:pt x="64" y="9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02" name="Freeform 225"/>
          <p:cNvSpPr>
            <a:spLocks noEditPoints="1"/>
          </p:cNvSpPr>
          <p:nvPr/>
        </p:nvSpPr>
        <p:spPr bwMode="auto">
          <a:xfrm>
            <a:off x="6533270" y="1921217"/>
            <a:ext cx="332885" cy="347880"/>
          </a:xfrm>
          <a:custGeom>
            <a:avLst/>
            <a:gdLst>
              <a:gd name="T0" fmla="*/ 49 w 94"/>
              <a:gd name="T1" fmla="*/ 1 h 98"/>
              <a:gd name="T2" fmla="*/ 45 w 94"/>
              <a:gd name="T3" fmla="*/ 1 h 98"/>
              <a:gd name="T4" fmla="*/ 1 w 94"/>
              <a:gd name="T5" fmla="*/ 45 h 98"/>
              <a:gd name="T6" fmla="*/ 1 w 94"/>
              <a:gd name="T7" fmla="*/ 46 h 98"/>
              <a:gd name="T8" fmla="*/ 0 w 94"/>
              <a:gd name="T9" fmla="*/ 47 h 98"/>
              <a:gd name="T10" fmla="*/ 0 w 94"/>
              <a:gd name="T11" fmla="*/ 92 h 98"/>
              <a:gd name="T12" fmla="*/ 6 w 94"/>
              <a:gd name="T13" fmla="*/ 98 h 98"/>
              <a:gd name="T14" fmla="*/ 88 w 94"/>
              <a:gd name="T15" fmla="*/ 98 h 98"/>
              <a:gd name="T16" fmla="*/ 94 w 94"/>
              <a:gd name="T17" fmla="*/ 92 h 98"/>
              <a:gd name="T18" fmla="*/ 94 w 94"/>
              <a:gd name="T19" fmla="*/ 47 h 98"/>
              <a:gd name="T20" fmla="*/ 93 w 94"/>
              <a:gd name="T21" fmla="*/ 45 h 98"/>
              <a:gd name="T22" fmla="*/ 49 w 94"/>
              <a:gd name="T23" fmla="*/ 1 h 98"/>
              <a:gd name="T24" fmla="*/ 89 w 94"/>
              <a:gd name="T25" fmla="*/ 94 h 98"/>
              <a:gd name="T26" fmla="*/ 5 w 94"/>
              <a:gd name="T27" fmla="*/ 94 h 98"/>
              <a:gd name="T28" fmla="*/ 5 w 94"/>
              <a:gd name="T29" fmla="*/ 48 h 98"/>
              <a:gd name="T30" fmla="*/ 47 w 94"/>
              <a:gd name="T31" fmla="*/ 6 h 98"/>
              <a:gd name="T32" fmla="*/ 89 w 94"/>
              <a:gd name="T33" fmla="*/ 48 h 98"/>
              <a:gd name="T34" fmla="*/ 89 w 94"/>
              <a:gd name="T35"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98">
                <a:moveTo>
                  <a:pt x="49" y="1"/>
                </a:moveTo>
                <a:cubicBezTo>
                  <a:pt x="48" y="0"/>
                  <a:pt x="46" y="0"/>
                  <a:pt x="45" y="1"/>
                </a:cubicBezTo>
                <a:cubicBezTo>
                  <a:pt x="1" y="45"/>
                  <a:pt x="1" y="45"/>
                  <a:pt x="1" y="45"/>
                </a:cubicBezTo>
                <a:cubicBezTo>
                  <a:pt x="1" y="46"/>
                  <a:pt x="1" y="46"/>
                  <a:pt x="1" y="46"/>
                </a:cubicBezTo>
                <a:cubicBezTo>
                  <a:pt x="0" y="46"/>
                  <a:pt x="0" y="47"/>
                  <a:pt x="0" y="47"/>
                </a:cubicBezTo>
                <a:cubicBezTo>
                  <a:pt x="0" y="92"/>
                  <a:pt x="0" y="92"/>
                  <a:pt x="0" y="92"/>
                </a:cubicBezTo>
                <a:cubicBezTo>
                  <a:pt x="0" y="96"/>
                  <a:pt x="3" y="98"/>
                  <a:pt x="6" y="98"/>
                </a:cubicBezTo>
                <a:cubicBezTo>
                  <a:pt x="88" y="98"/>
                  <a:pt x="88" y="98"/>
                  <a:pt x="88" y="98"/>
                </a:cubicBezTo>
                <a:cubicBezTo>
                  <a:pt x="91" y="98"/>
                  <a:pt x="94" y="96"/>
                  <a:pt x="94" y="92"/>
                </a:cubicBezTo>
                <a:cubicBezTo>
                  <a:pt x="94" y="47"/>
                  <a:pt x="94" y="47"/>
                  <a:pt x="94" y="47"/>
                </a:cubicBezTo>
                <a:cubicBezTo>
                  <a:pt x="94" y="46"/>
                  <a:pt x="94" y="46"/>
                  <a:pt x="93" y="45"/>
                </a:cubicBezTo>
                <a:lnTo>
                  <a:pt x="49" y="1"/>
                </a:lnTo>
                <a:close/>
                <a:moveTo>
                  <a:pt x="89" y="94"/>
                </a:moveTo>
                <a:cubicBezTo>
                  <a:pt x="5" y="94"/>
                  <a:pt x="5" y="94"/>
                  <a:pt x="5" y="94"/>
                </a:cubicBezTo>
                <a:cubicBezTo>
                  <a:pt x="5" y="48"/>
                  <a:pt x="5" y="48"/>
                  <a:pt x="5" y="48"/>
                </a:cubicBezTo>
                <a:cubicBezTo>
                  <a:pt x="47" y="6"/>
                  <a:pt x="47" y="6"/>
                  <a:pt x="47" y="6"/>
                </a:cubicBezTo>
                <a:cubicBezTo>
                  <a:pt x="89" y="48"/>
                  <a:pt x="89" y="48"/>
                  <a:pt x="89" y="48"/>
                </a:cubicBezTo>
                <a:lnTo>
                  <a:pt x="89" y="9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03" name="Freeform 226"/>
          <p:cNvSpPr/>
          <p:nvPr/>
        </p:nvSpPr>
        <p:spPr bwMode="auto">
          <a:xfrm>
            <a:off x="6473292" y="1847742"/>
            <a:ext cx="454344" cy="236918"/>
          </a:xfrm>
          <a:custGeom>
            <a:avLst/>
            <a:gdLst>
              <a:gd name="T0" fmla="*/ 127 w 128"/>
              <a:gd name="T1" fmla="*/ 63 h 67"/>
              <a:gd name="T2" fmla="*/ 66 w 128"/>
              <a:gd name="T3" fmla="*/ 1 h 67"/>
              <a:gd name="T4" fmla="*/ 64 w 128"/>
              <a:gd name="T5" fmla="*/ 0 h 67"/>
              <a:gd name="T6" fmla="*/ 62 w 128"/>
              <a:gd name="T7" fmla="*/ 1 h 67"/>
              <a:gd name="T8" fmla="*/ 1 w 128"/>
              <a:gd name="T9" fmla="*/ 63 h 67"/>
              <a:gd name="T10" fmla="*/ 1 w 128"/>
              <a:gd name="T11" fmla="*/ 66 h 67"/>
              <a:gd name="T12" fmla="*/ 4 w 128"/>
              <a:gd name="T13" fmla="*/ 66 h 67"/>
              <a:gd name="T14" fmla="*/ 64 w 128"/>
              <a:gd name="T15" fmla="*/ 6 h 67"/>
              <a:gd name="T16" fmla="*/ 124 w 128"/>
              <a:gd name="T17" fmla="*/ 66 h 67"/>
              <a:gd name="T18" fmla="*/ 127 w 128"/>
              <a:gd name="T19" fmla="*/ 66 h 67"/>
              <a:gd name="T20" fmla="*/ 127 w 128"/>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67">
                <a:moveTo>
                  <a:pt x="127" y="63"/>
                </a:moveTo>
                <a:cubicBezTo>
                  <a:pt x="66" y="1"/>
                  <a:pt x="66" y="1"/>
                  <a:pt x="66" y="1"/>
                </a:cubicBezTo>
                <a:cubicBezTo>
                  <a:pt x="65" y="1"/>
                  <a:pt x="65" y="0"/>
                  <a:pt x="64" y="0"/>
                </a:cubicBezTo>
                <a:cubicBezTo>
                  <a:pt x="63" y="0"/>
                  <a:pt x="63" y="1"/>
                  <a:pt x="62" y="1"/>
                </a:cubicBezTo>
                <a:cubicBezTo>
                  <a:pt x="62" y="1"/>
                  <a:pt x="1" y="63"/>
                  <a:pt x="1" y="63"/>
                </a:cubicBezTo>
                <a:cubicBezTo>
                  <a:pt x="0" y="64"/>
                  <a:pt x="0" y="65"/>
                  <a:pt x="1" y="66"/>
                </a:cubicBezTo>
                <a:cubicBezTo>
                  <a:pt x="2" y="67"/>
                  <a:pt x="3" y="67"/>
                  <a:pt x="4" y="66"/>
                </a:cubicBezTo>
                <a:cubicBezTo>
                  <a:pt x="64" y="6"/>
                  <a:pt x="64" y="6"/>
                  <a:pt x="64" y="6"/>
                </a:cubicBezTo>
                <a:cubicBezTo>
                  <a:pt x="124" y="66"/>
                  <a:pt x="124" y="66"/>
                  <a:pt x="124" y="66"/>
                </a:cubicBezTo>
                <a:cubicBezTo>
                  <a:pt x="125" y="67"/>
                  <a:pt x="126" y="67"/>
                  <a:pt x="127" y="66"/>
                </a:cubicBezTo>
                <a:cubicBezTo>
                  <a:pt x="128" y="65"/>
                  <a:pt x="128" y="64"/>
                  <a:pt x="127" y="63"/>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04" name="Freeform 227"/>
          <p:cNvSpPr>
            <a:spLocks noEditPoints="1"/>
          </p:cNvSpPr>
          <p:nvPr/>
        </p:nvSpPr>
        <p:spPr bwMode="auto">
          <a:xfrm>
            <a:off x="5564605" y="1832748"/>
            <a:ext cx="458841" cy="454344"/>
          </a:xfrm>
          <a:custGeom>
            <a:avLst/>
            <a:gdLst>
              <a:gd name="T0" fmla="*/ 128 w 129"/>
              <a:gd name="T1" fmla="*/ 124 h 128"/>
              <a:gd name="T2" fmla="*/ 88 w 129"/>
              <a:gd name="T3" fmla="*/ 84 h 128"/>
              <a:gd name="T4" fmla="*/ 89 w 129"/>
              <a:gd name="T5" fmla="*/ 83 h 128"/>
              <a:gd name="T6" fmla="*/ 101 w 129"/>
              <a:gd name="T7" fmla="*/ 50 h 128"/>
              <a:gd name="T8" fmla="*/ 51 w 129"/>
              <a:gd name="T9" fmla="*/ 0 h 128"/>
              <a:gd name="T10" fmla="*/ 15 w 129"/>
              <a:gd name="T11" fmla="*/ 15 h 128"/>
              <a:gd name="T12" fmla="*/ 0 w 129"/>
              <a:gd name="T13" fmla="*/ 50 h 128"/>
              <a:gd name="T14" fmla="*/ 15 w 129"/>
              <a:gd name="T15" fmla="*/ 86 h 128"/>
              <a:gd name="T16" fmla="*/ 51 w 129"/>
              <a:gd name="T17" fmla="*/ 101 h 128"/>
              <a:gd name="T18" fmla="*/ 84 w 129"/>
              <a:gd name="T19" fmla="*/ 88 h 128"/>
              <a:gd name="T20" fmla="*/ 85 w 129"/>
              <a:gd name="T21" fmla="*/ 88 h 128"/>
              <a:gd name="T22" fmla="*/ 124 w 129"/>
              <a:gd name="T23" fmla="*/ 127 h 128"/>
              <a:gd name="T24" fmla="*/ 128 w 129"/>
              <a:gd name="T25" fmla="*/ 127 h 128"/>
              <a:gd name="T26" fmla="*/ 128 w 129"/>
              <a:gd name="T27" fmla="*/ 124 h 128"/>
              <a:gd name="T28" fmla="*/ 83 w 129"/>
              <a:gd name="T29" fmla="*/ 83 h 128"/>
              <a:gd name="T30" fmla="*/ 69 w 129"/>
              <a:gd name="T31" fmla="*/ 93 h 128"/>
              <a:gd name="T32" fmla="*/ 51 w 129"/>
              <a:gd name="T33" fmla="*/ 96 h 128"/>
              <a:gd name="T34" fmla="*/ 33 w 129"/>
              <a:gd name="T35" fmla="*/ 93 h 128"/>
              <a:gd name="T36" fmla="*/ 18 w 129"/>
              <a:gd name="T37" fmla="*/ 83 h 128"/>
              <a:gd name="T38" fmla="*/ 9 w 129"/>
              <a:gd name="T39" fmla="*/ 68 h 128"/>
              <a:gd name="T40" fmla="*/ 5 w 129"/>
              <a:gd name="T41" fmla="*/ 50 h 128"/>
              <a:gd name="T42" fmla="*/ 9 w 129"/>
              <a:gd name="T43" fmla="*/ 32 h 128"/>
              <a:gd name="T44" fmla="*/ 18 w 129"/>
              <a:gd name="T45" fmla="*/ 18 h 128"/>
              <a:gd name="T46" fmla="*/ 33 w 129"/>
              <a:gd name="T47" fmla="*/ 8 h 128"/>
              <a:gd name="T48" fmla="*/ 69 w 129"/>
              <a:gd name="T49" fmla="*/ 8 h 128"/>
              <a:gd name="T50" fmla="*/ 83 w 129"/>
              <a:gd name="T51" fmla="*/ 18 h 128"/>
              <a:gd name="T52" fmla="*/ 93 w 129"/>
              <a:gd name="T53" fmla="*/ 32 h 128"/>
              <a:gd name="T54" fmla="*/ 97 w 129"/>
              <a:gd name="T55" fmla="*/ 50 h 128"/>
              <a:gd name="T56" fmla="*/ 93 w 129"/>
              <a:gd name="T57" fmla="*/ 68 h 128"/>
              <a:gd name="T58" fmla="*/ 83 w 129"/>
              <a:gd name="T59" fmla="*/ 8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128">
                <a:moveTo>
                  <a:pt x="128" y="124"/>
                </a:moveTo>
                <a:cubicBezTo>
                  <a:pt x="88" y="84"/>
                  <a:pt x="88" y="84"/>
                  <a:pt x="88" y="84"/>
                </a:cubicBezTo>
                <a:cubicBezTo>
                  <a:pt x="89" y="83"/>
                  <a:pt x="89" y="83"/>
                  <a:pt x="89" y="83"/>
                </a:cubicBezTo>
                <a:cubicBezTo>
                  <a:pt x="97" y="74"/>
                  <a:pt x="101" y="62"/>
                  <a:pt x="101" y="50"/>
                </a:cubicBezTo>
                <a:cubicBezTo>
                  <a:pt x="101" y="22"/>
                  <a:pt x="79" y="0"/>
                  <a:pt x="51" y="0"/>
                </a:cubicBezTo>
                <a:cubicBezTo>
                  <a:pt x="37" y="0"/>
                  <a:pt x="25" y="5"/>
                  <a:pt x="15" y="15"/>
                </a:cubicBezTo>
                <a:cubicBezTo>
                  <a:pt x="6" y="24"/>
                  <a:pt x="0" y="37"/>
                  <a:pt x="0" y="50"/>
                </a:cubicBezTo>
                <a:cubicBezTo>
                  <a:pt x="0" y="64"/>
                  <a:pt x="6" y="76"/>
                  <a:pt x="15" y="86"/>
                </a:cubicBezTo>
                <a:cubicBezTo>
                  <a:pt x="25" y="96"/>
                  <a:pt x="37" y="101"/>
                  <a:pt x="51" y="101"/>
                </a:cubicBezTo>
                <a:cubicBezTo>
                  <a:pt x="63" y="101"/>
                  <a:pt x="75" y="96"/>
                  <a:pt x="84" y="88"/>
                </a:cubicBezTo>
                <a:cubicBezTo>
                  <a:pt x="85" y="88"/>
                  <a:pt x="85" y="88"/>
                  <a:pt x="85" y="88"/>
                </a:cubicBezTo>
                <a:cubicBezTo>
                  <a:pt x="124" y="127"/>
                  <a:pt x="124" y="127"/>
                  <a:pt x="124" y="127"/>
                </a:cubicBezTo>
                <a:cubicBezTo>
                  <a:pt x="125" y="128"/>
                  <a:pt x="127" y="128"/>
                  <a:pt x="128" y="127"/>
                </a:cubicBezTo>
                <a:cubicBezTo>
                  <a:pt x="129" y="126"/>
                  <a:pt x="129" y="125"/>
                  <a:pt x="128" y="124"/>
                </a:cubicBezTo>
                <a:close/>
                <a:moveTo>
                  <a:pt x="83" y="83"/>
                </a:moveTo>
                <a:cubicBezTo>
                  <a:pt x="79" y="87"/>
                  <a:pt x="74" y="90"/>
                  <a:pt x="69" y="93"/>
                </a:cubicBezTo>
                <a:cubicBezTo>
                  <a:pt x="63" y="95"/>
                  <a:pt x="57" y="96"/>
                  <a:pt x="51" y="96"/>
                </a:cubicBezTo>
                <a:cubicBezTo>
                  <a:pt x="45" y="96"/>
                  <a:pt x="39" y="95"/>
                  <a:pt x="33" y="93"/>
                </a:cubicBezTo>
                <a:cubicBezTo>
                  <a:pt x="27" y="90"/>
                  <a:pt x="23" y="87"/>
                  <a:pt x="18" y="83"/>
                </a:cubicBezTo>
                <a:cubicBezTo>
                  <a:pt x="14" y="79"/>
                  <a:pt x="11" y="74"/>
                  <a:pt x="9" y="68"/>
                </a:cubicBezTo>
                <a:cubicBezTo>
                  <a:pt x="6" y="63"/>
                  <a:pt x="5" y="57"/>
                  <a:pt x="5" y="50"/>
                </a:cubicBezTo>
                <a:cubicBezTo>
                  <a:pt x="5" y="44"/>
                  <a:pt x="6" y="38"/>
                  <a:pt x="9" y="32"/>
                </a:cubicBezTo>
                <a:cubicBezTo>
                  <a:pt x="11" y="27"/>
                  <a:pt x="14" y="22"/>
                  <a:pt x="18" y="18"/>
                </a:cubicBezTo>
                <a:cubicBezTo>
                  <a:pt x="23" y="14"/>
                  <a:pt x="27" y="10"/>
                  <a:pt x="33" y="8"/>
                </a:cubicBezTo>
                <a:cubicBezTo>
                  <a:pt x="44" y="3"/>
                  <a:pt x="57" y="3"/>
                  <a:pt x="69" y="8"/>
                </a:cubicBezTo>
                <a:cubicBezTo>
                  <a:pt x="74" y="10"/>
                  <a:pt x="79" y="14"/>
                  <a:pt x="83" y="18"/>
                </a:cubicBezTo>
                <a:cubicBezTo>
                  <a:pt x="87" y="22"/>
                  <a:pt x="91" y="27"/>
                  <a:pt x="93" y="32"/>
                </a:cubicBezTo>
                <a:cubicBezTo>
                  <a:pt x="96" y="38"/>
                  <a:pt x="97" y="44"/>
                  <a:pt x="97" y="50"/>
                </a:cubicBezTo>
                <a:cubicBezTo>
                  <a:pt x="97" y="57"/>
                  <a:pt x="96" y="63"/>
                  <a:pt x="93" y="68"/>
                </a:cubicBezTo>
                <a:cubicBezTo>
                  <a:pt x="91" y="74"/>
                  <a:pt x="87" y="79"/>
                  <a:pt x="83" y="83"/>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05" name="Freeform 228"/>
          <p:cNvSpPr/>
          <p:nvPr/>
        </p:nvSpPr>
        <p:spPr bwMode="auto">
          <a:xfrm>
            <a:off x="5671069" y="2003688"/>
            <a:ext cx="149948" cy="16495"/>
          </a:xfrm>
          <a:custGeom>
            <a:avLst/>
            <a:gdLst>
              <a:gd name="T0" fmla="*/ 39 w 42"/>
              <a:gd name="T1" fmla="*/ 0 h 5"/>
              <a:gd name="T2" fmla="*/ 2 w 42"/>
              <a:gd name="T3" fmla="*/ 0 h 5"/>
              <a:gd name="T4" fmla="*/ 0 w 42"/>
              <a:gd name="T5" fmla="*/ 2 h 5"/>
              <a:gd name="T6" fmla="*/ 2 w 42"/>
              <a:gd name="T7" fmla="*/ 5 h 5"/>
              <a:gd name="T8" fmla="*/ 39 w 42"/>
              <a:gd name="T9" fmla="*/ 5 h 5"/>
              <a:gd name="T10" fmla="*/ 42 w 42"/>
              <a:gd name="T11" fmla="*/ 2 h 5"/>
              <a:gd name="T12" fmla="*/ 39 w 42"/>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2" h="5">
                <a:moveTo>
                  <a:pt x="39" y="0"/>
                </a:moveTo>
                <a:cubicBezTo>
                  <a:pt x="2" y="0"/>
                  <a:pt x="2" y="0"/>
                  <a:pt x="2" y="0"/>
                </a:cubicBezTo>
                <a:cubicBezTo>
                  <a:pt x="1" y="0"/>
                  <a:pt x="0" y="1"/>
                  <a:pt x="0" y="2"/>
                </a:cubicBezTo>
                <a:cubicBezTo>
                  <a:pt x="0" y="4"/>
                  <a:pt x="1" y="5"/>
                  <a:pt x="2" y="5"/>
                </a:cubicBezTo>
                <a:cubicBezTo>
                  <a:pt x="39" y="5"/>
                  <a:pt x="39" y="5"/>
                  <a:pt x="39" y="5"/>
                </a:cubicBezTo>
                <a:cubicBezTo>
                  <a:pt x="41" y="5"/>
                  <a:pt x="42" y="4"/>
                  <a:pt x="42" y="2"/>
                </a:cubicBezTo>
                <a:cubicBezTo>
                  <a:pt x="42" y="1"/>
                  <a:pt x="41" y="0"/>
                  <a:pt x="39"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06" name="Freeform 229"/>
          <p:cNvSpPr>
            <a:spLocks noEditPoints="1"/>
          </p:cNvSpPr>
          <p:nvPr/>
        </p:nvSpPr>
        <p:spPr bwMode="auto">
          <a:xfrm>
            <a:off x="4657418" y="1832748"/>
            <a:ext cx="454344" cy="454344"/>
          </a:xfrm>
          <a:custGeom>
            <a:avLst/>
            <a:gdLst>
              <a:gd name="T0" fmla="*/ 127 w 128"/>
              <a:gd name="T1" fmla="*/ 124 h 128"/>
              <a:gd name="T2" fmla="*/ 88 w 128"/>
              <a:gd name="T3" fmla="*/ 84 h 128"/>
              <a:gd name="T4" fmla="*/ 89 w 128"/>
              <a:gd name="T5" fmla="*/ 83 h 128"/>
              <a:gd name="T6" fmla="*/ 101 w 128"/>
              <a:gd name="T7" fmla="*/ 50 h 128"/>
              <a:gd name="T8" fmla="*/ 50 w 128"/>
              <a:gd name="T9" fmla="*/ 0 h 128"/>
              <a:gd name="T10" fmla="*/ 15 w 128"/>
              <a:gd name="T11" fmla="*/ 15 h 128"/>
              <a:gd name="T12" fmla="*/ 0 w 128"/>
              <a:gd name="T13" fmla="*/ 50 h 128"/>
              <a:gd name="T14" fmla="*/ 50 w 128"/>
              <a:gd name="T15" fmla="*/ 101 h 128"/>
              <a:gd name="T16" fmla="*/ 84 w 128"/>
              <a:gd name="T17" fmla="*/ 88 h 128"/>
              <a:gd name="T18" fmla="*/ 85 w 128"/>
              <a:gd name="T19" fmla="*/ 88 h 128"/>
              <a:gd name="T20" fmla="*/ 124 w 128"/>
              <a:gd name="T21" fmla="*/ 127 h 128"/>
              <a:gd name="T22" fmla="*/ 127 w 128"/>
              <a:gd name="T23" fmla="*/ 127 h 128"/>
              <a:gd name="T24" fmla="*/ 127 w 128"/>
              <a:gd name="T25" fmla="*/ 124 h 128"/>
              <a:gd name="T26" fmla="*/ 83 w 128"/>
              <a:gd name="T27" fmla="*/ 83 h 128"/>
              <a:gd name="T28" fmla="*/ 68 w 128"/>
              <a:gd name="T29" fmla="*/ 93 h 128"/>
              <a:gd name="T30" fmla="*/ 50 w 128"/>
              <a:gd name="T31" fmla="*/ 96 h 128"/>
              <a:gd name="T32" fmla="*/ 33 w 128"/>
              <a:gd name="T33" fmla="*/ 93 h 128"/>
              <a:gd name="T34" fmla="*/ 18 w 128"/>
              <a:gd name="T35" fmla="*/ 83 h 128"/>
              <a:gd name="T36" fmla="*/ 8 w 128"/>
              <a:gd name="T37" fmla="*/ 68 h 128"/>
              <a:gd name="T38" fmla="*/ 5 w 128"/>
              <a:gd name="T39" fmla="*/ 50 h 128"/>
              <a:gd name="T40" fmla="*/ 8 w 128"/>
              <a:gd name="T41" fmla="*/ 32 h 128"/>
              <a:gd name="T42" fmla="*/ 18 w 128"/>
              <a:gd name="T43" fmla="*/ 18 h 128"/>
              <a:gd name="T44" fmla="*/ 33 w 128"/>
              <a:gd name="T45" fmla="*/ 8 h 128"/>
              <a:gd name="T46" fmla="*/ 68 w 128"/>
              <a:gd name="T47" fmla="*/ 8 h 128"/>
              <a:gd name="T48" fmla="*/ 83 w 128"/>
              <a:gd name="T49" fmla="*/ 18 h 128"/>
              <a:gd name="T50" fmla="*/ 93 w 128"/>
              <a:gd name="T51" fmla="*/ 32 h 128"/>
              <a:gd name="T52" fmla="*/ 96 w 128"/>
              <a:gd name="T53" fmla="*/ 50 h 128"/>
              <a:gd name="T54" fmla="*/ 93 w 128"/>
              <a:gd name="T55" fmla="*/ 68 h 128"/>
              <a:gd name="T56" fmla="*/ 83 w 128"/>
              <a:gd name="T57" fmla="*/ 8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128">
                <a:moveTo>
                  <a:pt x="127" y="124"/>
                </a:moveTo>
                <a:cubicBezTo>
                  <a:pt x="88" y="84"/>
                  <a:pt x="88" y="84"/>
                  <a:pt x="88" y="84"/>
                </a:cubicBezTo>
                <a:cubicBezTo>
                  <a:pt x="89" y="83"/>
                  <a:pt x="89" y="83"/>
                  <a:pt x="89" y="83"/>
                </a:cubicBezTo>
                <a:cubicBezTo>
                  <a:pt x="97" y="74"/>
                  <a:pt x="101" y="62"/>
                  <a:pt x="101" y="50"/>
                </a:cubicBezTo>
                <a:cubicBezTo>
                  <a:pt x="101" y="22"/>
                  <a:pt x="78" y="0"/>
                  <a:pt x="50" y="0"/>
                </a:cubicBezTo>
                <a:cubicBezTo>
                  <a:pt x="37" y="0"/>
                  <a:pt x="24" y="5"/>
                  <a:pt x="15" y="15"/>
                </a:cubicBezTo>
                <a:cubicBezTo>
                  <a:pt x="5" y="24"/>
                  <a:pt x="0" y="37"/>
                  <a:pt x="0" y="50"/>
                </a:cubicBezTo>
                <a:cubicBezTo>
                  <a:pt x="0" y="78"/>
                  <a:pt x="23" y="101"/>
                  <a:pt x="50" y="101"/>
                </a:cubicBezTo>
                <a:cubicBezTo>
                  <a:pt x="63" y="101"/>
                  <a:pt x="74" y="96"/>
                  <a:pt x="84" y="88"/>
                </a:cubicBezTo>
                <a:cubicBezTo>
                  <a:pt x="85" y="88"/>
                  <a:pt x="85" y="88"/>
                  <a:pt x="85" y="88"/>
                </a:cubicBezTo>
                <a:cubicBezTo>
                  <a:pt x="124" y="127"/>
                  <a:pt x="124" y="127"/>
                  <a:pt x="124" y="127"/>
                </a:cubicBezTo>
                <a:cubicBezTo>
                  <a:pt x="125" y="128"/>
                  <a:pt x="126" y="128"/>
                  <a:pt x="127" y="127"/>
                </a:cubicBezTo>
                <a:cubicBezTo>
                  <a:pt x="128" y="126"/>
                  <a:pt x="128" y="125"/>
                  <a:pt x="127" y="124"/>
                </a:cubicBezTo>
                <a:close/>
                <a:moveTo>
                  <a:pt x="83" y="83"/>
                </a:moveTo>
                <a:cubicBezTo>
                  <a:pt x="79" y="87"/>
                  <a:pt x="74" y="90"/>
                  <a:pt x="68" y="93"/>
                </a:cubicBezTo>
                <a:cubicBezTo>
                  <a:pt x="63" y="95"/>
                  <a:pt x="57" y="96"/>
                  <a:pt x="50" y="96"/>
                </a:cubicBezTo>
                <a:cubicBezTo>
                  <a:pt x="44" y="96"/>
                  <a:pt x="38" y="95"/>
                  <a:pt x="33" y="93"/>
                </a:cubicBezTo>
                <a:cubicBezTo>
                  <a:pt x="27" y="90"/>
                  <a:pt x="22" y="87"/>
                  <a:pt x="18" y="83"/>
                </a:cubicBezTo>
                <a:cubicBezTo>
                  <a:pt x="14" y="79"/>
                  <a:pt x="10" y="74"/>
                  <a:pt x="8" y="68"/>
                </a:cubicBezTo>
                <a:cubicBezTo>
                  <a:pt x="6" y="63"/>
                  <a:pt x="5" y="57"/>
                  <a:pt x="5" y="50"/>
                </a:cubicBezTo>
                <a:cubicBezTo>
                  <a:pt x="5" y="44"/>
                  <a:pt x="6" y="38"/>
                  <a:pt x="8" y="32"/>
                </a:cubicBezTo>
                <a:cubicBezTo>
                  <a:pt x="10" y="27"/>
                  <a:pt x="14" y="22"/>
                  <a:pt x="18" y="18"/>
                </a:cubicBezTo>
                <a:cubicBezTo>
                  <a:pt x="22" y="14"/>
                  <a:pt x="27" y="10"/>
                  <a:pt x="33" y="8"/>
                </a:cubicBezTo>
                <a:cubicBezTo>
                  <a:pt x="44" y="3"/>
                  <a:pt x="57" y="3"/>
                  <a:pt x="68" y="8"/>
                </a:cubicBezTo>
                <a:cubicBezTo>
                  <a:pt x="74" y="10"/>
                  <a:pt x="79" y="14"/>
                  <a:pt x="83" y="18"/>
                </a:cubicBezTo>
                <a:cubicBezTo>
                  <a:pt x="87" y="22"/>
                  <a:pt x="90" y="27"/>
                  <a:pt x="93" y="32"/>
                </a:cubicBezTo>
                <a:cubicBezTo>
                  <a:pt x="95" y="38"/>
                  <a:pt x="96" y="44"/>
                  <a:pt x="96" y="50"/>
                </a:cubicBezTo>
                <a:cubicBezTo>
                  <a:pt x="96" y="57"/>
                  <a:pt x="95" y="63"/>
                  <a:pt x="93" y="68"/>
                </a:cubicBezTo>
                <a:cubicBezTo>
                  <a:pt x="90" y="74"/>
                  <a:pt x="87" y="79"/>
                  <a:pt x="83" y="83"/>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07" name="Freeform 230"/>
          <p:cNvSpPr/>
          <p:nvPr/>
        </p:nvSpPr>
        <p:spPr bwMode="auto">
          <a:xfrm>
            <a:off x="4763881" y="1939212"/>
            <a:ext cx="145450" cy="145450"/>
          </a:xfrm>
          <a:custGeom>
            <a:avLst/>
            <a:gdLst>
              <a:gd name="T0" fmla="*/ 39 w 41"/>
              <a:gd name="T1" fmla="*/ 18 h 41"/>
              <a:gd name="T2" fmla="*/ 23 w 41"/>
              <a:gd name="T3" fmla="*/ 18 h 41"/>
              <a:gd name="T4" fmla="*/ 23 w 41"/>
              <a:gd name="T5" fmla="*/ 2 h 41"/>
              <a:gd name="T6" fmla="*/ 20 w 41"/>
              <a:gd name="T7" fmla="*/ 0 h 41"/>
              <a:gd name="T8" fmla="*/ 18 w 41"/>
              <a:gd name="T9" fmla="*/ 2 h 41"/>
              <a:gd name="T10" fmla="*/ 18 w 41"/>
              <a:gd name="T11" fmla="*/ 18 h 41"/>
              <a:gd name="T12" fmla="*/ 2 w 41"/>
              <a:gd name="T13" fmla="*/ 18 h 41"/>
              <a:gd name="T14" fmla="*/ 0 w 41"/>
              <a:gd name="T15" fmla="*/ 20 h 41"/>
              <a:gd name="T16" fmla="*/ 2 w 41"/>
              <a:gd name="T17" fmla="*/ 23 h 41"/>
              <a:gd name="T18" fmla="*/ 18 w 41"/>
              <a:gd name="T19" fmla="*/ 23 h 41"/>
              <a:gd name="T20" fmla="*/ 18 w 41"/>
              <a:gd name="T21" fmla="*/ 39 h 41"/>
              <a:gd name="T22" fmla="*/ 20 w 41"/>
              <a:gd name="T23" fmla="*/ 41 h 41"/>
              <a:gd name="T24" fmla="*/ 23 w 41"/>
              <a:gd name="T25" fmla="*/ 39 h 41"/>
              <a:gd name="T26" fmla="*/ 23 w 41"/>
              <a:gd name="T27" fmla="*/ 23 h 41"/>
              <a:gd name="T28" fmla="*/ 39 w 41"/>
              <a:gd name="T29" fmla="*/ 23 h 41"/>
              <a:gd name="T30" fmla="*/ 41 w 41"/>
              <a:gd name="T31" fmla="*/ 20 h 41"/>
              <a:gd name="T32" fmla="*/ 39 w 41"/>
              <a:gd name="T3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39" y="18"/>
                </a:moveTo>
                <a:cubicBezTo>
                  <a:pt x="23" y="18"/>
                  <a:pt x="23" y="18"/>
                  <a:pt x="23" y="18"/>
                </a:cubicBezTo>
                <a:cubicBezTo>
                  <a:pt x="23" y="2"/>
                  <a:pt x="23" y="2"/>
                  <a:pt x="23" y="2"/>
                </a:cubicBezTo>
                <a:cubicBezTo>
                  <a:pt x="23" y="1"/>
                  <a:pt x="22" y="0"/>
                  <a:pt x="20" y="0"/>
                </a:cubicBezTo>
                <a:cubicBezTo>
                  <a:pt x="19" y="0"/>
                  <a:pt x="18" y="1"/>
                  <a:pt x="18" y="2"/>
                </a:cubicBezTo>
                <a:cubicBezTo>
                  <a:pt x="18" y="18"/>
                  <a:pt x="18" y="18"/>
                  <a:pt x="18" y="18"/>
                </a:cubicBezTo>
                <a:cubicBezTo>
                  <a:pt x="2" y="18"/>
                  <a:pt x="2" y="18"/>
                  <a:pt x="2" y="18"/>
                </a:cubicBezTo>
                <a:cubicBezTo>
                  <a:pt x="1" y="18"/>
                  <a:pt x="0" y="19"/>
                  <a:pt x="0" y="20"/>
                </a:cubicBezTo>
                <a:cubicBezTo>
                  <a:pt x="0" y="22"/>
                  <a:pt x="1" y="23"/>
                  <a:pt x="2" y="23"/>
                </a:cubicBezTo>
                <a:cubicBezTo>
                  <a:pt x="18" y="23"/>
                  <a:pt x="18" y="23"/>
                  <a:pt x="18" y="23"/>
                </a:cubicBezTo>
                <a:cubicBezTo>
                  <a:pt x="18" y="39"/>
                  <a:pt x="18" y="39"/>
                  <a:pt x="18" y="39"/>
                </a:cubicBezTo>
                <a:cubicBezTo>
                  <a:pt x="18" y="40"/>
                  <a:pt x="19" y="41"/>
                  <a:pt x="20" y="41"/>
                </a:cubicBezTo>
                <a:cubicBezTo>
                  <a:pt x="22" y="41"/>
                  <a:pt x="23" y="40"/>
                  <a:pt x="23" y="39"/>
                </a:cubicBezTo>
                <a:cubicBezTo>
                  <a:pt x="23" y="23"/>
                  <a:pt x="23" y="23"/>
                  <a:pt x="23" y="23"/>
                </a:cubicBezTo>
                <a:cubicBezTo>
                  <a:pt x="39" y="23"/>
                  <a:pt x="39" y="23"/>
                  <a:pt x="39" y="23"/>
                </a:cubicBezTo>
                <a:cubicBezTo>
                  <a:pt x="40" y="23"/>
                  <a:pt x="41" y="22"/>
                  <a:pt x="41" y="20"/>
                </a:cubicBezTo>
                <a:cubicBezTo>
                  <a:pt x="41" y="19"/>
                  <a:pt x="40" y="18"/>
                  <a:pt x="39" y="18"/>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08" name="Freeform 231"/>
          <p:cNvSpPr>
            <a:spLocks noEditPoints="1"/>
          </p:cNvSpPr>
          <p:nvPr/>
        </p:nvSpPr>
        <p:spPr bwMode="auto">
          <a:xfrm>
            <a:off x="3750231" y="1832748"/>
            <a:ext cx="452844" cy="454344"/>
          </a:xfrm>
          <a:custGeom>
            <a:avLst/>
            <a:gdLst>
              <a:gd name="T0" fmla="*/ 127 w 128"/>
              <a:gd name="T1" fmla="*/ 124 h 128"/>
              <a:gd name="T2" fmla="*/ 88 w 128"/>
              <a:gd name="T3" fmla="*/ 84 h 128"/>
              <a:gd name="T4" fmla="*/ 89 w 128"/>
              <a:gd name="T5" fmla="*/ 83 h 128"/>
              <a:gd name="T6" fmla="*/ 101 w 128"/>
              <a:gd name="T7" fmla="*/ 50 h 128"/>
              <a:gd name="T8" fmla="*/ 50 w 128"/>
              <a:gd name="T9" fmla="*/ 0 h 128"/>
              <a:gd name="T10" fmla="*/ 15 w 128"/>
              <a:gd name="T11" fmla="*/ 15 h 128"/>
              <a:gd name="T12" fmla="*/ 0 w 128"/>
              <a:gd name="T13" fmla="*/ 50 h 128"/>
              <a:gd name="T14" fmla="*/ 50 w 128"/>
              <a:gd name="T15" fmla="*/ 101 h 128"/>
              <a:gd name="T16" fmla="*/ 84 w 128"/>
              <a:gd name="T17" fmla="*/ 88 h 128"/>
              <a:gd name="T18" fmla="*/ 85 w 128"/>
              <a:gd name="T19" fmla="*/ 88 h 128"/>
              <a:gd name="T20" fmla="*/ 124 w 128"/>
              <a:gd name="T21" fmla="*/ 127 h 128"/>
              <a:gd name="T22" fmla="*/ 127 w 128"/>
              <a:gd name="T23" fmla="*/ 127 h 128"/>
              <a:gd name="T24" fmla="*/ 127 w 128"/>
              <a:gd name="T25" fmla="*/ 124 h 128"/>
              <a:gd name="T26" fmla="*/ 83 w 128"/>
              <a:gd name="T27" fmla="*/ 83 h 128"/>
              <a:gd name="T28" fmla="*/ 68 w 128"/>
              <a:gd name="T29" fmla="*/ 93 h 128"/>
              <a:gd name="T30" fmla="*/ 50 w 128"/>
              <a:gd name="T31" fmla="*/ 96 h 128"/>
              <a:gd name="T32" fmla="*/ 33 w 128"/>
              <a:gd name="T33" fmla="*/ 93 h 128"/>
              <a:gd name="T34" fmla="*/ 18 w 128"/>
              <a:gd name="T35" fmla="*/ 83 h 128"/>
              <a:gd name="T36" fmla="*/ 8 w 128"/>
              <a:gd name="T37" fmla="*/ 68 h 128"/>
              <a:gd name="T38" fmla="*/ 5 w 128"/>
              <a:gd name="T39" fmla="*/ 50 h 128"/>
              <a:gd name="T40" fmla="*/ 8 w 128"/>
              <a:gd name="T41" fmla="*/ 32 h 128"/>
              <a:gd name="T42" fmla="*/ 18 w 128"/>
              <a:gd name="T43" fmla="*/ 18 h 128"/>
              <a:gd name="T44" fmla="*/ 33 w 128"/>
              <a:gd name="T45" fmla="*/ 8 h 128"/>
              <a:gd name="T46" fmla="*/ 68 w 128"/>
              <a:gd name="T47" fmla="*/ 8 h 128"/>
              <a:gd name="T48" fmla="*/ 83 w 128"/>
              <a:gd name="T49" fmla="*/ 18 h 128"/>
              <a:gd name="T50" fmla="*/ 93 w 128"/>
              <a:gd name="T51" fmla="*/ 32 h 128"/>
              <a:gd name="T52" fmla="*/ 96 w 128"/>
              <a:gd name="T53" fmla="*/ 50 h 128"/>
              <a:gd name="T54" fmla="*/ 93 w 128"/>
              <a:gd name="T55" fmla="*/ 68 h 128"/>
              <a:gd name="T56" fmla="*/ 83 w 128"/>
              <a:gd name="T57" fmla="*/ 8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128">
                <a:moveTo>
                  <a:pt x="127" y="124"/>
                </a:moveTo>
                <a:cubicBezTo>
                  <a:pt x="88" y="84"/>
                  <a:pt x="88" y="84"/>
                  <a:pt x="88" y="84"/>
                </a:cubicBezTo>
                <a:cubicBezTo>
                  <a:pt x="89" y="83"/>
                  <a:pt x="89" y="83"/>
                  <a:pt x="89" y="83"/>
                </a:cubicBezTo>
                <a:cubicBezTo>
                  <a:pt x="97" y="74"/>
                  <a:pt x="101" y="62"/>
                  <a:pt x="101" y="50"/>
                </a:cubicBezTo>
                <a:cubicBezTo>
                  <a:pt x="101" y="22"/>
                  <a:pt x="78" y="0"/>
                  <a:pt x="50" y="0"/>
                </a:cubicBezTo>
                <a:cubicBezTo>
                  <a:pt x="37" y="0"/>
                  <a:pt x="24" y="5"/>
                  <a:pt x="15" y="15"/>
                </a:cubicBezTo>
                <a:cubicBezTo>
                  <a:pt x="5" y="24"/>
                  <a:pt x="0" y="37"/>
                  <a:pt x="0" y="50"/>
                </a:cubicBezTo>
                <a:cubicBezTo>
                  <a:pt x="0" y="78"/>
                  <a:pt x="23" y="101"/>
                  <a:pt x="50" y="101"/>
                </a:cubicBezTo>
                <a:cubicBezTo>
                  <a:pt x="63" y="101"/>
                  <a:pt x="74" y="96"/>
                  <a:pt x="84" y="88"/>
                </a:cubicBezTo>
                <a:cubicBezTo>
                  <a:pt x="85" y="88"/>
                  <a:pt x="85" y="88"/>
                  <a:pt x="85" y="88"/>
                </a:cubicBezTo>
                <a:cubicBezTo>
                  <a:pt x="124" y="127"/>
                  <a:pt x="124" y="127"/>
                  <a:pt x="124" y="127"/>
                </a:cubicBezTo>
                <a:cubicBezTo>
                  <a:pt x="125" y="128"/>
                  <a:pt x="126" y="128"/>
                  <a:pt x="127" y="127"/>
                </a:cubicBezTo>
                <a:cubicBezTo>
                  <a:pt x="128" y="126"/>
                  <a:pt x="128" y="125"/>
                  <a:pt x="127" y="124"/>
                </a:cubicBezTo>
                <a:close/>
                <a:moveTo>
                  <a:pt x="83" y="83"/>
                </a:moveTo>
                <a:cubicBezTo>
                  <a:pt x="79" y="87"/>
                  <a:pt x="74" y="90"/>
                  <a:pt x="68" y="93"/>
                </a:cubicBezTo>
                <a:cubicBezTo>
                  <a:pt x="63" y="95"/>
                  <a:pt x="57" y="96"/>
                  <a:pt x="50" y="96"/>
                </a:cubicBezTo>
                <a:cubicBezTo>
                  <a:pt x="44" y="96"/>
                  <a:pt x="38" y="95"/>
                  <a:pt x="33" y="93"/>
                </a:cubicBezTo>
                <a:cubicBezTo>
                  <a:pt x="27" y="90"/>
                  <a:pt x="22" y="87"/>
                  <a:pt x="18" y="83"/>
                </a:cubicBezTo>
                <a:cubicBezTo>
                  <a:pt x="14" y="79"/>
                  <a:pt x="10" y="74"/>
                  <a:pt x="8" y="68"/>
                </a:cubicBezTo>
                <a:cubicBezTo>
                  <a:pt x="6" y="63"/>
                  <a:pt x="5" y="57"/>
                  <a:pt x="5" y="50"/>
                </a:cubicBezTo>
                <a:cubicBezTo>
                  <a:pt x="5" y="44"/>
                  <a:pt x="6" y="38"/>
                  <a:pt x="8" y="32"/>
                </a:cubicBezTo>
                <a:cubicBezTo>
                  <a:pt x="10" y="27"/>
                  <a:pt x="14" y="22"/>
                  <a:pt x="18" y="18"/>
                </a:cubicBezTo>
                <a:cubicBezTo>
                  <a:pt x="22" y="14"/>
                  <a:pt x="27" y="10"/>
                  <a:pt x="33" y="8"/>
                </a:cubicBezTo>
                <a:cubicBezTo>
                  <a:pt x="44" y="3"/>
                  <a:pt x="57" y="3"/>
                  <a:pt x="68" y="8"/>
                </a:cubicBezTo>
                <a:cubicBezTo>
                  <a:pt x="74" y="10"/>
                  <a:pt x="79" y="14"/>
                  <a:pt x="83" y="18"/>
                </a:cubicBezTo>
                <a:cubicBezTo>
                  <a:pt x="87" y="22"/>
                  <a:pt x="90" y="27"/>
                  <a:pt x="93" y="32"/>
                </a:cubicBezTo>
                <a:cubicBezTo>
                  <a:pt x="95" y="38"/>
                  <a:pt x="96" y="44"/>
                  <a:pt x="96" y="50"/>
                </a:cubicBezTo>
                <a:cubicBezTo>
                  <a:pt x="96" y="57"/>
                  <a:pt x="95" y="63"/>
                  <a:pt x="93" y="68"/>
                </a:cubicBezTo>
                <a:cubicBezTo>
                  <a:pt x="90" y="74"/>
                  <a:pt x="87" y="79"/>
                  <a:pt x="83" y="83"/>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09" name="Freeform 232"/>
          <p:cNvSpPr/>
          <p:nvPr/>
        </p:nvSpPr>
        <p:spPr bwMode="auto">
          <a:xfrm>
            <a:off x="3802713" y="1886729"/>
            <a:ext cx="134953" cy="133454"/>
          </a:xfrm>
          <a:custGeom>
            <a:avLst/>
            <a:gdLst>
              <a:gd name="T0" fmla="*/ 36 w 38"/>
              <a:gd name="T1" fmla="*/ 0 h 38"/>
              <a:gd name="T2" fmla="*/ 0 w 38"/>
              <a:gd name="T3" fmla="*/ 36 h 38"/>
              <a:gd name="T4" fmla="*/ 2 w 38"/>
              <a:gd name="T5" fmla="*/ 38 h 38"/>
              <a:gd name="T6" fmla="*/ 5 w 38"/>
              <a:gd name="T7" fmla="*/ 36 h 38"/>
              <a:gd name="T8" fmla="*/ 14 w 38"/>
              <a:gd name="T9" fmla="*/ 14 h 38"/>
              <a:gd name="T10" fmla="*/ 36 w 38"/>
              <a:gd name="T11" fmla="*/ 4 h 38"/>
              <a:gd name="T12" fmla="*/ 38 w 38"/>
              <a:gd name="T13" fmla="*/ 2 h 38"/>
              <a:gd name="T14" fmla="*/ 36 w 38"/>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8">
                <a:moveTo>
                  <a:pt x="36" y="0"/>
                </a:moveTo>
                <a:cubicBezTo>
                  <a:pt x="16" y="0"/>
                  <a:pt x="0" y="16"/>
                  <a:pt x="0" y="36"/>
                </a:cubicBezTo>
                <a:cubicBezTo>
                  <a:pt x="0" y="37"/>
                  <a:pt x="1" y="38"/>
                  <a:pt x="2" y="38"/>
                </a:cubicBezTo>
                <a:cubicBezTo>
                  <a:pt x="4" y="38"/>
                  <a:pt x="5" y="37"/>
                  <a:pt x="5" y="36"/>
                </a:cubicBezTo>
                <a:cubicBezTo>
                  <a:pt x="5" y="27"/>
                  <a:pt x="8" y="19"/>
                  <a:pt x="14" y="14"/>
                </a:cubicBezTo>
                <a:cubicBezTo>
                  <a:pt x="20" y="8"/>
                  <a:pt x="27" y="4"/>
                  <a:pt x="36" y="4"/>
                </a:cubicBezTo>
                <a:cubicBezTo>
                  <a:pt x="37" y="4"/>
                  <a:pt x="38" y="3"/>
                  <a:pt x="38" y="2"/>
                </a:cubicBezTo>
                <a:cubicBezTo>
                  <a:pt x="38" y="1"/>
                  <a:pt x="37" y="0"/>
                  <a:pt x="36"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11" name="Freeform 147"/>
          <p:cNvSpPr/>
          <p:nvPr/>
        </p:nvSpPr>
        <p:spPr bwMode="auto">
          <a:xfrm>
            <a:off x="13996685" y="1140058"/>
            <a:ext cx="187334" cy="302733"/>
          </a:xfrm>
          <a:custGeom>
            <a:avLst/>
            <a:gdLst>
              <a:gd name="T0" fmla="*/ 30 w 53"/>
              <a:gd name="T1" fmla="*/ 66 h 85"/>
              <a:gd name="T2" fmla="*/ 26 w 53"/>
              <a:gd name="T3" fmla="*/ 85 h 85"/>
              <a:gd name="T4" fmla="*/ 53 w 53"/>
              <a:gd name="T5" fmla="*/ 42 h 85"/>
              <a:gd name="T6" fmla="*/ 53 w 53"/>
              <a:gd name="T7" fmla="*/ 42 h 85"/>
              <a:gd name="T8" fmla="*/ 53 w 53"/>
              <a:gd name="T9" fmla="*/ 0 h 85"/>
              <a:gd name="T10" fmla="*/ 0 w 53"/>
              <a:gd name="T11" fmla="*/ 0 h 85"/>
              <a:gd name="T12" fmla="*/ 0 w 53"/>
              <a:gd name="T13" fmla="*/ 54 h 85"/>
              <a:gd name="T14" fmla="*/ 29 w 53"/>
              <a:gd name="T15" fmla="*/ 54 h 85"/>
              <a:gd name="T16" fmla="*/ 30 w 53"/>
              <a:gd name="T1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85">
                <a:moveTo>
                  <a:pt x="30" y="66"/>
                </a:moveTo>
                <a:cubicBezTo>
                  <a:pt x="30" y="72"/>
                  <a:pt x="29" y="79"/>
                  <a:pt x="26" y="85"/>
                </a:cubicBezTo>
                <a:cubicBezTo>
                  <a:pt x="42" y="75"/>
                  <a:pt x="52" y="59"/>
                  <a:pt x="53" y="42"/>
                </a:cubicBezTo>
                <a:cubicBezTo>
                  <a:pt x="53" y="42"/>
                  <a:pt x="53" y="42"/>
                  <a:pt x="53" y="42"/>
                </a:cubicBezTo>
                <a:cubicBezTo>
                  <a:pt x="53" y="0"/>
                  <a:pt x="53" y="0"/>
                  <a:pt x="53" y="0"/>
                </a:cubicBezTo>
                <a:cubicBezTo>
                  <a:pt x="0" y="0"/>
                  <a:pt x="0" y="0"/>
                  <a:pt x="0" y="0"/>
                </a:cubicBezTo>
                <a:cubicBezTo>
                  <a:pt x="0" y="54"/>
                  <a:pt x="0" y="54"/>
                  <a:pt x="0" y="54"/>
                </a:cubicBezTo>
                <a:cubicBezTo>
                  <a:pt x="29" y="54"/>
                  <a:pt x="29" y="54"/>
                  <a:pt x="29" y="54"/>
                </a:cubicBezTo>
                <a:cubicBezTo>
                  <a:pt x="30" y="58"/>
                  <a:pt x="30" y="61"/>
                  <a:pt x="30" y="66"/>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12" name="Freeform 148"/>
          <p:cNvSpPr/>
          <p:nvPr/>
        </p:nvSpPr>
        <p:spPr bwMode="auto">
          <a:xfrm>
            <a:off x="13729920" y="1140057"/>
            <a:ext cx="188834" cy="305731"/>
          </a:xfrm>
          <a:custGeom>
            <a:avLst/>
            <a:gdLst>
              <a:gd name="T0" fmla="*/ 29 w 53"/>
              <a:gd name="T1" fmla="*/ 54 h 86"/>
              <a:gd name="T2" fmla="*/ 31 w 53"/>
              <a:gd name="T3" fmla="*/ 66 h 86"/>
              <a:gd name="T4" fmla="*/ 26 w 53"/>
              <a:gd name="T5" fmla="*/ 86 h 86"/>
              <a:gd name="T6" fmla="*/ 53 w 53"/>
              <a:gd name="T7" fmla="*/ 42 h 86"/>
              <a:gd name="T8" fmla="*/ 53 w 53"/>
              <a:gd name="T9" fmla="*/ 42 h 86"/>
              <a:gd name="T10" fmla="*/ 53 w 53"/>
              <a:gd name="T11" fmla="*/ 41 h 86"/>
              <a:gd name="T12" fmla="*/ 53 w 53"/>
              <a:gd name="T13" fmla="*/ 41 h 86"/>
              <a:gd name="T14" fmla="*/ 53 w 53"/>
              <a:gd name="T15" fmla="*/ 41 h 86"/>
              <a:gd name="T16" fmla="*/ 53 w 53"/>
              <a:gd name="T17" fmla="*/ 0 h 86"/>
              <a:gd name="T18" fmla="*/ 0 w 53"/>
              <a:gd name="T19" fmla="*/ 0 h 86"/>
              <a:gd name="T20" fmla="*/ 0 w 53"/>
              <a:gd name="T21" fmla="*/ 54 h 86"/>
              <a:gd name="T22" fmla="*/ 29 w 53"/>
              <a:gd name="T23" fmla="*/ 5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86">
                <a:moveTo>
                  <a:pt x="29" y="54"/>
                </a:moveTo>
                <a:cubicBezTo>
                  <a:pt x="30" y="58"/>
                  <a:pt x="31" y="62"/>
                  <a:pt x="31" y="66"/>
                </a:cubicBezTo>
                <a:cubicBezTo>
                  <a:pt x="31" y="73"/>
                  <a:pt x="29" y="79"/>
                  <a:pt x="26" y="86"/>
                </a:cubicBezTo>
                <a:cubicBezTo>
                  <a:pt x="43" y="75"/>
                  <a:pt x="53" y="59"/>
                  <a:pt x="53" y="42"/>
                </a:cubicBezTo>
                <a:cubicBezTo>
                  <a:pt x="53" y="42"/>
                  <a:pt x="53" y="42"/>
                  <a:pt x="53" y="42"/>
                </a:cubicBezTo>
                <a:cubicBezTo>
                  <a:pt x="53" y="41"/>
                  <a:pt x="53" y="41"/>
                  <a:pt x="53" y="41"/>
                </a:cubicBezTo>
                <a:cubicBezTo>
                  <a:pt x="53" y="41"/>
                  <a:pt x="53" y="41"/>
                  <a:pt x="53" y="41"/>
                </a:cubicBezTo>
                <a:cubicBezTo>
                  <a:pt x="53" y="41"/>
                  <a:pt x="53" y="41"/>
                  <a:pt x="53" y="41"/>
                </a:cubicBezTo>
                <a:cubicBezTo>
                  <a:pt x="53" y="0"/>
                  <a:pt x="53" y="0"/>
                  <a:pt x="53" y="0"/>
                </a:cubicBezTo>
                <a:cubicBezTo>
                  <a:pt x="0" y="0"/>
                  <a:pt x="0" y="0"/>
                  <a:pt x="0" y="0"/>
                </a:cubicBezTo>
                <a:cubicBezTo>
                  <a:pt x="0" y="54"/>
                  <a:pt x="0" y="54"/>
                  <a:pt x="0" y="54"/>
                </a:cubicBezTo>
                <a:lnTo>
                  <a:pt x="29" y="5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13" name="Freeform 149"/>
          <p:cNvSpPr/>
          <p:nvPr/>
        </p:nvSpPr>
        <p:spPr bwMode="auto">
          <a:xfrm>
            <a:off x="12823220" y="1144554"/>
            <a:ext cx="187334" cy="301234"/>
          </a:xfrm>
          <a:custGeom>
            <a:avLst/>
            <a:gdLst>
              <a:gd name="T0" fmla="*/ 23 w 53"/>
              <a:gd name="T1" fmla="*/ 20 h 85"/>
              <a:gd name="T2" fmla="*/ 27 w 53"/>
              <a:gd name="T3" fmla="*/ 0 h 85"/>
              <a:gd name="T4" fmla="*/ 0 w 53"/>
              <a:gd name="T5" fmla="*/ 43 h 85"/>
              <a:gd name="T6" fmla="*/ 0 w 53"/>
              <a:gd name="T7" fmla="*/ 43 h 85"/>
              <a:gd name="T8" fmla="*/ 0 w 53"/>
              <a:gd name="T9" fmla="*/ 85 h 85"/>
              <a:gd name="T10" fmla="*/ 53 w 53"/>
              <a:gd name="T11" fmla="*/ 85 h 85"/>
              <a:gd name="T12" fmla="*/ 53 w 53"/>
              <a:gd name="T13" fmla="*/ 31 h 85"/>
              <a:gd name="T14" fmla="*/ 24 w 53"/>
              <a:gd name="T15" fmla="*/ 31 h 85"/>
              <a:gd name="T16" fmla="*/ 23 w 53"/>
              <a:gd name="T1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85">
                <a:moveTo>
                  <a:pt x="23" y="20"/>
                </a:moveTo>
                <a:cubicBezTo>
                  <a:pt x="23" y="13"/>
                  <a:pt x="24" y="6"/>
                  <a:pt x="27" y="0"/>
                </a:cubicBezTo>
                <a:cubicBezTo>
                  <a:pt x="11" y="10"/>
                  <a:pt x="1" y="26"/>
                  <a:pt x="0" y="43"/>
                </a:cubicBezTo>
                <a:cubicBezTo>
                  <a:pt x="0" y="43"/>
                  <a:pt x="0" y="43"/>
                  <a:pt x="0" y="43"/>
                </a:cubicBezTo>
                <a:cubicBezTo>
                  <a:pt x="0" y="85"/>
                  <a:pt x="0" y="85"/>
                  <a:pt x="0" y="85"/>
                </a:cubicBezTo>
                <a:cubicBezTo>
                  <a:pt x="53" y="85"/>
                  <a:pt x="53" y="85"/>
                  <a:pt x="53" y="85"/>
                </a:cubicBezTo>
                <a:cubicBezTo>
                  <a:pt x="53" y="31"/>
                  <a:pt x="53" y="31"/>
                  <a:pt x="53" y="31"/>
                </a:cubicBezTo>
                <a:cubicBezTo>
                  <a:pt x="24" y="31"/>
                  <a:pt x="24" y="31"/>
                  <a:pt x="24" y="31"/>
                </a:cubicBezTo>
                <a:cubicBezTo>
                  <a:pt x="23" y="28"/>
                  <a:pt x="23" y="24"/>
                  <a:pt x="23" y="2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14" name="Freeform 150"/>
          <p:cNvSpPr/>
          <p:nvPr/>
        </p:nvSpPr>
        <p:spPr bwMode="auto">
          <a:xfrm>
            <a:off x="13088486" y="1140057"/>
            <a:ext cx="188834" cy="305731"/>
          </a:xfrm>
          <a:custGeom>
            <a:avLst/>
            <a:gdLst>
              <a:gd name="T0" fmla="*/ 24 w 53"/>
              <a:gd name="T1" fmla="*/ 32 h 86"/>
              <a:gd name="T2" fmla="*/ 22 w 53"/>
              <a:gd name="T3" fmla="*/ 20 h 86"/>
              <a:gd name="T4" fmla="*/ 27 w 53"/>
              <a:gd name="T5" fmla="*/ 0 h 86"/>
              <a:gd name="T6" fmla="*/ 0 w 53"/>
              <a:gd name="T7" fmla="*/ 44 h 86"/>
              <a:gd name="T8" fmla="*/ 0 w 53"/>
              <a:gd name="T9" fmla="*/ 44 h 86"/>
              <a:gd name="T10" fmla="*/ 0 w 53"/>
              <a:gd name="T11" fmla="*/ 45 h 86"/>
              <a:gd name="T12" fmla="*/ 0 w 53"/>
              <a:gd name="T13" fmla="*/ 45 h 86"/>
              <a:gd name="T14" fmla="*/ 0 w 53"/>
              <a:gd name="T15" fmla="*/ 45 h 86"/>
              <a:gd name="T16" fmla="*/ 0 w 53"/>
              <a:gd name="T17" fmla="*/ 86 h 86"/>
              <a:gd name="T18" fmla="*/ 53 w 53"/>
              <a:gd name="T19" fmla="*/ 86 h 86"/>
              <a:gd name="T20" fmla="*/ 53 w 53"/>
              <a:gd name="T21" fmla="*/ 32 h 86"/>
              <a:gd name="T22" fmla="*/ 24 w 53"/>
              <a:gd name="T23" fmla="*/ 3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86">
                <a:moveTo>
                  <a:pt x="24" y="32"/>
                </a:moveTo>
                <a:cubicBezTo>
                  <a:pt x="23" y="28"/>
                  <a:pt x="22" y="24"/>
                  <a:pt x="22" y="20"/>
                </a:cubicBezTo>
                <a:cubicBezTo>
                  <a:pt x="22" y="13"/>
                  <a:pt x="24" y="7"/>
                  <a:pt x="27" y="0"/>
                </a:cubicBezTo>
                <a:cubicBezTo>
                  <a:pt x="10" y="11"/>
                  <a:pt x="0" y="27"/>
                  <a:pt x="0" y="44"/>
                </a:cubicBezTo>
                <a:cubicBezTo>
                  <a:pt x="0" y="44"/>
                  <a:pt x="0" y="44"/>
                  <a:pt x="0" y="44"/>
                </a:cubicBezTo>
                <a:cubicBezTo>
                  <a:pt x="0" y="45"/>
                  <a:pt x="0" y="45"/>
                  <a:pt x="0" y="45"/>
                </a:cubicBezTo>
                <a:cubicBezTo>
                  <a:pt x="0" y="45"/>
                  <a:pt x="0" y="45"/>
                  <a:pt x="0" y="45"/>
                </a:cubicBezTo>
                <a:cubicBezTo>
                  <a:pt x="0" y="45"/>
                  <a:pt x="0" y="45"/>
                  <a:pt x="0" y="45"/>
                </a:cubicBezTo>
                <a:cubicBezTo>
                  <a:pt x="0" y="86"/>
                  <a:pt x="0" y="86"/>
                  <a:pt x="0" y="86"/>
                </a:cubicBezTo>
                <a:cubicBezTo>
                  <a:pt x="53" y="86"/>
                  <a:pt x="53" y="86"/>
                  <a:pt x="53" y="86"/>
                </a:cubicBezTo>
                <a:cubicBezTo>
                  <a:pt x="53" y="32"/>
                  <a:pt x="53" y="32"/>
                  <a:pt x="53" y="32"/>
                </a:cubicBezTo>
                <a:lnTo>
                  <a:pt x="24" y="32"/>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15" name="Freeform 151"/>
          <p:cNvSpPr/>
          <p:nvPr/>
        </p:nvSpPr>
        <p:spPr bwMode="auto">
          <a:xfrm>
            <a:off x="12088868" y="1279435"/>
            <a:ext cx="280253" cy="241287"/>
          </a:xfrm>
          <a:custGeom>
            <a:avLst/>
            <a:gdLst>
              <a:gd name="T0" fmla="*/ 79 w 79"/>
              <a:gd name="T1" fmla="*/ 30 h 68"/>
              <a:gd name="T2" fmla="*/ 40 w 79"/>
              <a:gd name="T3" fmla="*/ 0 h 68"/>
              <a:gd name="T4" fmla="*/ 0 w 79"/>
              <a:gd name="T5" fmla="*/ 30 h 68"/>
              <a:gd name="T6" fmla="*/ 40 w 79"/>
              <a:gd name="T7" fmla="*/ 60 h 68"/>
              <a:gd name="T8" fmla="*/ 50 w 79"/>
              <a:gd name="T9" fmla="*/ 59 h 68"/>
              <a:gd name="T10" fmla="*/ 73 w 79"/>
              <a:gd name="T11" fmla="*/ 68 h 68"/>
              <a:gd name="T12" fmla="*/ 70 w 79"/>
              <a:gd name="T13" fmla="*/ 49 h 68"/>
              <a:gd name="T14" fmla="*/ 79 w 79"/>
              <a:gd name="T15" fmla="*/ 30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68">
                <a:moveTo>
                  <a:pt x="79" y="30"/>
                </a:moveTo>
                <a:cubicBezTo>
                  <a:pt x="79" y="13"/>
                  <a:pt x="61" y="0"/>
                  <a:pt x="40" y="0"/>
                </a:cubicBezTo>
                <a:cubicBezTo>
                  <a:pt x="18" y="0"/>
                  <a:pt x="0" y="13"/>
                  <a:pt x="0" y="30"/>
                </a:cubicBezTo>
                <a:cubicBezTo>
                  <a:pt x="0" y="47"/>
                  <a:pt x="18" y="60"/>
                  <a:pt x="40" y="60"/>
                </a:cubicBezTo>
                <a:cubicBezTo>
                  <a:pt x="43" y="60"/>
                  <a:pt x="47" y="60"/>
                  <a:pt x="50" y="59"/>
                </a:cubicBezTo>
                <a:cubicBezTo>
                  <a:pt x="73" y="68"/>
                  <a:pt x="73" y="68"/>
                  <a:pt x="73" y="68"/>
                </a:cubicBezTo>
                <a:cubicBezTo>
                  <a:pt x="70" y="49"/>
                  <a:pt x="70" y="49"/>
                  <a:pt x="70" y="49"/>
                </a:cubicBezTo>
                <a:cubicBezTo>
                  <a:pt x="76" y="44"/>
                  <a:pt x="79" y="37"/>
                  <a:pt x="79" y="3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16" name="Freeform 152"/>
          <p:cNvSpPr/>
          <p:nvPr/>
        </p:nvSpPr>
        <p:spPr bwMode="auto">
          <a:xfrm>
            <a:off x="11915021" y="1066623"/>
            <a:ext cx="454099" cy="392653"/>
          </a:xfrm>
          <a:custGeom>
            <a:avLst/>
            <a:gdLst>
              <a:gd name="T0" fmla="*/ 55 w 128"/>
              <a:gd name="T1" fmla="*/ 61 h 111"/>
              <a:gd name="T2" fmla="*/ 89 w 128"/>
              <a:gd name="T3" fmla="*/ 50 h 111"/>
              <a:gd name="T4" fmla="*/ 122 w 128"/>
              <a:gd name="T5" fmla="*/ 61 h 111"/>
              <a:gd name="T6" fmla="*/ 125 w 128"/>
              <a:gd name="T7" fmla="*/ 63 h 111"/>
              <a:gd name="T8" fmla="*/ 128 w 128"/>
              <a:gd name="T9" fmla="*/ 49 h 111"/>
              <a:gd name="T10" fmla="*/ 64 w 128"/>
              <a:gd name="T11" fmla="*/ 0 h 111"/>
              <a:gd name="T12" fmla="*/ 0 w 128"/>
              <a:gd name="T13" fmla="*/ 49 h 111"/>
              <a:gd name="T14" fmla="*/ 14 w 128"/>
              <a:gd name="T15" fmla="*/ 80 h 111"/>
              <a:gd name="T16" fmla="*/ 9 w 128"/>
              <a:gd name="T17" fmla="*/ 111 h 111"/>
              <a:gd name="T18" fmla="*/ 40 w 128"/>
              <a:gd name="T19" fmla="*/ 99 h 111"/>
              <a:gd name="T20" fmla="*/ 39 w 128"/>
              <a:gd name="T21" fmla="*/ 90 h 111"/>
              <a:gd name="T22" fmla="*/ 44 w 128"/>
              <a:gd name="T23" fmla="*/ 73 h 111"/>
              <a:gd name="T24" fmla="*/ 55 w 128"/>
              <a:gd name="T25" fmla="*/ 6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11">
                <a:moveTo>
                  <a:pt x="55" y="61"/>
                </a:moveTo>
                <a:cubicBezTo>
                  <a:pt x="64" y="54"/>
                  <a:pt x="76" y="50"/>
                  <a:pt x="89" y="50"/>
                </a:cubicBezTo>
                <a:cubicBezTo>
                  <a:pt x="101" y="50"/>
                  <a:pt x="113" y="54"/>
                  <a:pt x="122" y="61"/>
                </a:cubicBezTo>
                <a:cubicBezTo>
                  <a:pt x="123" y="62"/>
                  <a:pt x="124" y="62"/>
                  <a:pt x="125" y="63"/>
                </a:cubicBezTo>
                <a:cubicBezTo>
                  <a:pt x="127" y="59"/>
                  <a:pt x="128" y="54"/>
                  <a:pt x="128" y="49"/>
                </a:cubicBezTo>
                <a:cubicBezTo>
                  <a:pt x="128" y="22"/>
                  <a:pt x="99" y="0"/>
                  <a:pt x="64" y="0"/>
                </a:cubicBezTo>
                <a:cubicBezTo>
                  <a:pt x="29" y="0"/>
                  <a:pt x="0" y="22"/>
                  <a:pt x="0" y="49"/>
                </a:cubicBezTo>
                <a:cubicBezTo>
                  <a:pt x="0" y="61"/>
                  <a:pt x="5" y="71"/>
                  <a:pt x="14" y="80"/>
                </a:cubicBezTo>
                <a:cubicBezTo>
                  <a:pt x="9" y="111"/>
                  <a:pt x="9" y="111"/>
                  <a:pt x="9" y="111"/>
                </a:cubicBezTo>
                <a:cubicBezTo>
                  <a:pt x="40" y="99"/>
                  <a:pt x="40" y="99"/>
                  <a:pt x="40" y="99"/>
                </a:cubicBezTo>
                <a:cubicBezTo>
                  <a:pt x="40" y="96"/>
                  <a:pt x="39" y="93"/>
                  <a:pt x="39" y="90"/>
                </a:cubicBezTo>
                <a:cubicBezTo>
                  <a:pt x="39" y="84"/>
                  <a:pt x="41" y="79"/>
                  <a:pt x="44" y="73"/>
                </a:cubicBezTo>
                <a:cubicBezTo>
                  <a:pt x="46" y="69"/>
                  <a:pt x="50" y="64"/>
                  <a:pt x="55" y="61"/>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17" name="Freeform 153"/>
          <p:cNvSpPr/>
          <p:nvPr/>
        </p:nvSpPr>
        <p:spPr bwMode="auto">
          <a:xfrm>
            <a:off x="11182168" y="1279435"/>
            <a:ext cx="280253" cy="241287"/>
          </a:xfrm>
          <a:custGeom>
            <a:avLst/>
            <a:gdLst>
              <a:gd name="T0" fmla="*/ 79 w 79"/>
              <a:gd name="T1" fmla="*/ 30 h 68"/>
              <a:gd name="T2" fmla="*/ 40 w 79"/>
              <a:gd name="T3" fmla="*/ 0 h 68"/>
              <a:gd name="T4" fmla="*/ 0 w 79"/>
              <a:gd name="T5" fmla="*/ 30 h 68"/>
              <a:gd name="T6" fmla="*/ 40 w 79"/>
              <a:gd name="T7" fmla="*/ 60 h 68"/>
              <a:gd name="T8" fmla="*/ 50 w 79"/>
              <a:gd name="T9" fmla="*/ 59 h 68"/>
              <a:gd name="T10" fmla="*/ 73 w 79"/>
              <a:gd name="T11" fmla="*/ 68 h 68"/>
              <a:gd name="T12" fmla="*/ 70 w 79"/>
              <a:gd name="T13" fmla="*/ 49 h 68"/>
              <a:gd name="T14" fmla="*/ 79 w 79"/>
              <a:gd name="T15" fmla="*/ 30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68">
                <a:moveTo>
                  <a:pt x="79" y="30"/>
                </a:moveTo>
                <a:cubicBezTo>
                  <a:pt x="79" y="13"/>
                  <a:pt x="61" y="0"/>
                  <a:pt x="40" y="0"/>
                </a:cubicBezTo>
                <a:cubicBezTo>
                  <a:pt x="18" y="0"/>
                  <a:pt x="0" y="13"/>
                  <a:pt x="0" y="30"/>
                </a:cubicBezTo>
                <a:cubicBezTo>
                  <a:pt x="0" y="47"/>
                  <a:pt x="18" y="60"/>
                  <a:pt x="40" y="60"/>
                </a:cubicBezTo>
                <a:cubicBezTo>
                  <a:pt x="43" y="60"/>
                  <a:pt x="47" y="60"/>
                  <a:pt x="50" y="59"/>
                </a:cubicBezTo>
                <a:cubicBezTo>
                  <a:pt x="73" y="68"/>
                  <a:pt x="73" y="68"/>
                  <a:pt x="73" y="68"/>
                </a:cubicBezTo>
                <a:cubicBezTo>
                  <a:pt x="70" y="49"/>
                  <a:pt x="70" y="49"/>
                  <a:pt x="70" y="49"/>
                </a:cubicBezTo>
                <a:cubicBezTo>
                  <a:pt x="76" y="44"/>
                  <a:pt x="79" y="37"/>
                  <a:pt x="79" y="3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18" name="Freeform 154"/>
          <p:cNvSpPr/>
          <p:nvPr/>
        </p:nvSpPr>
        <p:spPr bwMode="auto">
          <a:xfrm>
            <a:off x="11008322" y="1066623"/>
            <a:ext cx="454099" cy="392653"/>
          </a:xfrm>
          <a:custGeom>
            <a:avLst/>
            <a:gdLst>
              <a:gd name="T0" fmla="*/ 28 w 128"/>
              <a:gd name="T1" fmla="*/ 26 h 111"/>
              <a:gd name="T2" fmla="*/ 44 w 128"/>
              <a:gd name="T3" fmla="*/ 18 h 111"/>
              <a:gd name="T4" fmla="*/ 64 w 128"/>
              <a:gd name="T5" fmla="*/ 15 h 111"/>
              <a:gd name="T6" fmla="*/ 84 w 128"/>
              <a:gd name="T7" fmla="*/ 18 h 111"/>
              <a:gd name="T8" fmla="*/ 100 w 128"/>
              <a:gd name="T9" fmla="*/ 26 h 111"/>
              <a:gd name="T10" fmla="*/ 113 w 128"/>
              <a:gd name="T11" fmla="*/ 49 h 111"/>
              <a:gd name="T12" fmla="*/ 113 w 128"/>
              <a:gd name="T13" fmla="*/ 55 h 111"/>
              <a:gd name="T14" fmla="*/ 122 w 128"/>
              <a:gd name="T15" fmla="*/ 61 h 111"/>
              <a:gd name="T16" fmla="*/ 125 w 128"/>
              <a:gd name="T17" fmla="*/ 63 h 111"/>
              <a:gd name="T18" fmla="*/ 128 w 128"/>
              <a:gd name="T19" fmla="*/ 49 h 111"/>
              <a:gd name="T20" fmla="*/ 64 w 128"/>
              <a:gd name="T21" fmla="*/ 0 h 111"/>
              <a:gd name="T22" fmla="*/ 0 w 128"/>
              <a:gd name="T23" fmla="*/ 49 h 111"/>
              <a:gd name="T24" fmla="*/ 14 w 128"/>
              <a:gd name="T25" fmla="*/ 80 h 111"/>
              <a:gd name="T26" fmla="*/ 9 w 128"/>
              <a:gd name="T27" fmla="*/ 111 h 111"/>
              <a:gd name="T28" fmla="*/ 40 w 128"/>
              <a:gd name="T29" fmla="*/ 99 h 111"/>
              <a:gd name="T30" fmla="*/ 39 w 128"/>
              <a:gd name="T31" fmla="*/ 90 h 111"/>
              <a:gd name="T32" fmla="*/ 40 w 128"/>
              <a:gd name="T33" fmla="*/ 83 h 111"/>
              <a:gd name="T34" fmla="*/ 27 w 128"/>
              <a:gd name="T35" fmla="*/ 88 h 111"/>
              <a:gd name="T36" fmla="*/ 29 w 128"/>
              <a:gd name="T37" fmla="*/ 74 h 111"/>
              <a:gd name="T38" fmla="*/ 24 w 128"/>
              <a:gd name="T39" fmla="*/ 69 h 111"/>
              <a:gd name="T40" fmla="*/ 15 w 128"/>
              <a:gd name="T41" fmla="*/ 49 h 111"/>
              <a:gd name="T42" fmla="*/ 28 w 128"/>
              <a:gd name="T43" fmla="*/ 2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11">
                <a:moveTo>
                  <a:pt x="28" y="26"/>
                </a:moveTo>
                <a:cubicBezTo>
                  <a:pt x="32" y="22"/>
                  <a:pt x="38" y="20"/>
                  <a:pt x="44" y="18"/>
                </a:cubicBezTo>
                <a:cubicBezTo>
                  <a:pt x="50" y="16"/>
                  <a:pt x="57" y="15"/>
                  <a:pt x="64" y="15"/>
                </a:cubicBezTo>
                <a:cubicBezTo>
                  <a:pt x="71" y="15"/>
                  <a:pt x="78" y="16"/>
                  <a:pt x="84" y="18"/>
                </a:cubicBezTo>
                <a:cubicBezTo>
                  <a:pt x="90" y="20"/>
                  <a:pt x="96" y="22"/>
                  <a:pt x="100" y="26"/>
                </a:cubicBezTo>
                <a:cubicBezTo>
                  <a:pt x="109" y="32"/>
                  <a:pt x="113" y="41"/>
                  <a:pt x="113" y="49"/>
                </a:cubicBezTo>
                <a:cubicBezTo>
                  <a:pt x="113" y="51"/>
                  <a:pt x="113" y="53"/>
                  <a:pt x="113" y="55"/>
                </a:cubicBezTo>
                <a:cubicBezTo>
                  <a:pt x="116" y="57"/>
                  <a:pt x="119" y="59"/>
                  <a:pt x="122" y="61"/>
                </a:cubicBezTo>
                <a:cubicBezTo>
                  <a:pt x="123" y="62"/>
                  <a:pt x="124" y="62"/>
                  <a:pt x="125" y="63"/>
                </a:cubicBezTo>
                <a:cubicBezTo>
                  <a:pt x="127" y="59"/>
                  <a:pt x="128" y="54"/>
                  <a:pt x="128" y="49"/>
                </a:cubicBezTo>
                <a:cubicBezTo>
                  <a:pt x="128" y="22"/>
                  <a:pt x="99" y="0"/>
                  <a:pt x="64" y="0"/>
                </a:cubicBezTo>
                <a:cubicBezTo>
                  <a:pt x="29" y="0"/>
                  <a:pt x="0" y="22"/>
                  <a:pt x="0" y="49"/>
                </a:cubicBezTo>
                <a:cubicBezTo>
                  <a:pt x="0" y="61"/>
                  <a:pt x="5" y="71"/>
                  <a:pt x="14" y="80"/>
                </a:cubicBezTo>
                <a:cubicBezTo>
                  <a:pt x="9" y="111"/>
                  <a:pt x="9" y="111"/>
                  <a:pt x="9" y="111"/>
                </a:cubicBezTo>
                <a:cubicBezTo>
                  <a:pt x="40" y="99"/>
                  <a:pt x="40" y="99"/>
                  <a:pt x="40" y="99"/>
                </a:cubicBezTo>
                <a:cubicBezTo>
                  <a:pt x="40" y="96"/>
                  <a:pt x="39" y="93"/>
                  <a:pt x="39" y="90"/>
                </a:cubicBezTo>
                <a:cubicBezTo>
                  <a:pt x="39" y="88"/>
                  <a:pt x="39" y="85"/>
                  <a:pt x="40" y="83"/>
                </a:cubicBezTo>
                <a:cubicBezTo>
                  <a:pt x="27" y="88"/>
                  <a:pt x="27" y="88"/>
                  <a:pt x="27" y="88"/>
                </a:cubicBezTo>
                <a:cubicBezTo>
                  <a:pt x="29" y="74"/>
                  <a:pt x="29" y="74"/>
                  <a:pt x="29" y="74"/>
                </a:cubicBezTo>
                <a:cubicBezTo>
                  <a:pt x="24" y="69"/>
                  <a:pt x="24" y="69"/>
                  <a:pt x="24" y="69"/>
                </a:cubicBezTo>
                <a:cubicBezTo>
                  <a:pt x="20" y="65"/>
                  <a:pt x="15" y="58"/>
                  <a:pt x="15" y="49"/>
                </a:cubicBezTo>
                <a:cubicBezTo>
                  <a:pt x="15" y="41"/>
                  <a:pt x="19" y="32"/>
                  <a:pt x="28" y="26"/>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19" name="Freeform 155"/>
          <p:cNvSpPr/>
          <p:nvPr/>
        </p:nvSpPr>
        <p:spPr bwMode="auto">
          <a:xfrm>
            <a:off x="10101621" y="1098094"/>
            <a:ext cx="452600" cy="389656"/>
          </a:xfrm>
          <a:custGeom>
            <a:avLst/>
            <a:gdLst>
              <a:gd name="T0" fmla="*/ 64 w 128"/>
              <a:gd name="T1" fmla="*/ 0 h 110"/>
              <a:gd name="T2" fmla="*/ 0 w 128"/>
              <a:gd name="T3" fmla="*/ 49 h 110"/>
              <a:gd name="T4" fmla="*/ 14 w 128"/>
              <a:gd name="T5" fmla="*/ 79 h 110"/>
              <a:gd name="T6" fmla="*/ 9 w 128"/>
              <a:gd name="T7" fmla="*/ 110 h 110"/>
              <a:gd name="T8" fmla="*/ 47 w 128"/>
              <a:gd name="T9" fmla="*/ 96 h 110"/>
              <a:gd name="T10" fmla="*/ 64 w 128"/>
              <a:gd name="T11" fmla="*/ 98 h 110"/>
              <a:gd name="T12" fmla="*/ 128 w 128"/>
              <a:gd name="T13" fmla="*/ 49 h 110"/>
              <a:gd name="T14" fmla="*/ 64 w 128"/>
              <a:gd name="T15" fmla="*/ 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10">
                <a:moveTo>
                  <a:pt x="64" y="0"/>
                </a:moveTo>
                <a:cubicBezTo>
                  <a:pt x="29" y="0"/>
                  <a:pt x="0" y="22"/>
                  <a:pt x="0" y="49"/>
                </a:cubicBezTo>
                <a:cubicBezTo>
                  <a:pt x="0" y="60"/>
                  <a:pt x="5" y="71"/>
                  <a:pt x="14" y="79"/>
                </a:cubicBezTo>
                <a:cubicBezTo>
                  <a:pt x="9" y="110"/>
                  <a:pt x="9" y="110"/>
                  <a:pt x="9" y="110"/>
                </a:cubicBezTo>
                <a:cubicBezTo>
                  <a:pt x="47" y="96"/>
                  <a:pt x="47" y="96"/>
                  <a:pt x="47" y="96"/>
                </a:cubicBezTo>
                <a:cubicBezTo>
                  <a:pt x="52" y="97"/>
                  <a:pt x="58" y="98"/>
                  <a:pt x="64" y="98"/>
                </a:cubicBezTo>
                <a:cubicBezTo>
                  <a:pt x="99" y="98"/>
                  <a:pt x="128" y="76"/>
                  <a:pt x="128" y="49"/>
                </a:cubicBezTo>
                <a:cubicBezTo>
                  <a:pt x="128" y="22"/>
                  <a:pt x="99" y="0"/>
                  <a:pt x="64"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20" name="Freeform 156"/>
          <p:cNvSpPr>
            <a:spLocks noEditPoints="1"/>
          </p:cNvSpPr>
          <p:nvPr/>
        </p:nvSpPr>
        <p:spPr bwMode="auto">
          <a:xfrm>
            <a:off x="9193424" y="1098094"/>
            <a:ext cx="454099" cy="389656"/>
          </a:xfrm>
          <a:custGeom>
            <a:avLst/>
            <a:gdLst>
              <a:gd name="T0" fmla="*/ 64 w 128"/>
              <a:gd name="T1" fmla="*/ 0 h 110"/>
              <a:gd name="T2" fmla="*/ 0 w 128"/>
              <a:gd name="T3" fmla="*/ 49 h 110"/>
              <a:gd name="T4" fmla="*/ 14 w 128"/>
              <a:gd name="T5" fmla="*/ 79 h 110"/>
              <a:gd name="T6" fmla="*/ 9 w 128"/>
              <a:gd name="T7" fmla="*/ 110 h 110"/>
              <a:gd name="T8" fmla="*/ 47 w 128"/>
              <a:gd name="T9" fmla="*/ 96 h 110"/>
              <a:gd name="T10" fmla="*/ 64 w 128"/>
              <a:gd name="T11" fmla="*/ 98 h 110"/>
              <a:gd name="T12" fmla="*/ 128 w 128"/>
              <a:gd name="T13" fmla="*/ 49 h 110"/>
              <a:gd name="T14" fmla="*/ 64 w 128"/>
              <a:gd name="T15" fmla="*/ 0 h 110"/>
              <a:gd name="T16" fmla="*/ 100 w 128"/>
              <a:gd name="T17" fmla="*/ 72 h 110"/>
              <a:gd name="T18" fmla="*/ 84 w 128"/>
              <a:gd name="T19" fmla="*/ 80 h 110"/>
              <a:gd name="T20" fmla="*/ 64 w 128"/>
              <a:gd name="T21" fmla="*/ 83 h 110"/>
              <a:gd name="T22" fmla="*/ 50 w 128"/>
              <a:gd name="T23" fmla="*/ 82 h 110"/>
              <a:gd name="T24" fmla="*/ 45 w 128"/>
              <a:gd name="T25" fmla="*/ 81 h 110"/>
              <a:gd name="T26" fmla="*/ 27 w 128"/>
              <a:gd name="T27" fmla="*/ 88 h 110"/>
              <a:gd name="T28" fmla="*/ 29 w 128"/>
              <a:gd name="T29" fmla="*/ 74 h 110"/>
              <a:gd name="T30" fmla="*/ 24 w 128"/>
              <a:gd name="T31" fmla="*/ 69 h 110"/>
              <a:gd name="T32" fmla="*/ 15 w 128"/>
              <a:gd name="T33" fmla="*/ 49 h 110"/>
              <a:gd name="T34" fmla="*/ 28 w 128"/>
              <a:gd name="T35" fmla="*/ 26 h 110"/>
              <a:gd name="T36" fmla="*/ 44 w 128"/>
              <a:gd name="T37" fmla="*/ 17 h 110"/>
              <a:gd name="T38" fmla="*/ 64 w 128"/>
              <a:gd name="T39" fmla="*/ 14 h 110"/>
              <a:gd name="T40" fmla="*/ 84 w 128"/>
              <a:gd name="T41" fmla="*/ 17 h 110"/>
              <a:gd name="T42" fmla="*/ 100 w 128"/>
              <a:gd name="T43" fmla="*/ 26 h 110"/>
              <a:gd name="T44" fmla="*/ 113 w 128"/>
              <a:gd name="T45" fmla="*/ 49 h 110"/>
              <a:gd name="T46" fmla="*/ 100 w 128"/>
              <a:gd name="T47" fmla="*/ 7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110">
                <a:moveTo>
                  <a:pt x="64" y="0"/>
                </a:moveTo>
                <a:cubicBezTo>
                  <a:pt x="29" y="0"/>
                  <a:pt x="0" y="22"/>
                  <a:pt x="0" y="49"/>
                </a:cubicBezTo>
                <a:cubicBezTo>
                  <a:pt x="0" y="60"/>
                  <a:pt x="5" y="71"/>
                  <a:pt x="14" y="79"/>
                </a:cubicBezTo>
                <a:cubicBezTo>
                  <a:pt x="9" y="110"/>
                  <a:pt x="9" y="110"/>
                  <a:pt x="9" y="110"/>
                </a:cubicBezTo>
                <a:cubicBezTo>
                  <a:pt x="47" y="96"/>
                  <a:pt x="47" y="96"/>
                  <a:pt x="47" y="96"/>
                </a:cubicBezTo>
                <a:cubicBezTo>
                  <a:pt x="52" y="97"/>
                  <a:pt x="58" y="98"/>
                  <a:pt x="64" y="98"/>
                </a:cubicBezTo>
                <a:cubicBezTo>
                  <a:pt x="99" y="98"/>
                  <a:pt x="128" y="76"/>
                  <a:pt x="128" y="49"/>
                </a:cubicBezTo>
                <a:cubicBezTo>
                  <a:pt x="128" y="22"/>
                  <a:pt x="99" y="0"/>
                  <a:pt x="64" y="0"/>
                </a:cubicBezTo>
                <a:close/>
                <a:moveTo>
                  <a:pt x="100" y="72"/>
                </a:moveTo>
                <a:cubicBezTo>
                  <a:pt x="96" y="75"/>
                  <a:pt x="90" y="78"/>
                  <a:pt x="84" y="80"/>
                </a:cubicBezTo>
                <a:cubicBezTo>
                  <a:pt x="78" y="82"/>
                  <a:pt x="71" y="83"/>
                  <a:pt x="64" y="83"/>
                </a:cubicBezTo>
                <a:cubicBezTo>
                  <a:pt x="59" y="83"/>
                  <a:pt x="54" y="83"/>
                  <a:pt x="50" y="82"/>
                </a:cubicBezTo>
                <a:cubicBezTo>
                  <a:pt x="45" y="81"/>
                  <a:pt x="45" y="81"/>
                  <a:pt x="45" y="81"/>
                </a:cubicBezTo>
                <a:cubicBezTo>
                  <a:pt x="27" y="88"/>
                  <a:pt x="27" y="88"/>
                  <a:pt x="27" y="88"/>
                </a:cubicBezTo>
                <a:cubicBezTo>
                  <a:pt x="29" y="74"/>
                  <a:pt x="29" y="74"/>
                  <a:pt x="29" y="74"/>
                </a:cubicBezTo>
                <a:cubicBezTo>
                  <a:pt x="24" y="69"/>
                  <a:pt x="24" y="69"/>
                  <a:pt x="24" y="69"/>
                </a:cubicBezTo>
                <a:cubicBezTo>
                  <a:pt x="20" y="65"/>
                  <a:pt x="15" y="58"/>
                  <a:pt x="15" y="49"/>
                </a:cubicBezTo>
                <a:cubicBezTo>
                  <a:pt x="15" y="40"/>
                  <a:pt x="19" y="32"/>
                  <a:pt x="28" y="26"/>
                </a:cubicBezTo>
                <a:cubicBezTo>
                  <a:pt x="32" y="22"/>
                  <a:pt x="38" y="19"/>
                  <a:pt x="44" y="17"/>
                </a:cubicBezTo>
                <a:cubicBezTo>
                  <a:pt x="50" y="15"/>
                  <a:pt x="57" y="14"/>
                  <a:pt x="64" y="14"/>
                </a:cubicBezTo>
                <a:cubicBezTo>
                  <a:pt x="71" y="14"/>
                  <a:pt x="78" y="15"/>
                  <a:pt x="84" y="17"/>
                </a:cubicBezTo>
                <a:cubicBezTo>
                  <a:pt x="90" y="19"/>
                  <a:pt x="96" y="22"/>
                  <a:pt x="100" y="26"/>
                </a:cubicBezTo>
                <a:cubicBezTo>
                  <a:pt x="109" y="32"/>
                  <a:pt x="113" y="40"/>
                  <a:pt x="113" y="49"/>
                </a:cubicBezTo>
                <a:cubicBezTo>
                  <a:pt x="113" y="57"/>
                  <a:pt x="109" y="65"/>
                  <a:pt x="100" y="7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21" name="Freeform 157"/>
          <p:cNvSpPr>
            <a:spLocks noEditPoints="1"/>
          </p:cNvSpPr>
          <p:nvPr/>
        </p:nvSpPr>
        <p:spPr bwMode="auto">
          <a:xfrm>
            <a:off x="8286724" y="1066623"/>
            <a:ext cx="452600" cy="454099"/>
          </a:xfrm>
          <a:custGeom>
            <a:avLst/>
            <a:gdLst>
              <a:gd name="T0" fmla="*/ 0 w 302"/>
              <a:gd name="T1" fmla="*/ 0 h 303"/>
              <a:gd name="T2" fmla="*/ 0 w 302"/>
              <a:gd name="T3" fmla="*/ 232 h 303"/>
              <a:gd name="T4" fmla="*/ 59 w 302"/>
              <a:gd name="T5" fmla="*/ 232 h 303"/>
              <a:gd name="T6" fmla="*/ 59 w 302"/>
              <a:gd name="T7" fmla="*/ 303 h 303"/>
              <a:gd name="T8" fmla="*/ 172 w 302"/>
              <a:gd name="T9" fmla="*/ 232 h 303"/>
              <a:gd name="T10" fmla="*/ 302 w 302"/>
              <a:gd name="T11" fmla="*/ 232 h 303"/>
              <a:gd name="T12" fmla="*/ 302 w 302"/>
              <a:gd name="T13" fmla="*/ 0 h 303"/>
              <a:gd name="T14" fmla="*/ 0 w 302"/>
              <a:gd name="T15" fmla="*/ 0 h 303"/>
              <a:gd name="T16" fmla="*/ 151 w 302"/>
              <a:gd name="T17" fmla="*/ 151 h 303"/>
              <a:gd name="T18" fmla="*/ 78 w 302"/>
              <a:gd name="T19" fmla="*/ 151 h 303"/>
              <a:gd name="T20" fmla="*/ 78 w 302"/>
              <a:gd name="T21" fmla="*/ 127 h 303"/>
              <a:gd name="T22" fmla="*/ 151 w 302"/>
              <a:gd name="T23" fmla="*/ 127 h 303"/>
              <a:gd name="T24" fmla="*/ 151 w 302"/>
              <a:gd name="T25" fmla="*/ 151 h 303"/>
              <a:gd name="T26" fmla="*/ 224 w 302"/>
              <a:gd name="T27" fmla="*/ 104 h 303"/>
              <a:gd name="T28" fmla="*/ 78 w 302"/>
              <a:gd name="T29" fmla="*/ 104 h 303"/>
              <a:gd name="T30" fmla="*/ 78 w 302"/>
              <a:gd name="T31" fmla="*/ 82 h 303"/>
              <a:gd name="T32" fmla="*/ 224 w 302"/>
              <a:gd name="T33" fmla="*/ 82 h 303"/>
              <a:gd name="T34" fmla="*/ 224 w 302"/>
              <a:gd name="T35" fmla="*/ 1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2" h="303">
                <a:moveTo>
                  <a:pt x="0" y="0"/>
                </a:moveTo>
                <a:lnTo>
                  <a:pt x="0" y="232"/>
                </a:lnTo>
                <a:lnTo>
                  <a:pt x="59" y="232"/>
                </a:lnTo>
                <a:lnTo>
                  <a:pt x="59" y="303"/>
                </a:lnTo>
                <a:lnTo>
                  <a:pt x="172" y="232"/>
                </a:lnTo>
                <a:lnTo>
                  <a:pt x="302" y="232"/>
                </a:lnTo>
                <a:lnTo>
                  <a:pt x="302" y="0"/>
                </a:lnTo>
                <a:lnTo>
                  <a:pt x="0" y="0"/>
                </a:lnTo>
                <a:close/>
                <a:moveTo>
                  <a:pt x="151" y="151"/>
                </a:moveTo>
                <a:lnTo>
                  <a:pt x="78" y="151"/>
                </a:lnTo>
                <a:lnTo>
                  <a:pt x="78" y="127"/>
                </a:lnTo>
                <a:lnTo>
                  <a:pt x="151" y="127"/>
                </a:lnTo>
                <a:lnTo>
                  <a:pt x="151" y="151"/>
                </a:lnTo>
                <a:close/>
                <a:moveTo>
                  <a:pt x="224" y="104"/>
                </a:moveTo>
                <a:lnTo>
                  <a:pt x="78" y="104"/>
                </a:lnTo>
                <a:lnTo>
                  <a:pt x="78" y="82"/>
                </a:lnTo>
                <a:lnTo>
                  <a:pt x="224" y="82"/>
                </a:lnTo>
                <a:lnTo>
                  <a:pt x="224" y="10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22" name="Freeform 158"/>
          <p:cNvSpPr>
            <a:spLocks noEditPoints="1"/>
          </p:cNvSpPr>
          <p:nvPr/>
        </p:nvSpPr>
        <p:spPr bwMode="auto">
          <a:xfrm>
            <a:off x="7378527" y="1066623"/>
            <a:ext cx="454099" cy="454099"/>
          </a:xfrm>
          <a:custGeom>
            <a:avLst/>
            <a:gdLst>
              <a:gd name="T0" fmla="*/ 0 w 128"/>
              <a:gd name="T1" fmla="*/ 0 h 128"/>
              <a:gd name="T2" fmla="*/ 0 w 128"/>
              <a:gd name="T3" fmla="*/ 98 h 128"/>
              <a:gd name="T4" fmla="*/ 25 w 128"/>
              <a:gd name="T5" fmla="*/ 98 h 128"/>
              <a:gd name="T6" fmla="*/ 25 w 128"/>
              <a:gd name="T7" fmla="*/ 128 h 128"/>
              <a:gd name="T8" fmla="*/ 73 w 128"/>
              <a:gd name="T9" fmla="*/ 98 h 128"/>
              <a:gd name="T10" fmla="*/ 128 w 128"/>
              <a:gd name="T11" fmla="*/ 98 h 128"/>
              <a:gd name="T12" fmla="*/ 128 w 128"/>
              <a:gd name="T13" fmla="*/ 0 h 128"/>
              <a:gd name="T14" fmla="*/ 0 w 128"/>
              <a:gd name="T15" fmla="*/ 0 h 128"/>
              <a:gd name="T16" fmla="*/ 36 w 128"/>
              <a:gd name="T17" fmla="*/ 62 h 128"/>
              <a:gd name="T18" fmla="*/ 26 w 128"/>
              <a:gd name="T19" fmla="*/ 52 h 128"/>
              <a:gd name="T20" fmla="*/ 36 w 128"/>
              <a:gd name="T21" fmla="*/ 42 h 128"/>
              <a:gd name="T22" fmla="*/ 46 w 128"/>
              <a:gd name="T23" fmla="*/ 52 h 128"/>
              <a:gd name="T24" fmla="*/ 36 w 128"/>
              <a:gd name="T25" fmla="*/ 62 h 128"/>
              <a:gd name="T26" fmla="*/ 64 w 128"/>
              <a:gd name="T27" fmla="*/ 62 h 128"/>
              <a:gd name="T28" fmla="*/ 54 w 128"/>
              <a:gd name="T29" fmla="*/ 52 h 128"/>
              <a:gd name="T30" fmla="*/ 64 w 128"/>
              <a:gd name="T31" fmla="*/ 42 h 128"/>
              <a:gd name="T32" fmla="*/ 74 w 128"/>
              <a:gd name="T33" fmla="*/ 52 h 128"/>
              <a:gd name="T34" fmla="*/ 64 w 128"/>
              <a:gd name="T35" fmla="*/ 62 h 128"/>
              <a:gd name="T36" fmla="*/ 92 w 128"/>
              <a:gd name="T37" fmla="*/ 62 h 128"/>
              <a:gd name="T38" fmla="*/ 82 w 128"/>
              <a:gd name="T39" fmla="*/ 52 h 128"/>
              <a:gd name="T40" fmla="*/ 92 w 128"/>
              <a:gd name="T41" fmla="*/ 42 h 128"/>
              <a:gd name="T42" fmla="*/ 102 w 128"/>
              <a:gd name="T43" fmla="*/ 52 h 128"/>
              <a:gd name="T44" fmla="*/ 92 w 128"/>
              <a:gd name="T45" fmla="*/ 6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28">
                <a:moveTo>
                  <a:pt x="0" y="0"/>
                </a:moveTo>
                <a:cubicBezTo>
                  <a:pt x="0" y="98"/>
                  <a:pt x="0" y="98"/>
                  <a:pt x="0" y="98"/>
                </a:cubicBezTo>
                <a:cubicBezTo>
                  <a:pt x="25" y="98"/>
                  <a:pt x="25" y="98"/>
                  <a:pt x="25" y="98"/>
                </a:cubicBezTo>
                <a:cubicBezTo>
                  <a:pt x="25" y="128"/>
                  <a:pt x="25" y="128"/>
                  <a:pt x="25" y="128"/>
                </a:cubicBezTo>
                <a:cubicBezTo>
                  <a:pt x="73" y="98"/>
                  <a:pt x="73" y="98"/>
                  <a:pt x="73" y="98"/>
                </a:cubicBezTo>
                <a:cubicBezTo>
                  <a:pt x="128" y="98"/>
                  <a:pt x="128" y="98"/>
                  <a:pt x="128" y="98"/>
                </a:cubicBezTo>
                <a:cubicBezTo>
                  <a:pt x="128" y="0"/>
                  <a:pt x="128" y="0"/>
                  <a:pt x="128" y="0"/>
                </a:cubicBezTo>
                <a:lnTo>
                  <a:pt x="0" y="0"/>
                </a:lnTo>
                <a:close/>
                <a:moveTo>
                  <a:pt x="36" y="62"/>
                </a:moveTo>
                <a:cubicBezTo>
                  <a:pt x="31" y="62"/>
                  <a:pt x="26" y="57"/>
                  <a:pt x="26" y="52"/>
                </a:cubicBezTo>
                <a:cubicBezTo>
                  <a:pt x="26" y="46"/>
                  <a:pt x="31" y="42"/>
                  <a:pt x="36" y="42"/>
                </a:cubicBezTo>
                <a:cubicBezTo>
                  <a:pt x="41" y="42"/>
                  <a:pt x="46" y="46"/>
                  <a:pt x="46" y="52"/>
                </a:cubicBezTo>
                <a:cubicBezTo>
                  <a:pt x="46" y="57"/>
                  <a:pt x="41" y="62"/>
                  <a:pt x="36" y="62"/>
                </a:cubicBezTo>
                <a:close/>
                <a:moveTo>
                  <a:pt x="64" y="62"/>
                </a:moveTo>
                <a:cubicBezTo>
                  <a:pt x="59" y="62"/>
                  <a:pt x="54" y="57"/>
                  <a:pt x="54" y="52"/>
                </a:cubicBezTo>
                <a:cubicBezTo>
                  <a:pt x="54" y="46"/>
                  <a:pt x="59" y="42"/>
                  <a:pt x="64" y="42"/>
                </a:cubicBezTo>
                <a:cubicBezTo>
                  <a:pt x="69" y="42"/>
                  <a:pt x="74" y="46"/>
                  <a:pt x="74" y="52"/>
                </a:cubicBezTo>
                <a:cubicBezTo>
                  <a:pt x="74" y="57"/>
                  <a:pt x="69" y="62"/>
                  <a:pt x="64" y="62"/>
                </a:cubicBezTo>
                <a:close/>
                <a:moveTo>
                  <a:pt x="92" y="62"/>
                </a:moveTo>
                <a:cubicBezTo>
                  <a:pt x="87" y="62"/>
                  <a:pt x="82" y="57"/>
                  <a:pt x="82" y="52"/>
                </a:cubicBezTo>
                <a:cubicBezTo>
                  <a:pt x="82" y="46"/>
                  <a:pt x="87" y="42"/>
                  <a:pt x="92" y="42"/>
                </a:cubicBezTo>
                <a:cubicBezTo>
                  <a:pt x="97" y="42"/>
                  <a:pt x="102" y="46"/>
                  <a:pt x="102" y="52"/>
                </a:cubicBezTo>
                <a:cubicBezTo>
                  <a:pt x="102" y="57"/>
                  <a:pt x="97" y="62"/>
                  <a:pt x="92" y="6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23" name="Freeform 159"/>
          <p:cNvSpPr/>
          <p:nvPr/>
        </p:nvSpPr>
        <p:spPr bwMode="auto">
          <a:xfrm>
            <a:off x="6471826" y="1066623"/>
            <a:ext cx="454099" cy="454099"/>
          </a:xfrm>
          <a:custGeom>
            <a:avLst/>
            <a:gdLst>
              <a:gd name="T0" fmla="*/ 303 w 303"/>
              <a:gd name="T1" fmla="*/ 0 h 303"/>
              <a:gd name="T2" fmla="*/ 0 w 303"/>
              <a:gd name="T3" fmla="*/ 0 h 303"/>
              <a:gd name="T4" fmla="*/ 0 w 303"/>
              <a:gd name="T5" fmla="*/ 232 h 303"/>
              <a:gd name="T6" fmla="*/ 59 w 303"/>
              <a:gd name="T7" fmla="*/ 232 h 303"/>
              <a:gd name="T8" fmla="*/ 59 w 303"/>
              <a:gd name="T9" fmla="*/ 303 h 303"/>
              <a:gd name="T10" fmla="*/ 173 w 303"/>
              <a:gd name="T11" fmla="*/ 232 h 303"/>
              <a:gd name="T12" fmla="*/ 303 w 303"/>
              <a:gd name="T13" fmla="*/ 232 h 303"/>
              <a:gd name="T14" fmla="*/ 303 w 303"/>
              <a:gd name="T15" fmla="*/ 0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3" h="303">
                <a:moveTo>
                  <a:pt x="303" y="0"/>
                </a:moveTo>
                <a:lnTo>
                  <a:pt x="0" y="0"/>
                </a:lnTo>
                <a:lnTo>
                  <a:pt x="0" y="232"/>
                </a:lnTo>
                <a:lnTo>
                  <a:pt x="59" y="232"/>
                </a:lnTo>
                <a:lnTo>
                  <a:pt x="59" y="303"/>
                </a:lnTo>
                <a:lnTo>
                  <a:pt x="173" y="232"/>
                </a:lnTo>
                <a:lnTo>
                  <a:pt x="303" y="232"/>
                </a:lnTo>
                <a:lnTo>
                  <a:pt x="303" y="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24" name="Freeform 160"/>
          <p:cNvSpPr>
            <a:spLocks noEditPoints="1"/>
          </p:cNvSpPr>
          <p:nvPr/>
        </p:nvSpPr>
        <p:spPr bwMode="auto">
          <a:xfrm>
            <a:off x="5563628" y="1066623"/>
            <a:ext cx="454099" cy="454099"/>
          </a:xfrm>
          <a:custGeom>
            <a:avLst/>
            <a:gdLst>
              <a:gd name="T0" fmla="*/ 0 w 303"/>
              <a:gd name="T1" fmla="*/ 0 h 303"/>
              <a:gd name="T2" fmla="*/ 0 w 303"/>
              <a:gd name="T3" fmla="*/ 232 h 303"/>
              <a:gd name="T4" fmla="*/ 60 w 303"/>
              <a:gd name="T5" fmla="*/ 232 h 303"/>
              <a:gd name="T6" fmla="*/ 60 w 303"/>
              <a:gd name="T7" fmla="*/ 303 h 303"/>
              <a:gd name="T8" fmla="*/ 173 w 303"/>
              <a:gd name="T9" fmla="*/ 232 h 303"/>
              <a:gd name="T10" fmla="*/ 303 w 303"/>
              <a:gd name="T11" fmla="*/ 232 h 303"/>
              <a:gd name="T12" fmla="*/ 303 w 303"/>
              <a:gd name="T13" fmla="*/ 0 h 303"/>
              <a:gd name="T14" fmla="*/ 0 w 303"/>
              <a:gd name="T15" fmla="*/ 0 h 303"/>
              <a:gd name="T16" fmla="*/ 268 w 303"/>
              <a:gd name="T17" fmla="*/ 198 h 303"/>
              <a:gd name="T18" fmla="*/ 161 w 303"/>
              <a:gd name="T19" fmla="*/ 198 h 303"/>
              <a:gd name="T20" fmla="*/ 93 w 303"/>
              <a:gd name="T21" fmla="*/ 236 h 303"/>
              <a:gd name="T22" fmla="*/ 93 w 303"/>
              <a:gd name="T23" fmla="*/ 198 h 303"/>
              <a:gd name="T24" fmla="*/ 36 w 303"/>
              <a:gd name="T25" fmla="*/ 198 h 303"/>
              <a:gd name="T26" fmla="*/ 36 w 303"/>
              <a:gd name="T27" fmla="*/ 35 h 303"/>
              <a:gd name="T28" fmla="*/ 268 w 303"/>
              <a:gd name="T29" fmla="*/ 35 h 303"/>
              <a:gd name="T30" fmla="*/ 268 w 303"/>
              <a:gd name="T31" fmla="*/ 1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 h="303">
                <a:moveTo>
                  <a:pt x="0" y="0"/>
                </a:moveTo>
                <a:lnTo>
                  <a:pt x="0" y="232"/>
                </a:lnTo>
                <a:lnTo>
                  <a:pt x="60" y="232"/>
                </a:lnTo>
                <a:lnTo>
                  <a:pt x="60" y="303"/>
                </a:lnTo>
                <a:lnTo>
                  <a:pt x="173" y="232"/>
                </a:lnTo>
                <a:lnTo>
                  <a:pt x="303" y="232"/>
                </a:lnTo>
                <a:lnTo>
                  <a:pt x="303" y="0"/>
                </a:lnTo>
                <a:lnTo>
                  <a:pt x="0" y="0"/>
                </a:lnTo>
                <a:close/>
                <a:moveTo>
                  <a:pt x="268" y="198"/>
                </a:moveTo>
                <a:lnTo>
                  <a:pt x="161" y="198"/>
                </a:lnTo>
                <a:lnTo>
                  <a:pt x="93" y="236"/>
                </a:lnTo>
                <a:lnTo>
                  <a:pt x="93" y="198"/>
                </a:lnTo>
                <a:lnTo>
                  <a:pt x="36" y="198"/>
                </a:lnTo>
                <a:lnTo>
                  <a:pt x="36" y="35"/>
                </a:lnTo>
                <a:lnTo>
                  <a:pt x="268" y="35"/>
                </a:lnTo>
                <a:lnTo>
                  <a:pt x="268" y="198"/>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25" name="Rectangle 161"/>
          <p:cNvSpPr>
            <a:spLocks noChangeArrowheads="1"/>
          </p:cNvSpPr>
          <p:nvPr/>
        </p:nvSpPr>
        <p:spPr bwMode="auto">
          <a:xfrm>
            <a:off x="5680525" y="1189514"/>
            <a:ext cx="220306" cy="32971"/>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26" name="Rectangle 162"/>
          <p:cNvSpPr>
            <a:spLocks noChangeArrowheads="1"/>
          </p:cNvSpPr>
          <p:nvPr/>
        </p:nvSpPr>
        <p:spPr bwMode="auto">
          <a:xfrm>
            <a:off x="5680525" y="1256954"/>
            <a:ext cx="110903" cy="35968"/>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27" name="Oval 163"/>
          <p:cNvSpPr>
            <a:spLocks noChangeArrowheads="1"/>
          </p:cNvSpPr>
          <p:nvPr/>
        </p:nvSpPr>
        <p:spPr bwMode="auto">
          <a:xfrm>
            <a:off x="4749846" y="1214991"/>
            <a:ext cx="70438" cy="70438"/>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28" name="Oval 164"/>
          <p:cNvSpPr>
            <a:spLocks noChangeArrowheads="1"/>
          </p:cNvSpPr>
          <p:nvPr/>
        </p:nvSpPr>
        <p:spPr bwMode="auto">
          <a:xfrm>
            <a:off x="4848759" y="1214991"/>
            <a:ext cx="70438" cy="70438"/>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29" name="Oval 165"/>
          <p:cNvSpPr>
            <a:spLocks noChangeArrowheads="1"/>
          </p:cNvSpPr>
          <p:nvPr/>
        </p:nvSpPr>
        <p:spPr bwMode="auto">
          <a:xfrm>
            <a:off x="4947672" y="1214991"/>
            <a:ext cx="70438" cy="70438"/>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30" name="Freeform 166"/>
          <p:cNvSpPr>
            <a:spLocks noEditPoints="1"/>
          </p:cNvSpPr>
          <p:nvPr/>
        </p:nvSpPr>
        <p:spPr bwMode="auto">
          <a:xfrm>
            <a:off x="4656929" y="1066623"/>
            <a:ext cx="454099" cy="454099"/>
          </a:xfrm>
          <a:custGeom>
            <a:avLst/>
            <a:gdLst>
              <a:gd name="T0" fmla="*/ 0 w 303"/>
              <a:gd name="T1" fmla="*/ 0 h 303"/>
              <a:gd name="T2" fmla="*/ 0 w 303"/>
              <a:gd name="T3" fmla="*/ 232 h 303"/>
              <a:gd name="T4" fmla="*/ 59 w 303"/>
              <a:gd name="T5" fmla="*/ 232 h 303"/>
              <a:gd name="T6" fmla="*/ 59 w 303"/>
              <a:gd name="T7" fmla="*/ 303 h 303"/>
              <a:gd name="T8" fmla="*/ 173 w 303"/>
              <a:gd name="T9" fmla="*/ 232 h 303"/>
              <a:gd name="T10" fmla="*/ 303 w 303"/>
              <a:gd name="T11" fmla="*/ 232 h 303"/>
              <a:gd name="T12" fmla="*/ 303 w 303"/>
              <a:gd name="T13" fmla="*/ 0 h 303"/>
              <a:gd name="T14" fmla="*/ 0 w 303"/>
              <a:gd name="T15" fmla="*/ 0 h 303"/>
              <a:gd name="T16" fmla="*/ 267 w 303"/>
              <a:gd name="T17" fmla="*/ 198 h 303"/>
              <a:gd name="T18" fmla="*/ 161 w 303"/>
              <a:gd name="T19" fmla="*/ 198 h 303"/>
              <a:gd name="T20" fmla="*/ 92 w 303"/>
              <a:gd name="T21" fmla="*/ 236 h 303"/>
              <a:gd name="T22" fmla="*/ 92 w 303"/>
              <a:gd name="T23" fmla="*/ 198 h 303"/>
              <a:gd name="T24" fmla="*/ 35 w 303"/>
              <a:gd name="T25" fmla="*/ 198 h 303"/>
              <a:gd name="T26" fmla="*/ 35 w 303"/>
              <a:gd name="T27" fmla="*/ 35 h 303"/>
              <a:gd name="T28" fmla="*/ 267 w 303"/>
              <a:gd name="T29" fmla="*/ 35 h 303"/>
              <a:gd name="T30" fmla="*/ 267 w 303"/>
              <a:gd name="T31" fmla="*/ 1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 h="303">
                <a:moveTo>
                  <a:pt x="0" y="0"/>
                </a:moveTo>
                <a:lnTo>
                  <a:pt x="0" y="232"/>
                </a:lnTo>
                <a:lnTo>
                  <a:pt x="59" y="232"/>
                </a:lnTo>
                <a:lnTo>
                  <a:pt x="59" y="303"/>
                </a:lnTo>
                <a:lnTo>
                  <a:pt x="173" y="232"/>
                </a:lnTo>
                <a:lnTo>
                  <a:pt x="303" y="232"/>
                </a:lnTo>
                <a:lnTo>
                  <a:pt x="303" y="0"/>
                </a:lnTo>
                <a:lnTo>
                  <a:pt x="0" y="0"/>
                </a:lnTo>
                <a:close/>
                <a:moveTo>
                  <a:pt x="267" y="198"/>
                </a:moveTo>
                <a:lnTo>
                  <a:pt x="161" y="198"/>
                </a:lnTo>
                <a:lnTo>
                  <a:pt x="92" y="236"/>
                </a:lnTo>
                <a:lnTo>
                  <a:pt x="92" y="198"/>
                </a:lnTo>
                <a:lnTo>
                  <a:pt x="35" y="198"/>
                </a:lnTo>
                <a:lnTo>
                  <a:pt x="35" y="35"/>
                </a:lnTo>
                <a:lnTo>
                  <a:pt x="267" y="35"/>
                </a:lnTo>
                <a:lnTo>
                  <a:pt x="267" y="198"/>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31" name="Freeform 167"/>
          <p:cNvSpPr>
            <a:spLocks noEditPoints="1"/>
          </p:cNvSpPr>
          <p:nvPr/>
        </p:nvSpPr>
        <p:spPr bwMode="auto">
          <a:xfrm>
            <a:off x="3750229" y="1066623"/>
            <a:ext cx="452600" cy="454099"/>
          </a:xfrm>
          <a:custGeom>
            <a:avLst/>
            <a:gdLst>
              <a:gd name="T0" fmla="*/ 302 w 302"/>
              <a:gd name="T1" fmla="*/ 0 h 303"/>
              <a:gd name="T2" fmla="*/ 0 w 302"/>
              <a:gd name="T3" fmla="*/ 0 h 303"/>
              <a:gd name="T4" fmla="*/ 0 w 302"/>
              <a:gd name="T5" fmla="*/ 232 h 303"/>
              <a:gd name="T6" fmla="*/ 59 w 302"/>
              <a:gd name="T7" fmla="*/ 232 h 303"/>
              <a:gd name="T8" fmla="*/ 59 w 302"/>
              <a:gd name="T9" fmla="*/ 303 h 303"/>
              <a:gd name="T10" fmla="*/ 172 w 302"/>
              <a:gd name="T11" fmla="*/ 232 h 303"/>
              <a:gd name="T12" fmla="*/ 302 w 302"/>
              <a:gd name="T13" fmla="*/ 232 h 303"/>
              <a:gd name="T14" fmla="*/ 302 w 302"/>
              <a:gd name="T15" fmla="*/ 0 h 303"/>
              <a:gd name="T16" fmla="*/ 267 w 302"/>
              <a:gd name="T17" fmla="*/ 198 h 303"/>
              <a:gd name="T18" fmla="*/ 160 w 302"/>
              <a:gd name="T19" fmla="*/ 198 h 303"/>
              <a:gd name="T20" fmla="*/ 92 w 302"/>
              <a:gd name="T21" fmla="*/ 236 h 303"/>
              <a:gd name="T22" fmla="*/ 92 w 302"/>
              <a:gd name="T23" fmla="*/ 198 h 303"/>
              <a:gd name="T24" fmla="*/ 35 w 302"/>
              <a:gd name="T25" fmla="*/ 198 h 303"/>
              <a:gd name="T26" fmla="*/ 35 w 302"/>
              <a:gd name="T27" fmla="*/ 35 h 303"/>
              <a:gd name="T28" fmla="*/ 267 w 302"/>
              <a:gd name="T29" fmla="*/ 35 h 303"/>
              <a:gd name="T30" fmla="*/ 267 w 302"/>
              <a:gd name="T31" fmla="*/ 1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2" h="303">
                <a:moveTo>
                  <a:pt x="302" y="0"/>
                </a:moveTo>
                <a:lnTo>
                  <a:pt x="0" y="0"/>
                </a:lnTo>
                <a:lnTo>
                  <a:pt x="0" y="232"/>
                </a:lnTo>
                <a:lnTo>
                  <a:pt x="59" y="232"/>
                </a:lnTo>
                <a:lnTo>
                  <a:pt x="59" y="303"/>
                </a:lnTo>
                <a:lnTo>
                  <a:pt x="172" y="232"/>
                </a:lnTo>
                <a:lnTo>
                  <a:pt x="302" y="232"/>
                </a:lnTo>
                <a:lnTo>
                  <a:pt x="302" y="0"/>
                </a:lnTo>
                <a:close/>
                <a:moveTo>
                  <a:pt x="267" y="198"/>
                </a:moveTo>
                <a:lnTo>
                  <a:pt x="160" y="198"/>
                </a:lnTo>
                <a:lnTo>
                  <a:pt x="92" y="236"/>
                </a:lnTo>
                <a:lnTo>
                  <a:pt x="92" y="198"/>
                </a:lnTo>
                <a:lnTo>
                  <a:pt x="35" y="198"/>
                </a:lnTo>
                <a:lnTo>
                  <a:pt x="35" y="35"/>
                </a:lnTo>
                <a:lnTo>
                  <a:pt x="267" y="35"/>
                </a:lnTo>
                <a:lnTo>
                  <a:pt x="267" y="198"/>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32" name="Freeform 168"/>
          <p:cNvSpPr/>
          <p:nvPr/>
        </p:nvSpPr>
        <p:spPr bwMode="auto">
          <a:xfrm>
            <a:off x="13836325" y="267826"/>
            <a:ext cx="241287" cy="233794"/>
          </a:xfrm>
          <a:custGeom>
            <a:avLst/>
            <a:gdLst>
              <a:gd name="T0" fmla="*/ 62 w 68"/>
              <a:gd name="T1" fmla="*/ 52 h 66"/>
              <a:gd name="T2" fmla="*/ 44 w 68"/>
              <a:gd name="T3" fmla="*/ 44 h 66"/>
              <a:gd name="T4" fmla="*/ 45 w 68"/>
              <a:gd name="T5" fmla="*/ 37 h 66"/>
              <a:gd name="T6" fmla="*/ 46 w 68"/>
              <a:gd name="T7" fmla="*/ 35 h 66"/>
              <a:gd name="T8" fmla="*/ 46 w 68"/>
              <a:gd name="T9" fmla="*/ 35 h 66"/>
              <a:gd name="T10" fmla="*/ 51 w 68"/>
              <a:gd name="T11" fmla="*/ 18 h 66"/>
              <a:gd name="T12" fmla="*/ 34 w 68"/>
              <a:gd name="T13" fmla="*/ 0 h 66"/>
              <a:gd name="T14" fmla="*/ 34 w 68"/>
              <a:gd name="T15" fmla="*/ 0 h 66"/>
              <a:gd name="T16" fmla="*/ 34 w 68"/>
              <a:gd name="T17" fmla="*/ 0 h 66"/>
              <a:gd name="T18" fmla="*/ 34 w 68"/>
              <a:gd name="T19" fmla="*/ 0 h 66"/>
              <a:gd name="T20" fmla="*/ 34 w 68"/>
              <a:gd name="T21" fmla="*/ 0 h 66"/>
              <a:gd name="T22" fmla="*/ 17 w 68"/>
              <a:gd name="T23" fmla="*/ 18 h 66"/>
              <a:gd name="T24" fmla="*/ 22 w 68"/>
              <a:gd name="T25" fmla="*/ 35 h 66"/>
              <a:gd name="T26" fmla="*/ 22 w 68"/>
              <a:gd name="T27" fmla="*/ 35 h 66"/>
              <a:gd name="T28" fmla="*/ 22 w 68"/>
              <a:gd name="T29" fmla="*/ 35 h 66"/>
              <a:gd name="T30" fmla="*/ 23 w 68"/>
              <a:gd name="T31" fmla="*/ 37 h 66"/>
              <a:gd name="T32" fmla="*/ 24 w 68"/>
              <a:gd name="T33" fmla="*/ 44 h 66"/>
              <a:gd name="T34" fmla="*/ 6 w 68"/>
              <a:gd name="T35" fmla="*/ 52 h 66"/>
              <a:gd name="T36" fmla="*/ 0 w 68"/>
              <a:gd name="T37" fmla="*/ 59 h 66"/>
              <a:gd name="T38" fmla="*/ 0 w 68"/>
              <a:gd name="T39" fmla="*/ 66 h 66"/>
              <a:gd name="T40" fmla="*/ 68 w 68"/>
              <a:gd name="T41" fmla="*/ 66 h 66"/>
              <a:gd name="T42" fmla="*/ 68 w 68"/>
              <a:gd name="T43" fmla="*/ 59 h 66"/>
              <a:gd name="T44" fmla="*/ 62 w 68"/>
              <a:gd name="T45" fmla="*/ 5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66">
                <a:moveTo>
                  <a:pt x="62" y="52"/>
                </a:moveTo>
                <a:cubicBezTo>
                  <a:pt x="62" y="52"/>
                  <a:pt x="46" y="48"/>
                  <a:pt x="44" y="44"/>
                </a:cubicBezTo>
                <a:cubicBezTo>
                  <a:pt x="43" y="42"/>
                  <a:pt x="44" y="39"/>
                  <a:pt x="45" y="37"/>
                </a:cubicBezTo>
                <a:cubicBezTo>
                  <a:pt x="46" y="37"/>
                  <a:pt x="46" y="36"/>
                  <a:pt x="46" y="35"/>
                </a:cubicBezTo>
                <a:cubicBezTo>
                  <a:pt x="46" y="35"/>
                  <a:pt x="46" y="35"/>
                  <a:pt x="46" y="35"/>
                </a:cubicBezTo>
                <a:cubicBezTo>
                  <a:pt x="49" y="31"/>
                  <a:pt x="51" y="25"/>
                  <a:pt x="51" y="18"/>
                </a:cubicBezTo>
                <a:cubicBezTo>
                  <a:pt x="52" y="8"/>
                  <a:pt x="44" y="0"/>
                  <a:pt x="34" y="0"/>
                </a:cubicBezTo>
                <a:cubicBezTo>
                  <a:pt x="34" y="0"/>
                  <a:pt x="34" y="0"/>
                  <a:pt x="34" y="0"/>
                </a:cubicBezTo>
                <a:cubicBezTo>
                  <a:pt x="34" y="0"/>
                  <a:pt x="34" y="0"/>
                  <a:pt x="34" y="0"/>
                </a:cubicBezTo>
                <a:cubicBezTo>
                  <a:pt x="34" y="0"/>
                  <a:pt x="34" y="0"/>
                  <a:pt x="34" y="0"/>
                </a:cubicBezTo>
                <a:cubicBezTo>
                  <a:pt x="34" y="0"/>
                  <a:pt x="34" y="0"/>
                  <a:pt x="34" y="0"/>
                </a:cubicBezTo>
                <a:cubicBezTo>
                  <a:pt x="24" y="0"/>
                  <a:pt x="16" y="8"/>
                  <a:pt x="17" y="18"/>
                </a:cubicBezTo>
                <a:cubicBezTo>
                  <a:pt x="17" y="25"/>
                  <a:pt x="19" y="31"/>
                  <a:pt x="22" y="35"/>
                </a:cubicBezTo>
                <a:cubicBezTo>
                  <a:pt x="22" y="35"/>
                  <a:pt x="22" y="35"/>
                  <a:pt x="22" y="35"/>
                </a:cubicBezTo>
                <a:cubicBezTo>
                  <a:pt x="22" y="35"/>
                  <a:pt x="22" y="35"/>
                  <a:pt x="22" y="35"/>
                </a:cubicBezTo>
                <a:cubicBezTo>
                  <a:pt x="22" y="36"/>
                  <a:pt x="22" y="37"/>
                  <a:pt x="23" y="37"/>
                </a:cubicBezTo>
                <a:cubicBezTo>
                  <a:pt x="24" y="39"/>
                  <a:pt x="25" y="42"/>
                  <a:pt x="24" y="44"/>
                </a:cubicBezTo>
                <a:cubicBezTo>
                  <a:pt x="22" y="48"/>
                  <a:pt x="6" y="52"/>
                  <a:pt x="6" y="52"/>
                </a:cubicBezTo>
                <a:cubicBezTo>
                  <a:pt x="3" y="53"/>
                  <a:pt x="0" y="56"/>
                  <a:pt x="0" y="59"/>
                </a:cubicBezTo>
                <a:cubicBezTo>
                  <a:pt x="0" y="66"/>
                  <a:pt x="0" y="66"/>
                  <a:pt x="0" y="66"/>
                </a:cubicBezTo>
                <a:cubicBezTo>
                  <a:pt x="68" y="66"/>
                  <a:pt x="68" y="66"/>
                  <a:pt x="68" y="66"/>
                </a:cubicBezTo>
                <a:cubicBezTo>
                  <a:pt x="68" y="59"/>
                  <a:pt x="68" y="59"/>
                  <a:pt x="68" y="59"/>
                </a:cubicBezTo>
                <a:cubicBezTo>
                  <a:pt x="68" y="56"/>
                  <a:pt x="65" y="53"/>
                  <a:pt x="62"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33" name="Freeform 169"/>
          <p:cNvSpPr/>
          <p:nvPr/>
        </p:nvSpPr>
        <p:spPr bwMode="auto">
          <a:xfrm>
            <a:off x="14053632" y="332271"/>
            <a:ext cx="130386" cy="169352"/>
          </a:xfrm>
          <a:custGeom>
            <a:avLst/>
            <a:gdLst>
              <a:gd name="T0" fmla="*/ 33 w 37"/>
              <a:gd name="T1" fmla="*/ 38 h 48"/>
              <a:gd name="T2" fmla="*/ 33 w 37"/>
              <a:gd name="T3" fmla="*/ 38 h 48"/>
              <a:gd name="T4" fmla="*/ 20 w 37"/>
              <a:gd name="T5" fmla="*/ 32 h 48"/>
              <a:gd name="T6" fmla="*/ 21 w 37"/>
              <a:gd name="T7" fmla="*/ 27 h 48"/>
              <a:gd name="T8" fmla="*/ 22 w 37"/>
              <a:gd name="T9" fmla="*/ 26 h 48"/>
              <a:gd name="T10" fmla="*/ 22 w 37"/>
              <a:gd name="T11" fmla="*/ 26 h 48"/>
              <a:gd name="T12" fmla="*/ 25 w 37"/>
              <a:gd name="T13" fmla="*/ 14 h 48"/>
              <a:gd name="T14" fmla="*/ 13 w 37"/>
              <a:gd name="T15" fmla="*/ 0 h 48"/>
              <a:gd name="T16" fmla="*/ 13 w 37"/>
              <a:gd name="T17" fmla="*/ 0 h 48"/>
              <a:gd name="T18" fmla="*/ 13 w 37"/>
              <a:gd name="T19" fmla="*/ 0 h 48"/>
              <a:gd name="T20" fmla="*/ 13 w 37"/>
              <a:gd name="T21" fmla="*/ 0 h 48"/>
              <a:gd name="T22" fmla="*/ 13 w 37"/>
              <a:gd name="T23" fmla="*/ 0 h 48"/>
              <a:gd name="T24" fmla="*/ 0 w 37"/>
              <a:gd name="T25" fmla="*/ 14 h 48"/>
              <a:gd name="T26" fmla="*/ 4 w 37"/>
              <a:gd name="T27" fmla="*/ 26 h 48"/>
              <a:gd name="T28" fmla="*/ 4 w 37"/>
              <a:gd name="T29" fmla="*/ 26 h 48"/>
              <a:gd name="T30" fmla="*/ 4 w 37"/>
              <a:gd name="T31" fmla="*/ 26 h 48"/>
              <a:gd name="T32" fmla="*/ 5 w 37"/>
              <a:gd name="T33" fmla="*/ 27 h 48"/>
              <a:gd name="T34" fmla="*/ 5 w 37"/>
              <a:gd name="T35" fmla="*/ 27 h 48"/>
              <a:gd name="T36" fmla="*/ 14 w 37"/>
              <a:gd name="T37" fmla="*/ 41 h 48"/>
              <a:gd name="T38" fmla="*/ 14 w 37"/>
              <a:gd name="T39" fmla="*/ 48 h 48"/>
              <a:gd name="T40" fmla="*/ 37 w 37"/>
              <a:gd name="T41" fmla="*/ 48 h 48"/>
              <a:gd name="T42" fmla="*/ 37 w 37"/>
              <a:gd name="T43" fmla="*/ 43 h 48"/>
              <a:gd name="T44" fmla="*/ 33 w 37"/>
              <a:gd name="T45" fmla="*/ 3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48">
                <a:moveTo>
                  <a:pt x="33" y="38"/>
                </a:moveTo>
                <a:cubicBezTo>
                  <a:pt x="33" y="38"/>
                  <a:pt x="33" y="38"/>
                  <a:pt x="33" y="38"/>
                </a:cubicBezTo>
                <a:cubicBezTo>
                  <a:pt x="33" y="38"/>
                  <a:pt x="22" y="35"/>
                  <a:pt x="20" y="32"/>
                </a:cubicBezTo>
                <a:cubicBezTo>
                  <a:pt x="19" y="30"/>
                  <a:pt x="20" y="28"/>
                  <a:pt x="21" y="27"/>
                </a:cubicBezTo>
                <a:cubicBezTo>
                  <a:pt x="21" y="27"/>
                  <a:pt x="21" y="26"/>
                  <a:pt x="22" y="26"/>
                </a:cubicBezTo>
                <a:cubicBezTo>
                  <a:pt x="22" y="26"/>
                  <a:pt x="22" y="26"/>
                  <a:pt x="22" y="26"/>
                </a:cubicBezTo>
                <a:cubicBezTo>
                  <a:pt x="24" y="23"/>
                  <a:pt x="25" y="19"/>
                  <a:pt x="25" y="14"/>
                </a:cubicBezTo>
                <a:cubicBezTo>
                  <a:pt x="25" y="6"/>
                  <a:pt x="20" y="0"/>
                  <a:pt x="13" y="0"/>
                </a:cubicBezTo>
                <a:cubicBezTo>
                  <a:pt x="13" y="0"/>
                  <a:pt x="13" y="0"/>
                  <a:pt x="13" y="0"/>
                </a:cubicBezTo>
                <a:cubicBezTo>
                  <a:pt x="13" y="0"/>
                  <a:pt x="13" y="0"/>
                  <a:pt x="13" y="0"/>
                </a:cubicBezTo>
                <a:cubicBezTo>
                  <a:pt x="13" y="0"/>
                  <a:pt x="13" y="0"/>
                  <a:pt x="13" y="0"/>
                </a:cubicBezTo>
                <a:cubicBezTo>
                  <a:pt x="13" y="0"/>
                  <a:pt x="13" y="0"/>
                  <a:pt x="13" y="0"/>
                </a:cubicBezTo>
                <a:cubicBezTo>
                  <a:pt x="6" y="0"/>
                  <a:pt x="0" y="6"/>
                  <a:pt x="0" y="14"/>
                </a:cubicBezTo>
                <a:cubicBezTo>
                  <a:pt x="0" y="19"/>
                  <a:pt x="2" y="23"/>
                  <a:pt x="4" y="26"/>
                </a:cubicBezTo>
                <a:cubicBezTo>
                  <a:pt x="4" y="26"/>
                  <a:pt x="4" y="26"/>
                  <a:pt x="4" y="26"/>
                </a:cubicBezTo>
                <a:cubicBezTo>
                  <a:pt x="4" y="26"/>
                  <a:pt x="4" y="26"/>
                  <a:pt x="4" y="26"/>
                </a:cubicBezTo>
                <a:cubicBezTo>
                  <a:pt x="4" y="26"/>
                  <a:pt x="4" y="27"/>
                  <a:pt x="5" y="27"/>
                </a:cubicBezTo>
                <a:cubicBezTo>
                  <a:pt x="5" y="27"/>
                  <a:pt x="5" y="27"/>
                  <a:pt x="5" y="27"/>
                </a:cubicBezTo>
                <a:cubicBezTo>
                  <a:pt x="10" y="30"/>
                  <a:pt x="14" y="35"/>
                  <a:pt x="14" y="41"/>
                </a:cubicBezTo>
                <a:cubicBezTo>
                  <a:pt x="14" y="48"/>
                  <a:pt x="14" y="48"/>
                  <a:pt x="14" y="48"/>
                </a:cubicBezTo>
                <a:cubicBezTo>
                  <a:pt x="37" y="48"/>
                  <a:pt x="37" y="48"/>
                  <a:pt x="37" y="48"/>
                </a:cubicBezTo>
                <a:cubicBezTo>
                  <a:pt x="37" y="43"/>
                  <a:pt x="37" y="43"/>
                  <a:pt x="37" y="43"/>
                </a:cubicBezTo>
                <a:cubicBezTo>
                  <a:pt x="37" y="41"/>
                  <a:pt x="35" y="39"/>
                  <a:pt x="33" y="38"/>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34" name="Freeform 170"/>
          <p:cNvSpPr/>
          <p:nvPr/>
        </p:nvSpPr>
        <p:spPr bwMode="auto">
          <a:xfrm>
            <a:off x="13729920" y="332271"/>
            <a:ext cx="131884" cy="169352"/>
          </a:xfrm>
          <a:custGeom>
            <a:avLst/>
            <a:gdLst>
              <a:gd name="T0" fmla="*/ 32 w 37"/>
              <a:gd name="T1" fmla="*/ 27 h 48"/>
              <a:gd name="T2" fmla="*/ 33 w 37"/>
              <a:gd name="T3" fmla="*/ 26 h 48"/>
              <a:gd name="T4" fmla="*/ 33 w 37"/>
              <a:gd name="T5" fmla="*/ 26 h 48"/>
              <a:gd name="T6" fmla="*/ 33 w 37"/>
              <a:gd name="T7" fmla="*/ 26 h 48"/>
              <a:gd name="T8" fmla="*/ 37 w 37"/>
              <a:gd name="T9" fmla="*/ 14 h 48"/>
              <a:gd name="T10" fmla="*/ 24 w 37"/>
              <a:gd name="T11" fmla="*/ 0 h 48"/>
              <a:gd name="T12" fmla="*/ 24 w 37"/>
              <a:gd name="T13" fmla="*/ 0 h 48"/>
              <a:gd name="T14" fmla="*/ 24 w 37"/>
              <a:gd name="T15" fmla="*/ 0 h 48"/>
              <a:gd name="T16" fmla="*/ 24 w 37"/>
              <a:gd name="T17" fmla="*/ 0 h 48"/>
              <a:gd name="T18" fmla="*/ 24 w 37"/>
              <a:gd name="T19" fmla="*/ 0 h 48"/>
              <a:gd name="T20" fmla="*/ 12 w 37"/>
              <a:gd name="T21" fmla="*/ 14 h 48"/>
              <a:gd name="T22" fmla="*/ 15 w 37"/>
              <a:gd name="T23" fmla="*/ 26 h 48"/>
              <a:gd name="T24" fmla="*/ 15 w 37"/>
              <a:gd name="T25" fmla="*/ 26 h 48"/>
              <a:gd name="T26" fmla="*/ 16 w 37"/>
              <a:gd name="T27" fmla="*/ 27 h 48"/>
              <a:gd name="T28" fmla="*/ 17 w 37"/>
              <a:gd name="T29" fmla="*/ 32 h 48"/>
              <a:gd name="T30" fmla="*/ 4 w 37"/>
              <a:gd name="T31" fmla="*/ 38 h 48"/>
              <a:gd name="T32" fmla="*/ 4 w 37"/>
              <a:gd name="T33" fmla="*/ 38 h 48"/>
              <a:gd name="T34" fmla="*/ 0 w 37"/>
              <a:gd name="T35" fmla="*/ 43 h 48"/>
              <a:gd name="T36" fmla="*/ 0 w 37"/>
              <a:gd name="T37" fmla="*/ 48 h 48"/>
              <a:gd name="T38" fmla="*/ 23 w 37"/>
              <a:gd name="T39" fmla="*/ 48 h 48"/>
              <a:gd name="T40" fmla="*/ 23 w 37"/>
              <a:gd name="T41" fmla="*/ 41 h 48"/>
              <a:gd name="T42" fmla="*/ 32 w 37"/>
              <a:gd name="T43" fmla="*/ 27 h 48"/>
              <a:gd name="T44" fmla="*/ 32 w 37"/>
              <a:gd name="T45"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48">
                <a:moveTo>
                  <a:pt x="32" y="27"/>
                </a:moveTo>
                <a:cubicBezTo>
                  <a:pt x="33" y="27"/>
                  <a:pt x="33" y="26"/>
                  <a:pt x="33" y="26"/>
                </a:cubicBezTo>
                <a:cubicBezTo>
                  <a:pt x="33" y="26"/>
                  <a:pt x="33" y="26"/>
                  <a:pt x="33" y="26"/>
                </a:cubicBezTo>
                <a:cubicBezTo>
                  <a:pt x="33" y="26"/>
                  <a:pt x="33" y="26"/>
                  <a:pt x="33" y="26"/>
                </a:cubicBezTo>
                <a:cubicBezTo>
                  <a:pt x="35" y="23"/>
                  <a:pt x="37" y="19"/>
                  <a:pt x="37" y="14"/>
                </a:cubicBezTo>
                <a:cubicBezTo>
                  <a:pt x="37" y="6"/>
                  <a:pt x="31" y="0"/>
                  <a:pt x="24" y="0"/>
                </a:cubicBezTo>
                <a:cubicBezTo>
                  <a:pt x="24" y="0"/>
                  <a:pt x="24" y="0"/>
                  <a:pt x="24" y="0"/>
                </a:cubicBezTo>
                <a:cubicBezTo>
                  <a:pt x="24" y="0"/>
                  <a:pt x="24" y="0"/>
                  <a:pt x="24" y="0"/>
                </a:cubicBezTo>
                <a:cubicBezTo>
                  <a:pt x="24" y="0"/>
                  <a:pt x="24" y="0"/>
                  <a:pt x="24" y="0"/>
                </a:cubicBezTo>
                <a:cubicBezTo>
                  <a:pt x="24" y="0"/>
                  <a:pt x="24" y="0"/>
                  <a:pt x="24" y="0"/>
                </a:cubicBezTo>
                <a:cubicBezTo>
                  <a:pt x="17" y="0"/>
                  <a:pt x="12" y="6"/>
                  <a:pt x="12" y="14"/>
                </a:cubicBezTo>
                <a:cubicBezTo>
                  <a:pt x="12" y="19"/>
                  <a:pt x="13" y="23"/>
                  <a:pt x="15" y="26"/>
                </a:cubicBezTo>
                <a:cubicBezTo>
                  <a:pt x="15" y="26"/>
                  <a:pt x="15" y="26"/>
                  <a:pt x="15" y="26"/>
                </a:cubicBezTo>
                <a:cubicBezTo>
                  <a:pt x="16" y="26"/>
                  <a:pt x="16" y="27"/>
                  <a:pt x="16" y="27"/>
                </a:cubicBezTo>
                <a:cubicBezTo>
                  <a:pt x="17" y="28"/>
                  <a:pt x="18" y="30"/>
                  <a:pt x="17" y="32"/>
                </a:cubicBezTo>
                <a:cubicBezTo>
                  <a:pt x="15" y="35"/>
                  <a:pt x="4" y="38"/>
                  <a:pt x="4" y="38"/>
                </a:cubicBezTo>
                <a:cubicBezTo>
                  <a:pt x="4" y="38"/>
                  <a:pt x="4" y="38"/>
                  <a:pt x="4" y="38"/>
                </a:cubicBezTo>
                <a:cubicBezTo>
                  <a:pt x="2" y="39"/>
                  <a:pt x="0" y="41"/>
                  <a:pt x="0" y="43"/>
                </a:cubicBezTo>
                <a:cubicBezTo>
                  <a:pt x="0" y="48"/>
                  <a:pt x="0" y="48"/>
                  <a:pt x="0" y="48"/>
                </a:cubicBezTo>
                <a:cubicBezTo>
                  <a:pt x="23" y="48"/>
                  <a:pt x="23" y="48"/>
                  <a:pt x="23" y="48"/>
                </a:cubicBezTo>
                <a:cubicBezTo>
                  <a:pt x="23" y="41"/>
                  <a:pt x="23" y="41"/>
                  <a:pt x="23" y="41"/>
                </a:cubicBezTo>
                <a:cubicBezTo>
                  <a:pt x="23" y="35"/>
                  <a:pt x="27" y="30"/>
                  <a:pt x="32" y="27"/>
                </a:cubicBezTo>
                <a:cubicBezTo>
                  <a:pt x="32" y="27"/>
                  <a:pt x="32" y="27"/>
                  <a:pt x="32" y="2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35" name="Freeform 171"/>
          <p:cNvSpPr/>
          <p:nvPr/>
        </p:nvSpPr>
        <p:spPr bwMode="auto">
          <a:xfrm>
            <a:off x="12823219" y="228861"/>
            <a:ext cx="311725" cy="311725"/>
          </a:xfrm>
          <a:custGeom>
            <a:avLst/>
            <a:gdLst>
              <a:gd name="T0" fmla="*/ 81 w 88"/>
              <a:gd name="T1" fmla="*/ 69 h 88"/>
              <a:gd name="T2" fmla="*/ 57 w 88"/>
              <a:gd name="T3" fmla="*/ 58 h 88"/>
              <a:gd name="T4" fmla="*/ 59 w 88"/>
              <a:gd name="T5" fmla="*/ 49 h 88"/>
              <a:gd name="T6" fmla="*/ 60 w 88"/>
              <a:gd name="T7" fmla="*/ 47 h 88"/>
              <a:gd name="T8" fmla="*/ 60 w 88"/>
              <a:gd name="T9" fmla="*/ 47 h 88"/>
              <a:gd name="T10" fmla="*/ 67 w 88"/>
              <a:gd name="T11" fmla="*/ 25 h 88"/>
              <a:gd name="T12" fmla="*/ 44 w 88"/>
              <a:gd name="T13" fmla="*/ 0 h 88"/>
              <a:gd name="T14" fmla="*/ 44 w 88"/>
              <a:gd name="T15" fmla="*/ 0 h 88"/>
              <a:gd name="T16" fmla="*/ 44 w 88"/>
              <a:gd name="T17" fmla="*/ 0 h 88"/>
              <a:gd name="T18" fmla="*/ 44 w 88"/>
              <a:gd name="T19" fmla="*/ 0 h 88"/>
              <a:gd name="T20" fmla="*/ 44 w 88"/>
              <a:gd name="T21" fmla="*/ 0 h 88"/>
              <a:gd name="T22" fmla="*/ 21 w 88"/>
              <a:gd name="T23" fmla="*/ 25 h 88"/>
              <a:gd name="T24" fmla="*/ 28 w 88"/>
              <a:gd name="T25" fmla="*/ 47 h 88"/>
              <a:gd name="T26" fmla="*/ 28 w 88"/>
              <a:gd name="T27" fmla="*/ 47 h 88"/>
              <a:gd name="T28" fmla="*/ 28 w 88"/>
              <a:gd name="T29" fmla="*/ 47 h 88"/>
              <a:gd name="T30" fmla="*/ 29 w 88"/>
              <a:gd name="T31" fmla="*/ 49 h 88"/>
              <a:gd name="T32" fmla="*/ 31 w 88"/>
              <a:gd name="T33" fmla="*/ 58 h 88"/>
              <a:gd name="T34" fmla="*/ 7 w 88"/>
              <a:gd name="T35" fmla="*/ 69 h 88"/>
              <a:gd name="T36" fmla="*/ 0 w 88"/>
              <a:gd name="T37" fmla="*/ 79 h 88"/>
              <a:gd name="T38" fmla="*/ 0 w 88"/>
              <a:gd name="T39" fmla="*/ 88 h 88"/>
              <a:gd name="T40" fmla="*/ 88 w 88"/>
              <a:gd name="T41" fmla="*/ 88 h 88"/>
              <a:gd name="T42" fmla="*/ 88 w 88"/>
              <a:gd name="T43" fmla="*/ 79 h 88"/>
              <a:gd name="T44" fmla="*/ 81 w 88"/>
              <a:gd name="T45" fmla="*/ 6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8" h="88">
                <a:moveTo>
                  <a:pt x="81" y="69"/>
                </a:moveTo>
                <a:cubicBezTo>
                  <a:pt x="81" y="69"/>
                  <a:pt x="60" y="64"/>
                  <a:pt x="57" y="58"/>
                </a:cubicBezTo>
                <a:cubicBezTo>
                  <a:pt x="56" y="55"/>
                  <a:pt x="57" y="52"/>
                  <a:pt x="59" y="49"/>
                </a:cubicBezTo>
                <a:cubicBezTo>
                  <a:pt x="59" y="49"/>
                  <a:pt x="60" y="48"/>
                  <a:pt x="60" y="47"/>
                </a:cubicBezTo>
                <a:cubicBezTo>
                  <a:pt x="60" y="47"/>
                  <a:pt x="60" y="47"/>
                  <a:pt x="60" y="47"/>
                </a:cubicBezTo>
                <a:cubicBezTo>
                  <a:pt x="64" y="41"/>
                  <a:pt x="67" y="34"/>
                  <a:pt x="67" y="25"/>
                </a:cubicBezTo>
                <a:cubicBezTo>
                  <a:pt x="67" y="11"/>
                  <a:pt x="57" y="0"/>
                  <a:pt x="44" y="0"/>
                </a:cubicBezTo>
                <a:cubicBezTo>
                  <a:pt x="44" y="0"/>
                  <a:pt x="44" y="0"/>
                  <a:pt x="44" y="0"/>
                </a:cubicBezTo>
                <a:cubicBezTo>
                  <a:pt x="44" y="0"/>
                  <a:pt x="44" y="0"/>
                  <a:pt x="44" y="0"/>
                </a:cubicBezTo>
                <a:cubicBezTo>
                  <a:pt x="44" y="0"/>
                  <a:pt x="44" y="0"/>
                  <a:pt x="44" y="0"/>
                </a:cubicBezTo>
                <a:cubicBezTo>
                  <a:pt x="44" y="0"/>
                  <a:pt x="44" y="0"/>
                  <a:pt x="44" y="0"/>
                </a:cubicBezTo>
                <a:cubicBezTo>
                  <a:pt x="31" y="0"/>
                  <a:pt x="21" y="11"/>
                  <a:pt x="21" y="25"/>
                </a:cubicBezTo>
                <a:cubicBezTo>
                  <a:pt x="22" y="34"/>
                  <a:pt x="24" y="41"/>
                  <a:pt x="28" y="47"/>
                </a:cubicBezTo>
                <a:cubicBezTo>
                  <a:pt x="28" y="47"/>
                  <a:pt x="28" y="47"/>
                  <a:pt x="28" y="47"/>
                </a:cubicBezTo>
                <a:cubicBezTo>
                  <a:pt x="28" y="47"/>
                  <a:pt x="28" y="47"/>
                  <a:pt x="28" y="47"/>
                </a:cubicBezTo>
                <a:cubicBezTo>
                  <a:pt x="28" y="48"/>
                  <a:pt x="29" y="49"/>
                  <a:pt x="29" y="49"/>
                </a:cubicBezTo>
                <a:cubicBezTo>
                  <a:pt x="31" y="52"/>
                  <a:pt x="32" y="55"/>
                  <a:pt x="31" y="58"/>
                </a:cubicBezTo>
                <a:cubicBezTo>
                  <a:pt x="28" y="64"/>
                  <a:pt x="7" y="69"/>
                  <a:pt x="7" y="69"/>
                </a:cubicBezTo>
                <a:cubicBezTo>
                  <a:pt x="3" y="70"/>
                  <a:pt x="0" y="74"/>
                  <a:pt x="0" y="79"/>
                </a:cubicBezTo>
                <a:cubicBezTo>
                  <a:pt x="0" y="88"/>
                  <a:pt x="0" y="88"/>
                  <a:pt x="0" y="88"/>
                </a:cubicBezTo>
                <a:cubicBezTo>
                  <a:pt x="88" y="88"/>
                  <a:pt x="88" y="88"/>
                  <a:pt x="88" y="88"/>
                </a:cubicBezTo>
                <a:cubicBezTo>
                  <a:pt x="88" y="79"/>
                  <a:pt x="88" y="79"/>
                  <a:pt x="88" y="79"/>
                </a:cubicBezTo>
                <a:cubicBezTo>
                  <a:pt x="88" y="74"/>
                  <a:pt x="85" y="70"/>
                  <a:pt x="81" y="6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36" name="Freeform 172"/>
          <p:cNvSpPr/>
          <p:nvPr/>
        </p:nvSpPr>
        <p:spPr bwMode="auto">
          <a:xfrm>
            <a:off x="13103473" y="314286"/>
            <a:ext cx="173847" cy="226300"/>
          </a:xfrm>
          <a:custGeom>
            <a:avLst/>
            <a:gdLst>
              <a:gd name="T0" fmla="*/ 44 w 49"/>
              <a:gd name="T1" fmla="*/ 50 h 64"/>
              <a:gd name="T2" fmla="*/ 44 w 49"/>
              <a:gd name="T3" fmla="*/ 50 h 64"/>
              <a:gd name="T4" fmla="*/ 27 w 49"/>
              <a:gd name="T5" fmla="*/ 42 h 64"/>
              <a:gd name="T6" fmla="*/ 28 w 49"/>
              <a:gd name="T7" fmla="*/ 36 h 64"/>
              <a:gd name="T8" fmla="*/ 29 w 49"/>
              <a:gd name="T9" fmla="*/ 34 h 64"/>
              <a:gd name="T10" fmla="*/ 29 w 49"/>
              <a:gd name="T11" fmla="*/ 34 h 64"/>
              <a:gd name="T12" fmla="*/ 34 w 49"/>
              <a:gd name="T13" fmla="*/ 18 h 64"/>
              <a:gd name="T14" fmla="*/ 17 w 49"/>
              <a:gd name="T15" fmla="*/ 0 h 64"/>
              <a:gd name="T16" fmla="*/ 17 w 49"/>
              <a:gd name="T17" fmla="*/ 0 h 64"/>
              <a:gd name="T18" fmla="*/ 17 w 49"/>
              <a:gd name="T19" fmla="*/ 0 h 64"/>
              <a:gd name="T20" fmla="*/ 17 w 49"/>
              <a:gd name="T21" fmla="*/ 0 h 64"/>
              <a:gd name="T22" fmla="*/ 17 w 49"/>
              <a:gd name="T23" fmla="*/ 0 h 64"/>
              <a:gd name="T24" fmla="*/ 0 w 49"/>
              <a:gd name="T25" fmla="*/ 18 h 64"/>
              <a:gd name="T26" fmla="*/ 5 w 49"/>
              <a:gd name="T27" fmla="*/ 34 h 64"/>
              <a:gd name="T28" fmla="*/ 5 w 49"/>
              <a:gd name="T29" fmla="*/ 34 h 64"/>
              <a:gd name="T30" fmla="*/ 5 w 49"/>
              <a:gd name="T31" fmla="*/ 34 h 64"/>
              <a:gd name="T32" fmla="*/ 6 w 49"/>
              <a:gd name="T33" fmla="*/ 36 h 64"/>
              <a:gd name="T34" fmla="*/ 7 w 49"/>
              <a:gd name="T35" fmla="*/ 36 h 64"/>
              <a:gd name="T36" fmla="*/ 19 w 49"/>
              <a:gd name="T37" fmla="*/ 55 h 64"/>
              <a:gd name="T38" fmla="*/ 19 w 49"/>
              <a:gd name="T39" fmla="*/ 64 h 64"/>
              <a:gd name="T40" fmla="*/ 49 w 49"/>
              <a:gd name="T41" fmla="*/ 64 h 64"/>
              <a:gd name="T42" fmla="*/ 49 w 49"/>
              <a:gd name="T43" fmla="*/ 57 h 64"/>
              <a:gd name="T44" fmla="*/ 44 w 49"/>
              <a:gd name="T45" fmla="*/ 5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 h="64">
                <a:moveTo>
                  <a:pt x="44" y="50"/>
                </a:moveTo>
                <a:cubicBezTo>
                  <a:pt x="44" y="50"/>
                  <a:pt x="44" y="50"/>
                  <a:pt x="44" y="50"/>
                </a:cubicBezTo>
                <a:cubicBezTo>
                  <a:pt x="44" y="50"/>
                  <a:pt x="29" y="46"/>
                  <a:pt x="27" y="42"/>
                </a:cubicBezTo>
                <a:cubicBezTo>
                  <a:pt x="26" y="40"/>
                  <a:pt x="27" y="38"/>
                  <a:pt x="28" y="36"/>
                </a:cubicBezTo>
                <a:cubicBezTo>
                  <a:pt x="28" y="35"/>
                  <a:pt x="28" y="35"/>
                  <a:pt x="29" y="34"/>
                </a:cubicBezTo>
                <a:cubicBezTo>
                  <a:pt x="29" y="34"/>
                  <a:pt x="29" y="34"/>
                  <a:pt x="29" y="34"/>
                </a:cubicBezTo>
                <a:cubicBezTo>
                  <a:pt x="31" y="30"/>
                  <a:pt x="33" y="25"/>
                  <a:pt x="34" y="18"/>
                </a:cubicBezTo>
                <a:cubicBezTo>
                  <a:pt x="34" y="8"/>
                  <a:pt x="26" y="0"/>
                  <a:pt x="17" y="0"/>
                </a:cubicBezTo>
                <a:cubicBezTo>
                  <a:pt x="17" y="0"/>
                  <a:pt x="17" y="0"/>
                  <a:pt x="17" y="0"/>
                </a:cubicBezTo>
                <a:cubicBezTo>
                  <a:pt x="17" y="0"/>
                  <a:pt x="17" y="0"/>
                  <a:pt x="17" y="0"/>
                </a:cubicBezTo>
                <a:cubicBezTo>
                  <a:pt x="17" y="0"/>
                  <a:pt x="17" y="0"/>
                  <a:pt x="17" y="0"/>
                </a:cubicBezTo>
                <a:cubicBezTo>
                  <a:pt x="17" y="0"/>
                  <a:pt x="17" y="0"/>
                  <a:pt x="17" y="0"/>
                </a:cubicBezTo>
                <a:cubicBezTo>
                  <a:pt x="8" y="0"/>
                  <a:pt x="0" y="8"/>
                  <a:pt x="0" y="18"/>
                </a:cubicBezTo>
                <a:cubicBezTo>
                  <a:pt x="1" y="25"/>
                  <a:pt x="3" y="30"/>
                  <a:pt x="5" y="34"/>
                </a:cubicBezTo>
                <a:cubicBezTo>
                  <a:pt x="5" y="34"/>
                  <a:pt x="5" y="34"/>
                  <a:pt x="5" y="34"/>
                </a:cubicBezTo>
                <a:cubicBezTo>
                  <a:pt x="5" y="34"/>
                  <a:pt x="5" y="34"/>
                  <a:pt x="5" y="34"/>
                </a:cubicBezTo>
                <a:cubicBezTo>
                  <a:pt x="5" y="35"/>
                  <a:pt x="6" y="35"/>
                  <a:pt x="6" y="36"/>
                </a:cubicBezTo>
                <a:cubicBezTo>
                  <a:pt x="6" y="36"/>
                  <a:pt x="7" y="36"/>
                  <a:pt x="7" y="36"/>
                </a:cubicBezTo>
                <a:cubicBezTo>
                  <a:pt x="14" y="39"/>
                  <a:pt x="19" y="47"/>
                  <a:pt x="19" y="55"/>
                </a:cubicBezTo>
                <a:cubicBezTo>
                  <a:pt x="19" y="64"/>
                  <a:pt x="19" y="64"/>
                  <a:pt x="19" y="64"/>
                </a:cubicBezTo>
                <a:cubicBezTo>
                  <a:pt x="49" y="64"/>
                  <a:pt x="49" y="64"/>
                  <a:pt x="49" y="64"/>
                </a:cubicBezTo>
                <a:cubicBezTo>
                  <a:pt x="49" y="57"/>
                  <a:pt x="49" y="57"/>
                  <a:pt x="49" y="57"/>
                </a:cubicBezTo>
                <a:cubicBezTo>
                  <a:pt x="49" y="54"/>
                  <a:pt x="47" y="51"/>
                  <a:pt x="44" y="5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37" name="Freeform 173"/>
          <p:cNvSpPr/>
          <p:nvPr/>
        </p:nvSpPr>
        <p:spPr bwMode="auto">
          <a:xfrm>
            <a:off x="11915021" y="158424"/>
            <a:ext cx="454099" cy="454099"/>
          </a:xfrm>
          <a:custGeom>
            <a:avLst/>
            <a:gdLst>
              <a:gd name="T0" fmla="*/ 118 w 128"/>
              <a:gd name="T1" fmla="*/ 108 h 128"/>
              <a:gd name="T2" fmla="*/ 82 w 128"/>
              <a:gd name="T3" fmla="*/ 96 h 128"/>
              <a:gd name="T4" fmla="*/ 81 w 128"/>
              <a:gd name="T5" fmla="*/ 88 h 128"/>
              <a:gd name="T6" fmla="*/ 113 w 128"/>
              <a:gd name="T7" fmla="*/ 77 h 128"/>
              <a:gd name="T8" fmla="*/ 94 w 128"/>
              <a:gd name="T9" fmla="*/ 56 h 128"/>
              <a:gd name="T10" fmla="*/ 94 w 128"/>
              <a:gd name="T11" fmla="*/ 55 h 128"/>
              <a:gd name="T12" fmla="*/ 97 w 128"/>
              <a:gd name="T13" fmla="*/ 36 h 128"/>
              <a:gd name="T14" fmla="*/ 64 w 128"/>
              <a:gd name="T15" fmla="*/ 0 h 128"/>
              <a:gd name="T16" fmla="*/ 64 w 128"/>
              <a:gd name="T17" fmla="*/ 0 h 128"/>
              <a:gd name="T18" fmla="*/ 64 w 128"/>
              <a:gd name="T19" fmla="*/ 0 h 128"/>
              <a:gd name="T20" fmla="*/ 64 w 128"/>
              <a:gd name="T21" fmla="*/ 0 h 128"/>
              <a:gd name="T22" fmla="*/ 64 w 128"/>
              <a:gd name="T23" fmla="*/ 0 h 128"/>
              <a:gd name="T24" fmla="*/ 64 w 128"/>
              <a:gd name="T25" fmla="*/ 0 h 128"/>
              <a:gd name="T26" fmla="*/ 64 w 128"/>
              <a:gd name="T27" fmla="*/ 0 h 128"/>
              <a:gd name="T28" fmla="*/ 64 w 128"/>
              <a:gd name="T29" fmla="*/ 0 h 128"/>
              <a:gd name="T30" fmla="*/ 64 w 128"/>
              <a:gd name="T31" fmla="*/ 0 h 128"/>
              <a:gd name="T32" fmla="*/ 64 w 128"/>
              <a:gd name="T33" fmla="*/ 0 h 128"/>
              <a:gd name="T34" fmla="*/ 64 w 128"/>
              <a:gd name="T35" fmla="*/ 0 h 128"/>
              <a:gd name="T36" fmla="*/ 31 w 128"/>
              <a:gd name="T37" fmla="*/ 36 h 128"/>
              <a:gd name="T38" fmla="*/ 34 w 128"/>
              <a:gd name="T39" fmla="*/ 55 h 128"/>
              <a:gd name="T40" fmla="*/ 34 w 128"/>
              <a:gd name="T41" fmla="*/ 56 h 128"/>
              <a:gd name="T42" fmla="*/ 15 w 128"/>
              <a:gd name="T43" fmla="*/ 77 h 128"/>
              <a:gd name="T44" fmla="*/ 47 w 128"/>
              <a:gd name="T45" fmla="*/ 88 h 128"/>
              <a:gd name="T46" fmla="*/ 46 w 128"/>
              <a:gd name="T47" fmla="*/ 96 h 128"/>
              <a:gd name="T48" fmla="*/ 10 w 128"/>
              <a:gd name="T49" fmla="*/ 108 h 128"/>
              <a:gd name="T50" fmla="*/ 0 w 128"/>
              <a:gd name="T51" fmla="*/ 122 h 128"/>
              <a:gd name="T52" fmla="*/ 0 w 128"/>
              <a:gd name="T53" fmla="*/ 128 h 128"/>
              <a:gd name="T54" fmla="*/ 64 w 128"/>
              <a:gd name="T55" fmla="*/ 128 h 128"/>
              <a:gd name="T56" fmla="*/ 128 w 128"/>
              <a:gd name="T57" fmla="*/ 128 h 128"/>
              <a:gd name="T58" fmla="*/ 128 w 128"/>
              <a:gd name="T59" fmla="*/ 122 h 128"/>
              <a:gd name="T60" fmla="*/ 118 w 128"/>
              <a:gd name="T61" fmla="*/ 10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8">
                <a:moveTo>
                  <a:pt x="118" y="108"/>
                </a:moveTo>
                <a:cubicBezTo>
                  <a:pt x="118" y="108"/>
                  <a:pt x="86" y="104"/>
                  <a:pt x="82" y="96"/>
                </a:cubicBezTo>
                <a:cubicBezTo>
                  <a:pt x="81" y="94"/>
                  <a:pt x="81" y="91"/>
                  <a:pt x="81" y="88"/>
                </a:cubicBezTo>
                <a:cubicBezTo>
                  <a:pt x="92" y="88"/>
                  <a:pt x="113" y="77"/>
                  <a:pt x="113" y="77"/>
                </a:cubicBezTo>
                <a:cubicBezTo>
                  <a:pt x="111" y="76"/>
                  <a:pt x="86" y="79"/>
                  <a:pt x="94" y="56"/>
                </a:cubicBezTo>
                <a:cubicBezTo>
                  <a:pt x="94" y="55"/>
                  <a:pt x="94" y="55"/>
                  <a:pt x="94" y="55"/>
                </a:cubicBezTo>
                <a:cubicBezTo>
                  <a:pt x="96" y="50"/>
                  <a:pt x="97" y="43"/>
                  <a:pt x="97" y="36"/>
                </a:cubicBezTo>
                <a:cubicBezTo>
                  <a:pt x="98" y="16"/>
                  <a:pt x="82" y="0"/>
                  <a:pt x="64" y="0"/>
                </a:cubicBezTo>
                <a:cubicBezTo>
                  <a:pt x="64" y="0"/>
                  <a:pt x="64" y="0"/>
                  <a:pt x="64" y="0"/>
                </a:cubicBezTo>
                <a:cubicBezTo>
                  <a:pt x="64" y="0"/>
                  <a:pt x="64" y="0"/>
                  <a:pt x="64" y="0"/>
                </a:cubicBezTo>
                <a:cubicBezTo>
                  <a:pt x="64" y="0"/>
                  <a:pt x="64" y="0"/>
                  <a:pt x="64" y="0"/>
                </a:cubicBezTo>
                <a:cubicBezTo>
                  <a:pt x="64" y="0"/>
                  <a:pt x="64" y="0"/>
                  <a:pt x="64" y="0"/>
                </a:cubicBezTo>
                <a:cubicBezTo>
                  <a:pt x="64" y="0"/>
                  <a:pt x="64" y="0"/>
                  <a:pt x="64" y="0"/>
                </a:cubicBezTo>
                <a:cubicBezTo>
                  <a:pt x="64" y="0"/>
                  <a:pt x="64" y="0"/>
                  <a:pt x="64" y="0"/>
                </a:cubicBezTo>
                <a:cubicBezTo>
                  <a:pt x="64" y="0"/>
                  <a:pt x="64" y="0"/>
                  <a:pt x="64" y="0"/>
                </a:cubicBezTo>
                <a:cubicBezTo>
                  <a:pt x="64" y="0"/>
                  <a:pt x="64" y="0"/>
                  <a:pt x="64" y="0"/>
                </a:cubicBezTo>
                <a:cubicBezTo>
                  <a:pt x="64" y="0"/>
                  <a:pt x="64" y="0"/>
                  <a:pt x="64" y="0"/>
                </a:cubicBezTo>
                <a:cubicBezTo>
                  <a:pt x="64" y="0"/>
                  <a:pt x="64" y="0"/>
                  <a:pt x="64" y="0"/>
                </a:cubicBezTo>
                <a:cubicBezTo>
                  <a:pt x="46" y="0"/>
                  <a:pt x="30" y="16"/>
                  <a:pt x="31" y="36"/>
                </a:cubicBezTo>
                <a:cubicBezTo>
                  <a:pt x="31" y="43"/>
                  <a:pt x="32" y="50"/>
                  <a:pt x="34" y="55"/>
                </a:cubicBezTo>
                <a:cubicBezTo>
                  <a:pt x="34" y="56"/>
                  <a:pt x="34" y="56"/>
                  <a:pt x="34" y="56"/>
                </a:cubicBezTo>
                <a:cubicBezTo>
                  <a:pt x="42" y="79"/>
                  <a:pt x="17" y="76"/>
                  <a:pt x="15" y="77"/>
                </a:cubicBezTo>
                <a:cubicBezTo>
                  <a:pt x="15" y="77"/>
                  <a:pt x="36" y="88"/>
                  <a:pt x="47" y="88"/>
                </a:cubicBezTo>
                <a:cubicBezTo>
                  <a:pt x="47" y="91"/>
                  <a:pt x="47" y="94"/>
                  <a:pt x="46" y="96"/>
                </a:cubicBezTo>
                <a:cubicBezTo>
                  <a:pt x="42" y="104"/>
                  <a:pt x="10" y="108"/>
                  <a:pt x="10" y="108"/>
                </a:cubicBezTo>
                <a:cubicBezTo>
                  <a:pt x="4" y="110"/>
                  <a:pt x="0" y="116"/>
                  <a:pt x="0" y="122"/>
                </a:cubicBezTo>
                <a:cubicBezTo>
                  <a:pt x="0" y="128"/>
                  <a:pt x="0" y="128"/>
                  <a:pt x="0" y="128"/>
                </a:cubicBezTo>
                <a:cubicBezTo>
                  <a:pt x="64" y="128"/>
                  <a:pt x="64" y="128"/>
                  <a:pt x="64" y="128"/>
                </a:cubicBezTo>
                <a:cubicBezTo>
                  <a:pt x="128" y="128"/>
                  <a:pt x="128" y="128"/>
                  <a:pt x="128" y="128"/>
                </a:cubicBezTo>
                <a:cubicBezTo>
                  <a:pt x="128" y="122"/>
                  <a:pt x="128" y="122"/>
                  <a:pt x="128" y="122"/>
                </a:cubicBezTo>
                <a:cubicBezTo>
                  <a:pt x="128" y="116"/>
                  <a:pt x="124" y="110"/>
                  <a:pt x="118" y="108"/>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38" name="Freeform 174"/>
          <p:cNvSpPr/>
          <p:nvPr/>
        </p:nvSpPr>
        <p:spPr bwMode="auto">
          <a:xfrm>
            <a:off x="11008322" y="158424"/>
            <a:ext cx="454099" cy="454099"/>
          </a:xfrm>
          <a:custGeom>
            <a:avLst/>
            <a:gdLst>
              <a:gd name="T0" fmla="*/ 128 w 128"/>
              <a:gd name="T1" fmla="*/ 128 h 128"/>
              <a:gd name="T2" fmla="*/ 128 w 128"/>
              <a:gd name="T3" fmla="*/ 115 h 128"/>
              <a:gd name="T4" fmla="*/ 118 w 128"/>
              <a:gd name="T5" fmla="*/ 101 h 128"/>
              <a:gd name="T6" fmla="*/ 118 w 128"/>
              <a:gd name="T7" fmla="*/ 101 h 128"/>
              <a:gd name="T8" fmla="*/ 83 w 128"/>
              <a:gd name="T9" fmla="*/ 84 h 128"/>
              <a:gd name="T10" fmla="*/ 85 w 128"/>
              <a:gd name="T11" fmla="*/ 72 h 128"/>
              <a:gd name="T12" fmla="*/ 88 w 128"/>
              <a:gd name="T13" fmla="*/ 68 h 128"/>
              <a:gd name="T14" fmla="*/ 88 w 128"/>
              <a:gd name="T15" fmla="*/ 68 h 128"/>
              <a:gd name="T16" fmla="*/ 88 w 128"/>
              <a:gd name="T17" fmla="*/ 68 h 128"/>
              <a:gd name="T18" fmla="*/ 97 w 128"/>
              <a:gd name="T19" fmla="*/ 36 h 128"/>
              <a:gd name="T20" fmla="*/ 64 w 128"/>
              <a:gd name="T21" fmla="*/ 0 h 128"/>
              <a:gd name="T22" fmla="*/ 64 w 128"/>
              <a:gd name="T23" fmla="*/ 0 h 128"/>
              <a:gd name="T24" fmla="*/ 64 w 128"/>
              <a:gd name="T25" fmla="*/ 0 h 128"/>
              <a:gd name="T26" fmla="*/ 64 w 128"/>
              <a:gd name="T27" fmla="*/ 0 h 128"/>
              <a:gd name="T28" fmla="*/ 64 w 128"/>
              <a:gd name="T29" fmla="*/ 0 h 128"/>
              <a:gd name="T30" fmla="*/ 31 w 128"/>
              <a:gd name="T31" fmla="*/ 36 h 128"/>
              <a:gd name="T32" fmla="*/ 40 w 128"/>
              <a:gd name="T33" fmla="*/ 68 h 128"/>
              <a:gd name="T34" fmla="*/ 40 w 128"/>
              <a:gd name="T35" fmla="*/ 68 h 128"/>
              <a:gd name="T36" fmla="*/ 40 w 128"/>
              <a:gd name="T37" fmla="*/ 68 h 128"/>
              <a:gd name="T38" fmla="*/ 43 w 128"/>
              <a:gd name="T39" fmla="*/ 72 h 128"/>
              <a:gd name="T40" fmla="*/ 45 w 128"/>
              <a:gd name="T41" fmla="*/ 84 h 128"/>
              <a:gd name="T42" fmla="*/ 10 w 128"/>
              <a:gd name="T43" fmla="*/ 101 h 128"/>
              <a:gd name="T44" fmla="*/ 10 w 128"/>
              <a:gd name="T45" fmla="*/ 101 h 128"/>
              <a:gd name="T46" fmla="*/ 0 w 128"/>
              <a:gd name="T47" fmla="*/ 115 h 128"/>
              <a:gd name="T48" fmla="*/ 0 w 128"/>
              <a:gd name="T49" fmla="*/ 128 h 128"/>
              <a:gd name="T50" fmla="*/ 128 w 128"/>
              <a:gd name="T51"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28">
                <a:moveTo>
                  <a:pt x="128" y="128"/>
                </a:moveTo>
                <a:cubicBezTo>
                  <a:pt x="128" y="115"/>
                  <a:pt x="128" y="115"/>
                  <a:pt x="128" y="115"/>
                </a:cubicBezTo>
                <a:cubicBezTo>
                  <a:pt x="128" y="108"/>
                  <a:pt x="124" y="103"/>
                  <a:pt x="118" y="101"/>
                </a:cubicBezTo>
                <a:cubicBezTo>
                  <a:pt x="118" y="101"/>
                  <a:pt x="118" y="101"/>
                  <a:pt x="118" y="101"/>
                </a:cubicBezTo>
                <a:cubicBezTo>
                  <a:pt x="117" y="100"/>
                  <a:pt x="87" y="93"/>
                  <a:pt x="83" y="84"/>
                </a:cubicBezTo>
                <a:cubicBezTo>
                  <a:pt x="81" y="80"/>
                  <a:pt x="83" y="75"/>
                  <a:pt x="85" y="72"/>
                </a:cubicBezTo>
                <a:cubicBezTo>
                  <a:pt x="86" y="71"/>
                  <a:pt x="87" y="69"/>
                  <a:pt x="88" y="68"/>
                </a:cubicBezTo>
                <a:cubicBezTo>
                  <a:pt x="88" y="68"/>
                  <a:pt x="88" y="68"/>
                  <a:pt x="88" y="68"/>
                </a:cubicBezTo>
                <a:cubicBezTo>
                  <a:pt x="88" y="68"/>
                  <a:pt x="88" y="68"/>
                  <a:pt x="88" y="68"/>
                </a:cubicBezTo>
                <a:cubicBezTo>
                  <a:pt x="93" y="60"/>
                  <a:pt x="97" y="49"/>
                  <a:pt x="97" y="36"/>
                </a:cubicBezTo>
                <a:cubicBezTo>
                  <a:pt x="98" y="16"/>
                  <a:pt x="82" y="0"/>
                  <a:pt x="64" y="0"/>
                </a:cubicBezTo>
                <a:cubicBezTo>
                  <a:pt x="64" y="0"/>
                  <a:pt x="64" y="0"/>
                  <a:pt x="64" y="0"/>
                </a:cubicBezTo>
                <a:cubicBezTo>
                  <a:pt x="64" y="0"/>
                  <a:pt x="64" y="0"/>
                  <a:pt x="64" y="0"/>
                </a:cubicBezTo>
                <a:cubicBezTo>
                  <a:pt x="64" y="0"/>
                  <a:pt x="64" y="0"/>
                  <a:pt x="64" y="0"/>
                </a:cubicBezTo>
                <a:cubicBezTo>
                  <a:pt x="64" y="0"/>
                  <a:pt x="64" y="0"/>
                  <a:pt x="64" y="0"/>
                </a:cubicBezTo>
                <a:cubicBezTo>
                  <a:pt x="46" y="0"/>
                  <a:pt x="30" y="16"/>
                  <a:pt x="31" y="36"/>
                </a:cubicBezTo>
                <a:cubicBezTo>
                  <a:pt x="31" y="49"/>
                  <a:pt x="35" y="60"/>
                  <a:pt x="40" y="68"/>
                </a:cubicBezTo>
                <a:cubicBezTo>
                  <a:pt x="40" y="68"/>
                  <a:pt x="40" y="68"/>
                  <a:pt x="40" y="68"/>
                </a:cubicBezTo>
                <a:cubicBezTo>
                  <a:pt x="40" y="68"/>
                  <a:pt x="40" y="68"/>
                  <a:pt x="40" y="68"/>
                </a:cubicBezTo>
                <a:cubicBezTo>
                  <a:pt x="41" y="69"/>
                  <a:pt x="42" y="71"/>
                  <a:pt x="43" y="72"/>
                </a:cubicBezTo>
                <a:cubicBezTo>
                  <a:pt x="45" y="75"/>
                  <a:pt x="47" y="80"/>
                  <a:pt x="45" y="84"/>
                </a:cubicBezTo>
                <a:cubicBezTo>
                  <a:pt x="41" y="93"/>
                  <a:pt x="11" y="100"/>
                  <a:pt x="10" y="101"/>
                </a:cubicBezTo>
                <a:cubicBezTo>
                  <a:pt x="10" y="101"/>
                  <a:pt x="10" y="101"/>
                  <a:pt x="10" y="101"/>
                </a:cubicBezTo>
                <a:cubicBezTo>
                  <a:pt x="4" y="103"/>
                  <a:pt x="0" y="108"/>
                  <a:pt x="0" y="115"/>
                </a:cubicBezTo>
                <a:cubicBezTo>
                  <a:pt x="0" y="128"/>
                  <a:pt x="0" y="128"/>
                  <a:pt x="0" y="128"/>
                </a:cubicBezTo>
                <a:lnTo>
                  <a:pt x="128" y="128"/>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39" name="Freeform 175"/>
          <p:cNvSpPr>
            <a:spLocks noEditPoints="1"/>
          </p:cNvSpPr>
          <p:nvPr/>
        </p:nvSpPr>
        <p:spPr bwMode="auto">
          <a:xfrm>
            <a:off x="10101621" y="228861"/>
            <a:ext cx="452600" cy="311725"/>
          </a:xfrm>
          <a:custGeom>
            <a:avLst/>
            <a:gdLst>
              <a:gd name="T0" fmla="*/ 0 w 302"/>
              <a:gd name="T1" fmla="*/ 0 h 208"/>
              <a:gd name="T2" fmla="*/ 0 w 302"/>
              <a:gd name="T3" fmla="*/ 208 h 208"/>
              <a:gd name="T4" fmla="*/ 302 w 302"/>
              <a:gd name="T5" fmla="*/ 208 h 208"/>
              <a:gd name="T6" fmla="*/ 302 w 302"/>
              <a:gd name="T7" fmla="*/ 0 h 208"/>
              <a:gd name="T8" fmla="*/ 0 w 302"/>
              <a:gd name="T9" fmla="*/ 0 h 208"/>
              <a:gd name="T10" fmla="*/ 279 w 302"/>
              <a:gd name="T11" fmla="*/ 52 h 208"/>
              <a:gd name="T12" fmla="*/ 210 w 302"/>
              <a:gd name="T13" fmla="*/ 104 h 208"/>
              <a:gd name="T14" fmla="*/ 279 w 302"/>
              <a:gd name="T15" fmla="*/ 156 h 208"/>
              <a:gd name="T16" fmla="*/ 279 w 302"/>
              <a:gd name="T17" fmla="*/ 185 h 208"/>
              <a:gd name="T18" fmla="*/ 279 w 302"/>
              <a:gd name="T19" fmla="*/ 185 h 208"/>
              <a:gd name="T20" fmla="*/ 191 w 302"/>
              <a:gd name="T21" fmla="*/ 118 h 208"/>
              <a:gd name="T22" fmla="*/ 151 w 302"/>
              <a:gd name="T23" fmla="*/ 149 h 208"/>
              <a:gd name="T24" fmla="*/ 111 w 302"/>
              <a:gd name="T25" fmla="*/ 118 h 208"/>
              <a:gd name="T26" fmla="*/ 23 w 302"/>
              <a:gd name="T27" fmla="*/ 185 h 208"/>
              <a:gd name="T28" fmla="*/ 23 w 302"/>
              <a:gd name="T29" fmla="*/ 185 h 208"/>
              <a:gd name="T30" fmla="*/ 23 w 302"/>
              <a:gd name="T31" fmla="*/ 156 h 208"/>
              <a:gd name="T32" fmla="*/ 92 w 302"/>
              <a:gd name="T33" fmla="*/ 104 h 208"/>
              <a:gd name="T34" fmla="*/ 23 w 302"/>
              <a:gd name="T35" fmla="*/ 52 h 208"/>
              <a:gd name="T36" fmla="*/ 23 w 302"/>
              <a:gd name="T37" fmla="*/ 24 h 208"/>
              <a:gd name="T38" fmla="*/ 23 w 302"/>
              <a:gd name="T39" fmla="*/ 24 h 208"/>
              <a:gd name="T40" fmla="*/ 151 w 302"/>
              <a:gd name="T41" fmla="*/ 121 h 208"/>
              <a:gd name="T42" fmla="*/ 279 w 302"/>
              <a:gd name="T43" fmla="*/ 24 h 208"/>
              <a:gd name="T44" fmla="*/ 279 w 302"/>
              <a:gd name="T45" fmla="*/ 24 h 208"/>
              <a:gd name="T46" fmla="*/ 279 w 302"/>
              <a:gd name="T47" fmla="*/ 5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2" h="208">
                <a:moveTo>
                  <a:pt x="0" y="0"/>
                </a:moveTo>
                <a:lnTo>
                  <a:pt x="0" y="208"/>
                </a:lnTo>
                <a:lnTo>
                  <a:pt x="302" y="208"/>
                </a:lnTo>
                <a:lnTo>
                  <a:pt x="302" y="0"/>
                </a:lnTo>
                <a:lnTo>
                  <a:pt x="0" y="0"/>
                </a:lnTo>
                <a:close/>
                <a:moveTo>
                  <a:pt x="279" y="52"/>
                </a:moveTo>
                <a:lnTo>
                  <a:pt x="210" y="104"/>
                </a:lnTo>
                <a:lnTo>
                  <a:pt x="279" y="156"/>
                </a:lnTo>
                <a:lnTo>
                  <a:pt x="279" y="185"/>
                </a:lnTo>
                <a:lnTo>
                  <a:pt x="279" y="185"/>
                </a:lnTo>
                <a:lnTo>
                  <a:pt x="191" y="118"/>
                </a:lnTo>
                <a:lnTo>
                  <a:pt x="151" y="149"/>
                </a:lnTo>
                <a:lnTo>
                  <a:pt x="111" y="118"/>
                </a:lnTo>
                <a:lnTo>
                  <a:pt x="23" y="185"/>
                </a:lnTo>
                <a:lnTo>
                  <a:pt x="23" y="185"/>
                </a:lnTo>
                <a:lnTo>
                  <a:pt x="23" y="156"/>
                </a:lnTo>
                <a:lnTo>
                  <a:pt x="92" y="104"/>
                </a:lnTo>
                <a:lnTo>
                  <a:pt x="23" y="52"/>
                </a:lnTo>
                <a:lnTo>
                  <a:pt x="23" y="24"/>
                </a:lnTo>
                <a:lnTo>
                  <a:pt x="23" y="24"/>
                </a:lnTo>
                <a:lnTo>
                  <a:pt x="151" y="121"/>
                </a:lnTo>
                <a:lnTo>
                  <a:pt x="279" y="24"/>
                </a:lnTo>
                <a:lnTo>
                  <a:pt x="279" y="24"/>
                </a:lnTo>
                <a:lnTo>
                  <a:pt x="279" y="52"/>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40" name="Freeform 176"/>
          <p:cNvSpPr>
            <a:spLocks noEditPoints="1"/>
          </p:cNvSpPr>
          <p:nvPr/>
        </p:nvSpPr>
        <p:spPr bwMode="auto">
          <a:xfrm>
            <a:off x="9193424" y="228861"/>
            <a:ext cx="454099" cy="311725"/>
          </a:xfrm>
          <a:custGeom>
            <a:avLst/>
            <a:gdLst>
              <a:gd name="T0" fmla="*/ 0 w 303"/>
              <a:gd name="T1" fmla="*/ 0 h 208"/>
              <a:gd name="T2" fmla="*/ 0 w 303"/>
              <a:gd name="T3" fmla="*/ 208 h 208"/>
              <a:gd name="T4" fmla="*/ 303 w 303"/>
              <a:gd name="T5" fmla="*/ 208 h 208"/>
              <a:gd name="T6" fmla="*/ 303 w 303"/>
              <a:gd name="T7" fmla="*/ 0 h 208"/>
              <a:gd name="T8" fmla="*/ 0 w 303"/>
              <a:gd name="T9" fmla="*/ 0 h 208"/>
              <a:gd name="T10" fmla="*/ 279 w 303"/>
              <a:gd name="T11" fmla="*/ 52 h 208"/>
              <a:gd name="T12" fmla="*/ 152 w 303"/>
              <a:gd name="T13" fmla="*/ 152 h 208"/>
              <a:gd name="T14" fmla="*/ 24 w 303"/>
              <a:gd name="T15" fmla="*/ 52 h 208"/>
              <a:gd name="T16" fmla="*/ 24 w 303"/>
              <a:gd name="T17" fmla="*/ 24 h 208"/>
              <a:gd name="T18" fmla="*/ 24 w 303"/>
              <a:gd name="T19" fmla="*/ 24 h 208"/>
              <a:gd name="T20" fmla="*/ 152 w 303"/>
              <a:gd name="T21" fmla="*/ 121 h 208"/>
              <a:gd name="T22" fmla="*/ 279 w 303"/>
              <a:gd name="T23" fmla="*/ 24 h 208"/>
              <a:gd name="T24" fmla="*/ 279 w 303"/>
              <a:gd name="T25" fmla="*/ 24 h 208"/>
              <a:gd name="T26" fmla="*/ 279 w 303"/>
              <a:gd name="T27" fmla="*/ 5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3" h="208">
                <a:moveTo>
                  <a:pt x="0" y="0"/>
                </a:moveTo>
                <a:lnTo>
                  <a:pt x="0" y="208"/>
                </a:lnTo>
                <a:lnTo>
                  <a:pt x="303" y="208"/>
                </a:lnTo>
                <a:lnTo>
                  <a:pt x="303" y="0"/>
                </a:lnTo>
                <a:lnTo>
                  <a:pt x="0" y="0"/>
                </a:lnTo>
                <a:close/>
                <a:moveTo>
                  <a:pt x="279" y="52"/>
                </a:moveTo>
                <a:lnTo>
                  <a:pt x="152" y="152"/>
                </a:lnTo>
                <a:lnTo>
                  <a:pt x="24" y="52"/>
                </a:lnTo>
                <a:lnTo>
                  <a:pt x="24" y="24"/>
                </a:lnTo>
                <a:lnTo>
                  <a:pt x="24" y="24"/>
                </a:lnTo>
                <a:lnTo>
                  <a:pt x="152" y="121"/>
                </a:lnTo>
                <a:lnTo>
                  <a:pt x="279" y="24"/>
                </a:lnTo>
                <a:lnTo>
                  <a:pt x="279" y="24"/>
                </a:lnTo>
                <a:lnTo>
                  <a:pt x="279" y="52"/>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41" name="Freeform 177"/>
          <p:cNvSpPr>
            <a:spLocks noEditPoints="1"/>
          </p:cNvSpPr>
          <p:nvPr/>
        </p:nvSpPr>
        <p:spPr bwMode="auto">
          <a:xfrm>
            <a:off x="8286724" y="228861"/>
            <a:ext cx="452600" cy="311725"/>
          </a:xfrm>
          <a:custGeom>
            <a:avLst/>
            <a:gdLst>
              <a:gd name="T0" fmla="*/ 0 w 302"/>
              <a:gd name="T1" fmla="*/ 0 h 208"/>
              <a:gd name="T2" fmla="*/ 0 w 302"/>
              <a:gd name="T3" fmla="*/ 208 h 208"/>
              <a:gd name="T4" fmla="*/ 302 w 302"/>
              <a:gd name="T5" fmla="*/ 208 h 208"/>
              <a:gd name="T6" fmla="*/ 302 w 302"/>
              <a:gd name="T7" fmla="*/ 0 h 208"/>
              <a:gd name="T8" fmla="*/ 0 w 302"/>
              <a:gd name="T9" fmla="*/ 0 h 208"/>
              <a:gd name="T10" fmla="*/ 23 w 302"/>
              <a:gd name="T11" fmla="*/ 52 h 208"/>
              <a:gd name="T12" fmla="*/ 92 w 302"/>
              <a:gd name="T13" fmla="*/ 104 h 208"/>
              <a:gd name="T14" fmla="*/ 73 w 302"/>
              <a:gd name="T15" fmla="*/ 118 h 208"/>
              <a:gd name="T16" fmla="*/ 23 w 302"/>
              <a:gd name="T17" fmla="*/ 156 h 208"/>
              <a:gd name="T18" fmla="*/ 23 w 302"/>
              <a:gd name="T19" fmla="*/ 52 h 208"/>
              <a:gd name="T20" fmla="*/ 279 w 302"/>
              <a:gd name="T21" fmla="*/ 185 h 208"/>
              <a:gd name="T22" fmla="*/ 23 w 302"/>
              <a:gd name="T23" fmla="*/ 185 h 208"/>
              <a:gd name="T24" fmla="*/ 23 w 302"/>
              <a:gd name="T25" fmla="*/ 185 h 208"/>
              <a:gd name="T26" fmla="*/ 23 w 302"/>
              <a:gd name="T27" fmla="*/ 185 h 208"/>
              <a:gd name="T28" fmla="*/ 111 w 302"/>
              <a:gd name="T29" fmla="*/ 118 h 208"/>
              <a:gd name="T30" fmla="*/ 151 w 302"/>
              <a:gd name="T31" fmla="*/ 149 h 208"/>
              <a:gd name="T32" fmla="*/ 191 w 302"/>
              <a:gd name="T33" fmla="*/ 118 h 208"/>
              <a:gd name="T34" fmla="*/ 279 w 302"/>
              <a:gd name="T35" fmla="*/ 185 h 208"/>
              <a:gd name="T36" fmla="*/ 279 w 302"/>
              <a:gd name="T37" fmla="*/ 185 h 208"/>
              <a:gd name="T38" fmla="*/ 279 w 302"/>
              <a:gd name="T39" fmla="*/ 185 h 208"/>
              <a:gd name="T40" fmla="*/ 279 w 302"/>
              <a:gd name="T41" fmla="*/ 156 h 208"/>
              <a:gd name="T42" fmla="*/ 210 w 302"/>
              <a:gd name="T43" fmla="*/ 104 h 208"/>
              <a:gd name="T44" fmla="*/ 279 w 302"/>
              <a:gd name="T45" fmla="*/ 52 h 208"/>
              <a:gd name="T46" fmla="*/ 279 w 302"/>
              <a:gd name="T47" fmla="*/ 156 h 208"/>
              <a:gd name="T48" fmla="*/ 279 w 302"/>
              <a:gd name="T49" fmla="*/ 24 h 208"/>
              <a:gd name="T50" fmla="*/ 279 w 302"/>
              <a:gd name="T51" fmla="*/ 24 h 208"/>
              <a:gd name="T52" fmla="*/ 151 w 302"/>
              <a:gd name="T53" fmla="*/ 121 h 208"/>
              <a:gd name="T54" fmla="*/ 23 w 302"/>
              <a:gd name="T55" fmla="*/ 24 h 208"/>
              <a:gd name="T56" fmla="*/ 23 w 302"/>
              <a:gd name="T57" fmla="*/ 24 h 208"/>
              <a:gd name="T58" fmla="*/ 23 w 302"/>
              <a:gd name="T59" fmla="*/ 24 h 208"/>
              <a:gd name="T60" fmla="*/ 279 w 302"/>
              <a:gd name="T61" fmla="*/ 24 h 208"/>
              <a:gd name="T62" fmla="*/ 279 w 302"/>
              <a:gd name="T63" fmla="*/ 2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2" h="208">
                <a:moveTo>
                  <a:pt x="0" y="0"/>
                </a:moveTo>
                <a:lnTo>
                  <a:pt x="0" y="208"/>
                </a:lnTo>
                <a:lnTo>
                  <a:pt x="302" y="208"/>
                </a:lnTo>
                <a:lnTo>
                  <a:pt x="302" y="0"/>
                </a:lnTo>
                <a:lnTo>
                  <a:pt x="0" y="0"/>
                </a:lnTo>
                <a:close/>
                <a:moveTo>
                  <a:pt x="23" y="52"/>
                </a:moveTo>
                <a:lnTo>
                  <a:pt x="92" y="104"/>
                </a:lnTo>
                <a:lnTo>
                  <a:pt x="73" y="118"/>
                </a:lnTo>
                <a:lnTo>
                  <a:pt x="23" y="156"/>
                </a:lnTo>
                <a:lnTo>
                  <a:pt x="23" y="52"/>
                </a:lnTo>
                <a:close/>
                <a:moveTo>
                  <a:pt x="279" y="185"/>
                </a:moveTo>
                <a:lnTo>
                  <a:pt x="23" y="185"/>
                </a:lnTo>
                <a:lnTo>
                  <a:pt x="23" y="185"/>
                </a:lnTo>
                <a:lnTo>
                  <a:pt x="23" y="185"/>
                </a:lnTo>
                <a:lnTo>
                  <a:pt x="111" y="118"/>
                </a:lnTo>
                <a:lnTo>
                  <a:pt x="151" y="149"/>
                </a:lnTo>
                <a:lnTo>
                  <a:pt x="191" y="118"/>
                </a:lnTo>
                <a:lnTo>
                  <a:pt x="279" y="185"/>
                </a:lnTo>
                <a:lnTo>
                  <a:pt x="279" y="185"/>
                </a:lnTo>
                <a:lnTo>
                  <a:pt x="279" y="185"/>
                </a:lnTo>
                <a:close/>
                <a:moveTo>
                  <a:pt x="279" y="156"/>
                </a:moveTo>
                <a:lnTo>
                  <a:pt x="210" y="104"/>
                </a:lnTo>
                <a:lnTo>
                  <a:pt x="279" y="52"/>
                </a:lnTo>
                <a:lnTo>
                  <a:pt x="279" y="156"/>
                </a:lnTo>
                <a:close/>
                <a:moveTo>
                  <a:pt x="279" y="24"/>
                </a:moveTo>
                <a:lnTo>
                  <a:pt x="279" y="24"/>
                </a:lnTo>
                <a:lnTo>
                  <a:pt x="151" y="121"/>
                </a:lnTo>
                <a:lnTo>
                  <a:pt x="23" y="24"/>
                </a:lnTo>
                <a:lnTo>
                  <a:pt x="23" y="24"/>
                </a:lnTo>
                <a:lnTo>
                  <a:pt x="23" y="24"/>
                </a:lnTo>
                <a:lnTo>
                  <a:pt x="279" y="24"/>
                </a:lnTo>
                <a:lnTo>
                  <a:pt x="279" y="2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42" name="Freeform 178"/>
          <p:cNvSpPr>
            <a:spLocks noEditPoints="1"/>
          </p:cNvSpPr>
          <p:nvPr/>
        </p:nvSpPr>
        <p:spPr bwMode="auto">
          <a:xfrm>
            <a:off x="7378527" y="228861"/>
            <a:ext cx="454099" cy="311725"/>
          </a:xfrm>
          <a:custGeom>
            <a:avLst/>
            <a:gdLst>
              <a:gd name="T0" fmla="*/ 0 w 303"/>
              <a:gd name="T1" fmla="*/ 0 h 208"/>
              <a:gd name="T2" fmla="*/ 0 w 303"/>
              <a:gd name="T3" fmla="*/ 208 h 208"/>
              <a:gd name="T4" fmla="*/ 303 w 303"/>
              <a:gd name="T5" fmla="*/ 208 h 208"/>
              <a:gd name="T6" fmla="*/ 303 w 303"/>
              <a:gd name="T7" fmla="*/ 0 h 208"/>
              <a:gd name="T8" fmla="*/ 0 w 303"/>
              <a:gd name="T9" fmla="*/ 0 h 208"/>
              <a:gd name="T10" fmla="*/ 279 w 303"/>
              <a:gd name="T11" fmla="*/ 185 h 208"/>
              <a:gd name="T12" fmla="*/ 24 w 303"/>
              <a:gd name="T13" fmla="*/ 185 h 208"/>
              <a:gd name="T14" fmla="*/ 24 w 303"/>
              <a:gd name="T15" fmla="*/ 52 h 208"/>
              <a:gd name="T16" fmla="*/ 152 w 303"/>
              <a:gd name="T17" fmla="*/ 149 h 208"/>
              <a:gd name="T18" fmla="*/ 279 w 303"/>
              <a:gd name="T19" fmla="*/ 52 h 208"/>
              <a:gd name="T20" fmla="*/ 279 w 303"/>
              <a:gd name="T21" fmla="*/ 185 h 208"/>
              <a:gd name="T22" fmla="*/ 279 w 303"/>
              <a:gd name="T23" fmla="*/ 24 h 208"/>
              <a:gd name="T24" fmla="*/ 279 w 303"/>
              <a:gd name="T25" fmla="*/ 24 h 208"/>
              <a:gd name="T26" fmla="*/ 152 w 303"/>
              <a:gd name="T27" fmla="*/ 121 h 208"/>
              <a:gd name="T28" fmla="*/ 24 w 303"/>
              <a:gd name="T29" fmla="*/ 24 h 208"/>
              <a:gd name="T30" fmla="*/ 24 w 303"/>
              <a:gd name="T31" fmla="*/ 24 h 208"/>
              <a:gd name="T32" fmla="*/ 24 w 303"/>
              <a:gd name="T33" fmla="*/ 24 h 208"/>
              <a:gd name="T34" fmla="*/ 279 w 303"/>
              <a:gd name="T35" fmla="*/ 24 h 208"/>
              <a:gd name="T36" fmla="*/ 279 w 303"/>
              <a:gd name="T37" fmla="*/ 2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3" h="208">
                <a:moveTo>
                  <a:pt x="0" y="0"/>
                </a:moveTo>
                <a:lnTo>
                  <a:pt x="0" y="208"/>
                </a:lnTo>
                <a:lnTo>
                  <a:pt x="303" y="208"/>
                </a:lnTo>
                <a:lnTo>
                  <a:pt x="303" y="0"/>
                </a:lnTo>
                <a:lnTo>
                  <a:pt x="0" y="0"/>
                </a:lnTo>
                <a:close/>
                <a:moveTo>
                  <a:pt x="279" y="185"/>
                </a:moveTo>
                <a:lnTo>
                  <a:pt x="24" y="185"/>
                </a:lnTo>
                <a:lnTo>
                  <a:pt x="24" y="52"/>
                </a:lnTo>
                <a:lnTo>
                  <a:pt x="152" y="149"/>
                </a:lnTo>
                <a:lnTo>
                  <a:pt x="279" y="52"/>
                </a:lnTo>
                <a:lnTo>
                  <a:pt x="279" y="185"/>
                </a:lnTo>
                <a:close/>
                <a:moveTo>
                  <a:pt x="279" y="24"/>
                </a:moveTo>
                <a:lnTo>
                  <a:pt x="279" y="24"/>
                </a:lnTo>
                <a:lnTo>
                  <a:pt x="152" y="121"/>
                </a:lnTo>
                <a:lnTo>
                  <a:pt x="24" y="24"/>
                </a:lnTo>
                <a:lnTo>
                  <a:pt x="24" y="24"/>
                </a:lnTo>
                <a:lnTo>
                  <a:pt x="24" y="24"/>
                </a:lnTo>
                <a:lnTo>
                  <a:pt x="279" y="24"/>
                </a:lnTo>
                <a:lnTo>
                  <a:pt x="279" y="2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43" name="Freeform 179"/>
          <p:cNvSpPr>
            <a:spLocks noEditPoints="1"/>
          </p:cNvSpPr>
          <p:nvPr/>
        </p:nvSpPr>
        <p:spPr bwMode="auto">
          <a:xfrm>
            <a:off x="6468828" y="192894"/>
            <a:ext cx="460094" cy="383662"/>
          </a:xfrm>
          <a:custGeom>
            <a:avLst/>
            <a:gdLst>
              <a:gd name="T0" fmla="*/ 129 w 130"/>
              <a:gd name="T1" fmla="*/ 34 h 108"/>
              <a:gd name="T2" fmla="*/ 95 w 130"/>
              <a:gd name="T3" fmla="*/ 0 h 108"/>
              <a:gd name="T4" fmla="*/ 65 w 130"/>
              <a:gd name="T5" fmla="*/ 17 h 108"/>
              <a:gd name="T6" fmla="*/ 35 w 130"/>
              <a:gd name="T7" fmla="*/ 0 h 108"/>
              <a:gd name="T8" fmla="*/ 1 w 130"/>
              <a:gd name="T9" fmla="*/ 34 h 108"/>
              <a:gd name="T10" fmla="*/ 65 w 130"/>
              <a:gd name="T11" fmla="*/ 108 h 108"/>
              <a:gd name="T12" fmla="*/ 129 w 130"/>
              <a:gd name="T13" fmla="*/ 34 h 108"/>
              <a:gd name="T14" fmla="*/ 85 w 130"/>
              <a:gd name="T15" fmla="*/ 57 h 108"/>
              <a:gd name="T16" fmla="*/ 45 w 130"/>
              <a:gd name="T17" fmla="*/ 57 h 108"/>
              <a:gd name="T18" fmla="*/ 45 w 130"/>
              <a:gd name="T19" fmla="*/ 47 h 108"/>
              <a:gd name="T20" fmla="*/ 85 w 130"/>
              <a:gd name="T21" fmla="*/ 47 h 108"/>
              <a:gd name="T22" fmla="*/ 85 w 130"/>
              <a:gd name="T23" fmla="*/ 5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08">
                <a:moveTo>
                  <a:pt x="129" y="34"/>
                </a:moveTo>
                <a:cubicBezTo>
                  <a:pt x="128" y="15"/>
                  <a:pt x="114" y="0"/>
                  <a:pt x="95" y="0"/>
                </a:cubicBezTo>
                <a:cubicBezTo>
                  <a:pt x="82" y="0"/>
                  <a:pt x="71" y="7"/>
                  <a:pt x="65" y="17"/>
                </a:cubicBezTo>
                <a:cubicBezTo>
                  <a:pt x="59" y="7"/>
                  <a:pt x="48" y="0"/>
                  <a:pt x="35" y="0"/>
                </a:cubicBezTo>
                <a:cubicBezTo>
                  <a:pt x="16" y="0"/>
                  <a:pt x="2" y="15"/>
                  <a:pt x="1" y="34"/>
                </a:cubicBezTo>
                <a:cubicBezTo>
                  <a:pt x="0" y="77"/>
                  <a:pt x="65" y="108"/>
                  <a:pt x="65" y="108"/>
                </a:cubicBezTo>
                <a:cubicBezTo>
                  <a:pt x="65" y="108"/>
                  <a:pt x="130" y="77"/>
                  <a:pt x="129" y="34"/>
                </a:cubicBezTo>
                <a:close/>
                <a:moveTo>
                  <a:pt x="85" y="57"/>
                </a:moveTo>
                <a:cubicBezTo>
                  <a:pt x="45" y="57"/>
                  <a:pt x="45" y="57"/>
                  <a:pt x="45" y="57"/>
                </a:cubicBezTo>
                <a:cubicBezTo>
                  <a:pt x="45" y="47"/>
                  <a:pt x="45" y="47"/>
                  <a:pt x="45" y="47"/>
                </a:cubicBezTo>
                <a:cubicBezTo>
                  <a:pt x="85" y="47"/>
                  <a:pt x="85" y="47"/>
                  <a:pt x="85" y="47"/>
                </a:cubicBezTo>
                <a:lnTo>
                  <a:pt x="85" y="57"/>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44" name="Freeform 180"/>
          <p:cNvSpPr>
            <a:spLocks noEditPoints="1"/>
          </p:cNvSpPr>
          <p:nvPr/>
        </p:nvSpPr>
        <p:spPr bwMode="auto">
          <a:xfrm>
            <a:off x="5560631" y="192894"/>
            <a:ext cx="461593" cy="383662"/>
          </a:xfrm>
          <a:custGeom>
            <a:avLst/>
            <a:gdLst>
              <a:gd name="T0" fmla="*/ 129 w 130"/>
              <a:gd name="T1" fmla="*/ 34 h 108"/>
              <a:gd name="T2" fmla="*/ 95 w 130"/>
              <a:gd name="T3" fmla="*/ 0 h 108"/>
              <a:gd name="T4" fmla="*/ 65 w 130"/>
              <a:gd name="T5" fmla="*/ 17 h 108"/>
              <a:gd name="T6" fmla="*/ 35 w 130"/>
              <a:gd name="T7" fmla="*/ 0 h 108"/>
              <a:gd name="T8" fmla="*/ 1 w 130"/>
              <a:gd name="T9" fmla="*/ 34 h 108"/>
              <a:gd name="T10" fmla="*/ 65 w 130"/>
              <a:gd name="T11" fmla="*/ 108 h 108"/>
              <a:gd name="T12" fmla="*/ 129 w 130"/>
              <a:gd name="T13" fmla="*/ 34 h 108"/>
              <a:gd name="T14" fmla="*/ 85 w 130"/>
              <a:gd name="T15" fmla="*/ 59 h 108"/>
              <a:gd name="T16" fmla="*/ 70 w 130"/>
              <a:gd name="T17" fmla="*/ 59 h 108"/>
              <a:gd name="T18" fmla="*/ 70 w 130"/>
              <a:gd name="T19" fmla="*/ 74 h 108"/>
              <a:gd name="T20" fmla="*/ 60 w 130"/>
              <a:gd name="T21" fmla="*/ 74 h 108"/>
              <a:gd name="T22" fmla="*/ 60 w 130"/>
              <a:gd name="T23" fmla="*/ 59 h 108"/>
              <a:gd name="T24" fmla="*/ 45 w 130"/>
              <a:gd name="T25" fmla="*/ 59 h 108"/>
              <a:gd name="T26" fmla="*/ 45 w 130"/>
              <a:gd name="T27" fmla="*/ 49 h 108"/>
              <a:gd name="T28" fmla="*/ 60 w 130"/>
              <a:gd name="T29" fmla="*/ 49 h 108"/>
              <a:gd name="T30" fmla="*/ 60 w 130"/>
              <a:gd name="T31" fmla="*/ 34 h 108"/>
              <a:gd name="T32" fmla="*/ 70 w 130"/>
              <a:gd name="T33" fmla="*/ 34 h 108"/>
              <a:gd name="T34" fmla="*/ 70 w 130"/>
              <a:gd name="T35" fmla="*/ 49 h 108"/>
              <a:gd name="T36" fmla="*/ 85 w 130"/>
              <a:gd name="T37" fmla="*/ 49 h 108"/>
              <a:gd name="T38" fmla="*/ 85 w 130"/>
              <a:gd name="T39" fmla="*/ 5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0" h="108">
                <a:moveTo>
                  <a:pt x="129" y="34"/>
                </a:moveTo>
                <a:cubicBezTo>
                  <a:pt x="128" y="15"/>
                  <a:pt x="114" y="0"/>
                  <a:pt x="95" y="0"/>
                </a:cubicBezTo>
                <a:cubicBezTo>
                  <a:pt x="82" y="0"/>
                  <a:pt x="71" y="7"/>
                  <a:pt x="65" y="17"/>
                </a:cubicBezTo>
                <a:cubicBezTo>
                  <a:pt x="59" y="7"/>
                  <a:pt x="48" y="0"/>
                  <a:pt x="35" y="0"/>
                </a:cubicBezTo>
                <a:cubicBezTo>
                  <a:pt x="16" y="0"/>
                  <a:pt x="2" y="15"/>
                  <a:pt x="1" y="34"/>
                </a:cubicBezTo>
                <a:cubicBezTo>
                  <a:pt x="0" y="77"/>
                  <a:pt x="65" y="108"/>
                  <a:pt x="65" y="108"/>
                </a:cubicBezTo>
                <a:cubicBezTo>
                  <a:pt x="65" y="108"/>
                  <a:pt x="130" y="77"/>
                  <a:pt x="129" y="34"/>
                </a:cubicBezTo>
                <a:close/>
                <a:moveTo>
                  <a:pt x="85" y="59"/>
                </a:moveTo>
                <a:cubicBezTo>
                  <a:pt x="70" y="59"/>
                  <a:pt x="70" y="59"/>
                  <a:pt x="70" y="59"/>
                </a:cubicBezTo>
                <a:cubicBezTo>
                  <a:pt x="70" y="74"/>
                  <a:pt x="70" y="74"/>
                  <a:pt x="70" y="74"/>
                </a:cubicBezTo>
                <a:cubicBezTo>
                  <a:pt x="60" y="74"/>
                  <a:pt x="60" y="74"/>
                  <a:pt x="60" y="74"/>
                </a:cubicBezTo>
                <a:cubicBezTo>
                  <a:pt x="60" y="59"/>
                  <a:pt x="60" y="59"/>
                  <a:pt x="60" y="59"/>
                </a:cubicBezTo>
                <a:cubicBezTo>
                  <a:pt x="45" y="59"/>
                  <a:pt x="45" y="59"/>
                  <a:pt x="45" y="59"/>
                </a:cubicBezTo>
                <a:cubicBezTo>
                  <a:pt x="45" y="49"/>
                  <a:pt x="45" y="49"/>
                  <a:pt x="45" y="49"/>
                </a:cubicBezTo>
                <a:cubicBezTo>
                  <a:pt x="60" y="49"/>
                  <a:pt x="60" y="49"/>
                  <a:pt x="60" y="49"/>
                </a:cubicBezTo>
                <a:cubicBezTo>
                  <a:pt x="60" y="34"/>
                  <a:pt x="60" y="34"/>
                  <a:pt x="60" y="34"/>
                </a:cubicBezTo>
                <a:cubicBezTo>
                  <a:pt x="70" y="34"/>
                  <a:pt x="70" y="34"/>
                  <a:pt x="70" y="34"/>
                </a:cubicBezTo>
                <a:cubicBezTo>
                  <a:pt x="70" y="49"/>
                  <a:pt x="70" y="49"/>
                  <a:pt x="70" y="49"/>
                </a:cubicBezTo>
                <a:cubicBezTo>
                  <a:pt x="85" y="49"/>
                  <a:pt x="85" y="49"/>
                  <a:pt x="85" y="49"/>
                </a:cubicBezTo>
                <a:lnTo>
                  <a:pt x="85" y="59"/>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45" name="Freeform 181"/>
          <p:cNvSpPr/>
          <p:nvPr/>
        </p:nvSpPr>
        <p:spPr bwMode="auto">
          <a:xfrm>
            <a:off x="4653931" y="192894"/>
            <a:ext cx="460094" cy="383662"/>
          </a:xfrm>
          <a:custGeom>
            <a:avLst/>
            <a:gdLst>
              <a:gd name="T0" fmla="*/ 129 w 130"/>
              <a:gd name="T1" fmla="*/ 34 h 108"/>
              <a:gd name="T2" fmla="*/ 95 w 130"/>
              <a:gd name="T3" fmla="*/ 0 h 108"/>
              <a:gd name="T4" fmla="*/ 65 w 130"/>
              <a:gd name="T5" fmla="*/ 17 h 108"/>
              <a:gd name="T6" fmla="*/ 35 w 130"/>
              <a:gd name="T7" fmla="*/ 0 h 108"/>
              <a:gd name="T8" fmla="*/ 1 w 130"/>
              <a:gd name="T9" fmla="*/ 34 h 108"/>
              <a:gd name="T10" fmla="*/ 65 w 130"/>
              <a:gd name="T11" fmla="*/ 108 h 108"/>
              <a:gd name="T12" fmla="*/ 129 w 130"/>
              <a:gd name="T13" fmla="*/ 34 h 108"/>
            </a:gdLst>
            <a:ahLst/>
            <a:cxnLst>
              <a:cxn ang="0">
                <a:pos x="T0" y="T1"/>
              </a:cxn>
              <a:cxn ang="0">
                <a:pos x="T2" y="T3"/>
              </a:cxn>
              <a:cxn ang="0">
                <a:pos x="T4" y="T5"/>
              </a:cxn>
              <a:cxn ang="0">
                <a:pos x="T6" y="T7"/>
              </a:cxn>
              <a:cxn ang="0">
                <a:pos x="T8" y="T9"/>
              </a:cxn>
              <a:cxn ang="0">
                <a:pos x="T10" y="T11"/>
              </a:cxn>
              <a:cxn ang="0">
                <a:pos x="T12" y="T13"/>
              </a:cxn>
            </a:cxnLst>
            <a:rect l="0" t="0" r="r" b="b"/>
            <a:pathLst>
              <a:path w="130" h="108">
                <a:moveTo>
                  <a:pt x="129" y="34"/>
                </a:moveTo>
                <a:cubicBezTo>
                  <a:pt x="128" y="15"/>
                  <a:pt x="114" y="0"/>
                  <a:pt x="95" y="0"/>
                </a:cubicBezTo>
                <a:cubicBezTo>
                  <a:pt x="82" y="0"/>
                  <a:pt x="71" y="7"/>
                  <a:pt x="65" y="17"/>
                </a:cubicBezTo>
                <a:cubicBezTo>
                  <a:pt x="59" y="7"/>
                  <a:pt x="48" y="0"/>
                  <a:pt x="35" y="0"/>
                </a:cubicBezTo>
                <a:cubicBezTo>
                  <a:pt x="16" y="0"/>
                  <a:pt x="2" y="15"/>
                  <a:pt x="1" y="34"/>
                </a:cubicBezTo>
                <a:cubicBezTo>
                  <a:pt x="0" y="77"/>
                  <a:pt x="65" y="108"/>
                  <a:pt x="65" y="108"/>
                </a:cubicBezTo>
                <a:cubicBezTo>
                  <a:pt x="65" y="108"/>
                  <a:pt x="130" y="77"/>
                  <a:pt x="129" y="3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46" name="Freeform 182"/>
          <p:cNvSpPr>
            <a:spLocks noEditPoints="1"/>
          </p:cNvSpPr>
          <p:nvPr/>
        </p:nvSpPr>
        <p:spPr bwMode="auto">
          <a:xfrm>
            <a:off x="3750229" y="189895"/>
            <a:ext cx="452600" cy="389656"/>
          </a:xfrm>
          <a:custGeom>
            <a:avLst/>
            <a:gdLst>
              <a:gd name="T0" fmla="*/ 64 w 128"/>
              <a:gd name="T1" fmla="*/ 110 h 110"/>
              <a:gd name="T2" fmla="*/ 61 w 128"/>
              <a:gd name="T3" fmla="*/ 109 h 110"/>
              <a:gd name="T4" fmla="*/ 31 w 128"/>
              <a:gd name="T5" fmla="*/ 90 h 110"/>
              <a:gd name="T6" fmla="*/ 10 w 128"/>
              <a:gd name="T7" fmla="*/ 67 h 110"/>
              <a:gd name="T8" fmla="*/ 0 w 128"/>
              <a:gd name="T9" fmla="*/ 37 h 110"/>
              <a:gd name="T10" fmla="*/ 38 w 128"/>
              <a:gd name="T11" fmla="*/ 0 h 110"/>
              <a:gd name="T12" fmla="*/ 57 w 128"/>
              <a:gd name="T13" fmla="*/ 5 h 110"/>
              <a:gd name="T14" fmla="*/ 64 w 128"/>
              <a:gd name="T15" fmla="*/ 10 h 110"/>
              <a:gd name="T16" fmla="*/ 71 w 128"/>
              <a:gd name="T17" fmla="*/ 5 h 110"/>
              <a:gd name="T18" fmla="*/ 90 w 128"/>
              <a:gd name="T19" fmla="*/ 0 h 110"/>
              <a:gd name="T20" fmla="*/ 128 w 128"/>
              <a:gd name="T21" fmla="*/ 37 h 110"/>
              <a:gd name="T22" fmla="*/ 118 w 128"/>
              <a:gd name="T23" fmla="*/ 67 h 110"/>
              <a:gd name="T24" fmla="*/ 97 w 128"/>
              <a:gd name="T25" fmla="*/ 90 h 110"/>
              <a:gd name="T26" fmla="*/ 67 w 128"/>
              <a:gd name="T27" fmla="*/ 109 h 110"/>
              <a:gd name="T28" fmla="*/ 64 w 128"/>
              <a:gd name="T29" fmla="*/ 110 h 110"/>
              <a:gd name="T30" fmla="*/ 38 w 128"/>
              <a:gd name="T31" fmla="*/ 14 h 110"/>
              <a:gd name="T32" fmla="*/ 15 w 128"/>
              <a:gd name="T33" fmla="*/ 37 h 110"/>
              <a:gd name="T34" fmla="*/ 40 w 128"/>
              <a:gd name="T35" fmla="*/ 78 h 110"/>
              <a:gd name="T36" fmla="*/ 64 w 128"/>
              <a:gd name="T37" fmla="*/ 94 h 110"/>
              <a:gd name="T38" fmla="*/ 88 w 128"/>
              <a:gd name="T39" fmla="*/ 78 h 110"/>
              <a:gd name="T40" fmla="*/ 113 w 128"/>
              <a:gd name="T41" fmla="*/ 37 h 110"/>
              <a:gd name="T42" fmla="*/ 90 w 128"/>
              <a:gd name="T43" fmla="*/ 14 h 110"/>
              <a:gd name="T44" fmla="*/ 70 w 128"/>
              <a:gd name="T45" fmla="*/ 26 h 110"/>
              <a:gd name="T46" fmla="*/ 64 w 128"/>
              <a:gd name="T47" fmla="*/ 36 h 110"/>
              <a:gd name="T48" fmla="*/ 58 w 128"/>
              <a:gd name="T49" fmla="*/ 26 h 110"/>
              <a:gd name="T50" fmla="*/ 38 w 128"/>
              <a:gd name="T51" fmla="*/ 1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10">
                <a:moveTo>
                  <a:pt x="64" y="110"/>
                </a:moveTo>
                <a:cubicBezTo>
                  <a:pt x="61" y="109"/>
                  <a:pt x="61" y="109"/>
                  <a:pt x="61" y="109"/>
                </a:cubicBezTo>
                <a:cubicBezTo>
                  <a:pt x="60" y="108"/>
                  <a:pt x="45" y="101"/>
                  <a:pt x="31" y="90"/>
                </a:cubicBezTo>
                <a:cubicBezTo>
                  <a:pt x="22" y="82"/>
                  <a:pt x="15" y="75"/>
                  <a:pt x="10" y="67"/>
                </a:cubicBezTo>
                <a:cubicBezTo>
                  <a:pt x="3" y="57"/>
                  <a:pt x="0" y="47"/>
                  <a:pt x="0" y="37"/>
                </a:cubicBezTo>
                <a:cubicBezTo>
                  <a:pt x="1" y="16"/>
                  <a:pt x="17" y="0"/>
                  <a:pt x="38" y="0"/>
                </a:cubicBezTo>
                <a:cubicBezTo>
                  <a:pt x="44" y="0"/>
                  <a:pt x="51" y="2"/>
                  <a:pt x="57" y="5"/>
                </a:cubicBezTo>
                <a:cubicBezTo>
                  <a:pt x="59" y="6"/>
                  <a:pt x="62" y="8"/>
                  <a:pt x="64" y="10"/>
                </a:cubicBezTo>
                <a:cubicBezTo>
                  <a:pt x="66" y="8"/>
                  <a:pt x="69" y="6"/>
                  <a:pt x="71" y="5"/>
                </a:cubicBezTo>
                <a:cubicBezTo>
                  <a:pt x="77" y="2"/>
                  <a:pt x="84" y="0"/>
                  <a:pt x="90" y="0"/>
                </a:cubicBezTo>
                <a:cubicBezTo>
                  <a:pt x="111" y="0"/>
                  <a:pt x="127" y="16"/>
                  <a:pt x="128" y="37"/>
                </a:cubicBezTo>
                <a:cubicBezTo>
                  <a:pt x="128" y="47"/>
                  <a:pt x="125" y="57"/>
                  <a:pt x="118" y="67"/>
                </a:cubicBezTo>
                <a:cubicBezTo>
                  <a:pt x="113" y="75"/>
                  <a:pt x="106" y="82"/>
                  <a:pt x="97" y="90"/>
                </a:cubicBezTo>
                <a:cubicBezTo>
                  <a:pt x="83" y="101"/>
                  <a:pt x="68" y="108"/>
                  <a:pt x="67" y="109"/>
                </a:cubicBezTo>
                <a:lnTo>
                  <a:pt x="64" y="110"/>
                </a:lnTo>
                <a:close/>
                <a:moveTo>
                  <a:pt x="38" y="14"/>
                </a:moveTo>
                <a:cubicBezTo>
                  <a:pt x="25" y="14"/>
                  <a:pt x="15" y="24"/>
                  <a:pt x="15" y="37"/>
                </a:cubicBezTo>
                <a:cubicBezTo>
                  <a:pt x="14" y="54"/>
                  <a:pt x="28" y="69"/>
                  <a:pt x="40" y="78"/>
                </a:cubicBezTo>
                <a:cubicBezTo>
                  <a:pt x="49" y="86"/>
                  <a:pt x="59" y="92"/>
                  <a:pt x="64" y="94"/>
                </a:cubicBezTo>
                <a:cubicBezTo>
                  <a:pt x="69" y="92"/>
                  <a:pt x="79" y="86"/>
                  <a:pt x="88" y="78"/>
                </a:cubicBezTo>
                <a:cubicBezTo>
                  <a:pt x="100" y="69"/>
                  <a:pt x="114" y="54"/>
                  <a:pt x="113" y="37"/>
                </a:cubicBezTo>
                <a:cubicBezTo>
                  <a:pt x="113" y="24"/>
                  <a:pt x="103" y="14"/>
                  <a:pt x="90" y="14"/>
                </a:cubicBezTo>
                <a:cubicBezTo>
                  <a:pt x="82" y="14"/>
                  <a:pt x="74" y="19"/>
                  <a:pt x="70" y="26"/>
                </a:cubicBezTo>
                <a:cubicBezTo>
                  <a:pt x="64" y="36"/>
                  <a:pt x="64" y="36"/>
                  <a:pt x="64" y="36"/>
                </a:cubicBezTo>
                <a:cubicBezTo>
                  <a:pt x="58" y="26"/>
                  <a:pt x="58" y="26"/>
                  <a:pt x="58" y="26"/>
                </a:cubicBezTo>
                <a:cubicBezTo>
                  <a:pt x="54" y="19"/>
                  <a:pt x="46" y="14"/>
                  <a:pt x="38" y="1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48" name="Freeform 30"/>
          <p:cNvSpPr/>
          <p:nvPr/>
        </p:nvSpPr>
        <p:spPr bwMode="auto">
          <a:xfrm>
            <a:off x="16655692" y="4048046"/>
            <a:ext cx="354182" cy="280903"/>
          </a:xfrm>
          <a:custGeom>
            <a:avLst/>
            <a:gdLst>
              <a:gd name="T0" fmla="*/ 208 w 232"/>
              <a:gd name="T1" fmla="*/ 0 h 184"/>
              <a:gd name="T2" fmla="*/ 24 w 232"/>
              <a:gd name="T3" fmla="*/ 0 h 184"/>
              <a:gd name="T4" fmla="*/ 0 w 232"/>
              <a:gd name="T5" fmla="*/ 184 h 184"/>
              <a:gd name="T6" fmla="*/ 232 w 232"/>
              <a:gd name="T7" fmla="*/ 184 h 184"/>
              <a:gd name="T8" fmla="*/ 208 w 232"/>
              <a:gd name="T9" fmla="*/ 0 h 184"/>
            </a:gdLst>
            <a:ahLst/>
            <a:cxnLst>
              <a:cxn ang="0">
                <a:pos x="T0" y="T1"/>
              </a:cxn>
              <a:cxn ang="0">
                <a:pos x="T2" y="T3"/>
              </a:cxn>
              <a:cxn ang="0">
                <a:pos x="T4" y="T5"/>
              </a:cxn>
              <a:cxn ang="0">
                <a:pos x="T6" y="T7"/>
              </a:cxn>
              <a:cxn ang="0">
                <a:pos x="T8" y="T9"/>
              </a:cxn>
            </a:cxnLst>
            <a:rect l="0" t="0" r="r" b="b"/>
            <a:pathLst>
              <a:path w="232" h="184">
                <a:moveTo>
                  <a:pt x="208" y="0"/>
                </a:moveTo>
                <a:lnTo>
                  <a:pt x="24" y="0"/>
                </a:lnTo>
                <a:lnTo>
                  <a:pt x="0" y="184"/>
                </a:lnTo>
                <a:lnTo>
                  <a:pt x="232" y="184"/>
                </a:lnTo>
                <a:lnTo>
                  <a:pt x="208" y="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49" name="Freeform 31"/>
          <p:cNvSpPr/>
          <p:nvPr/>
        </p:nvSpPr>
        <p:spPr bwMode="auto">
          <a:xfrm>
            <a:off x="16742712" y="3866374"/>
            <a:ext cx="180144" cy="145032"/>
          </a:xfrm>
          <a:custGeom>
            <a:avLst/>
            <a:gdLst>
              <a:gd name="T0" fmla="*/ 0 w 50"/>
              <a:gd name="T1" fmla="*/ 40 h 40"/>
              <a:gd name="T2" fmla="*/ 10 w 50"/>
              <a:gd name="T3" fmla="*/ 40 h 40"/>
              <a:gd name="T4" fmla="*/ 10 w 50"/>
              <a:gd name="T5" fmla="*/ 25 h 40"/>
              <a:gd name="T6" fmla="*/ 10 w 50"/>
              <a:gd name="T7" fmla="*/ 25 h 40"/>
              <a:gd name="T8" fmla="*/ 25 w 50"/>
              <a:gd name="T9" fmla="*/ 10 h 40"/>
              <a:gd name="T10" fmla="*/ 40 w 50"/>
              <a:gd name="T11" fmla="*/ 25 h 40"/>
              <a:gd name="T12" fmla="*/ 40 w 50"/>
              <a:gd name="T13" fmla="*/ 25 h 40"/>
              <a:gd name="T14" fmla="*/ 40 w 50"/>
              <a:gd name="T15" fmla="*/ 40 h 40"/>
              <a:gd name="T16" fmla="*/ 50 w 50"/>
              <a:gd name="T17" fmla="*/ 40 h 40"/>
              <a:gd name="T18" fmla="*/ 50 w 50"/>
              <a:gd name="T19" fmla="*/ 25 h 40"/>
              <a:gd name="T20" fmla="*/ 25 w 50"/>
              <a:gd name="T21" fmla="*/ 0 h 40"/>
              <a:gd name="T22" fmla="*/ 0 w 50"/>
              <a:gd name="T23" fmla="*/ 25 h 40"/>
              <a:gd name="T24" fmla="*/ 0 w 50"/>
              <a:gd name="T25" fmla="*/ 25 h 40"/>
              <a:gd name="T26" fmla="*/ 0 w 50"/>
              <a:gd name="T2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40">
                <a:moveTo>
                  <a:pt x="0" y="40"/>
                </a:moveTo>
                <a:cubicBezTo>
                  <a:pt x="10" y="40"/>
                  <a:pt x="10" y="40"/>
                  <a:pt x="10" y="40"/>
                </a:cubicBezTo>
                <a:cubicBezTo>
                  <a:pt x="10" y="25"/>
                  <a:pt x="10" y="25"/>
                  <a:pt x="10" y="25"/>
                </a:cubicBezTo>
                <a:cubicBezTo>
                  <a:pt x="10" y="25"/>
                  <a:pt x="10" y="25"/>
                  <a:pt x="10" y="25"/>
                </a:cubicBezTo>
                <a:cubicBezTo>
                  <a:pt x="10" y="16"/>
                  <a:pt x="17" y="10"/>
                  <a:pt x="25" y="10"/>
                </a:cubicBezTo>
                <a:cubicBezTo>
                  <a:pt x="33" y="10"/>
                  <a:pt x="40" y="16"/>
                  <a:pt x="40" y="25"/>
                </a:cubicBezTo>
                <a:cubicBezTo>
                  <a:pt x="40" y="25"/>
                  <a:pt x="40" y="25"/>
                  <a:pt x="40" y="25"/>
                </a:cubicBezTo>
                <a:cubicBezTo>
                  <a:pt x="40" y="40"/>
                  <a:pt x="40" y="40"/>
                  <a:pt x="40" y="40"/>
                </a:cubicBezTo>
                <a:cubicBezTo>
                  <a:pt x="50" y="40"/>
                  <a:pt x="50" y="40"/>
                  <a:pt x="50" y="40"/>
                </a:cubicBezTo>
                <a:cubicBezTo>
                  <a:pt x="50" y="25"/>
                  <a:pt x="50" y="25"/>
                  <a:pt x="50" y="25"/>
                </a:cubicBezTo>
                <a:cubicBezTo>
                  <a:pt x="50" y="11"/>
                  <a:pt x="39" y="0"/>
                  <a:pt x="25" y="0"/>
                </a:cubicBezTo>
                <a:cubicBezTo>
                  <a:pt x="11" y="0"/>
                  <a:pt x="0" y="11"/>
                  <a:pt x="0" y="25"/>
                </a:cubicBezTo>
                <a:cubicBezTo>
                  <a:pt x="0" y="25"/>
                  <a:pt x="0" y="25"/>
                  <a:pt x="0" y="25"/>
                </a:cubicBezTo>
                <a:lnTo>
                  <a:pt x="0" y="4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50" name="Freeform 32"/>
          <p:cNvSpPr>
            <a:spLocks noEditPoints="1"/>
          </p:cNvSpPr>
          <p:nvPr/>
        </p:nvSpPr>
        <p:spPr bwMode="auto">
          <a:xfrm>
            <a:off x="15677112" y="3866374"/>
            <a:ext cx="462575" cy="462575"/>
          </a:xfrm>
          <a:custGeom>
            <a:avLst/>
            <a:gdLst>
              <a:gd name="T0" fmla="*/ 59 w 128"/>
              <a:gd name="T1" fmla="*/ 0 h 128"/>
              <a:gd name="T2" fmla="*/ 0 w 128"/>
              <a:gd name="T3" fmla="*/ 0 h 128"/>
              <a:gd name="T4" fmla="*/ 0 w 128"/>
              <a:gd name="T5" fmla="*/ 59 h 128"/>
              <a:gd name="T6" fmla="*/ 69 w 128"/>
              <a:gd name="T7" fmla="*/ 128 h 128"/>
              <a:gd name="T8" fmla="*/ 128 w 128"/>
              <a:gd name="T9" fmla="*/ 69 h 128"/>
              <a:gd name="T10" fmla="*/ 59 w 128"/>
              <a:gd name="T11" fmla="*/ 0 h 128"/>
              <a:gd name="T12" fmla="*/ 15 w 128"/>
              <a:gd name="T13" fmla="*/ 31 h 128"/>
              <a:gd name="T14" fmla="*/ 29 w 128"/>
              <a:gd name="T15" fmla="*/ 16 h 128"/>
              <a:gd name="T16" fmla="*/ 44 w 128"/>
              <a:gd name="T17" fmla="*/ 31 h 128"/>
              <a:gd name="T18" fmla="*/ 29 w 128"/>
              <a:gd name="T19" fmla="*/ 45 h 128"/>
              <a:gd name="T20" fmla="*/ 15 w 128"/>
              <a:gd name="T21" fmla="*/ 31 h 128"/>
              <a:gd name="T22" fmla="*/ 73 w 128"/>
              <a:gd name="T23" fmla="*/ 101 h 128"/>
              <a:gd name="T24" fmla="*/ 38 w 128"/>
              <a:gd name="T25" fmla="*/ 66 h 128"/>
              <a:gd name="T26" fmla="*/ 42 w 128"/>
              <a:gd name="T27" fmla="*/ 62 h 128"/>
              <a:gd name="T28" fmla="*/ 77 w 128"/>
              <a:gd name="T29" fmla="*/ 97 h 128"/>
              <a:gd name="T30" fmla="*/ 73 w 128"/>
              <a:gd name="T31" fmla="*/ 101 h 128"/>
              <a:gd name="T32" fmla="*/ 84 w 128"/>
              <a:gd name="T33" fmla="*/ 90 h 128"/>
              <a:gd name="T34" fmla="*/ 49 w 128"/>
              <a:gd name="T35" fmla="*/ 55 h 128"/>
              <a:gd name="T36" fmla="*/ 53 w 128"/>
              <a:gd name="T37" fmla="*/ 51 h 128"/>
              <a:gd name="T38" fmla="*/ 88 w 128"/>
              <a:gd name="T39" fmla="*/ 86 h 128"/>
              <a:gd name="T40" fmla="*/ 84 w 128"/>
              <a:gd name="T41" fmla="*/ 90 h 128"/>
              <a:gd name="T42" fmla="*/ 60 w 128"/>
              <a:gd name="T43" fmla="*/ 44 h 128"/>
              <a:gd name="T44" fmla="*/ 64 w 128"/>
              <a:gd name="T45" fmla="*/ 40 h 128"/>
              <a:gd name="T46" fmla="*/ 99 w 128"/>
              <a:gd name="T47" fmla="*/ 75 h 128"/>
              <a:gd name="T48" fmla="*/ 95 w 128"/>
              <a:gd name="T49" fmla="*/ 79 h 128"/>
              <a:gd name="T50" fmla="*/ 60 w 128"/>
              <a:gd name="T5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28">
                <a:moveTo>
                  <a:pt x="59" y="0"/>
                </a:moveTo>
                <a:cubicBezTo>
                  <a:pt x="0" y="0"/>
                  <a:pt x="0" y="0"/>
                  <a:pt x="0" y="0"/>
                </a:cubicBezTo>
                <a:cubicBezTo>
                  <a:pt x="0" y="59"/>
                  <a:pt x="0" y="59"/>
                  <a:pt x="0" y="59"/>
                </a:cubicBezTo>
                <a:cubicBezTo>
                  <a:pt x="69" y="128"/>
                  <a:pt x="69" y="128"/>
                  <a:pt x="69" y="128"/>
                </a:cubicBezTo>
                <a:cubicBezTo>
                  <a:pt x="128" y="69"/>
                  <a:pt x="128" y="69"/>
                  <a:pt x="128" y="69"/>
                </a:cubicBezTo>
                <a:lnTo>
                  <a:pt x="59" y="0"/>
                </a:lnTo>
                <a:close/>
                <a:moveTo>
                  <a:pt x="15" y="31"/>
                </a:moveTo>
                <a:cubicBezTo>
                  <a:pt x="15" y="22"/>
                  <a:pt x="21" y="16"/>
                  <a:pt x="29" y="16"/>
                </a:cubicBezTo>
                <a:cubicBezTo>
                  <a:pt x="38" y="16"/>
                  <a:pt x="44" y="22"/>
                  <a:pt x="44" y="31"/>
                </a:cubicBezTo>
                <a:cubicBezTo>
                  <a:pt x="44" y="39"/>
                  <a:pt x="38" y="45"/>
                  <a:pt x="29" y="45"/>
                </a:cubicBezTo>
                <a:cubicBezTo>
                  <a:pt x="21" y="45"/>
                  <a:pt x="15" y="39"/>
                  <a:pt x="15" y="31"/>
                </a:cubicBezTo>
                <a:close/>
                <a:moveTo>
                  <a:pt x="73" y="101"/>
                </a:moveTo>
                <a:cubicBezTo>
                  <a:pt x="38" y="66"/>
                  <a:pt x="38" y="66"/>
                  <a:pt x="38" y="66"/>
                </a:cubicBezTo>
                <a:cubicBezTo>
                  <a:pt x="42" y="62"/>
                  <a:pt x="42" y="62"/>
                  <a:pt x="42" y="62"/>
                </a:cubicBezTo>
                <a:cubicBezTo>
                  <a:pt x="77" y="97"/>
                  <a:pt x="77" y="97"/>
                  <a:pt x="77" y="97"/>
                </a:cubicBezTo>
                <a:lnTo>
                  <a:pt x="73" y="101"/>
                </a:lnTo>
                <a:close/>
                <a:moveTo>
                  <a:pt x="84" y="90"/>
                </a:moveTo>
                <a:cubicBezTo>
                  <a:pt x="49" y="55"/>
                  <a:pt x="49" y="55"/>
                  <a:pt x="49" y="55"/>
                </a:cubicBezTo>
                <a:cubicBezTo>
                  <a:pt x="53" y="51"/>
                  <a:pt x="53" y="51"/>
                  <a:pt x="53" y="51"/>
                </a:cubicBezTo>
                <a:cubicBezTo>
                  <a:pt x="88" y="86"/>
                  <a:pt x="88" y="86"/>
                  <a:pt x="88" y="86"/>
                </a:cubicBezTo>
                <a:lnTo>
                  <a:pt x="84" y="90"/>
                </a:lnTo>
                <a:close/>
                <a:moveTo>
                  <a:pt x="60" y="44"/>
                </a:moveTo>
                <a:cubicBezTo>
                  <a:pt x="64" y="40"/>
                  <a:pt x="64" y="40"/>
                  <a:pt x="64" y="40"/>
                </a:cubicBezTo>
                <a:cubicBezTo>
                  <a:pt x="99" y="75"/>
                  <a:pt x="99" y="75"/>
                  <a:pt x="99" y="75"/>
                </a:cubicBezTo>
                <a:cubicBezTo>
                  <a:pt x="95" y="79"/>
                  <a:pt x="95" y="79"/>
                  <a:pt x="95" y="79"/>
                </a:cubicBezTo>
                <a:lnTo>
                  <a:pt x="60" y="4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51" name="Freeform 33"/>
          <p:cNvSpPr>
            <a:spLocks noEditPoints="1"/>
          </p:cNvSpPr>
          <p:nvPr/>
        </p:nvSpPr>
        <p:spPr bwMode="auto">
          <a:xfrm>
            <a:off x="14753489" y="3866374"/>
            <a:ext cx="461047" cy="462575"/>
          </a:xfrm>
          <a:custGeom>
            <a:avLst/>
            <a:gdLst>
              <a:gd name="T0" fmla="*/ 59 w 128"/>
              <a:gd name="T1" fmla="*/ 0 h 128"/>
              <a:gd name="T2" fmla="*/ 0 w 128"/>
              <a:gd name="T3" fmla="*/ 0 h 128"/>
              <a:gd name="T4" fmla="*/ 0 w 128"/>
              <a:gd name="T5" fmla="*/ 59 h 128"/>
              <a:gd name="T6" fmla="*/ 69 w 128"/>
              <a:gd name="T7" fmla="*/ 128 h 128"/>
              <a:gd name="T8" fmla="*/ 128 w 128"/>
              <a:gd name="T9" fmla="*/ 69 h 128"/>
              <a:gd name="T10" fmla="*/ 59 w 128"/>
              <a:gd name="T11" fmla="*/ 0 h 128"/>
              <a:gd name="T12" fmla="*/ 29 w 128"/>
              <a:gd name="T13" fmla="*/ 45 h 128"/>
              <a:gd name="T14" fmla="*/ 15 w 128"/>
              <a:gd name="T15" fmla="*/ 31 h 128"/>
              <a:gd name="T16" fmla="*/ 29 w 128"/>
              <a:gd name="T17" fmla="*/ 16 h 128"/>
              <a:gd name="T18" fmla="*/ 44 w 128"/>
              <a:gd name="T19" fmla="*/ 31 h 128"/>
              <a:gd name="T20" fmla="*/ 29 w 128"/>
              <a:gd name="T21" fmla="*/ 4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28">
                <a:moveTo>
                  <a:pt x="59" y="0"/>
                </a:moveTo>
                <a:cubicBezTo>
                  <a:pt x="0" y="0"/>
                  <a:pt x="0" y="0"/>
                  <a:pt x="0" y="0"/>
                </a:cubicBezTo>
                <a:cubicBezTo>
                  <a:pt x="0" y="59"/>
                  <a:pt x="0" y="59"/>
                  <a:pt x="0" y="59"/>
                </a:cubicBezTo>
                <a:cubicBezTo>
                  <a:pt x="69" y="128"/>
                  <a:pt x="69" y="128"/>
                  <a:pt x="69" y="128"/>
                </a:cubicBezTo>
                <a:cubicBezTo>
                  <a:pt x="128" y="69"/>
                  <a:pt x="128" y="69"/>
                  <a:pt x="128" y="69"/>
                </a:cubicBezTo>
                <a:lnTo>
                  <a:pt x="59" y="0"/>
                </a:lnTo>
                <a:close/>
                <a:moveTo>
                  <a:pt x="29" y="45"/>
                </a:moveTo>
                <a:cubicBezTo>
                  <a:pt x="21" y="45"/>
                  <a:pt x="15" y="39"/>
                  <a:pt x="15" y="31"/>
                </a:cubicBezTo>
                <a:cubicBezTo>
                  <a:pt x="15" y="22"/>
                  <a:pt x="21" y="16"/>
                  <a:pt x="29" y="16"/>
                </a:cubicBezTo>
                <a:cubicBezTo>
                  <a:pt x="38" y="16"/>
                  <a:pt x="44" y="22"/>
                  <a:pt x="44" y="31"/>
                </a:cubicBezTo>
                <a:cubicBezTo>
                  <a:pt x="44" y="39"/>
                  <a:pt x="38" y="45"/>
                  <a:pt x="29" y="4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52" name="Freeform 66"/>
          <p:cNvSpPr/>
          <p:nvPr/>
        </p:nvSpPr>
        <p:spPr bwMode="auto">
          <a:xfrm>
            <a:off x="16727445" y="2999240"/>
            <a:ext cx="94652" cy="351128"/>
          </a:xfrm>
          <a:custGeom>
            <a:avLst/>
            <a:gdLst>
              <a:gd name="T0" fmla="*/ 62 w 62"/>
              <a:gd name="T1" fmla="*/ 0 h 230"/>
              <a:gd name="T2" fmla="*/ 0 w 62"/>
              <a:gd name="T3" fmla="*/ 19 h 230"/>
              <a:gd name="T4" fmla="*/ 0 w 62"/>
              <a:gd name="T5" fmla="*/ 230 h 230"/>
              <a:gd name="T6" fmla="*/ 62 w 62"/>
              <a:gd name="T7" fmla="*/ 211 h 230"/>
              <a:gd name="T8" fmla="*/ 62 w 62"/>
              <a:gd name="T9" fmla="*/ 0 h 230"/>
            </a:gdLst>
            <a:ahLst/>
            <a:cxnLst>
              <a:cxn ang="0">
                <a:pos x="T0" y="T1"/>
              </a:cxn>
              <a:cxn ang="0">
                <a:pos x="T2" y="T3"/>
              </a:cxn>
              <a:cxn ang="0">
                <a:pos x="T4" y="T5"/>
              </a:cxn>
              <a:cxn ang="0">
                <a:pos x="T6" y="T7"/>
              </a:cxn>
              <a:cxn ang="0">
                <a:pos x="T8" y="T9"/>
              </a:cxn>
            </a:cxnLst>
            <a:rect l="0" t="0" r="r" b="b"/>
            <a:pathLst>
              <a:path w="62" h="230">
                <a:moveTo>
                  <a:pt x="62" y="0"/>
                </a:moveTo>
                <a:lnTo>
                  <a:pt x="0" y="19"/>
                </a:lnTo>
                <a:lnTo>
                  <a:pt x="0" y="230"/>
                </a:lnTo>
                <a:lnTo>
                  <a:pt x="62" y="211"/>
                </a:lnTo>
                <a:lnTo>
                  <a:pt x="62" y="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53" name="Freeform 67"/>
          <p:cNvSpPr/>
          <p:nvPr/>
        </p:nvSpPr>
        <p:spPr bwMode="auto">
          <a:xfrm>
            <a:off x="16843470" y="2999240"/>
            <a:ext cx="93126" cy="351128"/>
          </a:xfrm>
          <a:custGeom>
            <a:avLst/>
            <a:gdLst>
              <a:gd name="T0" fmla="*/ 61 w 61"/>
              <a:gd name="T1" fmla="*/ 19 h 230"/>
              <a:gd name="T2" fmla="*/ 0 w 61"/>
              <a:gd name="T3" fmla="*/ 0 h 230"/>
              <a:gd name="T4" fmla="*/ 0 w 61"/>
              <a:gd name="T5" fmla="*/ 211 h 230"/>
              <a:gd name="T6" fmla="*/ 61 w 61"/>
              <a:gd name="T7" fmla="*/ 230 h 230"/>
              <a:gd name="T8" fmla="*/ 61 w 61"/>
              <a:gd name="T9" fmla="*/ 19 h 230"/>
            </a:gdLst>
            <a:ahLst/>
            <a:cxnLst>
              <a:cxn ang="0">
                <a:pos x="T0" y="T1"/>
              </a:cxn>
              <a:cxn ang="0">
                <a:pos x="T2" y="T3"/>
              </a:cxn>
              <a:cxn ang="0">
                <a:pos x="T4" y="T5"/>
              </a:cxn>
              <a:cxn ang="0">
                <a:pos x="T6" y="T7"/>
              </a:cxn>
              <a:cxn ang="0">
                <a:pos x="T8" y="T9"/>
              </a:cxn>
            </a:cxnLst>
            <a:rect l="0" t="0" r="r" b="b"/>
            <a:pathLst>
              <a:path w="61" h="230">
                <a:moveTo>
                  <a:pt x="61" y="19"/>
                </a:moveTo>
                <a:lnTo>
                  <a:pt x="0" y="0"/>
                </a:lnTo>
                <a:lnTo>
                  <a:pt x="0" y="211"/>
                </a:lnTo>
                <a:lnTo>
                  <a:pt x="61" y="230"/>
                </a:lnTo>
                <a:lnTo>
                  <a:pt x="61" y="19"/>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54" name="Freeform 68"/>
          <p:cNvSpPr/>
          <p:nvPr/>
        </p:nvSpPr>
        <p:spPr bwMode="auto">
          <a:xfrm>
            <a:off x="16959496" y="2996186"/>
            <a:ext cx="103812" cy="354182"/>
          </a:xfrm>
          <a:custGeom>
            <a:avLst/>
            <a:gdLst>
              <a:gd name="T0" fmla="*/ 68 w 68"/>
              <a:gd name="T1" fmla="*/ 0 h 232"/>
              <a:gd name="T2" fmla="*/ 0 w 68"/>
              <a:gd name="T3" fmla="*/ 21 h 232"/>
              <a:gd name="T4" fmla="*/ 0 w 68"/>
              <a:gd name="T5" fmla="*/ 232 h 232"/>
              <a:gd name="T6" fmla="*/ 68 w 68"/>
              <a:gd name="T7" fmla="*/ 211 h 232"/>
              <a:gd name="T8" fmla="*/ 68 w 68"/>
              <a:gd name="T9" fmla="*/ 0 h 232"/>
            </a:gdLst>
            <a:ahLst/>
            <a:cxnLst>
              <a:cxn ang="0">
                <a:pos x="T0" y="T1"/>
              </a:cxn>
              <a:cxn ang="0">
                <a:pos x="T2" y="T3"/>
              </a:cxn>
              <a:cxn ang="0">
                <a:pos x="T4" y="T5"/>
              </a:cxn>
              <a:cxn ang="0">
                <a:pos x="T6" y="T7"/>
              </a:cxn>
              <a:cxn ang="0">
                <a:pos x="T8" y="T9"/>
              </a:cxn>
            </a:cxnLst>
            <a:rect l="0" t="0" r="r" b="b"/>
            <a:pathLst>
              <a:path w="68" h="232">
                <a:moveTo>
                  <a:pt x="68" y="0"/>
                </a:moveTo>
                <a:lnTo>
                  <a:pt x="0" y="21"/>
                </a:lnTo>
                <a:lnTo>
                  <a:pt x="0" y="232"/>
                </a:lnTo>
                <a:lnTo>
                  <a:pt x="68" y="211"/>
                </a:lnTo>
                <a:lnTo>
                  <a:pt x="68" y="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55" name="Freeform 69"/>
          <p:cNvSpPr/>
          <p:nvPr/>
        </p:nvSpPr>
        <p:spPr bwMode="auto">
          <a:xfrm>
            <a:off x="16600733" y="2996186"/>
            <a:ext cx="105339" cy="354182"/>
          </a:xfrm>
          <a:custGeom>
            <a:avLst/>
            <a:gdLst>
              <a:gd name="T0" fmla="*/ 69 w 69"/>
              <a:gd name="T1" fmla="*/ 232 h 232"/>
              <a:gd name="T2" fmla="*/ 69 w 69"/>
              <a:gd name="T3" fmla="*/ 21 h 232"/>
              <a:gd name="T4" fmla="*/ 0 w 69"/>
              <a:gd name="T5" fmla="*/ 0 h 232"/>
              <a:gd name="T6" fmla="*/ 0 w 69"/>
              <a:gd name="T7" fmla="*/ 211 h 232"/>
              <a:gd name="T8" fmla="*/ 69 w 69"/>
              <a:gd name="T9" fmla="*/ 232 h 232"/>
            </a:gdLst>
            <a:ahLst/>
            <a:cxnLst>
              <a:cxn ang="0">
                <a:pos x="T0" y="T1"/>
              </a:cxn>
              <a:cxn ang="0">
                <a:pos x="T2" y="T3"/>
              </a:cxn>
              <a:cxn ang="0">
                <a:pos x="T4" y="T5"/>
              </a:cxn>
              <a:cxn ang="0">
                <a:pos x="T6" y="T7"/>
              </a:cxn>
              <a:cxn ang="0">
                <a:pos x="T8" y="T9"/>
              </a:cxn>
            </a:cxnLst>
            <a:rect l="0" t="0" r="r" b="b"/>
            <a:pathLst>
              <a:path w="69" h="232">
                <a:moveTo>
                  <a:pt x="69" y="232"/>
                </a:moveTo>
                <a:lnTo>
                  <a:pt x="69" y="21"/>
                </a:lnTo>
                <a:lnTo>
                  <a:pt x="0" y="0"/>
                </a:lnTo>
                <a:lnTo>
                  <a:pt x="0" y="211"/>
                </a:lnTo>
                <a:lnTo>
                  <a:pt x="69" y="232"/>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56" name="Freeform 70"/>
          <p:cNvSpPr>
            <a:spLocks noEditPoints="1"/>
          </p:cNvSpPr>
          <p:nvPr/>
        </p:nvSpPr>
        <p:spPr bwMode="auto">
          <a:xfrm>
            <a:off x="15735125" y="2941227"/>
            <a:ext cx="346549" cy="462575"/>
          </a:xfrm>
          <a:custGeom>
            <a:avLst/>
            <a:gdLst>
              <a:gd name="T0" fmla="*/ 48 w 96"/>
              <a:gd name="T1" fmla="*/ 0 h 128"/>
              <a:gd name="T2" fmla="*/ 48 w 96"/>
              <a:gd name="T3" fmla="*/ 0 h 128"/>
              <a:gd name="T4" fmla="*/ 48 w 96"/>
              <a:gd name="T5" fmla="*/ 0 h 128"/>
              <a:gd name="T6" fmla="*/ 48 w 96"/>
              <a:gd name="T7" fmla="*/ 0 h 128"/>
              <a:gd name="T8" fmla="*/ 48 w 96"/>
              <a:gd name="T9" fmla="*/ 0 h 128"/>
              <a:gd name="T10" fmla="*/ 0 w 96"/>
              <a:gd name="T11" fmla="*/ 48 h 128"/>
              <a:gd name="T12" fmla="*/ 48 w 96"/>
              <a:gd name="T13" fmla="*/ 128 h 128"/>
              <a:gd name="T14" fmla="*/ 96 w 96"/>
              <a:gd name="T15" fmla="*/ 48 h 128"/>
              <a:gd name="T16" fmla="*/ 48 w 96"/>
              <a:gd name="T17" fmla="*/ 0 h 128"/>
              <a:gd name="T18" fmla="*/ 48 w 96"/>
              <a:gd name="T19" fmla="*/ 72 h 128"/>
              <a:gd name="T20" fmla="*/ 23 w 96"/>
              <a:gd name="T21" fmla="*/ 47 h 128"/>
              <a:gd name="T22" fmla="*/ 48 w 96"/>
              <a:gd name="T23" fmla="*/ 23 h 128"/>
              <a:gd name="T24" fmla="*/ 73 w 96"/>
              <a:gd name="T25" fmla="*/ 47 h 128"/>
              <a:gd name="T26" fmla="*/ 48 w 96"/>
              <a:gd name="T27"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28">
                <a:moveTo>
                  <a:pt x="48" y="0"/>
                </a:moveTo>
                <a:cubicBezTo>
                  <a:pt x="48" y="0"/>
                  <a:pt x="48" y="0"/>
                  <a:pt x="48" y="0"/>
                </a:cubicBezTo>
                <a:cubicBezTo>
                  <a:pt x="48" y="0"/>
                  <a:pt x="48" y="0"/>
                  <a:pt x="48" y="0"/>
                </a:cubicBezTo>
                <a:cubicBezTo>
                  <a:pt x="48" y="0"/>
                  <a:pt x="48" y="0"/>
                  <a:pt x="48" y="0"/>
                </a:cubicBezTo>
                <a:cubicBezTo>
                  <a:pt x="48" y="0"/>
                  <a:pt x="48" y="0"/>
                  <a:pt x="48" y="0"/>
                </a:cubicBezTo>
                <a:cubicBezTo>
                  <a:pt x="22" y="0"/>
                  <a:pt x="0" y="21"/>
                  <a:pt x="0" y="48"/>
                </a:cubicBezTo>
                <a:cubicBezTo>
                  <a:pt x="0" y="81"/>
                  <a:pt x="48" y="128"/>
                  <a:pt x="48" y="128"/>
                </a:cubicBezTo>
                <a:cubicBezTo>
                  <a:pt x="48" y="128"/>
                  <a:pt x="96" y="81"/>
                  <a:pt x="96" y="48"/>
                </a:cubicBezTo>
                <a:cubicBezTo>
                  <a:pt x="96" y="21"/>
                  <a:pt x="74" y="0"/>
                  <a:pt x="48" y="0"/>
                </a:cubicBezTo>
                <a:close/>
                <a:moveTo>
                  <a:pt x="48" y="72"/>
                </a:moveTo>
                <a:cubicBezTo>
                  <a:pt x="34" y="72"/>
                  <a:pt x="23" y="61"/>
                  <a:pt x="23" y="47"/>
                </a:cubicBezTo>
                <a:cubicBezTo>
                  <a:pt x="23" y="34"/>
                  <a:pt x="34" y="23"/>
                  <a:pt x="48" y="23"/>
                </a:cubicBezTo>
                <a:cubicBezTo>
                  <a:pt x="62" y="23"/>
                  <a:pt x="73" y="34"/>
                  <a:pt x="73" y="47"/>
                </a:cubicBezTo>
                <a:cubicBezTo>
                  <a:pt x="73" y="61"/>
                  <a:pt x="62" y="72"/>
                  <a:pt x="48" y="7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57" name="Freeform 71"/>
          <p:cNvSpPr>
            <a:spLocks noEditPoints="1"/>
          </p:cNvSpPr>
          <p:nvPr/>
        </p:nvSpPr>
        <p:spPr bwMode="auto">
          <a:xfrm>
            <a:off x="14828295" y="2941227"/>
            <a:ext cx="311436" cy="462575"/>
          </a:xfrm>
          <a:custGeom>
            <a:avLst/>
            <a:gdLst>
              <a:gd name="T0" fmla="*/ 43 w 86"/>
              <a:gd name="T1" fmla="*/ 0 h 128"/>
              <a:gd name="T2" fmla="*/ 43 w 86"/>
              <a:gd name="T3" fmla="*/ 0 h 128"/>
              <a:gd name="T4" fmla="*/ 43 w 86"/>
              <a:gd name="T5" fmla="*/ 0 h 128"/>
              <a:gd name="T6" fmla="*/ 0 w 86"/>
              <a:gd name="T7" fmla="*/ 48 h 128"/>
              <a:gd name="T8" fmla="*/ 43 w 86"/>
              <a:gd name="T9" fmla="*/ 128 h 128"/>
              <a:gd name="T10" fmla="*/ 86 w 86"/>
              <a:gd name="T11" fmla="*/ 48 h 128"/>
              <a:gd name="T12" fmla="*/ 43 w 86"/>
              <a:gd name="T13" fmla="*/ 0 h 128"/>
              <a:gd name="T14" fmla="*/ 43 w 86"/>
              <a:gd name="T15" fmla="*/ 67 h 128"/>
              <a:gd name="T16" fmla="*/ 23 w 86"/>
              <a:gd name="T17" fmla="*/ 48 h 128"/>
              <a:gd name="T18" fmla="*/ 43 w 86"/>
              <a:gd name="T19" fmla="*/ 28 h 128"/>
              <a:gd name="T20" fmla="*/ 63 w 86"/>
              <a:gd name="T21" fmla="*/ 48 h 128"/>
              <a:gd name="T22" fmla="*/ 43 w 86"/>
              <a:gd name="T23" fmla="*/ 6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28">
                <a:moveTo>
                  <a:pt x="43" y="0"/>
                </a:moveTo>
                <a:cubicBezTo>
                  <a:pt x="43" y="0"/>
                  <a:pt x="43" y="0"/>
                  <a:pt x="43" y="0"/>
                </a:cubicBezTo>
                <a:cubicBezTo>
                  <a:pt x="43" y="0"/>
                  <a:pt x="43" y="0"/>
                  <a:pt x="43" y="0"/>
                </a:cubicBezTo>
                <a:cubicBezTo>
                  <a:pt x="19" y="0"/>
                  <a:pt x="0" y="21"/>
                  <a:pt x="0" y="48"/>
                </a:cubicBezTo>
                <a:cubicBezTo>
                  <a:pt x="0" y="81"/>
                  <a:pt x="43" y="128"/>
                  <a:pt x="43" y="128"/>
                </a:cubicBezTo>
                <a:cubicBezTo>
                  <a:pt x="43" y="128"/>
                  <a:pt x="86" y="81"/>
                  <a:pt x="86" y="48"/>
                </a:cubicBezTo>
                <a:cubicBezTo>
                  <a:pt x="86" y="21"/>
                  <a:pt x="67" y="0"/>
                  <a:pt x="43" y="0"/>
                </a:cubicBezTo>
                <a:close/>
                <a:moveTo>
                  <a:pt x="43" y="67"/>
                </a:moveTo>
                <a:cubicBezTo>
                  <a:pt x="32" y="67"/>
                  <a:pt x="23" y="58"/>
                  <a:pt x="23" y="48"/>
                </a:cubicBezTo>
                <a:cubicBezTo>
                  <a:pt x="23" y="37"/>
                  <a:pt x="32" y="28"/>
                  <a:pt x="43" y="28"/>
                </a:cubicBezTo>
                <a:cubicBezTo>
                  <a:pt x="54" y="28"/>
                  <a:pt x="63" y="37"/>
                  <a:pt x="63" y="48"/>
                </a:cubicBezTo>
                <a:cubicBezTo>
                  <a:pt x="63" y="58"/>
                  <a:pt x="54" y="67"/>
                  <a:pt x="43" y="6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58" name="Freeform 92"/>
          <p:cNvSpPr/>
          <p:nvPr/>
        </p:nvSpPr>
        <p:spPr bwMode="auto">
          <a:xfrm>
            <a:off x="16814463" y="2016079"/>
            <a:ext cx="213731" cy="462575"/>
          </a:xfrm>
          <a:custGeom>
            <a:avLst/>
            <a:gdLst>
              <a:gd name="T0" fmla="*/ 0 w 140"/>
              <a:gd name="T1" fmla="*/ 240 h 303"/>
              <a:gd name="T2" fmla="*/ 140 w 140"/>
              <a:gd name="T3" fmla="*/ 303 h 303"/>
              <a:gd name="T4" fmla="*/ 140 w 140"/>
              <a:gd name="T5" fmla="*/ 0 h 303"/>
              <a:gd name="T6" fmla="*/ 0 w 140"/>
              <a:gd name="T7" fmla="*/ 76 h 303"/>
              <a:gd name="T8" fmla="*/ 0 w 140"/>
              <a:gd name="T9" fmla="*/ 240 h 303"/>
            </a:gdLst>
            <a:ahLst/>
            <a:cxnLst>
              <a:cxn ang="0">
                <a:pos x="T0" y="T1"/>
              </a:cxn>
              <a:cxn ang="0">
                <a:pos x="T2" y="T3"/>
              </a:cxn>
              <a:cxn ang="0">
                <a:pos x="T4" y="T5"/>
              </a:cxn>
              <a:cxn ang="0">
                <a:pos x="T6" y="T7"/>
              </a:cxn>
              <a:cxn ang="0">
                <a:pos x="T8" y="T9"/>
              </a:cxn>
            </a:cxnLst>
            <a:rect l="0" t="0" r="r" b="b"/>
            <a:pathLst>
              <a:path w="140" h="303">
                <a:moveTo>
                  <a:pt x="0" y="240"/>
                </a:moveTo>
                <a:lnTo>
                  <a:pt x="140" y="303"/>
                </a:lnTo>
                <a:lnTo>
                  <a:pt x="140" y="0"/>
                </a:lnTo>
                <a:lnTo>
                  <a:pt x="0" y="76"/>
                </a:lnTo>
                <a:lnTo>
                  <a:pt x="0" y="24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59" name="Freeform 93"/>
          <p:cNvSpPr/>
          <p:nvPr/>
        </p:nvSpPr>
        <p:spPr bwMode="auto">
          <a:xfrm>
            <a:off x="16637373" y="2132103"/>
            <a:ext cx="140452" cy="250370"/>
          </a:xfrm>
          <a:custGeom>
            <a:avLst/>
            <a:gdLst>
              <a:gd name="T0" fmla="*/ 10 w 39"/>
              <a:gd name="T1" fmla="*/ 0 h 69"/>
              <a:gd name="T2" fmla="*/ 0 w 39"/>
              <a:gd name="T3" fmla="*/ 10 h 69"/>
              <a:gd name="T4" fmla="*/ 0 w 39"/>
              <a:gd name="T5" fmla="*/ 59 h 69"/>
              <a:gd name="T6" fmla="*/ 10 w 39"/>
              <a:gd name="T7" fmla="*/ 69 h 69"/>
              <a:gd name="T8" fmla="*/ 39 w 39"/>
              <a:gd name="T9" fmla="*/ 69 h 69"/>
              <a:gd name="T10" fmla="*/ 39 w 39"/>
              <a:gd name="T11" fmla="*/ 0 h 69"/>
              <a:gd name="T12" fmla="*/ 10 w 3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39" h="69">
                <a:moveTo>
                  <a:pt x="10" y="0"/>
                </a:moveTo>
                <a:cubicBezTo>
                  <a:pt x="4" y="0"/>
                  <a:pt x="0" y="5"/>
                  <a:pt x="0" y="10"/>
                </a:cubicBezTo>
                <a:cubicBezTo>
                  <a:pt x="0" y="59"/>
                  <a:pt x="0" y="59"/>
                  <a:pt x="0" y="59"/>
                </a:cubicBezTo>
                <a:cubicBezTo>
                  <a:pt x="0" y="65"/>
                  <a:pt x="4" y="69"/>
                  <a:pt x="10" y="69"/>
                </a:cubicBezTo>
                <a:cubicBezTo>
                  <a:pt x="39" y="69"/>
                  <a:pt x="39" y="69"/>
                  <a:pt x="39" y="69"/>
                </a:cubicBezTo>
                <a:cubicBezTo>
                  <a:pt x="39" y="0"/>
                  <a:pt x="39" y="0"/>
                  <a:pt x="39" y="0"/>
                </a:cubicBezTo>
                <a:lnTo>
                  <a:pt x="10" y="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60" name="Freeform 94"/>
          <p:cNvSpPr/>
          <p:nvPr/>
        </p:nvSpPr>
        <p:spPr bwMode="auto">
          <a:xfrm>
            <a:off x="15680166" y="2016079"/>
            <a:ext cx="448835" cy="470207"/>
          </a:xfrm>
          <a:custGeom>
            <a:avLst/>
            <a:gdLst>
              <a:gd name="T0" fmla="*/ 124 w 124"/>
              <a:gd name="T1" fmla="*/ 0 h 130"/>
              <a:gd name="T2" fmla="*/ 39 w 124"/>
              <a:gd name="T3" fmla="*/ 20 h 130"/>
              <a:gd name="T4" fmla="*/ 39 w 124"/>
              <a:gd name="T5" fmla="*/ 94 h 130"/>
              <a:gd name="T6" fmla="*/ 21 w 124"/>
              <a:gd name="T7" fmla="*/ 92 h 130"/>
              <a:gd name="T8" fmla="*/ 2 w 124"/>
              <a:gd name="T9" fmla="*/ 115 h 130"/>
              <a:gd name="T10" fmla="*/ 30 w 124"/>
              <a:gd name="T11" fmla="*/ 127 h 130"/>
              <a:gd name="T12" fmla="*/ 49 w 124"/>
              <a:gd name="T13" fmla="*/ 108 h 130"/>
              <a:gd name="T14" fmla="*/ 49 w 124"/>
              <a:gd name="T15" fmla="*/ 108 h 130"/>
              <a:gd name="T16" fmla="*/ 49 w 124"/>
              <a:gd name="T17" fmla="*/ 48 h 130"/>
              <a:gd name="T18" fmla="*/ 115 w 124"/>
              <a:gd name="T19" fmla="*/ 32 h 130"/>
              <a:gd name="T20" fmla="*/ 115 w 124"/>
              <a:gd name="T21" fmla="*/ 82 h 130"/>
              <a:gd name="T22" fmla="*/ 96 w 124"/>
              <a:gd name="T23" fmla="*/ 80 h 130"/>
              <a:gd name="T24" fmla="*/ 77 w 124"/>
              <a:gd name="T25" fmla="*/ 104 h 130"/>
              <a:gd name="T26" fmla="*/ 105 w 124"/>
              <a:gd name="T27" fmla="*/ 115 h 130"/>
              <a:gd name="T28" fmla="*/ 124 w 124"/>
              <a:gd name="T29" fmla="*/ 98 h 130"/>
              <a:gd name="T30" fmla="*/ 124 w 124"/>
              <a:gd name="T31" fmla="*/ 98 h 130"/>
              <a:gd name="T32" fmla="*/ 124 w 124"/>
              <a:gd name="T33"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130">
                <a:moveTo>
                  <a:pt x="124" y="0"/>
                </a:moveTo>
                <a:cubicBezTo>
                  <a:pt x="39" y="20"/>
                  <a:pt x="39" y="20"/>
                  <a:pt x="39" y="20"/>
                </a:cubicBezTo>
                <a:cubicBezTo>
                  <a:pt x="39" y="94"/>
                  <a:pt x="39" y="94"/>
                  <a:pt x="39" y="94"/>
                </a:cubicBezTo>
                <a:cubicBezTo>
                  <a:pt x="34" y="91"/>
                  <a:pt x="28" y="91"/>
                  <a:pt x="21" y="92"/>
                </a:cubicBezTo>
                <a:cubicBezTo>
                  <a:pt x="8" y="95"/>
                  <a:pt x="0" y="106"/>
                  <a:pt x="2" y="115"/>
                </a:cubicBezTo>
                <a:cubicBezTo>
                  <a:pt x="4" y="125"/>
                  <a:pt x="17" y="130"/>
                  <a:pt x="30" y="127"/>
                </a:cubicBezTo>
                <a:cubicBezTo>
                  <a:pt x="41" y="124"/>
                  <a:pt x="49" y="116"/>
                  <a:pt x="49" y="108"/>
                </a:cubicBezTo>
                <a:cubicBezTo>
                  <a:pt x="49" y="108"/>
                  <a:pt x="49" y="108"/>
                  <a:pt x="49" y="108"/>
                </a:cubicBezTo>
                <a:cubicBezTo>
                  <a:pt x="49" y="48"/>
                  <a:pt x="49" y="48"/>
                  <a:pt x="49" y="48"/>
                </a:cubicBezTo>
                <a:cubicBezTo>
                  <a:pt x="115" y="32"/>
                  <a:pt x="115" y="32"/>
                  <a:pt x="115" y="32"/>
                </a:cubicBezTo>
                <a:cubicBezTo>
                  <a:pt x="115" y="82"/>
                  <a:pt x="115" y="82"/>
                  <a:pt x="115" y="82"/>
                </a:cubicBezTo>
                <a:cubicBezTo>
                  <a:pt x="110" y="79"/>
                  <a:pt x="103" y="79"/>
                  <a:pt x="96" y="80"/>
                </a:cubicBezTo>
                <a:cubicBezTo>
                  <a:pt x="83" y="84"/>
                  <a:pt x="75" y="94"/>
                  <a:pt x="77" y="104"/>
                </a:cubicBezTo>
                <a:cubicBezTo>
                  <a:pt x="79" y="113"/>
                  <a:pt x="92" y="118"/>
                  <a:pt x="105" y="115"/>
                </a:cubicBezTo>
                <a:cubicBezTo>
                  <a:pt x="115" y="113"/>
                  <a:pt x="123" y="106"/>
                  <a:pt x="124" y="98"/>
                </a:cubicBezTo>
                <a:cubicBezTo>
                  <a:pt x="124" y="98"/>
                  <a:pt x="124" y="98"/>
                  <a:pt x="124" y="98"/>
                </a:cubicBezTo>
                <a:lnTo>
                  <a:pt x="124" y="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61" name="Freeform 95"/>
          <p:cNvSpPr/>
          <p:nvPr/>
        </p:nvSpPr>
        <p:spPr bwMode="auto">
          <a:xfrm>
            <a:off x="14796235" y="2016080"/>
            <a:ext cx="447308" cy="474788"/>
          </a:xfrm>
          <a:custGeom>
            <a:avLst/>
            <a:gdLst>
              <a:gd name="T0" fmla="*/ 60 w 124"/>
              <a:gd name="T1" fmla="*/ 0 h 131"/>
              <a:gd name="T2" fmla="*/ 60 w 124"/>
              <a:gd name="T3" fmla="*/ 0 h 131"/>
              <a:gd name="T4" fmla="*/ 50 w 124"/>
              <a:gd name="T5" fmla="*/ 0 h 131"/>
              <a:gd name="T6" fmla="*/ 50 w 124"/>
              <a:gd name="T7" fmla="*/ 88 h 131"/>
              <a:gd name="T8" fmla="*/ 26 w 124"/>
              <a:gd name="T9" fmla="*/ 85 h 131"/>
              <a:gd name="T10" fmla="*/ 3 w 124"/>
              <a:gd name="T11" fmla="*/ 113 h 131"/>
              <a:gd name="T12" fmla="*/ 36 w 124"/>
              <a:gd name="T13" fmla="*/ 127 h 131"/>
              <a:gd name="T14" fmla="*/ 60 w 124"/>
              <a:gd name="T15" fmla="*/ 102 h 131"/>
              <a:gd name="T16" fmla="*/ 60 w 124"/>
              <a:gd name="T17" fmla="*/ 102 h 131"/>
              <a:gd name="T18" fmla="*/ 60 w 124"/>
              <a:gd name="T19" fmla="*/ 31 h 131"/>
              <a:gd name="T20" fmla="*/ 93 w 124"/>
              <a:gd name="T21" fmla="*/ 69 h 131"/>
              <a:gd name="T22" fmla="*/ 60 w 124"/>
              <a:gd name="T2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31">
                <a:moveTo>
                  <a:pt x="60" y="0"/>
                </a:moveTo>
                <a:cubicBezTo>
                  <a:pt x="60" y="0"/>
                  <a:pt x="60" y="0"/>
                  <a:pt x="60" y="0"/>
                </a:cubicBezTo>
                <a:cubicBezTo>
                  <a:pt x="50" y="0"/>
                  <a:pt x="50" y="0"/>
                  <a:pt x="50" y="0"/>
                </a:cubicBezTo>
                <a:cubicBezTo>
                  <a:pt x="50" y="88"/>
                  <a:pt x="50" y="88"/>
                  <a:pt x="50" y="88"/>
                </a:cubicBezTo>
                <a:cubicBezTo>
                  <a:pt x="44" y="84"/>
                  <a:pt x="35" y="83"/>
                  <a:pt x="26" y="85"/>
                </a:cubicBezTo>
                <a:cubicBezTo>
                  <a:pt x="11" y="89"/>
                  <a:pt x="0" y="101"/>
                  <a:pt x="3" y="113"/>
                </a:cubicBezTo>
                <a:cubicBezTo>
                  <a:pt x="6" y="124"/>
                  <a:pt x="21" y="131"/>
                  <a:pt x="36" y="127"/>
                </a:cubicBezTo>
                <a:cubicBezTo>
                  <a:pt x="50" y="124"/>
                  <a:pt x="60" y="113"/>
                  <a:pt x="60" y="102"/>
                </a:cubicBezTo>
                <a:cubicBezTo>
                  <a:pt x="60" y="102"/>
                  <a:pt x="60" y="102"/>
                  <a:pt x="60" y="102"/>
                </a:cubicBezTo>
                <a:cubicBezTo>
                  <a:pt x="60" y="31"/>
                  <a:pt x="60" y="31"/>
                  <a:pt x="60" y="31"/>
                </a:cubicBezTo>
                <a:cubicBezTo>
                  <a:pt x="76" y="42"/>
                  <a:pt x="90" y="41"/>
                  <a:pt x="93" y="69"/>
                </a:cubicBezTo>
                <a:cubicBezTo>
                  <a:pt x="124" y="22"/>
                  <a:pt x="61" y="23"/>
                  <a:pt x="60"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62" name="Freeform 116"/>
          <p:cNvSpPr>
            <a:spLocks noEditPoints="1"/>
          </p:cNvSpPr>
          <p:nvPr/>
        </p:nvSpPr>
        <p:spPr bwMode="auto">
          <a:xfrm>
            <a:off x="16600733" y="1127571"/>
            <a:ext cx="462575" cy="390822"/>
          </a:xfrm>
          <a:custGeom>
            <a:avLst/>
            <a:gdLst>
              <a:gd name="T0" fmla="*/ 237 w 303"/>
              <a:gd name="T1" fmla="*/ 93 h 256"/>
              <a:gd name="T2" fmla="*/ 199 w 303"/>
              <a:gd name="T3" fmla="*/ 0 h 256"/>
              <a:gd name="T4" fmla="*/ 0 w 303"/>
              <a:gd name="T5" fmla="*/ 83 h 256"/>
              <a:gd name="T6" fmla="*/ 64 w 303"/>
              <a:gd name="T7" fmla="*/ 235 h 256"/>
              <a:gd name="T8" fmla="*/ 88 w 303"/>
              <a:gd name="T9" fmla="*/ 225 h 256"/>
              <a:gd name="T10" fmla="*/ 88 w 303"/>
              <a:gd name="T11" fmla="*/ 256 h 256"/>
              <a:gd name="T12" fmla="*/ 303 w 303"/>
              <a:gd name="T13" fmla="*/ 256 h 256"/>
              <a:gd name="T14" fmla="*/ 303 w 303"/>
              <a:gd name="T15" fmla="*/ 93 h 256"/>
              <a:gd name="T16" fmla="*/ 237 w 303"/>
              <a:gd name="T17" fmla="*/ 93 h 256"/>
              <a:gd name="T18" fmla="*/ 88 w 303"/>
              <a:gd name="T19" fmla="*/ 199 h 256"/>
              <a:gd name="T20" fmla="*/ 78 w 303"/>
              <a:gd name="T21" fmla="*/ 204 h 256"/>
              <a:gd name="T22" fmla="*/ 31 w 303"/>
              <a:gd name="T23" fmla="*/ 95 h 256"/>
              <a:gd name="T24" fmla="*/ 185 w 303"/>
              <a:gd name="T25" fmla="*/ 31 h 256"/>
              <a:gd name="T26" fmla="*/ 211 w 303"/>
              <a:gd name="T27" fmla="*/ 93 h 256"/>
              <a:gd name="T28" fmla="*/ 88 w 303"/>
              <a:gd name="T29" fmla="*/ 93 h 256"/>
              <a:gd name="T30" fmla="*/ 88 w 303"/>
              <a:gd name="T31" fmla="*/ 199 h 256"/>
              <a:gd name="T32" fmla="*/ 280 w 303"/>
              <a:gd name="T33" fmla="*/ 232 h 256"/>
              <a:gd name="T34" fmla="*/ 112 w 303"/>
              <a:gd name="T35" fmla="*/ 232 h 256"/>
              <a:gd name="T36" fmla="*/ 112 w 303"/>
              <a:gd name="T37" fmla="*/ 116 h 256"/>
              <a:gd name="T38" fmla="*/ 280 w 303"/>
              <a:gd name="T39" fmla="*/ 116 h 256"/>
              <a:gd name="T40" fmla="*/ 280 w 303"/>
              <a:gd name="T41" fmla="*/ 23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256">
                <a:moveTo>
                  <a:pt x="237" y="93"/>
                </a:moveTo>
                <a:lnTo>
                  <a:pt x="199" y="0"/>
                </a:lnTo>
                <a:lnTo>
                  <a:pt x="0" y="83"/>
                </a:lnTo>
                <a:lnTo>
                  <a:pt x="64" y="235"/>
                </a:lnTo>
                <a:lnTo>
                  <a:pt x="88" y="225"/>
                </a:lnTo>
                <a:lnTo>
                  <a:pt x="88" y="256"/>
                </a:lnTo>
                <a:lnTo>
                  <a:pt x="303" y="256"/>
                </a:lnTo>
                <a:lnTo>
                  <a:pt x="303" y="93"/>
                </a:lnTo>
                <a:lnTo>
                  <a:pt x="237" y="93"/>
                </a:lnTo>
                <a:close/>
                <a:moveTo>
                  <a:pt x="88" y="199"/>
                </a:moveTo>
                <a:lnTo>
                  <a:pt x="78" y="204"/>
                </a:lnTo>
                <a:lnTo>
                  <a:pt x="31" y="95"/>
                </a:lnTo>
                <a:lnTo>
                  <a:pt x="185" y="31"/>
                </a:lnTo>
                <a:lnTo>
                  <a:pt x="211" y="93"/>
                </a:lnTo>
                <a:lnTo>
                  <a:pt x="88" y="93"/>
                </a:lnTo>
                <a:lnTo>
                  <a:pt x="88" y="199"/>
                </a:lnTo>
                <a:close/>
                <a:moveTo>
                  <a:pt x="280" y="232"/>
                </a:moveTo>
                <a:lnTo>
                  <a:pt x="112" y="232"/>
                </a:lnTo>
                <a:lnTo>
                  <a:pt x="112" y="116"/>
                </a:lnTo>
                <a:lnTo>
                  <a:pt x="280" y="116"/>
                </a:lnTo>
                <a:lnTo>
                  <a:pt x="280" y="232"/>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63" name="Oval 117"/>
          <p:cNvSpPr>
            <a:spLocks noChangeArrowheads="1"/>
          </p:cNvSpPr>
          <p:nvPr/>
        </p:nvSpPr>
        <p:spPr bwMode="auto">
          <a:xfrm>
            <a:off x="16803778" y="1336720"/>
            <a:ext cx="47327" cy="4732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64" name="Freeform 118"/>
          <p:cNvSpPr/>
          <p:nvPr/>
        </p:nvSpPr>
        <p:spPr bwMode="auto">
          <a:xfrm>
            <a:off x="16814463" y="1359621"/>
            <a:ext cx="198464" cy="97705"/>
          </a:xfrm>
          <a:custGeom>
            <a:avLst/>
            <a:gdLst>
              <a:gd name="T0" fmla="*/ 78 w 130"/>
              <a:gd name="T1" fmla="*/ 0 h 64"/>
              <a:gd name="T2" fmla="*/ 50 w 130"/>
              <a:gd name="T3" fmla="*/ 35 h 64"/>
              <a:gd name="T4" fmla="*/ 35 w 130"/>
              <a:gd name="T5" fmla="*/ 19 h 64"/>
              <a:gd name="T6" fmla="*/ 0 w 130"/>
              <a:gd name="T7" fmla="*/ 64 h 64"/>
              <a:gd name="T8" fmla="*/ 130 w 130"/>
              <a:gd name="T9" fmla="*/ 64 h 64"/>
              <a:gd name="T10" fmla="*/ 78 w 130"/>
              <a:gd name="T11" fmla="*/ 0 h 64"/>
            </a:gdLst>
            <a:ahLst/>
            <a:cxnLst>
              <a:cxn ang="0">
                <a:pos x="T0" y="T1"/>
              </a:cxn>
              <a:cxn ang="0">
                <a:pos x="T2" y="T3"/>
              </a:cxn>
              <a:cxn ang="0">
                <a:pos x="T4" y="T5"/>
              </a:cxn>
              <a:cxn ang="0">
                <a:pos x="T6" y="T7"/>
              </a:cxn>
              <a:cxn ang="0">
                <a:pos x="T8" y="T9"/>
              </a:cxn>
              <a:cxn ang="0">
                <a:pos x="T10" y="T11"/>
              </a:cxn>
            </a:cxnLst>
            <a:rect l="0" t="0" r="r" b="b"/>
            <a:pathLst>
              <a:path w="130" h="64">
                <a:moveTo>
                  <a:pt x="78" y="0"/>
                </a:moveTo>
                <a:lnTo>
                  <a:pt x="50" y="35"/>
                </a:lnTo>
                <a:lnTo>
                  <a:pt x="35" y="19"/>
                </a:lnTo>
                <a:lnTo>
                  <a:pt x="0" y="64"/>
                </a:lnTo>
                <a:lnTo>
                  <a:pt x="130" y="64"/>
                </a:lnTo>
                <a:lnTo>
                  <a:pt x="78" y="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65" name="Freeform 119"/>
          <p:cNvSpPr>
            <a:spLocks noEditPoints="1"/>
          </p:cNvSpPr>
          <p:nvPr/>
        </p:nvSpPr>
        <p:spPr bwMode="auto">
          <a:xfrm>
            <a:off x="15764130" y="1222222"/>
            <a:ext cx="375556" cy="288536"/>
          </a:xfrm>
          <a:custGeom>
            <a:avLst/>
            <a:gdLst>
              <a:gd name="T0" fmla="*/ 0 w 246"/>
              <a:gd name="T1" fmla="*/ 0 h 189"/>
              <a:gd name="T2" fmla="*/ 0 w 246"/>
              <a:gd name="T3" fmla="*/ 189 h 189"/>
              <a:gd name="T4" fmla="*/ 246 w 246"/>
              <a:gd name="T5" fmla="*/ 189 h 189"/>
              <a:gd name="T6" fmla="*/ 246 w 246"/>
              <a:gd name="T7" fmla="*/ 0 h 189"/>
              <a:gd name="T8" fmla="*/ 0 w 246"/>
              <a:gd name="T9" fmla="*/ 0 h 189"/>
              <a:gd name="T10" fmla="*/ 217 w 246"/>
              <a:gd name="T11" fmla="*/ 161 h 189"/>
              <a:gd name="T12" fmla="*/ 26 w 246"/>
              <a:gd name="T13" fmla="*/ 161 h 189"/>
              <a:gd name="T14" fmla="*/ 26 w 246"/>
              <a:gd name="T15" fmla="*/ 28 h 189"/>
              <a:gd name="T16" fmla="*/ 217 w 246"/>
              <a:gd name="T17" fmla="*/ 28 h 189"/>
              <a:gd name="T18" fmla="*/ 217 w 246"/>
              <a:gd name="T19" fmla="*/ 16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189">
                <a:moveTo>
                  <a:pt x="0" y="0"/>
                </a:moveTo>
                <a:lnTo>
                  <a:pt x="0" y="189"/>
                </a:lnTo>
                <a:lnTo>
                  <a:pt x="246" y="189"/>
                </a:lnTo>
                <a:lnTo>
                  <a:pt x="246" y="0"/>
                </a:lnTo>
                <a:lnTo>
                  <a:pt x="0" y="0"/>
                </a:lnTo>
                <a:close/>
                <a:moveTo>
                  <a:pt x="217" y="161"/>
                </a:moveTo>
                <a:lnTo>
                  <a:pt x="26" y="161"/>
                </a:lnTo>
                <a:lnTo>
                  <a:pt x="26" y="28"/>
                </a:lnTo>
                <a:lnTo>
                  <a:pt x="217" y="28"/>
                </a:lnTo>
                <a:lnTo>
                  <a:pt x="217" y="161"/>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66" name="Oval 120"/>
          <p:cNvSpPr>
            <a:spLocks noChangeArrowheads="1"/>
          </p:cNvSpPr>
          <p:nvPr/>
        </p:nvSpPr>
        <p:spPr bwMode="auto">
          <a:xfrm>
            <a:off x="15838937" y="1301608"/>
            <a:ext cx="54959" cy="53433"/>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67" name="Freeform 121"/>
          <p:cNvSpPr/>
          <p:nvPr/>
        </p:nvSpPr>
        <p:spPr bwMode="auto">
          <a:xfrm>
            <a:off x="15851150" y="1322980"/>
            <a:ext cx="230525" cy="116026"/>
          </a:xfrm>
          <a:custGeom>
            <a:avLst/>
            <a:gdLst>
              <a:gd name="T0" fmla="*/ 151 w 151"/>
              <a:gd name="T1" fmla="*/ 76 h 76"/>
              <a:gd name="T2" fmla="*/ 92 w 151"/>
              <a:gd name="T3" fmla="*/ 0 h 76"/>
              <a:gd name="T4" fmla="*/ 59 w 151"/>
              <a:gd name="T5" fmla="*/ 43 h 76"/>
              <a:gd name="T6" fmla="*/ 42 w 151"/>
              <a:gd name="T7" fmla="*/ 24 h 76"/>
              <a:gd name="T8" fmla="*/ 0 w 151"/>
              <a:gd name="T9" fmla="*/ 76 h 76"/>
              <a:gd name="T10" fmla="*/ 151 w 151"/>
              <a:gd name="T11" fmla="*/ 76 h 76"/>
            </a:gdLst>
            <a:ahLst/>
            <a:cxnLst>
              <a:cxn ang="0">
                <a:pos x="T0" y="T1"/>
              </a:cxn>
              <a:cxn ang="0">
                <a:pos x="T2" y="T3"/>
              </a:cxn>
              <a:cxn ang="0">
                <a:pos x="T4" y="T5"/>
              </a:cxn>
              <a:cxn ang="0">
                <a:pos x="T6" y="T7"/>
              </a:cxn>
              <a:cxn ang="0">
                <a:pos x="T8" y="T9"/>
              </a:cxn>
              <a:cxn ang="0">
                <a:pos x="T10" y="T11"/>
              </a:cxn>
            </a:cxnLst>
            <a:rect l="0" t="0" r="r" b="b"/>
            <a:pathLst>
              <a:path w="151" h="76">
                <a:moveTo>
                  <a:pt x="151" y="76"/>
                </a:moveTo>
                <a:lnTo>
                  <a:pt x="92" y="0"/>
                </a:lnTo>
                <a:lnTo>
                  <a:pt x="59" y="43"/>
                </a:lnTo>
                <a:lnTo>
                  <a:pt x="42" y="24"/>
                </a:lnTo>
                <a:lnTo>
                  <a:pt x="0" y="76"/>
                </a:lnTo>
                <a:lnTo>
                  <a:pt x="151" y="76"/>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68" name="Freeform 122"/>
          <p:cNvSpPr/>
          <p:nvPr/>
        </p:nvSpPr>
        <p:spPr bwMode="auto">
          <a:xfrm>
            <a:off x="15677112" y="1135203"/>
            <a:ext cx="375556" cy="288536"/>
          </a:xfrm>
          <a:custGeom>
            <a:avLst/>
            <a:gdLst>
              <a:gd name="T0" fmla="*/ 246 w 246"/>
              <a:gd name="T1" fmla="*/ 28 h 189"/>
              <a:gd name="T2" fmla="*/ 246 w 246"/>
              <a:gd name="T3" fmla="*/ 0 h 189"/>
              <a:gd name="T4" fmla="*/ 0 w 246"/>
              <a:gd name="T5" fmla="*/ 0 h 189"/>
              <a:gd name="T6" fmla="*/ 0 w 246"/>
              <a:gd name="T7" fmla="*/ 189 h 189"/>
              <a:gd name="T8" fmla="*/ 28 w 246"/>
              <a:gd name="T9" fmla="*/ 189 h 189"/>
              <a:gd name="T10" fmla="*/ 28 w 246"/>
              <a:gd name="T11" fmla="*/ 161 h 189"/>
              <a:gd name="T12" fmla="*/ 28 w 246"/>
              <a:gd name="T13" fmla="*/ 28 h 189"/>
              <a:gd name="T14" fmla="*/ 220 w 246"/>
              <a:gd name="T15" fmla="*/ 28 h 189"/>
              <a:gd name="T16" fmla="*/ 246 w 246"/>
              <a:gd name="T17" fmla="*/ 2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189">
                <a:moveTo>
                  <a:pt x="246" y="28"/>
                </a:moveTo>
                <a:lnTo>
                  <a:pt x="246" y="0"/>
                </a:lnTo>
                <a:lnTo>
                  <a:pt x="0" y="0"/>
                </a:lnTo>
                <a:lnTo>
                  <a:pt x="0" y="189"/>
                </a:lnTo>
                <a:lnTo>
                  <a:pt x="28" y="189"/>
                </a:lnTo>
                <a:lnTo>
                  <a:pt x="28" y="161"/>
                </a:lnTo>
                <a:lnTo>
                  <a:pt x="28" y="28"/>
                </a:lnTo>
                <a:lnTo>
                  <a:pt x="220" y="28"/>
                </a:lnTo>
                <a:lnTo>
                  <a:pt x="246" y="28"/>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69" name="Freeform 123"/>
          <p:cNvSpPr>
            <a:spLocks noEditPoints="1"/>
          </p:cNvSpPr>
          <p:nvPr/>
        </p:nvSpPr>
        <p:spPr bwMode="auto">
          <a:xfrm>
            <a:off x="14753489" y="1145889"/>
            <a:ext cx="461047" cy="354182"/>
          </a:xfrm>
          <a:custGeom>
            <a:avLst/>
            <a:gdLst>
              <a:gd name="T0" fmla="*/ 0 w 302"/>
              <a:gd name="T1" fmla="*/ 0 h 232"/>
              <a:gd name="T2" fmla="*/ 0 w 302"/>
              <a:gd name="T3" fmla="*/ 232 h 232"/>
              <a:gd name="T4" fmla="*/ 302 w 302"/>
              <a:gd name="T5" fmla="*/ 232 h 232"/>
              <a:gd name="T6" fmla="*/ 302 w 302"/>
              <a:gd name="T7" fmla="*/ 0 h 232"/>
              <a:gd name="T8" fmla="*/ 0 w 302"/>
              <a:gd name="T9" fmla="*/ 0 h 232"/>
              <a:gd name="T10" fmla="*/ 267 w 302"/>
              <a:gd name="T11" fmla="*/ 199 h 232"/>
              <a:gd name="T12" fmla="*/ 35 w 302"/>
              <a:gd name="T13" fmla="*/ 199 h 232"/>
              <a:gd name="T14" fmla="*/ 35 w 302"/>
              <a:gd name="T15" fmla="*/ 33 h 232"/>
              <a:gd name="T16" fmla="*/ 267 w 302"/>
              <a:gd name="T17" fmla="*/ 33 h 232"/>
              <a:gd name="T18" fmla="*/ 267 w 302"/>
              <a:gd name="T19" fmla="*/ 19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2" h="232">
                <a:moveTo>
                  <a:pt x="0" y="0"/>
                </a:moveTo>
                <a:lnTo>
                  <a:pt x="0" y="232"/>
                </a:lnTo>
                <a:lnTo>
                  <a:pt x="302" y="232"/>
                </a:lnTo>
                <a:lnTo>
                  <a:pt x="302" y="0"/>
                </a:lnTo>
                <a:lnTo>
                  <a:pt x="0" y="0"/>
                </a:lnTo>
                <a:close/>
                <a:moveTo>
                  <a:pt x="267" y="199"/>
                </a:moveTo>
                <a:lnTo>
                  <a:pt x="35" y="199"/>
                </a:lnTo>
                <a:lnTo>
                  <a:pt x="35" y="33"/>
                </a:lnTo>
                <a:lnTo>
                  <a:pt x="267" y="33"/>
                </a:lnTo>
                <a:lnTo>
                  <a:pt x="267" y="199"/>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70" name="Oval 124"/>
          <p:cNvSpPr>
            <a:spLocks noChangeArrowheads="1"/>
          </p:cNvSpPr>
          <p:nvPr/>
        </p:nvSpPr>
        <p:spPr bwMode="auto">
          <a:xfrm>
            <a:off x="14846617" y="1243595"/>
            <a:ext cx="68700" cy="68700"/>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71" name="Freeform 125"/>
          <p:cNvSpPr/>
          <p:nvPr/>
        </p:nvSpPr>
        <p:spPr bwMode="auto">
          <a:xfrm>
            <a:off x="14861883" y="1272602"/>
            <a:ext cx="283956" cy="140452"/>
          </a:xfrm>
          <a:custGeom>
            <a:avLst/>
            <a:gdLst>
              <a:gd name="T0" fmla="*/ 186 w 186"/>
              <a:gd name="T1" fmla="*/ 92 h 92"/>
              <a:gd name="T2" fmla="*/ 113 w 186"/>
              <a:gd name="T3" fmla="*/ 0 h 92"/>
              <a:gd name="T4" fmla="*/ 70 w 186"/>
              <a:gd name="T5" fmla="*/ 52 h 92"/>
              <a:gd name="T6" fmla="*/ 52 w 186"/>
              <a:gd name="T7" fmla="*/ 26 h 92"/>
              <a:gd name="T8" fmla="*/ 0 w 186"/>
              <a:gd name="T9" fmla="*/ 92 h 92"/>
              <a:gd name="T10" fmla="*/ 186 w 186"/>
              <a:gd name="T11" fmla="*/ 92 h 92"/>
            </a:gdLst>
            <a:ahLst/>
            <a:cxnLst>
              <a:cxn ang="0">
                <a:pos x="T0" y="T1"/>
              </a:cxn>
              <a:cxn ang="0">
                <a:pos x="T2" y="T3"/>
              </a:cxn>
              <a:cxn ang="0">
                <a:pos x="T4" y="T5"/>
              </a:cxn>
              <a:cxn ang="0">
                <a:pos x="T6" y="T7"/>
              </a:cxn>
              <a:cxn ang="0">
                <a:pos x="T8" y="T9"/>
              </a:cxn>
              <a:cxn ang="0">
                <a:pos x="T10" y="T11"/>
              </a:cxn>
            </a:cxnLst>
            <a:rect l="0" t="0" r="r" b="b"/>
            <a:pathLst>
              <a:path w="186" h="92">
                <a:moveTo>
                  <a:pt x="186" y="92"/>
                </a:moveTo>
                <a:lnTo>
                  <a:pt x="113" y="0"/>
                </a:lnTo>
                <a:lnTo>
                  <a:pt x="70" y="52"/>
                </a:lnTo>
                <a:lnTo>
                  <a:pt x="52" y="26"/>
                </a:lnTo>
                <a:lnTo>
                  <a:pt x="0" y="92"/>
                </a:lnTo>
                <a:lnTo>
                  <a:pt x="186" y="92"/>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72" name="Freeform 143"/>
          <p:cNvSpPr>
            <a:spLocks noEditPoints="1"/>
          </p:cNvSpPr>
          <p:nvPr/>
        </p:nvSpPr>
        <p:spPr bwMode="auto">
          <a:xfrm>
            <a:off x="16600733" y="239061"/>
            <a:ext cx="462575" cy="317543"/>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59 w 128"/>
              <a:gd name="T23" fmla="*/ 68 h 88"/>
              <a:gd name="T24" fmla="*/ 51 w 128"/>
              <a:gd name="T25" fmla="*/ 61 h 88"/>
              <a:gd name="T26" fmla="*/ 51 w 128"/>
              <a:gd name="T27" fmla="*/ 61 h 88"/>
              <a:gd name="T28" fmla="*/ 41 w 128"/>
              <a:gd name="T29" fmla="*/ 50 h 88"/>
              <a:gd name="T30" fmla="*/ 48 w 128"/>
              <a:gd name="T31" fmla="*/ 43 h 88"/>
              <a:gd name="T32" fmla="*/ 59 w 128"/>
              <a:gd name="T33" fmla="*/ 53 h 88"/>
              <a:gd name="T34" fmla="*/ 80 w 128"/>
              <a:gd name="T35" fmla="*/ 32 h 88"/>
              <a:gd name="T36" fmla="*/ 87 w 128"/>
              <a:gd name="T37" fmla="*/ 39 h 88"/>
              <a:gd name="T38" fmla="*/ 59 w 128"/>
              <a:gd name="T39" fmla="*/ 6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0"/>
                  <a:pt x="108" y="26"/>
                </a:cubicBezTo>
                <a:close/>
                <a:moveTo>
                  <a:pt x="59" y="68"/>
                </a:moveTo>
                <a:cubicBezTo>
                  <a:pt x="51" y="61"/>
                  <a:pt x="51" y="61"/>
                  <a:pt x="51" y="61"/>
                </a:cubicBezTo>
                <a:cubicBezTo>
                  <a:pt x="51" y="61"/>
                  <a:pt x="51" y="61"/>
                  <a:pt x="51" y="61"/>
                </a:cubicBezTo>
                <a:cubicBezTo>
                  <a:pt x="41" y="50"/>
                  <a:pt x="41" y="50"/>
                  <a:pt x="41" y="50"/>
                </a:cubicBezTo>
                <a:cubicBezTo>
                  <a:pt x="48" y="43"/>
                  <a:pt x="48" y="43"/>
                  <a:pt x="48" y="43"/>
                </a:cubicBezTo>
                <a:cubicBezTo>
                  <a:pt x="59" y="53"/>
                  <a:pt x="59" y="53"/>
                  <a:pt x="59" y="53"/>
                </a:cubicBezTo>
                <a:cubicBezTo>
                  <a:pt x="80" y="32"/>
                  <a:pt x="80" y="32"/>
                  <a:pt x="80" y="32"/>
                </a:cubicBezTo>
                <a:cubicBezTo>
                  <a:pt x="87" y="39"/>
                  <a:pt x="87" y="39"/>
                  <a:pt x="87" y="39"/>
                </a:cubicBezTo>
                <a:lnTo>
                  <a:pt x="59" y="68"/>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73" name="Freeform 144"/>
          <p:cNvSpPr/>
          <p:nvPr/>
        </p:nvSpPr>
        <p:spPr bwMode="auto">
          <a:xfrm>
            <a:off x="15782450" y="321501"/>
            <a:ext cx="357235" cy="245791"/>
          </a:xfrm>
          <a:custGeom>
            <a:avLst/>
            <a:gdLst>
              <a:gd name="T0" fmla="*/ 84 w 99"/>
              <a:gd name="T1" fmla="*/ 19 h 68"/>
              <a:gd name="T2" fmla="*/ 58 w 99"/>
              <a:gd name="T3" fmla="*/ 0 h 68"/>
              <a:gd name="T4" fmla="*/ 35 w 99"/>
              <a:gd name="T5" fmla="*/ 12 h 68"/>
              <a:gd name="T6" fmla="*/ 26 w 99"/>
              <a:gd name="T7" fmla="*/ 8 h 68"/>
              <a:gd name="T8" fmla="*/ 12 w 99"/>
              <a:gd name="T9" fmla="*/ 23 h 68"/>
              <a:gd name="T10" fmla="*/ 12 w 99"/>
              <a:gd name="T11" fmla="*/ 27 h 68"/>
              <a:gd name="T12" fmla="*/ 0 w 99"/>
              <a:gd name="T13" fmla="*/ 46 h 68"/>
              <a:gd name="T14" fmla="*/ 21 w 99"/>
              <a:gd name="T15" fmla="*/ 68 h 68"/>
              <a:gd name="T16" fmla="*/ 74 w 99"/>
              <a:gd name="T17" fmla="*/ 68 h 68"/>
              <a:gd name="T18" fmla="*/ 99 w 99"/>
              <a:gd name="T19" fmla="*/ 43 h 68"/>
              <a:gd name="T20" fmla="*/ 84 w 99"/>
              <a:gd name="T21"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68">
                <a:moveTo>
                  <a:pt x="84" y="19"/>
                </a:moveTo>
                <a:cubicBezTo>
                  <a:pt x="81" y="8"/>
                  <a:pt x="70" y="0"/>
                  <a:pt x="58" y="0"/>
                </a:cubicBezTo>
                <a:cubicBezTo>
                  <a:pt x="49" y="0"/>
                  <a:pt x="40" y="4"/>
                  <a:pt x="35" y="12"/>
                </a:cubicBezTo>
                <a:cubicBezTo>
                  <a:pt x="33" y="10"/>
                  <a:pt x="30" y="8"/>
                  <a:pt x="26" y="8"/>
                </a:cubicBezTo>
                <a:cubicBezTo>
                  <a:pt x="18" y="8"/>
                  <a:pt x="12" y="15"/>
                  <a:pt x="12" y="23"/>
                </a:cubicBezTo>
                <a:cubicBezTo>
                  <a:pt x="12" y="24"/>
                  <a:pt x="12" y="26"/>
                  <a:pt x="12" y="27"/>
                </a:cubicBezTo>
                <a:cubicBezTo>
                  <a:pt x="5" y="30"/>
                  <a:pt x="0" y="38"/>
                  <a:pt x="0" y="46"/>
                </a:cubicBezTo>
                <a:cubicBezTo>
                  <a:pt x="0" y="58"/>
                  <a:pt x="9" y="68"/>
                  <a:pt x="21" y="68"/>
                </a:cubicBezTo>
                <a:cubicBezTo>
                  <a:pt x="74" y="68"/>
                  <a:pt x="74" y="68"/>
                  <a:pt x="74" y="68"/>
                </a:cubicBezTo>
                <a:cubicBezTo>
                  <a:pt x="88" y="68"/>
                  <a:pt x="99" y="57"/>
                  <a:pt x="99" y="43"/>
                </a:cubicBezTo>
                <a:cubicBezTo>
                  <a:pt x="99" y="32"/>
                  <a:pt x="93" y="23"/>
                  <a:pt x="84" y="1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74" name="Freeform 145"/>
          <p:cNvSpPr/>
          <p:nvPr/>
        </p:nvSpPr>
        <p:spPr bwMode="auto">
          <a:xfrm>
            <a:off x="15677112" y="228375"/>
            <a:ext cx="338916" cy="296170"/>
          </a:xfrm>
          <a:custGeom>
            <a:avLst/>
            <a:gdLst>
              <a:gd name="T0" fmla="*/ 34 w 94"/>
              <a:gd name="T1" fmla="*/ 23 h 82"/>
              <a:gd name="T2" fmla="*/ 38 w 94"/>
              <a:gd name="T3" fmla="*/ 25 h 82"/>
              <a:gd name="T4" fmla="*/ 42 w 94"/>
              <a:gd name="T5" fmla="*/ 28 h 82"/>
              <a:gd name="T6" fmla="*/ 46 w 94"/>
              <a:gd name="T7" fmla="*/ 26 h 82"/>
              <a:gd name="T8" fmla="*/ 47 w 94"/>
              <a:gd name="T9" fmla="*/ 26 h 82"/>
              <a:gd name="T10" fmla="*/ 49 w 94"/>
              <a:gd name="T11" fmla="*/ 24 h 82"/>
              <a:gd name="T12" fmla="*/ 65 w 94"/>
              <a:gd name="T13" fmla="*/ 15 h 82"/>
              <a:gd name="T14" fmla="*/ 75 w 94"/>
              <a:gd name="T15" fmla="*/ 18 h 82"/>
              <a:gd name="T16" fmla="*/ 87 w 94"/>
              <a:gd name="T17" fmla="*/ 16 h 82"/>
              <a:gd name="T18" fmla="*/ 94 w 94"/>
              <a:gd name="T19" fmla="*/ 17 h 82"/>
              <a:gd name="T20" fmla="*/ 86 w 94"/>
              <a:gd name="T21" fmla="*/ 7 h 82"/>
              <a:gd name="T22" fmla="*/ 65 w 94"/>
              <a:gd name="T23" fmla="*/ 0 h 82"/>
              <a:gd name="T24" fmla="*/ 41 w 94"/>
              <a:gd name="T25" fmla="*/ 10 h 82"/>
              <a:gd name="T26" fmla="*/ 34 w 94"/>
              <a:gd name="T27" fmla="*/ 9 h 82"/>
              <a:gd name="T28" fmla="*/ 12 w 94"/>
              <a:gd name="T29" fmla="*/ 31 h 82"/>
              <a:gd name="T30" fmla="*/ 12 w 94"/>
              <a:gd name="T31" fmla="*/ 31 h 82"/>
              <a:gd name="T32" fmla="*/ 0 w 94"/>
              <a:gd name="T33" fmla="*/ 54 h 82"/>
              <a:gd name="T34" fmla="*/ 21 w 94"/>
              <a:gd name="T35" fmla="*/ 82 h 82"/>
              <a:gd name="T36" fmla="*/ 19 w 94"/>
              <a:gd name="T37" fmla="*/ 72 h 82"/>
              <a:gd name="T38" fmla="*/ 20 w 94"/>
              <a:gd name="T39" fmla="*/ 66 h 82"/>
              <a:gd name="T40" fmla="*/ 14 w 94"/>
              <a:gd name="T41" fmla="*/ 54 h 82"/>
              <a:gd name="T42" fmla="*/ 23 w 94"/>
              <a:gd name="T43" fmla="*/ 41 h 82"/>
              <a:gd name="T44" fmla="*/ 28 w 94"/>
              <a:gd name="T45" fmla="*/ 39 h 82"/>
              <a:gd name="T46" fmla="*/ 27 w 94"/>
              <a:gd name="T47" fmla="*/ 33 h 82"/>
              <a:gd name="T48" fmla="*/ 26 w 94"/>
              <a:gd name="T49" fmla="*/ 31 h 82"/>
              <a:gd name="T50" fmla="*/ 34 w 94"/>
              <a:gd name="T51"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4" h="82">
                <a:moveTo>
                  <a:pt x="34" y="23"/>
                </a:moveTo>
                <a:cubicBezTo>
                  <a:pt x="36" y="23"/>
                  <a:pt x="37" y="24"/>
                  <a:pt x="38" y="25"/>
                </a:cubicBezTo>
                <a:cubicBezTo>
                  <a:pt x="42" y="28"/>
                  <a:pt x="42" y="28"/>
                  <a:pt x="42" y="28"/>
                </a:cubicBezTo>
                <a:cubicBezTo>
                  <a:pt x="43" y="28"/>
                  <a:pt x="45" y="27"/>
                  <a:pt x="46" y="26"/>
                </a:cubicBezTo>
                <a:cubicBezTo>
                  <a:pt x="46" y="26"/>
                  <a:pt x="47" y="26"/>
                  <a:pt x="47" y="26"/>
                </a:cubicBezTo>
                <a:cubicBezTo>
                  <a:pt x="49" y="24"/>
                  <a:pt x="49" y="24"/>
                  <a:pt x="49" y="24"/>
                </a:cubicBezTo>
                <a:cubicBezTo>
                  <a:pt x="52" y="18"/>
                  <a:pt x="59" y="15"/>
                  <a:pt x="65" y="15"/>
                </a:cubicBezTo>
                <a:cubicBezTo>
                  <a:pt x="69" y="15"/>
                  <a:pt x="72" y="16"/>
                  <a:pt x="75" y="18"/>
                </a:cubicBezTo>
                <a:cubicBezTo>
                  <a:pt x="79" y="16"/>
                  <a:pt x="83" y="16"/>
                  <a:pt x="87" y="16"/>
                </a:cubicBezTo>
                <a:cubicBezTo>
                  <a:pt x="89" y="16"/>
                  <a:pt x="92" y="16"/>
                  <a:pt x="94" y="17"/>
                </a:cubicBezTo>
                <a:cubicBezTo>
                  <a:pt x="92" y="13"/>
                  <a:pt x="89" y="10"/>
                  <a:pt x="86" y="7"/>
                </a:cubicBezTo>
                <a:cubicBezTo>
                  <a:pt x="80" y="3"/>
                  <a:pt x="73" y="0"/>
                  <a:pt x="65" y="0"/>
                </a:cubicBezTo>
                <a:cubicBezTo>
                  <a:pt x="56" y="0"/>
                  <a:pt x="47" y="4"/>
                  <a:pt x="41" y="10"/>
                </a:cubicBezTo>
                <a:cubicBezTo>
                  <a:pt x="39" y="9"/>
                  <a:pt x="36" y="9"/>
                  <a:pt x="34" y="9"/>
                </a:cubicBezTo>
                <a:cubicBezTo>
                  <a:pt x="22" y="9"/>
                  <a:pt x="12" y="19"/>
                  <a:pt x="12" y="31"/>
                </a:cubicBezTo>
                <a:cubicBezTo>
                  <a:pt x="12" y="31"/>
                  <a:pt x="12" y="31"/>
                  <a:pt x="12" y="31"/>
                </a:cubicBezTo>
                <a:cubicBezTo>
                  <a:pt x="5" y="36"/>
                  <a:pt x="0" y="45"/>
                  <a:pt x="0" y="54"/>
                </a:cubicBezTo>
                <a:cubicBezTo>
                  <a:pt x="0" y="67"/>
                  <a:pt x="9" y="79"/>
                  <a:pt x="21" y="82"/>
                </a:cubicBezTo>
                <a:cubicBezTo>
                  <a:pt x="20" y="79"/>
                  <a:pt x="19" y="76"/>
                  <a:pt x="19" y="72"/>
                </a:cubicBezTo>
                <a:cubicBezTo>
                  <a:pt x="19" y="70"/>
                  <a:pt x="19" y="68"/>
                  <a:pt x="20" y="66"/>
                </a:cubicBezTo>
                <a:cubicBezTo>
                  <a:pt x="17" y="63"/>
                  <a:pt x="14" y="59"/>
                  <a:pt x="14" y="54"/>
                </a:cubicBezTo>
                <a:cubicBezTo>
                  <a:pt x="14" y="49"/>
                  <a:pt x="18" y="44"/>
                  <a:pt x="23" y="41"/>
                </a:cubicBezTo>
                <a:cubicBezTo>
                  <a:pt x="28" y="39"/>
                  <a:pt x="28" y="39"/>
                  <a:pt x="28" y="39"/>
                </a:cubicBezTo>
                <a:cubicBezTo>
                  <a:pt x="27" y="33"/>
                  <a:pt x="27" y="33"/>
                  <a:pt x="27" y="33"/>
                </a:cubicBezTo>
                <a:cubicBezTo>
                  <a:pt x="26" y="32"/>
                  <a:pt x="26" y="32"/>
                  <a:pt x="26" y="31"/>
                </a:cubicBezTo>
                <a:cubicBezTo>
                  <a:pt x="26" y="27"/>
                  <a:pt x="30" y="23"/>
                  <a:pt x="34" y="23"/>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75" name="Freeform 146"/>
          <p:cNvSpPr/>
          <p:nvPr/>
        </p:nvSpPr>
        <p:spPr bwMode="auto">
          <a:xfrm>
            <a:off x="14753489" y="239061"/>
            <a:ext cx="461047" cy="317543"/>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0"/>
                  <a:pt x="108" y="26"/>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77" name="Freeform 81"/>
          <p:cNvSpPr/>
          <p:nvPr/>
        </p:nvSpPr>
        <p:spPr bwMode="auto">
          <a:xfrm>
            <a:off x="16576958" y="6454307"/>
            <a:ext cx="475692" cy="475692"/>
          </a:xfrm>
          <a:custGeom>
            <a:avLst/>
            <a:gdLst>
              <a:gd name="T0" fmla="*/ 128 w 128"/>
              <a:gd name="T1" fmla="*/ 64 h 128"/>
              <a:gd name="T2" fmla="*/ 64 w 128"/>
              <a:gd name="T3" fmla="*/ 0 h 128"/>
              <a:gd name="T4" fmla="*/ 0 w 128"/>
              <a:gd name="T5" fmla="*/ 64 h 128"/>
              <a:gd name="T6" fmla="*/ 0 w 128"/>
              <a:gd name="T7" fmla="*/ 118 h 128"/>
              <a:gd name="T8" fmla="*/ 10 w 128"/>
              <a:gd name="T9" fmla="*/ 128 h 128"/>
              <a:gd name="T10" fmla="*/ 29 w 128"/>
              <a:gd name="T11" fmla="*/ 128 h 128"/>
              <a:gd name="T12" fmla="*/ 39 w 128"/>
              <a:gd name="T13" fmla="*/ 118 h 128"/>
              <a:gd name="T14" fmla="*/ 39 w 128"/>
              <a:gd name="T15" fmla="*/ 89 h 128"/>
              <a:gd name="T16" fmla="*/ 29 w 128"/>
              <a:gd name="T17" fmla="*/ 79 h 128"/>
              <a:gd name="T18" fmla="*/ 15 w 128"/>
              <a:gd name="T19" fmla="*/ 79 h 128"/>
              <a:gd name="T20" fmla="*/ 15 w 128"/>
              <a:gd name="T21" fmla="*/ 64 h 128"/>
              <a:gd name="T22" fmla="*/ 15 w 128"/>
              <a:gd name="T23" fmla="*/ 64 h 128"/>
              <a:gd name="T24" fmla="*/ 64 w 128"/>
              <a:gd name="T25" fmla="*/ 14 h 128"/>
              <a:gd name="T26" fmla="*/ 114 w 128"/>
              <a:gd name="T27" fmla="*/ 64 h 128"/>
              <a:gd name="T28" fmla="*/ 114 w 128"/>
              <a:gd name="T29" fmla="*/ 79 h 128"/>
              <a:gd name="T30" fmla="*/ 99 w 128"/>
              <a:gd name="T31" fmla="*/ 79 h 128"/>
              <a:gd name="T32" fmla="*/ 89 w 128"/>
              <a:gd name="T33" fmla="*/ 89 h 128"/>
              <a:gd name="T34" fmla="*/ 89 w 128"/>
              <a:gd name="T35" fmla="*/ 118 h 128"/>
              <a:gd name="T36" fmla="*/ 99 w 128"/>
              <a:gd name="T37" fmla="*/ 128 h 128"/>
              <a:gd name="T38" fmla="*/ 118 w 128"/>
              <a:gd name="T39" fmla="*/ 128 h 128"/>
              <a:gd name="T40" fmla="*/ 128 w 128"/>
              <a:gd name="T41" fmla="*/ 118 h 128"/>
              <a:gd name="T42" fmla="*/ 128 w 128"/>
              <a:gd name="T4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28">
                <a:moveTo>
                  <a:pt x="128" y="64"/>
                </a:moveTo>
                <a:cubicBezTo>
                  <a:pt x="128" y="29"/>
                  <a:pt x="99" y="0"/>
                  <a:pt x="64" y="0"/>
                </a:cubicBezTo>
                <a:cubicBezTo>
                  <a:pt x="29" y="0"/>
                  <a:pt x="0" y="29"/>
                  <a:pt x="0" y="64"/>
                </a:cubicBezTo>
                <a:cubicBezTo>
                  <a:pt x="0" y="70"/>
                  <a:pt x="0" y="118"/>
                  <a:pt x="0" y="118"/>
                </a:cubicBezTo>
                <a:cubicBezTo>
                  <a:pt x="0" y="124"/>
                  <a:pt x="4" y="128"/>
                  <a:pt x="10" y="128"/>
                </a:cubicBezTo>
                <a:cubicBezTo>
                  <a:pt x="29" y="128"/>
                  <a:pt x="29" y="128"/>
                  <a:pt x="29" y="128"/>
                </a:cubicBezTo>
                <a:cubicBezTo>
                  <a:pt x="35" y="128"/>
                  <a:pt x="39" y="124"/>
                  <a:pt x="39" y="118"/>
                </a:cubicBezTo>
                <a:cubicBezTo>
                  <a:pt x="39" y="89"/>
                  <a:pt x="39" y="89"/>
                  <a:pt x="39" y="89"/>
                </a:cubicBezTo>
                <a:cubicBezTo>
                  <a:pt x="39" y="83"/>
                  <a:pt x="35" y="79"/>
                  <a:pt x="29" y="79"/>
                </a:cubicBezTo>
                <a:cubicBezTo>
                  <a:pt x="15" y="79"/>
                  <a:pt x="15" y="79"/>
                  <a:pt x="15" y="79"/>
                </a:cubicBezTo>
                <a:cubicBezTo>
                  <a:pt x="15" y="64"/>
                  <a:pt x="15" y="64"/>
                  <a:pt x="15" y="64"/>
                </a:cubicBezTo>
                <a:cubicBezTo>
                  <a:pt x="15" y="64"/>
                  <a:pt x="15" y="64"/>
                  <a:pt x="15" y="64"/>
                </a:cubicBezTo>
                <a:cubicBezTo>
                  <a:pt x="15" y="37"/>
                  <a:pt x="37" y="14"/>
                  <a:pt x="64" y="14"/>
                </a:cubicBezTo>
                <a:cubicBezTo>
                  <a:pt x="91" y="14"/>
                  <a:pt x="114" y="37"/>
                  <a:pt x="114" y="64"/>
                </a:cubicBezTo>
                <a:cubicBezTo>
                  <a:pt x="114" y="79"/>
                  <a:pt x="114" y="79"/>
                  <a:pt x="114" y="79"/>
                </a:cubicBezTo>
                <a:cubicBezTo>
                  <a:pt x="99" y="79"/>
                  <a:pt x="99" y="79"/>
                  <a:pt x="99" y="79"/>
                </a:cubicBezTo>
                <a:cubicBezTo>
                  <a:pt x="93" y="79"/>
                  <a:pt x="89" y="83"/>
                  <a:pt x="89" y="89"/>
                </a:cubicBezTo>
                <a:cubicBezTo>
                  <a:pt x="89" y="118"/>
                  <a:pt x="89" y="118"/>
                  <a:pt x="89" y="118"/>
                </a:cubicBezTo>
                <a:cubicBezTo>
                  <a:pt x="89" y="124"/>
                  <a:pt x="93" y="128"/>
                  <a:pt x="99" y="128"/>
                </a:cubicBezTo>
                <a:cubicBezTo>
                  <a:pt x="118" y="128"/>
                  <a:pt x="118" y="128"/>
                  <a:pt x="118" y="128"/>
                </a:cubicBezTo>
                <a:cubicBezTo>
                  <a:pt x="124" y="128"/>
                  <a:pt x="128" y="124"/>
                  <a:pt x="128" y="118"/>
                </a:cubicBezTo>
                <a:cubicBezTo>
                  <a:pt x="128" y="118"/>
                  <a:pt x="128" y="70"/>
                  <a:pt x="128" y="6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78" name="Freeform 82"/>
          <p:cNvSpPr/>
          <p:nvPr/>
        </p:nvSpPr>
        <p:spPr bwMode="auto">
          <a:xfrm>
            <a:off x="15627144" y="6554782"/>
            <a:ext cx="199382" cy="182113"/>
          </a:xfrm>
          <a:custGeom>
            <a:avLst/>
            <a:gdLst>
              <a:gd name="T0" fmla="*/ 54 w 54"/>
              <a:gd name="T1" fmla="*/ 0 h 49"/>
              <a:gd name="T2" fmla="*/ 25 w 54"/>
              <a:gd name="T3" fmla="*/ 0 h 49"/>
              <a:gd name="T4" fmla="*/ 0 w 54"/>
              <a:gd name="T5" fmla="*/ 25 h 49"/>
              <a:gd name="T6" fmla="*/ 25 w 54"/>
              <a:gd name="T7" fmla="*/ 49 h 49"/>
              <a:gd name="T8" fmla="*/ 54 w 54"/>
              <a:gd name="T9" fmla="*/ 49 h 49"/>
              <a:gd name="T10" fmla="*/ 54 w 54"/>
              <a:gd name="T11" fmla="*/ 0 h 49"/>
            </a:gdLst>
            <a:ahLst/>
            <a:cxnLst>
              <a:cxn ang="0">
                <a:pos x="T0" y="T1"/>
              </a:cxn>
              <a:cxn ang="0">
                <a:pos x="T2" y="T3"/>
              </a:cxn>
              <a:cxn ang="0">
                <a:pos x="T4" y="T5"/>
              </a:cxn>
              <a:cxn ang="0">
                <a:pos x="T6" y="T7"/>
              </a:cxn>
              <a:cxn ang="0">
                <a:pos x="T8" y="T9"/>
              </a:cxn>
              <a:cxn ang="0">
                <a:pos x="T10" y="T11"/>
              </a:cxn>
            </a:cxnLst>
            <a:rect l="0" t="0" r="r" b="b"/>
            <a:pathLst>
              <a:path w="54" h="49">
                <a:moveTo>
                  <a:pt x="54" y="0"/>
                </a:moveTo>
                <a:cubicBezTo>
                  <a:pt x="25" y="0"/>
                  <a:pt x="25" y="0"/>
                  <a:pt x="25" y="0"/>
                </a:cubicBezTo>
                <a:cubicBezTo>
                  <a:pt x="11" y="0"/>
                  <a:pt x="0" y="11"/>
                  <a:pt x="0" y="25"/>
                </a:cubicBezTo>
                <a:cubicBezTo>
                  <a:pt x="0" y="38"/>
                  <a:pt x="11" y="49"/>
                  <a:pt x="25" y="49"/>
                </a:cubicBezTo>
                <a:cubicBezTo>
                  <a:pt x="54" y="49"/>
                  <a:pt x="54" y="49"/>
                  <a:pt x="54" y="49"/>
                </a:cubicBezTo>
                <a:lnTo>
                  <a:pt x="54" y="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79" name="Freeform 83"/>
          <p:cNvSpPr/>
          <p:nvPr/>
        </p:nvSpPr>
        <p:spPr bwMode="auto">
          <a:xfrm>
            <a:off x="15864205" y="6466865"/>
            <a:ext cx="237061" cy="364226"/>
          </a:xfrm>
          <a:custGeom>
            <a:avLst/>
            <a:gdLst>
              <a:gd name="T0" fmla="*/ 0 w 151"/>
              <a:gd name="T1" fmla="*/ 56 h 232"/>
              <a:gd name="T2" fmla="*/ 0 w 151"/>
              <a:gd name="T3" fmla="*/ 172 h 232"/>
              <a:gd name="T4" fmla="*/ 151 w 151"/>
              <a:gd name="T5" fmla="*/ 232 h 232"/>
              <a:gd name="T6" fmla="*/ 151 w 151"/>
              <a:gd name="T7" fmla="*/ 0 h 232"/>
              <a:gd name="T8" fmla="*/ 0 w 151"/>
              <a:gd name="T9" fmla="*/ 56 h 232"/>
            </a:gdLst>
            <a:ahLst/>
            <a:cxnLst>
              <a:cxn ang="0">
                <a:pos x="T0" y="T1"/>
              </a:cxn>
              <a:cxn ang="0">
                <a:pos x="T2" y="T3"/>
              </a:cxn>
              <a:cxn ang="0">
                <a:pos x="T4" y="T5"/>
              </a:cxn>
              <a:cxn ang="0">
                <a:pos x="T6" y="T7"/>
              </a:cxn>
              <a:cxn ang="0">
                <a:pos x="T8" y="T9"/>
              </a:cxn>
            </a:cxnLst>
            <a:rect l="0" t="0" r="r" b="b"/>
            <a:pathLst>
              <a:path w="151" h="232">
                <a:moveTo>
                  <a:pt x="0" y="56"/>
                </a:moveTo>
                <a:lnTo>
                  <a:pt x="0" y="172"/>
                </a:lnTo>
                <a:lnTo>
                  <a:pt x="151" y="232"/>
                </a:lnTo>
                <a:lnTo>
                  <a:pt x="151" y="0"/>
                </a:lnTo>
                <a:lnTo>
                  <a:pt x="0" y="56"/>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80" name="Freeform 84"/>
          <p:cNvSpPr/>
          <p:nvPr/>
        </p:nvSpPr>
        <p:spPr bwMode="auto">
          <a:xfrm>
            <a:off x="15730760" y="6774573"/>
            <a:ext cx="144434" cy="144434"/>
          </a:xfrm>
          <a:custGeom>
            <a:avLst/>
            <a:gdLst>
              <a:gd name="T0" fmla="*/ 0 w 92"/>
              <a:gd name="T1" fmla="*/ 0 h 92"/>
              <a:gd name="T2" fmla="*/ 40 w 92"/>
              <a:gd name="T3" fmla="*/ 92 h 92"/>
              <a:gd name="T4" fmla="*/ 92 w 92"/>
              <a:gd name="T5" fmla="*/ 71 h 92"/>
              <a:gd name="T6" fmla="*/ 61 w 92"/>
              <a:gd name="T7" fmla="*/ 0 h 92"/>
              <a:gd name="T8" fmla="*/ 0 w 92"/>
              <a:gd name="T9" fmla="*/ 0 h 92"/>
            </a:gdLst>
            <a:ahLst/>
            <a:cxnLst>
              <a:cxn ang="0">
                <a:pos x="T0" y="T1"/>
              </a:cxn>
              <a:cxn ang="0">
                <a:pos x="T2" y="T3"/>
              </a:cxn>
              <a:cxn ang="0">
                <a:pos x="T4" y="T5"/>
              </a:cxn>
              <a:cxn ang="0">
                <a:pos x="T6" y="T7"/>
              </a:cxn>
              <a:cxn ang="0">
                <a:pos x="T8" y="T9"/>
              </a:cxn>
            </a:cxnLst>
            <a:rect l="0" t="0" r="r" b="b"/>
            <a:pathLst>
              <a:path w="92" h="92">
                <a:moveTo>
                  <a:pt x="0" y="0"/>
                </a:moveTo>
                <a:lnTo>
                  <a:pt x="40" y="92"/>
                </a:lnTo>
                <a:lnTo>
                  <a:pt x="92" y="71"/>
                </a:lnTo>
                <a:lnTo>
                  <a:pt x="61" y="0"/>
                </a:lnTo>
                <a:lnTo>
                  <a:pt x="0" y="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81" name="Freeform 85"/>
          <p:cNvSpPr/>
          <p:nvPr/>
        </p:nvSpPr>
        <p:spPr bwMode="auto">
          <a:xfrm>
            <a:off x="14806066" y="6521814"/>
            <a:ext cx="155425" cy="342246"/>
          </a:xfrm>
          <a:custGeom>
            <a:avLst/>
            <a:gdLst>
              <a:gd name="T0" fmla="*/ 0 w 99"/>
              <a:gd name="T1" fmla="*/ 173 h 218"/>
              <a:gd name="T2" fmla="*/ 99 w 99"/>
              <a:gd name="T3" fmla="*/ 218 h 218"/>
              <a:gd name="T4" fmla="*/ 99 w 99"/>
              <a:gd name="T5" fmla="*/ 0 h 218"/>
              <a:gd name="T6" fmla="*/ 0 w 99"/>
              <a:gd name="T7" fmla="*/ 55 h 218"/>
              <a:gd name="T8" fmla="*/ 0 w 99"/>
              <a:gd name="T9" fmla="*/ 173 h 218"/>
            </a:gdLst>
            <a:ahLst/>
            <a:cxnLst>
              <a:cxn ang="0">
                <a:pos x="T0" y="T1"/>
              </a:cxn>
              <a:cxn ang="0">
                <a:pos x="T2" y="T3"/>
              </a:cxn>
              <a:cxn ang="0">
                <a:pos x="T4" y="T5"/>
              </a:cxn>
              <a:cxn ang="0">
                <a:pos x="T6" y="T7"/>
              </a:cxn>
              <a:cxn ang="0">
                <a:pos x="T8" y="T9"/>
              </a:cxn>
            </a:cxnLst>
            <a:rect l="0" t="0" r="r" b="b"/>
            <a:pathLst>
              <a:path w="99" h="218">
                <a:moveTo>
                  <a:pt x="0" y="173"/>
                </a:moveTo>
                <a:lnTo>
                  <a:pt x="99" y="218"/>
                </a:lnTo>
                <a:lnTo>
                  <a:pt x="99" y="0"/>
                </a:lnTo>
                <a:lnTo>
                  <a:pt x="0" y="55"/>
                </a:lnTo>
                <a:lnTo>
                  <a:pt x="0" y="173"/>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82" name="Freeform 86"/>
          <p:cNvSpPr/>
          <p:nvPr/>
        </p:nvSpPr>
        <p:spPr bwMode="auto">
          <a:xfrm>
            <a:off x="14675761" y="6608159"/>
            <a:ext cx="105187" cy="185253"/>
          </a:xfrm>
          <a:custGeom>
            <a:avLst/>
            <a:gdLst>
              <a:gd name="T0" fmla="*/ 0 w 28"/>
              <a:gd name="T1" fmla="*/ 8 h 50"/>
              <a:gd name="T2" fmla="*/ 0 w 28"/>
              <a:gd name="T3" fmla="*/ 43 h 50"/>
              <a:gd name="T4" fmla="*/ 7 w 28"/>
              <a:gd name="T5" fmla="*/ 50 h 50"/>
              <a:gd name="T6" fmla="*/ 28 w 28"/>
              <a:gd name="T7" fmla="*/ 50 h 50"/>
              <a:gd name="T8" fmla="*/ 28 w 28"/>
              <a:gd name="T9" fmla="*/ 0 h 50"/>
              <a:gd name="T10" fmla="*/ 7 w 28"/>
              <a:gd name="T11" fmla="*/ 0 h 50"/>
              <a:gd name="T12" fmla="*/ 0 w 28"/>
              <a:gd name="T13" fmla="*/ 8 h 50"/>
            </a:gdLst>
            <a:ahLst/>
            <a:cxnLst>
              <a:cxn ang="0">
                <a:pos x="T0" y="T1"/>
              </a:cxn>
              <a:cxn ang="0">
                <a:pos x="T2" y="T3"/>
              </a:cxn>
              <a:cxn ang="0">
                <a:pos x="T4" y="T5"/>
              </a:cxn>
              <a:cxn ang="0">
                <a:pos x="T6" y="T7"/>
              </a:cxn>
              <a:cxn ang="0">
                <a:pos x="T8" y="T9"/>
              </a:cxn>
              <a:cxn ang="0">
                <a:pos x="T10" y="T11"/>
              </a:cxn>
              <a:cxn ang="0">
                <a:pos x="T12" y="T13"/>
              </a:cxn>
            </a:cxnLst>
            <a:rect l="0" t="0" r="r" b="b"/>
            <a:pathLst>
              <a:path w="28" h="50">
                <a:moveTo>
                  <a:pt x="0" y="8"/>
                </a:moveTo>
                <a:cubicBezTo>
                  <a:pt x="0" y="43"/>
                  <a:pt x="0" y="43"/>
                  <a:pt x="0" y="43"/>
                </a:cubicBezTo>
                <a:cubicBezTo>
                  <a:pt x="0" y="46"/>
                  <a:pt x="3" y="50"/>
                  <a:pt x="7" y="50"/>
                </a:cubicBezTo>
                <a:cubicBezTo>
                  <a:pt x="28" y="50"/>
                  <a:pt x="28" y="50"/>
                  <a:pt x="28" y="50"/>
                </a:cubicBezTo>
                <a:cubicBezTo>
                  <a:pt x="28" y="0"/>
                  <a:pt x="28" y="0"/>
                  <a:pt x="28" y="0"/>
                </a:cubicBezTo>
                <a:cubicBezTo>
                  <a:pt x="7" y="0"/>
                  <a:pt x="7" y="0"/>
                  <a:pt x="7" y="0"/>
                </a:cubicBezTo>
                <a:cubicBezTo>
                  <a:pt x="3" y="0"/>
                  <a:pt x="0" y="4"/>
                  <a:pt x="0" y="8"/>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83" name="Freeform 87"/>
          <p:cNvSpPr/>
          <p:nvPr/>
        </p:nvSpPr>
        <p:spPr bwMode="auto">
          <a:xfrm>
            <a:off x="15021147" y="6636419"/>
            <a:ext cx="130305" cy="127165"/>
          </a:xfrm>
          <a:custGeom>
            <a:avLst/>
            <a:gdLst>
              <a:gd name="T0" fmla="*/ 59 w 83"/>
              <a:gd name="T1" fmla="*/ 41 h 81"/>
              <a:gd name="T2" fmla="*/ 83 w 83"/>
              <a:gd name="T3" fmla="*/ 17 h 81"/>
              <a:gd name="T4" fmla="*/ 66 w 83"/>
              <a:gd name="T5" fmla="*/ 0 h 81"/>
              <a:gd name="T6" fmla="*/ 43 w 83"/>
              <a:gd name="T7" fmla="*/ 24 h 81"/>
              <a:gd name="T8" fmla="*/ 17 w 83"/>
              <a:gd name="T9" fmla="*/ 0 h 81"/>
              <a:gd name="T10" fmla="*/ 0 w 83"/>
              <a:gd name="T11" fmla="*/ 17 h 81"/>
              <a:gd name="T12" fmla="*/ 26 w 83"/>
              <a:gd name="T13" fmla="*/ 41 h 81"/>
              <a:gd name="T14" fmla="*/ 0 w 83"/>
              <a:gd name="T15" fmla="*/ 64 h 81"/>
              <a:gd name="T16" fmla="*/ 17 w 83"/>
              <a:gd name="T17" fmla="*/ 81 h 81"/>
              <a:gd name="T18" fmla="*/ 43 w 83"/>
              <a:gd name="T19" fmla="*/ 57 h 81"/>
              <a:gd name="T20" fmla="*/ 66 w 83"/>
              <a:gd name="T21" fmla="*/ 81 h 81"/>
              <a:gd name="T22" fmla="*/ 83 w 83"/>
              <a:gd name="T23" fmla="*/ 64 h 81"/>
              <a:gd name="T24" fmla="*/ 59 w 83"/>
              <a:gd name="T25"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81">
                <a:moveTo>
                  <a:pt x="59" y="41"/>
                </a:moveTo>
                <a:lnTo>
                  <a:pt x="83" y="17"/>
                </a:lnTo>
                <a:lnTo>
                  <a:pt x="66" y="0"/>
                </a:lnTo>
                <a:lnTo>
                  <a:pt x="43" y="24"/>
                </a:lnTo>
                <a:lnTo>
                  <a:pt x="17" y="0"/>
                </a:lnTo>
                <a:lnTo>
                  <a:pt x="0" y="17"/>
                </a:lnTo>
                <a:lnTo>
                  <a:pt x="26" y="41"/>
                </a:lnTo>
                <a:lnTo>
                  <a:pt x="0" y="64"/>
                </a:lnTo>
                <a:lnTo>
                  <a:pt x="17" y="81"/>
                </a:lnTo>
                <a:lnTo>
                  <a:pt x="43" y="57"/>
                </a:lnTo>
                <a:lnTo>
                  <a:pt x="66" y="81"/>
                </a:lnTo>
                <a:lnTo>
                  <a:pt x="83" y="64"/>
                </a:lnTo>
                <a:lnTo>
                  <a:pt x="59" y="41"/>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84" name="Freeform 104"/>
          <p:cNvSpPr>
            <a:spLocks noEditPoints="1"/>
          </p:cNvSpPr>
          <p:nvPr/>
        </p:nvSpPr>
        <p:spPr bwMode="auto">
          <a:xfrm>
            <a:off x="16576958" y="5504491"/>
            <a:ext cx="475692" cy="470982"/>
          </a:xfrm>
          <a:custGeom>
            <a:avLst/>
            <a:gdLst>
              <a:gd name="T0" fmla="*/ 128 w 128"/>
              <a:gd name="T1" fmla="*/ 47 h 127"/>
              <a:gd name="T2" fmla="*/ 43 w 128"/>
              <a:gd name="T3" fmla="*/ 47 h 127"/>
              <a:gd name="T4" fmla="*/ 128 w 128"/>
              <a:gd name="T5" fmla="*/ 28 h 127"/>
              <a:gd name="T6" fmla="*/ 123 w 128"/>
              <a:gd name="T7" fmla="*/ 9 h 127"/>
              <a:gd name="T8" fmla="*/ 112 w 128"/>
              <a:gd name="T9" fmla="*/ 2 h 127"/>
              <a:gd name="T10" fmla="*/ 8 w 128"/>
              <a:gd name="T11" fmla="*/ 26 h 127"/>
              <a:gd name="T12" fmla="*/ 0 w 128"/>
              <a:gd name="T13" fmla="*/ 35 h 127"/>
              <a:gd name="T14" fmla="*/ 0 w 128"/>
              <a:gd name="T15" fmla="*/ 35 h 127"/>
              <a:gd name="T16" fmla="*/ 0 w 128"/>
              <a:gd name="T17" fmla="*/ 117 h 127"/>
              <a:gd name="T18" fmla="*/ 10 w 128"/>
              <a:gd name="T19" fmla="*/ 127 h 127"/>
              <a:gd name="T20" fmla="*/ 118 w 128"/>
              <a:gd name="T21" fmla="*/ 127 h 127"/>
              <a:gd name="T22" fmla="*/ 128 w 128"/>
              <a:gd name="T23" fmla="*/ 117 h 127"/>
              <a:gd name="T24" fmla="*/ 128 w 128"/>
              <a:gd name="T25" fmla="*/ 47 h 127"/>
              <a:gd name="T26" fmla="*/ 101 w 128"/>
              <a:gd name="T27" fmla="*/ 12 h 127"/>
              <a:gd name="T28" fmla="*/ 117 w 128"/>
              <a:gd name="T29" fmla="*/ 23 h 127"/>
              <a:gd name="T30" fmla="*/ 104 w 128"/>
              <a:gd name="T31" fmla="*/ 26 h 127"/>
              <a:gd name="T32" fmla="*/ 88 w 128"/>
              <a:gd name="T33" fmla="*/ 15 h 127"/>
              <a:gd name="T34" fmla="*/ 101 w 128"/>
              <a:gd name="T35" fmla="*/ 12 h 127"/>
              <a:gd name="T36" fmla="*/ 74 w 128"/>
              <a:gd name="T37" fmla="*/ 18 h 127"/>
              <a:gd name="T38" fmla="*/ 91 w 128"/>
              <a:gd name="T39" fmla="*/ 29 h 127"/>
              <a:gd name="T40" fmla="*/ 78 w 128"/>
              <a:gd name="T41" fmla="*/ 32 h 127"/>
              <a:gd name="T42" fmla="*/ 61 w 128"/>
              <a:gd name="T43" fmla="*/ 21 h 127"/>
              <a:gd name="T44" fmla="*/ 74 w 128"/>
              <a:gd name="T45" fmla="*/ 18 h 127"/>
              <a:gd name="T46" fmla="*/ 49 w 128"/>
              <a:gd name="T47" fmla="*/ 24 h 127"/>
              <a:gd name="T48" fmla="*/ 66 w 128"/>
              <a:gd name="T49" fmla="*/ 35 h 127"/>
              <a:gd name="T50" fmla="*/ 53 w 128"/>
              <a:gd name="T51" fmla="*/ 38 h 127"/>
              <a:gd name="T52" fmla="*/ 36 w 128"/>
              <a:gd name="T53" fmla="*/ 27 h 127"/>
              <a:gd name="T54" fmla="*/ 49 w 128"/>
              <a:gd name="T55" fmla="*/ 24 h 127"/>
              <a:gd name="T56" fmla="*/ 23 w 128"/>
              <a:gd name="T57" fmla="*/ 30 h 127"/>
              <a:gd name="T58" fmla="*/ 39 w 128"/>
              <a:gd name="T59" fmla="*/ 41 h 127"/>
              <a:gd name="T60" fmla="*/ 26 w 128"/>
              <a:gd name="T61" fmla="*/ 44 h 127"/>
              <a:gd name="T62" fmla="*/ 10 w 128"/>
              <a:gd name="T63" fmla="*/ 33 h 127"/>
              <a:gd name="T64" fmla="*/ 23 w 128"/>
              <a:gd name="T65" fmla="*/ 30 h 127"/>
              <a:gd name="T66" fmla="*/ 118 w 128"/>
              <a:gd name="T67" fmla="*/ 117 h 127"/>
              <a:gd name="T68" fmla="*/ 10 w 128"/>
              <a:gd name="T69" fmla="*/ 117 h 127"/>
              <a:gd name="T70" fmla="*/ 10 w 128"/>
              <a:gd name="T71" fmla="*/ 57 h 127"/>
              <a:gd name="T72" fmla="*/ 118 w 128"/>
              <a:gd name="T73" fmla="*/ 57 h 127"/>
              <a:gd name="T74" fmla="*/ 118 w 128"/>
              <a:gd name="T75" fmla="*/ 11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7">
                <a:moveTo>
                  <a:pt x="128" y="47"/>
                </a:moveTo>
                <a:cubicBezTo>
                  <a:pt x="43" y="47"/>
                  <a:pt x="43" y="47"/>
                  <a:pt x="43" y="47"/>
                </a:cubicBezTo>
                <a:cubicBezTo>
                  <a:pt x="128" y="28"/>
                  <a:pt x="128" y="28"/>
                  <a:pt x="128" y="28"/>
                </a:cubicBezTo>
                <a:cubicBezTo>
                  <a:pt x="123" y="9"/>
                  <a:pt x="123" y="9"/>
                  <a:pt x="123" y="9"/>
                </a:cubicBezTo>
                <a:cubicBezTo>
                  <a:pt x="122" y="4"/>
                  <a:pt x="117" y="0"/>
                  <a:pt x="112" y="2"/>
                </a:cubicBezTo>
                <a:cubicBezTo>
                  <a:pt x="8" y="26"/>
                  <a:pt x="8" y="26"/>
                  <a:pt x="8" y="26"/>
                </a:cubicBezTo>
                <a:cubicBezTo>
                  <a:pt x="3" y="27"/>
                  <a:pt x="0" y="31"/>
                  <a:pt x="0" y="35"/>
                </a:cubicBezTo>
                <a:cubicBezTo>
                  <a:pt x="0" y="35"/>
                  <a:pt x="0" y="35"/>
                  <a:pt x="0" y="35"/>
                </a:cubicBezTo>
                <a:cubicBezTo>
                  <a:pt x="0" y="117"/>
                  <a:pt x="0" y="117"/>
                  <a:pt x="0" y="117"/>
                </a:cubicBezTo>
                <a:cubicBezTo>
                  <a:pt x="0" y="122"/>
                  <a:pt x="4" y="127"/>
                  <a:pt x="10" y="127"/>
                </a:cubicBezTo>
                <a:cubicBezTo>
                  <a:pt x="118" y="127"/>
                  <a:pt x="118" y="127"/>
                  <a:pt x="118" y="127"/>
                </a:cubicBezTo>
                <a:cubicBezTo>
                  <a:pt x="124" y="127"/>
                  <a:pt x="128" y="122"/>
                  <a:pt x="128" y="117"/>
                </a:cubicBezTo>
                <a:lnTo>
                  <a:pt x="128" y="47"/>
                </a:lnTo>
                <a:close/>
                <a:moveTo>
                  <a:pt x="101" y="12"/>
                </a:moveTo>
                <a:cubicBezTo>
                  <a:pt x="117" y="23"/>
                  <a:pt x="117" y="23"/>
                  <a:pt x="117" y="23"/>
                </a:cubicBezTo>
                <a:cubicBezTo>
                  <a:pt x="104" y="26"/>
                  <a:pt x="104" y="26"/>
                  <a:pt x="104" y="26"/>
                </a:cubicBezTo>
                <a:cubicBezTo>
                  <a:pt x="88" y="15"/>
                  <a:pt x="88" y="15"/>
                  <a:pt x="88" y="15"/>
                </a:cubicBezTo>
                <a:lnTo>
                  <a:pt x="101" y="12"/>
                </a:lnTo>
                <a:close/>
                <a:moveTo>
                  <a:pt x="74" y="18"/>
                </a:moveTo>
                <a:cubicBezTo>
                  <a:pt x="91" y="29"/>
                  <a:pt x="91" y="29"/>
                  <a:pt x="91" y="29"/>
                </a:cubicBezTo>
                <a:cubicBezTo>
                  <a:pt x="78" y="32"/>
                  <a:pt x="78" y="32"/>
                  <a:pt x="78" y="32"/>
                </a:cubicBezTo>
                <a:cubicBezTo>
                  <a:pt x="61" y="21"/>
                  <a:pt x="61" y="21"/>
                  <a:pt x="61" y="21"/>
                </a:cubicBezTo>
                <a:lnTo>
                  <a:pt x="74" y="18"/>
                </a:lnTo>
                <a:close/>
                <a:moveTo>
                  <a:pt x="49" y="24"/>
                </a:moveTo>
                <a:cubicBezTo>
                  <a:pt x="66" y="35"/>
                  <a:pt x="66" y="35"/>
                  <a:pt x="66" y="35"/>
                </a:cubicBezTo>
                <a:cubicBezTo>
                  <a:pt x="53" y="38"/>
                  <a:pt x="53" y="38"/>
                  <a:pt x="53" y="38"/>
                </a:cubicBezTo>
                <a:cubicBezTo>
                  <a:pt x="36" y="27"/>
                  <a:pt x="36" y="27"/>
                  <a:pt x="36" y="27"/>
                </a:cubicBezTo>
                <a:lnTo>
                  <a:pt x="49" y="24"/>
                </a:lnTo>
                <a:close/>
                <a:moveTo>
                  <a:pt x="23" y="30"/>
                </a:moveTo>
                <a:cubicBezTo>
                  <a:pt x="39" y="41"/>
                  <a:pt x="39" y="41"/>
                  <a:pt x="39" y="41"/>
                </a:cubicBezTo>
                <a:cubicBezTo>
                  <a:pt x="26" y="44"/>
                  <a:pt x="26" y="44"/>
                  <a:pt x="26" y="44"/>
                </a:cubicBezTo>
                <a:cubicBezTo>
                  <a:pt x="10" y="33"/>
                  <a:pt x="10" y="33"/>
                  <a:pt x="10" y="33"/>
                </a:cubicBezTo>
                <a:lnTo>
                  <a:pt x="23" y="30"/>
                </a:lnTo>
                <a:close/>
                <a:moveTo>
                  <a:pt x="118" y="117"/>
                </a:moveTo>
                <a:cubicBezTo>
                  <a:pt x="10" y="117"/>
                  <a:pt x="10" y="117"/>
                  <a:pt x="10" y="117"/>
                </a:cubicBezTo>
                <a:cubicBezTo>
                  <a:pt x="10" y="57"/>
                  <a:pt x="10" y="57"/>
                  <a:pt x="10" y="57"/>
                </a:cubicBezTo>
                <a:cubicBezTo>
                  <a:pt x="118" y="57"/>
                  <a:pt x="118" y="57"/>
                  <a:pt x="118" y="57"/>
                </a:cubicBezTo>
                <a:lnTo>
                  <a:pt x="118" y="117"/>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85" name="Freeform 105"/>
          <p:cNvSpPr/>
          <p:nvPr/>
        </p:nvSpPr>
        <p:spPr bwMode="auto">
          <a:xfrm>
            <a:off x="16777910" y="5771382"/>
            <a:ext cx="92627" cy="114606"/>
          </a:xfrm>
          <a:custGeom>
            <a:avLst/>
            <a:gdLst>
              <a:gd name="T0" fmla="*/ 0 w 59"/>
              <a:gd name="T1" fmla="*/ 0 h 73"/>
              <a:gd name="T2" fmla="*/ 0 w 59"/>
              <a:gd name="T3" fmla="*/ 73 h 73"/>
              <a:gd name="T4" fmla="*/ 59 w 59"/>
              <a:gd name="T5" fmla="*/ 35 h 73"/>
              <a:gd name="T6" fmla="*/ 0 w 59"/>
              <a:gd name="T7" fmla="*/ 0 h 73"/>
            </a:gdLst>
            <a:ahLst/>
            <a:cxnLst>
              <a:cxn ang="0">
                <a:pos x="T0" y="T1"/>
              </a:cxn>
              <a:cxn ang="0">
                <a:pos x="T2" y="T3"/>
              </a:cxn>
              <a:cxn ang="0">
                <a:pos x="T4" y="T5"/>
              </a:cxn>
              <a:cxn ang="0">
                <a:pos x="T6" y="T7"/>
              </a:cxn>
            </a:cxnLst>
            <a:rect l="0" t="0" r="r" b="b"/>
            <a:pathLst>
              <a:path w="59" h="73">
                <a:moveTo>
                  <a:pt x="0" y="0"/>
                </a:moveTo>
                <a:lnTo>
                  <a:pt x="0" y="73"/>
                </a:lnTo>
                <a:lnTo>
                  <a:pt x="59" y="35"/>
                </a:lnTo>
                <a:lnTo>
                  <a:pt x="0" y="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86" name="Freeform 106"/>
          <p:cNvSpPr>
            <a:spLocks noEditPoints="1"/>
          </p:cNvSpPr>
          <p:nvPr/>
        </p:nvSpPr>
        <p:spPr bwMode="auto">
          <a:xfrm>
            <a:off x="15627144" y="5678755"/>
            <a:ext cx="326547" cy="237061"/>
          </a:xfrm>
          <a:custGeom>
            <a:avLst/>
            <a:gdLst>
              <a:gd name="T0" fmla="*/ 29 w 88"/>
              <a:gd name="T1" fmla="*/ 0 h 64"/>
              <a:gd name="T2" fmla="*/ 10 w 88"/>
              <a:gd name="T3" fmla="*/ 0 h 64"/>
              <a:gd name="T4" fmla="*/ 10 w 88"/>
              <a:gd name="T5" fmla="*/ 5 h 64"/>
              <a:gd name="T6" fmla="*/ 0 w 88"/>
              <a:gd name="T7" fmla="*/ 5 h 64"/>
              <a:gd name="T8" fmla="*/ 0 w 88"/>
              <a:gd name="T9" fmla="*/ 64 h 64"/>
              <a:gd name="T10" fmla="*/ 88 w 88"/>
              <a:gd name="T11" fmla="*/ 64 h 64"/>
              <a:gd name="T12" fmla="*/ 88 w 88"/>
              <a:gd name="T13" fmla="*/ 5 h 64"/>
              <a:gd name="T14" fmla="*/ 29 w 88"/>
              <a:gd name="T15" fmla="*/ 5 h 64"/>
              <a:gd name="T16" fmla="*/ 29 w 88"/>
              <a:gd name="T17" fmla="*/ 0 h 64"/>
              <a:gd name="T18" fmla="*/ 59 w 88"/>
              <a:gd name="T19" fmla="*/ 15 h 64"/>
              <a:gd name="T20" fmla="*/ 78 w 88"/>
              <a:gd name="T21" fmla="*/ 35 h 64"/>
              <a:gd name="T22" fmla="*/ 59 w 88"/>
              <a:gd name="T23" fmla="*/ 54 h 64"/>
              <a:gd name="T24" fmla="*/ 39 w 88"/>
              <a:gd name="T25" fmla="*/ 35 h 64"/>
              <a:gd name="T26" fmla="*/ 59 w 88"/>
              <a:gd name="T27" fmla="*/ 15 h 64"/>
              <a:gd name="T28" fmla="*/ 29 w 88"/>
              <a:gd name="T29" fmla="*/ 25 h 64"/>
              <a:gd name="T30" fmla="*/ 10 w 88"/>
              <a:gd name="T31" fmla="*/ 25 h 64"/>
              <a:gd name="T32" fmla="*/ 10 w 88"/>
              <a:gd name="T33" fmla="*/ 15 h 64"/>
              <a:gd name="T34" fmla="*/ 29 w 88"/>
              <a:gd name="T35" fmla="*/ 15 h 64"/>
              <a:gd name="T36" fmla="*/ 29 w 88"/>
              <a:gd name="T37" fmla="*/ 2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64">
                <a:moveTo>
                  <a:pt x="29" y="0"/>
                </a:moveTo>
                <a:cubicBezTo>
                  <a:pt x="10" y="0"/>
                  <a:pt x="10" y="0"/>
                  <a:pt x="10" y="0"/>
                </a:cubicBezTo>
                <a:cubicBezTo>
                  <a:pt x="10" y="5"/>
                  <a:pt x="10" y="5"/>
                  <a:pt x="10" y="5"/>
                </a:cubicBezTo>
                <a:cubicBezTo>
                  <a:pt x="0" y="5"/>
                  <a:pt x="0" y="5"/>
                  <a:pt x="0" y="5"/>
                </a:cubicBezTo>
                <a:cubicBezTo>
                  <a:pt x="0" y="64"/>
                  <a:pt x="0" y="64"/>
                  <a:pt x="0" y="64"/>
                </a:cubicBezTo>
                <a:cubicBezTo>
                  <a:pt x="88" y="64"/>
                  <a:pt x="88" y="64"/>
                  <a:pt x="88" y="64"/>
                </a:cubicBezTo>
                <a:cubicBezTo>
                  <a:pt x="88" y="5"/>
                  <a:pt x="88" y="5"/>
                  <a:pt x="88" y="5"/>
                </a:cubicBezTo>
                <a:cubicBezTo>
                  <a:pt x="29" y="5"/>
                  <a:pt x="29" y="5"/>
                  <a:pt x="29" y="5"/>
                </a:cubicBezTo>
                <a:lnTo>
                  <a:pt x="29" y="0"/>
                </a:lnTo>
                <a:close/>
                <a:moveTo>
                  <a:pt x="59" y="15"/>
                </a:moveTo>
                <a:cubicBezTo>
                  <a:pt x="70" y="15"/>
                  <a:pt x="78" y="24"/>
                  <a:pt x="78" y="35"/>
                </a:cubicBezTo>
                <a:cubicBezTo>
                  <a:pt x="78" y="46"/>
                  <a:pt x="70" y="54"/>
                  <a:pt x="59" y="54"/>
                </a:cubicBezTo>
                <a:cubicBezTo>
                  <a:pt x="48" y="54"/>
                  <a:pt x="39" y="46"/>
                  <a:pt x="39" y="35"/>
                </a:cubicBezTo>
                <a:cubicBezTo>
                  <a:pt x="39" y="24"/>
                  <a:pt x="48" y="15"/>
                  <a:pt x="59" y="15"/>
                </a:cubicBezTo>
                <a:close/>
                <a:moveTo>
                  <a:pt x="29" y="25"/>
                </a:moveTo>
                <a:cubicBezTo>
                  <a:pt x="10" y="25"/>
                  <a:pt x="10" y="25"/>
                  <a:pt x="10" y="25"/>
                </a:cubicBezTo>
                <a:cubicBezTo>
                  <a:pt x="10" y="15"/>
                  <a:pt x="10" y="15"/>
                  <a:pt x="10" y="15"/>
                </a:cubicBezTo>
                <a:cubicBezTo>
                  <a:pt x="29" y="15"/>
                  <a:pt x="29" y="15"/>
                  <a:pt x="29" y="15"/>
                </a:cubicBezTo>
                <a:lnTo>
                  <a:pt x="29" y="2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87" name="Oval 107"/>
          <p:cNvSpPr>
            <a:spLocks noChangeArrowheads="1"/>
          </p:cNvSpPr>
          <p:nvPr/>
        </p:nvSpPr>
        <p:spPr bwMode="auto">
          <a:xfrm>
            <a:off x="15809258" y="5771383"/>
            <a:ext cx="70647" cy="73787"/>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88" name="Freeform 108"/>
          <p:cNvSpPr/>
          <p:nvPr/>
        </p:nvSpPr>
        <p:spPr bwMode="auto">
          <a:xfrm>
            <a:off x="15804548" y="5567290"/>
            <a:ext cx="296719" cy="304568"/>
          </a:xfrm>
          <a:custGeom>
            <a:avLst/>
            <a:gdLst>
              <a:gd name="T0" fmla="*/ 26 w 189"/>
              <a:gd name="T1" fmla="*/ 0 h 194"/>
              <a:gd name="T2" fmla="*/ 0 w 189"/>
              <a:gd name="T3" fmla="*/ 59 h 194"/>
              <a:gd name="T4" fmla="*/ 24 w 189"/>
              <a:gd name="T5" fmla="*/ 59 h 194"/>
              <a:gd name="T6" fmla="*/ 38 w 189"/>
              <a:gd name="T7" fmla="*/ 26 h 194"/>
              <a:gd name="T8" fmla="*/ 163 w 189"/>
              <a:gd name="T9" fmla="*/ 78 h 194"/>
              <a:gd name="T10" fmla="*/ 126 w 189"/>
              <a:gd name="T11" fmla="*/ 168 h 194"/>
              <a:gd name="T12" fmla="*/ 118 w 189"/>
              <a:gd name="T13" fmla="*/ 163 h 194"/>
              <a:gd name="T14" fmla="*/ 118 w 189"/>
              <a:gd name="T15" fmla="*/ 184 h 194"/>
              <a:gd name="T16" fmla="*/ 137 w 189"/>
              <a:gd name="T17" fmla="*/ 194 h 194"/>
              <a:gd name="T18" fmla="*/ 189 w 189"/>
              <a:gd name="T19" fmla="*/ 68 h 194"/>
              <a:gd name="T20" fmla="*/ 26 w 189"/>
              <a:gd name="T21"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9" h="194">
                <a:moveTo>
                  <a:pt x="26" y="0"/>
                </a:moveTo>
                <a:lnTo>
                  <a:pt x="0" y="59"/>
                </a:lnTo>
                <a:lnTo>
                  <a:pt x="24" y="59"/>
                </a:lnTo>
                <a:lnTo>
                  <a:pt x="38" y="26"/>
                </a:lnTo>
                <a:lnTo>
                  <a:pt x="163" y="78"/>
                </a:lnTo>
                <a:lnTo>
                  <a:pt x="126" y="168"/>
                </a:lnTo>
                <a:lnTo>
                  <a:pt x="118" y="163"/>
                </a:lnTo>
                <a:lnTo>
                  <a:pt x="118" y="184"/>
                </a:lnTo>
                <a:lnTo>
                  <a:pt x="137" y="194"/>
                </a:lnTo>
                <a:lnTo>
                  <a:pt x="189" y="68"/>
                </a:lnTo>
                <a:lnTo>
                  <a:pt x="26" y="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89" name="Freeform 109"/>
          <p:cNvSpPr>
            <a:spLocks noEditPoints="1"/>
          </p:cNvSpPr>
          <p:nvPr/>
        </p:nvSpPr>
        <p:spPr bwMode="auto">
          <a:xfrm>
            <a:off x="14765248" y="5592408"/>
            <a:ext cx="386205" cy="386205"/>
          </a:xfrm>
          <a:custGeom>
            <a:avLst/>
            <a:gdLst>
              <a:gd name="T0" fmla="*/ 0 w 246"/>
              <a:gd name="T1" fmla="*/ 0 h 246"/>
              <a:gd name="T2" fmla="*/ 0 w 246"/>
              <a:gd name="T3" fmla="*/ 246 h 246"/>
              <a:gd name="T4" fmla="*/ 246 w 246"/>
              <a:gd name="T5" fmla="*/ 246 h 246"/>
              <a:gd name="T6" fmla="*/ 246 w 246"/>
              <a:gd name="T7" fmla="*/ 0 h 246"/>
              <a:gd name="T8" fmla="*/ 0 w 246"/>
              <a:gd name="T9" fmla="*/ 0 h 246"/>
              <a:gd name="T10" fmla="*/ 218 w 246"/>
              <a:gd name="T11" fmla="*/ 190 h 246"/>
              <a:gd name="T12" fmla="*/ 26 w 246"/>
              <a:gd name="T13" fmla="*/ 190 h 246"/>
              <a:gd name="T14" fmla="*/ 26 w 246"/>
              <a:gd name="T15" fmla="*/ 26 h 246"/>
              <a:gd name="T16" fmla="*/ 218 w 246"/>
              <a:gd name="T17" fmla="*/ 26 h 246"/>
              <a:gd name="T18" fmla="*/ 218 w 246"/>
              <a:gd name="T19" fmla="*/ 19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46">
                <a:moveTo>
                  <a:pt x="0" y="0"/>
                </a:moveTo>
                <a:lnTo>
                  <a:pt x="0" y="246"/>
                </a:lnTo>
                <a:lnTo>
                  <a:pt x="246" y="246"/>
                </a:lnTo>
                <a:lnTo>
                  <a:pt x="246" y="0"/>
                </a:lnTo>
                <a:lnTo>
                  <a:pt x="0" y="0"/>
                </a:lnTo>
                <a:close/>
                <a:moveTo>
                  <a:pt x="218" y="190"/>
                </a:moveTo>
                <a:lnTo>
                  <a:pt x="26" y="190"/>
                </a:lnTo>
                <a:lnTo>
                  <a:pt x="26" y="26"/>
                </a:lnTo>
                <a:lnTo>
                  <a:pt x="218" y="26"/>
                </a:lnTo>
                <a:lnTo>
                  <a:pt x="218" y="19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90" name="Oval 110"/>
          <p:cNvSpPr>
            <a:spLocks noChangeArrowheads="1"/>
          </p:cNvSpPr>
          <p:nvPr/>
        </p:nvSpPr>
        <p:spPr bwMode="auto">
          <a:xfrm>
            <a:off x="14843743" y="5719574"/>
            <a:ext cx="54948" cy="54948"/>
          </a:xfrm>
          <a:prstGeom prst="ellipse">
            <a:avLst/>
          </a:pr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91" name="Freeform 111"/>
          <p:cNvSpPr/>
          <p:nvPr/>
        </p:nvSpPr>
        <p:spPr bwMode="auto">
          <a:xfrm>
            <a:off x="14854733" y="5741554"/>
            <a:ext cx="237061" cy="119315"/>
          </a:xfrm>
          <a:custGeom>
            <a:avLst/>
            <a:gdLst>
              <a:gd name="T0" fmla="*/ 151 w 151"/>
              <a:gd name="T1" fmla="*/ 76 h 76"/>
              <a:gd name="T2" fmla="*/ 92 w 151"/>
              <a:gd name="T3" fmla="*/ 0 h 76"/>
              <a:gd name="T4" fmla="*/ 59 w 151"/>
              <a:gd name="T5" fmla="*/ 43 h 76"/>
              <a:gd name="T6" fmla="*/ 42 w 151"/>
              <a:gd name="T7" fmla="*/ 24 h 76"/>
              <a:gd name="T8" fmla="*/ 0 w 151"/>
              <a:gd name="T9" fmla="*/ 76 h 76"/>
              <a:gd name="T10" fmla="*/ 151 w 151"/>
              <a:gd name="T11" fmla="*/ 76 h 76"/>
            </a:gdLst>
            <a:ahLst/>
            <a:cxnLst>
              <a:cxn ang="0">
                <a:pos x="T0" y="T1"/>
              </a:cxn>
              <a:cxn ang="0">
                <a:pos x="T2" y="T3"/>
              </a:cxn>
              <a:cxn ang="0">
                <a:pos x="T4" y="T5"/>
              </a:cxn>
              <a:cxn ang="0">
                <a:pos x="T6" y="T7"/>
              </a:cxn>
              <a:cxn ang="0">
                <a:pos x="T8" y="T9"/>
              </a:cxn>
              <a:cxn ang="0">
                <a:pos x="T10" y="T11"/>
              </a:cxn>
            </a:cxnLst>
            <a:rect l="0" t="0" r="r" b="b"/>
            <a:pathLst>
              <a:path w="151" h="76">
                <a:moveTo>
                  <a:pt x="151" y="76"/>
                </a:moveTo>
                <a:lnTo>
                  <a:pt x="92" y="0"/>
                </a:lnTo>
                <a:lnTo>
                  <a:pt x="59" y="43"/>
                </a:lnTo>
                <a:lnTo>
                  <a:pt x="42" y="24"/>
                </a:lnTo>
                <a:lnTo>
                  <a:pt x="0" y="76"/>
                </a:lnTo>
                <a:lnTo>
                  <a:pt x="151" y="76"/>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92" name="Freeform 112"/>
          <p:cNvSpPr/>
          <p:nvPr/>
        </p:nvSpPr>
        <p:spPr bwMode="auto">
          <a:xfrm>
            <a:off x="14675761" y="5504492"/>
            <a:ext cx="386205" cy="386205"/>
          </a:xfrm>
          <a:custGeom>
            <a:avLst/>
            <a:gdLst>
              <a:gd name="T0" fmla="*/ 246 w 246"/>
              <a:gd name="T1" fmla="*/ 28 h 246"/>
              <a:gd name="T2" fmla="*/ 246 w 246"/>
              <a:gd name="T3" fmla="*/ 0 h 246"/>
              <a:gd name="T4" fmla="*/ 0 w 246"/>
              <a:gd name="T5" fmla="*/ 0 h 246"/>
              <a:gd name="T6" fmla="*/ 0 w 246"/>
              <a:gd name="T7" fmla="*/ 246 h 246"/>
              <a:gd name="T8" fmla="*/ 29 w 246"/>
              <a:gd name="T9" fmla="*/ 246 h 246"/>
              <a:gd name="T10" fmla="*/ 29 w 246"/>
              <a:gd name="T11" fmla="*/ 189 h 246"/>
              <a:gd name="T12" fmla="*/ 29 w 246"/>
              <a:gd name="T13" fmla="*/ 28 h 246"/>
              <a:gd name="T14" fmla="*/ 220 w 246"/>
              <a:gd name="T15" fmla="*/ 28 h 246"/>
              <a:gd name="T16" fmla="*/ 246 w 246"/>
              <a:gd name="T17" fmla="*/ 2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246">
                <a:moveTo>
                  <a:pt x="246" y="28"/>
                </a:moveTo>
                <a:lnTo>
                  <a:pt x="246" y="0"/>
                </a:lnTo>
                <a:lnTo>
                  <a:pt x="0" y="0"/>
                </a:lnTo>
                <a:lnTo>
                  <a:pt x="0" y="246"/>
                </a:lnTo>
                <a:lnTo>
                  <a:pt x="29" y="246"/>
                </a:lnTo>
                <a:lnTo>
                  <a:pt x="29" y="189"/>
                </a:lnTo>
                <a:lnTo>
                  <a:pt x="29" y="28"/>
                </a:lnTo>
                <a:lnTo>
                  <a:pt x="220" y="28"/>
                </a:lnTo>
                <a:lnTo>
                  <a:pt x="246" y="28"/>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93" name="Freeform 138"/>
          <p:cNvSpPr/>
          <p:nvPr/>
        </p:nvSpPr>
        <p:spPr bwMode="auto">
          <a:xfrm>
            <a:off x="16576958" y="4909484"/>
            <a:ext cx="475692" cy="106756"/>
          </a:xfrm>
          <a:custGeom>
            <a:avLst/>
            <a:gdLst>
              <a:gd name="T0" fmla="*/ 267 w 303"/>
              <a:gd name="T1" fmla="*/ 0 h 68"/>
              <a:gd name="T2" fmla="*/ 267 w 303"/>
              <a:gd name="T3" fmla="*/ 35 h 68"/>
              <a:gd name="T4" fmla="*/ 36 w 303"/>
              <a:gd name="T5" fmla="*/ 35 h 68"/>
              <a:gd name="T6" fmla="*/ 36 w 303"/>
              <a:gd name="T7" fmla="*/ 0 h 68"/>
              <a:gd name="T8" fmla="*/ 0 w 303"/>
              <a:gd name="T9" fmla="*/ 0 h 68"/>
              <a:gd name="T10" fmla="*/ 0 w 303"/>
              <a:gd name="T11" fmla="*/ 68 h 68"/>
              <a:gd name="T12" fmla="*/ 303 w 303"/>
              <a:gd name="T13" fmla="*/ 68 h 68"/>
              <a:gd name="T14" fmla="*/ 303 w 303"/>
              <a:gd name="T15" fmla="*/ 0 h 68"/>
              <a:gd name="T16" fmla="*/ 267 w 303"/>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68">
                <a:moveTo>
                  <a:pt x="267" y="0"/>
                </a:moveTo>
                <a:lnTo>
                  <a:pt x="267" y="35"/>
                </a:lnTo>
                <a:lnTo>
                  <a:pt x="36" y="35"/>
                </a:lnTo>
                <a:lnTo>
                  <a:pt x="36" y="0"/>
                </a:lnTo>
                <a:lnTo>
                  <a:pt x="0" y="0"/>
                </a:lnTo>
                <a:lnTo>
                  <a:pt x="0" y="68"/>
                </a:lnTo>
                <a:lnTo>
                  <a:pt x="303" y="68"/>
                </a:lnTo>
                <a:lnTo>
                  <a:pt x="303" y="0"/>
                </a:lnTo>
                <a:lnTo>
                  <a:pt x="267" y="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94" name="Freeform 139"/>
          <p:cNvSpPr/>
          <p:nvPr/>
        </p:nvSpPr>
        <p:spPr bwMode="auto">
          <a:xfrm>
            <a:off x="16650746" y="4564098"/>
            <a:ext cx="328117" cy="345387"/>
          </a:xfrm>
          <a:custGeom>
            <a:avLst/>
            <a:gdLst>
              <a:gd name="T0" fmla="*/ 209 w 209"/>
              <a:gd name="T1" fmla="*/ 104 h 220"/>
              <a:gd name="T2" fmla="*/ 145 w 209"/>
              <a:gd name="T3" fmla="*/ 104 h 220"/>
              <a:gd name="T4" fmla="*/ 145 w 209"/>
              <a:gd name="T5" fmla="*/ 0 h 220"/>
              <a:gd name="T6" fmla="*/ 64 w 209"/>
              <a:gd name="T7" fmla="*/ 0 h 220"/>
              <a:gd name="T8" fmla="*/ 64 w 209"/>
              <a:gd name="T9" fmla="*/ 104 h 220"/>
              <a:gd name="T10" fmla="*/ 0 w 209"/>
              <a:gd name="T11" fmla="*/ 104 h 220"/>
              <a:gd name="T12" fmla="*/ 105 w 209"/>
              <a:gd name="T13" fmla="*/ 220 h 220"/>
              <a:gd name="T14" fmla="*/ 209 w 209"/>
              <a:gd name="T15" fmla="*/ 104 h 2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9" h="220">
                <a:moveTo>
                  <a:pt x="209" y="104"/>
                </a:moveTo>
                <a:lnTo>
                  <a:pt x="145" y="104"/>
                </a:lnTo>
                <a:lnTo>
                  <a:pt x="145" y="0"/>
                </a:lnTo>
                <a:lnTo>
                  <a:pt x="64" y="0"/>
                </a:lnTo>
                <a:lnTo>
                  <a:pt x="64" y="104"/>
                </a:lnTo>
                <a:lnTo>
                  <a:pt x="0" y="104"/>
                </a:lnTo>
                <a:lnTo>
                  <a:pt x="105" y="220"/>
                </a:lnTo>
                <a:lnTo>
                  <a:pt x="209" y="10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95" name="Freeform 140"/>
          <p:cNvSpPr/>
          <p:nvPr/>
        </p:nvSpPr>
        <p:spPr bwMode="auto">
          <a:xfrm>
            <a:off x="15627144" y="4626896"/>
            <a:ext cx="474122" cy="326547"/>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54 w 128"/>
              <a:gd name="T17" fmla="*/ 88 h 88"/>
              <a:gd name="T18" fmla="*/ 54 w 128"/>
              <a:gd name="T19" fmla="*/ 64 h 88"/>
              <a:gd name="T20" fmla="*/ 39 w 128"/>
              <a:gd name="T21" fmla="*/ 64 h 88"/>
              <a:gd name="T22" fmla="*/ 64 w 128"/>
              <a:gd name="T23" fmla="*/ 34 h 88"/>
              <a:gd name="T24" fmla="*/ 89 w 128"/>
              <a:gd name="T25" fmla="*/ 64 h 88"/>
              <a:gd name="T26" fmla="*/ 74 w 128"/>
              <a:gd name="T27" fmla="*/ 64 h 88"/>
              <a:gd name="T28" fmla="*/ 74 w 128"/>
              <a:gd name="T29" fmla="*/ 88 h 88"/>
              <a:gd name="T30" fmla="*/ 96 w 128"/>
              <a:gd name="T31" fmla="*/ 88 h 88"/>
              <a:gd name="T32" fmla="*/ 128 w 128"/>
              <a:gd name="T33" fmla="*/ 56 h 88"/>
              <a:gd name="T34" fmla="*/ 108 w 128"/>
              <a:gd name="T35" fmla="*/ 2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54" y="88"/>
                  <a:pt x="54" y="88"/>
                  <a:pt x="54" y="88"/>
                </a:cubicBezTo>
                <a:cubicBezTo>
                  <a:pt x="54" y="64"/>
                  <a:pt x="54" y="64"/>
                  <a:pt x="54" y="64"/>
                </a:cubicBezTo>
                <a:cubicBezTo>
                  <a:pt x="39" y="64"/>
                  <a:pt x="39" y="64"/>
                  <a:pt x="39" y="64"/>
                </a:cubicBezTo>
                <a:cubicBezTo>
                  <a:pt x="64" y="34"/>
                  <a:pt x="64" y="34"/>
                  <a:pt x="64" y="34"/>
                </a:cubicBezTo>
                <a:cubicBezTo>
                  <a:pt x="89" y="64"/>
                  <a:pt x="89" y="64"/>
                  <a:pt x="89" y="64"/>
                </a:cubicBezTo>
                <a:cubicBezTo>
                  <a:pt x="74" y="64"/>
                  <a:pt x="74" y="64"/>
                  <a:pt x="74" y="64"/>
                </a:cubicBezTo>
                <a:cubicBezTo>
                  <a:pt x="74" y="88"/>
                  <a:pt x="74" y="88"/>
                  <a:pt x="74" y="88"/>
                </a:cubicBezTo>
                <a:cubicBezTo>
                  <a:pt x="96" y="88"/>
                  <a:pt x="96" y="88"/>
                  <a:pt x="96" y="88"/>
                </a:cubicBezTo>
                <a:cubicBezTo>
                  <a:pt x="114" y="88"/>
                  <a:pt x="128" y="74"/>
                  <a:pt x="128" y="56"/>
                </a:cubicBezTo>
                <a:cubicBezTo>
                  <a:pt x="128" y="42"/>
                  <a:pt x="120" y="31"/>
                  <a:pt x="108" y="26"/>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96" name="Freeform 141"/>
          <p:cNvSpPr/>
          <p:nvPr/>
        </p:nvSpPr>
        <p:spPr bwMode="auto">
          <a:xfrm>
            <a:off x="14675761" y="4626896"/>
            <a:ext cx="475692" cy="326547"/>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64 w 128"/>
              <a:gd name="T17" fmla="*/ 88 h 88"/>
              <a:gd name="T18" fmla="*/ 39 w 128"/>
              <a:gd name="T19" fmla="*/ 59 h 88"/>
              <a:gd name="T20" fmla="*/ 54 w 128"/>
              <a:gd name="T21" fmla="*/ 59 h 88"/>
              <a:gd name="T22" fmla="*/ 54 w 128"/>
              <a:gd name="T23" fmla="*/ 34 h 88"/>
              <a:gd name="T24" fmla="*/ 74 w 128"/>
              <a:gd name="T25" fmla="*/ 34 h 88"/>
              <a:gd name="T26" fmla="*/ 74 w 128"/>
              <a:gd name="T27" fmla="*/ 59 h 88"/>
              <a:gd name="T28" fmla="*/ 89 w 128"/>
              <a:gd name="T29" fmla="*/ 59 h 88"/>
              <a:gd name="T30" fmla="*/ 64 w 128"/>
              <a:gd name="T31" fmla="*/ 88 h 88"/>
              <a:gd name="T32" fmla="*/ 96 w 128"/>
              <a:gd name="T33" fmla="*/ 88 h 88"/>
              <a:gd name="T34" fmla="*/ 128 w 128"/>
              <a:gd name="T35" fmla="*/ 56 h 88"/>
              <a:gd name="T36" fmla="*/ 108 w 128"/>
              <a:gd name="T37" fmla="*/ 2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64" y="88"/>
                  <a:pt x="64" y="88"/>
                  <a:pt x="64" y="88"/>
                </a:cubicBezTo>
                <a:cubicBezTo>
                  <a:pt x="39" y="59"/>
                  <a:pt x="39" y="59"/>
                  <a:pt x="39" y="59"/>
                </a:cubicBezTo>
                <a:cubicBezTo>
                  <a:pt x="54" y="59"/>
                  <a:pt x="54" y="59"/>
                  <a:pt x="54" y="59"/>
                </a:cubicBezTo>
                <a:cubicBezTo>
                  <a:pt x="54" y="34"/>
                  <a:pt x="54" y="34"/>
                  <a:pt x="54" y="34"/>
                </a:cubicBezTo>
                <a:cubicBezTo>
                  <a:pt x="74" y="34"/>
                  <a:pt x="74" y="34"/>
                  <a:pt x="74" y="34"/>
                </a:cubicBezTo>
                <a:cubicBezTo>
                  <a:pt x="74" y="59"/>
                  <a:pt x="74" y="59"/>
                  <a:pt x="74" y="59"/>
                </a:cubicBezTo>
                <a:cubicBezTo>
                  <a:pt x="89" y="59"/>
                  <a:pt x="89" y="59"/>
                  <a:pt x="89" y="59"/>
                </a:cubicBezTo>
                <a:cubicBezTo>
                  <a:pt x="64" y="88"/>
                  <a:pt x="64" y="88"/>
                  <a:pt x="64" y="88"/>
                </a:cubicBezTo>
                <a:cubicBezTo>
                  <a:pt x="96" y="88"/>
                  <a:pt x="96" y="88"/>
                  <a:pt x="96" y="88"/>
                </a:cubicBezTo>
                <a:cubicBezTo>
                  <a:pt x="114" y="88"/>
                  <a:pt x="128" y="74"/>
                  <a:pt x="128" y="56"/>
                </a:cubicBezTo>
                <a:cubicBezTo>
                  <a:pt x="128" y="42"/>
                  <a:pt x="120" y="31"/>
                  <a:pt x="108" y="26"/>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98" name="Freeform 5"/>
          <p:cNvSpPr/>
          <p:nvPr/>
        </p:nvSpPr>
        <p:spPr bwMode="auto">
          <a:xfrm>
            <a:off x="16557026" y="9170128"/>
            <a:ext cx="426559" cy="155946"/>
          </a:xfrm>
          <a:custGeom>
            <a:avLst/>
            <a:gdLst>
              <a:gd name="T0" fmla="*/ 279 w 279"/>
              <a:gd name="T1" fmla="*/ 90 h 102"/>
              <a:gd name="T2" fmla="*/ 140 w 279"/>
              <a:gd name="T3" fmla="*/ 0 h 102"/>
              <a:gd name="T4" fmla="*/ 0 w 279"/>
              <a:gd name="T5" fmla="*/ 90 h 102"/>
              <a:gd name="T6" fmla="*/ 0 w 279"/>
              <a:gd name="T7" fmla="*/ 102 h 102"/>
              <a:gd name="T8" fmla="*/ 279 w 279"/>
              <a:gd name="T9" fmla="*/ 102 h 102"/>
              <a:gd name="T10" fmla="*/ 279 w 279"/>
              <a:gd name="T11" fmla="*/ 90 h 102"/>
            </a:gdLst>
            <a:ahLst/>
            <a:cxnLst>
              <a:cxn ang="0">
                <a:pos x="T0" y="T1"/>
              </a:cxn>
              <a:cxn ang="0">
                <a:pos x="T2" y="T3"/>
              </a:cxn>
              <a:cxn ang="0">
                <a:pos x="T4" y="T5"/>
              </a:cxn>
              <a:cxn ang="0">
                <a:pos x="T6" y="T7"/>
              </a:cxn>
              <a:cxn ang="0">
                <a:pos x="T8" y="T9"/>
              </a:cxn>
              <a:cxn ang="0">
                <a:pos x="T10" y="T11"/>
              </a:cxn>
            </a:cxnLst>
            <a:rect l="0" t="0" r="r" b="b"/>
            <a:pathLst>
              <a:path w="279" h="102">
                <a:moveTo>
                  <a:pt x="279" y="90"/>
                </a:moveTo>
                <a:lnTo>
                  <a:pt x="140" y="0"/>
                </a:lnTo>
                <a:lnTo>
                  <a:pt x="0" y="90"/>
                </a:lnTo>
                <a:lnTo>
                  <a:pt x="0" y="102"/>
                </a:lnTo>
                <a:lnTo>
                  <a:pt x="279" y="102"/>
                </a:lnTo>
                <a:lnTo>
                  <a:pt x="279" y="9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399" name="Rectangle 6"/>
          <p:cNvSpPr>
            <a:spLocks noChangeArrowheads="1"/>
          </p:cNvSpPr>
          <p:nvPr/>
        </p:nvSpPr>
        <p:spPr bwMode="auto">
          <a:xfrm>
            <a:off x="16538680" y="9582926"/>
            <a:ext cx="463251" cy="50453"/>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00" name="Rectangle 7"/>
          <p:cNvSpPr>
            <a:spLocks noChangeArrowheads="1"/>
          </p:cNvSpPr>
          <p:nvPr/>
        </p:nvSpPr>
        <p:spPr bwMode="auto">
          <a:xfrm>
            <a:off x="16572315" y="9506482"/>
            <a:ext cx="397509" cy="55040"/>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01" name="Rectangle 8"/>
          <p:cNvSpPr>
            <a:spLocks noChangeArrowheads="1"/>
          </p:cNvSpPr>
          <p:nvPr/>
        </p:nvSpPr>
        <p:spPr bwMode="auto">
          <a:xfrm>
            <a:off x="16607478" y="9347477"/>
            <a:ext cx="73386" cy="142187"/>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02" name="Rectangle 9"/>
          <p:cNvSpPr>
            <a:spLocks noChangeArrowheads="1"/>
          </p:cNvSpPr>
          <p:nvPr/>
        </p:nvSpPr>
        <p:spPr bwMode="auto">
          <a:xfrm>
            <a:off x="16861273" y="9347477"/>
            <a:ext cx="71858" cy="142187"/>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03" name="Rectangle 10"/>
          <p:cNvSpPr>
            <a:spLocks noChangeArrowheads="1"/>
          </p:cNvSpPr>
          <p:nvPr/>
        </p:nvSpPr>
        <p:spPr bwMode="auto">
          <a:xfrm>
            <a:off x="16734376" y="9347477"/>
            <a:ext cx="71858" cy="142187"/>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04" name="Freeform 11"/>
          <p:cNvSpPr>
            <a:spLocks noEditPoints="1"/>
          </p:cNvSpPr>
          <p:nvPr/>
        </p:nvSpPr>
        <p:spPr bwMode="auto">
          <a:xfrm>
            <a:off x="15613704" y="9188474"/>
            <a:ext cx="463251" cy="426559"/>
          </a:xfrm>
          <a:custGeom>
            <a:avLst/>
            <a:gdLst>
              <a:gd name="T0" fmla="*/ 128 w 128"/>
              <a:gd name="T1" fmla="*/ 29 h 118"/>
              <a:gd name="T2" fmla="*/ 118 w 128"/>
              <a:gd name="T3" fmla="*/ 20 h 118"/>
              <a:gd name="T4" fmla="*/ 14 w 128"/>
              <a:gd name="T5" fmla="*/ 20 h 118"/>
              <a:gd name="T6" fmla="*/ 14 w 128"/>
              <a:gd name="T7" fmla="*/ 20 h 118"/>
              <a:gd name="T8" fmla="*/ 10 w 128"/>
              <a:gd name="T9" fmla="*/ 15 h 118"/>
              <a:gd name="T10" fmla="*/ 14 w 128"/>
              <a:gd name="T11" fmla="*/ 10 h 118"/>
              <a:gd name="T12" fmla="*/ 14 w 128"/>
              <a:gd name="T13" fmla="*/ 10 h 118"/>
              <a:gd name="T14" fmla="*/ 118 w 128"/>
              <a:gd name="T15" fmla="*/ 10 h 118"/>
              <a:gd name="T16" fmla="*/ 128 w 128"/>
              <a:gd name="T17" fmla="*/ 20 h 118"/>
              <a:gd name="T18" fmla="*/ 128 w 128"/>
              <a:gd name="T19" fmla="*/ 10 h 118"/>
              <a:gd name="T20" fmla="*/ 118 w 128"/>
              <a:gd name="T21" fmla="*/ 0 h 118"/>
              <a:gd name="T22" fmla="*/ 15 w 128"/>
              <a:gd name="T23" fmla="*/ 0 h 118"/>
              <a:gd name="T24" fmla="*/ 0 w 128"/>
              <a:gd name="T25" fmla="*/ 15 h 118"/>
              <a:gd name="T26" fmla="*/ 0 w 128"/>
              <a:gd name="T27" fmla="*/ 118 h 118"/>
              <a:gd name="T28" fmla="*/ 118 w 128"/>
              <a:gd name="T29" fmla="*/ 118 h 118"/>
              <a:gd name="T30" fmla="*/ 128 w 128"/>
              <a:gd name="T31" fmla="*/ 108 h 118"/>
              <a:gd name="T32" fmla="*/ 128 w 128"/>
              <a:gd name="T33" fmla="*/ 29 h 118"/>
              <a:gd name="T34" fmla="*/ 128 w 128"/>
              <a:gd name="T35" fmla="*/ 49 h 118"/>
              <a:gd name="T36" fmla="*/ 128 w 128"/>
              <a:gd name="T37" fmla="*/ 54 h 118"/>
              <a:gd name="T38" fmla="*/ 69 w 128"/>
              <a:gd name="T39" fmla="*/ 54 h 118"/>
              <a:gd name="T40" fmla="*/ 69 w 128"/>
              <a:gd name="T41" fmla="*/ 84 h 118"/>
              <a:gd name="T42" fmla="*/ 128 w 128"/>
              <a:gd name="T43" fmla="*/ 84 h 118"/>
              <a:gd name="T44" fmla="*/ 128 w 128"/>
              <a:gd name="T45" fmla="*/ 89 h 118"/>
              <a:gd name="T46" fmla="*/ 128 w 128"/>
              <a:gd name="T47" fmla="*/ 93 h 118"/>
              <a:gd name="T48" fmla="*/ 59 w 128"/>
              <a:gd name="T49" fmla="*/ 93 h 118"/>
              <a:gd name="T50" fmla="*/ 59 w 128"/>
              <a:gd name="T51" fmla="*/ 44 h 118"/>
              <a:gd name="T52" fmla="*/ 128 w 128"/>
              <a:gd name="T53" fmla="*/ 44 h 118"/>
              <a:gd name="T54" fmla="*/ 128 w 128"/>
              <a:gd name="T55" fmla="*/ 49 h 118"/>
              <a:gd name="T56" fmla="*/ 91 w 128"/>
              <a:gd name="T57" fmla="*/ 69 h 118"/>
              <a:gd name="T58" fmla="*/ 83 w 128"/>
              <a:gd name="T59" fmla="*/ 76 h 118"/>
              <a:gd name="T60" fmla="*/ 76 w 128"/>
              <a:gd name="T61" fmla="*/ 69 h 118"/>
              <a:gd name="T62" fmla="*/ 83 w 128"/>
              <a:gd name="T63" fmla="*/ 62 h 118"/>
              <a:gd name="T64" fmla="*/ 91 w 128"/>
              <a:gd name="T65" fmla="*/ 6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18">
                <a:moveTo>
                  <a:pt x="128" y="29"/>
                </a:moveTo>
                <a:cubicBezTo>
                  <a:pt x="128" y="24"/>
                  <a:pt x="123" y="20"/>
                  <a:pt x="118" y="20"/>
                </a:cubicBezTo>
                <a:cubicBezTo>
                  <a:pt x="14" y="20"/>
                  <a:pt x="14" y="20"/>
                  <a:pt x="14" y="20"/>
                </a:cubicBezTo>
                <a:cubicBezTo>
                  <a:pt x="14" y="20"/>
                  <a:pt x="14" y="20"/>
                  <a:pt x="14" y="20"/>
                </a:cubicBezTo>
                <a:cubicBezTo>
                  <a:pt x="12" y="20"/>
                  <a:pt x="10" y="17"/>
                  <a:pt x="10" y="15"/>
                </a:cubicBezTo>
                <a:cubicBezTo>
                  <a:pt x="10" y="12"/>
                  <a:pt x="12" y="10"/>
                  <a:pt x="14" y="10"/>
                </a:cubicBezTo>
                <a:cubicBezTo>
                  <a:pt x="14" y="10"/>
                  <a:pt x="14" y="10"/>
                  <a:pt x="14" y="10"/>
                </a:cubicBezTo>
                <a:cubicBezTo>
                  <a:pt x="15" y="10"/>
                  <a:pt x="118" y="10"/>
                  <a:pt x="118" y="10"/>
                </a:cubicBezTo>
                <a:cubicBezTo>
                  <a:pt x="124" y="10"/>
                  <a:pt x="128" y="14"/>
                  <a:pt x="128" y="20"/>
                </a:cubicBezTo>
                <a:cubicBezTo>
                  <a:pt x="128" y="10"/>
                  <a:pt x="128" y="10"/>
                  <a:pt x="128" y="10"/>
                </a:cubicBezTo>
                <a:cubicBezTo>
                  <a:pt x="128" y="5"/>
                  <a:pt x="124" y="0"/>
                  <a:pt x="118" y="0"/>
                </a:cubicBezTo>
                <a:cubicBezTo>
                  <a:pt x="15" y="0"/>
                  <a:pt x="15" y="0"/>
                  <a:pt x="15" y="0"/>
                </a:cubicBezTo>
                <a:cubicBezTo>
                  <a:pt x="7" y="0"/>
                  <a:pt x="0" y="7"/>
                  <a:pt x="0" y="15"/>
                </a:cubicBezTo>
                <a:cubicBezTo>
                  <a:pt x="0" y="17"/>
                  <a:pt x="0" y="118"/>
                  <a:pt x="0" y="118"/>
                </a:cubicBezTo>
                <a:cubicBezTo>
                  <a:pt x="118" y="118"/>
                  <a:pt x="118" y="118"/>
                  <a:pt x="118" y="118"/>
                </a:cubicBezTo>
                <a:cubicBezTo>
                  <a:pt x="124" y="118"/>
                  <a:pt x="128" y="113"/>
                  <a:pt x="128" y="108"/>
                </a:cubicBezTo>
                <a:lnTo>
                  <a:pt x="128" y="29"/>
                </a:lnTo>
                <a:close/>
                <a:moveTo>
                  <a:pt x="128" y="49"/>
                </a:moveTo>
                <a:cubicBezTo>
                  <a:pt x="128" y="54"/>
                  <a:pt x="128" y="54"/>
                  <a:pt x="128" y="54"/>
                </a:cubicBezTo>
                <a:cubicBezTo>
                  <a:pt x="69" y="54"/>
                  <a:pt x="69" y="54"/>
                  <a:pt x="69" y="54"/>
                </a:cubicBezTo>
                <a:cubicBezTo>
                  <a:pt x="69" y="84"/>
                  <a:pt x="69" y="84"/>
                  <a:pt x="69" y="84"/>
                </a:cubicBezTo>
                <a:cubicBezTo>
                  <a:pt x="128" y="84"/>
                  <a:pt x="128" y="84"/>
                  <a:pt x="128" y="84"/>
                </a:cubicBezTo>
                <a:cubicBezTo>
                  <a:pt x="128" y="89"/>
                  <a:pt x="128" y="89"/>
                  <a:pt x="128" y="89"/>
                </a:cubicBezTo>
                <a:cubicBezTo>
                  <a:pt x="128" y="93"/>
                  <a:pt x="128" y="93"/>
                  <a:pt x="128" y="93"/>
                </a:cubicBezTo>
                <a:cubicBezTo>
                  <a:pt x="59" y="93"/>
                  <a:pt x="59" y="93"/>
                  <a:pt x="59" y="93"/>
                </a:cubicBezTo>
                <a:cubicBezTo>
                  <a:pt x="59" y="44"/>
                  <a:pt x="59" y="44"/>
                  <a:pt x="59" y="44"/>
                </a:cubicBezTo>
                <a:cubicBezTo>
                  <a:pt x="128" y="44"/>
                  <a:pt x="128" y="44"/>
                  <a:pt x="128" y="44"/>
                </a:cubicBezTo>
                <a:lnTo>
                  <a:pt x="128" y="49"/>
                </a:lnTo>
                <a:close/>
                <a:moveTo>
                  <a:pt x="91" y="69"/>
                </a:moveTo>
                <a:cubicBezTo>
                  <a:pt x="91" y="73"/>
                  <a:pt x="87" y="76"/>
                  <a:pt x="83" y="76"/>
                </a:cubicBezTo>
                <a:cubicBezTo>
                  <a:pt x="79" y="76"/>
                  <a:pt x="76" y="73"/>
                  <a:pt x="76" y="69"/>
                </a:cubicBezTo>
                <a:cubicBezTo>
                  <a:pt x="76" y="65"/>
                  <a:pt x="79" y="62"/>
                  <a:pt x="83" y="62"/>
                </a:cubicBezTo>
                <a:cubicBezTo>
                  <a:pt x="87" y="62"/>
                  <a:pt x="91" y="65"/>
                  <a:pt x="91" y="6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05" name="Freeform 12"/>
          <p:cNvSpPr>
            <a:spLocks noEditPoints="1"/>
          </p:cNvSpPr>
          <p:nvPr/>
        </p:nvSpPr>
        <p:spPr bwMode="auto">
          <a:xfrm>
            <a:off x="14687202" y="9243514"/>
            <a:ext cx="463251" cy="318008"/>
          </a:xfrm>
          <a:custGeom>
            <a:avLst/>
            <a:gdLst>
              <a:gd name="T0" fmla="*/ 118 w 128"/>
              <a:gd name="T1" fmla="*/ 0 h 88"/>
              <a:gd name="T2" fmla="*/ 10 w 128"/>
              <a:gd name="T3" fmla="*/ 0 h 88"/>
              <a:gd name="T4" fmla="*/ 0 w 128"/>
              <a:gd name="T5" fmla="*/ 10 h 88"/>
              <a:gd name="T6" fmla="*/ 0 w 128"/>
              <a:gd name="T7" fmla="*/ 78 h 88"/>
              <a:gd name="T8" fmla="*/ 10 w 128"/>
              <a:gd name="T9" fmla="*/ 88 h 88"/>
              <a:gd name="T10" fmla="*/ 118 w 128"/>
              <a:gd name="T11" fmla="*/ 88 h 88"/>
              <a:gd name="T12" fmla="*/ 128 w 128"/>
              <a:gd name="T13" fmla="*/ 78 h 88"/>
              <a:gd name="T14" fmla="*/ 128 w 128"/>
              <a:gd name="T15" fmla="*/ 10 h 88"/>
              <a:gd name="T16" fmla="*/ 118 w 128"/>
              <a:gd name="T17" fmla="*/ 0 h 88"/>
              <a:gd name="T18" fmla="*/ 118 w 128"/>
              <a:gd name="T19" fmla="*/ 10 h 88"/>
              <a:gd name="T20" fmla="*/ 118 w 128"/>
              <a:gd name="T21" fmla="*/ 19 h 88"/>
              <a:gd name="T22" fmla="*/ 10 w 128"/>
              <a:gd name="T23" fmla="*/ 19 h 88"/>
              <a:gd name="T24" fmla="*/ 10 w 128"/>
              <a:gd name="T25" fmla="*/ 10 h 88"/>
              <a:gd name="T26" fmla="*/ 118 w 128"/>
              <a:gd name="T27" fmla="*/ 10 h 88"/>
              <a:gd name="T28" fmla="*/ 10 w 128"/>
              <a:gd name="T29" fmla="*/ 78 h 88"/>
              <a:gd name="T30" fmla="*/ 10 w 128"/>
              <a:gd name="T31" fmla="*/ 39 h 88"/>
              <a:gd name="T32" fmla="*/ 118 w 128"/>
              <a:gd name="T33" fmla="*/ 39 h 88"/>
              <a:gd name="T34" fmla="*/ 118 w 128"/>
              <a:gd name="T35" fmla="*/ 78 h 88"/>
              <a:gd name="T36" fmla="*/ 10 w 128"/>
              <a:gd name="T37"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88">
                <a:moveTo>
                  <a:pt x="118" y="0"/>
                </a:moveTo>
                <a:cubicBezTo>
                  <a:pt x="10" y="0"/>
                  <a:pt x="10" y="0"/>
                  <a:pt x="10" y="0"/>
                </a:cubicBezTo>
                <a:cubicBezTo>
                  <a:pt x="4" y="0"/>
                  <a:pt x="0" y="4"/>
                  <a:pt x="0" y="10"/>
                </a:cubicBezTo>
                <a:cubicBezTo>
                  <a:pt x="0" y="78"/>
                  <a:pt x="0" y="78"/>
                  <a:pt x="0" y="78"/>
                </a:cubicBezTo>
                <a:cubicBezTo>
                  <a:pt x="0" y="84"/>
                  <a:pt x="4" y="88"/>
                  <a:pt x="10" y="88"/>
                </a:cubicBezTo>
                <a:cubicBezTo>
                  <a:pt x="118" y="88"/>
                  <a:pt x="118" y="88"/>
                  <a:pt x="118" y="88"/>
                </a:cubicBezTo>
                <a:cubicBezTo>
                  <a:pt x="124" y="88"/>
                  <a:pt x="128" y="84"/>
                  <a:pt x="128" y="78"/>
                </a:cubicBezTo>
                <a:cubicBezTo>
                  <a:pt x="128" y="10"/>
                  <a:pt x="128" y="10"/>
                  <a:pt x="128" y="10"/>
                </a:cubicBezTo>
                <a:cubicBezTo>
                  <a:pt x="128" y="4"/>
                  <a:pt x="124" y="0"/>
                  <a:pt x="118" y="0"/>
                </a:cubicBezTo>
                <a:close/>
                <a:moveTo>
                  <a:pt x="118" y="10"/>
                </a:moveTo>
                <a:cubicBezTo>
                  <a:pt x="118" y="19"/>
                  <a:pt x="118" y="19"/>
                  <a:pt x="118" y="19"/>
                </a:cubicBezTo>
                <a:cubicBezTo>
                  <a:pt x="10" y="19"/>
                  <a:pt x="10" y="19"/>
                  <a:pt x="10" y="19"/>
                </a:cubicBezTo>
                <a:cubicBezTo>
                  <a:pt x="10" y="10"/>
                  <a:pt x="10" y="10"/>
                  <a:pt x="10" y="10"/>
                </a:cubicBezTo>
                <a:lnTo>
                  <a:pt x="118" y="10"/>
                </a:lnTo>
                <a:close/>
                <a:moveTo>
                  <a:pt x="10" y="78"/>
                </a:moveTo>
                <a:cubicBezTo>
                  <a:pt x="10" y="39"/>
                  <a:pt x="10" y="39"/>
                  <a:pt x="10" y="39"/>
                </a:cubicBezTo>
                <a:cubicBezTo>
                  <a:pt x="118" y="39"/>
                  <a:pt x="118" y="39"/>
                  <a:pt x="118" y="39"/>
                </a:cubicBezTo>
                <a:cubicBezTo>
                  <a:pt x="118" y="78"/>
                  <a:pt x="118" y="78"/>
                  <a:pt x="118" y="78"/>
                </a:cubicBezTo>
                <a:lnTo>
                  <a:pt x="10" y="78"/>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06" name="Rectangle 34"/>
          <p:cNvSpPr>
            <a:spLocks noChangeArrowheads="1"/>
          </p:cNvSpPr>
          <p:nvPr/>
        </p:nvSpPr>
        <p:spPr bwMode="auto">
          <a:xfrm>
            <a:off x="16853629" y="8243625"/>
            <a:ext cx="55040" cy="76443"/>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07" name="Rectangle 35"/>
          <p:cNvSpPr>
            <a:spLocks noChangeArrowheads="1"/>
          </p:cNvSpPr>
          <p:nvPr/>
        </p:nvSpPr>
        <p:spPr bwMode="auto">
          <a:xfrm>
            <a:off x="16633470" y="8243625"/>
            <a:ext cx="53511" cy="76443"/>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08" name="Freeform 36"/>
          <p:cNvSpPr>
            <a:spLocks noEditPoints="1"/>
          </p:cNvSpPr>
          <p:nvPr/>
        </p:nvSpPr>
        <p:spPr bwMode="auto">
          <a:xfrm>
            <a:off x="16538680" y="8283376"/>
            <a:ext cx="463251" cy="423501"/>
          </a:xfrm>
          <a:custGeom>
            <a:avLst/>
            <a:gdLst>
              <a:gd name="T0" fmla="*/ 253 w 303"/>
              <a:gd name="T1" fmla="*/ 0 h 277"/>
              <a:gd name="T2" fmla="*/ 253 w 303"/>
              <a:gd name="T3" fmla="*/ 36 h 277"/>
              <a:gd name="T4" fmla="*/ 194 w 303"/>
              <a:gd name="T5" fmla="*/ 36 h 277"/>
              <a:gd name="T6" fmla="*/ 194 w 303"/>
              <a:gd name="T7" fmla="*/ 0 h 277"/>
              <a:gd name="T8" fmla="*/ 111 w 303"/>
              <a:gd name="T9" fmla="*/ 0 h 277"/>
              <a:gd name="T10" fmla="*/ 111 w 303"/>
              <a:gd name="T11" fmla="*/ 36 h 277"/>
              <a:gd name="T12" fmla="*/ 50 w 303"/>
              <a:gd name="T13" fmla="*/ 36 h 277"/>
              <a:gd name="T14" fmla="*/ 50 w 303"/>
              <a:gd name="T15" fmla="*/ 0 h 277"/>
              <a:gd name="T16" fmla="*/ 0 w 303"/>
              <a:gd name="T17" fmla="*/ 0 h 277"/>
              <a:gd name="T18" fmla="*/ 0 w 303"/>
              <a:gd name="T19" fmla="*/ 41 h 277"/>
              <a:gd name="T20" fmla="*/ 0 w 303"/>
              <a:gd name="T21" fmla="*/ 277 h 277"/>
              <a:gd name="T22" fmla="*/ 303 w 303"/>
              <a:gd name="T23" fmla="*/ 277 h 277"/>
              <a:gd name="T24" fmla="*/ 303 w 303"/>
              <a:gd name="T25" fmla="*/ 0 h 277"/>
              <a:gd name="T26" fmla="*/ 253 w 303"/>
              <a:gd name="T27" fmla="*/ 0 h 277"/>
              <a:gd name="T28" fmla="*/ 268 w 303"/>
              <a:gd name="T29" fmla="*/ 242 h 277"/>
              <a:gd name="T30" fmla="*/ 36 w 303"/>
              <a:gd name="T31" fmla="*/ 242 h 277"/>
              <a:gd name="T32" fmla="*/ 36 w 303"/>
              <a:gd name="T33" fmla="*/ 71 h 277"/>
              <a:gd name="T34" fmla="*/ 268 w 303"/>
              <a:gd name="T35" fmla="*/ 71 h 277"/>
              <a:gd name="T36" fmla="*/ 268 w 303"/>
              <a:gd name="T37" fmla="*/ 24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3" h="277">
                <a:moveTo>
                  <a:pt x="253" y="0"/>
                </a:moveTo>
                <a:lnTo>
                  <a:pt x="253" y="36"/>
                </a:lnTo>
                <a:lnTo>
                  <a:pt x="194" y="36"/>
                </a:lnTo>
                <a:lnTo>
                  <a:pt x="194" y="0"/>
                </a:lnTo>
                <a:lnTo>
                  <a:pt x="111" y="0"/>
                </a:lnTo>
                <a:lnTo>
                  <a:pt x="111" y="36"/>
                </a:lnTo>
                <a:lnTo>
                  <a:pt x="50" y="36"/>
                </a:lnTo>
                <a:lnTo>
                  <a:pt x="50" y="0"/>
                </a:lnTo>
                <a:lnTo>
                  <a:pt x="0" y="0"/>
                </a:lnTo>
                <a:lnTo>
                  <a:pt x="0" y="41"/>
                </a:lnTo>
                <a:lnTo>
                  <a:pt x="0" y="277"/>
                </a:lnTo>
                <a:lnTo>
                  <a:pt x="303" y="277"/>
                </a:lnTo>
                <a:lnTo>
                  <a:pt x="303" y="0"/>
                </a:lnTo>
                <a:lnTo>
                  <a:pt x="253" y="0"/>
                </a:lnTo>
                <a:close/>
                <a:moveTo>
                  <a:pt x="268" y="242"/>
                </a:moveTo>
                <a:lnTo>
                  <a:pt x="36" y="242"/>
                </a:lnTo>
                <a:lnTo>
                  <a:pt x="36" y="71"/>
                </a:lnTo>
                <a:lnTo>
                  <a:pt x="268" y="71"/>
                </a:lnTo>
                <a:lnTo>
                  <a:pt x="268" y="242"/>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09" name="Freeform 37"/>
          <p:cNvSpPr/>
          <p:nvPr/>
        </p:nvSpPr>
        <p:spPr bwMode="auto">
          <a:xfrm>
            <a:off x="16644171" y="8450024"/>
            <a:ext cx="119253" cy="148302"/>
          </a:xfrm>
          <a:custGeom>
            <a:avLst/>
            <a:gdLst>
              <a:gd name="T0" fmla="*/ 14 w 33"/>
              <a:gd name="T1" fmla="*/ 21 h 41"/>
              <a:gd name="T2" fmla="*/ 3 w 33"/>
              <a:gd name="T3" fmla="*/ 31 h 41"/>
              <a:gd name="T4" fmla="*/ 0 w 33"/>
              <a:gd name="T5" fmla="*/ 41 h 41"/>
              <a:gd name="T6" fmla="*/ 33 w 33"/>
              <a:gd name="T7" fmla="*/ 41 h 41"/>
              <a:gd name="T8" fmla="*/ 33 w 33"/>
              <a:gd name="T9" fmla="*/ 32 h 41"/>
              <a:gd name="T10" fmla="*/ 16 w 33"/>
              <a:gd name="T11" fmla="*/ 32 h 41"/>
              <a:gd name="T12" fmla="*/ 18 w 33"/>
              <a:gd name="T13" fmla="*/ 29 h 41"/>
              <a:gd name="T14" fmla="*/ 23 w 33"/>
              <a:gd name="T15" fmla="*/ 26 h 41"/>
              <a:gd name="T16" fmla="*/ 31 w 33"/>
              <a:gd name="T17" fmla="*/ 19 h 41"/>
              <a:gd name="T18" fmla="*/ 33 w 33"/>
              <a:gd name="T19" fmla="*/ 12 h 41"/>
              <a:gd name="T20" fmla="*/ 31 w 33"/>
              <a:gd name="T21" fmla="*/ 6 h 41"/>
              <a:gd name="T22" fmla="*/ 26 w 33"/>
              <a:gd name="T23" fmla="*/ 2 h 41"/>
              <a:gd name="T24" fmla="*/ 17 w 33"/>
              <a:gd name="T25" fmla="*/ 0 h 41"/>
              <a:gd name="T26" fmla="*/ 8 w 33"/>
              <a:gd name="T27" fmla="*/ 2 h 41"/>
              <a:gd name="T28" fmla="*/ 3 w 33"/>
              <a:gd name="T29" fmla="*/ 6 h 41"/>
              <a:gd name="T30" fmla="*/ 1 w 33"/>
              <a:gd name="T31" fmla="*/ 13 h 41"/>
              <a:gd name="T32" fmla="*/ 12 w 33"/>
              <a:gd name="T33" fmla="*/ 14 h 41"/>
              <a:gd name="T34" fmla="*/ 14 w 33"/>
              <a:gd name="T35" fmla="*/ 9 h 41"/>
              <a:gd name="T36" fmla="*/ 17 w 33"/>
              <a:gd name="T37" fmla="*/ 8 h 41"/>
              <a:gd name="T38" fmla="*/ 20 w 33"/>
              <a:gd name="T39" fmla="*/ 9 h 41"/>
              <a:gd name="T40" fmla="*/ 22 w 33"/>
              <a:gd name="T41" fmla="*/ 12 h 41"/>
              <a:gd name="T42" fmla="*/ 20 w 33"/>
              <a:gd name="T43" fmla="*/ 16 h 41"/>
              <a:gd name="T44" fmla="*/ 14 w 33"/>
              <a:gd name="T45"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41">
                <a:moveTo>
                  <a:pt x="14" y="21"/>
                </a:moveTo>
                <a:cubicBezTo>
                  <a:pt x="9" y="25"/>
                  <a:pt x="5" y="29"/>
                  <a:pt x="3" y="31"/>
                </a:cubicBezTo>
                <a:cubicBezTo>
                  <a:pt x="1" y="34"/>
                  <a:pt x="0" y="37"/>
                  <a:pt x="0" y="41"/>
                </a:cubicBezTo>
                <a:cubicBezTo>
                  <a:pt x="33" y="41"/>
                  <a:pt x="33" y="41"/>
                  <a:pt x="33" y="41"/>
                </a:cubicBezTo>
                <a:cubicBezTo>
                  <a:pt x="33" y="32"/>
                  <a:pt x="33" y="32"/>
                  <a:pt x="33" y="32"/>
                </a:cubicBezTo>
                <a:cubicBezTo>
                  <a:pt x="16" y="32"/>
                  <a:pt x="16" y="32"/>
                  <a:pt x="16" y="32"/>
                </a:cubicBezTo>
                <a:cubicBezTo>
                  <a:pt x="17" y="31"/>
                  <a:pt x="18" y="30"/>
                  <a:pt x="18" y="29"/>
                </a:cubicBezTo>
                <a:cubicBezTo>
                  <a:pt x="19" y="29"/>
                  <a:pt x="21" y="28"/>
                  <a:pt x="23" y="26"/>
                </a:cubicBezTo>
                <a:cubicBezTo>
                  <a:pt x="27" y="23"/>
                  <a:pt x="29" y="21"/>
                  <a:pt x="31" y="19"/>
                </a:cubicBezTo>
                <a:cubicBezTo>
                  <a:pt x="32" y="17"/>
                  <a:pt x="33" y="14"/>
                  <a:pt x="33" y="12"/>
                </a:cubicBezTo>
                <a:cubicBezTo>
                  <a:pt x="33" y="9"/>
                  <a:pt x="32" y="7"/>
                  <a:pt x="31" y="6"/>
                </a:cubicBezTo>
                <a:cubicBezTo>
                  <a:pt x="30" y="4"/>
                  <a:pt x="28" y="2"/>
                  <a:pt x="26" y="2"/>
                </a:cubicBezTo>
                <a:cubicBezTo>
                  <a:pt x="24" y="1"/>
                  <a:pt x="21" y="0"/>
                  <a:pt x="17" y="0"/>
                </a:cubicBezTo>
                <a:cubicBezTo>
                  <a:pt x="13" y="0"/>
                  <a:pt x="10" y="1"/>
                  <a:pt x="8" y="2"/>
                </a:cubicBezTo>
                <a:cubicBezTo>
                  <a:pt x="6" y="3"/>
                  <a:pt x="4" y="4"/>
                  <a:pt x="3" y="6"/>
                </a:cubicBezTo>
                <a:cubicBezTo>
                  <a:pt x="2" y="7"/>
                  <a:pt x="1" y="10"/>
                  <a:pt x="1" y="13"/>
                </a:cubicBezTo>
                <a:cubicBezTo>
                  <a:pt x="12" y="14"/>
                  <a:pt x="12" y="14"/>
                  <a:pt x="12" y="14"/>
                </a:cubicBezTo>
                <a:cubicBezTo>
                  <a:pt x="12" y="12"/>
                  <a:pt x="13" y="10"/>
                  <a:pt x="14" y="9"/>
                </a:cubicBezTo>
                <a:cubicBezTo>
                  <a:pt x="14" y="8"/>
                  <a:pt x="16" y="8"/>
                  <a:pt x="17" y="8"/>
                </a:cubicBezTo>
                <a:cubicBezTo>
                  <a:pt x="18" y="8"/>
                  <a:pt x="19" y="8"/>
                  <a:pt x="20" y="9"/>
                </a:cubicBezTo>
                <a:cubicBezTo>
                  <a:pt x="21" y="10"/>
                  <a:pt x="22" y="11"/>
                  <a:pt x="22" y="12"/>
                </a:cubicBezTo>
                <a:cubicBezTo>
                  <a:pt x="22" y="13"/>
                  <a:pt x="21" y="14"/>
                  <a:pt x="20" y="16"/>
                </a:cubicBezTo>
                <a:cubicBezTo>
                  <a:pt x="19" y="17"/>
                  <a:pt x="17" y="19"/>
                  <a:pt x="14" y="21"/>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10" name="Freeform 38"/>
          <p:cNvSpPr/>
          <p:nvPr/>
        </p:nvSpPr>
        <p:spPr bwMode="auto">
          <a:xfrm>
            <a:off x="16777185" y="8450024"/>
            <a:ext cx="119253" cy="148302"/>
          </a:xfrm>
          <a:custGeom>
            <a:avLst/>
            <a:gdLst>
              <a:gd name="T0" fmla="*/ 17 w 33"/>
              <a:gd name="T1" fmla="*/ 35 h 41"/>
              <a:gd name="T2" fmla="*/ 13 w 33"/>
              <a:gd name="T3" fmla="*/ 33 h 41"/>
              <a:gd name="T4" fmla="*/ 11 w 33"/>
              <a:gd name="T5" fmla="*/ 29 h 41"/>
              <a:gd name="T6" fmla="*/ 0 w 33"/>
              <a:gd name="T7" fmla="*/ 30 h 41"/>
              <a:gd name="T8" fmla="*/ 3 w 33"/>
              <a:gd name="T9" fmla="*/ 36 h 41"/>
              <a:gd name="T10" fmla="*/ 9 w 33"/>
              <a:gd name="T11" fmla="*/ 40 h 41"/>
              <a:gd name="T12" fmla="*/ 17 w 33"/>
              <a:gd name="T13" fmla="*/ 41 h 41"/>
              <a:gd name="T14" fmla="*/ 26 w 33"/>
              <a:gd name="T15" fmla="*/ 40 h 41"/>
              <a:gd name="T16" fmla="*/ 31 w 33"/>
              <a:gd name="T17" fmla="*/ 35 h 41"/>
              <a:gd name="T18" fmla="*/ 33 w 33"/>
              <a:gd name="T19" fmla="*/ 28 h 41"/>
              <a:gd name="T20" fmla="*/ 32 w 33"/>
              <a:gd name="T21" fmla="*/ 23 h 41"/>
              <a:gd name="T22" fmla="*/ 29 w 33"/>
              <a:gd name="T23" fmla="*/ 20 h 41"/>
              <a:gd name="T24" fmla="*/ 25 w 33"/>
              <a:gd name="T25" fmla="*/ 19 h 41"/>
              <a:gd name="T26" fmla="*/ 30 w 33"/>
              <a:gd name="T27" fmla="*/ 15 h 41"/>
              <a:gd name="T28" fmla="*/ 31 w 33"/>
              <a:gd name="T29" fmla="*/ 10 h 41"/>
              <a:gd name="T30" fmla="*/ 28 w 33"/>
              <a:gd name="T31" fmla="*/ 3 h 41"/>
              <a:gd name="T32" fmla="*/ 16 w 33"/>
              <a:gd name="T33" fmla="*/ 0 h 41"/>
              <a:gd name="T34" fmla="*/ 6 w 33"/>
              <a:gd name="T35" fmla="*/ 3 h 41"/>
              <a:gd name="T36" fmla="*/ 1 w 33"/>
              <a:gd name="T37" fmla="*/ 10 h 41"/>
              <a:gd name="T38" fmla="*/ 11 w 33"/>
              <a:gd name="T39" fmla="*/ 12 h 41"/>
              <a:gd name="T40" fmla="*/ 13 w 33"/>
              <a:gd name="T41" fmla="*/ 8 h 41"/>
              <a:gd name="T42" fmla="*/ 16 w 33"/>
              <a:gd name="T43" fmla="*/ 7 h 41"/>
              <a:gd name="T44" fmla="*/ 19 w 33"/>
              <a:gd name="T45" fmla="*/ 8 h 41"/>
              <a:gd name="T46" fmla="*/ 20 w 33"/>
              <a:gd name="T47" fmla="*/ 11 h 41"/>
              <a:gd name="T48" fmla="*/ 19 w 33"/>
              <a:gd name="T49" fmla="*/ 14 h 41"/>
              <a:gd name="T50" fmla="*/ 15 w 33"/>
              <a:gd name="T51" fmla="*/ 16 h 41"/>
              <a:gd name="T52" fmla="*/ 14 w 33"/>
              <a:gd name="T53" fmla="*/ 16 h 41"/>
              <a:gd name="T54" fmla="*/ 13 w 33"/>
              <a:gd name="T55" fmla="*/ 23 h 41"/>
              <a:gd name="T56" fmla="*/ 17 w 33"/>
              <a:gd name="T57" fmla="*/ 23 h 41"/>
              <a:gd name="T58" fmla="*/ 21 w 33"/>
              <a:gd name="T59" fmla="*/ 24 h 41"/>
              <a:gd name="T60" fmla="*/ 22 w 33"/>
              <a:gd name="T61" fmla="*/ 29 h 41"/>
              <a:gd name="T62" fmla="*/ 21 w 33"/>
              <a:gd name="T63" fmla="*/ 33 h 41"/>
              <a:gd name="T64" fmla="*/ 17 w 33"/>
              <a:gd name="T65" fmla="*/ 3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41">
                <a:moveTo>
                  <a:pt x="17" y="35"/>
                </a:moveTo>
                <a:cubicBezTo>
                  <a:pt x="15" y="35"/>
                  <a:pt x="14" y="34"/>
                  <a:pt x="13" y="33"/>
                </a:cubicBezTo>
                <a:cubicBezTo>
                  <a:pt x="12" y="32"/>
                  <a:pt x="12" y="31"/>
                  <a:pt x="11" y="29"/>
                </a:cubicBezTo>
                <a:cubicBezTo>
                  <a:pt x="0" y="30"/>
                  <a:pt x="0" y="30"/>
                  <a:pt x="0" y="30"/>
                </a:cubicBezTo>
                <a:cubicBezTo>
                  <a:pt x="1" y="33"/>
                  <a:pt x="2" y="35"/>
                  <a:pt x="3" y="36"/>
                </a:cubicBezTo>
                <a:cubicBezTo>
                  <a:pt x="5" y="38"/>
                  <a:pt x="7" y="39"/>
                  <a:pt x="9" y="40"/>
                </a:cubicBezTo>
                <a:cubicBezTo>
                  <a:pt x="11" y="41"/>
                  <a:pt x="14" y="41"/>
                  <a:pt x="17" y="41"/>
                </a:cubicBezTo>
                <a:cubicBezTo>
                  <a:pt x="21" y="41"/>
                  <a:pt x="24" y="41"/>
                  <a:pt x="26" y="40"/>
                </a:cubicBezTo>
                <a:cubicBezTo>
                  <a:pt x="28" y="38"/>
                  <a:pt x="30" y="37"/>
                  <a:pt x="31" y="35"/>
                </a:cubicBezTo>
                <a:cubicBezTo>
                  <a:pt x="33" y="33"/>
                  <a:pt x="33" y="30"/>
                  <a:pt x="33" y="28"/>
                </a:cubicBezTo>
                <a:cubicBezTo>
                  <a:pt x="33" y="26"/>
                  <a:pt x="33" y="25"/>
                  <a:pt x="32" y="23"/>
                </a:cubicBezTo>
                <a:cubicBezTo>
                  <a:pt x="31" y="22"/>
                  <a:pt x="30" y="21"/>
                  <a:pt x="29" y="20"/>
                </a:cubicBezTo>
                <a:cubicBezTo>
                  <a:pt x="28" y="20"/>
                  <a:pt x="27" y="19"/>
                  <a:pt x="25" y="19"/>
                </a:cubicBezTo>
                <a:cubicBezTo>
                  <a:pt x="27" y="18"/>
                  <a:pt x="29" y="16"/>
                  <a:pt x="30" y="15"/>
                </a:cubicBezTo>
                <a:cubicBezTo>
                  <a:pt x="31" y="14"/>
                  <a:pt x="31" y="12"/>
                  <a:pt x="31" y="10"/>
                </a:cubicBezTo>
                <a:cubicBezTo>
                  <a:pt x="31" y="7"/>
                  <a:pt x="30" y="5"/>
                  <a:pt x="28" y="3"/>
                </a:cubicBezTo>
                <a:cubicBezTo>
                  <a:pt x="25" y="1"/>
                  <a:pt x="22" y="0"/>
                  <a:pt x="16" y="0"/>
                </a:cubicBezTo>
                <a:cubicBezTo>
                  <a:pt x="12" y="0"/>
                  <a:pt x="8" y="1"/>
                  <a:pt x="6" y="3"/>
                </a:cubicBezTo>
                <a:cubicBezTo>
                  <a:pt x="3" y="5"/>
                  <a:pt x="2" y="7"/>
                  <a:pt x="1" y="10"/>
                </a:cubicBezTo>
                <a:cubicBezTo>
                  <a:pt x="11" y="12"/>
                  <a:pt x="11" y="12"/>
                  <a:pt x="11" y="12"/>
                </a:cubicBezTo>
                <a:cubicBezTo>
                  <a:pt x="12" y="10"/>
                  <a:pt x="12" y="9"/>
                  <a:pt x="13" y="8"/>
                </a:cubicBezTo>
                <a:cubicBezTo>
                  <a:pt x="14" y="7"/>
                  <a:pt x="15" y="7"/>
                  <a:pt x="16" y="7"/>
                </a:cubicBezTo>
                <a:cubicBezTo>
                  <a:pt x="17" y="7"/>
                  <a:pt x="18" y="7"/>
                  <a:pt x="19" y="8"/>
                </a:cubicBezTo>
                <a:cubicBezTo>
                  <a:pt x="20" y="9"/>
                  <a:pt x="20" y="10"/>
                  <a:pt x="20" y="11"/>
                </a:cubicBezTo>
                <a:cubicBezTo>
                  <a:pt x="20" y="12"/>
                  <a:pt x="20" y="13"/>
                  <a:pt x="19" y="14"/>
                </a:cubicBezTo>
                <a:cubicBezTo>
                  <a:pt x="18" y="15"/>
                  <a:pt x="17" y="16"/>
                  <a:pt x="15" y="16"/>
                </a:cubicBezTo>
                <a:cubicBezTo>
                  <a:pt x="15" y="16"/>
                  <a:pt x="14" y="16"/>
                  <a:pt x="14" y="16"/>
                </a:cubicBezTo>
                <a:cubicBezTo>
                  <a:pt x="13" y="23"/>
                  <a:pt x="13" y="23"/>
                  <a:pt x="13" y="23"/>
                </a:cubicBezTo>
                <a:cubicBezTo>
                  <a:pt x="15" y="23"/>
                  <a:pt x="16" y="23"/>
                  <a:pt x="17" y="23"/>
                </a:cubicBezTo>
                <a:cubicBezTo>
                  <a:pt x="18" y="23"/>
                  <a:pt x="20" y="23"/>
                  <a:pt x="21" y="24"/>
                </a:cubicBezTo>
                <a:cubicBezTo>
                  <a:pt x="22" y="25"/>
                  <a:pt x="22" y="27"/>
                  <a:pt x="22" y="29"/>
                </a:cubicBezTo>
                <a:cubicBezTo>
                  <a:pt x="22" y="30"/>
                  <a:pt x="22" y="32"/>
                  <a:pt x="21" y="33"/>
                </a:cubicBezTo>
                <a:cubicBezTo>
                  <a:pt x="20" y="34"/>
                  <a:pt x="18" y="35"/>
                  <a:pt x="17" y="35"/>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11" name="Rectangle 39"/>
          <p:cNvSpPr>
            <a:spLocks noChangeArrowheads="1"/>
          </p:cNvSpPr>
          <p:nvPr/>
        </p:nvSpPr>
        <p:spPr bwMode="auto">
          <a:xfrm>
            <a:off x="15696265" y="8431677"/>
            <a:ext cx="76443" cy="73386"/>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12" name="Rectangle 40"/>
          <p:cNvSpPr>
            <a:spLocks noChangeArrowheads="1"/>
          </p:cNvSpPr>
          <p:nvPr/>
        </p:nvSpPr>
        <p:spPr bwMode="auto">
          <a:xfrm>
            <a:off x="15809402" y="8431677"/>
            <a:ext cx="71858" cy="73386"/>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13" name="Rectangle 41"/>
          <p:cNvSpPr>
            <a:spLocks noChangeArrowheads="1"/>
          </p:cNvSpPr>
          <p:nvPr/>
        </p:nvSpPr>
        <p:spPr bwMode="auto">
          <a:xfrm>
            <a:off x="15917953" y="8431677"/>
            <a:ext cx="74915" cy="73386"/>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14" name="Rectangle 42"/>
          <p:cNvSpPr>
            <a:spLocks noChangeArrowheads="1"/>
          </p:cNvSpPr>
          <p:nvPr/>
        </p:nvSpPr>
        <p:spPr bwMode="auto">
          <a:xfrm>
            <a:off x="15696265" y="8541756"/>
            <a:ext cx="76443" cy="74915"/>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15" name="Rectangle 43"/>
          <p:cNvSpPr>
            <a:spLocks noChangeArrowheads="1"/>
          </p:cNvSpPr>
          <p:nvPr/>
        </p:nvSpPr>
        <p:spPr bwMode="auto">
          <a:xfrm>
            <a:off x="15809402" y="8541756"/>
            <a:ext cx="71858" cy="74915"/>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16" name="Rectangle 44"/>
          <p:cNvSpPr>
            <a:spLocks noChangeArrowheads="1"/>
          </p:cNvSpPr>
          <p:nvPr/>
        </p:nvSpPr>
        <p:spPr bwMode="auto">
          <a:xfrm>
            <a:off x="15917953" y="8541756"/>
            <a:ext cx="74915" cy="74915"/>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17" name="Rectangle 45"/>
          <p:cNvSpPr>
            <a:spLocks noChangeArrowheads="1"/>
          </p:cNvSpPr>
          <p:nvPr/>
        </p:nvSpPr>
        <p:spPr bwMode="auto">
          <a:xfrm>
            <a:off x="15928655" y="8243625"/>
            <a:ext cx="53511" cy="73386"/>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18" name="Rectangle 46"/>
          <p:cNvSpPr>
            <a:spLocks noChangeArrowheads="1"/>
          </p:cNvSpPr>
          <p:nvPr/>
        </p:nvSpPr>
        <p:spPr bwMode="auto">
          <a:xfrm>
            <a:off x="15706966" y="8243625"/>
            <a:ext cx="55040" cy="73386"/>
          </a:xfrm>
          <a:prstGeom prst="rect">
            <a:avLst/>
          </a:prstGeom>
          <a:solidFill>
            <a:srgbClr val="505A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19" name="Freeform 47"/>
          <p:cNvSpPr>
            <a:spLocks noEditPoints="1"/>
          </p:cNvSpPr>
          <p:nvPr/>
        </p:nvSpPr>
        <p:spPr bwMode="auto">
          <a:xfrm>
            <a:off x="15613704" y="8283376"/>
            <a:ext cx="463251" cy="423501"/>
          </a:xfrm>
          <a:custGeom>
            <a:avLst/>
            <a:gdLst>
              <a:gd name="T0" fmla="*/ 303 w 303"/>
              <a:gd name="T1" fmla="*/ 41 h 277"/>
              <a:gd name="T2" fmla="*/ 303 w 303"/>
              <a:gd name="T3" fmla="*/ 0 h 277"/>
              <a:gd name="T4" fmla="*/ 253 w 303"/>
              <a:gd name="T5" fmla="*/ 0 h 277"/>
              <a:gd name="T6" fmla="*/ 253 w 303"/>
              <a:gd name="T7" fmla="*/ 36 h 277"/>
              <a:gd name="T8" fmla="*/ 191 w 303"/>
              <a:gd name="T9" fmla="*/ 36 h 277"/>
              <a:gd name="T10" fmla="*/ 191 w 303"/>
              <a:gd name="T11" fmla="*/ 0 h 277"/>
              <a:gd name="T12" fmla="*/ 111 w 303"/>
              <a:gd name="T13" fmla="*/ 0 h 277"/>
              <a:gd name="T14" fmla="*/ 111 w 303"/>
              <a:gd name="T15" fmla="*/ 36 h 277"/>
              <a:gd name="T16" fmla="*/ 50 w 303"/>
              <a:gd name="T17" fmla="*/ 36 h 277"/>
              <a:gd name="T18" fmla="*/ 50 w 303"/>
              <a:gd name="T19" fmla="*/ 0 h 277"/>
              <a:gd name="T20" fmla="*/ 0 w 303"/>
              <a:gd name="T21" fmla="*/ 0 h 277"/>
              <a:gd name="T22" fmla="*/ 0 w 303"/>
              <a:gd name="T23" fmla="*/ 277 h 277"/>
              <a:gd name="T24" fmla="*/ 303 w 303"/>
              <a:gd name="T25" fmla="*/ 277 h 277"/>
              <a:gd name="T26" fmla="*/ 303 w 303"/>
              <a:gd name="T27" fmla="*/ 41 h 277"/>
              <a:gd name="T28" fmla="*/ 267 w 303"/>
              <a:gd name="T29" fmla="*/ 244 h 277"/>
              <a:gd name="T30" fmla="*/ 35 w 303"/>
              <a:gd name="T31" fmla="*/ 244 h 277"/>
              <a:gd name="T32" fmla="*/ 35 w 303"/>
              <a:gd name="T33" fmla="*/ 71 h 277"/>
              <a:gd name="T34" fmla="*/ 267 w 303"/>
              <a:gd name="T35" fmla="*/ 71 h 277"/>
              <a:gd name="T36" fmla="*/ 267 w 303"/>
              <a:gd name="T37" fmla="*/ 24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3" h="277">
                <a:moveTo>
                  <a:pt x="303" y="41"/>
                </a:moveTo>
                <a:lnTo>
                  <a:pt x="303" y="0"/>
                </a:lnTo>
                <a:lnTo>
                  <a:pt x="253" y="0"/>
                </a:lnTo>
                <a:lnTo>
                  <a:pt x="253" y="36"/>
                </a:lnTo>
                <a:lnTo>
                  <a:pt x="191" y="36"/>
                </a:lnTo>
                <a:lnTo>
                  <a:pt x="191" y="0"/>
                </a:lnTo>
                <a:lnTo>
                  <a:pt x="111" y="0"/>
                </a:lnTo>
                <a:lnTo>
                  <a:pt x="111" y="36"/>
                </a:lnTo>
                <a:lnTo>
                  <a:pt x="50" y="36"/>
                </a:lnTo>
                <a:lnTo>
                  <a:pt x="50" y="0"/>
                </a:lnTo>
                <a:lnTo>
                  <a:pt x="0" y="0"/>
                </a:lnTo>
                <a:lnTo>
                  <a:pt x="0" y="277"/>
                </a:lnTo>
                <a:lnTo>
                  <a:pt x="303" y="277"/>
                </a:lnTo>
                <a:lnTo>
                  <a:pt x="303" y="41"/>
                </a:lnTo>
                <a:close/>
                <a:moveTo>
                  <a:pt x="267" y="244"/>
                </a:moveTo>
                <a:lnTo>
                  <a:pt x="35" y="244"/>
                </a:lnTo>
                <a:lnTo>
                  <a:pt x="35" y="71"/>
                </a:lnTo>
                <a:lnTo>
                  <a:pt x="267" y="71"/>
                </a:lnTo>
                <a:lnTo>
                  <a:pt x="267" y="24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20" name="Freeform 48"/>
          <p:cNvSpPr/>
          <p:nvPr/>
        </p:nvSpPr>
        <p:spPr bwMode="auto">
          <a:xfrm>
            <a:off x="14687202" y="8243624"/>
            <a:ext cx="155946" cy="155946"/>
          </a:xfrm>
          <a:custGeom>
            <a:avLst/>
            <a:gdLst>
              <a:gd name="T0" fmla="*/ 41 w 43"/>
              <a:gd name="T1" fmla="*/ 10 h 43"/>
              <a:gd name="T2" fmla="*/ 43 w 43"/>
              <a:gd name="T3" fmla="*/ 9 h 43"/>
              <a:gd name="T4" fmla="*/ 25 w 43"/>
              <a:gd name="T5" fmla="*/ 0 h 43"/>
              <a:gd name="T6" fmla="*/ 0 w 43"/>
              <a:gd name="T7" fmla="*/ 25 h 43"/>
              <a:gd name="T8" fmla="*/ 9 w 43"/>
              <a:gd name="T9" fmla="*/ 43 h 43"/>
              <a:gd name="T10" fmla="*/ 10 w 43"/>
              <a:gd name="T11" fmla="*/ 41 h 43"/>
              <a:gd name="T12" fmla="*/ 22 w 43"/>
              <a:gd name="T13" fmla="*/ 22 h 43"/>
              <a:gd name="T14" fmla="*/ 41 w 43"/>
              <a:gd name="T15" fmla="*/ 1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43">
                <a:moveTo>
                  <a:pt x="41" y="10"/>
                </a:moveTo>
                <a:cubicBezTo>
                  <a:pt x="42" y="9"/>
                  <a:pt x="43" y="9"/>
                  <a:pt x="43" y="9"/>
                </a:cubicBezTo>
                <a:cubicBezTo>
                  <a:pt x="39" y="3"/>
                  <a:pt x="32" y="0"/>
                  <a:pt x="25" y="0"/>
                </a:cubicBezTo>
                <a:cubicBezTo>
                  <a:pt x="11" y="0"/>
                  <a:pt x="0" y="11"/>
                  <a:pt x="0" y="25"/>
                </a:cubicBezTo>
                <a:cubicBezTo>
                  <a:pt x="0" y="32"/>
                  <a:pt x="3" y="39"/>
                  <a:pt x="9" y="43"/>
                </a:cubicBezTo>
                <a:cubicBezTo>
                  <a:pt x="9" y="43"/>
                  <a:pt x="9" y="42"/>
                  <a:pt x="10" y="41"/>
                </a:cubicBezTo>
                <a:cubicBezTo>
                  <a:pt x="13" y="34"/>
                  <a:pt x="17" y="28"/>
                  <a:pt x="22" y="22"/>
                </a:cubicBezTo>
                <a:cubicBezTo>
                  <a:pt x="28" y="17"/>
                  <a:pt x="34" y="13"/>
                  <a:pt x="41" y="1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21" name="Freeform 49"/>
          <p:cNvSpPr/>
          <p:nvPr/>
        </p:nvSpPr>
        <p:spPr bwMode="auto">
          <a:xfrm>
            <a:off x="14994508" y="8243624"/>
            <a:ext cx="155946" cy="155946"/>
          </a:xfrm>
          <a:custGeom>
            <a:avLst/>
            <a:gdLst>
              <a:gd name="T0" fmla="*/ 18 w 43"/>
              <a:gd name="T1" fmla="*/ 0 h 43"/>
              <a:gd name="T2" fmla="*/ 0 w 43"/>
              <a:gd name="T3" fmla="*/ 9 h 43"/>
              <a:gd name="T4" fmla="*/ 2 w 43"/>
              <a:gd name="T5" fmla="*/ 10 h 43"/>
              <a:gd name="T6" fmla="*/ 21 w 43"/>
              <a:gd name="T7" fmla="*/ 22 h 43"/>
              <a:gd name="T8" fmla="*/ 33 w 43"/>
              <a:gd name="T9" fmla="*/ 41 h 43"/>
              <a:gd name="T10" fmla="*/ 34 w 43"/>
              <a:gd name="T11" fmla="*/ 43 h 43"/>
              <a:gd name="T12" fmla="*/ 43 w 43"/>
              <a:gd name="T13" fmla="*/ 25 h 43"/>
              <a:gd name="T14" fmla="*/ 18 w 43"/>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43">
                <a:moveTo>
                  <a:pt x="18" y="0"/>
                </a:moveTo>
                <a:cubicBezTo>
                  <a:pt x="11" y="0"/>
                  <a:pt x="4" y="3"/>
                  <a:pt x="0" y="9"/>
                </a:cubicBezTo>
                <a:cubicBezTo>
                  <a:pt x="0" y="9"/>
                  <a:pt x="1" y="9"/>
                  <a:pt x="2" y="10"/>
                </a:cubicBezTo>
                <a:cubicBezTo>
                  <a:pt x="9" y="13"/>
                  <a:pt x="15" y="17"/>
                  <a:pt x="21" y="22"/>
                </a:cubicBezTo>
                <a:cubicBezTo>
                  <a:pt x="26" y="28"/>
                  <a:pt x="30" y="34"/>
                  <a:pt x="33" y="41"/>
                </a:cubicBezTo>
                <a:cubicBezTo>
                  <a:pt x="34" y="42"/>
                  <a:pt x="34" y="43"/>
                  <a:pt x="34" y="43"/>
                </a:cubicBezTo>
                <a:cubicBezTo>
                  <a:pt x="40" y="39"/>
                  <a:pt x="43" y="32"/>
                  <a:pt x="43" y="25"/>
                </a:cubicBezTo>
                <a:cubicBezTo>
                  <a:pt x="43" y="11"/>
                  <a:pt x="32" y="0"/>
                  <a:pt x="18" y="0"/>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22" name="Freeform 50"/>
          <p:cNvSpPr>
            <a:spLocks noEditPoints="1"/>
          </p:cNvSpPr>
          <p:nvPr/>
        </p:nvSpPr>
        <p:spPr bwMode="auto">
          <a:xfrm>
            <a:off x="14742243" y="8298666"/>
            <a:ext cx="354700" cy="408212"/>
          </a:xfrm>
          <a:custGeom>
            <a:avLst/>
            <a:gdLst>
              <a:gd name="T0" fmla="*/ 98 w 98"/>
              <a:gd name="T1" fmla="*/ 49 h 113"/>
              <a:gd name="T2" fmla="*/ 49 w 98"/>
              <a:gd name="T3" fmla="*/ 0 h 113"/>
              <a:gd name="T4" fmla="*/ 0 w 98"/>
              <a:gd name="T5" fmla="*/ 49 h 113"/>
              <a:gd name="T6" fmla="*/ 17 w 98"/>
              <a:gd name="T7" fmla="*/ 86 h 113"/>
              <a:gd name="T8" fmla="*/ 0 w 98"/>
              <a:gd name="T9" fmla="*/ 103 h 113"/>
              <a:gd name="T10" fmla="*/ 10 w 98"/>
              <a:gd name="T11" fmla="*/ 113 h 113"/>
              <a:gd name="T12" fmla="*/ 29 w 98"/>
              <a:gd name="T13" fmla="*/ 94 h 113"/>
              <a:gd name="T14" fmla="*/ 49 w 98"/>
              <a:gd name="T15" fmla="*/ 98 h 113"/>
              <a:gd name="T16" fmla="*/ 69 w 98"/>
              <a:gd name="T17" fmla="*/ 94 h 113"/>
              <a:gd name="T18" fmla="*/ 88 w 98"/>
              <a:gd name="T19" fmla="*/ 113 h 113"/>
              <a:gd name="T20" fmla="*/ 98 w 98"/>
              <a:gd name="T21" fmla="*/ 103 h 113"/>
              <a:gd name="T22" fmla="*/ 81 w 98"/>
              <a:gd name="T23" fmla="*/ 86 h 113"/>
              <a:gd name="T24" fmla="*/ 98 w 98"/>
              <a:gd name="T25" fmla="*/ 49 h 113"/>
              <a:gd name="T26" fmla="*/ 49 w 98"/>
              <a:gd name="T27" fmla="*/ 84 h 113"/>
              <a:gd name="T28" fmla="*/ 14 w 98"/>
              <a:gd name="T29" fmla="*/ 49 h 113"/>
              <a:gd name="T30" fmla="*/ 49 w 98"/>
              <a:gd name="T31" fmla="*/ 15 h 113"/>
              <a:gd name="T32" fmla="*/ 84 w 98"/>
              <a:gd name="T33" fmla="*/ 49 h 113"/>
              <a:gd name="T34" fmla="*/ 49 w 98"/>
              <a:gd name="T35" fmla="*/ 8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13">
                <a:moveTo>
                  <a:pt x="98" y="49"/>
                </a:moveTo>
                <a:cubicBezTo>
                  <a:pt x="98" y="22"/>
                  <a:pt x="76" y="0"/>
                  <a:pt x="49" y="0"/>
                </a:cubicBezTo>
                <a:cubicBezTo>
                  <a:pt x="22" y="0"/>
                  <a:pt x="0" y="22"/>
                  <a:pt x="0" y="49"/>
                </a:cubicBezTo>
                <a:cubicBezTo>
                  <a:pt x="0" y="64"/>
                  <a:pt x="6" y="77"/>
                  <a:pt x="17" y="86"/>
                </a:cubicBezTo>
                <a:cubicBezTo>
                  <a:pt x="0" y="103"/>
                  <a:pt x="0" y="103"/>
                  <a:pt x="0" y="103"/>
                </a:cubicBezTo>
                <a:cubicBezTo>
                  <a:pt x="10" y="113"/>
                  <a:pt x="10" y="113"/>
                  <a:pt x="10" y="113"/>
                </a:cubicBezTo>
                <a:cubicBezTo>
                  <a:pt x="29" y="94"/>
                  <a:pt x="29" y="94"/>
                  <a:pt x="29" y="94"/>
                </a:cubicBezTo>
                <a:cubicBezTo>
                  <a:pt x="35" y="97"/>
                  <a:pt x="42" y="98"/>
                  <a:pt x="49" y="98"/>
                </a:cubicBezTo>
                <a:cubicBezTo>
                  <a:pt x="56" y="98"/>
                  <a:pt x="63" y="97"/>
                  <a:pt x="69" y="94"/>
                </a:cubicBezTo>
                <a:cubicBezTo>
                  <a:pt x="88" y="113"/>
                  <a:pt x="88" y="113"/>
                  <a:pt x="88" y="113"/>
                </a:cubicBezTo>
                <a:cubicBezTo>
                  <a:pt x="98" y="103"/>
                  <a:pt x="98" y="103"/>
                  <a:pt x="98" y="103"/>
                </a:cubicBezTo>
                <a:cubicBezTo>
                  <a:pt x="81" y="86"/>
                  <a:pt x="81" y="86"/>
                  <a:pt x="81" y="86"/>
                </a:cubicBezTo>
                <a:cubicBezTo>
                  <a:pt x="92" y="77"/>
                  <a:pt x="98" y="64"/>
                  <a:pt x="98" y="49"/>
                </a:cubicBezTo>
                <a:close/>
                <a:moveTo>
                  <a:pt x="49" y="84"/>
                </a:moveTo>
                <a:cubicBezTo>
                  <a:pt x="30" y="84"/>
                  <a:pt x="14" y="68"/>
                  <a:pt x="14" y="49"/>
                </a:cubicBezTo>
                <a:cubicBezTo>
                  <a:pt x="14" y="30"/>
                  <a:pt x="30" y="15"/>
                  <a:pt x="49" y="15"/>
                </a:cubicBezTo>
                <a:cubicBezTo>
                  <a:pt x="68" y="15"/>
                  <a:pt x="84" y="30"/>
                  <a:pt x="84" y="49"/>
                </a:cubicBezTo>
                <a:cubicBezTo>
                  <a:pt x="84" y="68"/>
                  <a:pt x="68" y="84"/>
                  <a:pt x="49" y="84"/>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23" name="Freeform 51"/>
          <p:cNvSpPr/>
          <p:nvPr/>
        </p:nvSpPr>
        <p:spPr bwMode="auto">
          <a:xfrm>
            <a:off x="14901245" y="8388868"/>
            <a:ext cx="105493" cy="140657"/>
          </a:xfrm>
          <a:custGeom>
            <a:avLst/>
            <a:gdLst>
              <a:gd name="T0" fmla="*/ 24 w 69"/>
              <a:gd name="T1" fmla="*/ 0 h 92"/>
              <a:gd name="T2" fmla="*/ 0 w 69"/>
              <a:gd name="T3" fmla="*/ 0 h 92"/>
              <a:gd name="T4" fmla="*/ 0 w 69"/>
              <a:gd name="T5" fmla="*/ 69 h 92"/>
              <a:gd name="T6" fmla="*/ 59 w 69"/>
              <a:gd name="T7" fmla="*/ 92 h 92"/>
              <a:gd name="T8" fmla="*/ 69 w 69"/>
              <a:gd name="T9" fmla="*/ 71 h 92"/>
              <a:gd name="T10" fmla="*/ 24 w 69"/>
              <a:gd name="T11" fmla="*/ 52 h 92"/>
              <a:gd name="T12" fmla="*/ 24 w 69"/>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69" h="92">
                <a:moveTo>
                  <a:pt x="24" y="0"/>
                </a:moveTo>
                <a:lnTo>
                  <a:pt x="0" y="0"/>
                </a:lnTo>
                <a:lnTo>
                  <a:pt x="0" y="69"/>
                </a:lnTo>
                <a:lnTo>
                  <a:pt x="59" y="92"/>
                </a:lnTo>
                <a:lnTo>
                  <a:pt x="69" y="71"/>
                </a:lnTo>
                <a:lnTo>
                  <a:pt x="24" y="52"/>
                </a:lnTo>
                <a:lnTo>
                  <a:pt x="24" y="0"/>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24" name="Freeform 72"/>
          <p:cNvSpPr/>
          <p:nvPr/>
        </p:nvSpPr>
        <p:spPr bwMode="auto">
          <a:xfrm>
            <a:off x="16615123" y="7629015"/>
            <a:ext cx="76443" cy="76443"/>
          </a:xfrm>
          <a:custGeom>
            <a:avLst/>
            <a:gdLst>
              <a:gd name="T0" fmla="*/ 0 w 50"/>
              <a:gd name="T1" fmla="*/ 24 h 50"/>
              <a:gd name="T2" fmla="*/ 26 w 50"/>
              <a:gd name="T3" fmla="*/ 50 h 50"/>
              <a:gd name="T4" fmla="*/ 50 w 50"/>
              <a:gd name="T5" fmla="*/ 24 h 50"/>
              <a:gd name="T6" fmla="*/ 26 w 50"/>
              <a:gd name="T7" fmla="*/ 0 h 50"/>
              <a:gd name="T8" fmla="*/ 0 w 50"/>
              <a:gd name="T9" fmla="*/ 24 h 50"/>
            </a:gdLst>
            <a:ahLst/>
            <a:cxnLst>
              <a:cxn ang="0">
                <a:pos x="T0" y="T1"/>
              </a:cxn>
              <a:cxn ang="0">
                <a:pos x="T2" y="T3"/>
              </a:cxn>
              <a:cxn ang="0">
                <a:pos x="T4" y="T5"/>
              </a:cxn>
              <a:cxn ang="0">
                <a:pos x="T6" y="T7"/>
              </a:cxn>
              <a:cxn ang="0">
                <a:pos x="T8" y="T9"/>
              </a:cxn>
            </a:cxnLst>
            <a:rect l="0" t="0" r="r" b="b"/>
            <a:pathLst>
              <a:path w="50" h="50">
                <a:moveTo>
                  <a:pt x="0" y="24"/>
                </a:moveTo>
                <a:lnTo>
                  <a:pt x="26" y="50"/>
                </a:lnTo>
                <a:lnTo>
                  <a:pt x="50" y="24"/>
                </a:lnTo>
                <a:lnTo>
                  <a:pt x="26" y="0"/>
                </a:lnTo>
                <a:lnTo>
                  <a:pt x="0" y="24"/>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25" name="Freeform 73"/>
          <p:cNvSpPr>
            <a:spLocks noEditPoints="1"/>
          </p:cNvSpPr>
          <p:nvPr/>
        </p:nvSpPr>
        <p:spPr bwMode="auto">
          <a:xfrm>
            <a:off x="16532564" y="7317123"/>
            <a:ext cx="469367" cy="470896"/>
          </a:xfrm>
          <a:custGeom>
            <a:avLst/>
            <a:gdLst>
              <a:gd name="T0" fmla="*/ 116 w 130"/>
              <a:gd name="T1" fmla="*/ 28 h 130"/>
              <a:gd name="T2" fmla="*/ 130 w 130"/>
              <a:gd name="T3" fmla="*/ 14 h 130"/>
              <a:gd name="T4" fmla="*/ 116 w 130"/>
              <a:gd name="T5" fmla="*/ 0 h 130"/>
              <a:gd name="T6" fmla="*/ 102 w 130"/>
              <a:gd name="T7" fmla="*/ 14 h 130"/>
              <a:gd name="T8" fmla="*/ 104 w 130"/>
              <a:gd name="T9" fmla="*/ 16 h 130"/>
              <a:gd name="T10" fmla="*/ 57 w 130"/>
              <a:gd name="T11" fmla="*/ 63 h 130"/>
              <a:gd name="T12" fmla="*/ 56 w 130"/>
              <a:gd name="T13" fmla="*/ 52 h 130"/>
              <a:gd name="T14" fmla="*/ 56 w 130"/>
              <a:gd name="T15" fmla="*/ 52 h 130"/>
              <a:gd name="T16" fmla="*/ 54 w 130"/>
              <a:gd name="T17" fmla="*/ 48 h 130"/>
              <a:gd name="T18" fmla="*/ 46 w 130"/>
              <a:gd name="T19" fmla="*/ 47 h 130"/>
              <a:gd name="T20" fmla="*/ 45 w 130"/>
              <a:gd name="T21" fmla="*/ 49 h 130"/>
              <a:gd name="T22" fmla="*/ 44 w 130"/>
              <a:gd name="T23" fmla="*/ 51 h 130"/>
              <a:gd name="T24" fmla="*/ 44 w 130"/>
              <a:gd name="T25" fmla="*/ 51 h 130"/>
              <a:gd name="T26" fmla="*/ 44 w 130"/>
              <a:gd name="T27" fmla="*/ 51 h 130"/>
              <a:gd name="T28" fmla="*/ 36 w 130"/>
              <a:gd name="T29" fmla="*/ 67 h 130"/>
              <a:gd name="T30" fmla="*/ 19 w 130"/>
              <a:gd name="T31" fmla="*/ 75 h 130"/>
              <a:gd name="T32" fmla="*/ 7 w 130"/>
              <a:gd name="T33" fmla="*/ 80 h 130"/>
              <a:gd name="T34" fmla="*/ 9 w 130"/>
              <a:gd name="T35" fmla="*/ 109 h 130"/>
              <a:gd name="T36" fmla="*/ 21 w 130"/>
              <a:gd name="T37" fmla="*/ 121 h 130"/>
              <a:gd name="T38" fmla="*/ 50 w 130"/>
              <a:gd name="T39" fmla="*/ 123 h 130"/>
              <a:gd name="T40" fmla="*/ 55 w 130"/>
              <a:gd name="T41" fmla="*/ 111 h 130"/>
              <a:gd name="T42" fmla="*/ 63 w 130"/>
              <a:gd name="T43" fmla="*/ 94 h 130"/>
              <a:gd name="T44" fmla="*/ 79 w 130"/>
              <a:gd name="T45" fmla="*/ 86 h 130"/>
              <a:gd name="T46" fmla="*/ 79 w 130"/>
              <a:gd name="T47" fmla="*/ 86 h 130"/>
              <a:gd name="T48" fmla="*/ 79 w 130"/>
              <a:gd name="T49" fmla="*/ 86 h 130"/>
              <a:gd name="T50" fmla="*/ 83 w 130"/>
              <a:gd name="T51" fmla="*/ 84 h 130"/>
              <a:gd name="T52" fmla="*/ 82 w 130"/>
              <a:gd name="T53" fmla="*/ 76 h 130"/>
              <a:gd name="T54" fmla="*/ 78 w 130"/>
              <a:gd name="T55" fmla="*/ 74 h 130"/>
              <a:gd name="T56" fmla="*/ 78 w 130"/>
              <a:gd name="T57" fmla="*/ 74 h 130"/>
              <a:gd name="T58" fmla="*/ 67 w 130"/>
              <a:gd name="T59" fmla="*/ 73 h 130"/>
              <a:gd name="T60" fmla="*/ 114 w 130"/>
              <a:gd name="T61" fmla="*/ 26 h 130"/>
              <a:gd name="T62" fmla="*/ 116 w 130"/>
              <a:gd name="T63" fmla="*/ 28 h 130"/>
              <a:gd name="T64" fmla="*/ 77 w 130"/>
              <a:gd name="T65" fmla="*/ 79 h 130"/>
              <a:gd name="T66" fmla="*/ 78 w 130"/>
              <a:gd name="T67" fmla="*/ 79 h 130"/>
              <a:gd name="T68" fmla="*/ 78 w 130"/>
              <a:gd name="T69" fmla="*/ 79 h 130"/>
              <a:gd name="T70" fmla="*/ 78 w 130"/>
              <a:gd name="T71" fmla="*/ 79 h 130"/>
              <a:gd name="T72" fmla="*/ 78 w 130"/>
              <a:gd name="T73" fmla="*/ 79 h 130"/>
              <a:gd name="T74" fmla="*/ 78 w 130"/>
              <a:gd name="T75" fmla="*/ 81 h 130"/>
              <a:gd name="T76" fmla="*/ 73 w 130"/>
              <a:gd name="T77" fmla="*/ 82 h 130"/>
              <a:gd name="T78" fmla="*/ 59 w 130"/>
              <a:gd name="T79" fmla="*/ 90 h 130"/>
              <a:gd name="T80" fmla="*/ 49 w 130"/>
              <a:gd name="T81" fmla="*/ 110 h 130"/>
              <a:gd name="T82" fmla="*/ 48 w 130"/>
              <a:gd name="T83" fmla="*/ 115 h 130"/>
              <a:gd name="T84" fmla="*/ 46 w 130"/>
              <a:gd name="T85" fmla="*/ 119 h 130"/>
              <a:gd name="T86" fmla="*/ 41 w 130"/>
              <a:gd name="T87" fmla="*/ 122 h 130"/>
              <a:gd name="T88" fmla="*/ 15 w 130"/>
              <a:gd name="T89" fmla="*/ 96 h 130"/>
              <a:gd name="T90" fmla="*/ 51 w 130"/>
              <a:gd name="T91" fmla="*/ 60 h 130"/>
              <a:gd name="T92" fmla="*/ 52 w 130"/>
              <a:gd name="T93" fmla="*/ 69 h 130"/>
              <a:gd name="T94" fmla="*/ 55 w 130"/>
              <a:gd name="T95" fmla="*/ 75 h 130"/>
              <a:gd name="T96" fmla="*/ 60 w 130"/>
              <a:gd name="T97" fmla="*/ 78 h 130"/>
              <a:gd name="T98" fmla="*/ 60 w 130"/>
              <a:gd name="T99" fmla="*/ 78 h 130"/>
              <a:gd name="T100" fmla="*/ 76 w 130"/>
              <a:gd name="T101" fmla="*/ 79 h 130"/>
              <a:gd name="T102" fmla="*/ 77 w 130"/>
              <a:gd name="T103" fmla="*/ 7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 h="130">
                <a:moveTo>
                  <a:pt x="116" y="28"/>
                </a:moveTo>
                <a:cubicBezTo>
                  <a:pt x="130" y="14"/>
                  <a:pt x="130" y="14"/>
                  <a:pt x="130" y="14"/>
                </a:cubicBezTo>
                <a:cubicBezTo>
                  <a:pt x="116" y="0"/>
                  <a:pt x="116" y="0"/>
                  <a:pt x="116" y="0"/>
                </a:cubicBezTo>
                <a:cubicBezTo>
                  <a:pt x="102" y="14"/>
                  <a:pt x="102" y="14"/>
                  <a:pt x="102" y="14"/>
                </a:cubicBezTo>
                <a:cubicBezTo>
                  <a:pt x="104" y="16"/>
                  <a:pt x="104" y="16"/>
                  <a:pt x="104" y="16"/>
                </a:cubicBezTo>
                <a:cubicBezTo>
                  <a:pt x="57" y="63"/>
                  <a:pt x="57" y="63"/>
                  <a:pt x="57" y="63"/>
                </a:cubicBezTo>
                <a:cubicBezTo>
                  <a:pt x="56" y="52"/>
                  <a:pt x="56" y="52"/>
                  <a:pt x="56" y="52"/>
                </a:cubicBezTo>
                <a:cubicBezTo>
                  <a:pt x="56" y="52"/>
                  <a:pt x="56" y="52"/>
                  <a:pt x="56" y="52"/>
                </a:cubicBezTo>
                <a:cubicBezTo>
                  <a:pt x="56" y="51"/>
                  <a:pt x="55" y="49"/>
                  <a:pt x="54" y="48"/>
                </a:cubicBezTo>
                <a:cubicBezTo>
                  <a:pt x="52" y="46"/>
                  <a:pt x="48" y="45"/>
                  <a:pt x="46" y="47"/>
                </a:cubicBezTo>
                <a:cubicBezTo>
                  <a:pt x="45" y="48"/>
                  <a:pt x="45" y="49"/>
                  <a:pt x="45" y="49"/>
                </a:cubicBezTo>
                <a:cubicBezTo>
                  <a:pt x="45" y="50"/>
                  <a:pt x="44" y="51"/>
                  <a:pt x="44" y="51"/>
                </a:cubicBezTo>
                <a:cubicBezTo>
                  <a:pt x="44" y="51"/>
                  <a:pt x="44" y="51"/>
                  <a:pt x="44" y="51"/>
                </a:cubicBezTo>
                <a:cubicBezTo>
                  <a:pt x="44" y="51"/>
                  <a:pt x="44" y="51"/>
                  <a:pt x="44" y="51"/>
                </a:cubicBezTo>
                <a:cubicBezTo>
                  <a:pt x="43" y="57"/>
                  <a:pt x="40" y="62"/>
                  <a:pt x="36" y="67"/>
                </a:cubicBezTo>
                <a:cubicBezTo>
                  <a:pt x="31" y="72"/>
                  <a:pt x="25" y="74"/>
                  <a:pt x="19" y="75"/>
                </a:cubicBezTo>
                <a:cubicBezTo>
                  <a:pt x="19" y="75"/>
                  <a:pt x="10" y="77"/>
                  <a:pt x="7" y="80"/>
                </a:cubicBezTo>
                <a:cubicBezTo>
                  <a:pt x="0" y="88"/>
                  <a:pt x="1" y="100"/>
                  <a:pt x="9" y="109"/>
                </a:cubicBezTo>
                <a:cubicBezTo>
                  <a:pt x="21" y="121"/>
                  <a:pt x="21" y="121"/>
                  <a:pt x="21" y="121"/>
                </a:cubicBezTo>
                <a:cubicBezTo>
                  <a:pt x="30" y="129"/>
                  <a:pt x="42" y="130"/>
                  <a:pt x="50" y="123"/>
                </a:cubicBezTo>
                <a:cubicBezTo>
                  <a:pt x="53" y="120"/>
                  <a:pt x="55" y="111"/>
                  <a:pt x="55" y="111"/>
                </a:cubicBezTo>
                <a:cubicBezTo>
                  <a:pt x="55" y="105"/>
                  <a:pt x="58" y="99"/>
                  <a:pt x="63" y="94"/>
                </a:cubicBezTo>
                <a:cubicBezTo>
                  <a:pt x="68" y="90"/>
                  <a:pt x="73" y="87"/>
                  <a:pt x="79" y="86"/>
                </a:cubicBezTo>
                <a:cubicBezTo>
                  <a:pt x="79" y="86"/>
                  <a:pt x="79" y="86"/>
                  <a:pt x="79" y="86"/>
                </a:cubicBezTo>
                <a:cubicBezTo>
                  <a:pt x="79" y="86"/>
                  <a:pt x="79" y="86"/>
                  <a:pt x="79" y="86"/>
                </a:cubicBezTo>
                <a:cubicBezTo>
                  <a:pt x="79" y="86"/>
                  <a:pt x="82" y="85"/>
                  <a:pt x="83" y="84"/>
                </a:cubicBezTo>
                <a:cubicBezTo>
                  <a:pt x="85" y="82"/>
                  <a:pt x="85" y="78"/>
                  <a:pt x="82" y="76"/>
                </a:cubicBezTo>
                <a:cubicBezTo>
                  <a:pt x="81" y="75"/>
                  <a:pt x="79" y="74"/>
                  <a:pt x="78" y="74"/>
                </a:cubicBezTo>
                <a:cubicBezTo>
                  <a:pt x="78" y="74"/>
                  <a:pt x="78" y="74"/>
                  <a:pt x="78" y="74"/>
                </a:cubicBezTo>
                <a:cubicBezTo>
                  <a:pt x="67" y="73"/>
                  <a:pt x="67" y="73"/>
                  <a:pt x="67" y="73"/>
                </a:cubicBezTo>
                <a:cubicBezTo>
                  <a:pt x="114" y="26"/>
                  <a:pt x="114" y="26"/>
                  <a:pt x="114" y="26"/>
                </a:cubicBezTo>
                <a:lnTo>
                  <a:pt x="116" y="28"/>
                </a:lnTo>
                <a:close/>
                <a:moveTo>
                  <a:pt x="77" y="79"/>
                </a:moveTo>
                <a:cubicBezTo>
                  <a:pt x="78" y="79"/>
                  <a:pt x="78" y="79"/>
                  <a:pt x="78" y="79"/>
                </a:cubicBezTo>
                <a:cubicBezTo>
                  <a:pt x="78" y="79"/>
                  <a:pt x="78" y="79"/>
                  <a:pt x="78" y="79"/>
                </a:cubicBezTo>
                <a:cubicBezTo>
                  <a:pt x="78" y="79"/>
                  <a:pt x="78" y="79"/>
                  <a:pt x="78" y="79"/>
                </a:cubicBezTo>
                <a:cubicBezTo>
                  <a:pt x="78" y="79"/>
                  <a:pt x="78" y="79"/>
                  <a:pt x="78" y="79"/>
                </a:cubicBezTo>
                <a:cubicBezTo>
                  <a:pt x="78" y="80"/>
                  <a:pt x="78" y="80"/>
                  <a:pt x="78" y="81"/>
                </a:cubicBezTo>
                <a:cubicBezTo>
                  <a:pt x="78" y="81"/>
                  <a:pt x="73" y="82"/>
                  <a:pt x="73" y="82"/>
                </a:cubicBezTo>
                <a:cubicBezTo>
                  <a:pt x="68" y="84"/>
                  <a:pt x="63" y="86"/>
                  <a:pt x="59" y="90"/>
                </a:cubicBezTo>
                <a:cubicBezTo>
                  <a:pt x="54" y="96"/>
                  <a:pt x="50" y="103"/>
                  <a:pt x="49" y="110"/>
                </a:cubicBezTo>
                <a:cubicBezTo>
                  <a:pt x="49" y="111"/>
                  <a:pt x="49" y="113"/>
                  <a:pt x="48" y="115"/>
                </a:cubicBezTo>
                <a:cubicBezTo>
                  <a:pt x="47" y="118"/>
                  <a:pt x="46" y="119"/>
                  <a:pt x="46" y="119"/>
                </a:cubicBezTo>
                <a:cubicBezTo>
                  <a:pt x="45" y="121"/>
                  <a:pt x="43" y="121"/>
                  <a:pt x="41" y="122"/>
                </a:cubicBezTo>
                <a:cubicBezTo>
                  <a:pt x="15" y="96"/>
                  <a:pt x="15" y="96"/>
                  <a:pt x="15" y="96"/>
                </a:cubicBezTo>
                <a:cubicBezTo>
                  <a:pt x="51" y="60"/>
                  <a:pt x="51" y="60"/>
                  <a:pt x="51" y="60"/>
                </a:cubicBezTo>
                <a:cubicBezTo>
                  <a:pt x="52" y="69"/>
                  <a:pt x="52" y="69"/>
                  <a:pt x="52" y="69"/>
                </a:cubicBezTo>
                <a:cubicBezTo>
                  <a:pt x="52" y="70"/>
                  <a:pt x="53" y="74"/>
                  <a:pt x="55" y="75"/>
                </a:cubicBezTo>
                <a:cubicBezTo>
                  <a:pt x="56" y="77"/>
                  <a:pt x="58" y="78"/>
                  <a:pt x="60" y="78"/>
                </a:cubicBezTo>
                <a:cubicBezTo>
                  <a:pt x="60" y="78"/>
                  <a:pt x="60" y="78"/>
                  <a:pt x="60" y="78"/>
                </a:cubicBezTo>
                <a:cubicBezTo>
                  <a:pt x="76" y="79"/>
                  <a:pt x="76" y="79"/>
                  <a:pt x="76" y="79"/>
                </a:cubicBezTo>
                <a:cubicBezTo>
                  <a:pt x="76" y="79"/>
                  <a:pt x="77" y="79"/>
                  <a:pt x="77" y="7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26" name="Freeform 74"/>
          <p:cNvSpPr>
            <a:spLocks noEditPoints="1"/>
          </p:cNvSpPr>
          <p:nvPr/>
        </p:nvSpPr>
        <p:spPr bwMode="auto">
          <a:xfrm>
            <a:off x="15613704" y="7317122"/>
            <a:ext cx="463251" cy="463251"/>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18 w 128"/>
              <a:gd name="T11" fmla="*/ 36 h 128"/>
              <a:gd name="T12" fmla="*/ 36 w 128"/>
              <a:gd name="T13" fmla="*/ 18 h 128"/>
              <a:gd name="T14" fmla="*/ 39 w 128"/>
              <a:gd name="T15" fmla="*/ 23 h 128"/>
              <a:gd name="T16" fmla="*/ 22 w 128"/>
              <a:gd name="T17" fmla="*/ 39 h 128"/>
              <a:gd name="T18" fmla="*/ 18 w 128"/>
              <a:gd name="T19" fmla="*/ 36 h 128"/>
              <a:gd name="T20" fmla="*/ 27 w 128"/>
              <a:gd name="T21" fmla="*/ 42 h 128"/>
              <a:gd name="T22" fmla="*/ 42 w 128"/>
              <a:gd name="T23" fmla="*/ 27 h 128"/>
              <a:gd name="T24" fmla="*/ 45 w 128"/>
              <a:gd name="T25" fmla="*/ 32 h 128"/>
              <a:gd name="T26" fmla="*/ 32 w 128"/>
              <a:gd name="T27" fmla="*/ 45 h 128"/>
              <a:gd name="T28" fmla="*/ 27 w 128"/>
              <a:gd name="T29" fmla="*/ 42 h 128"/>
              <a:gd name="T30" fmla="*/ 43 w 128"/>
              <a:gd name="T31" fmla="*/ 52 h 128"/>
              <a:gd name="T32" fmla="*/ 37 w 128"/>
              <a:gd name="T33" fmla="*/ 48 h 128"/>
              <a:gd name="T34" fmla="*/ 48 w 128"/>
              <a:gd name="T35" fmla="*/ 37 h 128"/>
              <a:gd name="T36" fmla="*/ 51 w 128"/>
              <a:gd name="T37" fmla="*/ 43 h 128"/>
              <a:gd name="T38" fmla="*/ 43 w 128"/>
              <a:gd name="T39" fmla="*/ 52 h 128"/>
              <a:gd name="T40" fmla="*/ 64 w 128"/>
              <a:gd name="T41" fmla="*/ 74 h 128"/>
              <a:gd name="T42" fmla="*/ 54 w 128"/>
              <a:gd name="T43" fmla="*/ 64 h 128"/>
              <a:gd name="T44" fmla="*/ 64 w 128"/>
              <a:gd name="T45" fmla="*/ 54 h 128"/>
              <a:gd name="T46" fmla="*/ 74 w 128"/>
              <a:gd name="T47" fmla="*/ 64 h 128"/>
              <a:gd name="T48" fmla="*/ 64 w 128"/>
              <a:gd name="T49" fmla="*/ 74 h 128"/>
              <a:gd name="T50" fmla="*/ 83 w 128"/>
              <a:gd name="T51" fmla="*/ 89 h 128"/>
              <a:gd name="T52" fmla="*/ 79 w 128"/>
              <a:gd name="T53" fmla="*/ 84 h 128"/>
              <a:gd name="T54" fmla="*/ 83 w 128"/>
              <a:gd name="T55" fmla="*/ 79 h 128"/>
              <a:gd name="T56" fmla="*/ 89 w 128"/>
              <a:gd name="T57" fmla="*/ 83 h 128"/>
              <a:gd name="T58" fmla="*/ 83 w 128"/>
              <a:gd name="T59" fmla="*/ 89 h 128"/>
              <a:gd name="T60" fmla="*/ 87 w 128"/>
              <a:gd name="T61" fmla="*/ 94 h 128"/>
              <a:gd name="T62" fmla="*/ 94 w 128"/>
              <a:gd name="T63" fmla="*/ 87 h 128"/>
              <a:gd name="T64" fmla="*/ 98 w 128"/>
              <a:gd name="T65" fmla="*/ 90 h 128"/>
              <a:gd name="T66" fmla="*/ 90 w 128"/>
              <a:gd name="T67" fmla="*/ 98 h 128"/>
              <a:gd name="T68" fmla="*/ 87 w 128"/>
              <a:gd name="T69" fmla="*/ 94 h 128"/>
              <a:gd name="T70" fmla="*/ 97 w 128"/>
              <a:gd name="T71" fmla="*/ 107 h 128"/>
              <a:gd name="T72" fmla="*/ 93 w 128"/>
              <a:gd name="T73" fmla="*/ 103 h 128"/>
              <a:gd name="T74" fmla="*/ 102 w 128"/>
              <a:gd name="T75" fmla="*/ 94 h 128"/>
              <a:gd name="T76" fmla="*/ 107 w 128"/>
              <a:gd name="T77" fmla="*/ 97 h 128"/>
              <a:gd name="T78" fmla="*/ 97 w 128"/>
              <a:gd name="T79" fmla="*/ 10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18" y="36"/>
                </a:moveTo>
                <a:cubicBezTo>
                  <a:pt x="22" y="29"/>
                  <a:pt x="29" y="22"/>
                  <a:pt x="36" y="18"/>
                </a:cubicBezTo>
                <a:cubicBezTo>
                  <a:pt x="39" y="23"/>
                  <a:pt x="39" y="23"/>
                  <a:pt x="39" y="23"/>
                </a:cubicBezTo>
                <a:cubicBezTo>
                  <a:pt x="32" y="27"/>
                  <a:pt x="26" y="32"/>
                  <a:pt x="22" y="39"/>
                </a:cubicBezTo>
                <a:lnTo>
                  <a:pt x="18" y="36"/>
                </a:lnTo>
                <a:close/>
                <a:moveTo>
                  <a:pt x="27" y="42"/>
                </a:moveTo>
                <a:cubicBezTo>
                  <a:pt x="31" y="36"/>
                  <a:pt x="36" y="31"/>
                  <a:pt x="42" y="27"/>
                </a:cubicBezTo>
                <a:cubicBezTo>
                  <a:pt x="45" y="32"/>
                  <a:pt x="45" y="32"/>
                  <a:pt x="45" y="32"/>
                </a:cubicBezTo>
                <a:cubicBezTo>
                  <a:pt x="39" y="35"/>
                  <a:pt x="35" y="40"/>
                  <a:pt x="32" y="45"/>
                </a:cubicBezTo>
                <a:lnTo>
                  <a:pt x="27" y="42"/>
                </a:lnTo>
                <a:close/>
                <a:moveTo>
                  <a:pt x="43" y="52"/>
                </a:moveTo>
                <a:cubicBezTo>
                  <a:pt x="37" y="48"/>
                  <a:pt x="37" y="48"/>
                  <a:pt x="37" y="48"/>
                </a:cubicBezTo>
                <a:cubicBezTo>
                  <a:pt x="39" y="43"/>
                  <a:pt x="43" y="40"/>
                  <a:pt x="48" y="37"/>
                </a:cubicBezTo>
                <a:cubicBezTo>
                  <a:pt x="51" y="43"/>
                  <a:pt x="51" y="43"/>
                  <a:pt x="51" y="43"/>
                </a:cubicBezTo>
                <a:cubicBezTo>
                  <a:pt x="48" y="45"/>
                  <a:pt x="45" y="48"/>
                  <a:pt x="43" y="52"/>
                </a:cubicBezTo>
                <a:close/>
                <a:moveTo>
                  <a:pt x="64" y="74"/>
                </a:moveTo>
                <a:cubicBezTo>
                  <a:pt x="59" y="74"/>
                  <a:pt x="54" y="69"/>
                  <a:pt x="54" y="64"/>
                </a:cubicBezTo>
                <a:cubicBezTo>
                  <a:pt x="54" y="59"/>
                  <a:pt x="59" y="54"/>
                  <a:pt x="64" y="54"/>
                </a:cubicBezTo>
                <a:cubicBezTo>
                  <a:pt x="69" y="54"/>
                  <a:pt x="74" y="59"/>
                  <a:pt x="74" y="64"/>
                </a:cubicBezTo>
                <a:cubicBezTo>
                  <a:pt x="74" y="69"/>
                  <a:pt x="69" y="74"/>
                  <a:pt x="64" y="74"/>
                </a:cubicBezTo>
                <a:close/>
                <a:moveTo>
                  <a:pt x="83" y="89"/>
                </a:moveTo>
                <a:cubicBezTo>
                  <a:pt x="79" y="84"/>
                  <a:pt x="79" y="84"/>
                  <a:pt x="79" y="84"/>
                </a:cubicBezTo>
                <a:cubicBezTo>
                  <a:pt x="81" y="82"/>
                  <a:pt x="82" y="81"/>
                  <a:pt x="83" y="79"/>
                </a:cubicBezTo>
                <a:cubicBezTo>
                  <a:pt x="89" y="83"/>
                  <a:pt x="89" y="83"/>
                  <a:pt x="89" y="83"/>
                </a:cubicBezTo>
                <a:cubicBezTo>
                  <a:pt x="88" y="86"/>
                  <a:pt x="86" y="88"/>
                  <a:pt x="83" y="89"/>
                </a:cubicBezTo>
                <a:close/>
                <a:moveTo>
                  <a:pt x="87" y="94"/>
                </a:moveTo>
                <a:cubicBezTo>
                  <a:pt x="89" y="92"/>
                  <a:pt x="92" y="89"/>
                  <a:pt x="94" y="87"/>
                </a:cubicBezTo>
                <a:cubicBezTo>
                  <a:pt x="98" y="90"/>
                  <a:pt x="98" y="90"/>
                  <a:pt x="98" y="90"/>
                </a:cubicBezTo>
                <a:cubicBezTo>
                  <a:pt x="96" y="93"/>
                  <a:pt x="93" y="96"/>
                  <a:pt x="90" y="98"/>
                </a:cubicBezTo>
                <a:lnTo>
                  <a:pt x="87" y="94"/>
                </a:lnTo>
                <a:close/>
                <a:moveTo>
                  <a:pt x="97" y="107"/>
                </a:moveTo>
                <a:cubicBezTo>
                  <a:pt x="93" y="103"/>
                  <a:pt x="93" y="103"/>
                  <a:pt x="93" y="103"/>
                </a:cubicBezTo>
                <a:cubicBezTo>
                  <a:pt x="97" y="100"/>
                  <a:pt x="100" y="97"/>
                  <a:pt x="102" y="94"/>
                </a:cubicBezTo>
                <a:cubicBezTo>
                  <a:pt x="107" y="97"/>
                  <a:pt x="107" y="97"/>
                  <a:pt x="107" y="97"/>
                </a:cubicBezTo>
                <a:cubicBezTo>
                  <a:pt x="104" y="101"/>
                  <a:pt x="101" y="104"/>
                  <a:pt x="97" y="107"/>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27" name="Freeform 75"/>
          <p:cNvSpPr>
            <a:spLocks noEditPoints="1"/>
          </p:cNvSpPr>
          <p:nvPr/>
        </p:nvSpPr>
        <p:spPr bwMode="auto">
          <a:xfrm>
            <a:off x="14687202" y="7379807"/>
            <a:ext cx="463251" cy="339413"/>
          </a:xfrm>
          <a:custGeom>
            <a:avLst/>
            <a:gdLst>
              <a:gd name="T0" fmla="*/ 0 w 303"/>
              <a:gd name="T1" fmla="*/ 0 h 222"/>
              <a:gd name="T2" fmla="*/ 0 w 303"/>
              <a:gd name="T3" fmla="*/ 222 h 222"/>
              <a:gd name="T4" fmla="*/ 303 w 303"/>
              <a:gd name="T5" fmla="*/ 222 h 222"/>
              <a:gd name="T6" fmla="*/ 303 w 303"/>
              <a:gd name="T7" fmla="*/ 0 h 222"/>
              <a:gd name="T8" fmla="*/ 0 w 303"/>
              <a:gd name="T9" fmla="*/ 0 h 222"/>
              <a:gd name="T10" fmla="*/ 268 w 303"/>
              <a:gd name="T11" fmla="*/ 175 h 222"/>
              <a:gd name="T12" fmla="*/ 211 w 303"/>
              <a:gd name="T13" fmla="*/ 175 h 222"/>
              <a:gd name="T14" fmla="*/ 199 w 303"/>
              <a:gd name="T15" fmla="*/ 151 h 222"/>
              <a:gd name="T16" fmla="*/ 104 w 303"/>
              <a:gd name="T17" fmla="*/ 151 h 222"/>
              <a:gd name="T18" fmla="*/ 93 w 303"/>
              <a:gd name="T19" fmla="*/ 175 h 222"/>
              <a:gd name="T20" fmla="*/ 34 w 303"/>
              <a:gd name="T21" fmla="*/ 175 h 222"/>
              <a:gd name="T22" fmla="*/ 34 w 303"/>
              <a:gd name="T23" fmla="*/ 35 h 222"/>
              <a:gd name="T24" fmla="*/ 268 w 303"/>
              <a:gd name="T25" fmla="*/ 35 h 222"/>
              <a:gd name="T26" fmla="*/ 268 w 303"/>
              <a:gd name="T27" fmla="*/ 17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3" h="222">
                <a:moveTo>
                  <a:pt x="0" y="0"/>
                </a:moveTo>
                <a:lnTo>
                  <a:pt x="0" y="222"/>
                </a:lnTo>
                <a:lnTo>
                  <a:pt x="303" y="222"/>
                </a:lnTo>
                <a:lnTo>
                  <a:pt x="303" y="0"/>
                </a:lnTo>
                <a:lnTo>
                  <a:pt x="0" y="0"/>
                </a:lnTo>
                <a:close/>
                <a:moveTo>
                  <a:pt x="268" y="175"/>
                </a:moveTo>
                <a:lnTo>
                  <a:pt x="211" y="175"/>
                </a:lnTo>
                <a:lnTo>
                  <a:pt x="199" y="151"/>
                </a:lnTo>
                <a:lnTo>
                  <a:pt x="104" y="151"/>
                </a:lnTo>
                <a:lnTo>
                  <a:pt x="93" y="175"/>
                </a:lnTo>
                <a:lnTo>
                  <a:pt x="34" y="175"/>
                </a:lnTo>
                <a:lnTo>
                  <a:pt x="34" y="35"/>
                </a:lnTo>
                <a:lnTo>
                  <a:pt x="268" y="35"/>
                </a:lnTo>
                <a:lnTo>
                  <a:pt x="268" y="175"/>
                </a:ln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
        <p:nvSpPr>
          <p:cNvPr id="428" name="Freeform 76"/>
          <p:cNvSpPr>
            <a:spLocks noEditPoints="1"/>
          </p:cNvSpPr>
          <p:nvPr/>
        </p:nvSpPr>
        <p:spPr bwMode="auto">
          <a:xfrm>
            <a:off x="14774349" y="7470011"/>
            <a:ext cx="288960" cy="105493"/>
          </a:xfrm>
          <a:custGeom>
            <a:avLst/>
            <a:gdLst>
              <a:gd name="T0" fmla="*/ 15 w 80"/>
              <a:gd name="T1" fmla="*/ 29 h 29"/>
              <a:gd name="T2" fmla="*/ 65 w 80"/>
              <a:gd name="T3" fmla="*/ 29 h 29"/>
              <a:gd name="T4" fmla="*/ 80 w 80"/>
              <a:gd name="T5" fmla="*/ 14 h 29"/>
              <a:gd name="T6" fmla="*/ 65 w 80"/>
              <a:gd name="T7" fmla="*/ 0 h 29"/>
              <a:gd name="T8" fmla="*/ 15 w 80"/>
              <a:gd name="T9" fmla="*/ 0 h 29"/>
              <a:gd name="T10" fmla="*/ 0 w 80"/>
              <a:gd name="T11" fmla="*/ 14 h 29"/>
              <a:gd name="T12" fmla="*/ 15 w 80"/>
              <a:gd name="T13" fmla="*/ 29 h 29"/>
              <a:gd name="T14" fmla="*/ 65 w 80"/>
              <a:gd name="T15" fmla="*/ 9 h 29"/>
              <a:gd name="T16" fmla="*/ 70 w 80"/>
              <a:gd name="T17" fmla="*/ 14 h 29"/>
              <a:gd name="T18" fmla="*/ 65 w 80"/>
              <a:gd name="T19" fmla="*/ 19 h 29"/>
              <a:gd name="T20" fmla="*/ 60 w 80"/>
              <a:gd name="T21" fmla="*/ 14 h 29"/>
              <a:gd name="T22" fmla="*/ 65 w 80"/>
              <a:gd name="T23" fmla="*/ 9 h 29"/>
              <a:gd name="T24" fmla="*/ 33 w 80"/>
              <a:gd name="T25" fmla="*/ 10 h 29"/>
              <a:gd name="T26" fmla="*/ 47 w 80"/>
              <a:gd name="T27" fmla="*/ 10 h 29"/>
              <a:gd name="T28" fmla="*/ 47 w 80"/>
              <a:gd name="T29" fmla="*/ 19 h 29"/>
              <a:gd name="T30" fmla="*/ 33 w 80"/>
              <a:gd name="T31" fmla="*/ 19 h 29"/>
              <a:gd name="T32" fmla="*/ 33 w 80"/>
              <a:gd name="T33" fmla="*/ 10 h 29"/>
              <a:gd name="T34" fmla="*/ 15 w 80"/>
              <a:gd name="T35" fmla="*/ 9 h 29"/>
              <a:gd name="T36" fmla="*/ 20 w 80"/>
              <a:gd name="T37" fmla="*/ 14 h 29"/>
              <a:gd name="T38" fmla="*/ 15 w 80"/>
              <a:gd name="T39" fmla="*/ 19 h 29"/>
              <a:gd name="T40" fmla="*/ 10 w 80"/>
              <a:gd name="T41" fmla="*/ 14 h 29"/>
              <a:gd name="T42" fmla="*/ 15 w 80"/>
              <a:gd name="T43" fmla="*/ 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29">
                <a:moveTo>
                  <a:pt x="15" y="29"/>
                </a:moveTo>
                <a:cubicBezTo>
                  <a:pt x="65" y="29"/>
                  <a:pt x="65" y="29"/>
                  <a:pt x="65" y="29"/>
                </a:cubicBezTo>
                <a:cubicBezTo>
                  <a:pt x="73" y="29"/>
                  <a:pt x="80" y="23"/>
                  <a:pt x="80" y="14"/>
                </a:cubicBezTo>
                <a:cubicBezTo>
                  <a:pt x="80" y="6"/>
                  <a:pt x="73" y="0"/>
                  <a:pt x="65" y="0"/>
                </a:cubicBezTo>
                <a:cubicBezTo>
                  <a:pt x="15" y="0"/>
                  <a:pt x="15" y="0"/>
                  <a:pt x="15" y="0"/>
                </a:cubicBezTo>
                <a:cubicBezTo>
                  <a:pt x="7" y="0"/>
                  <a:pt x="0" y="6"/>
                  <a:pt x="0" y="14"/>
                </a:cubicBezTo>
                <a:cubicBezTo>
                  <a:pt x="0" y="23"/>
                  <a:pt x="7" y="29"/>
                  <a:pt x="15" y="29"/>
                </a:cubicBezTo>
                <a:close/>
                <a:moveTo>
                  <a:pt x="65" y="9"/>
                </a:moveTo>
                <a:cubicBezTo>
                  <a:pt x="68" y="9"/>
                  <a:pt x="70" y="12"/>
                  <a:pt x="70" y="14"/>
                </a:cubicBezTo>
                <a:cubicBezTo>
                  <a:pt x="70" y="17"/>
                  <a:pt x="68" y="19"/>
                  <a:pt x="65" y="19"/>
                </a:cubicBezTo>
                <a:cubicBezTo>
                  <a:pt x="62" y="19"/>
                  <a:pt x="60" y="17"/>
                  <a:pt x="60" y="14"/>
                </a:cubicBezTo>
                <a:cubicBezTo>
                  <a:pt x="60" y="12"/>
                  <a:pt x="62" y="9"/>
                  <a:pt x="65" y="9"/>
                </a:cubicBezTo>
                <a:close/>
                <a:moveTo>
                  <a:pt x="33" y="10"/>
                </a:moveTo>
                <a:cubicBezTo>
                  <a:pt x="47" y="10"/>
                  <a:pt x="47" y="10"/>
                  <a:pt x="47" y="10"/>
                </a:cubicBezTo>
                <a:cubicBezTo>
                  <a:pt x="47" y="19"/>
                  <a:pt x="47" y="19"/>
                  <a:pt x="47" y="19"/>
                </a:cubicBezTo>
                <a:cubicBezTo>
                  <a:pt x="33" y="19"/>
                  <a:pt x="33" y="19"/>
                  <a:pt x="33" y="19"/>
                </a:cubicBezTo>
                <a:lnTo>
                  <a:pt x="33" y="10"/>
                </a:lnTo>
                <a:close/>
                <a:moveTo>
                  <a:pt x="15" y="9"/>
                </a:moveTo>
                <a:cubicBezTo>
                  <a:pt x="18" y="9"/>
                  <a:pt x="20" y="12"/>
                  <a:pt x="20" y="14"/>
                </a:cubicBezTo>
                <a:cubicBezTo>
                  <a:pt x="20" y="17"/>
                  <a:pt x="18" y="19"/>
                  <a:pt x="15" y="19"/>
                </a:cubicBezTo>
                <a:cubicBezTo>
                  <a:pt x="12" y="19"/>
                  <a:pt x="10" y="17"/>
                  <a:pt x="10" y="14"/>
                </a:cubicBezTo>
                <a:cubicBezTo>
                  <a:pt x="10" y="12"/>
                  <a:pt x="12" y="9"/>
                  <a:pt x="15" y="9"/>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132076" tIns="66038" rIns="132076" bIns="66038" numCol="1" anchor="t" anchorCtr="0" compatLnSpc="1"/>
          <a:lstStyle/>
          <a:p>
            <a:pPr defTabSz="1320800">
              <a:defRPr/>
            </a:pPr>
            <a:endParaRPr lang="zh-CN" altLang="en-US" sz="2600" kern="0">
              <a:solidFill>
                <a:sysClr val="windowText" lastClr="000000"/>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t="7811" b="7811"/>
          <a:stretch>
            <a:fillRect/>
          </a:stretch>
        </p:blipFill>
        <p:spPr>
          <a:xfrm>
            <a:off x="0" y="0"/>
            <a:ext cx="17610138" cy="9906000"/>
          </a:xfrm>
          <a:prstGeom prst="rect">
            <a:avLst/>
          </a:prstGeom>
        </p:spPr>
      </p:pic>
      <p:grpSp>
        <p:nvGrpSpPr>
          <p:cNvPr id="3" name="组合 2"/>
          <p:cNvGrpSpPr/>
          <p:nvPr/>
        </p:nvGrpSpPr>
        <p:grpSpPr>
          <a:xfrm rot="0">
            <a:off x="5887720" y="909955"/>
            <a:ext cx="5835015" cy="6038215"/>
            <a:chOff x="3901154" y="1268362"/>
            <a:chExt cx="4173792" cy="4318972"/>
          </a:xfrm>
        </p:grpSpPr>
        <p:sp>
          <p:nvSpPr>
            <p:cNvPr id="4" name="椭圆 3"/>
            <p:cNvSpPr/>
            <p:nvPr/>
          </p:nvSpPr>
          <p:spPr>
            <a:xfrm>
              <a:off x="3901154" y="1413542"/>
              <a:ext cx="4173792" cy="4173792"/>
            </a:xfrm>
            <a:prstGeom prst="ellipse">
              <a:avLst/>
            </a:prstGeom>
            <a:noFill/>
            <a:ln w="38100">
              <a:solidFill>
                <a:schemeClr val="accent2">
                  <a:lumMod val="40000"/>
                  <a:lumOff val="6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nvSpPr>
          <p:spPr>
            <a:xfrm>
              <a:off x="4063386" y="1575774"/>
              <a:ext cx="3849328" cy="3849328"/>
            </a:xfrm>
            <a:prstGeom prst="ellipse">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椭圆 6"/>
            <p:cNvSpPr/>
            <p:nvPr/>
          </p:nvSpPr>
          <p:spPr>
            <a:xfrm>
              <a:off x="4063386" y="1268362"/>
              <a:ext cx="1231285" cy="1231285"/>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nvSpPr>
          <p:spPr>
            <a:xfrm>
              <a:off x="4146474" y="1349477"/>
              <a:ext cx="1069053" cy="1069053"/>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4436846" y="1470941"/>
              <a:ext cx="471920" cy="7925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6600" dirty="0">
                  <a:solidFill>
                    <a:prstClr val="white"/>
                  </a:solidFill>
                  <a:latin typeface="Arial" panose="020B0604020202020204" pitchFamily="34" charset="0"/>
                  <a:ea typeface="微软雅黑" panose="020B0503020204020204" pitchFamily="34" charset="-122"/>
                  <a:sym typeface="Arial" panose="020B0604020202020204" pitchFamily="34" charset="0"/>
                </a:rPr>
                <a:t>2</a:t>
              </a:r>
              <a:endParaRPr kumimoji="0" lang="zh-CN" altLang="en-US" sz="660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4314645" y="2858722"/>
              <a:ext cx="3346808" cy="1333072"/>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sz="9600" b="1" spc="500" dirty="0">
                  <a:solidFill>
                    <a:srgbClr val="595959"/>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sym typeface="Arial" panose="020B0604020202020204" pitchFamily="34" charset="0"/>
                </a:rPr>
                <a:t>词</a:t>
              </a:r>
              <a:endParaRPr kumimoji="0" lang="zh-CN" sz="9600" b="1" i="0" u="none" strike="noStrike" kern="1200" cap="none" spc="500" normalizeH="0" baseline="0" noProof="0" dirty="0">
                <a:ln>
                  <a:noFill/>
                </a:ln>
                <a:solidFill>
                  <a:srgbClr val="595959"/>
                </a:solidFill>
                <a:effectLst>
                  <a:outerShdw blurRad="38100" dist="38100" dir="2700000" algn="tl">
                    <a:srgbClr val="000000">
                      <a:alpha val="43137"/>
                    </a:srgbClr>
                  </a:outerShdw>
                </a:effectLst>
                <a:uLnTx/>
                <a:uFillTx/>
                <a:latin typeface="方正大标宋简体" panose="02010601030101010101" charset="-122"/>
                <a:ea typeface="方正大标宋简体" panose="02010601030101010101"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graphicFrame>
        <p:nvGraphicFramePr>
          <p:cNvPr id="9" name="Group 3"/>
          <p:cNvGraphicFramePr>
            <a:graphicFrameLocks noGrp="1"/>
          </p:cNvGraphicFramePr>
          <p:nvPr>
            <p:ph idx="1"/>
            <p:custDataLst>
              <p:tags r:id="rId2"/>
            </p:custDataLst>
          </p:nvPr>
        </p:nvGraphicFramePr>
        <p:xfrm>
          <a:off x="0" y="457200"/>
          <a:ext cx="17609820" cy="9333230"/>
        </p:xfrm>
        <a:graphic>
          <a:graphicData uri="http://schemas.openxmlformats.org/drawingml/2006/table">
            <a:tbl>
              <a:tblPr/>
              <a:tblGrid>
                <a:gridCol w="1844675"/>
                <a:gridCol w="7529830"/>
                <a:gridCol w="8235315"/>
              </a:tblGrid>
              <a:tr h="855345">
                <a:tc>
                  <a:txBody>
                    <a:bodyPr/>
                    <a:p>
                      <a:pPr marL="0" marR="0" lvl="0" indent="0" algn="ctr"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r>
                        <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rPr>
                        <a:t>分类</a:t>
                      </a:r>
                      <a:endPar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endParaRP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r>
                        <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rPr>
                        <a:t>概念</a:t>
                      </a:r>
                      <a:endPar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endParaRP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r>
                        <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rPr>
                        <a:t>例词</a:t>
                      </a:r>
                      <a:endPar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10360">
                <a:tc>
                  <a:txBody>
                    <a:bodyPr/>
                    <a:p>
                      <a:pPr marL="0" marR="0" lvl="0" indent="0" algn="ctr"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r>
                        <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rPr>
                        <a:t>名词</a:t>
                      </a:r>
                      <a:endPar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endParaRPr>
                    </a:p>
                    <a:p>
                      <a:pPr marL="0" marR="0" lvl="0" indent="0" algn="ctr"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endParaRPr kumimoji="0" lang="zh-CN" alt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endParaRP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endParaRPr kumimoji="0" lang="zh-CN" altLang="zh-CN" sz="2800" b="1" i="0" u="none" strike="noStrike" cap="none" normalizeH="0" baseline="0" smtClean="0">
                        <a:ln>
                          <a:noFill/>
                        </a:ln>
                        <a:solidFill>
                          <a:schemeClr val="folHlink"/>
                        </a:solidFill>
                        <a:effectLst/>
                        <a:latin typeface="Arial" panose="020B0604020202020204" pitchFamily="34" charset="0"/>
                        <a:ea typeface="宋体" panose="02010600030101010101" pitchFamily="2" charset="-122"/>
                      </a:endParaRP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endParaRPr kumimoji="0" lang="zh-CN"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47595">
                <a:tc>
                  <a:txBody>
                    <a:bodyPr/>
                    <a:p>
                      <a:pPr marL="0" marR="0" lvl="0" indent="0" algn="ctr"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r>
                        <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rPr>
                        <a:t>动词</a:t>
                      </a:r>
                      <a:endPar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endParaRP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endParaRPr kumimoji="0" lang="zh-CN" altLang="zh-CN" sz="2800" b="1" i="0" u="none" strike="noStrike" cap="none" normalizeH="0" baseline="0" smtClean="0">
                        <a:ln>
                          <a:noFill/>
                        </a:ln>
                        <a:solidFill>
                          <a:schemeClr val="folHlink"/>
                        </a:solidFill>
                        <a:effectLst/>
                        <a:latin typeface="Arial" panose="020B0604020202020204" pitchFamily="34" charset="0"/>
                        <a:ea typeface="宋体" panose="02010600030101010101" pitchFamily="2" charset="-122"/>
                      </a:endParaRP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endParaRPr kumimoji="0" lang="zh-CN" altLang="zh-CN" sz="2800" b="1" i="0" u="none" strike="noStrike" cap="none" normalizeH="0" baseline="0" smtClean="0">
                        <a:ln>
                          <a:noFill/>
                        </a:ln>
                        <a:solidFill>
                          <a:schemeClr val="hlink"/>
                        </a:solidFill>
                        <a:effectLst/>
                        <a:latin typeface="Arial" panose="020B0604020202020204" pitchFamily="34" charset="0"/>
                        <a:ea typeface="宋体" panose="02010600030101010101" pitchFamily="2" charset="-122"/>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06525">
                <a:tc>
                  <a:txBody>
                    <a:bodyPr/>
                    <a:p>
                      <a:pPr marL="0" marR="0" lvl="0" indent="0" algn="ctr"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r>
                        <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rPr>
                        <a:t>形容词</a:t>
                      </a:r>
                      <a:endPar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endParaRP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endParaRPr kumimoji="0" lang="zh-CN" altLang="zh-CN" sz="2800" b="1" i="0" u="none" strike="noStrike" cap="none" normalizeH="0" baseline="0" smtClean="0">
                        <a:ln>
                          <a:noFill/>
                        </a:ln>
                        <a:solidFill>
                          <a:schemeClr val="folHlink"/>
                        </a:solidFill>
                        <a:effectLst/>
                        <a:latin typeface="Arial" panose="020B0604020202020204" pitchFamily="34" charset="0"/>
                        <a:ea typeface="宋体" panose="02010600030101010101" pitchFamily="2" charset="-122"/>
                      </a:endParaRP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endParaRPr kumimoji="0" lang="zh-CN"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66545">
                <a:tc>
                  <a:txBody>
                    <a:bodyPr/>
                    <a:p>
                      <a:pPr marL="0" marR="0" lvl="0" indent="0" algn="ctr"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r>
                        <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rPr>
                        <a:t>数词</a:t>
                      </a:r>
                      <a:endPar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endParaRPr>
                    </a:p>
                    <a:p>
                      <a:pPr marL="0" marR="0" lvl="0" indent="0" algn="ctr"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endParaRPr kumimoji="0" lang="zh-CN" alt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endParaRP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endParaRPr kumimoji="0" lang="zh-CN"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endParaRPr kumimoji="0" lang="zh-CN"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1525">
                <a:tc>
                  <a:txBody>
                    <a:bodyPr/>
                    <a:p>
                      <a:pPr marL="0" marR="0" lvl="0" indent="0" algn="ctr"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r>
                        <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rPr>
                        <a:t>量词</a:t>
                      </a:r>
                      <a:endPar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endParaRP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endParaRPr kumimoji="0" lang="zh-CN"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endParaRPr kumimoji="0" lang="zh-CN"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5335">
                <a:tc>
                  <a:txBody>
                    <a:bodyPr/>
                    <a:p>
                      <a:pPr marL="0" marR="0" lvl="0" indent="0" algn="ctr"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r>
                        <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rPr>
                        <a:t>代词</a:t>
                      </a:r>
                      <a:endParaRPr kumimoji="0" lang="zh-CN" sz="3600" b="0" i="0" u="none" strike="noStrike" cap="none" normalizeH="0" baseline="0" smtClean="0">
                        <a:ln>
                          <a:noFill/>
                        </a:ln>
                        <a:solidFill>
                          <a:schemeClr val="tx1"/>
                        </a:solidFill>
                        <a:effectLst/>
                        <a:latin typeface="方正大标宋简体" panose="02010601030101010101" charset="-122"/>
                        <a:ea typeface="方正大标宋简体" panose="02010601030101010101" charset="-122"/>
                      </a:endParaRP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endParaRPr kumimoji="0" lang="zh-CN"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pPr>
                      <a:endParaRPr kumimoji="0" lang="zh-CN" altLang="zh-CN"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8" name="Rectangle 37"/>
          <p:cNvSpPr/>
          <p:nvPr/>
        </p:nvSpPr>
        <p:spPr>
          <a:xfrm>
            <a:off x="2463165" y="1920875"/>
            <a:ext cx="6808470" cy="719455"/>
          </a:xfrm>
          <a:prstGeom prst="rect">
            <a:avLst/>
          </a:prstGeom>
          <a:noFill/>
          <a:ln w="9525">
            <a:noFill/>
          </a:ln>
        </p:spPr>
        <p:txBody>
          <a:bodyPr anchor="b"/>
          <a:p>
            <a:pPr eaLnBrk="1" hangingPunct="1"/>
            <a:r>
              <a:rPr lang="zh-CN" altLang="en-US" sz="3600" dirty="0">
                <a:latin typeface="汉仪书魂体简" panose="02010609000101010101" charset="-122"/>
                <a:ea typeface="汉仪书魂体简" panose="02010609000101010101" charset="-122"/>
                <a:cs typeface="汉仪书魂体简" panose="02010609000101010101" charset="-122"/>
              </a:rPr>
              <a:t>表示</a:t>
            </a:r>
            <a:r>
              <a:rPr lang="zh-CN" altLang="en-US" sz="3600" dirty="0">
                <a:solidFill>
                  <a:srgbClr val="FF0000"/>
                </a:solidFill>
                <a:latin typeface="汉仪书魂体简" panose="02010609000101010101" charset="-122"/>
                <a:ea typeface="汉仪书魂体简" panose="02010609000101010101" charset="-122"/>
                <a:cs typeface="汉仪书魂体简" panose="02010609000101010101" charset="-122"/>
              </a:rPr>
              <a:t>人或事物、时间、处所、方位</a:t>
            </a:r>
            <a:endParaRPr lang="zh-CN" altLang="en-US" sz="3600" dirty="0">
              <a:solidFill>
                <a:srgbClr val="FF0000"/>
              </a:solidFill>
              <a:latin typeface="汉仪书魂体简" panose="02010609000101010101" charset="-122"/>
              <a:ea typeface="汉仪书魂体简" panose="02010609000101010101" charset="-122"/>
              <a:cs typeface="汉仪书魂体简" panose="02010609000101010101" charset="-122"/>
            </a:endParaRPr>
          </a:p>
        </p:txBody>
      </p:sp>
      <p:sp>
        <p:nvSpPr>
          <p:cNvPr id="9254" name="Rectangle 38"/>
          <p:cNvSpPr/>
          <p:nvPr/>
        </p:nvSpPr>
        <p:spPr>
          <a:xfrm>
            <a:off x="9911080" y="1645920"/>
            <a:ext cx="6952615" cy="1198880"/>
          </a:xfrm>
          <a:prstGeom prst="rect">
            <a:avLst/>
          </a:prstGeom>
          <a:noFill/>
          <a:ln w="9525">
            <a:noFill/>
          </a:ln>
        </p:spPr>
        <p:txBody>
          <a:bodyPr wrap="square">
            <a:spAutoFit/>
          </a:bodyPr>
          <a:p>
            <a:pPr eaLnBrk="1" hangingPunct="1"/>
            <a:r>
              <a:rPr lang="zh-CN" altLang="en-US" sz="3600" dirty="0">
                <a:latin typeface="汉仪书魂体简" panose="02010609000101010101" charset="-122"/>
                <a:ea typeface="汉仪书魂体简" panose="02010609000101010101" charset="-122"/>
              </a:rPr>
              <a:t>老师、书本、经验、明天、夏季、东、晋江</a:t>
            </a:r>
            <a:endParaRPr lang="zh-CN" altLang="en-US" sz="3600" dirty="0">
              <a:latin typeface="汉仪书魂体简" panose="02010609000101010101" charset="-122"/>
              <a:ea typeface="汉仪书魂体简" panose="02010609000101010101" charset="-122"/>
            </a:endParaRPr>
          </a:p>
        </p:txBody>
      </p:sp>
      <p:sp>
        <p:nvSpPr>
          <p:cNvPr id="20" name="Rectangle 39"/>
          <p:cNvSpPr/>
          <p:nvPr/>
        </p:nvSpPr>
        <p:spPr>
          <a:xfrm>
            <a:off x="2459355" y="3390900"/>
            <a:ext cx="6812915" cy="1753235"/>
          </a:xfrm>
          <a:prstGeom prst="rect">
            <a:avLst/>
          </a:prstGeom>
          <a:noFill/>
          <a:ln w="9525">
            <a:noFill/>
          </a:ln>
        </p:spPr>
        <p:txBody>
          <a:bodyPr wrap="square">
            <a:spAutoFit/>
          </a:bodyPr>
          <a:p>
            <a:pPr eaLnBrk="1" hangingPunct="1">
              <a:spcBef>
                <a:spcPct val="20000"/>
              </a:spcBef>
            </a:pPr>
            <a:r>
              <a:rPr lang="zh-CN" altLang="en-US" sz="3600" dirty="0">
                <a:latin typeface="汉仪书魂体简" panose="02010609000101010101" charset="-122"/>
                <a:ea typeface="汉仪书魂体简" panose="02010609000101010101" charset="-122"/>
              </a:rPr>
              <a:t>表示</a:t>
            </a:r>
            <a:r>
              <a:rPr lang="zh-CN" altLang="en-US" sz="3600" dirty="0">
                <a:solidFill>
                  <a:srgbClr val="FF0000"/>
                </a:solidFill>
                <a:latin typeface="汉仪书魂体简" panose="02010609000101010101" charset="-122"/>
                <a:ea typeface="汉仪书魂体简" panose="02010609000101010101" charset="-122"/>
              </a:rPr>
              <a:t>行为动作、心理活动、使令、变化、存在、发展、能愿、趋向、判断</a:t>
            </a:r>
            <a:endParaRPr lang="zh-CN" altLang="en-US" sz="3600" dirty="0">
              <a:solidFill>
                <a:srgbClr val="FF0000"/>
              </a:solidFill>
              <a:latin typeface="汉仪书魂体简" panose="02010609000101010101" charset="-122"/>
              <a:ea typeface="汉仪书魂体简" panose="02010609000101010101" charset="-122"/>
            </a:endParaRPr>
          </a:p>
        </p:txBody>
      </p:sp>
      <p:sp>
        <p:nvSpPr>
          <p:cNvPr id="21" name="Rectangle 40"/>
          <p:cNvSpPr/>
          <p:nvPr/>
        </p:nvSpPr>
        <p:spPr>
          <a:xfrm>
            <a:off x="9911080" y="3390900"/>
            <a:ext cx="6952615" cy="1753235"/>
          </a:xfrm>
          <a:prstGeom prst="rect">
            <a:avLst/>
          </a:prstGeom>
          <a:noFill/>
          <a:ln w="9525">
            <a:noFill/>
          </a:ln>
        </p:spPr>
        <p:txBody>
          <a:bodyPr wrap="square">
            <a:spAutoFit/>
          </a:bodyPr>
          <a:p>
            <a:pPr eaLnBrk="1" hangingPunct="1">
              <a:spcBef>
                <a:spcPct val="20000"/>
              </a:spcBef>
            </a:pPr>
            <a:r>
              <a:rPr lang="zh-CN" altLang="en-US" sz="3600" dirty="0">
                <a:latin typeface="汉仪书魂体简" panose="02010609000101010101" charset="-122"/>
                <a:ea typeface="汉仪书魂体简" panose="02010609000101010101" charset="-122"/>
              </a:rPr>
              <a:t>跑、赞扬、想念、喜欢、使、让、有、提高、应该、能、上来、是、就是</a:t>
            </a:r>
            <a:endParaRPr lang="zh-CN" altLang="en-US" sz="3600" dirty="0">
              <a:latin typeface="汉仪书魂体简" panose="02010609000101010101" charset="-122"/>
              <a:ea typeface="汉仪书魂体简" panose="02010609000101010101" charset="-122"/>
            </a:endParaRPr>
          </a:p>
        </p:txBody>
      </p:sp>
      <p:sp>
        <p:nvSpPr>
          <p:cNvPr id="22" name="Rectangle 41"/>
          <p:cNvSpPr/>
          <p:nvPr/>
        </p:nvSpPr>
        <p:spPr>
          <a:xfrm>
            <a:off x="2459355" y="5532755"/>
            <a:ext cx="6812915" cy="645160"/>
          </a:xfrm>
          <a:prstGeom prst="rect">
            <a:avLst/>
          </a:prstGeom>
          <a:noFill/>
          <a:ln w="9525">
            <a:noFill/>
          </a:ln>
        </p:spPr>
        <p:txBody>
          <a:bodyPr wrap="square">
            <a:spAutoFit/>
          </a:bodyPr>
          <a:p>
            <a:pPr eaLnBrk="1" hangingPunct="1">
              <a:spcBef>
                <a:spcPct val="20000"/>
              </a:spcBef>
            </a:pPr>
            <a:r>
              <a:rPr lang="zh-CN" altLang="en-US" sz="3600" dirty="0">
                <a:latin typeface="汉仪书魂体简" panose="02010609000101010101" charset="-122"/>
                <a:ea typeface="汉仪书魂体简" panose="02010609000101010101" charset="-122"/>
              </a:rPr>
              <a:t>表示事物的</a:t>
            </a:r>
            <a:r>
              <a:rPr lang="zh-CN" altLang="en-US" sz="3600" dirty="0">
                <a:solidFill>
                  <a:srgbClr val="FF0000"/>
                </a:solidFill>
                <a:latin typeface="汉仪书魂体简" panose="02010609000101010101" charset="-122"/>
                <a:ea typeface="汉仪书魂体简" panose="02010609000101010101" charset="-122"/>
              </a:rPr>
              <a:t>形状、性质、或状态</a:t>
            </a:r>
            <a:endParaRPr lang="zh-CN" altLang="en-US" sz="3600" dirty="0">
              <a:solidFill>
                <a:srgbClr val="FF0000"/>
              </a:solidFill>
              <a:latin typeface="汉仪书魂体简" panose="02010609000101010101" charset="-122"/>
              <a:ea typeface="汉仪书魂体简" panose="02010609000101010101" charset="-122"/>
            </a:endParaRPr>
          </a:p>
        </p:txBody>
      </p:sp>
      <p:sp>
        <p:nvSpPr>
          <p:cNvPr id="23" name="Rectangle 42"/>
          <p:cNvSpPr/>
          <p:nvPr/>
        </p:nvSpPr>
        <p:spPr>
          <a:xfrm>
            <a:off x="2459355" y="6793865"/>
            <a:ext cx="6812280" cy="1198880"/>
          </a:xfrm>
          <a:prstGeom prst="rect">
            <a:avLst/>
          </a:prstGeom>
          <a:noFill/>
          <a:ln w="9525">
            <a:noFill/>
          </a:ln>
        </p:spPr>
        <p:txBody>
          <a:bodyPr wrap="square">
            <a:spAutoFit/>
          </a:bodyPr>
          <a:p>
            <a:pPr eaLnBrk="1" hangingPunct="1">
              <a:spcBef>
                <a:spcPct val="20000"/>
              </a:spcBef>
            </a:pPr>
            <a:r>
              <a:rPr lang="zh-CN" altLang="en-US" sz="3600" dirty="0">
                <a:latin typeface="汉仪书魂体简" panose="02010609000101010101" charset="-122"/>
                <a:ea typeface="汉仪书魂体简" panose="02010609000101010101" charset="-122"/>
              </a:rPr>
              <a:t>表示事物、动作行为或时间量的单位</a:t>
            </a:r>
            <a:endParaRPr lang="zh-CN" altLang="en-US" sz="3600" dirty="0">
              <a:latin typeface="汉仪书魂体简" panose="02010609000101010101" charset="-122"/>
              <a:ea typeface="汉仪书魂体简" panose="02010609000101010101" charset="-122"/>
            </a:endParaRPr>
          </a:p>
        </p:txBody>
      </p:sp>
      <p:sp>
        <p:nvSpPr>
          <p:cNvPr id="24" name="Rectangle 43"/>
          <p:cNvSpPr/>
          <p:nvPr/>
        </p:nvSpPr>
        <p:spPr>
          <a:xfrm>
            <a:off x="2459355" y="8354695"/>
            <a:ext cx="6812280" cy="645160"/>
          </a:xfrm>
          <a:prstGeom prst="rect">
            <a:avLst/>
          </a:prstGeom>
          <a:noFill/>
          <a:ln w="9525">
            <a:noFill/>
          </a:ln>
        </p:spPr>
        <p:txBody>
          <a:bodyPr wrap="square">
            <a:spAutoFit/>
          </a:bodyPr>
          <a:p>
            <a:pPr eaLnBrk="1" hangingPunct="1"/>
            <a:r>
              <a:rPr lang="zh-CN" altLang="en-US" sz="3600" dirty="0">
                <a:latin typeface="汉仪书魂体简" panose="02010609000101010101" charset="-122"/>
                <a:ea typeface="汉仪书魂体简" panose="02010609000101010101" charset="-122"/>
              </a:rPr>
              <a:t>表示物量或动量</a:t>
            </a:r>
            <a:endParaRPr lang="zh-CN" altLang="en-US" sz="3600" dirty="0">
              <a:latin typeface="汉仪书魂体简" panose="02010609000101010101" charset="-122"/>
              <a:ea typeface="汉仪书魂体简" panose="02010609000101010101" charset="-122"/>
            </a:endParaRPr>
          </a:p>
        </p:txBody>
      </p:sp>
      <p:sp>
        <p:nvSpPr>
          <p:cNvPr id="25" name="Rectangle 44"/>
          <p:cNvSpPr/>
          <p:nvPr/>
        </p:nvSpPr>
        <p:spPr>
          <a:xfrm>
            <a:off x="10064115" y="8336280"/>
            <a:ext cx="6798310" cy="645160"/>
          </a:xfrm>
          <a:prstGeom prst="rect">
            <a:avLst/>
          </a:prstGeom>
          <a:noFill/>
          <a:ln w="9525">
            <a:noFill/>
          </a:ln>
        </p:spPr>
        <p:txBody>
          <a:bodyPr wrap="square">
            <a:spAutoFit/>
          </a:bodyPr>
          <a:p>
            <a:pPr eaLnBrk="1" hangingPunct="1"/>
            <a:r>
              <a:rPr lang="zh-CN" altLang="en-US" sz="3600" dirty="0">
                <a:latin typeface="汉仪书魂体简" panose="02010609000101010101" charset="-122"/>
                <a:ea typeface="汉仪书魂体简" panose="02010609000101010101" charset="-122"/>
              </a:rPr>
              <a:t>个、辆、件、次、回</a:t>
            </a:r>
            <a:endParaRPr lang="zh-CN" altLang="en-US" sz="3600" dirty="0">
              <a:latin typeface="汉仪书魂体简" panose="02010609000101010101" charset="-122"/>
              <a:ea typeface="汉仪书魂体简" panose="02010609000101010101" charset="-122"/>
            </a:endParaRPr>
          </a:p>
        </p:txBody>
      </p:sp>
      <p:sp>
        <p:nvSpPr>
          <p:cNvPr id="26" name="Rectangle 45"/>
          <p:cNvSpPr/>
          <p:nvPr/>
        </p:nvSpPr>
        <p:spPr>
          <a:xfrm>
            <a:off x="2463165" y="9053830"/>
            <a:ext cx="4754880" cy="645160"/>
          </a:xfrm>
          <a:prstGeom prst="rect">
            <a:avLst/>
          </a:prstGeom>
          <a:noFill/>
          <a:ln w="9525">
            <a:noFill/>
          </a:ln>
        </p:spPr>
        <p:txBody>
          <a:bodyPr wrap="none">
            <a:spAutoFit/>
          </a:bodyPr>
          <a:p>
            <a:pPr eaLnBrk="1" hangingPunct="1"/>
            <a:r>
              <a:rPr lang="zh-CN" altLang="en-US" sz="3600" dirty="0">
                <a:latin typeface="汉仪书魂体简" panose="02010609000101010101" charset="-122"/>
                <a:ea typeface="汉仪书魂体简" panose="02010609000101010101" charset="-122"/>
              </a:rPr>
              <a:t>起替代或指示作用的词</a:t>
            </a:r>
            <a:endParaRPr lang="zh-CN" altLang="en-US" sz="3600" dirty="0">
              <a:latin typeface="汉仪书魂体简" panose="02010609000101010101" charset="-122"/>
              <a:ea typeface="汉仪书魂体简" panose="02010609000101010101" charset="-122"/>
            </a:endParaRPr>
          </a:p>
        </p:txBody>
      </p:sp>
      <p:sp>
        <p:nvSpPr>
          <p:cNvPr id="27" name="Rectangle 46"/>
          <p:cNvSpPr/>
          <p:nvPr/>
        </p:nvSpPr>
        <p:spPr>
          <a:xfrm>
            <a:off x="9911080" y="9053830"/>
            <a:ext cx="5669280" cy="645160"/>
          </a:xfrm>
          <a:prstGeom prst="rect">
            <a:avLst/>
          </a:prstGeom>
          <a:noFill/>
          <a:ln w="9525">
            <a:noFill/>
          </a:ln>
        </p:spPr>
        <p:txBody>
          <a:bodyPr wrap="none">
            <a:spAutoFit/>
          </a:bodyPr>
          <a:p>
            <a:pPr eaLnBrk="1" hangingPunct="1"/>
            <a:r>
              <a:rPr lang="zh-CN" altLang="en-US" sz="3600" dirty="0">
                <a:latin typeface="汉仪书魂体简" panose="02010609000101010101" charset="-122"/>
                <a:ea typeface="汉仪书魂体简" panose="02010609000101010101" charset="-122"/>
              </a:rPr>
              <a:t>我、大家、这、什么、怎样</a:t>
            </a:r>
            <a:endParaRPr lang="zh-CN" altLang="en-US" sz="3600" dirty="0">
              <a:latin typeface="汉仪书魂体简" panose="02010609000101010101" charset="-122"/>
              <a:ea typeface="汉仪书魂体简" panose="02010609000101010101" charset="-122"/>
            </a:endParaRPr>
          </a:p>
        </p:txBody>
      </p:sp>
      <p:sp>
        <p:nvSpPr>
          <p:cNvPr id="28" name="Rectangle 47"/>
          <p:cNvSpPr/>
          <p:nvPr/>
        </p:nvSpPr>
        <p:spPr>
          <a:xfrm>
            <a:off x="9911080" y="5715000"/>
            <a:ext cx="6126480" cy="645160"/>
          </a:xfrm>
          <a:prstGeom prst="rect">
            <a:avLst/>
          </a:prstGeom>
          <a:noFill/>
          <a:ln w="9525">
            <a:noFill/>
          </a:ln>
        </p:spPr>
        <p:txBody>
          <a:bodyPr wrap="none">
            <a:spAutoFit/>
          </a:bodyPr>
          <a:p>
            <a:pPr eaLnBrk="1" hangingPunct="1"/>
            <a:r>
              <a:rPr lang="zh-CN" altLang="en-US" sz="3600" dirty="0">
                <a:latin typeface="汉仪书魂体简" panose="02010609000101010101" charset="-122"/>
                <a:ea typeface="汉仪书魂体简" panose="02010609000101010101" charset="-122"/>
              </a:rPr>
              <a:t>高、圆、甜、美丽、快、安静</a:t>
            </a:r>
            <a:endParaRPr lang="zh-CN" altLang="en-US" sz="3600" dirty="0">
              <a:latin typeface="汉仪书魂体简" panose="02010609000101010101" charset="-122"/>
              <a:ea typeface="汉仪书魂体简" panose="02010609000101010101" charset="-122"/>
            </a:endParaRPr>
          </a:p>
        </p:txBody>
      </p:sp>
      <p:sp>
        <p:nvSpPr>
          <p:cNvPr id="29" name="Text Box 48"/>
          <p:cNvSpPr txBox="1"/>
          <p:nvPr/>
        </p:nvSpPr>
        <p:spPr>
          <a:xfrm>
            <a:off x="10064115" y="7155815"/>
            <a:ext cx="6798945" cy="645160"/>
          </a:xfrm>
          <a:prstGeom prst="rect">
            <a:avLst/>
          </a:prstGeom>
          <a:noFill/>
          <a:ln w="9525">
            <a:noFill/>
          </a:ln>
        </p:spPr>
        <p:txBody>
          <a:bodyPr wrap="square">
            <a:spAutoFit/>
          </a:bodyPr>
          <a:p>
            <a:pPr algn="l" eaLnBrk="1" hangingPunct="1">
              <a:spcBef>
                <a:spcPct val="50000"/>
              </a:spcBef>
            </a:pPr>
            <a:r>
              <a:rPr lang="zh-CN" altLang="en-US" sz="3600" dirty="0">
                <a:latin typeface="汉仪书魂体简" panose="02010609000101010101" charset="-122"/>
                <a:ea typeface="汉仪书魂体简" panose="02010609000101010101" charset="-122"/>
              </a:rPr>
              <a:t>一、第一、初六、一万</a:t>
            </a:r>
            <a:endParaRPr lang="zh-CN" altLang="en-US" sz="3600" dirty="0">
              <a:latin typeface="汉仪书魂体简" panose="02010609000101010101" charset="-122"/>
              <a:ea typeface="汉仪书魂体简" panose="0201060900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54"/>
                                        </p:tgtEl>
                                        <p:attrNameLst>
                                          <p:attrName>style.visibility</p:attrName>
                                        </p:attrNameLst>
                                      </p:cBhvr>
                                      <p:to>
                                        <p:strVal val="visible"/>
                                      </p:to>
                                    </p:set>
                                    <p:animEffect transition="in" filter="blinds(horizontal)">
                                      <p:cBhvr>
                                        <p:cTn id="7" dur="500"/>
                                        <p:tgtEl>
                                          <p:spTgt spid="92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linds(horizontal)">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linds(horizontal)">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linds(horizontal)">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blinds(horizontal)">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54" grpId="0"/>
      <p:bldP spid="21" grpId="0"/>
      <p:bldP spid="25" grpId="0"/>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 y="-18676"/>
            <a:ext cx="17614158" cy="9924676"/>
            <a:chOff x="1" y="-18676"/>
            <a:chExt cx="17614158" cy="9924676"/>
          </a:xfrm>
        </p:grpSpPr>
        <p:pic>
          <p:nvPicPr>
            <p:cNvPr id="11" name="图片 10"/>
            <p:cNvPicPr>
              <a:picLocks noChangeAspect="1"/>
            </p:cNvPicPr>
            <p:nvPr/>
          </p:nvPicPr>
          <p:blipFill rotWithShape="1">
            <a:blip r:embed="rId1"/>
            <a:srcRect l="-1" r="63326"/>
            <a:stretch>
              <a:fillRect/>
            </a:stretch>
          </p:blipFill>
          <p:spPr>
            <a:xfrm>
              <a:off x="1" y="0"/>
              <a:ext cx="9910915" cy="9906000"/>
            </a:xfrm>
            <a:prstGeom prst="rect">
              <a:avLst/>
            </a:prstGeom>
          </p:spPr>
        </p:pic>
        <p:pic>
          <p:nvPicPr>
            <p:cNvPr id="12" name="图片 11"/>
            <p:cNvPicPr>
              <a:picLocks noChangeAspect="1"/>
            </p:cNvPicPr>
            <p:nvPr/>
          </p:nvPicPr>
          <p:blipFill rotWithShape="1">
            <a:blip r:embed="rId1"/>
            <a:srcRect l="71549" r="-1"/>
            <a:stretch>
              <a:fillRect/>
            </a:stretch>
          </p:blipFill>
          <p:spPr>
            <a:xfrm>
              <a:off x="9910917" y="-18676"/>
              <a:ext cx="7703242" cy="9924675"/>
            </a:xfrm>
            <a:prstGeom prst="rect">
              <a:avLst/>
            </a:prstGeom>
          </p:spPr>
        </p:pic>
      </p:grpSp>
      <p:graphicFrame>
        <p:nvGraphicFramePr>
          <p:cNvPr id="10242" name="Group 2"/>
          <p:cNvGraphicFramePr>
            <a:graphicFrameLocks noGrp="1"/>
          </p:cNvGraphicFramePr>
          <p:nvPr>
            <p:custDataLst>
              <p:tags r:id="rId2"/>
            </p:custDataLst>
          </p:nvPr>
        </p:nvGraphicFramePr>
        <p:xfrm>
          <a:off x="381000" y="685800"/>
          <a:ext cx="16845280" cy="8976995"/>
        </p:xfrm>
        <a:graphic>
          <a:graphicData uri="http://schemas.openxmlformats.org/drawingml/2006/table">
            <a:tbl>
              <a:tblPr>
                <a:effectLst/>
                <a:tableStyleId>{5940675A-B579-460E-94D1-54222C63F5DA}</a:tableStyleId>
              </a:tblPr>
              <a:tblGrid>
                <a:gridCol w="2344420"/>
                <a:gridCol w="7983855"/>
                <a:gridCol w="6517005"/>
              </a:tblGrid>
              <a:tr h="847725">
                <a:tc>
                  <a:txBody>
                    <a:bodyPr/>
                    <a:p>
                      <a:pPr marL="0" marR="0" lvl="0" indent="0" algn="ctr" defTabSz="914400" rtl="0" eaLnBrk="1" fontAlgn="base" latinLnBrk="0" hangingPunct="1">
                        <a:lnSpc>
                          <a:spcPct val="100000"/>
                        </a:lnSpc>
                        <a:spcBef>
                          <a:spcPct val="20000"/>
                        </a:spcBef>
                        <a:spcAft>
                          <a:spcPct val="0"/>
                        </a:spcAft>
                        <a:buClr>
                          <a:srgbClr val="CC3300"/>
                        </a:buClr>
                        <a:buSzPct val="85000"/>
                        <a:buFont typeface="Wingdings 2" panose="05020102010507070707" pitchFamily="18" charset="2"/>
                        <a:buNone/>
                      </a:pPr>
                      <a:r>
                        <a:rPr kumimoji="0" lang="zh-CN" sz="4000" b="0" i="0" u="none" strike="noStrike" cap="none" normalizeH="0" baseline="0" smtClean="0">
                          <a:ln>
                            <a:noFill/>
                          </a:ln>
                          <a:solidFill>
                            <a:srgbClr val="080808"/>
                          </a:solidFill>
                          <a:effectLst/>
                          <a:latin typeface="方正大标宋简体" panose="02010601030101010101" charset="-122"/>
                          <a:ea typeface="方正大标宋简体" panose="02010601030101010101" charset="-122"/>
                        </a:rPr>
                        <a:t>分类</a:t>
                      </a:r>
                      <a:endParaRPr kumimoji="0" lang="zh-CN" sz="4000" b="0" i="0" u="none" strike="noStrike" cap="none" normalizeH="0" baseline="0" smtClean="0">
                        <a:ln>
                          <a:noFill/>
                        </a:ln>
                        <a:solidFill>
                          <a:srgbClr val="080808"/>
                        </a:solidFill>
                        <a:effectLst/>
                        <a:latin typeface="方正大标宋简体" panose="02010601030101010101" charset="-122"/>
                        <a:ea typeface="方正大标宋简体" panose="02010601030101010101" charset="-122"/>
                      </a:endParaRPr>
                    </a:p>
                  </a:txBody>
                  <a:tcPr marT="45715" marB="45715" horzOverflow="overflow">
                    <a:lnL w="28575" cap="flat" cmpd="sng" algn="ctr">
                      <a:solidFill>
                        <a:srgbClr val="080808"/>
                      </a:solidFill>
                      <a:prstDash val="solid"/>
                      <a:round/>
                      <a:headEnd type="none" w="med" len="med"/>
                      <a:tailEnd type="none" w="med" len="med"/>
                    </a:lnL>
                    <a:lnR w="12700" cap="flat" cmpd="sng" algn="ctr">
                      <a:solidFill>
                        <a:srgbClr val="080808"/>
                      </a:solidFill>
                      <a:prstDash val="solid"/>
                      <a:round/>
                      <a:headEnd type="none" w="med" len="med"/>
                      <a:tailEnd type="none" w="med" len="med"/>
                    </a:lnR>
                    <a:lnT w="28575" cap="flat" cmpd="sng" algn="ctr">
                      <a:solidFill>
                        <a:srgbClr val="080808"/>
                      </a:solidFill>
                      <a:prstDash val="solid"/>
                      <a:round/>
                      <a:headEnd type="none" w="med" len="med"/>
                      <a:tailEnd type="none" w="med" len="med"/>
                    </a:lnT>
                    <a:lnB w="12700" cap="flat" cmpd="sng" algn="ctr">
                      <a:solidFill>
                        <a:srgbClr val="080808"/>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20000"/>
                        </a:spcBef>
                        <a:spcAft>
                          <a:spcPct val="0"/>
                        </a:spcAft>
                        <a:buClr>
                          <a:srgbClr val="CC3300"/>
                        </a:buClr>
                        <a:buSzPct val="85000"/>
                        <a:buFont typeface="Wingdings 2" panose="05020102010507070707" pitchFamily="18" charset="2"/>
                        <a:buNone/>
                      </a:pPr>
                      <a:r>
                        <a:rPr kumimoji="0" lang="zh-CN" sz="4000" b="0" i="0" u="none" strike="noStrike" cap="none" normalizeH="0" baseline="0" smtClean="0">
                          <a:ln>
                            <a:noFill/>
                          </a:ln>
                          <a:solidFill>
                            <a:srgbClr val="080808"/>
                          </a:solidFill>
                          <a:effectLst/>
                          <a:latin typeface="方正大标宋简体" panose="02010601030101010101" charset="-122"/>
                          <a:ea typeface="方正大标宋简体" panose="02010601030101010101" charset="-122"/>
                        </a:rPr>
                        <a:t>概念</a:t>
                      </a:r>
                      <a:endParaRPr kumimoji="0" lang="zh-CN" sz="4000" b="0" i="0" u="none" strike="noStrike" cap="none" normalizeH="0" baseline="0" smtClean="0">
                        <a:ln>
                          <a:noFill/>
                        </a:ln>
                        <a:solidFill>
                          <a:srgbClr val="080808"/>
                        </a:solidFill>
                        <a:effectLst/>
                        <a:latin typeface="方正大标宋简体" panose="02010601030101010101" charset="-122"/>
                        <a:ea typeface="方正大标宋简体" panose="02010601030101010101" charset="-122"/>
                      </a:endParaRPr>
                    </a:p>
                  </a:txBody>
                  <a:tcPr marT="45715" marB="45715" horzOverflow="overflow">
                    <a:lnL w="12700" cap="flat" cmpd="sng" algn="ctr">
                      <a:solidFill>
                        <a:srgbClr val="080808"/>
                      </a:solidFill>
                      <a:prstDash val="solid"/>
                      <a:round/>
                      <a:headEnd type="none" w="med" len="med"/>
                      <a:tailEnd type="none" w="med" len="med"/>
                    </a:lnL>
                    <a:lnR w="12700" cap="flat" cmpd="sng" algn="ctr">
                      <a:solidFill>
                        <a:srgbClr val="080808"/>
                      </a:solidFill>
                      <a:prstDash val="solid"/>
                      <a:round/>
                      <a:headEnd type="none" w="med" len="med"/>
                      <a:tailEnd type="none" w="med" len="med"/>
                    </a:lnR>
                    <a:lnT w="28575" cap="flat" cmpd="sng" algn="ctr">
                      <a:solidFill>
                        <a:srgbClr val="080808"/>
                      </a:solidFill>
                      <a:prstDash val="solid"/>
                      <a:round/>
                      <a:headEnd type="none" w="med" len="med"/>
                      <a:tailEnd type="none" w="med" len="med"/>
                    </a:lnT>
                    <a:lnB w="12700" cap="flat" cmpd="sng" algn="ctr">
                      <a:solidFill>
                        <a:srgbClr val="080808"/>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20000"/>
                        </a:spcBef>
                        <a:spcAft>
                          <a:spcPct val="0"/>
                        </a:spcAft>
                        <a:buClr>
                          <a:srgbClr val="CC3300"/>
                        </a:buClr>
                        <a:buSzPct val="85000"/>
                        <a:buFont typeface="Wingdings 2" panose="05020102010507070707" pitchFamily="18" charset="2"/>
                        <a:buNone/>
                      </a:pPr>
                      <a:r>
                        <a:rPr kumimoji="0" lang="zh-CN" sz="4000" b="0" i="0" u="none" strike="noStrike" cap="none" normalizeH="0" baseline="0" smtClean="0">
                          <a:ln>
                            <a:noFill/>
                          </a:ln>
                          <a:solidFill>
                            <a:srgbClr val="080808"/>
                          </a:solidFill>
                          <a:effectLst/>
                          <a:latin typeface="方正大标宋简体" panose="02010601030101010101" charset="-122"/>
                          <a:ea typeface="方正大标宋简体" panose="02010601030101010101" charset="-122"/>
                        </a:rPr>
                        <a:t>例词</a:t>
                      </a:r>
                      <a:endParaRPr kumimoji="0" lang="zh-CN" sz="4000" b="0" i="0" u="none" strike="noStrike" cap="none" normalizeH="0" baseline="0" smtClean="0">
                        <a:ln>
                          <a:noFill/>
                        </a:ln>
                        <a:solidFill>
                          <a:srgbClr val="080808"/>
                        </a:solidFill>
                        <a:effectLst/>
                        <a:latin typeface="方正大标宋简体" panose="02010601030101010101" charset="-122"/>
                        <a:ea typeface="方正大标宋简体" panose="02010601030101010101" charset="-122"/>
                      </a:endParaRPr>
                    </a:p>
                  </a:txBody>
                  <a:tcPr marT="45715" marB="45715" horzOverflow="overflow">
                    <a:lnL w="12700" cap="flat" cmpd="sng" algn="ctr">
                      <a:solidFill>
                        <a:srgbClr val="080808"/>
                      </a:solidFill>
                      <a:prstDash val="solid"/>
                      <a:round/>
                      <a:headEnd type="none" w="med" len="med"/>
                      <a:tailEnd type="none" w="med" len="med"/>
                    </a:lnL>
                    <a:lnR w="28575" cap="flat" cmpd="sng" algn="ctr">
                      <a:solidFill>
                        <a:srgbClr val="080808"/>
                      </a:solidFill>
                      <a:prstDash val="solid"/>
                      <a:round/>
                      <a:headEnd type="none" w="med" len="med"/>
                      <a:tailEnd type="none" w="med" len="med"/>
                    </a:lnR>
                    <a:lnT w="28575" cap="flat" cmpd="sng" algn="ctr">
                      <a:solidFill>
                        <a:srgbClr val="080808"/>
                      </a:solidFill>
                      <a:prstDash val="solid"/>
                      <a:round/>
                      <a:headEnd type="none" w="med" len="med"/>
                      <a:tailEnd type="none" w="med" len="med"/>
                    </a:lnT>
                    <a:lnB w="12700" cap="flat" cmpd="sng" algn="ctr">
                      <a:solidFill>
                        <a:srgbClr val="080808"/>
                      </a:solidFill>
                      <a:prstDash val="solid"/>
                      <a:round/>
                      <a:headEnd type="none" w="med" len="med"/>
                      <a:tailEnd type="none" w="med" len="med"/>
                    </a:lnB>
                    <a:lnTlToBr>
                      <a:noFill/>
                    </a:lnTlToBr>
                    <a:lnBlToTr>
                      <a:noFill/>
                    </a:lnBlToTr>
                    <a:noFill/>
                  </a:tcPr>
                </a:tc>
              </a:tr>
              <a:tr h="2243455">
                <a:tc>
                  <a:txBody>
                    <a:bodyPr/>
                    <a:p>
                      <a:pPr marL="0" marR="0" lvl="0" indent="0" algn="ctr" defTabSz="914400" rtl="0" eaLnBrk="1" fontAlgn="base" latinLnBrk="0" hangingPunct="1">
                        <a:lnSpc>
                          <a:spcPct val="100000"/>
                        </a:lnSpc>
                        <a:spcBef>
                          <a:spcPct val="20000"/>
                        </a:spcBef>
                        <a:spcAft>
                          <a:spcPct val="0"/>
                        </a:spcAft>
                        <a:buClr>
                          <a:srgbClr val="CC3300"/>
                        </a:buClr>
                        <a:buSzPct val="85000"/>
                        <a:buFont typeface="Wingdings 2" panose="05020102010507070707" pitchFamily="18" charset="2"/>
                        <a:buNone/>
                      </a:pPr>
                      <a:r>
                        <a:rPr kumimoji="0" lang="zh-CN" sz="4400" b="0" i="0" u="none" strike="noStrike" cap="none" normalizeH="0" baseline="0" smtClean="0">
                          <a:ln>
                            <a:noFill/>
                          </a:ln>
                          <a:solidFill>
                            <a:srgbClr val="080808"/>
                          </a:solidFill>
                          <a:effectLst/>
                          <a:latin typeface="方正大标宋简体" panose="02010601030101010101" charset="-122"/>
                          <a:ea typeface="方正大标宋简体" panose="02010601030101010101" charset="-122"/>
                        </a:rPr>
                        <a:t>副词</a:t>
                      </a:r>
                      <a:endParaRPr kumimoji="0" lang="zh-CN" sz="4400" b="0" i="0" u="none" strike="noStrike" cap="none" normalizeH="0" baseline="0" smtClean="0">
                        <a:ln>
                          <a:noFill/>
                        </a:ln>
                        <a:solidFill>
                          <a:srgbClr val="080808"/>
                        </a:solidFill>
                        <a:effectLst/>
                        <a:latin typeface="方正大标宋简体" panose="02010601030101010101" charset="-122"/>
                        <a:ea typeface="方正大标宋简体" panose="02010601030101010101" charset="-122"/>
                      </a:endParaRPr>
                    </a:p>
                  </a:txBody>
                  <a:tcPr marT="45715" marB="45715" horzOverflow="overflow">
                    <a:lnL w="28575" cap="flat" cmpd="sng" algn="ctr">
                      <a:solidFill>
                        <a:srgbClr val="080808"/>
                      </a:solidFill>
                      <a:prstDash val="solid"/>
                      <a:round/>
                      <a:headEnd type="none" w="med" len="med"/>
                      <a:tailEnd type="none" w="med" len="med"/>
                    </a:lnL>
                    <a:lnR w="12700" cap="flat" cmpd="sng" algn="ctr">
                      <a:solidFill>
                        <a:srgbClr val="080808"/>
                      </a:solidFill>
                      <a:prstDash val="solid"/>
                      <a:round/>
                      <a:headEnd type="none" w="med" len="med"/>
                      <a:tailEnd type="none" w="med" len="med"/>
                    </a:lnR>
                    <a:lnT w="12700" cap="flat" cmpd="sng" algn="ctr">
                      <a:solidFill>
                        <a:srgbClr val="080808"/>
                      </a:solidFill>
                      <a:prstDash val="solid"/>
                      <a:round/>
                      <a:headEnd type="none" w="med" len="med"/>
                      <a:tailEnd type="none" w="med" len="med"/>
                    </a:lnT>
                    <a:lnB w="12700" cap="flat" cmpd="sng" algn="ctr">
                      <a:solidFill>
                        <a:srgbClr val="080808"/>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rgbClr val="CC3300"/>
                        </a:buClr>
                        <a:buSzPct val="85000"/>
                        <a:buFont typeface="Wingdings 2" panose="05020102010507070707" pitchFamily="18" charset="2"/>
                        <a:buNone/>
                      </a:pPr>
                      <a:r>
                        <a:rPr kumimoji="0" lang="zh-CN" sz="4000" b="0" i="0" u="none" strike="noStrike" cap="none" normalizeH="0" baseline="0" smtClean="0">
                          <a:ln>
                            <a:noFill/>
                          </a:ln>
                          <a:solidFill>
                            <a:srgbClr val="080808"/>
                          </a:solidFill>
                          <a:effectLst/>
                          <a:latin typeface="汉仪书魂体简" panose="02010609000101010101" charset="-122"/>
                          <a:ea typeface="汉仪书魂体简" panose="02010609000101010101" charset="-122"/>
                        </a:rPr>
                        <a:t>放在动、形前表范围、程度、否定、语气、频率、情貌</a:t>
                      </a:r>
                      <a:endParaRPr kumimoji="0" lang="zh-CN" sz="4000" b="0" i="0" u="none" strike="noStrike" cap="none" normalizeH="0" baseline="0" smtClean="0">
                        <a:ln>
                          <a:noFill/>
                        </a:ln>
                        <a:solidFill>
                          <a:srgbClr val="080808"/>
                        </a:solidFill>
                        <a:effectLst/>
                        <a:latin typeface="汉仪书魂体简" panose="02010609000101010101" charset="-122"/>
                        <a:ea typeface="汉仪书魂体简" panose="02010609000101010101" charset="-122"/>
                      </a:endParaRPr>
                    </a:p>
                  </a:txBody>
                  <a:tcPr marT="45715" marB="45715" horzOverflow="overflow">
                    <a:lnL w="12700" cap="flat" cmpd="sng" algn="ctr">
                      <a:solidFill>
                        <a:srgbClr val="080808"/>
                      </a:solidFill>
                      <a:prstDash val="solid"/>
                      <a:round/>
                      <a:headEnd type="none" w="med" len="med"/>
                      <a:tailEnd type="none" w="med" len="med"/>
                    </a:lnL>
                    <a:lnR w="12700" cap="flat" cmpd="sng" algn="ctr">
                      <a:solidFill>
                        <a:srgbClr val="080808"/>
                      </a:solidFill>
                      <a:prstDash val="solid"/>
                      <a:round/>
                      <a:headEnd type="none" w="med" len="med"/>
                      <a:tailEnd type="none" w="med" len="med"/>
                    </a:lnR>
                    <a:lnT w="12700" cap="flat" cmpd="sng" algn="ctr">
                      <a:solidFill>
                        <a:srgbClr val="080808"/>
                      </a:solidFill>
                      <a:prstDash val="solid"/>
                      <a:round/>
                      <a:headEnd type="none" w="med" len="med"/>
                      <a:tailEnd type="none" w="med" len="med"/>
                    </a:lnT>
                    <a:lnB w="12700" cap="flat" cmpd="sng" algn="ctr">
                      <a:solidFill>
                        <a:srgbClr val="080808"/>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rgbClr val="CC3300"/>
                        </a:buClr>
                        <a:buSzPct val="85000"/>
                        <a:buFont typeface="Wingdings 2" panose="05020102010507070707" pitchFamily="18" charset="2"/>
                        <a:buNone/>
                      </a:pPr>
                      <a:endParaRPr kumimoji="0" lang="zh-CN" altLang="zh-CN" sz="2800" b="1" i="0" u="none" strike="noStrike" cap="none" normalizeH="0" baseline="0" smtClean="0">
                        <a:ln>
                          <a:noFill/>
                        </a:ln>
                        <a:solidFill>
                          <a:srgbClr val="080808"/>
                        </a:solidFill>
                        <a:effectLst/>
                        <a:latin typeface="Arial" panose="020B0604020202020204" pitchFamily="34" charset="0"/>
                        <a:ea typeface="宋体" panose="02010600030101010101" pitchFamily="2" charset="-122"/>
                      </a:endParaRPr>
                    </a:p>
                  </a:txBody>
                  <a:tcPr marT="45715" marB="45715" horzOverflow="overflow">
                    <a:lnL w="12700" cap="flat" cmpd="sng" algn="ctr">
                      <a:solidFill>
                        <a:srgbClr val="080808"/>
                      </a:solidFill>
                      <a:prstDash val="solid"/>
                      <a:round/>
                      <a:headEnd type="none" w="med" len="med"/>
                      <a:tailEnd type="none" w="med" len="med"/>
                    </a:lnL>
                    <a:lnR w="28575" cap="flat" cmpd="sng" algn="ctr">
                      <a:solidFill>
                        <a:srgbClr val="080808"/>
                      </a:solidFill>
                      <a:prstDash val="solid"/>
                      <a:round/>
                      <a:headEnd type="none" w="med" len="med"/>
                      <a:tailEnd type="none" w="med" len="med"/>
                    </a:lnR>
                    <a:lnT w="12700" cap="flat" cmpd="sng" algn="ctr">
                      <a:solidFill>
                        <a:srgbClr val="080808"/>
                      </a:solidFill>
                      <a:prstDash val="solid"/>
                      <a:round/>
                      <a:headEnd type="none" w="med" len="med"/>
                      <a:tailEnd type="none" w="med" len="med"/>
                    </a:lnT>
                    <a:lnB w="12700" cap="flat" cmpd="sng" algn="ctr">
                      <a:solidFill>
                        <a:srgbClr val="080808"/>
                      </a:solidFill>
                      <a:prstDash val="solid"/>
                      <a:round/>
                      <a:headEnd type="none" w="med" len="med"/>
                      <a:tailEnd type="none" w="med" len="med"/>
                    </a:lnB>
                    <a:lnTlToBr>
                      <a:noFill/>
                    </a:lnTlToBr>
                    <a:lnBlToTr>
                      <a:noFill/>
                    </a:lnBlToTr>
                    <a:noFill/>
                  </a:tcPr>
                </a:tc>
              </a:tr>
              <a:tr h="2943225">
                <a:tc>
                  <a:txBody>
                    <a:bodyPr/>
                    <a:p>
                      <a:pPr marL="0" marR="0" lvl="0" indent="0" algn="ctr" defTabSz="914400" rtl="0" eaLnBrk="1" fontAlgn="base" latinLnBrk="0" hangingPunct="1">
                        <a:lnSpc>
                          <a:spcPct val="100000"/>
                        </a:lnSpc>
                        <a:spcBef>
                          <a:spcPct val="20000"/>
                        </a:spcBef>
                        <a:spcAft>
                          <a:spcPct val="0"/>
                        </a:spcAft>
                        <a:buClr>
                          <a:srgbClr val="CC3300"/>
                        </a:buClr>
                        <a:buSzPct val="85000"/>
                        <a:buFont typeface="Wingdings 2" panose="05020102010507070707" pitchFamily="18" charset="2"/>
                        <a:buNone/>
                      </a:pPr>
                      <a:r>
                        <a:rPr kumimoji="0" lang="zh-CN" sz="4400" b="0" i="0" u="none" strike="noStrike" cap="none" normalizeH="0" baseline="0" smtClean="0">
                          <a:ln>
                            <a:noFill/>
                          </a:ln>
                          <a:solidFill>
                            <a:srgbClr val="FF0000"/>
                          </a:solidFill>
                          <a:effectLst/>
                          <a:latin typeface="方正大标宋简体" panose="02010601030101010101" charset="-122"/>
                          <a:ea typeface="方正大标宋简体" panose="02010601030101010101" charset="-122"/>
                        </a:rPr>
                        <a:t>介词</a:t>
                      </a:r>
                      <a:endParaRPr kumimoji="0" lang="zh-CN" sz="4400" b="0" i="0" u="none" strike="noStrike" cap="none" normalizeH="0" baseline="0" smtClean="0">
                        <a:ln>
                          <a:noFill/>
                        </a:ln>
                        <a:solidFill>
                          <a:srgbClr val="FF0000"/>
                        </a:solidFill>
                        <a:effectLst/>
                        <a:latin typeface="方正大标宋简体" panose="02010601030101010101" charset="-122"/>
                        <a:ea typeface="方正大标宋简体" panose="02010601030101010101" charset="-122"/>
                      </a:endParaRPr>
                    </a:p>
                  </a:txBody>
                  <a:tcPr marT="45715" marB="45715" horzOverflow="overflow">
                    <a:lnL w="28575" cap="flat" cmpd="sng" algn="ctr">
                      <a:solidFill>
                        <a:srgbClr val="080808"/>
                      </a:solidFill>
                      <a:prstDash val="solid"/>
                      <a:round/>
                      <a:headEnd type="none" w="med" len="med"/>
                      <a:tailEnd type="none" w="med" len="med"/>
                    </a:lnL>
                    <a:lnR w="12700" cap="flat" cmpd="sng" algn="ctr">
                      <a:solidFill>
                        <a:srgbClr val="080808"/>
                      </a:solidFill>
                      <a:prstDash val="solid"/>
                      <a:round/>
                      <a:headEnd type="none" w="med" len="med"/>
                      <a:tailEnd type="none" w="med" len="med"/>
                    </a:lnR>
                    <a:lnT w="12700" cap="flat" cmpd="sng" algn="ctr">
                      <a:solidFill>
                        <a:srgbClr val="080808"/>
                      </a:solidFill>
                      <a:prstDash val="solid"/>
                      <a:round/>
                      <a:headEnd type="none" w="med" len="med"/>
                      <a:tailEnd type="none" w="med" len="med"/>
                    </a:lnT>
                    <a:lnB w="12700" cap="flat" cmpd="sng" algn="ctr">
                      <a:solidFill>
                        <a:srgbClr val="080808"/>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rgbClr val="CC3300"/>
                        </a:buClr>
                        <a:buSzPct val="85000"/>
                        <a:buFont typeface="Wingdings 2" panose="05020102010507070707" pitchFamily="18" charset="2"/>
                        <a:buNone/>
                      </a:pPr>
                      <a:r>
                        <a:rPr kumimoji="0" lang="zh-CN" sz="4000" b="0" i="0" u="none" strike="noStrike" cap="none" normalizeH="0" baseline="0" smtClean="0">
                          <a:ln>
                            <a:noFill/>
                          </a:ln>
                          <a:solidFill>
                            <a:srgbClr val="080808"/>
                          </a:solidFill>
                          <a:effectLst/>
                          <a:latin typeface="汉仪书魂体简" panose="02010609000101010101" charset="-122"/>
                          <a:ea typeface="汉仪书魂体简" panose="02010609000101010101" charset="-122"/>
                        </a:rPr>
                        <a:t>放在词或短语前头，与之合起来表示起止、方向、处所、对象、目的等</a:t>
                      </a:r>
                      <a:endParaRPr kumimoji="0" lang="zh-CN" sz="4000" b="0" i="0" u="none" strike="noStrike" cap="none" normalizeH="0" baseline="0" smtClean="0">
                        <a:ln>
                          <a:noFill/>
                        </a:ln>
                        <a:solidFill>
                          <a:srgbClr val="080808"/>
                        </a:solidFill>
                        <a:effectLst/>
                        <a:latin typeface="汉仪书魂体简" panose="02010609000101010101" charset="-122"/>
                        <a:ea typeface="汉仪书魂体简" panose="02010609000101010101" charset="-122"/>
                      </a:endParaRPr>
                    </a:p>
                  </a:txBody>
                  <a:tcPr marT="45715" marB="45715" horzOverflow="overflow">
                    <a:lnL w="12700" cap="flat" cmpd="sng" algn="ctr">
                      <a:solidFill>
                        <a:srgbClr val="080808"/>
                      </a:solidFill>
                      <a:prstDash val="solid"/>
                      <a:round/>
                      <a:headEnd type="none" w="med" len="med"/>
                      <a:tailEnd type="none" w="med" len="med"/>
                    </a:lnL>
                    <a:lnR w="12700" cap="flat" cmpd="sng" algn="ctr">
                      <a:solidFill>
                        <a:srgbClr val="080808"/>
                      </a:solidFill>
                      <a:prstDash val="solid"/>
                      <a:round/>
                      <a:headEnd type="none" w="med" len="med"/>
                      <a:tailEnd type="none" w="med" len="med"/>
                    </a:lnR>
                    <a:lnT w="12700" cap="flat" cmpd="sng" algn="ctr">
                      <a:solidFill>
                        <a:srgbClr val="080808"/>
                      </a:solidFill>
                      <a:prstDash val="solid"/>
                      <a:round/>
                      <a:headEnd type="none" w="med" len="med"/>
                      <a:tailEnd type="none" w="med" len="med"/>
                    </a:lnT>
                    <a:lnB w="12700" cap="flat" cmpd="sng" algn="ctr">
                      <a:solidFill>
                        <a:srgbClr val="080808"/>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rgbClr val="CC3300"/>
                        </a:buClr>
                        <a:buSzPct val="85000"/>
                        <a:buFont typeface="Wingdings 2" panose="05020102010507070707" pitchFamily="18" charset="2"/>
                        <a:buNone/>
                      </a:pPr>
                      <a:endParaRPr kumimoji="0" lang="zh-CN" altLang="zh-CN" sz="2800" b="1" i="0" u="none" strike="noStrike" cap="none" normalizeH="0" baseline="0" smtClean="0">
                        <a:ln>
                          <a:noFill/>
                        </a:ln>
                        <a:solidFill>
                          <a:srgbClr val="080808"/>
                        </a:solidFill>
                        <a:effectLst/>
                        <a:latin typeface="Arial" panose="020B0604020202020204" pitchFamily="34" charset="0"/>
                        <a:ea typeface="宋体" panose="02010600030101010101" pitchFamily="2" charset="-122"/>
                      </a:endParaRPr>
                    </a:p>
                  </a:txBody>
                  <a:tcPr marT="45715" marB="45715" horzOverflow="overflow">
                    <a:lnL w="12700" cap="flat" cmpd="sng" algn="ctr">
                      <a:solidFill>
                        <a:srgbClr val="080808"/>
                      </a:solidFill>
                      <a:prstDash val="solid"/>
                      <a:round/>
                      <a:headEnd type="none" w="med" len="med"/>
                      <a:tailEnd type="none" w="med" len="med"/>
                    </a:lnL>
                    <a:lnR w="28575" cap="flat" cmpd="sng" algn="ctr">
                      <a:solidFill>
                        <a:srgbClr val="080808"/>
                      </a:solidFill>
                      <a:prstDash val="solid"/>
                      <a:round/>
                      <a:headEnd type="none" w="med" len="med"/>
                      <a:tailEnd type="none" w="med" len="med"/>
                    </a:lnR>
                    <a:lnT w="12700" cap="flat" cmpd="sng" algn="ctr">
                      <a:solidFill>
                        <a:srgbClr val="080808"/>
                      </a:solidFill>
                      <a:prstDash val="solid"/>
                      <a:round/>
                      <a:headEnd type="none" w="med" len="med"/>
                      <a:tailEnd type="none" w="med" len="med"/>
                    </a:lnT>
                    <a:lnB w="12700" cap="flat" cmpd="sng" algn="ctr">
                      <a:solidFill>
                        <a:srgbClr val="080808"/>
                      </a:solidFill>
                      <a:prstDash val="solid"/>
                      <a:round/>
                      <a:headEnd type="none" w="med" len="med"/>
                      <a:tailEnd type="none" w="med" len="med"/>
                    </a:lnB>
                    <a:lnTlToBr>
                      <a:noFill/>
                    </a:lnTlToBr>
                    <a:lnBlToTr>
                      <a:noFill/>
                    </a:lnBlToTr>
                    <a:noFill/>
                  </a:tcPr>
                </a:tc>
              </a:tr>
              <a:tr h="2942590">
                <a:tc>
                  <a:txBody>
                    <a:bodyPr/>
                    <a:p>
                      <a:pPr marL="0" marR="0" lvl="0" indent="0" algn="ctr" defTabSz="914400" rtl="0" eaLnBrk="1" fontAlgn="base" latinLnBrk="0" hangingPunct="1">
                        <a:lnSpc>
                          <a:spcPct val="100000"/>
                        </a:lnSpc>
                        <a:spcBef>
                          <a:spcPct val="20000"/>
                        </a:spcBef>
                        <a:spcAft>
                          <a:spcPct val="0"/>
                        </a:spcAft>
                        <a:buClr>
                          <a:srgbClr val="CC3300"/>
                        </a:buClr>
                        <a:buSzPct val="85000"/>
                        <a:buFont typeface="Wingdings 2" panose="05020102010507070707" pitchFamily="18" charset="2"/>
                        <a:buNone/>
                      </a:pPr>
                      <a:r>
                        <a:rPr kumimoji="0" lang="zh-CN" sz="4400" b="0" i="0" u="none" strike="noStrike" cap="none" normalizeH="0" baseline="0" smtClean="0">
                          <a:ln>
                            <a:noFill/>
                          </a:ln>
                          <a:solidFill>
                            <a:srgbClr val="FF0000"/>
                          </a:solidFill>
                          <a:effectLst/>
                          <a:latin typeface="方正大标宋简体" panose="02010601030101010101" charset="-122"/>
                          <a:ea typeface="方正大标宋简体" panose="02010601030101010101" charset="-122"/>
                        </a:rPr>
                        <a:t>连词</a:t>
                      </a:r>
                      <a:endParaRPr kumimoji="0" lang="zh-CN" sz="4400" b="0" i="0" u="none" strike="noStrike" cap="none" normalizeH="0" baseline="0" smtClean="0">
                        <a:ln>
                          <a:noFill/>
                        </a:ln>
                        <a:solidFill>
                          <a:srgbClr val="FF0000"/>
                        </a:solidFill>
                        <a:effectLst/>
                        <a:latin typeface="方正大标宋简体" panose="02010601030101010101" charset="-122"/>
                        <a:ea typeface="方正大标宋简体" panose="02010601030101010101" charset="-122"/>
                      </a:endParaRPr>
                    </a:p>
                  </a:txBody>
                  <a:tcPr marT="45715" marB="45715" horzOverflow="overflow">
                    <a:lnL w="28575" cap="flat" cmpd="sng" algn="ctr">
                      <a:solidFill>
                        <a:srgbClr val="080808"/>
                      </a:solidFill>
                      <a:prstDash val="solid"/>
                      <a:round/>
                      <a:headEnd type="none" w="med" len="med"/>
                      <a:tailEnd type="none" w="med" len="med"/>
                    </a:lnL>
                    <a:lnR w="12700" cap="flat" cmpd="sng" algn="ctr">
                      <a:solidFill>
                        <a:srgbClr val="080808"/>
                      </a:solidFill>
                      <a:prstDash val="solid"/>
                      <a:round/>
                      <a:headEnd type="none" w="med" len="med"/>
                      <a:tailEnd type="none" w="med" len="med"/>
                    </a:lnR>
                    <a:lnT w="12700" cap="flat" cmpd="sng" algn="ctr">
                      <a:solidFill>
                        <a:srgbClr val="080808"/>
                      </a:solidFill>
                      <a:prstDash val="solid"/>
                      <a:round/>
                      <a:headEnd type="none" w="med" len="med"/>
                      <a:tailEnd type="none" w="med" len="med"/>
                    </a:lnT>
                    <a:lnB w="28575" cap="flat" cmpd="sng" algn="ctr">
                      <a:solidFill>
                        <a:srgbClr val="080808"/>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rgbClr val="CC3300"/>
                        </a:buClr>
                        <a:buSzPct val="85000"/>
                        <a:buFont typeface="Wingdings 2" panose="05020102010507070707" pitchFamily="18" charset="2"/>
                        <a:buNone/>
                      </a:pPr>
                      <a:r>
                        <a:rPr kumimoji="0" lang="zh-CN" sz="4000" b="0" i="0" u="none" strike="noStrike" cap="none" normalizeH="0" baseline="0" smtClean="0">
                          <a:ln>
                            <a:noFill/>
                          </a:ln>
                          <a:solidFill>
                            <a:srgbClr val="080808"/>
                          </a:solidFill>
                          <a:effectLst/>
                          <a:latin typeface="汉仪书魂体简" panose="02010609000101010101" charset="-122"/>
                          <a:ea typeface="汉仪书魂体简" panose="02010609000101010101" charset="-122"/>
                        </a:rPr>
                        <a:t>连接词、短语、句子的词，表并列、转折、因果、假设、条件、选择、递进关系</a:t>
                      </a:r>
                      <a:endParaRPr kumimoji="0" lang="zh-CN" sz="4000" b="0" i="0" u="none" strike="noStrike" cap="none" normalizeH="0" baseline="0" smtClean="0">
                        <a:ln>
                          <a:noFill/>
                        </a:ln>
                        <a:solidFill>
                          <a:srgbClr val="080808"/>
                        </a:solidFill>
                        <a:effectLst/>
                        <a:latin typeface="汉仪书魂体简" panose="02010609000101010101" charset="-122"/>
                        <a:ea typeface="汉仪书魂体简" panose="02010609000101010101" charset="-122"/>
                      </a:endParaRPr>
                    </a:p>
                  </a:txBody>
                  <a:tcPr marT="45715" marB="45715" horzOverflow="overflow">
                    <a:lnL w="12700" cap="flat" cmpd="sng" algn="ctr">
                      <a:solidFill>
                        <a:srgbClr val="080808"/>
                      </a:solidFill>
                      <a:prstDash val="solid"/>
                      <a:round/>
                      <a:headEnd type="none" w="med" len="med"/>
                      <a:tailEnd type="none" w="med" len="med"/>
                    </a:lnL>
                    <a:lnR w="12700" cap="flat" cmpd="sng" algn="ctr">
                      <a:solidFill>
                        <a:srgbClr val="080808"/>
                      </a:solidFill>
                      <a:prstDash val="solid"/>
                      <a:round/>
                      <a:headEnd type="none" w="med" len="med"/>
                      <a:tailEnd type="none" w="med" len="med"/>
                    </a:lnR>
                    <a:lnT w="12700" cap="flat" cmpd="sng" algn="ctr">
                      <a:solidFill>
                        <a:srgbClr val="080808"/>
                      </a:solidFill>
                      <a:prstDash val="solid"/>
                      <a:round/>
                      <a:headEnd type="none" w="med" len="med"/>
                      <a:tailEnd type="none" w="med" len="med"/>
                    </a:lnT>
                    <a:lnB w="28575" cap="flat" cmpd="sng" algn="ctr">
                      <a:solidFill>
                        <a:srgbClr val="080808"/>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rgbClr val="CC3300"/>
                        </a:buClr>
                        <a:buSzPct val="85000"/>
                        <a:buFont typeface="Wingdings 2" panose="05020102010507070707" pitchFamily="18" charset="2"/>
                        <a:buNone/>
                      </a:pPr>
                      <a:endParaRPr kumimoji="0" lang="zh-CN" altLang="zh-CN" sz="2800" b="1" i="0" u="none" strike="noStrike" cap="none" normalizeH="0" baseline="0" smtClean="0">
                        <a:ln>
                          <a:noFill/>
                        </a:ln>
                        <a:solidFill>
                          <a:srgbClr val="080808"/>
                        </a:solidFill>
                        <a:effectLst/>
                        <a:latin typeface="Arial" panose="020B0604020202020204" pitchFamily="34" charset="0"/>
                        <a:ea typeface="宋体" panose="02010600030101010101" pitchFamily="2" charset="-122"/>
                      </a:endParaRPr>
                    </a:p>
                  </a:txBody>
                  <a:tcPr marT="45715" marB="45715" horzOverflow="overflow">
                    <a:lnL w="12700" cap="flat" cmpd="sng" algn="ctr">
                      <a:solidFill>
                        <a:srgbClr val="080808"/>
                      </a:solidFill>
                      <a:prstDash val="solid"/>
                      <a:round/>
                      <a:headEnd type="none" w="med" len="med"/>
                      <a:tailEnd type="none" w="med" len="med"/>
                    </a:lnL>
                    <a:lnR w="28575" cap="flat" cmpd="sng" algn="ctr">
                      <a:solidFill>
                        <a:srgbClr val="080808"/>
                      </a:solidFill>
                      <a:prstDash val="solid"/>
                      <a:round/>
                      <a:headEnd type="none" w="med" len="med"/>
                      <a:tailEnd type="none" w="med" len="med"/>
                    </a:lnR>
                    <a:lnT w="12700" cap="flat" cmpd="sng" algn="ctr">
                      <a:solidFill>
                        <a:srgbClr val="080808"/>
                      </a:solidFill>
                      <a:prstDash val="solid"/>
                      <a:round/>
                      <a:headEnd type="none" w="med" len="med"/>
                      <a:tailEnd type="none" w="med" len="med"/>
                    </a:lnT>
                    <a:lnB w="28575" cap="flat" cmpd="sng" algn="ctr">
                      <a:solidFill>
                        <a:srgbClr val="080808"/>
                      </a:solidFill>
                      <a:prstDash val="solid"/>
                      <a:round/>
                      <a:headEnd type="none" w="med" len="med"/>
                      <a:tailEnd type="none" w="med" len="med"/>
                    </a:lnB>
                    <a:lnTlToBr>
                      <a:noFill/>
                    </a:lnTlToBr>
                    <a:lnBlToTr>
                      <a:noFill/>
                    </a:lnBlToTr>
                    <a:noFill/>
                  </a:tcPr>
                </a:tc>
              </a:tr>
            </a:tbl>
          </a:graphicData>
        </a:graphic>
      </p:graphicFrame>
      <p:sp>
        <p:nvSpPr>
          <p:cNvPr id="10265" name="Text Box 25"/>
          <p:cNvSpPr txBox="1"/>
          <p:nvPr/>
        </p:nvSpPr>
        <p:spPr>
          <a:xfrm>
            <a:off x="11050270" y="2371725"/>
            <a:ext cx="5890260" cy="1322070"/>
          </a:xfrm>
          <a:prstGeom prst="rect">
            <a:avLst/>
          </a:prstGeom>
          <a:noFill/>
          <a:ln w="9525">
            <a:noFill/>
          </a:ln>
        </p:spPr>
        <p:txBody>
          <a:bodyPr wrap="square">
            <a:spAutoFit/>
          </a:bodyPr>
          <a:p>
            <a:pPr eaLnBrk="1" hangingPunct="1">
              <a:spcBef>
                <a:spcPct val="20000"/>
              </a:spcBef>
            </a:pPr>
            <a:r>
              <a:rPr lang="zh-CN" altLang="en-US" sz="4000" dirty="0">
                <a:latin typeface="汉仪书魂体简" panose="02010609000101010101" charset="-122"/>
                <a:ea typeface="汉仪书魂体简" panose="02010609000101010101" charset="-122"/>
              </a:rPr>
              <a:t>都、才、最、不、难道、经常</a:t>
            </a:r>
            <a:endParaRPr lang="zh-CN" altLang="en-US" sz="4000" dirty="0">
              <a:latin typeface="汉仪书魂体简" panose="02010609000101010101" charset="-122"/>
              <a:ea typeface="汉仪书魂体简" panose="02010609000101010101" charset="-122"/>
            </a:endParaRPr>
          </a:p>
        </p:txBody>
      </p:sp>
      <p:sp>
        <p:nvSpPr>
          <p:cNvPr id="10266" name="Text Box 26"/>
          <p:cNvSpPr txBox="1"/>
          <p:nvPr/>
        </p:nvSpPr>
        <p:spPr>
          <a:xfrm>
            <a:off x="11050270" y="4705985"/>
            <a:ext cx="5425440" cy="706755"/>
          </a:xfrm>
          <a:prstGeom prst="rect">
            <a:avLst/>
          </a:prstGeom>
          <a:noFill/>
          <a:ln w="9525">
            <a:noFill/>
          </a:ln>
        </p:spPr>
        <p:txBody>
          <a:bodyPr wrap="square">
            <a:spAutoFit/>
          </a:bodyPr>
          <a:p>
            <a:pPr eaLnBrk="1" hangingPunct="1">
              <a:spcBef>
                <a:spcPct val="20000"/>
              </a:spcBef>
            </a:pPr>
            <a:r>
              <a:rPr lang="zh-CN" altLang="en-US" sz="4000" dirty="0">
                <a:latin typeface="汉仪书魂体简" panose="02010609000101010101" charset="-122"/>
                <a:ea typeface="汉仪书魂体简" panose="02010609000101010101" charset="-122"/>
              </a:rPr>
              <a:t>被、从、在、把、关于</a:t>
            </a:r>
            <a:endParaRPr lang="zh-CN" altLang="en-US" sz="4000" dirty="0">
              <a:latin typeface="汉仪书魂体简" panose="02010609000101010101" charset="-122"/>
              <a:ea typeface="汉仪书魂体简" panose="02010609000101010101" charset="-122"/>
            </a:endParaRPr>
          </a:p>
        </p:txBody>
      </p:sp>
      <p:sp>
        <p:nvSpPr>
          <p:cNvPr id="10267" name="Text Box 27"/>
          <p:cNvSpPr txBox="1"/>
          <p:nvPr/>
        </p:nvSpPr>
        <p:spPr>
          <a:xfrm>
            <a:off x="11049635" y="7686675"/>
            <a:ext cx="6045200" cy="2245360"/>
          </a:xfrm>
          <a:prstGeom prst="rect">
            <a:avLst/>
          </a:prstGeom>
          <a:noFill/>
          <a:ln w="9525">
            <a:noFill/>
          </a:ln>
        </p:spPr>
        <p:txBody>
          <a:bodyPr wrap="square">
            <a:spAutoFit/>
          </a:bodyPr>
          <a:p>
            <a:pPr eaLnBrk="1" hangingPunct="1">
              <a:spcBef>
                <a:spcPct val="20000"/>
              </a:spcBef>
            </a:pPr>
            <a:r>
              <a:rPr lang="zh-CN" altLang="en-US" sz="4000" dirty="0">
                <a:latin typeface="汉仪书魂体简" panose="02010609000101010101" charset="-122"/>
                <a:ea typeface="汉仪书魂体简" panose="02010609000101010101" charset="-122"/>
              </a:rPr>
              <a:t>和、因为、如果、只要、或者、而且、虽然</a:t>
            </a:r>
            <a:endParaRPr lang="zh-CN" altLang="en-US" sz="4000" dirty="0">
              <a:latin typeface="汉仪书魂体简" panose="02010609000101010101" charset="-122"/>
              <a:ea typeface="汉仪书魂体简" panose="02010609000101010101" charset="-122"/>
            </a:endParaRPr>
          </a:p>
          <a:p>
            <a:pPr algn="ctr" eaLnBrk="1" hangingPunct="1">
              <a:spcBef>
                <a:spcPct val="50000"/>
              </a:spcBef>
            </a:pPr>
            <a:endParaRPr lang="zh-CN" altLang="en-US" sz="4000" dirty="0">
              <a:latin typeface="汉仪书魂体简" panose="02010609000101010101" charset="-122"/>
              <a:ea typeface="汉仪书魂体简" panose="0201060900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65"/>
                                        </p:tgtEl>
                                        <p:attrNameLst>
                                          <p:attrName>style.visibility</p:attrName>
                                        </p:attrNameLst>
                                      </p:cBhvr>
                                      <p:to>
                                        <p:strVal val="visible"/>
                                      </p:to>
                                    </p:set>
                                    <p:animEffect transition="in" filter="blinds(horizontal)">
                                      <p:cBhvr>
                                        <p:cTn id="7" dur="500"/>
                                        <p:tgtEl>
                                          <p:spTgt spid="1026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66"/>
                                        </p:tgtEl>
                                        <p:attrNameLst>
                                          <p:attrName>style.visibility</p:attrName>
                                        </p:attrNameLst>
                                      </p:cBhvr>
                                      <p:to>
                                        <p:strVal val="visible"/>
                                      </p:to>
                                    </p:set>
                                    <p:animEffect transition="in" filter="blinds(horizontal)">
                                      <p:cBhvr>
                                        <p:cTn id="12" dur="500"/>
                                        <p:tgtEl>
                                          <p:spTgt spid="1026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67"/>
                                        </p:tgtEl>
                                        <p:attrNameLst>
                                          <p:attrName>style.visibility</p:attrName>
                                        </p:attrNameLst>
                                      </p:cBhvr>
                                      <p:to>
                                        <p:strVal val="visible"/>
                                      </p:to>
                                    </p:set>
                                    <p:animEffect transition="in" filter="blinds(horizontal)">
                                      <p:cBhvr>
                                        <p:cTn id="17" dur="500"/>
                                        <p:tgtEl>
                                          <p:spTgt spid="10267"/>
                                        </p:tgtEl>
                                      </p:cBhvr>
                                    </p:animEffect>
                                  </p:childTnLst>
                                  <p:subTnLst>
                                    <p:audio>
                                      <p:cMediaNode>
                                        <p:cTn display="0" masterRel="sameClick">
                                          <p:stCondLst>
                                            <p:cond evt="begin" delay="0">
                                              <p:tn val="1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5" grpId="0"/>
      <p:bldP spid="10266" grpId="0"/>
      <p:bldP spid="10267" grpId="0"/>
    </p:bldLst>
  </p:timing>
</p:sld>
</file>

<file path=ppt/tags/tag1.xml><?xml version="1.0" encoding="utf-8"?>
<p:tagLst xmlns:p="http://schemas.openxmlformats.org/presentationml/2006/main">
  <p:tag name="PA_FULI" val="口袋动画_www.papocket.com"/>
  <p:tag name="PA" val="v5.0.0"/>
  <p:tag name="POCKET_APPLY_TIME" val="2018年7月17日"/>
  <p:tag name="POCKET_APPLY_TYPE" val="Slide"/>
</p:tagLst>
</file>

<file path=ppt/tags/tag10.xml><?xml version="1.0" encoding="utf-8"?>
<p:tagLst xmlns:p="http://schemas.openxmlformats.org/presentationml/2006/main">
  <p:tag name="PA_FULI" val="口袋动画_www.papocket.com"/>
  <p:tag name="PA" val="v5.0.0"/>
  <p:tag name="POCKET_APPLY_TIME" val="2018年7月17日"/>
  <p:tag name="POCKET_APPLY_TYPE" val="Slide"/>
</p:tagLst>
</file>

<file path=ppt/tags/tag11.xml><?xml version="1.0" encoding="utf-8"?>
<p:tagLst xmlns:p="http://schemas.openxmlformats.org/presentationml/2006/main">
  <p:tag name="PA_FULI" val="口袋动画_www.papocket.com"/>
  <p:tag name="PA" val="v5.0.0"/>
  <p:tag name="POCKET_APPLY_TIME" val="2018年7月17日"/>
  <p:tag name="POCKET_APPLY_TYPE" val="Slide"/>
</p:tagLst>
</file>

<file path=ppt/tags/tag12.xml><?xml version="1.0" encoding="utf-8"?>
<p:tagLst xmlns:p="http://schemas.openxmlformats.org/presentationml/2006/main">
  <p:tag name="PA_FULI" val="口袋动画_www.papocket.com"/>
  <p:tag name="PA" val="v5.0.0"/>
  <p:tag name="POCKET_APPLY_TIME" val="2018年7月17日"/>
  <p:tag name="POCKET_APPLY_TYPE" val="Slide"/>
</p:tagLst>
</file>

<file path=ppt/tags/tag13.xml><?xml version="1.0" encoding="utf-8"?>
<p:tagLst xmlns:p="http://schemas.openxmlformats.org/presentationml/2006/main">
  <p:tag name="PA_FULI" val="口袋动画_www.papocket.com"/>
  <p:tag name="PA" val="v5.0.0"/>
  <p:tag name="POCKET_APPLY_TIME" val="2018年7月17日"/>
  <p:tag name="POCKET_APPLY_TYPE" val="Slide"/>
</p:tagLst>
</file>

<file path=ppt/tags/tag14.xml><?xml version="1.0" encoding="utf-8"?>
<p:tagLst xmlns:p="http://schemas.openxmlformats.org/presentationml/2006/main">
  <p:tag name="PA_FULI" val="口袋动画_www.papocket.com"/>
  <p:tag name="PA" val="v5.0.0"/>
  <p:tag name="POCKET_APPLY_TIME" val="2018年7月17日"/>
  <p:tag name="POCKET_APPLY_TYPE" val="Slide"/>
</p:tagLst>
</file>

<file path=ppt/tags/tag15.xml><?xml version="1.0" encoding="utf-8"?>
<p:tagLst xmlns:p="http://schemas.openxmlformats.org/presentationml/2006/main">
  <p:tag name="PA_FULI" val="口袋动画_www.papocket.com"/>
  <p:tag name="PA" val="v5.0.0"/>
</p:tagLst>
</file>

<file path=ppt/tags/tag16.xml><?xml version="1.0" encoding="utf-8"?>
<p:tagLst xmlns:p="http://schemas.openxmlformats.org/presentationml/2006/main">
  <p:tag name="PA" val="v5.0.0"/>
</p:tagLst>
</file>

<file path=ppt/tags/tag17.xml><?xml version="1.0" encoding="utf-8"?>
<p:tagLst xmlns:p="http://schemas.openxmlformats.org/presentationml/2006/main">
  <p:tag name="PA" val="v5.0.0"/>
</p:tagLst>
</file>

<file path=ppt/tags/tag18.xml><?xml version="1.0" encoding="utf-8"?>
<p:tagLst xmlns:p="http://schemas.openxmlformats.org/presentationml/2006/main">
  <p:tag name="PA" val="v5.0.0"/>
</p:tagLst>
</file>

<file path=ppt/tags/tag19.xml><?xml version="1.0" encoding="utf-8"?>
<p:tagLst xmlns:p="http://schemas.openxmlformats.org/presentationml/2006/main">
  <p:tag name="PA_FULI" val="口袋动画_www.papocket.com"/>
  <p:tag name="PA" val="v5.0.0"/>
</p:tagLst>
</file>

<file path=ppt/tags/tag2.xml><?xml version="1.0" encoding="utf-8"?>
<p:tagLst xmlns:p="http://schemas.openxmlformats.org/presentationml/2006/main">
  <p:tag name="PA_FULI" val="口袋动画_www.papocket.com"/>
  <p:tag name="PA" val="v5.0.0"/>
  <p:tag name="POCKET_APPLY_TIME" val="2018年7月17日"/>
  <p:tag name="POCKET_APPLY_TYPE" val="Slide"/>
</p:tagLst>
</file>

<file path=ppt/tags/tag20.xml><?xml version="1.0" encoding="utf-8"?>
<p:tagLst xmlns:p="http://schemas.openxmlformats.org/presentationml/2006/main">
  <p:tag name="PA" val="v5.0.0"/>
</p:tagLst>
</file>

<file path=ppt/tags/tag21.xml><?xml version="1.0" encoding="utf-8"?>
<p:tagLst xmlns:p="http://schemas.openxmlformats.org/presentationml/2006/main">
  <p:tag name="PA" val="v5.0.0"/>
</p:tagLst>
</file>

<file path=ppt/tags/tag22.xml><?xml version="1.0" encoding="utf-8"?>
<p:tagLst xmlns:p="http://schemas.openxmlformats.org/presentationml/2006/main">
  <p:tag name="PA_FULI" val="口袋动画_www.papocket.com"/>
  <p:tag name="PA" val="v5.0.0"/>
</p:tagLst>
</file>

<file path=ppt/tags/tag23.xml><?xml version="1.0" encoding="utf-8"?>
<p:tagLst xmlns:p="http://schemas.openxmlformats.org/presentationml/2006/main">
  <p:tag name="PA" val="v5.0.0"/>
</p:tagLst>
</file>

<file path=ppt/tags/tag24.xml><?xml version="1.0" encoding="utf-8"?>
<p:tagLst xmlns:p="http://schemas.openxmlformats.org/presentationml/2006/main">
  <p:tag name="PA" val="v5.0.0"/>
</p:tagLst>
</file>

<file path=ppt/tags/tag25.xml><?xml version="1.0" encoding="utf-8"?>
<p:tagLst xmlns:p="http://schemas.openxmlformats.org/presentationml/2006/main">
  <p:tag name="PA" val="v5.0.0"/>
</p:tagLst>
</file>

<file path=ppt/tags/tag26.xml><?xml version="1.0" encoding="utf-8"?>
<p:tagLst xmlns:p="http://schemas.openxmlformats.org/presentationml/2006/main">
  <p:tag name="PA_FULI" val="口袋动画_www.papocket.com"/>
  <p:tag name="PA" val="v5.0.0"/>
  <p:tag name="POCKET_APPLY_TIME" val="2018年7月17日"/>
  <p:tag name="POCKET_APPLY_TYPE" val="Slide"/>
</p:tagLst>
</file>

<file path=ppt/tags/tag27.xml><?xml version="1.0" encoding="utf-8"?>
<p:tagLst xmlns:p="http://schemas.openxmlformats.org/presentationml/2006/main">
  <p:tag name="PA_FULI" val="口袋动画_www.papocket.com"/>
  <p:tag name="PA" val="v5.0.0"/>
  <p:tag name="POCKET_APPLY_TIME" val="2018年7月17日"/>
  <p:tag name="POCKET_APPLY_TYPE" val="Slide"/>
</p:tagLst>
</file>

<file path=ppt/tags/tag28.xml><?xml version="1.0" encoding="utf-8"?>
<p:tagLst xmlns:p="http://schemas.openxmlformats.org/presentationml/2006/main">
  <p:tag name="PA_FULI" val="口袋动画_www.papocket.com"/>
  <p:tag name="PA" val="v5.0.0"/>
  <p:tag name="POCKET_APPLY_TIME" val="2018年7月17日"/>
  <p:tag name="POCKET_APPLY_TYPE" val="Slide"/>
</p:tagLst>
</file>

<file path=ppt/tags/tag29.xml><?xml version="1.0" encoding="utf-8"?>
<p:tagLst xmlns:p="http://schemas.openxmlformats.org/presentationml/2006/main">
  <p:tag name="PA_FULI" val="口袋动画_www.papocket.com"/>
  <p:tag name="PA" val="v5.0.0"/>
  <p:tag name="POCKET_APPLY_TIME" val="2018年7月17日"/>
  <p:tag name="POCKET_APPLY_TYPE" val="Slide"/>
</p:tagLst>
</file>

<file path=ppt/tags/tag3.xml><?xml version="1.0" encoding="utf-8"?>
<p:tagLst xmlns:p="http://schemas.openxmlformats.org/presentationml/2006/main">
  <p:tag name="PA_FULI" val="口袋动画_www.papocket.com"/>
  <p:tag name="PA" val="v5.0.0"/>
  <p:tag name="POCKET_APPLY_TIME" val="2018年7月17日"/>
  <p:tag name="POCKET_APPLY_TYPE" val="Slide"/>
</p:tagLst>
</file>

<file path=ppt/tags/tag30.xml><?xml version="1.0" encoding="utf-8"?>
<p:tagLst xmlns:p="http://schemas.openxmlformats.org/presentationml/2006/main">
  <p:tag name="PA_FULI" val="口袋动画_www.papocket.com"/>
  <p:tag name="PA" val="v5.0.0"/>
  <p:tag name="POCKET_APPLY_TIME" val="2018年7月17日"/>
  <p:tag name="POCKET_APPLY_TYPE" val="Slide"/>
</p:tagLst>
</file>

<file path=ppt/tags/tag31.xml><?xml version="1.0" encoding="utf-8"?>
<p:tagLst xmlns:p="http://schemas.openxmlformats.org/presentationml/2006/main">
  <p:tag name="PA_FULI" val="口袋动画_www.papocket.com"/>
  <p:tag name="PA" val="v5.0.0"/>
  <p:tag name="POCKET_APPLY_TIME" val="2018年7月17日"/>
  <p:tag name="POCKET_APPLY_TYPE" val="Slide"/>
</p:tagLst>
</file>

<file path=ppt/tags/tag32.xml><?xml version="1.0" encoding="utf-8"?>
<p:tagLst xmlns:p="http://schemas.openxmlformats.org/presentationml/2006/main">
  <p:tag name="PA_FULI" val="口袋动画_www.papocket.com"/>
  <p:tag name="PA" val="v5.0.0"/>
  <p:tag name="POCKET_APPLY_TIME" val="2018年7月17日"/>
  <p:tag name="POCKET_APPLY_TYPE" val="Slide"/>
</p:tagLst>
</file>

<file path=ppt/tags/tag33.xml><?xml version="1.0" encoding="utf-8"?>
<p:tagLst xmlns:p="http://schemas.openxmlformats.org/presentationml/2006/main">
  <p:tag name="PA_FULI" val="口袋动画_www.papocket.com"/>
  <p:tag name="PA" val="v5.0.0"/>
  <p:tag name="POCKET_APPLY_TIME" val="2018年7月17日"/>
  <p:tag name="POCKET_APPLY_TYPE" val="Slide"/>
</p:tagLst>
</file>

<file path=ppt/tags/tag34.xml><?xml version="1.0" encoding="utf-8"?>
<p:tagLst xmlns:p="http://schemas.openxmlformats.org/presentationml/2006/main">
  <p:tag name="PA_FULI" val="口袋动画_www.papocket.com"/>
  <p:tag name="PA" val="v5.0.0"/>
  <p:tag name="POCKET_APPLY_TIME" val="2018年7月17日"/>
  <p:tag name="POCKET_APPLY_TYPE" val="Slide"/>
</p:tagLst>
</file>

<file path=ppt/tags/tag35.xml><?xml version="1.0" encoding="utf-8"?>
<p:tagLst xmlns:p="http://schemas.openxmlformats.org/presentationml/2006/main">
  <p:tag name="PA_FULI" val="口袋动画_www.papocket.com"/>
  <p:tag name="PA" val="v5.0.0"/>
  <p:tag name="POCKET_APPLY_TIME" val="2018年7月17日"/>
  <p:tag name="POCKET_APPLY_TYPE" val="Slide"/>
</p:tagLst>
</file>

<file path=ppt/tags/tag36.xml><?xml version="1.0" encoding="utf-8"?>
<p:tagLst xmlns:p="http://schemas.openxmlformats.org/presentationml/2006/main">
  <p:tag name="PA_FULI" val="口袋动画_www.papocket.com"/>
  <p:tag name="PA" val="v5.0.0"/>
  <p:tag name="POCKET_APPLY_TIME" val="2018年7月17日"/>
  <p:tag name="POCKET_APPLY_TYPE" val="Slide"/>
</p:tagLst>
</file>

<file path=ppt/tags/tag37.xml><?xml version="1.0" encoding="utf-8"?>
<p:tagLst xmlns:p="http://schemas.openxmlformats.org/presentationml/2006/main">
  <p:tag name="PA_FULI" val="口袋动画_www.papocket.com"/>
  <p:tag name="PA" val="v5.0.0"/>
  <p:tag name="POCKET_APPLY_TIME" val="2018年7月17日"/>
  <p:tag name="POCKET_APPLY_TYPE" val="Slide"/>
</p:tagLst>
</file>

<file path=ppt/tags/tag38.xml><?xml version="1.0" encoding="utf-8"?>
<p:tagLst xmlns:p="http://schemas.openxmlformats.org/presentationml/2006/main">
  <p:tag name="PA_FULI" val="口袋动画_www.papocket.com"/>
  <p:tag name="PA" val="v5.0.0"/>
  <p:tag name="POCKET_APPLY_TIME" val="2018年7月17日"/>
  <p:tag name="POCKET_APPLY_TYPE" val="Slide"/>
</p:tagLst>
</file>

<file path=ppt/tags/tag39.xml><?xml version="1.0" encoding="utf-8"?>
<p:tagLst xmlns:p="http://schemas.openxmlformats.org/presentationml/2006/main">
  <p:tag name="PA_FULI" val="口袋动画_www.papocket.com"/>
  <p:tag name="PA" val="v5.0.0"/>
  <p:tag name="POCKET_APPLY_TIME" val="2018年7月17日"/>
  <p:tag name="POCKET_APPLY_TYPE" val="Slide"/>
</p:tagLst>
</file>

<file path=ppt/tags/tag4.xml><?xml version="1.0" encoding="utf-8"?>
<p:tagLst xmlns:p="http://schemas.openxmlformats.org/presentationml/2006/main">
  <p:tag name="PA_FULI" val="口袋动画_www.papocket.com"/>
  <p:tag name="PA" val="v5.0.0"/>
  <p:tag name="POCKET_APPLY_TIME" val="2018年7月17日"/>
  <p:tag name="POCKET_APPLY_TYPE" val="Slide"/>
</p:tagLst>
</file>

<file path=ppt/tags/tag40.xml><?xml version="1.0" encoding="utf-8"?>
<p:tagLst xmlns:p="http://schemas.openxmlformats.org/presentationml/2006/main">
  <p:tag name="PA_FULI" val="口袋动画_www.papocket.com"/>
  <p:tag name="PA" val="v5.0.0"/>
  <p:tag name="POCKET_APPLY_TIME" val="2018年7月17日"/>
  <p:tag name="POCKET_APPLY_TYPE" val="Slide"/>
</p:tagLst>
</file>

<file path=ppt/tags/tag41.xml><?xml version="1.0" encoding="utf-8"?>
<p:tagLst xmlns:p="http://schemas.openxmlformats.org/presentationml/2006/main">
  <p:tag name="PA_FULI" val="口袋动画_www.papocket.com"/>
  <p:tag name="PA" val="v5.0.0"/>
  <p:tag name="POCKET_APPLY_TIME" val="2018年7月17日"/>
  <p:tag name="POCKET_APPLY_TYPE" val="Slide"/>
</p:tagLst>
</file>

<file path=ppt/tags/tag42.xml><?xml version="1.0" encoding="utf-8"?>
<p:tagLst xmlns:p="http://schemas.openxmlformats.org/presentationml/2006/main">
  <p:tag name="PA_FULI" val="口袋动画_www.papocket.com"/>
  <p:tag name="PA" val="v5.0.0"/>
  <p:tag name="POCKET_APPLY_TIME" val="2018年7月17日"/>
  <p:tag name="POCKET_APPLY_TYPE" val="Slide"/>
</p:tagLst>
</file>

<file path=ppt/tags/tag43.xml><?xml version="1.0" encoding="utf-8"?>
<p:tagLst xmlns:p="http://schemas.openxmlformats.org/presentationml/2006/main">
  <p:tag name="PA_FULI" val="口袋动画_www.papocket.com"/>
  <p:tag name="PA" val="v5.0.0"/>
  <p:tag name="POCKET_APPLY_TIME" val="2018年7月17日"/>
  <p:tag name="POCKET_APPLY_TYPE" val="Slide"/>
</p:tagLst>
</file>

<file path=ppt/tags/tag44.xml><?xml version="1.0" encoding="utf-8"?>
<p:tagLst xmlns:p="http://schemas.openxmlformats.org/presentationml/2006/main">
  <p:tag name="PA_FULI" val="口袋动画_www.papocket.com"/>
  <p:tag name="PA" val="v5.0.0"/>
  <p:tag name="POCKET_APPLY_TIME" val="2018年7月17日"/>
  <p:tag name="POCKET_APPLY_TYPE" val="Slide"/>
</p:tagLst>
</file>

<file path=ppt/tags/tag45.xml><?xml version="1.0" encoding="utf-8"?>
<p:tagLst xmlns:p="http://schemas.openxmlformats.org/presentationml/2006/main">
  <p:tag name="PA_FULI" val="口袋动画_www.papocket.com"/>
  <p:tag name="PA" val="v5.0.0"/>
  <p:tag name="POCKET_APPLY_TIME" val="2018年7月17日"/>
  <p:tag name="POCKET_APPLY_TYPE" val="Slide"/>
</p:tagLst>
</file>

<file path=ppt/tags/tag46.xml><?xml version="1.0" encoding="utf-8"?>
<p:tagLst xmlns:p="http://schemas.openxmlformats.org/presentationml/2006/main">
  <p:tag name="PA_FULI" val="口袋动画_www.papocket.com"/>
  <p:tag name="PA" val="v5.0.0"/>
  <p:tag name="POCKET_APPLY_TIME" val="2018年7月17日"/>
  <p:tag name="POCKET_APPLY_TYPE" val="Slide"/>
</p:tagLst>
</file>

<file path=ppt/tags/tag47.xml><?xml version="1.0" encoding="utf-8"?>
<p:tagLst xmlns:p="http://schemas.openxmlformats.org/presentationml/2006/main">
  <p:tag name="PA_FULI" val="口袋动画_www.papocket.com"/>
  <p:tag name="PA" val="v5.0.0"/>
  <p:tag name="POCKET_APPLY_TIME" val="2018年7月17日"/>
  <p:tag name="POCKET_APPLY_TYPE" val="Slide"/>
</p:tagLst>
</file>

<file path=ppt/tags/tag48.xml><?xml version="1.0" encoding="utf-8"?>
<p:tagLst xmlns:p="http://schemas.openxmlformats.org/presentationml/2006/main">
  <p:tag name="PA_FULI" val="口袋动画_www.papocket.com"/>
  <p:tag name="PA" val="v5.0.0"/>
  <p:tag name="POCKET_APPLY_TIME" val="2018年7月17日"/>
  <p:tag name="POCKET_APPLY_TYPE" val="Slide"/>
</p:tagLst>
</file>

<file path=ppt/tags/tag49.xml><?xml version="1.0" encoding="utf-8"?>
<p:tagLst xmlns:p="http://schemas.openxmlformats.org/presentationml/2006/main">
  <p:tag name="PA_FULI" val="口袋动画_www.papocket.com"/>
  <p:tag name="PA" val="v5.0.0"/>
  <p:tag name="POCKET_APPLY_TIME" val="2018年7月17日"/>
  <p:tag name="POCKET_APPLY_TYPE" val="Slide"/>
</p:tagLst>
</file>

<file path=ppt/tags/tag5.xml><?xml version="1.0" encoding="utf-8"?>
<p:tagLst xmlns:p="http://schemas.openxmlformats.org/presentationml/2006/main">
  <p:tag name="PA_FULI" val="口袋动画_www.papocket.com"/>
  <p:tag name="PA" val="v5.0.0"/>
  <p:tag name="POCKET_APPLY_TIME" val="2018年7月17日"/>
  <p:tag name="POCKET_APPLY_TYPE" val="Slide"/>
</p:tagLst>
</file>

<file path=ppt/tags/tag50.xml><?xml version="1.0" encoding="utf-8"?>
<p:tagLst xmlns:p="http://schemas.openxmlformats.org/presentationml/2006/main">
  <p:tag name="PA_FULI" val="口袋动画_www.papocket.com"/>
  <p:tag name="PA" val="v5.0.0"/>
  <p:tag name="POCKET_APPLY_TIME" val="2018年7月17日"/>
  <p:tag name="POCKET_APPLY_TYPE" val="Slide"/>
</p:tagLst>
</file>

<file path=ppt/tags/tag51.xml><?xml version="1.0" encoding="utf-8"?>
<p:tagLst xmlns:p="http://schemas.openxmlformats.org/presentationml/2006/main">
  <p:tag name="PA_FULI" val="口袋动画_www.papocket.com"/>
  <p:tag name="PA" val="v5.0.0"/>
  <p:tag name="POCKET_APPLY_TIME" val="2018年7月17日"/>
  <p:tag name="POCKET_APPLY_TYPE" val="Slide"/>
</p:tagLst>
</file>

<file path=ppt/tags/tag52.xml><?xml version="1.0" encoding="utf-8"?>
<p:tagLst xmlns:p="http://schemas.openxmlformats.org/presentationml/2006/main">
  <p:tag name="PA_FULI" val="口袋动画_www.papocket.com"/>
  <p:tag name="PA" val="v5.0.0"/>
  <p:tag name="POCKET_APPLY_TIME" val="2018年7月17日"/>
  <p:tag name="POCKET_APPLY_TYPE" val="Slide"/>
</p:tagLst>
</file>

<file path=ppt/tags/tag53.xml><?xml version="1.0" encoding="utf-8"?>
<p:tagLst xmlns:p="http://schemas.openxmlformats.org/presentationml/2006/main">
  <p:tag name="PA_FULI" val="口袋动画_www.papocket.com"/>
  <p:tag name="PA" val="v5.0.0"/>
  <p:tag name="POCKET_APPLY_TIME" val="2018年7月17日"/>
  <p:tag name="POCKET_APPLY_TYPE" val="Slide"/>
</p:tagLst>
</file>

<file path=ppt/tags/tag54.xml><?xml version="1.0" encoding="utf-8"?>
<p:tagLst xmlns:p="http://schemas.openxmlformats.org/presentationml/2006/main">
  <p:tag name="KSO_WM_UNIT_TABLE_BEAUTIFY" val="smartTable{303f5f92-6555-43f6-8580-462be287bded}"/>
</p:tagLst>
</file>

<file path=ppt/tags/tag55.xml><?xml version="1.0" encoding="utf-8"?>
<p:tagLst xmlns:p="http://schemas.openxmlformats.org/presentationml/2006/main">
  <p:tag name="KSO_WM_UNIT_TABLE_BEAUTIFY" val="smartTable{06d3efd6-1a2c-4d8e-8207-d404f1038ce2}"/>
</p:tagLst>
</file>

<file path=ppt/tags/tag56.xml><?xml version="1.0" encoding="utf-8"?>
<p:tagLst xmlns:p="http://schemas.openxmlformats.org/presentationml/2006/main">
  <p:tag name="KSO_WM_UNIT_PLACING_PICTURE_USER_VIEWPORT" val="{&quot;height&quot;:15600,&quot;width&quot;:15607.740157480315}"/>
</p:tagLst>
</file>

<file path=ppt/tags/tag57.xml><?xml version="1.0" encoding="utf-8"?>
<p:tagLst xmlns:p="http://schemas.openxmlformats.org/presentationml/2006/main">
  <p:tag name="KSO_WM_UNIT_PLACING_PICTURE_USER_VIEWPORT" val="{&quot;height&quot;:15629.409448818897,&quot;width&quot;:12131.089763779528}"/>
</p:tagLst>
</file>

<file path=ppt/tags/tag58.xml><?xml version="1.0" encoding="utf-8"?>
<p:tagLst xmlns:p="http://schemas.openxmlformats.org/presentationml/2006/main">
  <p:tag name="REFSHAPE" val="1408561532"/>
</p:tagLst>
</file>

<file path=ppt/tags/tag59.xml><?xml version="1.0" encoding="utf-8"?>
<p:tagLst xmlns:p="http://schemas.openxmlformats.org/presentationml/2006/main">
  <p:tag name="REFSHAPE" val="1498097644"/>
</p:tagLst>
</file>

<file path=ppt/tags/tag6.xml><?xml version="1.0" encoding="utf-8"?>
<p:tagLst xmlns:p="http://schemas.openxmlformats.org/presentationml/2006/main">
  <p:tag name="PA_FULI" val="口袋动画_www.papocket.com"/>
  <p:tag name="PA" val="v5.0.0"/>
  <p:tag name="POCKET_APPLY_TIME" val="2018年7月17日"/>
  <p:tag name="POCKET_APPLY_TYPE" val="Slide"/>
</p:tagLst>
</file>

<file path=ppt/tags/tag60.xml><?xml version="1.0" encoding="utf-8"?>
<p:tagLst xmlns:p="http://schemas.openxmlformats.org/presentationml/2006/main">
  <p:tag name="POCKET_APPLY_TIME" val="2018年7月17日"/>
  <p:tag name="POCKET_APPLY_TYPE" val="Slide"/>
  <p:tag name="APPLYTYPE" val="PageTitle"/>
  <p:tag name="APPLYORDER" val="PageTitle"/>
</p:tagLst>
</file>

<file path=ppt/tags/tag61.xml><?xml version="1.0" encoding="utf-8"?>
<p:tagLst xmlns:p="http://schemas.openxmlformats.org/presentationml/2006/main">
  <p:tag name="POCKET_APPLY_TIME" val="2018年7月17日"/>
  <p:tag name="POCKET_APPLY_TYPE" val="Slide"/>
  <p:tag name="APPLYTYPE" val="SubTitle"/>
  <p:tag name="APPLYORDER" val="2"/>
</p:tagLst>
</file>

<file path=ppt/tags/tag62.xml><?xml version="1.0" encoding="utf-8"?>
<p:tagLst xmlns:p="http://schemas.openxmlformats.org/presentationml/2006/main">
  <p:tag name="POCKET_APPLY_TIME" val="2018年7月17日"/>
  <p:tag name="POCKET_APPLY_TYPE" val="Slide"/>
  <p:tag name="APPLYTYPE" val="SubTitle"/>
  <p:tag name="APPLYORDER" val="1"/>
</p:tagLst>
</file>

<file path=ppt/tags/tag63.xml><?xml version="1.0" encoding="utf-8"?>
<p:tagLst xmlns:p="http://schemas.openxmlformats.org/presentationml/2006/main">
  <p:tag name="POCKET_APPLY_TIME" val="2018年7月17日"/>
  <p:tag name="POCKET_APPLY_TYPE" val="Slide"/>
  <p:tag name="APPLYTYPE" val="SubTitle"/>
  <p:tag name="APPLYORDER" val="3"/>
</p:tagLst>
</file>

<file path=ppt/tags/tag64.xml><?xml version="1.0" encoding="utf-8"?>
<p:tagLst xmlns:p="http://schemas.openxmlformats.org/presentationml/2006/main">
  <p:tag name="POCKET_APPLY_TIME" val="2018年7月17日"/>
  <p:tag name="POCKET_APPLY_TYPE" val="Slide"/>
  <p:tag name="APPLYTYPE" val="SubTitle"/>
  <p:tag name="APPLYORDER" val="4"/>
</p:tagLst>
</file>

<file path=ppt/tags/tag65.xml><?xml version="1.0" encoding="utf-8"?>
<p:tagLst xmlns:p="http://schemas.openxmlformats.org/presentationml/2006/main">
  <p:tag name="POCKET_APPLY_TIME" val="2018年7月17日"/>
  <p:tag name="POCKET_APPLY_TYPE" val="Slide"/>
  <p:tag name="APPLYTYPE" val="Other"/>
  <p:tag name="APPLYORDER" val="1"/>
</p:tagLst>
</file>

<file path=ppt/tags/tag66.xml><?xml version="1.0" encoding="utf-8"?>
<p:tagLst xmlns:p="http://schemas.openxmlformats.org/presentationml/2006/main">
  <p:tag name="POCKET_APPLY_TIME" val="2018年7月17日"/>
  <p:tag name="POCKET_APPLY_TYPE" val="Slide"/>
  <p:tag name="APPLYTYPE" val="Other"/>
  <p:tag name="APPLYORDER" val="2"/>
</p:tagLst>
</file>

<file path=ppt/tags/tag67.xml><?xml version="1.0" encoding="utf-8"?>
<p:tagLst xmlns:p="http://schemas.openxmlformats.org/presentationml/2006/main">
  <p:tag name="POCKET_APPLY_TIME" val="2018年7月17日"/>
  <p:tag name="POCKET_APPLY_TYPE" val="Slide"/>
  <p:tag name="APPLYTYPE" val="Other"/>
  <p:tag name="APPLYORDER" val="3"/>
</p:tagLst>
</file>

<file path=ppt/tags/tag68.xml><?xml version="1.0" encoding="utf-8"?>
<p:tagLst xmlns:p="http://schemas.openxmlformats.org/presentationml/2006/main">
  <p:tag name="POCKET_APPLY_TIME" val="2018年7月17日"/>
  <p:tag name="POCKET_APPLY_TYPE" val="Slide"/>
  <p:tag name="APPLYTYPE" val="Other"/>
  <p:tag name="APPLYORDER" val="4"/>
</p:tagLst>
</file>

<file path=ppt/tags/tag69.xml><?xml version="1.0" encoding="utf-8"?>
<p:tagLst xmlns:p="http://schemas.openxmlformats.org/presentationml/2006/main">
  <p:tag name="PA_FULI" val="口袋动画_www.papocket.com"/>
  <p:tag name="PA" val="v5.0.0"/>
  <p:tag name="POCKET_APPLY_TIME" val="2018年7月17日"/>
  <p:tag name="POCKET_APPLY_TYPE" val="Slide"/>
</p:tagLst>
</file>

<file path=ppt/tags/tag7.xml><?xml version="1.0" encoding="utf-8"?>
<p:tagLst xmlns:p="http://schemas.openxmlformats.org/presentationml/2006/main">
  <p:tag name="PA_FULI" val="口袋动画_www.papocket.com"/>
  <p:tag name="PA" val="v5.0.0"/>
  <p:tag name="POCKET_APPLY_TIME" val="2018年7月17日"/>
  <p:tag name="POCKET_APPLY_TYPE" val="Slide"/>
</p:tagLst>
</file>

<file path=ppt/tags/tag70.xml><?xml version="1.0" encoding="utf-8"?>
<p:tagLst xmlns:p="http://schemas.openxmlformats.org/presentationml/2006/main">
  <p:tag name="PA_FULI" val="口袋动画_www.papocket.com"/>
  <p:tag name="PA" val="v5.0.0"/>
  <p:tag name="POCKET_APPLY_TIME" val="2018年7月17日"/>
  <p:tag name="POCKET_APPLY_TYPE" val="Slide"/>
</p:tagLst>
</file>

<file path=ppt/tags/tag71.xml><?xml version="1.0" encoding="utf-8"?>
<p:tagLst xmlns:p="http://schemas.openxmlformats.org/presentationml/2006/main">
  <p:tag name="PA_FULI" val="口袋动画_www.papocket.com"/>
  <p:tag name="PA" val="v5.0.0"/>
  <p:tag name="POCKET_APPLY_TIME" val="2018年7月17日"/>
  <p:tag name="POCKET_APPLY_TYPE" val="Slide"/>
</p:tagLst>
</file>

<file path=ppt/tags/tag72.xml><?xml version="1.0" encoding="utf-8"?>
<p:tagLst xmlns:p="http://schemas.openxmlformats.org/presentationml/2006/main">
  <p:tag name="PA_FULI" val="口袋动画_www.papocket.com"/>
  <p:tag name="PA" val="v5.0.0"/>
  <p:tag name="POCKET_APPLY_TIME" val="2018年7月17日"/>
  <p:tag name="POCKET_APPLY_TYPE" val="Slide"/>
</p:tagLst>
</file>

<file path=ppt/tags/tag8.xml><?xml version="1.0" encoding="utf-8"?>
<p:tagLst xmlns:p="http://schemas.openxmlformats.org/presentationml/2006/main">
  <p:tag name="PA_FULI" val="口袋动画_www.papocket.com"/>
  <p:tag name="PA" val="v5.0.0"/>
  <p:tag name="POCKET_APPLY_TIME" val="2018年7月17日"/>
  <p:tag name="POCKET_APPLY_TYPE" val="Slide"/>
</p:tagLst>
</file>

<file path=ppt/tags/tag9.xml><?xml version="1.0" encoding="utf-8"?>
<p:tagLst xmlns:p="http://schemas.openxmlformats.org/presentationml/2006/main">
  <p:tag name="PA_FULI" val="口袋动画_www.papocket.com"/>
  <p:tag name="PA" val="v5.0.0"/>
  <p:tag name="POCKET_APPLY_TIME" val="2018年7月17日"/>
  <p:tag name="POCKET_APPLY_TYPE" val="Slid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AFAFA"/>
        </a:solidFill>
        <a:ln>
          <a:noFill/>
        </a:ln>
        <a:effectLst>
          <a:outerShdw blurRad="63500" sx="101000" sy="101000" algn="ctr" rotWithShape="0">
            <a:srgbClr val="0F6FC6">
              <a:alpha val="20000"/>
            </a:srgbClr>
          </a:outerShdw>
        </a:effectLst>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636674386848949630</Template>
  <TotalTime>0</TotalTime>
  <Words>7525</Words>
  <Application>WPS 演示</Application>
  <PresentationFormat>自定义</PresentationFormat>
  <Paragraphs>484</Paragraphs>
  <Slides>62</Slides>
  <Notes>0</Notes>
  <HiddenSlides>0</HiddenSlides>
  <MMClips>0</MMClips>
  <ScaleCrop>false</ScaleCrop>
  <HeadingPairs>
    <vt:vector size="8" baseType="variant">
      <vt:variant>
        <vt:lpstr>已用的字体</vt:lpstr>
      </vt:variant>
      <vt:variant>
        <vt:i4>22</vt:i4>
      </vt:variant>
      <vt:variant>
        <vt:lpstr>主题</vt:lpstr>
      </vt:variant>
      <vt:variant>
        <vt:i4>1</vt:i4>
      </vt:variant>
      <vt:variant>
        <vt:lpstr>嵌入 OLE 服务器</vt:lpstr>
      </vt:variant>
      <vt:variant>
        <vt:i4>0</vt:i4>
      </vt:variant>
      <vt:variant>
        <vt:lpstr>幻灯片标题</vt:lpstr>
      </vt:variant>
      <vt:variant>
        <vt:i4>62</vt:i4>
      </vt:variant>
    </vt:vector>
  </HeadingPairs>
  <TitlesOfParts>
    <vt:vector size="85" baseType="lpstr">
      <vt:lpstr>Arial</vt:lpstr>
      <vt:lpstr>宋体</vt:lpstr>
      <vt:lpstr>Wingdings</vt:lpstr>
      <vt:lpstr>汉仪书魂体简</vt:lpstr>
      <vt:lpstr>柳公权柳体</vt:lpstr>
      <vt:lpstr>方正苏新诗柳楷简体</vt:lpstr>
      <vt:lpstr>微软雅黑</vt:lpstr>
      <vt:lpstr>方正大标宋简体</vt:lpstr>
      <vt:lpstr>Agency FB</vt:lpstr>
      <vt:lpstr>Times New Roman</vt:lpstr>
      <vt:lpstr>方正启体简体</vt:lpstr>
      <vt:lpstr>Calibri</vt:lpstr>
      <vt:lpstr>华文细黑</vt:lpstr>
      <vt:lpstr>Arial Rounded MT Bold</vt:lpstr>
      <vt:lpstr>Wingdings 2</vt:lpstr>
      <vt:lpstr>Arial Unicode MS</vt:lpstr>
      <vt:lpstr>Calibri Light</vt:lpstr>
      <vt:lpstr>等线 Light</vt:lpstr>
      <vt:lpstr>等线</vt:lpstr>
      <vt:lpstr>方正清刻本悦宋简体</vt:lpstr>
      <vt:lpstr>黑体</vt:lpstr>
      <vt:lpstr>Courier New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主要错误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汉雨</cp:lastModifiedBy>
  <cp:revision>75</cp:revision>
  <dcterms:created xsi:type="dcterms:W3CDTF">2018-07-17T02:17:00Z</dcterms:created>
  <dcterms:modified xsi:type="dcterms:W3CDTF">2020-08-01T07:24:05Z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