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4" r:id="rId4"/>
    <p:sldId id="283" r:id="rId5"/>
    <p:sldId id="282" r:id="rId6"/>
    <p:sldId id="281" r:id="rId7"/>
    <p:sldId id="280" r:id="rId8"/>
    <p:sldId id="279" r:id="rId9"/>
    <p:sldId id="316" r:id="rId10"/>
    <p:sldId id="317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352" r:id="rId23"/>
    <p:sldId id="353" r:id="rId24"/>
    <p:sldId id="354" r:id="rId25"/>
    <p:sldId id="356" r:id="rId26"/>
    <p:sldId id="355" r:id="rId27"/>
    <p:sldId id="357" r:id="rId28"/>
    <p:sldId id="267" r:id="rId29"/>
    <p:sldId id="266" r:id="rId30"/>
    <p:sldId id="265" r:id="rId31"/>
    <p:sldId id="264" r:id="rId32"/>
    <p:sldId id="263" r:id="rId33"/>
    <p:sldId id="262" r:id="rId34"/>
    <p:sldId id="261" r:id="rId35"/>
    <p:sldId id="260" r:id="rId36"/>
    <p:sldId id="259" r:id="rId37"/>
    <p:sldId id="358" r:id="rId38"/>
    <p:sldId id="361" r:id="rId39"/>
    <p:sldId id="359" r:id="rId40"/>
    <p:sldId id="360" r:id="rId41"/>
    <p:sldId id="362" r:id="rId42"/>
    <p:sldId id="342" r:id="rId43"/>
    <p:sldId id="343" r:id="rId44"/>
    <p:sldId id="345" r:id="rId45"/>
    <p:sldId id="344" r:id="rId46"/>
    <p:sldId id="346" r:id="rId47"/>
    <p:sldId id="258" r:id="rId48"/>
    <p:sldId id="257" r:id="rId49"/>
    <p:sldId id="256" r:id="rId50"/>
    <p:sldId id="288" r:id="rId51"/>
  </p:sldIdLst>
  <p:sldSz cx="9144000" cy="6858000" type="screen4x3"/>
  <p:notesSz cx="6858000" cy="9144000"/>
  <p:custDataLst>
    <p:tags r:id="rId55"/>
  </p:custDataLst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2050" name="Rectangle 8"/>
          <p:cNvSpPr/>
          <p:nvPr>
            <p:ph type="subTitle"/>
          </p:nvPr>
        </p:nvSpPr>
        <p:spPr>
          <a:xfrm>
            <a:off x="4673600" y="2927350"/>
            <a:ext cx="4013200" cy="1822450"/>
          </a:xfrm>
          <a:noFill/>
          <a:ln w="9525">
            <a:noFill/>
          </a:ln>
        </p:spPr>
        <p:txBody>
          <a:bodyPr anchor="b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1" name="AutoShape 12"/>
          <p:cNvSpPr/>
          <p:nvPr>
            <p:ph type="ctrTitle" sz="quarter" idx="1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Pct val="100000"/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l" fontAlgn="base">
              <a:buFont typeface="Arial" panose="020B0604020202020204"/>
              <a:defRPr sz="1400">
                <a:solidFill>
                  <a:schemeClr val="tx1"/>
                </a:solidFill>
              </a:defRPr>
            </a:lvl1pPr>
          </a:lstStyle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ru-RU" baseline="0"/>
            </a:fld>
            <a:endParaRPr lang="ru-RU" baseline="0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fontAlgn="base">
              <a:buFont typeface="Arial" panose="020B0604020202020204"/>
              <a:defRPr sz="1400">
                <a:solidFill>
                  <a:schemeClr val="tx1"/>
                </a:solidFill>
              </a:defRPr>
            </a:lvl1pPr>
          </a:lstStyle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ru-RU" baseline="0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 fontAlgn="base">
              <a:buFont typeface="Arial" panose="020B0604020202020204"/>
              <a:defRPr sz="1400">
                <a:solidFill>
                  <a:schemeClr val="tx1"/>
                </a:solidFill>
              </a:defRPr>
            </a:lvl1pPr>
          </a:lstStyle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ru-RU" baseline="0"/>
            </a:fld>
            <a:endParaRPr lang="ru-RU" sz="1400" u="none" baseline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sz="28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•"/>
        <a:defRPr sz="24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»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Char char="»"/>
        <a:defRPr sz="2000" b="0" i="0" u="none" kern="120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33" name="组合 1032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034" name="Rectangle 3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rgbClr val="99CC99"/>
            </a:solidFill>
            <a:ln w="9525">
              <a:noFill/>
            </a:ln>
          </p:spPr>
          <p:txBody>
            <a:bodyPr wrap="none" anchor="ctr"/>
            <a:p>
              <a:pPr marL="0" lvl="0" indent="0" algn="ctr" eaLnBrk="1" hangingPunct="1"/>
              <a:endParaRPr sz="2400" baseline="0">
                <a:latin typeface="Times New Roman" panose="02020603050405020304" charset="0"/>
              </a:endParaRPr>
            </a:p>
          </p:txBody>
        </p:sp>
        <p:sp>
          <p:nvSpPr>
            <p:cNvPr id="1035" name="AutoShape 4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/>
            <a:p>
              <a:pPr marL="0" lvl="0" indent="0" algn="ctr" eaLnBrk="1" hangingPunct="1"/>
              <a:endParaRPr sz="2400" baseline="0">
                <a:latin typeface="Times New Roman" panose="02020603050405020304" charset="0"/>
              </a:endParaRPr>
            </a:p>
          </p:txBody>
        </p:sp>
      </p:grpSp>
      <p:grpSp>
        <p:nvGrpSpPr>
          <p:cNvPr id="1036" name="组合 1035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037" name="AutoShape 6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rgbClr val="003366"/>
            </a:solidFill>
            <a:ln w="9525">
              <a:noFill/>
            </a:ln>
          </p:spPr>
          <p:txBody>
            <a:bodyPr wrap="none"/>
            <a:p>
              <a:pPr marL="0" lvl="0" indent="0" eaLnBrk="1" hangingPunct="1"/>
              <a:endParaRPr baseline="0"/>
            </a:p>
          </p:txBody>
        </p:sp>
        <p:sp>
          <p:nvSpPr>
            <p:cNvPr id="1038" name="AutoShape 7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rgbClr val="003366"/>
            </a:solidFill>
            <a:ln w="9525">
              <a:noFill/>
            </a:ln>
          </p:spPr>
          <p:txBody>
            <a:bodyPr wrap="none"/>
            <a:p>
              <a:pPr marL="0" lvl="0" indent="0" eaLnBrk="1" hangingPunct="1"/>
              <a:endParaRPr baseline="0"/>
            </a:p>
          </p:txBody>
        </p:sp>
      </p:grpSp>
      <p:sp>
        <p:nvSpPr>
          <p:cNvPr id="1039" name="AutoShape 9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0" name="Rectangle 10"/>
          <p:cNvSpPr/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1" name="Rectangle 9"/>
          <p:cNvSpPr/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 algn="r" fontAlgn="base">
              <a:defRPr sz="140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1042" name="Rectangle 10"/>
          <p:cNvSpPr/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 algn="r" fontAlgn="base">
              <a:defRPr sz="14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1043" name="Rectangle 11"/>
          <p:cNvSpPr/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 algn="l" fontAlgn="base">
              <a:defRPr sz="2600" b="1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en-US" altLang="zh-CN" baseline="0"/>
            </a:fld>
            <a:endParaRPr lang="en-US" altLang="zh-CN" sz="2600" b="1" u="none" baseline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  <a:lvl2pPr marL="0" lvl="1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None/>
        <a:defRPr sz="3600" b="1" i="0" u="none" kern="1200" baseline="0">
          <a:solidFill>
            <a:schemeClr val="tx2"/>
          </a:solidFill>
          <a:latin typeface="Arial" panose="020B0604020202020204"/>
          <a:ea typeface="宋体" panose="02010600030101010101" pitchFamily="2" charset="-122"/>
          <a:cs typeface="+mj-cs"/>
        </a:defRPr>
      </a:lvl2pPr>
      <a:lvl3pPr marL="0" lvl="2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None/>
        <a:defRPr sz="3600" b="1" i="0" u="none" kern="1200" baseline="0">
          <a:solidFill>
            <a:schemeClr val="tx2"/>
          </a:solidFill>
          <a:latin typeface="Arial" panose="020B0604020202020204"/>
          <a:ea typeface="宋体" panose="02010600030101010101" pitchFamily="2" charset="-122"/>
          <a:cs typeface="+mj-cs"/>
        </a:defRPr>
      </a:lvl3pPr>
      <a:lvl4pPr marL="0" lvl="3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None/>
        <a:defRPr sz="3600" b="1" i="0" u="none" kern="1200" baseline="0">
          <a:solidFill>
            <a:schemeClr val="tx2"/>
          </a:solidFill>
          <a:latin typeface="Arial" panose="020B0604020202020204"/>
          <a:ea typeface="宋体" panose="02010600030101010101" pitchFamily="2" charset="-122"/>
          <a:cs typeface="+mj-cs"/>
        </a:defRPr>
      </a:lvl4pPr>
      <a:lvl5pPr marL="0" lvl="4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None/>
        <a:defRPr sz="3600" b="1" i="0" u="none" kern="1200" baseline="0">
          <a:solidFill>
            <a:schemeClr val="tx2"/>
          </a:solidFill>
          <a:latin typeface="Arial" panose="020B0604020202020204"/>
          <a:ea typeface="宋体" panose="02010600030101010101" pitchFamily="2" charset="-122"/>
          <a:cs typeface="+mj-cs"/>
        </a:defRPr>
      </a:lvl5pPr>
    </p:titleStyle>
    <p:bodyStyle>
      <a:lvl1pPr marL="342900" lvl="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Arial" panose="020B060402020202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4" name="图片 2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5" name="图片 20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8" name="图片 20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81" name="图片 20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84" name="图片 2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87" name="图片 20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0" name="图片 2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3" name="图片 2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6" name="图片 2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9" name="图片 2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02" name="图片 2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7" name="图片 2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542d9cfa2e963213312ddaf81f82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98425"/>
            <a:ext cx="9143365" cy="66084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ff6340e7ebd5c6ddc694f9d9ac032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621790"/>
            <a:ext cx="8644890" cy="33820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a3328eb506756aa6c93a797dd6c9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719455"/>
            <a:ext cx="8589010" cy="53574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fe9d63674d4e5c1ebf01b25ff03c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" y="140335"/>
            <a:ext cx="8672830" cy="56845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ed0f4849d663bd82eaee62d198ae8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" y="197485"/>
            <a:ext cx="7152640" cy="55962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61a7fdc40df28544dd5901f36547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423545"/>
            <a:ext cx="8447405" cy="54794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05" name="图片 2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08" name="图片 2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1" name="图片 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4" name="图片 2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0" name="图片 2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7" name="图片 2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0" name="图片 2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3" name="图片 2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6" name="图片 2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9" name="图片 2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a6da7a7f30ec2f120d7b81039c7f3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8966835" cy="3302000"/>
          </a:xfrm>
          <a:prstGeom prst="rect">
            <a:avLst/>
          </a:prstGeom>
        </p:spPr>
      </p:pic>
      <p:pic>
        <p:nvPicPr>
          <p:cNvPr id="3" name="图片 2" descr="f9bfd0105495bb53f2ea8ec9e6815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2000"/>
            <a:ext cx="8966200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8ffe23cfb61452cf3e8b6f9a5ce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43670" cy="69602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e7790da967680b75d1d9dbd995fd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5573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1ba7ca98116d86f7fd2078d43b1d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544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3" name="图片 20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e9924cd7043f7f0046528fb9981c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0"/>
            <a:ext cx="9011920" cy="67627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d4989f14d9a3d417e35419029cb3c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ce264ca3f47fbd53619556b12a6f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85090"/>
            <a:ext cx="9123045" cy="677291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c3a5e5740f7b468b7d43b46c587a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373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b36139ac1eba9105c00d83838f13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2140585"/>
          </a:xfrm>
          <a:prstGeom prst="rect">
            <a:avLst/>
          </a:prstGeom>
        </p:spPr>
      </p:pic>
      <p:pic>
        <p:nvPicPr>
          <p:cNvPr id="3" name="图片 2" descr="b0eadcaff705cab92822e72d136a8f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28850"/>
            <a:ext cx="9047480" cy="1762125"/>
          </a:xfrm>
          <a:prstGeom prst="rect">
            <a:avLst/>
          </a:prstGeom>
        </p:spPr>
      </p:pic>
      <p:pic>
        <p:nvPicPr>
          <p:cNvPr id="4" name="图片 3" descr="c8e2495440fd0ed5370c064e81d11a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4117340"/>
            <a:ext cx="9046210" cy="274002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32" name="图片 2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35" name="图片 2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38" name="图片 2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41" name="Picture 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53650" cy="773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2" name="Rectangle 105"/>
          <p:cNvSpPr/>
          <p:nvPr>
            <p:ph type="ctrTitle" idx="4294967295"/>
          </p:nvPr>
        </p:nvSpPr>
        <p:spPr>
          <a:xfrm>
            <a:off x="1116013" y="1268413"/>
            <a:ext cx="7772400" cy="193357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lvl="0" algn="ctr">
              <a:buClrTx/>
              <a:buSzPct val="100000"/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sz="8800" b="0" u="none" baseline="0">
              <a:solidFill>
                <a:schemeClr val="tx1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143" name="Rectangle 106"/>
          <p:cNvSpPr/>
          <p:nvPr>
            <p:ph type="subTitle" idx="4294967295"/>
          </p:nvPr>
        </p:nvSpPr>
        <p:spPr>
          <a:xfrm>
            <a:off x="4643438" y="2924175"/>
            <a:ext cx="4013200" cy="1822450"/>
          </a:xfrm>
        </p:spPr>
        <p:txBody>
          <a:bodyPr wrap="square" lIns="91440" tIns="45720" rIns="91440" bIns="45720" anchor="b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</a:pPr>
            <a:endParaRPr sz="2800" u="none" baseline="0">
              <a:solidFill>
                <a:schemeClr val="tx2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144" name="WordArt 107"/>
          <p:cNvSpPr/>
          <p:nvPr/>
        </p:nvSpPr>
        <p:spPr>
          <a:xfrm>
            <a:off x="2627313" y="1989138"/>
            <a:ext cx="4322762" cy="2376487"/>
          </a:xfrm>
          <a:blipFill rotWithShape="0">
            <a:blip r:embed="rId2"/>
          </a:blip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79999"/>
              </a:srgbClr>
            </a:outerShdw>
          </a:effectLst>
        </p:spPr>
        <p:txBody>
          <a:bodyPr wrap="none"/>
          <a:p>
            <a:pPr algn="ctr" eaLnBrk="0" hangingPunct="0"/>
            <a:r>
              <a:rPr lang="zh-CN" altLang="en-US" sz="3600" baseline="0"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谢谢！</a:t>
            </a:r>
            <a:endParaRPr lang="zh-CN" altLang="en-US" sz="3600" baseline="0"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6" name="图片 2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9" name="图片 20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903033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9690"/>
            <a:ext cx="4286250" cy="6737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233680"/>
            <a:ext cx="4639310" cy="6624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2" name="图片 20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227283476"/>
  <p:tag name="KSO_WM_UNIT_PLACING_PICTURE_USER_VIEWPORT" val="{&quot;height&quot;:9600,&quot;width&quot;:7200}"/>
</p:tagLst>
</file>

<file path=ppt/tags/tag2.xml><?xml version="1.0" encoding="utf-8"?>
<p:tagLst xmlns:p="http://schemas.openxmlformats.org/presentationml/2006/main">
  <p:tag name="REFSHAPE" val="129626004"/>
  <p:tag name="KSO_WM_UNIT_PLACING_PICTURE_USER_VIEWPORT" val="{&quot;height&quot;:9000,&quot;width&quot;:6750}"/>
</p:tagLst>
</file>

<file path=ppt/tags/tag3.xml><?xml version="1.0" encoding="utf-8"?>
<p:tagLst xmlns:p="http://schemas.openxmlformats.org/presentationml/2006/main">
  <p:tag name="AS_NET" val="4.0.30319.36460"/>
  <p:tag name="AS_OS" val="Microsoft Windows NT 6.1.7601 Service Pack 1"/>
  <p:tag name="AS_RELEASE_DATE" val="2017.01.25"/>
  <p:tag name="AS_TITLE" val="Aspose.Slides for .NET 4.0 Client Profile"/>
  <p:tag name="AS_VERSION" val="17.1"/>
</p:tagLst>
</file>

<file path=ppt/theme/theme1.xml><?xml version="1.0" encoding="utf-8"?>
<a:theme xmlns:a="http://schemas.openxmlformats.org/drawingml/2006/main" name=" overriden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EF6F1"/>
        </a:dk1>
        <a:lt1>
          <a:srgbClr val="000000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D9"/>
        </a:dk1>
        <a:lt1>
          <a:srgbClr val="000000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8080"/>
        </a:dk1>
        <a:lt1>
          <a:srgbClr val="FFFFFF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0000"/>
        </a:dk1>
        <a:lt1>
          <a:srgbClr val="FFFFFF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FF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6699"/>
        </a:dk1>
        <a:lt1>
          <a:srgbClr val="FFFFFF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23E26"/>
        </a:dk1>
        <a:lt1>
          <a:srgbClr val="FFFFFF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 overriden">
  <a:themeElements>
    <a:clrScheme name=" overriden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">
        <a:dk1>
          <a:srgbClr val="FFFFFF"/>
        </a:dk1>
        <a:lt1>
          <a:srgbClr val="003366"/>
        </a:lt1>
        <a:dk2>
          <a:srgbClr val="666699"/>
        </a:dk2>
        <a:lt2>
          <a:srgbClr val="006666"/>
        </a:lt2>
        <a:accent1>
          <a:srgbClr val="33CCCC"/>
        </a:accent1>
        <a:accent2>
          <a:srgbClr val="99CC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08000"/>
        </a:dk2>
        <a:lt2>
          <a:srgbClr val="000000"/>
        </a:lt2>
        <a:accent1>
          <a:srgbClr val="FFCC99"/>
        </a:accent1>
        <a:accent2>
          <a:srgbClr val="99CC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99FF"/>
        </a:dk1>
        <a:lt1>
          <a:srgbClr val="FFFFFF"/>
        </a:lt1>
        <a:dk2>
          <a:srgbClr val="006699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006600"/>
        </a:dk2>
        <a:lt2>
          <a:srgbClr val="9900CC"/>
        </a:lt2>
        <a:accent1>
          <a:srgbClr val="33CC33"/>
        </a:accent1>
        <a:accent2>
          <a:srgbClr val="FFCC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FFFFF"/>
        </a:lt1>
        <a:dk2>
          <a:srgbClr val="000066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FFFFFF"/>
        </a:lt1>
        <a:dk2>
          <a:srgbClr val="808000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0033"/>
        </a:dk1>
        <a:lt1>
          <a:srgbClr val="FFFFFF"/>
        </a:lt1>
        <a:dk2>
          <a:srgbClr val="FFFFCC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overriden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overriden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overriden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overriden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overriden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Экран</PresentationFormat>
  <Paragraphs>2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Arial</vt:lpstr>
      <vt:lpstr>宋体</vt:lpstr>
      <vt:lpstr>Wingdings</vt:lpstr>
      <vt:lpstr>Arial</vt:lpstr>
      <vt:lpstr>Times New Roman</vt:lpstr>
      <vt:lpstr>微软雅黑</vt:lpstr>
      <vt:lpstr>Arial Unicode MS</vt:lpstr>
      <vt:lpstr>Calibri</vt:lpstr>
      <vt:lpstr> overriden</vt:lpstr>
      <vt:lpstr>1_ overriden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cp:lastPrinted>2019-07-12T18:36:00Z</cp:lastPrinted>
  <dcterms:created xsi:type="dcterms:W3CDTF">2019-07-12T18:36:00Z</dcterms:created>
  <dcterms:modified xsi:type="dcterms:W3CDTF">2020-02-11T09:09:38Z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