
<file path=[Content_Types].xml><?xml version="1.0" encoding="utf-8"?>
<Types xmlns="http://schemas.openxmlformats.org/package/2006/content-types">
  <Default Extension="jpeg" ContentType="image/jpe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256" r:id="rId3"/>
    <p:sldId id="258" r:id="rId4"/>
    <p:sldId id="259" r:id="rId5"/>
    <p:sldId id="280" r:id="rId6"/>
    <p:sldId id="261" r:id="rId7"/>
    <p:sldId id="262" r:id="rId8"/>
    <p:sldId id="263" r:id="rId9"/>
    <p:sldId id="275" r:id="rId10"/>
    <p:sldId id="276" r:id="rId11"/>
    <p:sldId id="277" r:id="rId13"/>
    <p:sldId id="278" r:id="rId14"/>
    <p:sldId id="279" r:id="rId15"/>
    <p:sldId id="281" r:id="rId16"/>
    <p:sldId id="283" r:id="rId17"/>
    <p:sldId id="273" r:id="rId18"/>
    <p:sldId id="274" r:id="rId19"/>
    <p:sldId id="271" r:id="rId20"/>
    <p:sldId id="282" r:id="rId21"/>
    <p:sldId id="266" r:id="rId22"/>
    <p:sldId id="284"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116"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16FFC8-F3CD-40F1-8500-4BF3E87BFEF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59C6B8-CCC7-4F5F-98BB-2CAC3876B7C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EBE2F8B3-E811-41F5-8EDE-C97BCA668209}" type="slidenum">
              <a:rPr lang="en-US" altLang="zh-CN"/>
            </a:fld>
            <a:endParaRPr lang="en-US" altLang="zh-CN"/>
          </a:p>
        </p:txBody>
      </p:sp>
      <p:sp>
        <p:nvSpPr>
          <p:cNvPr id="80898" name="Rectangle 2"/>
          <p:cNvSpPr>
            <a:spLocks noRot="1" noChangeArrowheads="1" noTextEdit="1"/>
          </p:cNvSpPr>
          <p:nvPr>
            <p:ph type="sldImg"/>
          </p:nvPr>
        </p:nvSpPr>
        <p:spPr/>
      </p:sp>
      <p:sp>
        <p:nvSpPr>
          <p:cNvPr id="8089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903912DD-371B-4304-853F-5DED212770F3}" type="slidenum">
              <a:rPr lang="en-US" altLang="zh-CN"/>
            </a:fld>
            <a:endParaRPr lang="en-US" altLang="zh-CN"/>
          </a:p>
        </p:txBody>
      </p:sp>
      <p:sp>
        <p:nvSpPr>
          <p:cNvPr id="57346" name="Rectangle 2"/>
          <p:cNvSpPr>
            <a:spLocks noRot="1" noChangeArrowheads="1" noTextEdit="1"/>
          </p:cNvSpPr>
          <p:nvPr>
            <p:ph type="sldImg"/>
          </p:nvPr>
        </p:nvSpPr>
        <p:spPr/>
      </p:sp>
      <p:sp>
        <p:nvSpPr>
          <p:cNvPr id="5734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CFB9D885-8C91-482D-A3BA-66175CBACAA2}" type="slidenum">
              <a:rPr lang="en-US" altLang="zh-CN"/>
            </a:fld>
            <a:endParaRPr lang="en-US" altLang="zh-CN"/>
          </a:p>
        </p:txBody>
      </p:sp>
      <p:sp>
        <p:nvSpPr>
          <p:cNvPr id="76802" name="Rectangle 2"/>
          <p:cNvSpPr>
            <a:spLocks noRot="1" noChangeArrowheads="1" noTextEdit="1"/>
          </p:cNvSpPr>
          <p:nvPr>
            <p:ph type="sldImg"/>
          </p:nvPr>
        </p:nvSpPr>
        <p:spPr/>
      </p:sp>
      <p:sp>
        <p:nvSpPr>
          <p:cNvPr id="7680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94505474-25BC-4FE3-9958-AF1BB3BECE20}" type="slidenum">
              <a:rPr lang="en-US" altLang="zh-CN"/>
            </a:fld>
            <a:endParaRPr lang="en-US" altLang="zh-CN"/>
          </a:p>
        </p:txBody>
      </p:sp>
      <p:sp>
        <p:nvSpPr>
          <p:cNvPr id="101378" name="Rectangle 2"/>
          <p:cNvSpPr>
            <a:spLocks noRot="1" noChangeArrowheads="1" noTextEdit="1"/>
          </p:cNvSpPr>
          <p:nvPr>
            <p:ph type="sldImg"/>
          </p:nvPr>
        </p:nvSpPr>
        <p:spPr/>
      </p:sp>
      <p:sp>
        <p:nvSpPr>
          <p:cNvPr id="101379"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6E9A40B-DD1A-4B6E-A0BE-1BDCE937704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D26432-7E85-40AA-9183-E16D9F9640E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E9A40B-DD1A-4B6E-A0BE-1BDCE937704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D26432-7E85-40AA-9183-E16D9F9640E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E9A40B-DD1A-4B6E-A0BE-1BDCE937704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D26432-7E85-40AA-9183-E16D9F9640E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E9A40B-DD1A-4B6E-A0BE-1BDCE937704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D26432-7E85-40AA-9183-E16D9F9640E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26E9A40B-DD1A-4B6E-A0BE-1BDCE937704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D26432-7E85-40AA-9183-E16D9F9640E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6E9A40B-DD1A-4B6E-A0BE-1BDCE937704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D26432-7E85-40AA-9183-E16D9F9640E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6E9A40B-DD1A-4B6E-A0BE-1BDCE937704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CD26432-7E85-40AA-9183-E16D9F9640E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E9A40B-DD1A-4B6E-A0BE-1BDCE937704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CD26432-7E85-40AA-9183-E16D9F9640E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6E9A40B-DD1A-4B6E-A0BE-1BDCE937704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CD26432-7E85-40AA-9183-E16D9F9640E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26E9A40B-DD1A-4B6E-A0BE-1BDCE937704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D26432-7E85-40AA-9183-E16D9F9640E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26E9A40B-DD1A-4B6E-A0BE-1BDCE937704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D26432-7E85-40AA-9183-E16D9F9640E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E9A40B-DD1A-4B6E-A0BE-1BDCE937704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D26432-7E85-40AA-9183-E16D9F9640E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GIF"/></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GI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539552" y="764704"/>
            <a:ext cx="7772400" cy="1470025"/>
          </a:xfrm>
        </p:spPr>
        <p:txBody>
          <a:bodyPr>
            <a:noAutofit/>
          </a:bodyPr>
          <a:lstStyle/>
          <a:p>
            <a:r>
              <a:rPr lang="zh-CN" altLang="en-US" sz="9600" dirty="0" smtClean="0">
                <a:solidFill>
                  <a:srgbClr val="C00000"/>
                </a:solidFill>
                <a:latin typeface="华文行楷" panose="02010800040101010101" pitchFamily="2" charset="-122"/>
                <a:ea typeface="华文行楷" panose="02010800040101010101" pitchFamily="2" charset="-122"/>
              </a:rPr>
              <a:t>孤独之旅</a:t>
            </a:r>
            <a:endParaRPr lang="zh-CN" altLang="en-US" sz="9600" dirty="0">
              <a:solidFill>
                <a:srgbClr val="C00000"/>
              </a:solidFill>
              <a:latin typeface="华文行楷" panose="02010800040101010101" pitchFamily="2" charset="-122"/>
              <a:ea typeface="华文行楷" panose="02010800040101010101" pitchFamily="2" charset="-122"/>
            </a:endParaRPr>
          </a:p>
        </p:txBody>
      </p:sp>
      <p:sp>
        <p:nvSpPr>
          <p:cNvPr id="3" name="副标题 2"/>
          <p:cNvSpPr>
            <a:spLocks noGrp="1"/>
          </p:cNvSpPr>
          <p:nvPr>
            <p:ph type="subTitle" idx="1"/>
          </p:nvPr>
        </p:nvSpPr>
        <p:spPr/>
        <p:txBody>
          <a:bodyPr/>
          <a:lstStyle/>
          <a:p>
            <a:endParaRPr lang="zh-CN" altLang="en-US"/>
          </a:p>
        </p:txBody>
      </p:sp>
      <p:pic>
        <p:nvPicPr>
          <p:cNvPr id="1028" name="Picture 4" descr="http://p5.so.qhimgs1.com/bdr/_240_/t011952c43f064254ab.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928" y="2996952"/>
            <a:ext cx="9149928" cy="384254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t01a2293da24e1ed08a.jpg"/>
          <p:cNvPicPr>
            <a:picLocks noChangeAspect="1"/>
          </p:cNvPicPr>
          <p:nvPr/>
        </p:nvPicPr>
        <p:blipFill>
          <a:blip r:embed="rId1" cstate="print"/>
          <a:stretch>
            <a:fillRect/>
          </a:stretch>
        </p:blipFill>
        <p:spPr>
          <a:xfrm>
            <a:off x="0" y="4869160"/>
            <a:ext cx="9144000" cy="1988840"/>
          </a:xfrm>
          <a:prstGeom prst="rect">
            <a:avLst/>
          </a:prstGeom>
        </p:spPr>
      </p:pic>
      <p:sp>
        <p:nvSpPr>
          <p:cNvPr id="56322" name="Text Box 2"/>
          <p:cNvSpPr txBox="1">
            <a:spLocks noChangeArrowheads="1"/>
          </p:cNvSpPr>
          <p:nvPr/>
        </p:nvSpPr>
        <p:spPr bwMode="auto">
          <a:xfrm>
            <a:off x="1066800" y="838200"/>
            <a:ext cx="5257800" cy="457200"/>
          </a:xfrm>
          <a:prstGeom prst="rect">
            <a:avLst/>
          </a:prstGeom>
          <a:noFill/>
          <a:ln w="9525">
            <a:noFill/>
            <a:miter lim="800000"/>
          </a:ln>
          <a:effectLst/>
        </p:spPr>
        <p:txBody>
          <a:bodyPr>
            <a:spAutoFit/>
          </a:bodyPr>
          <a:lstStyle/>
          <a:p>
            <a:pPr>
              <a:spcBef>
                <a:spcPct val="50000"/>
              </a:spcBef>
            </a:pPr>
            <a:endParaRPr kumimoji="1" lang="zh-CN" altLang="zh-CN" sz="2400">
              <a:latin typeface="Times New Roman" panose="02020603050405020304" pitchFamily="18" charset="0"/>
            </a:endParaRPr>
          </a:p>
        </p:txBody>
      </p:sp>
      <p:sp>
        <p:nvSpPr>
          <p:cNvPr id="56323" name="Text Box 3"/>
          <p:cNvSpPr txBox="1">
            <a:spLocks noChangeArrowheads="1"/>
          </p:cNvSpPr>
          <p:nvPr/>
        </p:nvSpPr>
        <p:spPr bwMode="auto">
          <a:xfrm>
            <a:off x="179512" y="76200"/>
            <a:ext cx="8964488" cy="4964430"/>
          </a:xfrm>
          <a:prstGeom prst="rect">
            <a:avLst/>
          </a:prstGeom>
          <a:noFill/>
          <a:ln w="9525">
            <a:noFill/>
            <a:miter lim="800000"/>
          </a:ln>
          <a:effectLst/>
        </p:spPr>
        <p:txBody>
          <a:bodyPr wrap="square">
            <a:spAutoFit/>
          </a:bodyPr>
          <a:lstStyle/>
          <a:p>
            <a:pPr>
              <a:spcBef>
                <a:spcPct val="50000"/>
              </a:spcBef>
            </a:pPr>
            <a:r>
              <a:rPr kumimoji="1" lang="en-US" altLang="zh-CN" sz="4800" b="1" dirty="0">
                <a:solidFill>
                  <a:srgbClr val="000066"/>
                </a:solidFill>
                <a:latin typeface="Times New Roman" panose="02020603050405020304" pitchFamily="18" charset="0"/>
              </a:rPr>
              <a:t>“</a:t>
            </a:r>
            <a:r>
              <a:rPr kumimoji="1" lang="zh-CN" altLang="en-US" sz="4800" b="1" dirty="0">
                <a:solidFill>
                  <a:srgbClr val="000066"/>
                </a:solidFill>
                <a:latin typeface="Times New Roman" panose="02020603050405020304" pitchFamily="18" charset="0"/>
              </a:rPr>
              <a:t>孤独”的含义：</a:t>
            </a:r>
            <a:endParaRPr kumimoji="1" lang="zh-CN" altLang="en-US" sz="4800" b="1" dirty="0">
              <a:solidFill>
                <a:srgbClr val="000066"/>
              </a:solidFill>
              <a:latin typeface="Times New Roman" panose="02020603050405020304" pitchFamily="18" charset="0"/>
            </a:endParaRPr>
          </a:p>
          <a:p>
            <a:pPr eaLnBrk="0" hangingPunct="0">
              <a:lnSpc>
                <a:spcPct val="120000"/>
              </a:lnSpc>
              <a:buClr>
                <a:srgbClr val="FF0000"/>
              </a:buClr>
              <a:buFontTx/>
              <a:buChar char="•"/>
            </a:pPr>
            <a:r>
              <a:rPr kumimoji="1" lang="zh-CN" altLang="en-US" sz="2800" b="1" dirty="0" smtClean="0">
                <a:solidFill>
                  <a:srgbClr val="0000FF"/>
                </a:solidFill>
                <a:latin typeface="宋体" panose="02010600030101010101" pitchFamily="2" charset="-122"/>
              </a:rPr>
              <a:t>   情感</a:t>
            </a:r>
            <a:r>
              <a:rPr kumimoji="1" lang="zh-CN" altLang="en-US" sz="2800" b="1" dirty="0">
                <a:solidFill>
                  <a:srgbClr val="0000FF"/>
                </a:solidFill>
                <a:latin typeface="宋体" panose="02010600030101010101" pitchFamily="2" charset="-122"/>
              </a:rPr>
              <a:t>世界的孤独。</a:t>
            </a:r>
            <a:endParaRPr kumimoji="1" lang="zh-CN" altLang="en-US" sz="2800" b="1" dirty="0">
              <a:solidFill>
                <a:srgbClr val="0000FF"/>
              </a:solidFill>
              <a:latin typeface="宋体" panose="02010600030101010101" pitchFamily="2" charset="-122"/>
            </a:endParaRPr>
          </a:p>
          <a:p>
            <a:pPr eaLnBrk="0" hangingPunct="0">
              <a:lnSpc>
                <a:spcPct val="120000"/>
              </a:lnSpc>
              <a:buClr>
                <a:srgbClr val="FF0000"/>
              </a:buClr>
            </a:pPr>
            <a:r>
              <a:rPr kumimoji="1" lang="zh-CN" altLang="en-US" sz="2800" b="1" dirty="0" smtClean="0">
                <a:latin typeface="宋体" panose="02010600030101010101" pitchFamily="2" charset="-122"/>
              </a:rPr>
              <a:t>    杜小康</a:t>
            </a:r>
            <a:r>
              <a:rPr kumimoji="1" lang="zh-CN" altLang="en-US" sz="2800" b="1" dirty="0">
                <a:latin typeface="宋体" panose="02010600030101010101" pitchFamily="2" charset="-122"/>
              </a:rPr>
              <a:t>离开学校，没有同学间的情感交流；远离人群；与父亲没有共同语言，缺乏心灵的沟通和交流。</a:t>
            </a:r>
            <a:endParaRPr kumimoji="1" lang="zh-CN" altLang="en-US" sz="2800" b="1" dirty="0">
              <a:latin typeface="宋体" panose="02010600030101010101" pitchFamily="2" charset="-122"/>
            </a:endParaRPr>
          </a:p>
          <a:p>
            <a:pPr eaLnBrk="0" hangingPunct="0">
              <a:lnSpc>
                <a:spcPct val="120000"/>
              </a:lnSpc>
              <a:buClr>
                <a:srgbClr val="FF0000"/>
              </a:buClr>
              <a:buFontTx/>
              <a:buChar char="•"/>
            </a:pPr>
            <a:r>
              <a:rPr kumimoji="1" lang="zh-CN" altLang="en-US" sz="2800" b="1" dirty="0" smtClean="0">
                <a:solidFill>
                  <a:srgbClr val="0000FF"/>
                </a:solidFill>
                <a:latin typeface="宋体" panose="02010600030101010101" pitchFamily="2" charset="-122"/>
              </a:rPr>
              <a:t>   面对</a:t>
            </a:r>
            <a:r>
              <a:rPr kumimoji="1" lang="zh-CN" altLang="en-US" sz="2800" b="1" dirty="0">
                <a:solidFill>
                  <a:srgbClr val="0000FF"/>
                </a:solidFill>
                <a:latin typeface="宋体" panose="02010600030101010101" pitchFamily="2" charset="-122"/>
              </a:rPr>
              <a:t>自然环境的孤独。</a:t>
            </a:r>
            <a:endParaRPr kumimoji="1" lang="zh-CN" altLang="en-US" sz="2800" b="1" dirty="0">
              <a:solidFill>
                <a:srgbClr val="0000FF"/>
              </a:solidFill>
              <a:latin typeface="宋体" panose="02010600030101010101" pitchFamily="2" charset="-122"/>
            </a:endParaRPr>
          </a:p>
          <a:p>
            <a:pPr eaLnBrk="0" hangingPunct="0">
              <a:lnSpc>
                <a:spcPct val="120000"/>
              </a:lnSpc>
              <a:buClr>
                <a:srgbClr val="FF0000"/>
              </a:buClr>
            </a:pPr>
            <a:r>
              <a:rPr kumimoji="1" lang="zh-CN" altLang="en-US" sz="2800" b="1" dirty="0" smtClean="0">
                <a:latin typeface="宋体" panose="02010600030101010101" pitchFamily="2" charset="-122"/>
              </a:rPr>
              <a:t>    离开</a:t>
            </a:r>
            <a:r>
              <a:rPr kumimoji="1" lang="zh-CN" altLang="en-US" sz="2800" b="1" dirty="0">
                <a:latin typeface="宋体" panose="02010600030101010101" pitchFamily="2" charset="-122"/>
              </a:rPr>
              <a:t>村庄，来到一个无比广阔而又神秘莫测的大自然，幼小的心灵感觉到了巨大的孤独。</a:t>
            </a:r>
            <a:endParaRPr kumimoji="1" lang="zh-CN" altLang="en-US" sz="2800" b="1" dirty="0">
              <a:latin typeface="宋体" panose="02010600030101010101" pitchFamily="2" charset="-122"/>
            </a:endParaRPr>
          </a:p>
          <a:p>
            <a:pPr eaLnBrk="0" hangingPunct="0">
              <a:lnSpc>
                <a:spcPct val="120000"/>
              </a:lnSpc>
              <a:buClr>
                <a:srgbClr val="FF0000"/>
              </a:buClr>
              <a:buFontTx/>
              <a:buChar char="•"/>
            </a:pPr>
            <a:r>
              <a:rPr kumimoji="1" lang="zh-CN" altLang="en-US" sz="2800" b="1" dirty="0">
                <a:solidFill>
                  <a:srgbClr val="0000FF"/>
                </a:solidFill>
                <a:latin typeface="宋体" panose="02010600030101010101" pitchFamily="2" charset="-122"/>
              </a:rPr>
              <a:t>   对未来的恐惧。</a:t>
            </a:r>
            <a:endParaRPr kumimoji="1" lang="zh-CN" altLang="en-US" sz="2800" b="1" dirty="0">
              <a:solidFill>
                <a:srgbClr val="0000FF"/>
              </a:solidFill>
              <a:latin typeface="宋体" panose="02010600030101010101" pitchFamily="2" charset="-122"/>
            </a:endParaRPr>
          </a:p>
          <a:p>
            <a:pPr eaLnBrk="0" hangingPunct="0">
              <a:lnSpc>
                <a:spcPct val="120000"/>
              </a:lnSpc>
              <a:buClr>
                <a:srgbClr val="FF0000"/>
              </a:buClr>
            </a:pPr>
            <a:r>
              <a:rPr kumimoji="1" lang="zh-CN" altLang="en-US" sz="2800" b="1" dirty="0" smtClean="0">
                <a:latin typeface="宋体" panose="02010600030101010101" pitchFamily="2" charset="-122"/>
              </a:rPr>
              <a:t>    漫漫</a:t>
            </a:r>
            <a:r>
              <a:rPr kumimoji="1" lang="zh-CN" altLang="en-US" sz="2800" b="1" dirty="0">
                <a:latin typeface="宋体" panose="02010600030101010101" pitchFamily="2" charset="-122"/>
              </a:rPr>
              <a:t>放鸭路</a:t>
            </a:r>
            <a:r>
              <a:rPr kumimoji="1" lang="en-US" altLang="zh-CN" sz="2800" b="1" dirty="0">
                <a:latin typeface="宋体" panose="02010600030101010101" pitchFamily="2" charset="-122"/>
              </a:rPr>
              <a:t>,</a:t>
            </a:r>
            <a:r>
              <a:rPr kumimoji="1" lang="zh-CN" altLang="en-US" sz="2800" b="1" dirty="0">
                <a:latin typeface="宋体" panose="02010600030101010101" pitchFamily="2" charset="-122"/>
              </a:rPr>
              <a:t>何处是尽头？　</a:t>
            </a:r>
            <a:endParaRPr kumimoji="1" lang="zh-CN" altLang="en-US" sz="28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6323">
                                            <p:txEl>
                                              <p:pRg st="4294967295" end="4294967295"/>
                                            </p:txEl>
                                          </p:spTgt>
                                        </p:tgtEl>
                                        <p:attrNameLst>
                                          <p:attrName>style.visibility</p:attrName>
                                        </p:attrNameLst>
                                      </p:cBhvr>
                                      <p:to>
                                        <p:strVal val="visible"/>
                                      </p:to>
                                    </p:set>
                                    <p:animEffect transition="in" filter="dissolve">
                                      <p:cBhvr>
                                        <p:cTn id="7" dur="500"/>
                                        <p:tgtEl>
                                          <p:spTgt spid="56323">
                                            <p:txEl>
                                              <p:p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6323">
                                            <p:txEl>
                                              <p:pRg st="0" end="0"/>
                                            </p:txEl>
                                          </p:spTgt>
                                        </p:tgtEl>
                                        <p:attrNameLst>
                                          <p:attrName>style.visibility</p:attrName>
                                        </p:attrNameLst>
                                      </p:cBhvr>
                                      <p:to>
                                        <p:strVal val="visible"/>
                                      </p:to>
                                    </p:set>
                                    <p:animEffect transition="in" filter="dissolve">
                                      <p:cBhvr>
                                        <p:cTn id="12" dur="500"/>
                                        <p:tgtEl>
                                          <p:spTgt spid="5632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6323">
                                            <p:txEl>
                                              <p:pRg st="1" end="1"/>
                                            </p:txEl>
                                          </p:spTgt>
                                        </p:tgtEl>
                                        <p:attrNameLst>
                                          <p:attrName>style.visibility</p:attrName>
                                        </p:attrNameLst>
                                      </p:cBhvr>
                                      <p:to>
                                        <p:strVal val="visible"/>
                                      </p:to>
                                    </p:set>
                                    <p:animEffect transition="in" filter="dissolve">
                                      <p:cBhvr>
                                        <p:cTn id="17" dur="500"/>
                                        <p:tgtEl>
                                          <p:spTgt spid="5632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6323">
                                            <p:txEl>
                                              <p:pRg st="2" end="2"/>
                                            </p:txEl>
                                          </p:spTgt>
                                        </p:tgtEl>
                                        <p:attrNameLst>
                                          <p:attrName>style.visibility</p:attrName>
                                        </p:attrNameLst>
                                      </p:cBhvr>
                                      <p:to>
                                        <p:strVal val="visible"/>
                                      </p:to>
                                    </p:set>
                                    <p:animEffect transition="in" filter="dissolve">
                                      <p:cBhvr>
                                        <p:cTn id="22" dur="500"/>
                                        <p:tgtEl>
                                          <p:spTgt spid="5632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6323">
                                            <p:txEl>
                                              <p:pRg st="3" end="3"/>
                                            </p:txEl>
                                          </p:spTgt>
                                        </p:tgtEl>
                                        <p:attrNameLst>
                                          <p:attrName>style.visibility</p:attrName>
                                        </p:attrNameLst>
                                      </p:cBhvr>
                                      <p:to>
                                        <p:strVal val="visible"/>
                                      </p:to>
                                    </p:set>
                                    <p:animEffect transition="in" filter="dissolve">
                                      <p:cBhvr>
                                        <p:cTn id="27" dur="500"/>
                                        <p:tgtEl>
                                          <p:spTgt spid="5632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56323">
                                            <p:txEl>
                                              <p:pRg st="4" end="4"/>
                                            </p:txEl>
                                          </p:spTgt>
                                        </p:tgtEl>
                                        <p:attrNameLst>
                                          <p:attrName>style.visibility</p:attrName>
                                        </p:attrNameLst>
                                      </p:cBhvr>
                                      <p:to>
                                        <p:strVal val="visible"/>
                                      </p:to>
                                    </p:set>
                                    <p:animEffect transition="in" filter="dissolve">
                                      <p:cBhvr>
                                        <p:cTn id="32" dur="500"/>
                                        <p:tgtEl>
                                          <p:spTgt spid="5632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56323">
                                            <p:txEl>
                                              <p:pRg st="5" end="5"/>
                                            </p:txEl>
                                          </p:spTgt>
                                        </p:tgtEl>
                                        <p:attrNameLst>
                                          <p:attrName>style.visibility</p:attrName>
                                        </p:attrNameLst>
                                      </p:cBhvr>
                                      <p:to>
                                        <p:strVal val="visible"/>
                                      </p:to>
                                    </p:set>
                                    <p:animEffect transition="in" filter="dissolve">
                                      <p:cBhvr>
                                        <p:cTn id="37" dur="500"/>
                                        <p:tgtEl>
                                          <p:spTgt spid="5632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56323">
                                            <p:txEl>
                                              <p:pRg st="6" end="6"/>
                                            </p:txEl>
                                          </p:spTgt>
                                        </p:tgtEl>
                                        <p:attrNameLst>
                                          <p:attrName>style.visibility</p:attrName>
                                        </p:attrNameLst>
                                      </p:cBhvr>
                                      <p:to>
                                        <p:strVal val="visible"/>
                                      </p:to>
                                    </p:set>
                                    <p:animEffect transition="in" filter="dissolve">
                                      <p:cBhvr>
                                        <p:cTn id="42" dur="500"/>
                                        <p:tgtEl>
                                          <p:spTgt spid="5632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autoUpdateAnimBg="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Text Box 4"/>
          <p:cNvSpPr txBox="1">
            <a:spLocks noChangeArrowheads="1"/>
          </p:cNvSpPr>
          <p:nvPr/>
        </p:nvSpPr>
        <p:spPr bwMode="auto">
          <a:xfrm>
            <a:off x="468313" y="1268413"/>
            <a:ext cx="8351837" cy="3477875"/>
          </a:xfrm>
          <a:prstGeom prst="rect">
            <a:avLst/>
          </a:prstGeom>
          <a:noFill/>
          <a:ln w="9525">
            <a:noFill/>
            <a:miter lim="800000"/>
          </a:ln>
          <a:effectLst/>
        </p:spPr>
        <p:txBody>
          <a:bodyPr>
            <a:spAutoFit/>
          </a:bodyPr>
          <a:lstStyle/>
          <a:p>
            <a:pPr>
              <a:spcBef>
                <a:spcPct val="50000"/>
              </a:spcBef>
            </a:pPr>
            <a:r>
              <a:rPr lang="zh-CN" altLang="en-US" sz="4400" b="1" dirty="0">
                <a:latin typeface="黑体" panose="02010609060101010101" pitchFamily="2" charset="-122"/>
                <a:ea typeface="黑体" panose="02010609060101010101" pitchFamily="2" charset="-122"/>
              </a:rPr>
              <a:t>思考：</a:t>
            </a:r>
            <a:endParaRPr lang="zh-CN" altLang="en-US" sz="4400" b="1" dirty="0">
              <a:latin typeface="黑体" panose="02010609060101010101" pitchFamily="2" charset="-122"/>
              <a:ea typeface="黑体" panose="02010609060101010101" pitchFamily="2" charset="-122"/>
            </a:endParaRPr>
          </a:p>
          <a:p>
            <a:pPr>
              <a:spcBef>
                <a:spcPct val="50000"/>
              </a:spcBef>
            </a:pPr>
            <a:r>
              <a:rPr lang="zh-CN" altLang="en-US" sz="4400" b="1" dirty="0" smtClean="0">
                <a:solidFill>
                  <a:srgbClr val="990000"/>
                </a:solidFill>
                <a:latin typeface="黑体" panose="02010609060101010101" pitchFamily="2" charset="-122"/>
                <a:ea typeface="黑体" panose="02010609060101010101" pitchFamily="2" charset="-122"/>
              </a:rPr>
              <a:t>   杜小康在</a:t>
            </a:r>
            <a:r>
              <a:rPr lang="zh-CN" altLang="en-US" sz="4400" b="1" dirty="0">
                <a:solidFill>
                  <a:srgbClr val="990000"/>
                </a:solidFill>
                <a:latin typeface="黑体" panose="02010609060101010101" pitchFamily="2" charset="-122"/>
                <a:ea typeface="黑体" panose="02010609060101010101" pitchFamily="2" charset="-122"/>
              </a:rPr>
              <a:t>孤独的旅程中心理发生了怎样的变化？</a:t>
            </a:r>
            <a:endParaRPr lang="zh-CN" altLang="en-US" sz="4400" b="1" dirty="0">
              <a:solidFill>
                <a:srgbClr val="990000"/>
              </a:solidFill>
              <a:latin typeface="黑体" panose="02010609060101010101" pitchFamily="2" charset="-122"/>
              <a:ea typeface="黑体" panose="02010609060101010101" pitchFamily="2" charset="-122"/>
            </a:endParaRPr>
          </a:p>
          <a:p>
            <a:pPr>
              <a:spcBef>
                <a:spcPct val="50000"/>
              </a:spcBef>
            </a:pPr>
            <a:endParaRPr lang="en-US" altLang="zh-CN" sz="4400" b="1" dirty="0">
              <a:solidFill>
                <a:srgbClr val="99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381000" y="304800"/>
            <a:ext cx="4935538" cy="823913"/>
          </a:xfrm>
          <a:prstGeom prst="rect">
            <a:avLst/>
          </a:prstGeom>
          <a:noFill/>
          <a:ln w="9525">
            <a:noFill/>
            <a:miter lim="800000"/>
          </a:ln>
          <a:effectLst/>
        </p:spPr>
        <p:txBody>
          <a:bodyPr wrap="none">
            <a:spAutoFit/>
          </a:bodyPr>
          <a:lstStyle/>
          <a:p>
            <a:pPr>
              <a:buFont typeface="Wingdings" panose="05000000000000000000" pitchFamily="2" charset="2"/>
              <a:buChar char="Ø"/>
            </a:pPr>
            <a:r>
              <a:rPr kumimoji="1" lang="zh-CN" altLang="en-US" sz="4800" b="1">
                <a:solidFill>
                  <a:srgbClr val="FF0066"/>
                </a:solidFill>
                <a:latin typeface="Times New Roman" panose="02020603050405020304" pitchFamily="18" charset="0"/>
                <a:ea typeface="华文隶书" pitchFamily="2" charset="-122"/>
              </a:rPr>
              <a:t>心理变化过程：</a:t>
            </a:r>
            <a:endParaRPr kumimoji="1" lang="zh-CN" altLang="en-US" sz="4800" b="1">
              <a:solidFill>
                <a:srgbClr val="FF0066"/>
              </a:solidFill>
              <a:latin typeface="Times New Roman" panose="02020603050405020304" pitchFamily="18" charset="0"/>
              <a:ea typeface="华文隶书" pitchFamily="2" charset="-122"/>
            </a:endParaRPr>
          </a:p>
        </p:txBody>
      </p:sp>
      <p:sp>
        <p:nvSpPr>
          <p:cNvPr id="10243" name="Rectangle 3"/>
          <p:cNvSpPr>
            <a:spLocks noChangeArrowheads="1"/>
          </p:cNvSpPr>
          <p:nvPr/>
        </p:nvSpPr>
        <p:spPr bwMode="auto">
          <a:xfrm>
            <a:off x="611188" y="1268413"/>
            <a:ext cx="2927350" cy="641350"/>
          </a:xfrm>
          <a:prstGeom prst="rect">
            <a:avLst/>
          </a:prstGeom>
          <a:noFill/>
          <a:ln w="9525">
            <a:noFill/>
            <a:miter lim="800000"/>
          </a:ln>
          <a:effectLst/>
        </p:spPr>
        <p:txBody>
          <a:bodyPr wrap="none">
            <a:spAutoFit/>
          </a:bodyPr>
          <a:lstStyle/>
          <a:p>
            <a:pPr>
              <a:buFont typeface="Wingdings" panose="05000000000000000000" pitchFamily="2" charset="2"/>
              <a:buNone/>
            </a:pPr>
            <a:r>
              <a:rPr kumimoji="1" lang="zh-CN" altLang="en-US" sz="3600" b="1">
                <a:latin typeface="Times New Roman" panose="02020603050405020304" pitchFamily="18" charset="0"/>
                <a:ea typeface="华文新魏" pitchFamily="2" charset="-122"/>
              </a:rPr>
              <a:t>刚刚出发时：</a:t>
            </a:r>
            <a:endParaRPr kumimoji="1" lang="zh-CN" altLang="en-US" sz="3600" b="1">
              <a:solidFill>
                <a:srgbClr val="0000CC"/>
              </a:solidFill>
              <a:latin typeface="Times New Roman" panose="02020603050405020304" pitchFamily="18" charset="0"/>
              <a:ea typeface="华文新魏" pitchFamily="2" charset="-122"/>
            </a:endParaRPr>
          </a:p>
        </p:txBody>
      </p:sp>
      <p:sp>
        <p:nvSpPr>
          <p:cNvPr id="10244" name="Line 4"/>
          <p:cNvSpPr>
            <a:spLocks noChangeShapeType="1"/>
          </p:cNvSpPr>
          <p:nvPr/>
        </p:nvSpPr>
        <p:spPr bwMode="auto">
          <a:xfrm>
            <a:off x="2895600" y="1828800"/>
            <a:ext cx="0" cy="449263"/>
          </a:xfrm>
          <a:prstGeom prst="line">
            <a:avLst/>
          </a:prstGeom>
          <a:noFill/>
          <a:ln w="57150">
            <a:solidFill>
              <a:srgbClr val="993366"/>
            </a:solidFill>
            <a:round/>
            <a:tailEnd type="triangle" w="med" len="med"/>
          </a:ln>
          <a:effectLst/>
        </p:spPr>
        <p:txBody>
          <a:bodyPr>
            <a:spAutoFit/>
          </a:bodyPr>
          <a:lstStyle/>
          <a:p>
            <a:endParaRPr lang="zh-CN" altLang="en-US"/>
          </a:p>
        </p:txBody>
      </p:sp>
      <p:sp>
        <p:nvSpPr>
          <p:cNvPr id="10245" name="Rectangle 5"/>
          <p:cNvSpPr>
            <a:spLocks noChangeArrowheads="1"/>
          </p:cNvSpPr>
          <p:nvPr/>
        </p:nvSpPr>
        <p:spPr bwMode="auto">
          <a:xfrm>
            <a:off x="609600" y="2209800"/>
            <a:ext cx="2936875" cy="641350"/>
          </a:xfrm>
          <a:prstGeom prst="rect">
            <a:avLst/>
          </a:prstGeom>
          <a:noFill/>
          <a:ln w="9525">
            <a:noFill/>
            <a:miter lim="800000"/>
          </a:ln>
          <a:effectLst/>
        </p:spPr>
        <p:txBody>
          <a:bodyPr wrap="none">
            <a:spAutoFit/>
          </a:bodyPr>
          <a:lstStyle/>
          <a:p>
            <a:pPr>
              <a:buFont typeface="Wingdings" panose="05000000000000000000" pitchFamily="2" charset="2"/>
              <a:buNone/>
            </a:pPr>
            <a:r>
              <a:rPr kumimoji="1" lang="zh-CN" altLang="en-US" sz="3600" b="1">
                <a:latin typeface="Times New Roman" panose="02020603050405020304" pitchFamily="18" charset="0"/>
                <a:ea typeface="华文新魏" pitchFamily="2" charset="-122"/>
              </a:rPr>
              <a:t>到达芦荡时：</a:t>
            </a:r>
            <a:endParaRPr kumimoji="1" lang="zh-CN" altLang="en-US" sz="3600" b="1">
              <a:solidFill>
                <a:srgbClr val="0000CC"/>
              </a:solidFill>
              <a:latin typeface="Times New Roman" panose="02020603050405020304" pitchFamily="18" charset="0"/>
              <a:ea typeface="华文新魏" pitchFamily="2" charset="-122"/>
            </a:endParaRPr>
          </a:p>
        </p:txBody>
      </p:sp>
      <p:sp>
        <p:nvSpPr>
          <p:cNvPr id="10246" name="Line 6"/>
          <p:cNvSpPr>
            <a:spLocks noChangeShapeType="1"/>
          </p:cNvSpPr>
          <p:nvPr/>
        </p:nvSpPr>
        <p:spPr bwMode="auto">
          <a:xfrm>
            <a:off x="2895600" y="2743200"/>
            <a:ext cx="0" cy="449263"/>
          </a:xfrm>
          <a:prstGeom prst="line">
            <a:avLst/>
          </a:prstGeom>
          <a:noFill/>
          <a:ln w="57150">
            <a:solidFill>
              <a:srgbClr val="993366"/>
            </a:solidFill>
            <a:round/>
            <a:tailEnd type="triangle" w="med" len="med"/>
          </a:ln>
          <a:effectLst/>
        </p:spPr>
        <p:txBody>
          <a:bodyPr>
            <a:spAutoFit/>
          </a:bodyPr>
          <a:lstStyle/>
          <a:p>
            <a:endParaRPr lang="zh-CN" altLang="en-US"/>
          </a:p>
        </p:txBody>
      </p:sp>
      <p:sp>
        <p:nvSpPr>
          <p:cNvPr id="10247" name="Rectangle 7"/>
          <p:cNvSpPr>
            <a:spLocks noChangeArrowheads="1"/>
          </p:cNvSpPr>
          <p:nvPr/>
        </p:nvSpPr>
        <p:spPr bwMode="auto">
          <a:xfrm>
            <a:off x="609600" y="3124200"/>
            <a:ext cx="2936875" cy="641350"/>
          </a:xfrm>
          <a:prstGeom prst="rect">
            <a:avLst/>
          </a:prstGeom>
          <a:noFill/>
          <a:ln w="9525">
            <a:noFill/>
            <a:miter lim="800000"/>
          </a:ln>
          <a:effectLst/>
        </p:spPr>
        <p:txBody>
          <a:bodyPr wrap="none">
            <a:spAutoFit/>
          </a:bodyPr>
          <a:lstStyle/>
          <a:p>
            <a:pPr>
              <a:buFont typeface="Wingdings" panose="05000000000000000000" pitchFamily="2" charset="2"/>
              <a:buNone/>
            </a:pPr>
            <a:r>
              <a:rPr kumimoji="1" lang="zh-CN" altLang="en-US" sz="3600" b="1">
                <a:latin typeface="Times New Roman" panose="02020603050405020304" pitchFamily="18" charset="0"/>
                <a:ea typeface="华文新魏" pitchFamily="2" charset="-122"/>
              </a:rPr>
              <a:t>芦荡安顿后：</a:t>
            </a:r>
            <a:endParaRPr kumimoji="1" lang="zh-CN" altLang="en-US" sz="3600" b="1">
              <a:solidFill>
                <a:srgbClr val="0000CC"/>
              </a:solidFill>
              <a:latin typeface="Times New Roman" panose="02020603050405020304" pitchFamily="18" charset="0"/>
              <a:ea typeface="华文新魏" pitchFamily="2" charset="-122"/>
            </a:endParaRPr>
          </a:p>
        </p:txBody>
      </p:sp>
      <p:sp>
        <p:nvSpPr>
          <p:cNvPr id="10248" name="Line 8"/>
          <p:cNvSpPr>
            <a:spLocks noChangeShapeType="1"/>
          </p:cNvSpPr>
          <p:nvPr/>
        </p:nvSpPr>
        <p:spPr bwMode="auto">
          <a:xfrm>
            <a:off x="2895600" y="3657600"/>
            <a:ext cx="0" cy="449263"/>
          </a:xfrm>
          <a:prstGeom prst="line">
            <a:avLst/>
          </a:prstGeom>
          <a:noFill/>
          <a:ln w="57150">
            <a:solidFill>
              <a:srgbClr val="993366"/>
            </a:solidFill>
            <a:round/>
            <a:tailEnd type="triangle" w="med" len="med"/>
          </a:ln>
          <a:effectLst/>
        </p:spPr>
        <p:txBody>
          <a:bodyPr>
            <a:spAutoFit/>
          </a:bodyPr>
          <a:lstStyle/>
          <a:p>
            <a:endParaRPr lang="zh-CN" altLang="en-US"/>
          </a:p>
        </p:txBody>
      </p:sp>
      <p:sp>
        <p:nvSpPr>
          <p:cNvPr id="10249" name="Rectangle 9"/>
          <p:cNvSpPr>
            <a:spLocks noChangeArrowheads="1"/>
          </p:cNvSpPr>
          <p:nvPr/>
        </p:nvSpPr>
        <p:spPr bwMode="auto">
          <a:xfrm>
            <a:off x="609600" y="4038600"/>
            <a:ext cx="2936875" cy="641350"/>
          </a:xfrm>
          <a:prstGeom prst="rect">
            <a:avLst/>
          </a:prstGeom>
          <a:noFill/>
          <a:ln w="9525">
            <a:noFill/>
            <a:miter lim="800000"/>
          </a:ln>
          <a:effectLst/>
        </p:spPr>
        <p:txBody>
          <a:bodyPr wrap="none">
            <a:spAutoFit/>
          </a:bodyPr>
          <a:lstStyle/>
          <a:p>
            <a:pPr>
              <a:buFont typeface="Wingdings" panose="05000000000000000000" pitchFamily="2" charset="2"/>
              <a:buNone/>
            </a:pPr>
            <a:r>
              <a:rPr kumimoji="1" lang="zh-CN" altLang="en-US" sz="3600" b="1">
                <a:latin typeface="Times New Roman" panose="02020603050405020304" pitchFamily="18" charset="0"/>
                <a:ea typeface="华文新魏" pitchFamily="2" charset="-122"/>
              </a:rPr>
              <a:t>住段时间后：</a:t>
            </a:r>
            <a:endParaRPr kumimoji="1" lang="zh-CN" altLang="en-US" sz="3600" b="1">
              <a:solidFill>
                <a:srgbClr val="0000CC"/>
              </a:solidFill>
              <a:latin typeface="Times New Roman" panose="02020603050405020304" pitchFamily="18" charset="0"/>
              <a:ea typeface="华文新魏" pitchFamily="2" charset="-122"/>
            </a:endParaRPr>
          </a:p>
        </p:txBody>
      </p:sp>
      <p:sp>
        <p:nvSpPr>
          <p:cNvPr id="10250" name="Line 10"/>
          <p:cNvSpPr>
            <a:spLocks noChangeShapeType="1"/>
          </p:cNvSpPr>
          <p:nvPr/>
        </p:nvSpPr>
        <p:spPr bwMode="auto">
          <a:xfrm>
            <a:off x="2895600" y="4648200"/>
            <a:ext cx="0" cy="449263"/>
          </a:xfrm>
          <a:prstGeom prst="line">
            <a:avLst/>
          </a:prstGeom>
          <a:noFill/>
          <a:ln w="57150">
            <a:solidFill>
              <a:srgbClr val="993366"/>
            </a:solidFill>
            <a:round/>
            <a:tailEnd type="triangle" w="med" len="med"/>
          </a:ln>
          <a:effectLst/>
        </p:spPr>
        <p:txBody>
          <a:bodyPr>
            <a:spAutoFit/>
          </a:bodyPr>
          <a:lstStyle/>
          <a:p>
            <a:endParaRPr lang="zh-CN" altLang="en-US"/>
          </a:p>
        </p:txBody>
      </p:sp>
      <p:sp>
        <p:nvSpPr>
          <p:cNvPr id="10251" name="Rectangle 11"/>
          <p:cNvSpPr>
            <a:spLocks noChangeArrowheads="1"/>
          </p:cNvSpPr>
          <p:nvPr/>
        </p:nvSpPr>
        <p:spPr bwMode="auto">
          <a:xfrm>
            <a:off x="685800" y="5105400"/>
            <a:ext cx="2936875" cy="641350"/>
          </a:xfrm>
          <a:prstGeom prst="rect">
            <a:avLst/>
          </a:prstGeom>
          <a:noFill/>
          <a:ln w="9525">
            <a:noFill/>
            <a:miter lim="800000"/>
          </a:ln>
          <a:effectLst/>
        </p:spPr>
        <p:txBody>
          <a:bodyPr wrap="none">
            <a:spAutoFit/>
          </a:bodyPr>
          <a:lstStyle/>
          <a:p>
            <a:pPr>
              <a:buFont typeface="Wingdings" panose="05000000000000000000" pitchFamily="2" charset="2"/>
              <a:buNone/>
            </a:pPr>
            <a:r>
              <a:rPr kumimoji="1" lang="zh-CN" altLang="en-US" sz="3600" b="1">
                <a:latin typeface="Times New Roman" panose="02020603050405020304" pitchFamily="18" charset="0"/>
                <a:ea typeface="华文新魏" pitchFamily="2" charset="-122"/>
              </a:rPr>
              <a:t>雨后天晴时：</a:t>
            </a:r>
            <a:endParaRPr kumimoji="1" lang="zh-CN" altLang="en-US" sz="3600" b="1">
              <a:solidFill>
                <a:srgbClr val="0000CC"/>
              </a:solidFill>
              <a:latin typeface="Times New Roman" panose="02020603050405020304" pitchFamily="18" charset="0"/>
              <a:ea typeface="华文新魏" pitchFamily="2" charset="-122"/>
            </a:endParaRPr>
          </a:p>
        </p:txBody>
      </p:sp>
      <p:sp>
        <p:nvSpPr>
          <p:cNvPr id="10252" name="Rectangle 12"/>
          <p:cNvSpPr>
            <a:spLocks noChangeArrowheads="1"/>
          </p:cNvSpPr>
          <p:nvPr/>
        </p:nvSpPr>
        <p:spPr bwMode="auto">
          <a:xfrm>
            <a:off x="6553200" y="685800"/>
            <a:ext cx="1854200" cy="762000"/>
          </a:xfrm>
          <a:prstGeom prst="rect">
            <a:avLst/>
          </a:prstGeom>
          <a:noFill/>
          <a:ln w="9525">
            <a:noFill/>
            <a:miter lim="800000"/>
          </a:ln>
          <a:effectLst/>
        </p:spPr>
        <p:txBody>
          <a:bodyPr wrap="none">
            <a:spAutoFit/>
          </a:bodyPr>
          <a:lstStyle/>
          <a:p>
            <a:pPr>
              <a:buFont typeface="Wingdings" panose="05000000000000000000" pitchFamily="2" charset="2"/>
              <a:buNone/>
            </a:pPr>
            <a:r>
              <a:rPr kumimoji="1" lang="zh-CN" altLang="en-US" sz="4400" b="1">
                <a:latin typeface="Times New Roman" panose="02020603050405020304" pitchFamily="18" charset="0"/>
                <a:ea typeface="华文新魏" pitchFamily="2" charset="-122"/>
              </a:rPr>
              <a:t>杜小康</a:t>
            </a:r>
            <a:endParaRPr kumimoji="1" lang="zh-CN" altLang="en-US" sz="4400" b="1">
              <a:latin typeface="Times New Roman" panose="02020603050405020304" pitchFamily="18" charset="0"/>
              <a:ea typeface="华文新魏" pitchFamily="2" charset="-122"/>
            </a:endParaRPr>
          </a:p>
        </p:txBody>
      </p:sp>
      <p:sp>
        <p:nvSpPr>
          <p:cNvPr id="10253" name="Rectangle 13"/>
          <p:cNvSpPr>
            <a:spLocks noChangeArrowheads="1"/>
          </p:cNvSpPr>
          <p:nvPr/>
        </p:nvSpPr>
        <p:spPr bwMode="auto">
          <a:xfrm>
            <a:off x="6629400" y="1539875"/>
            <a:ext cx="1560513" cy="641350"/>
          </a:xfrm>
          <a:prstGeom prst="rect">
            <a:avLst/>
          </a:prstGeom>
          <a:noFill/>
          <a:ln w="9525">
            <a:noFill/>
            <a:miter lim="800000"/>
          </a:ln>
          <a:effectLst/>
        </p:spPr>
        <p:txBody>
          <a:bodyPr wrap="none">
            <a:spAutoFit/>
          </a:bodyPr>
          <a:lstStyle/>
          <a:p>
            <a:pPr>
              <a:buFont typeface="Wingdings" panose="05000000000000000000" pitchFamily="2" charset="2"/>
              <a:buNone/>
            </a:pPr>
            <a:r>
              <a:rPr kumimoji="1" lang="zh-CN" altLang="en-US" sz="3600" b="1">
                <a:solidFill>
                  <a:schemeClr val="tx2"/>
                </a:solidFill>
                <a:latin typeface="华文新魏" pitchFamily="2" charset="-122"/>
                <a:ea typeface="华文新魏" pitchFamily="2" charset="-122"/>
              </a:rPr>
              <a:t>不成熟</a:t>
            </a:r>
            <a:endParaRPr kumimoji="1" lang="zh-CN" altLang="en-US" sz="3600" b="1">
              <a:solidFill>
                <a:schemeClr val="tx2"/>
              </a:solidFill>
              <a:latin typeface="华文新魏" pitchFamily="2" charset="-122"/>
              <a:ea typeface="华文新魏" pitchFamily="2" charset="-122"/>
            </a:endParaRPr>
          </a:p>
        </p:txBody>
      </p:sp>
      <p:sp>
        <p:nvSpPr>
          <p:cNvPr id="10254" name="Line 14"/>
          <p:cNvSpPr>
            <a:spLocks noChangeShapeType="1"/>
          </p:cNvSpPr>
          <p:nvPr/>
        </p:nvSpPr>
        <p:spPr bwMode="auto">
          <a:xfrm>
            <a:off x="7467600" y="2057400"/>
            <a:ext cx="0" cy="2701925"/>
          </a:xfrm>
          <a:prstGeom prst="line">
            <a:avLst/>
          </a:prstGeom>
          <a:noFill/>
          <a:ln w="76200">
            <a:solidFill>
              <a:srgbClr val="008000"/>
            </a:solidFill>
            <a:round/>
            <a:tailEnd type="triangle" w="med" len="med"/>
          </a:ln>
          <a:effectLst/>
        </p:spPr>
        <p:txBody>
          <a:bodyPr>
            <a:spAutoFit/>
          </a:bodyPr>
          <a:lstStyle/>
          <a:p>
            <a:endParaRPr lang="zh-CN" altLang="en-US"/>
          </a:p>
        </p:txBody>
      </p:sp>
      <p:sp>
        <p:nvSpPr>
          <p:cNvPr id="10255" name="Rectangle 15"/>
          <p:cNvSpPr>
            <a:spLocks noChangeArrowheads="1"/>
          </p:cNvSpPr>
          <p:nvPr/>
        </p:nvSpPr>
        <p:spPr bwMode="auto">
          <a:xfrm>
            <a:off x="6781800" y="4800600"/>
            <a:ext cx="1444625" cy="762000"/>
          </a:xfrm>
          <a:prstGeom prst="rect">
            <a:avLst/>
          </a:prstGeom>
          <a:noFill/>
          <a:ln w="9525">
            <a:noFill/>
            <a:miter lim="800000"/>
          </a:ln>
          <a:effectLst/>
        </p:spPr>
        <p:txBody>
          <a:bodyPr wrap="none">
            <a:spAutoFit/>
          </a:bodyPr>
          <a:lstStyle/>
          <a:p>
            <a:pPr>
              <a:buFont typeface="Wingdings" panose="05000000000000000000" pitchFamily="2" charset="2"/>
              <a:buNone/>
            </a:pPr>
            <a:r>
              <a:rPr kumimoji="1" lang="zh-CN" altLang="en-US" sz="4400" b="1">
                <a:solidFill>
                  <a:schemeClr val="tx2"/>
                </a:solidFill>
                <a:latin typeface="Times New Roman" panose="02020603050405020304" pitchFamily="18" charset="0"/>
                <a:ea typeface="华文新魏" pitchFamily="2" charset="-122"/>
              </a:rPr>
              <a:t>成 熟</a:t>
            </a:r>
            <a:endParaRPr kumimoji="1" lang="zh-CN" altLang="en-US" sz="4400" b="1">
              <a:solidFill>
                <a:schemeClr val="tx2"/>
              </a:solidFill>
              <a:latin typeface="Times New Roman" panose="02020603050405020304" pitchFamily="18" charset="0"/>
              <a:ea typeface="华文新魏" pitchFamily="2" charset="-122"/>
            </a:endParaRPr>
          </a:p>
        </p:txBody>
      </p:sp>
      <p:sp>
        <p:nvSpPr>
          <p:cNvPr id="10256" name="Rectangle 16"/>
          <p:cNvSpPr>
            <a:spLocks noChangeArrowheads="1"/>
          </p:cNvSpPr>
          <p:nvPr/>
        </p:nvSpPr>
        <p:spPr bwMode="auto">
          <a:xfrm>
            <a:off x="8001000" y="1981200"/>
            <a:ext cx="685800" cy="2774950"/>
          </a:xfrm>
          <a:prstGeom prst="rect">
            <a:avLst/>
          </a:prstGeom>
          <a:noFill/>
          <a:ln w="9525">
            <a:noFill/>
            <a:miter lim="800000"/>
          </a:ln>
          <a:effectLst/>
        </p:spPr>
        <p:txBody>
          <a:bodyPr>
            <a:spAutoFit/>
          </a:bodyPr>
          <a:lstStyle/>
          <a:p>
            <a:pPr>
              <a:spcBef>
                <a:spcPct val="50000"/>
              </a:spcBef>
              <a:buFont typeface="Wingdings" panose="05000000000000000000" pitchFamily="2" charset="2"/>
              <a:buNone/>
            </a:pPr>
            <a:r>
              <a:rPr kumimoji="1" lang="zh-CN" altLang="en-US" sz="3200" b="1">
                <a:solidFill>
                  <a:srgbClr val="FF0000"/>
                </a:solidFill>
                <a:latin typeface="Times New Roman" panose="02020603050405020304" pitchFamily="18" charset="0"/>
                <a:ea typeface="方正舒体" pitchFamily="2" charset="-122"/>
              </a:rPr>
              <a:t>成</a:t>
            </a:r>
            <a:endParaRPr kumimoji="1" lang="zh-CN" altLang="en-US" sz="3200" b="1">
              <a:solidFill>
                <a:srgbClr val="FF0000"/>
              </a:solidFill>
              <a:latin typeface="Times New Roman" panose="02020603050405020304" pitchFamily="18" charset="0"/>
              <a:ea typeface="方正舒体" pitchFamily="2" charset="-122"/>
            </a:endParaRPr>
          </a:p>
          <a:p>
            <a:pPr>
              <a:spcBef>
                <a:spcPct val="50000"/>
              </a:spcBef>
              <a:buFont typeface="Wingdings" panose="05000000000000000000" pitchFamily="2" charset="2"/>
              <a:buNone/>
            </a:pPr>
            <a:r>
              <a:rPr kumimoji="1" lang="zh-CN" altLang="en-US" sz="3200" b="1">
                <a:solidFill>
                  <a:srgbClr val="FF0000"/>
                </a:solidFill>
                <a:latin typeface="Times New Roman" panose="02020603050405020304" pitchFamily="18" charset="0"/>
                <a:ea typeface="方正舒体" pitchFamily="2" charset="-122"/>
              </a:rPr>
              <a:t>长</a:t>
            </a:r>
            <a:endParaRPr kumimoji="1" lang="zh-CN" altLang="en-US" sz="3200" b="1">
              <a:solidFill>
                <a:srgbClr val="FF0000"/>
              </a:solidFill>
              <a:latin typeface="Times New Roman" panose="02020603050405020304" pitchFamily="18" charset="0"/>
              <a:ea typeface="方正舒体" pitchFamily="2" charset="-122"/>
            </a:endParaRPr>
          </a:p>
          <a:p>
            <a:pPr>
              <a:spcBef>
                <a:spcPct val="50000"/>
              </a:spcBef>
              <a:buFont typeface="Wingdings" panose="05000000000000000000" pitchFamily="2" charset="2"/>
              <a:buNone/>
            </a:pPr>
            <a:r>
              <a:rPr kumimoji="1" lang="zh-CN" altLang="en-US" sz="3200" b="1">
                <a:solidFill>
                  <a:srgbClr val="FF0000"/>
                </a:solidFill>
                <a:latin typeface="Times New Roman" panose="02020603050405020304" pitchFamily="18" charset="0"/>
                <a:ea typeface="方正舒体" pitchFamily="2" charset="-122"/>
              </a:rPr>
              <a:t>之</a:t>
            </a:r>
            <a:endParaRPr kumimoji="1" lang="zh-CN" altLang="en-US" sz="3200" b="1">
              <a:solidFill>
                <a:srgbClr val="FF0000"/>
              </a:solidFill>
              <a:latin typeface="Times New Roman" panose="02020603050405020304" pitchFamily="18" charset="0"/>
              <a:ea typeface="方正舒体" pitchFamily="2" charset="-122"/>
            </a:endParaRPr>
          </a:p>
          <a:p>
            <a:pPr>
              <a:spcBef>
                <a:spcPct val="50000"/>
              </a:spcBef>
              <a:buFont typeface="Wingdings" panose="05000000000000000000" pitchFamily="2" charset="2"/>
              <a:buNone/>
            </a:pPr>
            <a:r>
              <a:rPr kumimoji="1" lang="zh-CN" altLang="en-US" sz="3200" b="1">
                <a:solidFill>
                  <a:srgbClr val="FF0000"/>
                </a:solidFill>
                <a:latin typeface="Times New Roman" panose="02020603050405020304" pitchFamily="18" charset="0"/>
                <a:ea typeface="方正舒体" pitchFamily="2" charset="-122"/>
              </a:rPr>
              <a:t>旅</a:t>
            </a:r>
            <a:endParaRPr kumimoji="1" lang="zh-CN" altLang="en-US" sz="3200" b="1">
              <a:solidFill>
                <a:srgbClr val="FF0000"/>
              </a:solidFill>
              <a:latin typeface="Times New Roman" panose="02020603050405020304" pitchFamily="18" charset="0"/>
              <a:ea typeface="方正舒体" pitchFamily="2" charset="-122"/>
            </a:endParaRPr>
          </a:p>
        </p:txBody>
      </p:sp>
      <p:sp>
        <p:nvSpPr>
          <p:cNvPr id="10257" name="Text Box 17"/>
          <p:cNvSpPr txBox="1">
            <a:spLocks noChangeArrowheads="1"/>
          </p:cNvSpPr>
          <p:nvPr/>
        </p:nvSpPr>
        <p:spPr bwMode="auto">
          <a:xfrm>
            <a:off x="3505200" y="1295400"/>
            <a:ext cx="2241550" cy="641350"/>
          </a:xfrm>
          <a:prstGeom prst="rect">
            <a:avLst/>
          </a:prstGeom>
          <a:noFill/>
          <a:ln w="9525">
            <a:noFill/>
            <a:miter lim="800000"/>
          </a:ln>
          <a:effectLst/>
        </p:spPr>
        <p:txBody>
          <a:bodyPr wrap="none">
            <a:spAutoFit/>
          </a:bodyPr>
          <a:lstStyle/>
          <a:p>
            <a:r>
              <a:rPr kumimoji="1" lang="zh-CN" altLang="en-US" sz="3600" b="1">
                <a:solidFill>
                  <a:srgbClr val="0000CC"/>
                </a:solidFill>
                <a:latin typeface="Times New Roman" panose="02020603050405020304" pitchFamily="18" charset="0"/>
                <a:ea typeface="华文新魏" pitchFamily="2" charset="-122"/>
              </a:rPr>
              <a:t>茫然  恐惧</a:t>
            </a:r>
            <a:endParaRPr kumimoji="1" lang="zh-CN" altLang="en-US" sz="3600" b="1">
              <a:solidFill>
                <a:srgbClr val="0000CC"/>
              </a:solidFill>
              <a:latin typeface="Times New Roman" panose="02020603050405020304" pitchFamily="18" charset="0"/>
              <a:ea typeface="华文新魏" pitchFamily="2" charset="-122"/>
            </a:endParaRPr>
          </a:p>
        </p:txBody>
      </p:sp>
      <p:sp>
        <p:nvSpPr>
          <p:cNvPr id="10258" name="Text Box 18"/>
          <p:cNvSpPr txBox="1">
            <a:spLocks noChangeArrowheads="1"/>
          </p:cNvSpPr>
          <p:nvPr/>
        </p:nvSpPr>
        <p:spPr bwMode="auto">
          <a:xfrm>
            <a:off x="3505200" y="2286000"/>
            <a:ext cx="2241550" cy="641350"/>
          </a:xfrm>
          <a:prstGeom prst="rect">
            <a:avLst/>
          </a:prstGeom>
          <a:noFill/>
          <a:ln w="9525">
            <a:noFill/>
            <a:miter lim="800000"/>
          </a:ln>
          <a:effectLst/>
        </p:spPr>
        <p:txBody>
          <a:bodyPr wrap="none">
            <a:spAutoFit/>
          </a:bodyPr>
          <a:lstStyle/>
          <a:p>
            <a:r>
              <a:rPr kumimoji="1" lang="zh-CN" altLang="en-US" sz="3600" b="1">
                <a:solidFill>
                  <a:srgbClr val="0000CC"/>
                </a:solidFill>
                <a:latin typeface="Times New Roman" panose="02020603050405020304" pitchFamily="18" charset="0"/>
                <a:ea typeface="华文新魏" pitchFamily="2" charset="-122"/>
              </a:rPr>
              <a:t>害怕  胆怯</a:t>
            </a:r>
            <a:endParaRPr kumimoji="1" lang="zh-CN" altLang="en-US" sz="3600" b="1">
              <a:solidFill>
                <a:srgbClr val="0000CC"/>
              </a:solidFill>
              <a:latin typeface="Times New Roman" panose="02020603050405020304" pitchFamily="18" charset="0"/>
              <a:ea typeface="华文新魏" pitchFamily="2" charset="-122"/>
            </a:endParaRPr>
          </a:p>
        </p:txBody>
      </p:sp>
      <p:sp>
        <p:nvSpPr>
          <p:cNvPr id="10259" name="Text Box 19"/>
          <p:cNvSpPr txBox="1">
            <a:spLocks noChangeArrowheads="1"/>
          </p:cNvSpPr>
          <p:nvPr/>
        </p:nvSpPr>
        <p:spPr bwMode="auto">
          <a:xfrm>
            <a:off x="3505200" y="3124200"/>
            <a:ext cx="2241550" cy="641350"/>
          </a:xfrm>
          <a:prstGeom prst="rect">
            <a:avLst/>
          </a:prstGeom>
          <a:noFill/>
          <a:ln w="9525">
            <a:noFill/>
            <a:miter lim="800000"/>
          </a:ln>
          <a:effectLst/>
        </p:spPr>
        <p:txBody>
          <a:bodyPr wrap="none">
            <a:spAutoFit/>
          </a:bodyPr>
          <a:lstStyle/>
          <a:p>
            <a:r>
              <a:rPr kumimoji="1" lang="zh-CN" altLang="en-US" sz="3600" b="1">
                <a:solidFill>
                  <a:srgbClr val="0000CC"/>
                </a:solidFill>
                <a:latin typeface="Times New Roman" panose="02020603050405020304" pitchFamily="18" charset="0"/>
                <a:ea typeface="华文新魏" pitchFamily="2" charset="-122"/>
              </a:rPr>
              <a:t>孤独  单调</a:t>
            </a:r>
            <a:endParaRPr kumimoji="1" lang="zh-CN" altLang="en-US" sz="3600" b="1">
              <a:solidFill>
                <a:srgbClr val="0000CC"/>
              </a:solidFill>
              <a:latin typeface="Times New Roman" panose="02020603050405020304" pitchFamily="18" charset="0"/>
              <a:ea typeface="华文新魏" pitchFamily="2" charset="-122"/>
            </a:endParaRPr>
          </a:p>
        </p:txBody>
      </p:sp>
      <p:sp>
        <p:nvSpPr>
          <p:cNvPr id="10260" name="Text Box 20"/>
          <p:cNvSpPr txBox="1">
            <a:spLocks noChangeArrowheads="1"/>
          </p:cNvSpPr>
          <p:nvPr/>
        </p:nvSpPr>
        <p:spPr bwMode="auto">
          <a:xfrm>
            <a:off x="3505200" y="4038600"/>
            <a:ext cx="3395663" cy="1006475"/>
          </a:xfrm>
          <a:prstGeom prst="rect">
            <a:avLst/>
          </a:prstGeom>
          <a:noFill/>
          <a:ln w="9525">
            <a:noFill/>
            <a:miter lim="800000"/>
          </a:ln>
          <a:effectLst/>
        </p:spPr>
        <p:txBody>
          <a:bodyPr wrap="none">
            <a:spAutoFit/>
          </a:bodyPr>
          <a:lstStyle/>
          <a:p>
            <a:pPr>
              <a:buFont typeface="Wingdings" panose="05000000000000000000" pitchFamily="2" charset="2"/>
              <a:buNone/>
            </a:pPr>
            <a:r>
              <a:rPr kumimoji="1" lang="zh-CN" altLang="en-US" sz="3600" b="1">
                <a:solidFill>
                  <a:srgbClr val="0000CC"/>
                </a:solidFill>
                <a:latin typeface="Times New Roman" panose="02020603050405020304" pitchFamily="18" charset="0"/>
                <a:ea typeface="华文新魏" pitchFamily="2" charset="-122"/>
              </a:rPr>
              <a:t>不再忽然地恐慌</a:t>
            </a:r>
            <a:endParaRPr kumimoji="1" lang="zh-CN" altLang="en-US" sz="3600" b="1">
              <a:solidFill>
                <a:srgbClr val="0000CC"/>
              </a:solidFill>
              <a:latin typeface="Times New Roman" panose="02020603050405020304" pitchFamily="18" charset="0"/>
              <a:ea typeface="华文新魏" pitchFamily="2" charset="-122"/>
            </a:endParaRPr>
          </a:p>
          <a:p>
            <a:endParaRPr kumimoji="1" lang="en-US" altLang="zh-CN" sz="2400">
              <a:latin typeface="Verdana" panose="020B0604030504040204" pitchFamily="34" charset="0"/>
            </a:endParaRPr>
          </a:p>
        </p:txBody>
      </p:sp>
      <p:sp>
        <p:nvSpPr>
          <p:cNvPr id="10261" name="Text Box 21"/>
          <p:cNvSpPr txBox="1">
            <a:spLocks noChangeArrowheads="1"/>
          </p:cNvSpPr>
          <p:nvPr/>
        </p:nvSpPr>
        <p:spPr bwMode="auto">
          <a:xfrm>
            <a:off x="3505200" y="5105400"/>
            <a:ext cx="2241550" cy="641350"/>
          </a:xfrm>
          <a:prstGeom prst="rect">
            <a:avLst/>
          </a:prstGeom>
          <a:noFill/>
          <a:ln w="9525">
            <a:noFill/>
            <a:miter lim="800000"/>
          </a:ln>
          <a:effectLst/>
        </p:spPr>
        <p:txBody>
          <a:bodyPr wrap="none">
            <a:spAutoFit/>
          </a:bodyPr>
          <a:lstStyle/>
          <a:p>
            <a:r>
              <a:rPr kumimoji="1" lang="zh-CN" altLang="en-US" sz="3600" b="1">
                <a:solidFill>
                  <a:srgbClr val="0000CC"/>
                </a:solidFill>
                <a:latin typeface="Times New Roman" panose="02020603050405020304" pitchFamily="18" charset="0"/>
                <a:ea typeface="华文新魏" pitchFamily="2" charset="-122"/>
              </a:rPr>
              <a:t>坚强  长大</a:t>
            </a:r>
            <a:endParaRPr kumimoji="1" lang="zh-CN" altLang="en-US" sz="3600" b="1">
              <a:solidFill>
                <a:srgbClr val="0000CC"/>
              </a:solidFill>
              <a:latin typeface="Times New Roman" panose="02020603050405020304" pitchFamily="18" charset="0"/>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additive="base">
                                        <p:cTn id="7" dur="500" fill="hold"/>
                                        <p:tgtEl>
                                          <p:spTgt spid="10243"/>
                                        </p:tgtEl>
                                        <p:attrNameLst>
                                          <p:attrName>ppt_x</p:attrName>
                                        </p:attrNameLst>
                                      </p:cBhvr>
                                      <p:tavLst>
                                        <p:tav tm="0">
                                          <p:val>
                                            <p:strVal val="0-#ppt_w/2"/>
                                          </p:val>
                                        </p:tav>
                                        <p:tav tm="100000">
                                          <p:val>
                                            <p:strVal val="#ppt_x"/>
                                          </p:val>
                                        </p:tav>
                                      </p:tavLst>
                                    </p:anim>
                                    <p:anim calcmode="lin" valueType="num">
                                      <p:cBhvr additive="base">
                                        <p:cTn id="8" dur="500" fill="hold"/>
                                        <p:tgtEl>
                                          <p:spTgt spid="1024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257"/>
                                        </p:tgtEl>
                                        <p:attrNameLst>
                                          <p:attrName>style.visibility</p:attrName>
                                        </p:attrNameLst>
                                      </p:cBhvr>
                                      <p:to>
                                        <p:strVal val="visible"/>
                                      </p:to>
                                    </p:set>
                                    <p:anim calcmode="lin" valueType="num">
                                      <p:cBhvr additive="base">
                                        <p:cTn id="13" dur="500" fill="hold"/>
                                        <p:tgtEl>
                                          <p:spTgt spid="10257"/>
                                        </p:tgtEl>
                                        <p:attrNameLst>
                                          <p:attrName>ppt_x</p:attrName>
                                        </p:attrNameLst>
                                      </p:cBhvr>
                                      <p:tavLst>
                                        <p:tav tm="0">
                                          <p:val>
                                            <p:strVal val="0-#ppt_w/2"/>
                                          </p:val>
                                        </p:tav>
                                        <p:tav tm="100000">
                                          <p:val>
                                            <p:strVal val="#ppt_x"/>
                                          </p:val>
                                        </p:tav>
                                      </p:tavLst>
                                    </p:anim>
                                    <p:anim calcmode="lin" valueType="num">
                                      <p:cBhvr additive="base">
                                        <p:cTn id="14" dur="500" fill="hold"/>
                                        <p:tgtEl>
                                          <p:spTgt spid="1025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244"/>
                                        </p:tgtEl>
                                        <p:attrNameLst>
                                          <p:attrName>style.visibility</p:attrName>
                                        </p:attrNameLst>
                                      </p:cBhvr>
                                      <p:to>
                                        <p:strVal val="visible"/>
                                      </p:to>
                                    </p:set>
                                    <p:anim calcmode="lin" valueType="num">
                                      <p:cBhvr additive="base">
                                        <p:cTn id="19" dur="500" fill="hold"/>
                                        <p:tgtEl>
                                          <p:spTgt spid="10244"/>
                                        </p:tgtEl>
                                        <p:attrNameLst>
                                          <p:attrName>ppt_x</p:attrName>
                                        </p:attrNameLst>
                                      </p:cBhvr>
                                      <p:tavLst>
                                        <p:tav tm="0">
                                          <p:val>
                                            <p:strVal val="0-#ppt_w/2"/>
                                          </p:val>
                                        </p:tav>
                                        <p:tav tm="100000">
                                          <p:val>
                                            <p:strVal val="#ppt_x"/>
                                          </p:val>
                                        </p:tav>
                                      </p:tavLst>
                                    </p:anim>
                                    <p:anim calcmode="lin" valueType="num">
                                      <p:cBhvr additive="base">
                                        <p:cTn id="20" dur="500" fill="hold"/>
                                        <p:tgtEl>
                                          <p:spTgt spid="1024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245"/>
                                        </p:tgtEl>
                                        <p:attrNameLst>
                                          <p:attrName>style.visibility</p:attrName>
                                        </p:attrNameLst>
                                      </p:cBhvr>
                                      <p:to>
                                        <p:strVal val="visible"/>
                                      </p:to>
                                    </p:set>
                                    <p:anim calcmode="lin" valueType="num">
                                      <p:cBhvr additive="base">
                                        <p:cTn id="25" dur="500" fill="hold"/>
                                        <p:tgtEl>
                                          <p:spTgt spid="10245"/>
                                        </p:tgtEl>
                                        <p:attrNameLst>
                                          <p:attrName>ppt_x</p:attrName>
                                        </p:attrNameLst>
                                      </p:cBhvr>
                                      <p:tavLst>
                                        <p:tav tm="0">
                                          <p:val>
                                            <p:strVal val="0-#ppt_w/2"/>
                                          </p:val>
                                        </p:tav>
                                        <p:tav tm="100000">
                                          <p:val>
                                            <p:strVal val="#ppt_x"/>
                                          </p:val>
                                        </p:tav>
                                      </p:tavLst>
                                    </p:anim>
                                    <p:anim calcmode="lin" valueType="num">
                                      <p:cBhvr additive="base">
                                        <p:cTn id="26" dur="500" fill="hold"/>
                                        <p:tgtEl>
                                          <p:spTgt spid="1024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258"/>
                                        </p:tgtEl>
                                        <p:attrNameLst>
                                          <p:attrName>style.visibility</p:attrName>
                                        </p:attrNameLst>
                                      </p:cBhvr>
                                      <p:to>
                                        <p:strVal val="visible"/>
                                      </p:to>
                                    </p:set>
                                    <p:anim calcmode="lin" valueType="num">
                                      <p:cBhvr additive="base">
                                        <p:cTn id="31" dur="500" fill="hold"/>
                                        <p:tgtEl>
                                          <p:spTgt spid="10258"/>
                                        </p:tgtEl>
                                        <p:attrNameLst>
                                          <p:attrName>ppt_x</p:attrName>
                                        </p:attrNameLst>
                                      </p:cBhvr>
                                      <p:tavLst>
                                        <p:tav tm="0">
                                          <p:val>
                                            <p:strVal val="0-#ppt_w/2"/>
                                          </p:val>
                                        </p:tav>
                                        <p:tav tm="100000">
                                          <p:val>
                                            <p:strVal val="#ppt_x"/>
                                          </p:val>
                                        </p:tav>
                                      </p:tavLst>
                                    </p:anim>
                                    <p:anim calcmode="lin" valueType="num">
                                      <p:cBhvr additive="base">
                                        <p:cTn id="32" dur="500" fill="hold"/>
                                        <p:tgtEl>
                                          <p:spTgt spid="1025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0246"/>
                                        </p:tgtEl>
                                        <p:attrNameLst>
                                          <p:attrName>style.visibility</p:attrName>
                                        </p:attrNameLst>
                                      </p:cBhvr>
                                      <p:to>
                                        <p:strVal val="visible"/>
                                      </p:to>
                                    </p:set>
                                    <p:anim calcmode="lin" valueType="num">
                                      <p:cBhvr additive="base">
                                        <p:cTn id="37" dur="500" fill="hold"/>
                                        <p:tgtEl>
                                          <p:spTgt spid="10246"/>
                                        </p:tgtEl>
                                        <p:attrNameLst>
                                          <p:attrName>ppt_x</p:attrName>
                                        </p:attrNameLst>
                                      </p:cBhvr>
                                      <p:tavLst>
                                        <p:tav tm="0">
                                          <p:val>
                                            <p:strVal val="0-#ppt_w/2"/>
                                          </p:val>
                                        </p:tav>
                                        <p:tav tm="100000">
                                          <p:val>
                                            <p:strVal val="#ppt_x"/>
                                          </p:val>
                                        </p:tav>
                                      </p:tavLst>
                                    </p:anim>
                                    <p:anim calcmode="lin" valueType="num">
                                      <p:cBhvr additive="base">
                                        <p:cTn id="38" dur="500" fill="hold"/>
                                        <p:tgtEl>
                                          <p:spTgt spid="1024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0247"/>
                                        </p:tgtEl>
                                        <p:attrNameLst>
                                          <p:attrName>style.visibility</p:attrName>
                                        </p:attrNameLst>
                                      </p:cBhvr>
                                      <p:to>
                                        <p:strVal val="visible"/>
                                      </p:to>
                                    </p:set>
                                    <p:anim calcmode="lin" valueType="num">
                                      <p:cBhvr additive="base">
                                        <p:cTn id="43" dur="500" fill="hold"/>
                                        <p:tgtEl>
                                          <p:spTgt spid="10247"/>
                                        </p:tgtEl>
                                        <p:attrNameLst>
                                          <p:attrName>ppt_x</p:attrName>
                                        </p:attrNameLst>
                                      </p:cBhvr>
                                      <p:tavLst>
                                        <p:tav tm="0">
                                          <p:val>
                                            <p:strVal val="0-#ppt_w/2"/>
                                          </p:val>
                                        </p:tav>
                                        <p:tav tm="100000">
                                          <p:val>
                                            <p:strVal val="#ppt_x"/>
                                          </p:val>
                                        </p:tav>
                                      </p:tavLst>
                                    </p:anim>
                                    <p:anim calcmode="lin" valueType="num">
                                      <p:cBhvr additive="base">
                                        <p:cTn id="44" dur="500" fill="hold"/>
                                        <p:tgtEl>
                                          <p:spTgt spid="10247"/>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0259"/>
                                        </p:tgtEl>
                                        <p:attrNameLst>
                                          <p:attrName>style.visibility</p:attrName>
                                        </p:attrNameLst>
                                      </p:cBhvr>
                                      <p:to>
                                        <p:strVal val="visible"/>
                                      </p:to>
                                    </p:set>
                                    <p:anim calcmode="lin" valueType="num">
                                      <p:cBhvr additive="base">
                                        <p:cTn id="49" dur="500" fill="hold"/>
                                        <p:tgtEl>
                                          <p:spTgt spid="10259"/>
                                        </p:tgtEl>
                                        <p:attrNameLst>
                                          <p:attrName>ppt_x</p:attrName>
                                        </p:attrNameLst>
                                      </p:cBhvr>
                                      <p:tavLst>
                                        <p:tav tm="0">
                                          <p:val>
                                            <p:strVal val="0-#ppt_w/2"/>
                                          </p:val>
                                        </p:tav>
                                        <p:tav tm="100000">
                                          <p:val>
                                            <p:strVal val="#ppt_x"/>
                                          </p:val>
                                        </p:tav>
                                      </p:tavLst>
                                    </p:anim>
                                    <p:anim calcmode="lin" valueType="num">
                                      <p:cBhvr additive="base">
                                        <p:cTn id="50" dur="500" fill="hold"/>
                                        <p:tgtEl>
                                          <p:spTgt spid="10259"/>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0248"/>
                                        </p:tgtEl>
                                        <p:attrNameLst>
                                          <p:attrName>style.visibility</p:attrName>
                                        </p:attrNameLst>
                                      </p:cBhvr>
                                      <p:to>
                                        <p:strVal val="visible"/>
                                      </p:to>
                                    </p:set>
                                    <p:anim calcmode="lin" valueType="num">
                                      <p:cBhvr additive="base">
                                        <p:cTn id="55" dur="500" fill="hold"/>
                                        <p:tgtEl>
                                          <p:spTgt spid="10248"/>
                                        </p:tgtEl>
                                        <p:attrNameLst>
                                          <p:attrName>ppt_x</p:attrName>
                                        </p:attrNameLst>
                                      </p:cBhvr>
                                      <p:tavLst>
                                        <p:tav tm="0">
                                          <p:val>
                                            <p:strVal val="0-#ppt_w/2"/>
                                          </p:val>
                                        </p:tav>
                                        <p:tav tm="100000">
                                          <p:val>
                                            <p:strVal val="#ppt_x"/>
                                          </p:val>
                                        </p:tav>
                                      </p:tavLst>
                                    </p:anim>
                                    <p:anim calcmode="lin" valueType="num">
                                      <p:cBhvr additive="base">
                                        <p:cTn id="56" dur="500" fill="hold"/>
                                        <p:tgtEl>
                                          <p:spTgt spid="10248"/>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0249"/>
                                        </p:tgtEl>
                                        <p:attrNameLst>
                                          <p:attrName>style.visibility</p:attrName>
                                        </p:attrNameLst>
                                      </p:cBhvr>
                                      <p:to>
                                        <p:strVal val="visible"/>
                                      </p:to>
                                    </p:set>
                                    <p:anim calcmode="lin" valueType="num">
                                      <p:cBhvr additive="base">
                                        <p:cTn id="61" dur="500" fill="hold"/>
                                        <p:tgtEl>
                                          <p:spTgt spid="10249"/>
                                        </p:tgtEl>
                                        <p:attrNameLst>
                                          <p:attrName>ppt_x</p:attrName>
                                        </p:attrNameLst>
                                      </p:cBhvr>
                                      <p:tavLst>
                                        <p:tav tm="0">
                                          <p:val>
                                            <p:strVal val="0-#ppt_w/2"/>
                                          </p:val>
                                        </p:tav>
                                        <p:tav tm="100000">
                                          <p:val>
                                            <p:strVal val="#ppt_x"/>
                                          </p:val>
                                        </p:tav>
                                      </p:tavLst>
                                    </p:anim>
                                    <p:anim calcmode="lin" valueType="num">
                                      <p:cBhvr additive="base">
                                        <p:cTn id="62" dur="500" fill="hold"/>
                                        <p:tgtEl>
                                          <p:spTgt spid="10249"/>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0260"/>
                                        </p:tgtEl>
                                        <p:attrNameLst>
                                          <p:attrName>style.visibility</p:attrName>
                                        </p:attrNameLst>
                                      </p:cBhvr>
                                      <p:to>
                                        <p:strVal val="visible"/>
                                      </p:to>
                                    </p:set>
                                    <p:anim calcmode="lin" valueType="num">
                                      <p:cBhvr additive="base">
                                        <p:cTn id="67" dur="500" fill="hold"/>
                                        <p:tgtEl>
                                          <p:spTgt spid="10260"/>
                                        </p:tgtEl>
                                        <p:attrNameLst>
                                          <p:attrName>ppt_x</p:attrName>
                                        </p:attrNameLst>
                                      </p:cBhvr>
                                      <p:tavLst>
                                        <p:tav tm="0">
                                          <p:val>
                                            <p:strVal val="0-#ppt_w/2"/>
                                          </p:val>
                                        </p:tav>
                                        <p:tav tm="100000">
                                          <p:val>
                                            <p:strVal val="#ppt_x"/>
                                          </p:val>
                                        </p:tav>
                                      </p:tavLst>
                                    </p:anim>
                                    <p:anim calcmode="lin" valueType="num">
                                      <p:cBhvr additive="base">
                                        <p:cTn id="68" dur="500" fill="hold"/>
                                        <p:tgtEl>
                                          <p:spTgt spid="10260"/>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10250"/>
                                        </p:tgtEl>
                                        <p:attrNameLst>
                                          <p:attrName>style.visibility</p:attrName>
                                        </p:attrNameLst>
                                      </p:cBhvr>
                                      <p:to>
                                        <p:strVal val="visible"/>
                                      </p:to>
                                    </p:set>
                                    <p:anim calcmode="lin" valueType="num">
                                      <p:cBhvr additive="base">
                                        <p:cTn id="73" dur="500" fill="hold"/>
                                        <p:tgtEl>
                                          <p:spTgt spid="10250"/>
                                        </p:tgtEl>
                                        <p:attrNameLst>
                                          <p:attrName>ppt_x</p:attrName>
                                        </p:attrNameLst>
                                      </p:cBhvr>
                                      <p:tavLst>
                                        <p:tav tm="0">
                                          <p:val>
                                            <p:strVal val="0-#ppt_w/2"/>
                                          </p:val>
                                        </p:tav>
                                        <p:tav tm="100000">
                                          <p:val>
                                            <p:strVal val="#ppt_x"/>
                                          </p:val>
                                        </p:tav>
                                      </p:tavLst>
                                    </p:anim>
                                    <p:anim calcmode="lin" valueType="num">
                                      <p:cBhvr additive="base">
                                        <p:cTn id="74" dur="500" fill="hold"/>
                                        <p:tgtEl>
                                          <p:spTgt spid="10250"/>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10251"/>
                                        </p:tgtEl>
                                        <p:attrNameLst>
                                          <p:attrName>style.visibility</p:attrName>
                                        </p:attrNameLst>
                                      </p:cBhvr>
                                      <p:to>
                                        <p:strVal val="visible"/>
                                      </p:to>
                                    </p:set>
                                    <p:anim calcmode="lin" valueType="num">
                                      <p:cBhvr additive="base">
                                        <p:cTn id="79" dur="500" fill="hold"/>
                                        <p:tgtEl>
                                          <p:spTgt spid="10251"/>
                                        </p:tgtEl>
                                        <p:attrNameLst>
                                          <p:attrName>ppt_x</p:attrName>
                                        </p:attrNameLst>
                                      </p:cBhvr>
                                      <p:tavLst>
                                        <p:tav tm="0">
                                          <p:val>
                                            <p:strVal val="0-#ppt_w/2"/>
                                          </p:val>
                                        </p:tav>
                                        <p:tav tm="100000">
                                          <p:val>
                                            <p:strVal val="#ppt_x"/>
                                          </p:val>
                                        </p:tav>
                                      </p:tavLst>
                                    </p:anim>
                                    <p:anim calcmode="lin" valueType="num">
                                      <p:cBhvr additive="base">
                                        <p:cTn id="80" dur="500" fill="hold"/>
                                        <p:tgtEl>
                                          <p:spTgt spid="10251"/>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10261"/>
                                        </p:tgtEl>
                                        <p:attrNameLst>
                                          <p:attrName>style.visibility</p:attrName>
                                        </p:attrNameLst>
                                      </p:cBhvr>
                                      <p:to>
                                        <p:strVal val="visible"/>
                                      </p:to>
                                    </p:set>
                                    <p:anim calcmode="lin" valueType="num">
                                      <p:cBhvr additive="base">
                                        <p:cTn id="85" dur="500" fill="hold"/>
                                        <p:tgtEl>
                                          <p:spTgt spid="10261"/>
                                        </p:tgtEl>
                                        <p:attrNameLst>
                                          <p:attrName>ppt_x</p:attrName>
                                        </p:attrNameLst>
                                      </p:cBhvr>
                                      <p:tavLst>
                                        <p:tav tm="0">
                                          <p:val>
                                            <p:strVal val="0-#ppt_w/2"/>
                                          </p:val>
                                        </p:tav>
                                        <p:tav tm="100000">
                                          <p:val>
                                            <p:strVal val="#ppt_x"/>
                                          </p:val>
                                        </p:tav>
                                      </p:tavLst>
                                    </p:anim>
                                    <p:anim calcmode="lin" valueType="num">
                                      <p:cBhvr additive="base">
                                        <p:cTn id="86" dur="500" fill="hold"/>
                                        <p:tgtEl>
                                          <p:spTgt spid="10261"/>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10252"/>
                                        </p:tgtEl>
                                        <p:attrNameLst>
                                          <p:attrName>style.visibility</p:attrName>
                                        </p:attrNameLst>
                                      </p:cBhvr>
                                      <p:to>
                                        <p:strVal val="visible"/>
                                      </p:to>
                                    </p:set>
                                    <p:anim calcmode="lin" valueType="num">
                                      <p:cBhvr additive="base">
                                        <p:cTn id="91" dur="500" fill="hold"/>
                                        <p:tgtEl>
                                          <p:spTgt spid="10252"/>
                                        </p:tgtEl>
                                        <p:attrNameLst>
                                          <p:attrName>ppt_x</p:attrName>
                                        </p:attrNameLst>
                                      </p:cBhvr>
                                      <p:tavLst>
                                        <p:tav tm="0">
                                          <p:val>
                                            <p:strVal val="0-#ppt_w/2"/>
                                          </p:val>
                                        </p:tav>
                                        <p:tav tm="100000">
                                          <p:val>
                                            <p:strVal val="#ppt_x"/>
                                          </p:val>
                                        </p:tav>
                                      </p:tavLst>
                                    </p:anim>
                                    <p:anim calcmode="lin" valueType="num">
                                      <p:cBhvr additive="base">
                                        <p:cTn id="92" dur="500" fill="hold"/>
                                        <p:tgtEl>
                                          <p:spTgt spid="10252"/>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12" presetClass="entr" presetSubtype="4" fill="hold" grpId="0" nodeType="clickEffect">
                                  <p:stCondLst>
                                    <p:cond delay="0"/>
                                  </p:stCondLst>
                                  <p:childTnLst>
                                    <p:set>
                                      <p:cBhvr>
                                        <p:cTn id="96" dur="1" fill="hold">
                                          <p:stCondLst>
                                            <p:cond delay="0"/>
                                          </p:stCondLst>
                                        </p:cTn>
                                        <p:tgtEl>
                                          <p:spTgt spid="10253"/>
                                        </p:tgtEl>
                                        <p:attrNameLst>
                                          <p:attrName>style.visibility</p:attrName>
                                        </p:attrNameLst>
                                      </p:cBhvr>
                                      <p:to>
                                        <p:strVal val="visible"/>
                                      </p:to>
                                    </p:set>
                                    <p:animEffect transition="in" filter="slide(fromBottom)">
                                      <p:cBhvr>
                                        <p:cTn id="97" dur="500"/>
                                        <p:tgtEl>
                                          <p:spTgt spid="10253"/>
                                        </p:tgtEl>
                                      </p:cBhvr>
                                    </p:animEffect>
                                  </p:childTnLst>
                                </p:cTn>
                              </p:par>
                            </p:childTnLst>
                          </p:cTn>
                        </p:par>
                      </p:childTnLst>
                    </p:cTn>
                  </p:par>
                  <p:par>
                    <p:cTn id="98" fill="hold">
                      <p:stCondLst>
                        <p:cond delay="indefinite"/>
                      </p:stCondLst>
                      <p:childTnLst>
                        <p:par>
                          <p:cTn id="99" fill="hold">
                            <p:stCondLst>
                              <p:cond delay="0"/>
                            </p:stCondLst>
                            <p:childTnLst>
                              <p:par>
                                <p:cTn id="100" presetID="12" presetClass="entr" presetSubtype="4" fill="hold" grpId="0" nodeType="clickEffect">
                                  <p:stCondLst>
                                    <p:cond delay="0"/>
                                  </p:stCondLst>
                                  <p:childTnLst>
                                    <p:set>
                                      <p:cBhvr>
                                        <p:cTn id="101" dur="1" fill="hold">
                                          <p:stCondLst>
                                            <p:cond delay="0"/>
                                          </p:stCondLst>
                                        </p:cTn>
                                        <p:tgtEl>
                                          <p:spTgt spid="10254"/>
                                        </p:tgtEl>
                                        <p:attrNameLst>
                                          <p:attrName>style.visibility</p:attrName>
                                        </p:attrNameLst>
                                      </p:cBhvr>
                                      <p:to>
                                        <p:strVal val="visible"/>
                                      </p:to>
                                    </p:set>
                                    <p:animEffect transition="in" filter="slide(fromBottom)">
                                      <p:cBhvr>
                                        <p:cTn id="102" dur="500"/>
                                        <p:tgtEl>
                                          <p:spTgt spid="10254"/>
                                        </p:tgtEl>
                                      </p:cBhvr>
                                    </p:animEffect>
                                  </p:childTnLst>
                                </p:cTn>
                              </p:par>
                            </p:childTnLst>
                          </p:cTn>
                        </p:par>
                      </p:childTnLst>
                    </p:cTn>
                  </p:par>
                  <p:par>
                    <p:cTn id="103" fill="hold">
                      <p:stCondLst>
                        <p:cond delay="indefinite"/>
                      </p:stCondLst>
                      <p:childTnLst>
                        <p:par>
                          <p:cTn id="104" fill="hold">
                            <p:stCondLst>
                              <p:cond delay="0"/>
                            </p:stCondLst>
                            <p:childTnLst>
                              <p:par>
                                <p:cTn id="105" presetID="12" presetClass="entr" presetSubtype="4" fill="hold" grpId="0" nodeType="clickEffect">
                                  <p:stCondLst>
                                    <p:cond delay="0"/>
                                  </p:stCondLst>
                                  <p:childTnLst>
                                    <p:set>
                                      <p:cBhvr>
                                        <p:cTn id="106" dur="1" fill="hold">
                                          <p:stCondLst>
                                            <p:cond delay="0"/>
                                          </p:stCondLst>
                                        </p:cTn>
                                        <p:tgtEl>
                                          <p:spTgt spid="10255"/>
                                        </p:tgtEl>
                                        <p:attrNameLst>
                                          <p:attrName>style.visibility</p:attrName>
                                        </p:attrNameLst>
                                      </p:cBhvr>
                                      <p:to>
                                        <p:strVal val="visible"/>
                                      </p:to>
                                    </p:set>
                                    <p:animEffect transition="in" filter="slide(fromBottom)">
                                      <p:cBhvr>
                                        <p:cTn id="107" dur="500"/>
                                        <p:tgtEl>
                                          <p:spTgt spid="10255"/>
                                        </p:tgtEl>
                                      </p:cBhvr>
                                    </p:animEffect>
                                  </p:childTnLst>
                                </p:cTn>
                              </p:par>
                            </p:childTnLst>
                          </p:cTn>
                        </p:par>
                      </p:childTnLst>
                    </p:cTn>
                  </p:par>
                  <p:par>
                    <p:cTn id="108" fill="hold">
                      <p:stCondLst>
                        <p:cond delay="indefinite"/>
                      </p:stCondLst>
                      <p:childTnLst>
                        <p:par>
                          <p:cTn id="109" fill="hold">
                            <p:stCondLst>
                              <p:cond delay="0"/>
                            </p:stCondLst>
                            <p:childTnLst>
                              <p:par>
                                <p:cTn id="110" presetID="12" presetClass="entr" presetSubtype="4" fill="hold" grpId="0" nodeType="clickEffect">
                                  <p:stCondLst>
                                    <p:cond delay="0"/>
                                  </p:stCondLst>
                                  <p:childTnLst>
                                    <p:set>
                                      <p:cBhvr>
                                        <p:cTn id="111" dur="1" fill="hold">
                                          <p:stCondLst>
                                            <p:cond delay="0"/>
                                          </p:stCondLst>
                                        </p:cTn>
                                        <p:tgtEl>
                                          <p:spTgt spid="10256"/>
                                        </p:tgtEl>
                                        <p:attrNameLst>
                                          <p:attrName>style.visibility</p:attrName>
                                        </p:attrNameLst>
                                      </p:cBhvr>
                                      <p:to>
                                        <p:strVal val="visible"/>
                                      </p:to>
                                    </p:set>
                                    <p:animEffect transition="in" filter="slide(fromBottom)">
                                      <p:cBhvr>
                                        <p:cTn id="112" dur="500"/>
                                        <p:tgtEl>
                                          <p:spTgt spid="10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utoUpdateAnimBg="0"/>
      <p:bldP spid="10244" grpId="0" animBg="1"/>
      <p:bldP spid="10245" grpId="0" autoUpdateAnimBg="0"/>
      <p:bldP spid="10246" grpId="0" animBg="1"/>
      <p:bldP spid="10247" grpId="0" autoUpdateAnimBg="0"/>
      <p:bldP spid="10248" grpId="0" animBg="1"/>
      <p:bldP spid="10249" grpId="0" autoUpdateAnimBg="0"/>
      <p:bldP spid="10250" grpId="0" animBg="1"/>
      <p:bldP spid="10251" grpId="0" autoUpdateAnimBg="0"/>
      <p:bldP spid="10252" grpId="0" autoUpdateAnimBg="0"/>
      <p:bldP spid="10253" grpId="0" autoUpdateAnimBg="0"/>
      <p:bldP spid="10254" grpId="0" animBg="1"/>
      <p:bldP spid="10255" grpId="0" autoUpdateAnimBg="0"/>
      <p:bldP spid="10256" grpId="0" autoUpdateAnimBg="0"/>
      <p:bldP spid="10257" grpId="0" autoUpdateAnimBg="0"/>
      <p:bldP spid="10258" grpId="0" autoUpdateAnimBg="0"/>
      <p:bldP spid="10259" grpId="0" autoUpdateAnimBg="0"/>
      <p:bldP spid="10260" grpId="0" autoUpdateAnimBg="0"/>
      <p:bldP spid="10261"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descr="图片1"/>
          <p:cNvPicPr>
            <a:picLocks noChangeAspect="1" noChangeArrowheads="1"/>
          </p:cNvPicPr>
          <p:nvPr/>
        </p:nvPicPr>
        <p:blipFill>
          <a:blip r:embed="rId1" cstate="print"/>
          <a:srcRect/>
          <a:stretch>
            <a:fillRect/>
          </a:stretch>
        </p:blipFill>
        <p:spPr bwMode="auto">
          <a:xfrm>
            <a:off x="0" y="1557338"/>
            <a:ext cx="4211638" cy="5013325"/>
          </a:xfrm>
          <a:prstGeom prst="rect">
            <a:avLst/>
          </a:prstGeom>
          <a:noFill/>
        </p:spPr>
      </p:pic>
      <p:sp>
        <p:nvSpPr>
          <p:cNvPr id="100355" name="Text Box 3"/>
          <p:cNvSpPr txBox="1">
            <a:spLocks noChangeArrowheads="1"/>
          </p:cNvSpPr>
          <p:nvPr/>
        </p:nvSpPr>
        <p:spPr bwMode="auto">
          <a:xfrm>
            <a:off x="3995738" y="1484313"/>
            <a:ext cx="4751387" cy="4831080"/>
          </a:xfrm>
          <a:prstGeom prst="rect">
            <a:avLst/>
          </a:prstGeom>
          <a:noFill/>
          <a:ln w="9525">
            <a:noFill/>
            <a:miter lim="800000"/>
          </a:ln>
          <a:effectLst/>
        </p:spPr>
        <p:txBody>
          <a:bodyPr>
            <a:spAutoFit/>
          </a:bodyPr>
          <a:lstStyle/>
          <a:p>
            <a:r>
              <a:rPr kumimoji="1" lang="en-US" altLang="zh-CN" sz="4400" b="1">
                <a:latin typeface="Times New Roman" panose="02020603050405020304" pitchFamily="18" charset="0"/>
                <a:ea typeface="黑体" panose="02010609060101010101" pitchFamily="2" charset="-122"/>
              </a:rPr>
              <a:t>       </a:t>
            </a:r>
            <a:r>
              <a:rPr kumimoji="1" lang="zh-CN" altLang="en-US" sz="4400" b="1">
                <a:latin typeface="Times New Roman" panose="02020603050405020304" pitchFamily="18" charset="0"/>
                <a:ea typeface="黑体" panose="02010609060101010101" pitchFamily="2" charset="-122"/>
              </a:rPr>
              <a:t>他是一个逐步成长的孩子。他由幼稚、念家、害怕孤独到对家庭有强烈的责任感。暴风雨中追寻鸭子，一步步走向成熟。</a:t>
            </a:r>
            <a:endParaRPr kumimoji="1" lang="zh-CN" altLang="en-US" sz="4400" b="1">
              <a:latin typeface="Times New Roman" panose="02020603050405020304" pitchFamily="18" charset="0"/>
              <a:ea typeface="黑体" panose="02010609060101010101" pitchFamily="2" charset="-122"/>
            </a:endParaRPr>
          </a:p>
        </p:txBody>
      </p:sp>
      <p:sp>
        <p:nvSpPr>
          <p:cNvPr id="100358" name="Text Box 6"/>
          <p:cNvSpPr txBox="1">
            <a:spLocks noChangeArrowheads="1"/>
          </p:cNvSpPr>
          <p:nvPr/>
        </p:nvSpPr>
        <p:spPr bwMode="auto">
          <a:xfrm>
            <a:off x="323850" y="333375"/>
            <a:ext cx="8820150" cy="1143000"/>
          </a:xfrm>
          <a:prstGeom prst="rect">
            <a:avLst/>
          </a:prstGeom>
          <a:noFill/>
          <a:ln w="9525">
            <a:noFill/>
            <a:miter lim="800000"/>
          </a:ln>
          <a:effectLst/>
        </p:spPr>
        <p:txBody>
          <a:bodyPr anchor="ctr"/>
          <a:lstStyle/>
          <a:p>
            <a:r>
              <a:rPr lang="zh-CN" altLang="en-US" sz="4400" b="1">
                <a:solidFill>
                  <a:srgbClr val="0000FF"/>
                </a:solidFill>
                <a:latin typeface="黑体" panose="02010609060101010101" pitchFamily="2" charset="-122"/>
                <a:ea typeface="黑体" panose="02010609060101010101" pitchFamily="2" charset="-122"/>
              </a:rPr>
              <a:t>你认为杜小康是一个怎样的孩子？</a:t>
            </a:r>
            <a:endParaRPr lang="zh-CN" altLang="en-US" sz="4400" b="1">
              <a:solidFill>
                <a:srgbClr val="0000FF"/>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00355"/>
                                        </p:tgtEl>
                                        <p:attrNameLst>
                                          <p:attrName>style.visibility</p:attrName>
                                        </p:attrNameLst>
                                      </p:cBhvr>
                                      <p:to>
                                        <p:strVal val="visible"/>
                                      </p:to>
                                    </p:set>
                                    <p:anim to="" calcmode="lin" valueType="num">
                                      <p:cBhvr>
                                        <p:cTn id="7" dur="1" fill="hold"/>
                                        <p:tgtEl>
                                          <p:spTgt spid="10035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5" grpId="0" bldLvl="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9194008_1385897290900_mthumb.jpg"/>
          <p:cNvPicPr>
            <a:picLocks noChangeAspect="1"/>
          </p:cNvPicPr>
          <p:nvPr/>
        </p:nvPicPr>
        <p:blipFill>
          <a:blip r:embed="rId1" cstate="print"/>
          <a:stretch>
            <a:fillRect/>
          </a:stretch>
        </p:blipFill>
        <p:spPr>
          <a:xfrm>
            <a:off x="1475656" y="1916832"/>
            <a:ext cx="6264696" cy="4148621"/>
          </a:xfrm>
          <a:prstGeom prst="rect">
            <a:avLst/>
          </a:prstGeom>
        </p:spPr>
      </p:pic>
      <p:sp>
        <p:nvSpPr>
          <p:cNvPr id="4" name="Rectangle 2"/>
          <p:cNvSpPr txBox="1">
            <a:spLocks noChangeArrowheads="1"/>
          </p:cNvSpPr>
          <p:nvPr/>
        </p:nvSpPr>
        <p:spPr>
          <a:xfrm>
            <a:off x="2357422" y="285728"/>
            <a:ext cx="4643470" cy="1139825"/>
          </a:xfrm>
          <a:prstGeom prst="rect">
            <a:avLst/>
          </a:prstGeom>
          <a:solidFill>
            <a:schemeClr val="bg2">
              <a:lumMod val="75000"/>
            </a:schemeClr>
          </a:solidFill>
        </p:spPr>
        <p:txBody>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400" b="1" i="0" u="none" strike="noStrike" kern="1200" cap="none" spc="0" normalizeH="0" baseline="0" noProof="0" dirty="0" smtClean="0">
                <a:ln>
                  <a:noFill/>
                </a:ln>
                <a:solidFill>
                  <a:schemeClr val="tx1"/>
                </a:solidFill>
                <a:effectLst/>
                <a:uLnTx/>
                <a:uFillTx/>
                <a:latin typeface="+mj-lt"/>
                <a:ea typeface="方正姚体" pitchFamily="2" charset="-122"/>
                <a:cs typeface="+mj-cs"/>
              </a:rPr>
              <a:t>身入孤独之境</a:t>
            </a:r>
            <a:endParaRPr kumimoji="0" lang="zh-CN" altLang="en-US" sz="5600" b="1" i="0" u="none" strike="noStrike" kern="1200" cap="none" spc="0" normalizeH="0" baseline="0" noProof="0" dirty="0" smtClean="0">
              <a:ln>
                <a:noFill/>
              </a:ln>
              <a:solidFill>
                <a:schemeClr val="tx1"/>
              </a:solidFill>
              <a:effectLst/>
              <a:uLnTx/>
              <a:uFillTx/>
              <a:latin typeface="+mj-lt"/>
              <a:ea typeface="方正姚体" pitchFamily="2" charset="-122"/>
              <a:cs typeface="+mj-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bwMode="auto">
          <a:xfrm>
            <a:off x="250825" y="979488"/>
            <a:ext cx="8353425" cy="5113337"/>
            <a:chOff x="0" y="0"/>
            <a:chExt cx="5262" cy="3221"/>
          </a:xfrm>
        </p:grpSpPr>
        <p:sp>
          <p:nvSpPr>
            <p:cNvPr id="10243" name="AutoShape 3"/>
            <p:cNvSpPr>
              <a:spLocks noChangeArrowheads="1"/>
            </p:cNvSpPr>
            <p:nvPr/>
          </p:nvSpPr>
          <p:spPr bwMode="auto">
            <a:xfrm>
              <a:off x="2813" y="0"/>
              <a:ext cx="2404" cy="816"/>
            </a:xfrm>
            <a:prstGeom prst="roundRect">
              <a:avLst>
                <a:gd name="adj" fmla="val 16667"/>
              </a:avLst>
            </a:prstGeom>
            <a:solidFill>
              <a:srgbClr val="FFCC00"/>
            </a:solidFill>
            <a:ln w="9525">
              <a:noFill/>
              <a:round/>
            </a:ln>
            <a:effectLst>
              <a:outerShdw dist="107763" dir="2700000" algn="ctr" rotWithShape="0">
                <a:schemeClr val="bg2">
                  <a:alpha val="50000"/>
                </a:schemeClr>
              </a:outerShdw>
            </a:effectLst>
          </p:spPr>
          <p:txBody>
            <a:bodyPr lIns="46990" tIns="43180" rIns="46990" bIns="43180" anchor="ctr"/>
            <a:lstStyle/>
            <a:p>
              <a:endParaRPr lang="zh-CN" altLang="en-US" sz="2800" b="1">
                <a:latin typeface="楷体_GB2312" pitchFamily="49" charset="-122"/>
                <a:ea typeface="楷体_GB2312" pitchFamily="49" charset="-122"/>
              </a:endParaRPr>
            </a:p>
          </p:txBody>
        </p:sp>
        <p:sp>
          <p:nvSpPr>
            <p:cNvPr id="10244" name="AutoShape 4"/>
            <p:cNvSpPr>
              <a:spLocks noChangeArrowheads="1"/>
            </p:cNvSpPr>
            <p:nvPr/>
          </p:nvSpPr>
          <p:spPr bwMode="auto">
            <a:xfrm>
              <a:off x="2586" y="2041"/>
              <a:ext cx="2676" cy="1180"/>
            </a:xfrm>
            <a:prstGeom prst="roundRect">
              <a:avLst>
                <a:gd name="adj" fmla="val 16667"/>
              </a:avLst>
            </a:prstGeom>
            <a:solidFill>
              <a:srgbClr val="FFCC99"/>
            </a:solidFill>
            <a:ln w="9525">
              <a:noFill/>
              <a:round/>
            </a:ln>
            <a:effectLst>
              <a:outerShdw dist="107763" dir="2700000" algn="ctr" rotWithShape="0">
                <a:schemeClr val="bg2">
                  <a:alpha val="50000"/>
                </a:schemeClr>
              </a:outerShdw>
            </a:effectLst>
          </p:spPr>
          <p:txBody>
            <a:bodyPr lIns="45720" tIns="44450" rIns="45720" bIns="44450" anchor="ctr"/>
            <a:lstStyle/>
            <a:p>
              <a:endParaRPr lang="zh-CN" altLang="en-US" sz="2800" b="1">
                <a:solidFill>
                  <a:srgbClr val="FF0000"/>
                </a:solidFill>
                <a:latin typeface="Tahoma" panose="020B0604030504040204" pitchFamily="34" charset="0"/>
                <a:ea typeface="楷体_GB2312" pitchFamily="49" charset="-122"/>
              </a:endParaRPr>
            </a:p>
            <a:p>
              <a:endParaRPr lang="zh-CN" altLang="en-US" sz="2800" b="1">
                <a:solidFill>
                  <a:srgbClr val="FF0000"/>
                </a:solidFill>
                <a:latin typeface="Tahoma" panose="020B0604030504040204" pitchFamily="34" charset="0"/>
                <a:ea typeface="楷体_GB2312" pitchFamily="49" charset="-122"/>
              </a:endParaRPr>
            </a:p>
            <a:p>
              <a:endParaRPr lang="zh-CN" altLang="en-US" sz="4000" b="1">
                <a:solidFill>
                  <a:srgbClr val="FF0000"/>
                </a:solidFill>
                <a:latin typeface="Tahoma" panose="020B0604030504040204" pitchFamily="34" charset="0"/>
              </a:endParaRPr>
            </a:p>
          </p:txBody>
        </p:sp>
        <p:sp>
          <p:nvSpPr>
            <p:cNvPr id="10245" name="AutoShape 5"/>
            <p:cNvSpPr>
              <a:spLocks noChangeArrowheads="1"/>
            </p:cNvSpPr>
            <p:nvPr/>
          </p:nvSpPr>
          <p:spPr bwMode="auto">
            <a:xfrm>
              <a:off x="0" y="998"/>
              <a:ext cx="2676" cy="999"/>
            </a:xfrm>
            <a:prstGeom prst="roundRect">
              <a:avLst>
                <a:gd name="adj" fmla="val 16667"/>
              </a:avLst>
            </a:prstGeom>
            <a:solidFill>
              <a:srgbClr val="33CCCC"/>
            </a:solidFill>
            <a:ln w="9525">
              <a:noFill/>
              <a:round/>
            </a:ln>
            <a:effectLst>
              <a:outerShdw dist="107763" dir="2700000" algn="ctr" rotWithShape="0">
                <a:schemeClr val="bg2">
                  <a:alpha val="50000"/>
                </a:schemeClr>
              </a:outerShdw>
            </a:effectLst>
          </p:spPr>
          <p:txBody>
            <a:bodyPr lIns="46990" tIns="43180" rIns="46990" bIns="43180" anchor="ctr"/>
            <a:lstStyle/>
            <a:p>
              <a:r>
                <a:rPr lang="zh-CN" altLang="en-US" sz="4000" b="1">
                  <a:latin typeface="宋体" panose="02010600030101010101" pitchFamily="2" charset="-122"/>
                </a:rPr>
                <a:t>  </a:t>
              </a:r>
              <a:endParaRPr lang="zh-CN" altLang="en-US"/>
            </a:p>
          </p:txBody>
        </p:sp>
        <p:sp>
          <p:nvSpPr>
            <p:cNvPr id="10246" name="AutoShape 6"/>
            <p:cNvSpPr>
              <a:spLocks noChangeArrowheads="1"/>
            </p:cNvSpPr>
            <p:nvPr/>
          </p:nvSpPr>
          <p:spPr bwMode="auto">
            <a:xfrm rot="3882285">
              <a:off x="1744" y="-160"/>
              <a:ext cx="681" cy="1179"/>
            </a:xfrm>
            <a:prstGeom prst="curvedRightArrow">
              <a:avLst>
                <a:gd name="adj1" fmla="val 34626"/>
                <a:gd name="adj2" fmla="val 69251"/>
                <a:gd name="adj3" fmla="val 33333"/>
              </a:avLst>
            </a:prstGeom>
            <a:solidFill>
              <a:srgbClr val="CC99FF"/>
            </a:solidFill>
            <a:ln w="9525">
              <a:noFill/>
              <a:miter lim="800000"/>
            </a:ln>
          </p:spPr>
          <p:txBody>
            <a:bodyPr wrap="none" lIns="90170" tIns="46990" rIns="90170" bIns="46990" anchor="ctr"/>
            <a:lstStyle/>
            <a:p>
              <a:endParaRPr lang="zh-CN" altLang="en-US"/>
            </a:p>
          </p:txBody>
        </p:sp>
        <p:sp>
          <p:nvSpPr>
            <p:cNvPr id="10247" name="AutoShape 7"/>
            <p:cNvSpPr>
              <a:spLocks noChangeArrowheads="1"/>
            </p:cNvSpPr>
            <p:nvPr/>
          </p:nvSpPr>
          <p:spPr bwMode="auto">
            <a:xfrm rot="17717715" flipV="1">
              <a:off x="1472" y="2062"/>
              <a:ext cx="681" cy="1179"/>
            </a:xfrm>
            <a:prstGeom prst="curvedRightArrow">
              <a:avLst>
                <a:gd name="adj1" fmla="val 34626"/>
                <a:gd name="adj2" fmla="val 69251"/>
                <a:gd name="adj3" fmla="val 33333"/>
              </a:avLst>
            </a:prstGeom>
            <a:solidFill>
              <a:srgbClr val="FFCC99"/>
            </a:solidFill>
            <a:ln w="9525">
              <a:noFill/>
              <a:miter lim="800000"/>
            </a:ln>
          </p:spPr>
          <p:txBody>
            <a:bodyPr wrap="none" anchor="ctr"/>
            <a:lstStyle/>
            <a:p>
              <a:endParaRPr lang="zh-CN" altLang="en-US"/>
            </a:p>
          </p:txBody>
        </p:sp>
      </p:grpSp>
      <p:sp>
        <p:nvSpPr>
          <p:cNvPr id="10248" name="AutoShape 8"/>
          <p:cNvSpPr>
            <a:spLocks noChangeArrowheads="1"/>
          </p:cNvSpPr>
          <p:nvPr/>
        </p:nvSpPr>
        <p:spPr bwMode="auto">
          <a:xfrm>
            <a:off x="180975" y="188913"/>
            <a:ext cx="2303463" cy="1152525"/>
          </a:xfrm>
          <a:prstGeom prst="downArrowCallout">
            <a:avLst>
              <a:gd name="adj1" fmla="val 49966"/>
              <a:gd name="adj2" fmla="val 49966"/>
              <a:gd name="adj3" fmla="val 16667"/>
              <a:gd name="adj4" fmla="val 66667"/>
            </a:avLst>
          </a:prstGeom>
          <a:solidFill>
            <a:srgbClr val="FF6600"/>
          </a:solidFill>
          <a:ln w="47625">
            <a:solidFill>
              <a:srgbClr val="FF0000"/>
            </a:solidFill>
            <a:miter lim="800000"/>
          </a:ln>
        </p:spPr>
        <p:txBody>
          <a:bodyPr wrap="none" lIns="90170" tIns="46990" rIns="90170" bIns="46990" anchor="ctr"/>
          <a:lstStyle/>
          <a:p>
            <a:pPr algn="ctr"/>
            <a:r>
              <a:rPr lang="zh-CN" altLang="en-US" sz="2800" b="1">
                <a:ea typeface="楷体_GB2312" pitchFamily="49" charset="-122"/>
              </a:rPr>
              <a:t>赏析环境描写</a:t>
            </a:r>
            <a:endParaRPr lang="zh-CN" altLang="en-US" sz="2800" b="1">
              <a:ea typeface="楷体_GB2312" pitchFamily="49" charset="-122"/>
            </a:endParaRPr>
          </a:p>
        </p:txBody>
      </p:sp>
      <p:pic>
        <p:nvPicPr>
          <p:cNvPr id="10249" name="Picture 9" descr="duck"/>
          <p:cNvPicPr>
            <a:picLocks noChangeAspect="1" noChangeArrowheads="1"/>
          </p:cNvPicPr>
          <p:nvPr/>
        </p:nvPicPr>
        <p:blipFill>
          <a:blip r:embed="rId1" cstate="print"/>
          <a:srcRect/>
          <a:stretch>
            <a:fillRect/>
          </a:stretch>
        </p:blipFill>
        <p:spPr bwMode="auto">
          <a:xfrm>
            <a:off x="323850" y="5013325"/>
            <a:ext cx="652463" cy="652463"/>
          </a:xfrm>
          <a:prstGeom prst="rect">
            <a:avLst/>
          </a:prstGeom>
          <a:noFill/>
          <a:ln w="9525">
            <a:noFill/>
            <a:miter lim="800000"/>
            <a:headEnd/>
            <a:tailEnd/>
          </a:ln>
        </p:spPr>
      </p:pic>
      <p:pic>
        <p:nvPicPr>
          <p:cNvPr id="10250" name="Picture 10" descr="duck"/>
          <p:cNvPicPr>
            <a:picLocks noChangeAspect="1" noChangeArrowheads="1"/>
          </p:cNvPicPr>
          <p:nvPr/>
        </p:nvPicPr>
        <p:blipFill>
          <a:blip r:embed="rId1" cstate="print"/>
          <a:srcRect/>
          <a:stretch>
            <a:fillRect/>
          </a:stretch>
        </p:blipFill>
        <p:spPr bwMode="auto">
          <a:xfrm>
            <a:off x="0" y="6092825"/>
            <a:ext cx="866775" cy="866775"/>
          </a:xfrm>
          <a:prstGeom prst="rect">
            <a:avLst/>
          </a:prstGeom>
          <a:noFill/>
          <a:ln w="9525">
            <a:noFill/>
            <a:miter lim="800000"/>
            <a:headEnd/>
            <a:tailEnd/>
          </a:ln>
        </p:spPr>
      </p:pic>
      <p:pic>
        <p:nvPicPr>
          <p:cNvPr id="10251" name="Picture 11" descr="duck"/>
          <p:cNvPicPr>
            <a:picLocks noChangeAspect="1" noChangeArrowheads="1"/>
          </p:cNvPicPr>
          <p:nvPr/>
        </p:nvPicPr>
        <p:blipFill>
          <a:blip r:embed="rId1" cstate="print"/>
          <a:srcRect/>
          <a:stretch>
            <a:fillRect/>
          </a:stretch>
        </p:blipFill>
        <p:spPr bwMode="auto">
          <a:xfrm>
            <a:off x="755650" y="5568950"/>
            <a:ext cx="1047750" cy="1047750"/>
          </a:xfrm>
          <a:prstGeom prst="rect">
            <a:avLst/>
          </a:prstGeom>
          <a:noFill/>
          <a:ln w="9525">
            <a:noFill/>
            <a:miter lim="800000"/>
            <a:headEnd/>
            <a:tailEnd/>
          </a:ln>
        </p:spPr>
      </p:pic>
      <p:pic>
        <p:nvPicPr>
          <p:cNvPr id="10252" name="Picture 12" descr="duck"/>
          <p:cNvPicPr>
            <a:picLocks noChangeAspect="1" noChangeArrowheads="1"/>
          </p:cNvPicPr>
          <p:nvPr/>
        </p:nvPicPr>
        <p:blipFill>
          <a:blip r:embed="rId1" cstate="print"/>
          <a:srcRect/>
          <a:stretch>
            <a:fillRect/>
          </a:stretch>
        </p:blipFill>
        <p:spPr bwMode="auto">
          <a:xfrm>
            <a:off x="1390650" y="5753100"/>
            <a:ext cx="1047750" cy="1047750"/>
          </a:xfrm>
          <a:prstGeom prst="rect">
            <a:avLst/>
          </a:prstGeom>
          <a:noFill/>
          <a:ln w="9525">
            <a:noFill/>
            <a:miter lim="800000"/>
            <a:headEnd/>
            <a:tailEnd/>
          </a:ln>
        </p:spPr>
      </p:pic>
      <p:pic>
        <p:nvPicPr>
          <p:cNvPr id="10253" name="Picture 13" descr="duck"/>
          <p:cNvPicPr>
            <a:picLocks noChangeAspect="1" noChangeArrowheads="1"/>
          </p:cNvPicPr>
          <p:nvPr/>
        </p:nvPicPr>
        <p:blipFill>
          <a:blip r:embed="rId1" cstate="print"/>
          <a:srcRect/>
          <a:stretch>
            <a:fillRect/>
          </a:stretch>
        </p:blipFill>
        <p:spPr bwMode="auto">
          <a:xfrm>
            <a:off x="342900" y="5229225"/>
            <a:ext cx="1047750" cy="1047750"/>
          </a:xfrm>
          <a:prstGeom prst="rect">
            <a:avLst/>
          </a:prstGeom>
          <a:noFill/>
          <a:ln w="9525">
            <a:noFill/>
            <a:miter lim="800000"/>
            <a:headEnd/>
            <a:tailEnd/>
          </a:ln>
        </p:spPr>
      </p:pic>
      <p:pic>
        <p:nvPicPr>
          <p:cNvPr id="10254" name="Picture 14" descr="duck"/>
          <p:cNvPicPr>
            <a:picLocks noChangeAspect="1" noChangeArrowheads="1"/>
          </p:cNvPicPr>
          <p:nvPr/>
        </p:nvPicPr>
        <p:blipFill>
          <a:blip r:embed="rId1" cstate="print"/>
          <a:srcRect/>
          <a:stretch>
            <a:fillRect/>
          </a:stretch>
        </p:blipFill>
        <p:spPr bwMode="auto">
          <a:xfrm>
            <a:off x="542925" y="5934075"/>
            <a:ext cx="866775" cy="866775"/>
          </a:xfrm>
          <a:prstGeom prst="rect">
            <a:avLst/>
          </a:prstGeom>
          <a:noFill/>
          <a:ln w="9525">
            <a:noFill/>
            <a:miter lim="800000"/>
            <a:headEnd/>
            <a:tailEnd/>
          </a:ln>
        </p:spPr>
      </p:pic>
      <p:pic>
        <p:nvPicPr>
          <p:cNvPr id="10255" name="Picture 15" descr="duck"/>
          <p:cNvPicPr>
            <a:picLocks noChangeAspect="1" noChangeArrowheads="1"/>
          </p:cNvPicPr>
          <p:nvPr/>
        </p:nvPicPr>
        <p:blipFill>
          <a:blip r:embed="rId1" cstate="print"/>
          <a:srcRect/>
          <a:stretch>
            <a:fillRect/>
          </a:stretch>
        </p:blipFill>
        <p:spPr bwMode="auto">
          <a:xfrm>
            <a:off x="828675" y="5934075"/>
            <a:ext cx="974725" cy="974725"/>
          </a:xfrm>
          <a:prstGeom prst="rect">
            <a:avLst/>
          </a:prstGeom>
          <a:noFill/>
          <a:ln w="9525">
            <a:noFill/>
            <a:miter lim="800000"/>
            <a:headEnd/>
            <a:tailEnd/>
          </a:ln>
        </p:spPr>
      </p:pic>
      <p:pic>
        <p:nvPicPr>
          <p:cNvPr id="10256" name="Picture 16" descr="duck"/>
          <p:cNvPicPr>
            <a:picLocks noChangeAspect="1" noChangeArrowheads="1"/>
          </p:cNvPicPr>
          <p:nvPr/>
        </p:nvPicPr>
        <p:blipFill>
          <a:blip r:embed="rId1" cstate="print"/>
          <a:srcRect/>
          <a:stretch>
            <a:fillRect/>
          </a:stretch>
        </p:blipFill>
        <p:spPr bwMode="auto">
          <a:xfrm>
            <a:off x="1076325" y="5911850"/>
            <a:ext cx="1047750" cy="1047750"/>
          </a:xfrm>
          <a:prstGeom prst="rect">
            <a:avLst/>
          </a:prstGeom>
          <a:noFill/>
          <a:ln w="9525">
            <a:noFill/>
            <a:miter lim="800000"/>
            <a:headEnd/>
            <a:tailEnd/>
          </a:ln>
        </p:spPr>
      </p:pic>
      <p:pic>
        <p:nvPicPr>
          <p:cNvPr id="10257" name="Picture 17" descr="duck"/>
          <p:cNvPicPr>
            <a:picLocks noChangeAspect="1" noChangeArrowheads="1"/>
          </p:cNvPicPr>
          <p:nvPr/>
        </p:nvPicPr>
        <p:blipFill>
          <a:blip r:embed="rId1" cstate="print"/>
          <a:srcRect/>
          <a:stretch>
            <a:fillRect/>
          </a:stretch>
        </p:blipFill>
        <p:spPr bwMode="auto">
          <a:xfrm>
            <a:off x="1076325" y="5513388"/>
            <a:ext cx="1047750" cy="1047750"/>
          </a:xfrm>
          <a:prstGeom prst="rect">
            <a:avLst/>
          </a:prstGeom>
          <a:noFill/>
          <a:ln w="9525">
            <a:noFill/>
            <a:miter lim="800000"/>
            <a:headEnd/>
            <a:tailEnd/>
          </a:ln>
        </p:spPr>
      </p:pic>
      <p:pic>
        <p:nvPicPr>
          <p:cNvPr id="10258" name="Picture 18" descr="duck"/>
          <p:cNvPicPr>
            <a:picLocks noChangeAspect="1" noChangeArrowheads="1"/>
          </p:cNvPicPr>
          <p:nvPr/>
        </p:nvPicPr>
        <p:blipFill>
          <a:blip r:embed="rId1" cstate="print"/>
          <a:srcRect/>
          <a:stretch>
            <a:fillRect/>
          </a:stretch>
        </p:blipFill>
        <p:spPr bwMode="auto">
          <a:xfrm>
            <a:off x="250825" y="5513388"/>
            <a:ext cx="652463" cy="652462"/>
          </a:xfrm>
          <a:prstGeom prst="rect">
            <a:avLst/>
          </a:prstGeom>
          <a:noFill/>
          <a:ln w="9525">
            <a:noFill/>
            <a:miter lim="800000"/>
            <a:headEnd/>
            <a:tailEnd/>
          </a:ln>
        </p:spPr>
      </p:pic>
      <p:pic>
        <p:nvPicPr>
          <p:cNvPr id="10259" name="Picture 19" descr="duck"/>
          <p:cNvPicPr>
            <a:picLocks noChangeAspect="1" noChangeArrowheads="1"/>
          </p:cNvPicPr>
          <p:nvPr/>
        </p:nvPicPr>
        <p:blipFill>
          <a:blip r:embed="rId1" cstate="print"/>
          <a:srcRect/>
          <a:stretch>
            <a:fillRect/>
          </a:stretch>
        </p:blipFill>
        <p:spPr bwMode="auto">
          <a:xfrm>
            <a:off x="136525" y="5753100"/>
            <a:ext cx="939800" cy="939800"/>
          </a:xfrm>
          <a:prstGeom prst="rect">
            <a:avLst/>
          </a:prstGeom>
          <a:noFill/>
          <a:ln w="9525">
            <a:noFill/>
            <a:miter lim="800000"/>
            <a:headEnd/>
            <a:tailEnd/>
          </a:ln>
        </p:spPr>
      </p:pic>
      <p:pic>
        <p:nvPicPr>
          <p:cNvPr id="10260" name="Picture 20" descr="duck"/>
          <p:cNvPicPr>
            <a:picLocks noChangeAspect="1" noChangeArrowheads="1"/>
          </p:cNvPicPr>
          <p:nvPr/>
        </p:nvPicPr>
        <p:blipFill>
          <a:blip r:embed="rId1" cstate="print"/>
          <a:srcRect/>
          <a:stretch>
            <a:fillRect/>
          </a:stretch>
        </p:blipFill>
        <p:spPr bwMode="auto">
          <a:xfrm>
            <a:off x="0" y="5665788"/>
            <a:ext cx="649288" cy="652462"/>
          </a:xfrm>
          <a:prstGeom prst="rect">
            <a:avLst/>
          </a:prstGeom>
          <a:noFill/>
          <a:ln w="9525">
            <a:noFill/>
            <a:miter lim="800000"/>
            <a:headEnd/>
            <a:tailEnd/>
          </a:ln>
        </p:spPr>
      </p:pic>
      <p:pic>
        <p:nvPicPr>
          <p:cNvPr id="10261" name="Picture 21" descr="duck"/>
          <p:cNvPicPr>
            <a:picLocks noChangeAspect="1" noChangeArrowheads="1"/>
          </p:cNvPicPr>
          <p:nvPr/>
        </p:nvPicPr>
        <p:blipFill>
          <a:blip r:embed="rId1" cstate="print"/>
          <a:srcRect/>
          <a:stretch>
            <a:fillRect/>
          </a:stretch>
        </p:blipFill>
        <p:spPr bwMode="auto">
          <a:xfrm>
            <a:off x="-493713" y="5810250"/>
            <a:ext cx="1036638" cy="1047750"/>
          </a:xfrm>
          <a:prstGeom prst="rect">
            <a:avLst/>
          </a:prstGeom>
          <a:noFill/>
          <a:ln w="9525">
            <a:noFill/>
            <a:miter lim="800000"/>
            <a:headEnd/>
            <a:tailEnd/>
          </a:ln>
        </p:spPr>
      </p:pic>
      <p:pic>
        <p:nvPicPr>
          <p:cNvPr id="10262" name="Picture 22" descr="duck"/>
          <p:cNvPicPr>
            <a:picLocks noChangeAspect="1" noChangeArrowheads="1"/>
          </p:cNvPicPr>
          <p:nvPr/>
        </p:nvPicPr>
        <p:blipFill>
          <a:blip r:embed="rId1" cstate="print"/>
          <a:srcRect/>
          <a:stretch>
            <a:fillRect/>
          </a:stretch>
        </p:blipFill>
        <p:spPr bwMode="auto">
          <a:xfrm>
            <a:off x="-106363" y="5100638"/>
            <a:ext cx="649288" cy="652462"/>
          </a:xfrm>
          <a:prstGeom prst="rect">
            <a:avLst/>
          </a:prstGeom>
          <a:noFill/>
          <a:ln w="9525">
            <a:noFill/>
            <a:miter lim="800000"/>
            <a:headEnd/>
            <a:tailEnd/>
          </a:ln>
        </p:spPr>
      </p:pic>
      <p:pic>
        <p:nvPicPr>
          <p:cNvPr id="10263" name="Picture 23" descr="duck"/>
          <p:cNvPicPr>
            <a:picLocks noChangeAspect="1" noChangeArrowheads="1"/>
          </p:cNvPicPr>
          <p:nvPr/>
        </p:nvPicPr>
        <p:blipFill>
          <a:blip r:embed="rId1" cstate="print"/>
          <a:srcRect/>
          <a:stretch>
            <a:fillRect/>
          </a:stretch>
        </p:blipFill>
        <p:spPr bwMode="auto">
          <a:xfrm>
            <a:off x="-242888" y="5013325"/>
            <a:ext cx="642938" cy="652463"/>
          </a:xfrm>
          <a:prstGeom prst="rect">
            <a:avLst/>
          </a:prstGeom>
          <a:noFill/>
          <a:ln w="9525">
            <a:noFill/>
            <a:miter lim="800000"/>
            <a:headEnd/>
            <a:tailEnd/>
          </a:ln>
        </p:spPr>
      </p:pic>
      <p:sp>
        <p:nvSpPr>
          <p:cNvPr id="10264" name="Text Box 24"/>
          <p:cNvSpPr txBox="1">
            <a:spLocks noChangeArrowheads="1"/>
          </p:cNvSpPr>
          <p:nvPr/>
        </p:nvSpPr>
        <p:spPr bwMode="auto">
          <a:xfrm>
            <a:off x="906463" y="2794000"/>
            <a:ext cx="2947987" cy="829945"/>
          </a:xfrm>
          <a:prstGeom prst="rect">
            <a:avLst/>
          </a:prstGeom>
          <a:noFill/>
          <a:ln w="9525">
            <a:noFill/>
            <a:miter lim="800000"/>
          </a:ln>
        </p:spPr>
        <p:txBody>
          <a:bodyPr>
            <a:spAutoFit/>
          </a:bodyPr>
          <a:lstStyle/>
          <a:p>
            <a:r>
              <a:rPr lang="zh-CN" altLang="en-US" sz="4000" b="1">
                <a:latin typeface="楷体_GB2312" pitchFamily="49" charset="-122"/>
                <a:ea typeface="楷体_GB2312" pitchFamily="49" charset="-122"/>
              </a:rPr>
              <a:t> </a:t>
            </a:r>
            <a:r>
              <a:rPr lang="zh-CN" altLang="en-US" sz="4800" b="1">
                <a:latin typeface="楷体_GB2312" pitchFamily="49" charset="-122"/>
                <a:ea typeface="楷体_GB2312" pitchFamily="49" charset="-122"/>
              </a:rPr>
              <a:t>鸭   群</a:t>
            </a:r>
            <a:endParaRPr lang="zh-CN" altLang="en-US" sz="4800" b="1">
              <a:latin typeface="楷体_GB2312" pitchFamily="49" charset="-122"/>
              <a:ea typeface="楷体_GB2312" pitchFamily="49" charset="-122"/>
            </a:endParaRPr>
          </a:p>
        </p:txBody>
      </p:sp>
      <p:sp>
        <p:nvSpPr>
          <p:cNvPr id="10265" name="Text Box 25"/>
          <p:cNvSpPr txBox="1">
            <a:spLocks noChangeArrowheads="1"/>
          </p:cNvSpPr>
          <p:nvPr/>
        </p:nvSpPr>
        <p:spPr bwMode="auto">
          <a:xfrm>
            <a:off x="4812030" y="1089025"/>
            <a:ext cx="3721735" cy="1076325"/>
          </a:xfrm>
          <a:prstGeom prst="rect">
            <a:avLst/>
          </a:prstGeom>
          <a:noFill/>
          <a:ln w="9525">
            <a:noFill/>
            <a:miter lim="800000"/>
          </a:ln>
        </p:spPr>
        <p:txBody>
          <a:bodyPr wrap="square">
            <a:spAutoFit/>
          </a:bodyPr>
          <a:lstStyle/>
          <a:p>
            <a:r>
              <a:rPr lang="zh-CN" altLang="en-US" sz="3200" b="1">
                <a:latin typeface="楷体_GB2312" pitchFamily="49" charset="-122"/>
                <a:ea typeface="楷体_GB2312" pitchFamily="49" charset="-122"/>
              </a:rPr>
              <a:t>无家的飘游者——长成真正的鸭</a:t>
            </a:r>
            <a:endParaRPr lang="zh-CN" altLang="en-US" sz="3200" b="1">
              <a:latin typeface="楷体_GB2312" pitchFamily="49" charset="-122"/>
              <a:ea typeface="楷体_GB2312" pitchFamily="49" charset="-122"/>
            </a:endParaRPr>
          </a:p>
        </p:txBody>
      </p:sp>
      <p:sp>
        <p:nvSpPr>
          <p:cNvPr id="10266" name="Text Box 26"/>
          <p:cNvSpPr txBox="1">
            <a:spLocks noChangeArrowheads="1"/>
          </p:cNvSpPr>
          <p:nvPr/>
        </p:nvSpPr>
        <p:spPr bwMode="auto">
          <a:xfrm>
            <a:off x="4498975" y="4294188"/>
            <a:ext cx="4287838" cy="1798637"/>
          </a:xfrm>
          <a:prstGeom prst="rect">
            <a:avLst/>
          </a:prstGeom>
          <a:noFill/>
          <a:ln w="9525">
            <a:noFill/>
            <a:miter lim="800000"/>
          </a:ln>
        </p:spPr>
        <p:txBody>
          <a:bodyPr>
            <a:spAutoFit/>
          </a:bodyPr>
          <a:lstStyle/>
          <a:p>
            <a:r>
              <a:rPr lang="zh-CN" altLang="en-US" sz="2800" b="1" dirty="0">
                <a:solidFill>
                  <a:srgbClr val="FF0000"/>
                </a:solidFill>
                <a:latin typeface="Tahoma" panose="020B0604030504040204" pitchFamily="34" charset="0"/>
                <a:ea typeface="楷体_GB2312" pitchFamily="49" charset="-122"/>
              </a:rPr>
              <a:t>作用：鸭子是杜小康成长的</a:t>
            </a:r>
            <a:r>
              <a:rPr lang="zh-CN" altLang="en-US" sz="2800" b="1" dirty="0" smtClean="0">
                <a:solidFill>
                  <a:srgbClr val="FF0000"/>
                </a:solidFill>
                <a:latin typeface="Tahoma" panose="020B0604030504040204" pitchFamily="34" charset="0"/>
                <a:ea typeface="楷体_GB2312" pitchFamily="49" charset="-122"/>
              </a:rPr>
              <a:t>借助，它们</a:t>
            </a:r>
            <a:r>
              <a:rPr lang="zh-CN" altLang="en-US" sz="2800" b="1" dirty="0">
                <a:solidFill>
                  <a:srgbClr val="FF0000"/>
                </a:solidFill>
                <a:latin typeface="Tahoma" panose="020B0604030504040204" pitchFamily="34" charset="0"/>
                <a:ea typeface="楷体_GB2312" pitchFamily="49" charset="-122"/>
              </a:rPr>
              <a:t>与杜小康一起成长，见证了杜小康心理变化过程。</a:t>
            </a:r>
            <a:endParaRPr lang="zh-CN" altLang="en-US" sz="2800" b="1" dirty="0">
              <a:solidFill>
                <a:srgbClr val="FF0000"/>
              </a:solidFill>
              <a:latin typeface="Tahoma" panose="020B0604030504040204" pitchFamily="34"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264"/>
                                        </p:tgtEl>
                                        <p:attrNameLst>
                                          <p:attrName>style.visibility</p:attrName>
                                        </p:attrNameLst>
                                      </p:cBhvr>
                                      <p:to>
                                        <p:strVal val="visible"/>
                                      </p:to>
                                    </p:set>
                                    <p:animEffect transition="in" filter="wipe(down)">
                                      <p:cBhvr>
                                        <p:cTn id="7" dur="580">
                                          <p:stCondLst>
                                            <p:cond delay="0"/>
                                          </p:stCondLst>
                                        </p:cTn>
                                        <p:tgtEl>
                                          <p:spTgt spid="10264"/>
                                        </p:tgtEl>
                                      </p:cBhvr>
                                    </p:animEffect>
                                    <p:anim calcmode="lin" valueType="num">
                                      <p:cBhvr>
                                        <p:cTn id="8" dur="1822">
                                          <p:stCondLst>
                                            <p:cond delay="0"/>
                                          </p:stCondLst>
                                        </p:cTn>
                                        <p:tgtEl>
                                          <p:spTgt spid="10264"/>
                                        </p:tgtEl>
                                        <p:attrNameLst>
                                          <p:attrName>ppt_x</p:attrName>
                                        </p:attrNameLst>
                                      </p:cBhvr>
                                      <p:tavLst>
                                        <p:tav tm="0">
                                          <p:val>
                                            <p:strVal val="#ppt_x-0.25"/>
                                          </p:val>
                                        </p:tav>
                                        <p:tav tm="100000">
                                          <p:val>
                                            <p:strVal val="#ppt_x"/>
                                          </p:val>
                                        </p:tav>
                                      </p:tavLst>
                                    </p:anim>
                                    <p:anim calcmode="lin" valueType="num">
                                      <p:cBhvr>
                                        <p:cTn id="9" dur="664">
                                          <p:stCondLst>
                                            <p:cond delay="0"/>
                                          </p:stCondLst>
                                        </p:cTn>
                                        <p:tgtEl>
                                          <p:spTgt spid="10264"/>
                                        </p:tgtEl>
                                        <p:attrNameLst>
                                          <p:attrName>ppt_y</p:attrName>
                                        </p:attrNameLst>
                                      </p:cBhvr>
                                      <p:tavLst>
                                        <p:tav tm="0" fmla="#ppt_y-sin(pi*$)/3">
                                          <p:val>
                                            <p:fltVal val="0.5"/>
                                          </p:val>
                                        </p:tav>
                                        <p:tav tm="100000">
                                          <p:val>
                                            <p:fltVal val="1"/>
                                          </p:val>
                                        </p:tav>
                                      </p:tavLst>
                                    </p:anim>
                                    <p:anim calcmode="lin" valueType="num">
                                      <p:cBhvr>
                                        <p:cTn id="10" dur="664">
                                          <p:stCondLst>
                                            <p:cond delay="664"/>
                                          </p:stCondLst>
                                        </p:cTn>
                                        <p:tgtEl>
                                          <p:spTgt spid="10264"/>
                                        </p:tgtEl>
                                        <p:attrNameLst>
                                          <p:attrName>ppt_y</p:attrName>
                                        </p:attrNameLst>
                                      </p:cBhvr>
                                      <p:tavLst>
                                        <p:tav tm="0" fmla="#ppt_y-sin(pi*$)/9">
                                          <p:val>
                                            <p:fltVal val="0"/>
                                          </p:val>
                                        </p:tav>
                                        <p:tav tm="100000">
                                          <p:val>
                                            <p:fltVal val="1"/>
                                          </p:val>
                                        </p:tav>
                                      </p:tavLst>
                                    </p:anim>
                                    <p:anim calcmode="lin" valueType="num">
                                      <p:cBhvr>
                                        <p:cTn id="11" dur="332">
                                          <p:stCondLst>
                                            <p:cond delay="1324"/>
                                          </p:stCondLst>
                                        </p:cTn>
                                        <p:tgtEl>
                                          <p:spTgt spid="10264"/>
                                        </p:tgtEl>
                                        <p:attrNameLst>
                                          <p:attrName>ppt_y</p:attrName>
                                        </p:attrNameLst>
                                      </p:cBhvr>
                                      <p:tavLst>
                                        <p:tav tm="0" fmla="#ppt_y-sin(pi*$)/27">
                                          <p:val>
                                            <p:fltVal val="0"/>
                                          </p:val>
                                        </p:tav>
                                        <p:tav tm="100000">
                                          <p:val>
                                            <p:fltVal val="1"/>
                                          </p:val>
                                        </p:tav>
                                      </p:tavLst>
                                    </p:anim>
                                    <p:anim calcmode="lin" valueType="num">
                                      <p:cBhvr>
                                        <p:cTn id="12" dur="164">
                                          <p:stCondLst>
                                            <p:cond delay="1656"/>
                                          </p:stCondLst>
                                        </p:cTn>
                                        <p:tgtEl>
                                          <p:spTgt spid="10264"/>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64"/>
                                        </p:tgtEl>
                                      </p:cBhvr>
                                      <p:to x="100000" y="60000"/>
                                    </p:animScale>
                                    <p:animScale>
                                      <p:cBhvr>
                                        <p:cTn id="14" dur="166" decel="50000">
                                          <p:stCondLst>
                                            <p:cond delay="676"/>
                                          </p:stCondLst>
                                        </p:cTn>
                                        <p:tgtEl>
                                          <p:spTgt spid="10264"/>
                                        </p:tgtEl>
                                      </p:cBhvr>
                                      <p:to x="100000" y="100000"/>
                                    </p:animScale>
                                    <p:animScale>
                                      <p:cBhvr>
                                        <p:cTn id="15" dur="26">
                                          <p:stCondLst>
                                            <p:cond delay="1312"/>
                                          </p:stCondLst>
                                        </p:cTn>
                                        <p:tgtEl>
                                          <p:spTgt spid="10264"/>
                                        </p:tgtEl>
                                      </p:cBhvr>
                                      <p:to x="100000" y="80000"/>
                                    </p:animScale>
                                    <p:animScale>
                                      <p:cBhvr>
                                        <p:cTn id="16" dur="166" decel="50000">
                                          <p:stCondLst>
                                            <p:cond delay="1338"/>
                                          </p:stCondLst>
                                        </p:cTn>
                                        <p:tgtEl>
                                          <p:spTgt spid="10264"/>
                                        </p:tgtEl>
                                      </p:cBhvr>
                                      <p:to x="100000" y="100000"/>
                                    </p:animScale>
                                    <p:animScale>
                                      <p:cBhvr>
                                        <p:cTn id="17" dur="26">
                                          <p:stCondLst>
                                            <p:cond delay="1642"/>
                                          </p:stCondLst>
                                        </p:cTn>
                                        <p:tgtEl>
                                          <p:spTgt spid="10264"/>
                                        </p:tgtEl>
                                      </p:cBhvr>
                                      <p:to x="100000" y="90000"/>
                                    </p:animScale>
                                    <p:animScale>
                                      <p:cBhvr>
                                        <p:cTn id="18" dur="166" decel="50000">
                                          <p:stCondLst>
                                            <p:cond delay="1668"/>
                                          </p:stCondLst>
                                        </p:cTn>
                                        <p:tgtEl>
                                          <p:spTgt spid="10264"/>
                                        </p:tgtEl>
                                      </p:cBhvr>
                                      <p:to x="100000" y="100000"/>
                                    </p:animScale>
                                    <p:animScale>
                                      <p:cBhvr>
                                        <p:cTn id="19" dur="26">
                                          <p:stCondLst>
                                            <p:cond delay="1808"/>
                                          </p:stCondLst>
                                        </p:cTn>
                                        <p:tgtEl>
                                          <p:spTgt spid="10264"/>
                                        </p:tgtEl>
                                      </p:cBhvr>
                                      <p:to x="100000" y="95000"/>
                                    </p:animScale>
                                    <p:animScale>
                                      <p:cBhvr>
                                        <p:cTn id="20" dur="166" decel="50000">
                                          <p:stCondLst>
                                            <p:cond delay="1834"/>
                                          </p:stCondLst>
                                        </p:cTn>
                                        <p:tgtEl>
                                          <p:spTgt spid="1026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5" presetClass="entr" presetSubtype="0" fill="hold" grpId="0" nodeType="clickEffect">
                                  <p:stCondLst>
                                    <p:cond delay="0"/>
                                  </p:stCondLst>
                                  <p:childTnLst>
                                    <p:set>
                                      <p:cBhvr>
                                        <p:cTn id="24" dur="1" fill="hold">
                                          <p:stCondLst>
                                            <p:cond delay="0"/>
                                          </p:stCondLst>
                                        </p:cTn>
                                        <p:tgtEl>
                                          <p:spTgt spid="10265"/>
                                        </p:tgtEl>
                                        <p:attrNameLst>
                                          <p:attrName>style.visibility</p:attrName>
                                        </p:attrNameLst>
                                      </p:cBhvr>
                                      <p:to>
                                        <p:strVal val="visible"/>
                                      </p:to>
                                    </p:set>
                                    <p:anim calcmode="lin" valueType="num">
                                      <p:cBhvr>
                                        <p:cTn id="25" dur="1000" fill="hold"/>
                                        <p:tgtEl>
                                          <p:spTgt spid="10265"/>
                                        </p:tgtEl>
                                        <p:attrNameLst>
                                          <p:attrName>ppt_w</p:attrName>
                                        </p:attrNameLst>
                                      </p:cBhvr>
                                      <p:tavLst>
                                        <p:tav tm="0">
                                          <p:val>
                                            <p:fltVal val="0"/>
                                          </p:val>
                                        </p:tav>
                                        <p:tav tm="100000">
                                          <p:val>
                                            <p:strVal val="#ppt_w"/>
                                          </p:val>
                                        </p:tav>
                                      </p:tavLst>
                                    </p:anim>
                                    <p:anim calcmode="lin" valueType="num">
                                      <p:cBhvr>
                                        <p:cTn id="26" dur="1000" fill="hold"/>
                                        <p:tgtEl>
                                          <p:spTgt spid="10265"/>
                                        </p:tgtEl>
                                        <p:attrNameLst>
                                          <p:attrName>ppt_h</p:attrName>
                                        </p:attrNameLst>
                                      </p:cBhvr>
                                      <p:tavLst>
                                        <p:tav tm="0">
                                          <p:val>
                                            <p:fltVal val="0"/>
                                          </p:val>
                                        </p:tav>
                                        <p:tav tm="100000">
                                          <p:val>
                                            <p:strVal val="#ppt_h"/>
                                          </p:val>
                                        </p:tav>
                                      </p:tavLst>
                                    </p:anim>
                                    <p:anim calcmode="lin" valueType="num">
                                      <p:cBhvr>
                                        <p:cTn id="27" dur="1000" fill="hold"/>
                                        <p:tgtEl>
                                          <p:spTgt spid="10265"/>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026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15" presetClass="entr" presetSubtype="0" fill="hold" grpId="0" nodeType="clickEffect">
                                  <p:stCondLst>
                                    <p:cond delay="0"/>
                                  </p:stCondLst>
                                  <p:childTnLst>
                                    <p:set>
                                      <p:cBhvr>
                                        <p:cTn id="32" dur="1" fill="hold">
                                          <p:stCondLst>
                                            <p:cond delay="0"/>
                                          </p:stCondLst>
                                        </p:cTn>
                                        <p:tgtEl>
                                          <p:spTgt spid="10266"/>
                                        </p:tgtEl>
                                        <p:attrNameLst>
                                          <p:attrName>style.visibility</p:attrName>
                                        </p:attrNameLst>
                                      </p:cBhvr>
                                      <p:to>
                                        <p:strVal val="visible"/>
                                      </p:to>
                                    </p:set>
                                    <p:anim calcmode="lin" valueType="num">
                                      <p:cBhvr>
                                        <p:cTn id="33" dur="1000" fill="hold"/>
                                        <p:tgtEl>
                                          <p:spTgt spid="10266"/>
                                        </p:tgtEl>
                                        <p:attrNameLst>
                                          <p:attrName>ppt_w</p:attrName>
                                        </p:attrNameLst>
                                      </p:cBhvr>
                                      <p:tavLst>
                                        <p:tav tm="0">
                                          <p:val>
                                            <p:fltVal val="0"/>
                                          </p:val>
                                        </p:tav>
                                        <p:tav tm="100000">
                                          <p:val>
                                            <p:strVal val="#ppt_w"/>
                                          </p:val>
                                        </p:tav>
                                      </p:tavLst>
                                    </p:anim>
                                    <p:anim calcmode="lin" valueType="num">
                                      <p:cBhvr>
                                        <p:cTn id="34" dur="1000" fill="hold"/>
                                        <p:tgtEl>
                                          <p:spTgt spid="10266"/>
                                        </p:tgtEl>
                                        <p:attrNameLst>
                                          <p:attrName>ppt_h</p:attrName>
                                        </p:attrNameLst>
                                      </p:cBhvr>
                                      <p:tavLst>
                                        <p:tav tm="0">
                                          <p:val>
                                            <p:fltVal val="0"/>
                                          </p:val>
                                        </p:tav>
                                        <p:tav tm="100000">
                                          <p:val>
                                            <p:strVal val="#ppt_h"/>
                                          </p:val>
                                        </p:tav>
                                      </p:tavLst>
                                    </p:anim>
                                    <p:anim calcmode="lin" valueType="num">
                                      <p:cBhvr>
                                        <p:cTn id="35" dur="1000" fill="hold"/>
                                        <p:tgtEl>
                                          <p:spTgt spid="10266"/>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026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4" grpId="0" bldLvl="0" autoUpdateAnimBg="0"/>
      <p:bldP spid="10265" grpId="0" bldLvl="0" autoUpdateAnimBg="0"/>
      <p:bldP spid="10266"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bwMode="auto">
          <a:xfrm>
            <a:off x="198438" y="1676400"/>
            <a:ext cx="8793162" cy="3875088"/>
            <a:chOff x="0" y="0"/>
            <a:chExt cx="5539" cy="2441"/>
          </a:xfrm>
        </p:grpSpPr>
        <p:sp>
          <p:nvSpPr>
            <p:cNvPr id="11267" name="Rectangle 3"/>
            <p:cNvSpPr>
              <a:spLocks noChangeArrowheads="1"/>
            </p:cNvSpPr>
            <p:nvPr/>
          </p:nvSpPr>
          <p:spPr bwMode="auto">
            <a:xfrm>
              <a:off x="19" y="1152"/>
              <a:ext cx="1764" cy="657"/>
            </a:xfrm>
            <a:prstGeom prst="rect">
              <a:avLst/>
            </a:prstGeom>
            <a:solidFill>
              <a:srgbClr val="00FFFF"/>
            </a:solidFill>
            <a:ln w="25400">
              <a:solidFill>
                <a:srgbClr val="FFFFFF"/>
              </a:solidFill>
              <a:miter lim="800000"/>
            </a:ln>
          </p:spPr>
          <p:txBody>
            <a:bodyPr lIns="46990" tIns="43180" rIns="46990" bIns="43180" anchor="ctr" anchorCtr="1"/>
            <a:lstStyle/>
            <a:p>
              <a:pPr eaLnBrk="0" hangingPunct="0">
                <a:lnSpc>
                  <a:spcPct val="85000"/>
                </a:lnSpc>
                <a:spcBef>
                  <a:spcPct val="30000"/>
                </a:spcBef>
              </a:pPr>
              <a:endParaRPr lang="zh-CN" altLang="en-US" sz="3200" b="1">
                <a:latin typeface="楷体_GB2312" pitchFamily="49" charset="-122"/>
                <a:ea typeface="楷体_GB2312" pitchFamily="49" charset="-122"/>
              </a:endParaRPr>
            </a:p>
          </p:txBody>
        </p:sp>
        <p:sp>
          <p:nvSpPr>
            <p:cNvPr id="11268" name="Freeform 4"/>
            <p:cNvSpPr/>
            <p:nvPr/>
          </p:nvSpPr>
          <p:spPr bwMode="auto">
            <a:xfrm>
              <a:off x="0" y="308"/>
              <a:ext cx="2762" cy="842"/>
            </a:xfrm>
            <a:custGeom>
              <a:avLst/>
              <a:gdLst>
                <a:gd name="T0" fmla="*/ 0 w 2762"/>
                <a:gd name="T1" fmla="*/ 0 h 842"/>
                <a:gd name="T2" fmla="*/ 2762 w 2762"/>
                <a:gd name="T3" fmla="*/ 842 h 842"/>
              </a:gdLst>
              <a:ahLst/>
              <a:cxnLst>
                <a:cxn ang="0">
                  <a:pos x="0" y="841"/>
                </a:cxn>
                <a:cxn ang="0">
                  <a:pos x="2761" y="0"/>
                </a:cxn>
                <a:cxn ang="0">
                  <a:pos x="1802" y="841"/>
                </a:cxn>
                <a:cxn ang="0">
                  <a:pos x="0" y="841"/>
                </a:cxn>
              </a:cxnLst>
              <a:rect l="T0" t="T1" r="T2" b="T3"/>
              <a:pathLst>
                <a:path w="2762" h="842">
                  <a:moveTo>
                    <a:pt x="0" y="841"/>
                  </a:moveTo>
                  <a:lnTo>
                    <a:pt x="2761" y="0"/>
                  </a:lnTo>
                  <a:lnTo>
                    <a:pt x="1802" y="841"/>
                  </a:lnTo>
                  <a:lnTo>
                    <a:pt x="0" y="841"/>
                  </a:lnTo>
                </a:path>
              </a:pathLst>
            </a:custGeom>
            <a:solidFill>
              <a:srgbClr val="FF9900"/>
            </a:solidFill>
            <a:ln w="25400" cap="flat" cmpd="sng">
              <a:solidFill>
                <a:srgbClr val="FFFFFF"/>
              </a:solidFill>
              <a:round/>
            </a:ln>
          </p:spPr>
          <p:txBody>
            <a:bodyPr lIns="45720" tIns="44450" rIns="45720" bIns="44450" anchor="ctr" anchorCtr="1"/>
            <a:lstStyle/>
            <a:p>
              <a:endParaRPr lang="zh-CN" altLang="en-US"/>
            </a:p>
          </p:txBody>
        </p:sp>
        <p:sp>
          <p:nvSpPr>
            <p:cNvPr id="11269" name="Freeform 5"/>
            <p:cNvSpPr/>
            <p:nvPr/>
          </p:nvSpPr>
          <p:spPr bwMode="auto">
            <a:xfrm>
              <a:off x="1789" y="308"/>
              <a:ext cx="973" cy="1502"/>
            </a:xfrm>
            <a:custGeom>
              <a:avLst/>
              <a:gdLst>
                <a:gd name="T0" fmla="*/ 0 w 973"/>
                <a:gd name="T1" fmla="*/ 0 h 1502"/>
                <a:gd name="T2" fmla="*/ 973 w 973"/>
                <a:gd name="T3" fmla="*/ 1502 h 1502"/>
              </a:gdLst>
              <a:ahLst/>
              <a:cxnLst>
                <a:cxn ang="0">
                  <a:pos x="0" y="1501"/>
                </a:cxn>
                <a:cxn ang="0">
                  <a:pos x="0" y="840"/>
                </a:cxn>
                <a:cxn ang="0">
                  <a:pos x="972" y="0"/>
                </a:cxn>
                <a:cxn ang="0">
                  <a:pos x="0" y="1501"/>
                </a:cxn>
              </a:cxnLst>
              <a:rect l="T0" t="T1" r="T2" b="T3"/>
              <a:pathLst>
                <a:path w="973" h="1502">
                  <a:moveTo>
                    <a:pt x="0" y="1501"/>
                  </a:moveTo>
                  <a:lnTo>
                    <a:pt x="0" y="840"/>
                  </a:lnTo>
                  <a:lnTo>
                    <a:pt x="972" y="0"/>
                  </a:lnTo>
                  <a:lnTo>
                    <a:pt x="0" y="1501"/>
                  </a:lnTo>
                </a:path>
              </a:pathLst>
            </a:custGeom>
            <a:solidFill>
              <a:srgbClr val="FFFF99"/>
            </a:solidFill>
            <a:ln w="25400" cap="flat" cmpd="sng">
              <a:solidFill>
                <a:srgbClr val="FFFFFF"/>
              </a:solidFill>
              <a:round/>
            </a:ln>
          </p:spPr>
          <p:txBody>
            <a:bodyPr lIns="45720" tIns="44450" rIns="45720" bIns="44450" anchor="ctr" anchorCtr="1"/>
            <a:lstStyle/>
            <a:p>
              <a:endParaRPr lang="zh-CN" altLang="en-US"/>
            </a:p>
          </p:txBody>
        </p:sp>
        <p:sp>
          <p:nvSpPr>
            <p:cNvPr id="11270" name="Freeform 6"/>
            <p:cNvSpPr/>
            <p:nvPr/>
          </p:nvSpPr>
          <p:spPr bwMode="auto">
            <a:xfrm>
              <a:off x="1881" y="308"/>
              <a:ext cx="1761" cy="1473"/>
            </a:xfrm>
            <a:custGeom>
              <a:avLst/>
              <a:gdLst>
                <a:gd name="T0" fmla="*/ 0 w 1761"/>
                <a:gd name="T1" fmla="*/ 0 h 1473"/>
                <a:gd name="T2" fmla="*/ 1761 w 1761"/>
                <a:gd name="T3" fmla="*/ 1473 h 1473"/>
              </a:gdLst>
              <a:ahLst/>
              <a:cxnLst>
                <a:cxn ang="0">
                  <a:pos x="0" y="1472"/>
                </a:cxn>
                <a:cxn ang="0">
                  <a:pos x="880" y="0"/>
                </a:cxn>
                <a:cxn ang="0">
                  <a:pos x="1760" y="1472"/>
                </a:cxn>
                <a:cxn ang="0">
                  <a:pos x="0" y="1472"/>
                </a:cxn>
              </a:cxnLst>
              <a:rect l="T0" t="T1" r="T2" b="T3"/>
              <a:pathLst>
                <a:path w="1761" h="1473">
                  <a:moveTo>
                    <a:pt x="0" y="1472"/>
                  </a:moveTo>
                  <a:lnTo>
                    <a:pt x="880" y="0"/>
                  </a:lnTo>
                  <a:lnTo>
                    <a:pt x="1760" y="1472"/>
                  </a:lnTo>
                  <a:lnTo>
                    <a:pt x="0" y="1472"/>
                  </a:lnTo>
                </a:path>
              </a:pathLst>
            </a:custGeom>
            <a:solidFill>
              <a:srgbClr val="C0C0C0"/>
            </a:solidFill>
            <a:ln w="25400" cap="flat" cmpd="sng">
              <a:solidFill>
                <a:srgbClr val="FFFFFF"/>
              </a:solidFill>
              <a:round/>
            </a:ln>
          </p:spPr>
          <p:txBody>
            <a:bodyPr lIns="45720" tIns="44450" rIns="45720" bIns="44450" anchor="ctr" anchorCtr="1"/>
            <a:lstStyle/>
            <a:p>
              <a:endParaRPr lang="zh-CN" altLang="en-US"/>
            </a:p>
          </p:txBody>
        </p:sp>
        <p:sp>
          <p:nvSpPr>
            <p:cNvPr id="11271" name="Rectangle 7"/>
            <p:cNvSpPr>
              <a:spLocks noChangeArrowheads="1"/>
            </p:cNvSpPr>
            <p:nvPr/>
          </p:nvSpPr>
          <p:spPr bwMode="auto">
            <a:xfrm>
              <a:off x="1879" y="1784"/>
              <a:ext cx="1764" cy="657"/>
            </a:xfrm>
            <a:prstGeom prst="rect">
              <a:avLst/>
            </a:prstGeom>
            <a:solidFill>
              <a:srgbClr val="CC99FF"/>
            </a:solidFill>
            <a:ln w="25400">
              <a:solidFill>
                <a:srgbClr val="FFFFFF"/>
              </a:solidFill>
              <a:miter lim="800000"/>
            </a:ln>
          </p:spPr>
          <p:txBody>
            <a:bodyPr lIns="46990" tIns="43180" rIns="46990" bIns="43180" anchor="ctr" anchorCtr="1"/>
            <a:lstStyle/>
            <a:p>
              <a:pPr eaLnBrk="0" hangingPunct="0">
                <a:lnSpc>
                  <a:spcPct val="85000"/>
                </a:lnSpc>
                <a:spcBef>
                  <a:spcPct val="30000"/>
                </a:spcBef>
              </a:pPr>
              <a:endParaRPr lang="zh-CN" altLang="en-US" sz="3200" b="1">
                <a:solidFill>
                  <a:srgbClr val="FF0000"/>
                </a:solidFill>
                <a:ea typeface="楷体_GB2312" pitchFamily="49" charset="-122"/>
              </a:endParaRPr>
            </a:p>
          </p:txBody>
        </p:sp>
        <p:sp>
          <p:nvSpPr>
            <p:cNvPr id="11272" name="Freeform 8"/>
            <p:cNvSpPr/>
            <p:nvPr/>
          </p:nvSpPr>
          <p:spPr bwMode="auto">
            <a:xfrm>
              <a:off x="2761" y="308"/>
              <a:ext cx="2778" cy="841"/>
            </a:xfrm>
            <a:custGeom>
              <a:avLst/>
              <a:gdLst>
                <a:gd name="T0" fmla="*/ 0 w 2778"/>
                <a:gd name="T1" fmla="*/ 0 h 841"/>
                <a:gd name="T2" fmla="*/ 2778 w 2778"/>
                <a:gd name="T3" fmla="*/ 841 h 841"/>
              </a:gdLst>
              <a:ahLst/>
              <a:cxnLst>
                <a:cxn ang="0">
                  <a:pos x="2777" y="840"/>
                </a:cxn>
                <a:cxn ang="0">
                  <a:pos x="0" y="0"/>
                </a:cxn>
                <a:cxn ang="0">
                  <a:pos x="983" y="840"/>
                </a:cxn>
                <a:cxn ang="0">
                  <a:pos x="2777" y="840"/>
                </a:cxn>
              </a:cxnLst>
              <a:rect l="T0" t="T1" r="T2" b="T3"/>
              <a:pathLst>
                <a:path w="2778" h="841">
                  <a:moveTo>
                    <a:pt x="2777" y="840"/>
                  </a:moveTo>
                  <a:lnTo>
                    <a:pt x="0" y="0"/>
                  </a:lnTo>
                  <a:lnTo>
                    <a:pt x="983" y="840"/>
                  </a:lnTo>
                  <a:lnTo>
                    <a:pt x="2777" y="840"/>
                  </a:lnTo>
                </a:path>
              </a:pathLst>
            </a:custGeom>
            <a:solidFill>
              <a:srgbClr val="FF6600"/>
            </a:solidFill>
            <a:ln w="25400" cap="flat" cmpd="sng">
              <a:solidFill>
                <a:srgbClr val="FFFFFF"/>
              </a:solidFill>
              <a:round/>
            </a:ln>
          </p:spPr>
          <p:txBody>
            <a:bodyPr lIns="45720" tIns="44450" rIns="45720" bIns="44450" anchor="ctr" anchorCtr="1"/>
            <a:lstStyle/>
            <a:p>
              <a:endParaRPr lang="zh-CN" altLang="en-US"/>
            </a:p>
          </p:txBody>
        </p:sp>
        <p:sp>
          <p:nvSpPr>
            <p:cNvPr id="11273" name="Freeform 9"/>
            <p:cNvSpPr/>
            <p:nvPr/>
          </p:nvSpPr>
          <p:spPr bwMode="auto">
            <a:xfrm>
              <a:off x="2761" y="308"/>
              <a:ext cx="985" cy="1501"/>
            </a:xfrm>
            <a:custGeom>
              <a:avLst/>
              <a:gdLst>
                <a:gd name="T0" fmla="*/ 0 w 985"/>
                <a:gd name="T1" fmla="*/ 0 h 1501"/>
                <a:gd name="T2" fmla="*/ 985 w 985"/>
                <a:gd name="T3" fmla="*/ 1501 h 1501"/>
              </a:gdLst>
              <a:ahLst/>
              <a:cxnLst>
                <a:cxn ang="0">
                  <a:pos x="984" y="1500"/>
                </a:cxn>
                <a:cxn ang="0">
                  <a:pos x="984" y="840"/>
                </a:cxn>
                <a:cxn ang="0">
                  <a:pos x="0" y="0"/>
                </a:cxn>
                <a:cxn ang="0">
                  <a:pos x="984" y="1500"/>
                </a:cxn>
              </a:cxnLst>
              <a:rect l="T0" t="T1" r="T2" b="T3"/>
              <a:pathLst>
                <a:path w="985" h="1501">
                  <a:moveTo>
                    <a:pt x="984" y="1500"/>
                  </a:moveTo>
                  <a:lnTo>
                    <a:pt x="984" y="840"/>
                  </a:lnTo>
                  <a:lnTo>
                    <a:pt x="0" y="0"/>
                  </a:lnTo>
                  <a:lnTo>
                    <a:pt x="984" y="1500"/>
                  </a:lnTo>
                </a:path>
              </a:pathLst>
            </a:custGeom>
            <a:solidFill>
              <a:srgbClr val="FFCC99"/>
            </a:solidFill>
            <a:ln w="25400" cap="flat" cmpd="sng">
              <a:solidFill>
                <a:srgbClr val="FFFFFF"/>
              </a:solidFill>
              <a:round/>
            </a:ln>
          </p:spPr>
          <p:txBody>
            <a:bodyPr lIns="45720" tIns="44450" rIns="45720" bIns="44450" anchor="ctr" anchorCtr="1"/>
            <a:lstStyle/>
            <a:p>
              <a:endParaRPr lang="zh-CN" altLang="en-US"/>
            </a:p>
          </p:txBody>
        </p:sp>
        <p:sp>
          <p:nvSpPr>
            <p:cNvPr id="11274" name="Rectangle 10"/>
            <p:cNvSpPr>
              <a:spLocks noChangeArrowheads="1"/>
            </p:cNvSpPr>
            <p:nvPr/>
          </p:nvSpPr>
          <p:spPr bwMode="auto">
            <a:xfrm>
              <a:off x="3756" y="1152"/>
              <a:ext cx="1764" cy="657"/>
            </a:xfrm>
            <a:prstGeom prst="rect">
              <a:avLst/>
            </a:prstGeom>
            <a:solidFill>
              <a:srgbClr val="00FFFF"/>
            </a:solidFill>
            <a:ln w="25400">
              <a:solidFill>
                <a:srgbClr val="FFFFFF"/>
              </a:solidFill>
              <a:miter lim="800000"/>
            </a:ln>
          </p:spPr>
          <p:txBody>
            <a:bodyPr lIns="46990" tIns="43180" rIns="46990" bIns="43180" anchor="ctr" anchorCtr="1"/>
            <a:lstStyle/>
            <a:p>
              <a:pPr eaLnBrk="0" hangingPunct="0">
                <a:lnSpc>
                  <a:spcPct val="85000"/>
                </a:lnSpc>
                <a:spcBef>
                  <a:spcPct val="30000"/>
                </a:spcBef>
              </a:pPr>
              <a:endParaRPr lang="zh-CN" altLang="en-US" sz="3200" b="1">
                <a:solidFill>
                  <a:srgbClr val="FF0000"/>
                </a:solidFill>
                <a:ea typeface="楷体_GB2312" pitchFamily="49" charset="-122"/>
              </a:endParaRPr>
            </a:p>
          </p:txBody>
        </p:sp>
        <p:sp>
          <p:nvSpPr>
            <p:cNvPr id="11275" name="Rectangle 11"/>
            <p:cNvSpPr>
              <a:spLocks noChangeArrowheads="1"/>
            </p:cNvSpPr>
            <p:nvPr/>
          </p:nvSpPr>
          <p:spPr bwMode="auto">
            <a:xfrm>
              <a:off x="1603" y="0"/>
              <a:ext cx="2248" cy="912"/>
            </a:xfrm>
            <a:prstGeom prst="rect">
              <a:avLst/>
            </a:prstGeom>
            <a:solidFill>
              <a:srgbClr val="FFCC00"/>
            </a:solidFill>
            <a:ln w="25400">
              <a:solidFill>
                <a:srgbClr val="FFFFFF"/>
              </a:solidFill>
              <a:miter lim="800000"/>
            </a:ln>
          </p:spPr>
          <p:txBody>
            <a:bodyPr lIns="46990" tIns="43180" rIns="46990" bIns="43180" anchor="ctr" anchorCtr="1"/>
            <a:lstStyle/>
            <a:p>
              <a:pPr eaLnBrk="0" hangingPunct="0">
                <a:lnSpc>
                  <a:spcPct val="85000"/>
                </a:lnSpc>
                <a:spcBef>
                  <a:spcPct val="30000"/>
                </a:spcBef>
              </a:pPr>
              <a:endParaRPr lang="zh-CN" altLang="en-US" sz="3600">
                <a:latin typeface="楷体_GB2312" pitchFamily="49" charset="-122"/>
                <a:ea typeface="楷体_GB2312" pitchFamily="49" charset="-122"/>
              </a:endParaRPr>
            </a:p>
          </p:txBody>
        </p:sp>
      </p:grpSp>
      <p:pic>
        <p:nvPicPr>
          <p:cNvPr id="11276" name="Picture 12" descr="图片4"/>
          <p:cNvPicPr>
            <a:picLocks noChangeAspect="1" noChangeArrowheads="1"/>
          </p:cNvPicPr>
          <p:nvPr/>
        </p:nvPicPr>
        <p:blipFill>
          <a:blip r:embed="rId1" cstate="print"/>
          <a:srcRect/>
          <a:stretch>
            <a:fillRect/>
          </a:stretch>
        </p:blipFill>
        <p:spPr bwMode="auto">
          <a:xfrm>
            <a:off x="71438" y="117475"/>
            <a:ext cx="2555875" cy="2332038"/>
          </a:xfrm>
          <a:prstGeom prst="rect">
            <a:avLst/>
          </a:prstGeom>
          <a:noFill/>
          <a:ln w="9525">
            <a:noFill/>
            <a:miter lim="800000"/>
            <a:headEnd/>
            <a:tailEnd/>
          </a:ln>
        </p:spPr>
      </p:pic>
      <p:sp>
        <p:nvSpPr>
          <p:cNvPr id="11277" name="AutoShape 13"/>
          <p:cNvSpPr>
            <a:spLocks noChangeArrowheads="1"/>
          </p:cNvSpPr>
          <p:nvPr/>
        </p:nvSpPr>
        <p:spPr bwMode="auto">
          <a:xfrm>
            <a:off x="4356100" y="3213100"/>
            <a:ext cx="360363" cy="1223963"/>
          </a:xfrm>
          <a:prstGeom prst="downArrow">
            <a:avLst>
              <a:gd name="adj1" fmla="val 50000"/>
              <a:gd name="adj2" fmla="val 84912"/>
            </a:avLst>
          </a:prstGeom>
          <a:solidFill>
            <a:srgbClr val="FFFF00"/>
          </a:solidFill>
          <a:ln w="9525">
            <a:solidFill>
              <a:schemeClr val="tx1"/>
            </a:solidFill>
            <a:miter lim="800000"/>
          </a:ln>
        </p:spPr>
        <p:txBody>
          <a:bodyPr vert="eaVert" anchor="ctr"/>
          <a:lstStyle/>
          <a:p>
            <a:endParaRPr lang="zh-CN" altLang="en-US"/>
          </a:p>
        </p:txBody>
      </p:sp>
      <p:sp>
        <p:nvSpPr>
          <p:cNvPr id="11278" name="WordArt 14"/>
          <p:cNvSpPr>
            <a:spLocks noChangeArrowheads="1" noChangeShapeType="1"/>
          </p:cNvSpPr>
          <p:nvPr/>
        </p:nvSpPr>
        <p:spPr bwMode="auto">
          <a:xfrm>
            <a:off x="3349625" y="477838"/>
            <a:ext cx="2447925" cy="522287"/>
          </a:xfrm>
          <a:prstGeom prst="rect">
            <a:avLst/>
          </a:prstGeom>
        </p:spPr>
        <p:txBody>
          <a:bodyPr wrap="none" fromWordArt="1">
            <a:prstTxWarp prst="textPlain">
              <a:avLst>
                <a:gd name="adj" fmla="val 50000"/>
              </a:avLst>
            </a:prstTxWarp>
          </a:bodyPr>
          <a:lstStyle/>
          <a:p>
            <a:pPr algn="ctr"/>
            <a:r>
              <a:rPr lang="zh-CN" altLang="en-US" sz="3600" b="1" i="1" kern="10">
                <a:ln w="19050">
                  <a:solidFill>
                    <a:srgbClr val="99CCFF"/>
                  </a:solidFill>
                  <a:round/>
                </a:ln>
                <a:solidFill>
                  <a:srgbClr val="009900"/>
                </a:solidFill>
                <a:effectLst>
                  <a:outerShdw dist="35921" dir="2700000" algn="ctr" rotWithShape="0">
                    <a:srgbClr val="990000"/>
                  </a:outerShdw>
                </a:effectLst>
                <a:latin typeface="宋体" panose="02010600030101010101" pitchFamily="2" charset="-122"/>
                <a:ea typeface="宋体" panose="02010600030101010101" pitchFamily="2" charset="-122"/>
              </a:rPr>
              <a:t>芦苇荡</a:t>
            </a:r>
            <a:endParaRPr lang="zh-CN" altLang="en-US" sz="3600" b="1" i="1" kern="10">
              <a:ln w="19050">
                <a:solidFill>
                  <a:srgbClr val="99CCFF"/>
                </a:solidFill>
                <a:round/>
              </a:ln>
              <a:solidFill>
                <a:srgbClr val="009900"/>
              </a:solidFill>
              <a:effectLst>
                <a:outerShdw dist="35921" dir="2700000" algn="ctr" rotWithShape="0">
                  <a:srgbClr val="990000"/>
                </a:outerShdw>
              </a:effectLst>
              <a:latin typeface="宋体" panose="02010600030101010101" pitchFamily="2" charset="-122"/>
              <a:ea typeface="宋体" panose="02010600030101010101" pitchFamily="2" charset="-122"/>
            </a:endParaRPr>
          </a:p>
        </p:txBody>
      </p:sp>
      <p:sp>
        <p:nvSpPr>
          <p:cNvPr id="11279" name="AutoShape 15"/>
          <p:cNvSpPr>
            <a:spLocks noChangeArrowheads="1"/>
          </p:cNvSpPr>
          <p:nvPr/>
        </p:nvSpPr>
        <p:spPr bwMode="auto">
          <a:xfrm>
            <a:off x="3349625" y="3502025"/>
            <a:ext cx="2447925" cy="431800"/>
          </a:xfrm>
          <a:prstGeom prst="rightArrow">
            <a:avLst>
              <a:gd name="adj1" fmla="val 50000"/>
              <a:gd name="adj2" fmla="val 141728"/>
            </a:avLst>
          </a:prstGeom>
          <a:solidFill>
            <a:srgbClr val="CC99FF"/>
          </a:solidFill>
          <a:ln w="9525">
            <a:solidFill>
              <a:schemeClr val="tx1"/>
            </a:solidFill>
            <a:miter lim="800000"/>
          </a:ln>
        </p:spPr>
        <p:txBody>
          <a:bodyPr anchor="ctr"/>
          <a:lstStyle/>
          <a:p>
            <a:endParaRPr lang="zh-CN" altLang="en-US"/>
          </a:p>
        </p:txBody>
      </p:sp>
      <p:sp>
        <p:nvSpPr>
          <p:cNvPr id="11280" name="AutoShape 16"/>
          <p:cNvSpPr>
            <a:spLocks noChangeArrowheads="1"/>
          </p:cNvSpPr>
          <p:nvPr/>
        </p:nvSpPr>
        <p:spPr bwMode="auto">
          <a:xfrm>
            <a:off x="200025" y="5734050"/>
            <a:ext cx="8548439" cy="1046163"/>
          </a:xfrm>
          <a:prstGeom prst="flowChartTerminator">
            <a:avLst/>
          </a:prstGeom>
          <a:solidFill>
            <a:srgbClr val="CCFFFF"/>
          </a:solidFill>
          <a:ln w="9525">
            <a:solidFill>
              <a:schemeClr val="tx1"/>
            </a:solidFill>
            <a:miter lim="800000"/>
          </a:ln>
        </p:spPr>
        <p:txBody>
          <a:bodyPr wrap="none" lIns="90170" tIns="46990" rIns="90170" bIns="46990" anchor="ctr"/>
          <a:lstStyle/>
          <a:p>
            <a:r>
              <a:rPr lang="zh-CN" altLang="en-US" sz="2800" b="1" dirty="0" smtClean="0">
                <a:solidFill>
                  <a:srgbClr val="FF0000"/>
                </a:solidFill>
                <a:ea typeface="楷体_GB2312" pitchFamily="49" charset="-122"/>
              </a:rPr>
              <a:t>         作用</a:t>
            </a:r>
            <a:r>
              <a:rPr lang="zh-CN" altLang="en-US" sz="2800" b="1" dirty="0">
                <a:solidFill>
                  <a:srgbClr val="FF0000"/>
                </a:solidFill>
                <a:ea typeface="楷体_GB2312" pitchFamily="49" charset="-122"/>
              </a:rPr>
              <a:t>：它们使杜小康在恐惧中成长，见证</a:t>
            </a:r>
            <a:r>
              <a:rPr lang="zh-CN" altLang="en-US" sz="2800" b="1" dirty="0" smtClean="0">
                <a:solidFill>
                  <a:srgbClr val="FF0000"/>
                </a:solidFill>
                <a:ea typeface="楷体_GB2312" pitchFamily="49" charset="-122"/>
              </a:rPr>
              <a:t>了</a:t>
            </a:r>
            <a:endParaRPr lang="en-US" altLang="zh-CN" sz="2800" b="1" dirty="0" smtClean="0">
              <a:solidFill>
                <a:srgbClr val="FF0000"/>
              </a:solidFill>
              <a:ea typeface="楷体_GB2312" pitchFamily="49" charset="-122"/>
            </a:endParaRPr>
          </a:p>
          <a:p>
            <a:r>
              <a:rPr lang="zh-CN" altLang="en-US" sz="2800" b="1" dirty="0" smtClean="0">
                <a:solidFill>
                  <a:srgbClr val="FF0000"/>
                </a:solidFill>
                <a:ea typeface="楷体_GB2312" pitchFamily="49" charset="-122"/>
              </a:rPr>
              <a:t>杜小康心理</a:t>
            </a:r>
            <a:r>
              <a:rPr lang="zh-CN" altLang="en-US" sz="2800" b="1" dirty="0">
                <a:solidFill>
                  <a:srgbClr val="FF0000"/>
                </a:solidFill>
                <a:ea typeface="楷体_GB2312" pitchFamily="49" charset="-122"/>
              </a:rPr>
              <a:t>变化的过程。</a:t>
            </a:r>
            <a:endParaRPr lang="zh-CN" altLang="en-US" sz="2800" b="1" dirty="0">
              <a:solidFill>
                <a:srgbClr val="FF0000"/>
              </a:solidFill>
              <a:ea typeface="楷体_GB2312" pitchFamily="49" charset="-122"/>
            </a:endParaRPr>
          </a:p>
        </p:txBody>
      </p:sp>
      <p:sp>
        <p:nvSpPr>
          <p:cNvPr id="11281" name="Text Box 17"/>
          <p:cNvSpPr txBox="1">
            <a:spLocks noChangeArrowheads="1"/>
          </p:cNvSpPr>
          <p:nvPr/>
        </p:nvSpPr>
        <p:spPr bwMode="auto">
          <a:xfrm>
            <a:off x="3103563" y="1978025"/>
            <a:ext cx="2901950" cy="944563"/>
          </a:xfrm>
          <a:prstGeom prst="rect">
            <a:avLst/>
          </a:prstGeom>
          <a:noFill/>
          <a:ln w="9525">
            <a:noFill/>
            <a:miter lim="800000"/>
          </a:ln>
        </p:spPr>
        <p:txBody>
          <a:bodyPr>
            <a:spAutoFit/>
          </a:bodyPr>
          <a:lstStyle/>
          <a:p>
            <a:r>
              <a:rPr lang="zh-CN" altLang="en-US" sz="2800" b="1">
                <a:latin typeface="楷体_GB2312" pitchFamily="49" charset="-122"/>
                <a:ea typeface="楷体_GB2312" pitchFamily="49" charset="-122"/>
              </a:rPr>
              <a:t>“如绿色的浪潮直涌天边”</a:t>
            </a:r>
            <a:endParaRPr lang="zh-CN" altLang="en-US" sz="2800" b="1">
              <a:latin typeface="楷体_GB2312" pitchFamily="49" charset="-122"/>
              <a:ea typeface="楷体_GB2312" pitchFamily="49" charset="-122"/>
            </a:endParaRPr>
          </a:p>
        </p:txBody>
      </p:sp>
      <p:sp>
        <p:nvSpPr>
          <p:cNvPr id="11282" name="Text Box 18"/>
          <p:cNvSpPr txBox="1">
            <a:spLocks noChangeArrowheads="1"/>
          </p:cNvSpPr>
          <p:nvPr/>
        </p:nvSpPr>
        <p:spPr bwMode="auto">
          <a:xfrm>
            <a:off x="3349625" y="4797425"/>
            <a:ext cx="2655888" cy="517525"/>
          </a:xfrm>
          <a:prstGeom prst="rect">
            <a:avLst/>
          </a:prstGeom>
          <a:noFill/>
          <a:ln w="9525">
            <a:noFill/>
            <a:miter lim="800000"/>
          </a:ln>
        </p:spPr>
        <p:txBody>
          <a:bodyPr>
            <a:spAutoFit/>
          </a:bodyPr>
          <a:lstStyle/>
          <a:p>
            <a:r>
              <a:rPr lang="zh-CN" altLang="en-US" sz="2800" b="1">
                <a:solidFill>
                  <a:srgbClr val="FF0000"/>
                </a:solidFill>
                <a:ea typeface="楷体_GB2312" pitchFamily="49" charset="-122"/>
              </a:rPr>
              <a:t>害怕，胆怯</a:t>
            </a:r>
            <a:endParaRPr lang="zh-CN" altLang="en-US" sz="2800" b="1">
              <a:solidFill>
                <a:srgbClr val="FF0000"/>
              </a:solidFill>
              <a:ea typeface="楷体_GB2312" pitchFamily="49" charset="-122"/>
            </a:endParaRPr>
          </a:p>
        </p:txBody>
      </p:sp>
      <p:sp>
        <p:nvSpPr>
          <p:cNvPr id="11283" name="Text Box 19"/>
          <p:cNvSpPr txBox="1">
            <a:spLocks noChangeArrowheads="1"/>
          </p:cNvSpPr>
          <p:nvPr/>
        </p:nvSpPr>
        <p:spPr bwMode="auto">
          <a:xfrm>
            <a:off x="200025" y="3502025"/>
            <a:ext cx="2644775" cy="944563"/>
          </a:xfrm>
          <a:prstGeom prst="rect">
            <a:avLst/>
          </a:prstGeom>
          <a:noFill/>
          <a:ln w="9525">
            <a:noFill/>
            <a:miter lim="800000"/>
          </a:ln>
        </p:spPr>
        <p:txBody>
          <a:bodyPr>
            <a:spAutoFit/>
          </a:bodyPr>
          <a:lstStyle/>
          <a:p>
            <a:r>
              <a:rPr lang="zh-CN" altLang="en-US" sz="2800" b="1">
                <a:latin typeface="楷体_GB2312" pitchFamily="49" charset="-122"/>
                <a:ea typeface="楷体_GB2312" pitchFamily="49" charset="-122"/>
              </a:rPr>
              <a:t>“再面对浩浩荡荡的芦苇”</a:t>
            </a:r>
            <a:endParaRPr lang="zh-CN" altLang="en-US" sz="2800" b="1">
              <a:latin typeface="楷体_GB2312" pitchFamily="49" charset="-122"/>
              <a:ea typeface="楷体_GB2312" pitchFamily="49" charset="-122"/>
            </a:endParaRPr>
          </a:p>
        </p:txBody>
      </p:sp>
      <p:sp>
        <p:nvSpPr>
          <p:cNvPr id="11284" name="Text Box 20"/>
          <p:cNvSpPr txBox="1">
            <a:spLocks noChangeArrowheads="1"/>
          </p:cNvSpPr>
          <p:nvPr/>
        </p:nvSpPr>
        <p:spPr bwMode="auto">
          <a:xfrm>
            <a:off x="6588125" y="3673475"/>
            <a:ext cx="2403475" cy="519113"/>
          </a:xfrm>
          <a:prstGeom prst="rect">
            <a:avLst/>
          </a:prstGeom>
          <a:noFill/>
          <a:ln w="9525">
            <a:noFill/>
            <a:miter lim="800000"/>
          </a:ln>
        </p:spPr>
        <p:txBody>
          <a:bodyPr>
            <a:spAutoFit/>
          </a:bodyPr>
          <a:lstStyle/>
          <a:p>
            <a:r>
              <a:rPr lang="zh-CN" altLang="en-US" sz="2800" b="1">
                <a:solidFill>
                  <a:srgbClr val="FF0000"/>
                </a:solidFill>
                <a:ea typeface="楷体_GB2312" pitchFamily="49" charset="-122"/>
              </a:rPr>
              <a:t>不再恐慌</a:t>
            </a:r>
            <a:endParaRPr lang="zh-CN" altLang="en-US" sz="2800" b="1">
              <a:solidFill>
                <a:srgbClr val="FF0000"/>
              </a:solidFill>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1276"/>
                                        </p:tgtEl>
                                        <p:attrNameLst>
                                          <p:attrName>style.visibility</p:attrName>
                                        </p:attrNameLst>
                                      </p:cBhvr>
                                      <p:to>
                                        <p:strVal val="visible"/>
                                      </p:to>
                                    </p:set>
                                    <p:animEffect transition="in" filter="circle(in)">
                                      <p:cBhvr>
                                        <p:cTn id="7" dur="2000"/>
                                        <p:tgtEl>
                                          <p:spTgt spid="11276"/>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278"/>
                                        </p:tgtEl>
                                        <p:attrNameLst>
                                          <p:attrName>style.visibility</p:attrName>
                                        </p:attrNameLst>
                                      </p:cBhvr>
                                      <p:to>
                                        <p:strVal val="visible"/>
                                      </p:to>
                                    </p:set>
                                    <p:animEffect transition="in" filter="checkerboard(across)">
                                      <p:cBhvr>
                                        <p:cTn id="10" dur="500"/>
                                        <p:tgtEl>
                                          <p:spTgt spid="11278"/>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4" fill="hold" nodeType="clickEffect">
                                  <p:stCondLst>
                                    <p:cond delay="0"/>
                                  </p:stCondLst>
                                  <p:childTnLst>
                                    <p:set>
                                      <p:cBhvr>
                                        <p:cTn id="14" dur="1" fill="hold">
                                          <p:stCondLst>
                                            <p:cond delay="0"/>
                                          </p:stCondLst>
                                        </p:cTn>
                                        <p:tgtEl>
                                          <p:spTgt spid="11281">
                                            <p:txEl>
                                              <p:pRg st="0" end="0"/>
                                            </p:txEl>
                                          </p:spTgt>
                                        </p:tgtEl>
                                        <p:attrNameLst>
                                          <p:attrName>style.visibility</p:attrName>
                                        </p:attrNameLst>
                                      </p:cBhvr>
                                      <p:to>
                                        <p:strVal val="visible"/>
                                      </p:to>
                                    </p:set>
                                    <p:animEffect transition="in" filter="wheel(4)">
                                      <p:cBhvr>
                                        <p:cTn id="15" dur="2000"/>
                                        <p:tgtEl>
                                          <p:spTgt spid="11281">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1277"/>
                                        </p:tgtEl>
                                        <p:attrNameLst>
                                          <p:attrName>style.visibility</p:attrName>
                                        </p:attrNameLst>
                                      </p:cBhvr>
                                      <p:to>
                                        <p:strVal val="visible"/>
                                      </p:to>
                                    </p:set>
                                    <p:anim calcmode="lin" valueType="num">
                                      <p:cBhvr additive="base">
                                        <p:cTn id="20" dur="500" fill="hold"/>
                                        <p:tgtEl>
                                          <p:spTgt spid="11277"/>
                                        </p:tgtEl>
                                        <p:attrNameLst>
                                          <p:attrName>ppt_x</p:attrName>
                                        </p:attrNameLst>
                                      </p:cBhvr>
                                      <p:tavLst>
                                        <p:tav tm="0">
                                          <p:val>
                                            <p:strVal val="#ppt_x"/>
                                          </p:val>
                                        </p:tav>
                                        <p:tav tm="100000">
                                          <p:val>
                                            <p:strVal val="#ppt_x"/>
                                          </p:val>
                                        </p:tav>
                                      </p:tavLst>
                                    </p:anim>
                                    <p:anim calcmode="lin" valueType="num">
                                      <p:cBhvr additive="base">
                                        <p:cTn id="21" dur="500" fill="hold"/>
                                        <p:tgtEl>
                                          <p:spTgt spid="1127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1282"/>
                                        </p:tgtEl>
                                        <p:attrNameLst>
                                          <p:attrName>style.visibility</p:attrName>
                                        </p:attrNameLst>
                                      </p:cBhvr>
                                      <p:to>
                                        <p:strVal val="visible"/>
                                      </p:to>
                                    </p:set>
                                    <p:animEffect transition="in" filter="circle(in)">
                                      <p:cBhvr>
                                        <p:cTn id="26" dur="2000"/>
                                        <p:tgtEl>
                                          <p:spTgt spid="11282"/>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xit" presetSubtype="0" fill="hold" grpId="1" nodeType="clickEffect">
                                  <p:stCondLst>
                                    <p:cond delay="0"/>
                                  </p:stCondLst>
                                  <p:childTnLst>
                                    <p:animEffect transition="out" filter="fade">
                                      <p:cBhvr>
                                        <p:cTn id="30" dur="1000" accel="50000">
                                          <p:stCondLst>
                                            <p:cond delay="0"/>
                                          </p:stCondLst>
                                        </p:cTn>
                                        <p:tgtEl>
                                          <p:spTgt spid="11277"/>
                                        </p:tgtEl>
                                      </p:cBhvr>
                                    </p:animEffect>
                                    <p:anim calcmode="lin" valueType="num">
                                      <p:cBhvr>
                                        <p:cTn id="31" dur="500" accel="50000">
                                          <p:stCondLst>
                                            <p:cond delay="0"/>
                                          </p:stCondLst>
                                        </p:cTn>
                                        <p:tgtEl>
                                          <p:spTgt spid="11277"/>
                                        </p:tgtEl>
                                        <p:attrNameLst>
                                          <p:attrName>ppt_y</p:attrName>
                                        </p:attrNameLst>
                                      </p:cBhvr>
                                      <p:tavLst>
                                        <p:tav tm="0">
                                          <p:val>
                                            <p:strVal val="ppt_y"/>
                                          </p:val>
                                        </p:tav>
                                        <p:tav tm="100000">
                                          <p:val>
                                            <p:strVal val="ppt_y+.1"/>
                                          </p:val>
                                        </p:tav>
                                      </p:tavLst>
                                    </p:anim>
                                    <p:anim calcmode="lin" valueType="num">
                                      <p:cBhvr>
                                        <p:cTn id="32" dur="500" decel="50000">
                                          <p:stCondLst>
                                            <p:cond delay="500"/>
                                          </p:stCondLst>
                                        </p:cTn>
                                        <p:tgtEl>
                                          <p:spTgt spid="11277"/>
                                        </p:tgtEl>
                                        <p:attrNameLst>
                                          <p:attrName>ppt_y</p:attrName>
                                        </p:attrNameLst>
                                      </p:cBhvr>
                                      <p:tavLst>
                                        <p:tav tm="0">
                                          <p:val>
                                            <p:strVal val="ppt_y"/>
                                          </p:val>
                                        </p:tav>
                                        <p:tav tm="100000">
                                          <p:val>
                                            <p:strVal val="ppt_y-.1"/>
                                          </p:val>
                                        </p:tav>
                                      </p:tavLst>
                                    </p:anim>
                                    <p:anim calcmode="lin" valueType="num">
                                      <p:cBhvr>
                                        <p:cTn id="33" dur="500" accel="50000">
                                          <p:stCondLst>
                                            <p:cond delay="500"/>
                                          </p:stCondLst>
                                        </p:cTn>
                                        <p:tgtEl>
                                          <p:spTgt spid="11277"/>
                                        </p:tgtEl>
                                        <p:attrNameLst>
                                          <p:attrName>ppt_x</p:attrName>
                                        </p:attrNameLst>
                                      </p:cBhvr>
                                      <p:tavLst>
                                        <p:tav tm="0">
                                          <p:val>
                                            <p:strVal val="ppt_x"/>
                                          </p:val>
                                        </p:tav>
                                        <p:tav tm="100000">
                                          <p:val>
                                            <p:strVal val="ppt_x+.4"/>
                                          </p:val>
                                        </p:tav>
                                      </p:tavLst>
                                    </p:anim>
                                    <p:anim calcmode="lin" valueType="num">
                                      <p:cBhvr>
                                        <p:cTn id="34" dur="1000"/>
                                        <p:tgtEl>
                                          <p:spTgt spid="11277"/>
                                        </p:tgtEl>
                                        <p:attrNameLst>
                                          <p:attrName>ppt_h</p:attrName>
                                        </p:attrNameLst>
                                      </p:cBhvr>
                                      <p:tavLst>
                                        <p:tav tm="0">
                                          <p:val>
                                            <p:strVal val="ppt_h"/>
                                          </p:val>
                                        </p:tav>
                                        <p:tav tm="100000">
                                          <p:val>
                                            <p:strVal val="ppt_h"/>
                                          </p:val>
                                        </p:tav>
                                      </p:tavLst>
                                    </p:anim>
                                    <p:anim calcmode="lin" valueType="num">
                                      <p:cBhvr>
                                        <p:cTn id="35" dur="500" accel="50000">
                                          <p:stCondLst>
                                            <p:cond delay="0"/>
                                          </p:stCondLst>
                                        </p:cTn>
                                        <p:tgtEl>
                                          <p:spTgt spid="11277"/>
                                        </p:tgtEl>
                                        <p:attrNameLst>
                                          <p:attrName>ppt_w</p:attrName>
                                        </p:attrNameLst>
                                      </p:cBhvr>
                                      <p:tavLst>
                                        <p:tav tm="0">
                                          <p:val>
                                            <p:strVal val="ppt_w"/>
                                          </p:val>
                                        </p:tav>
                                        <p:tav tm="100000">
                                          <p:val>
                                            <p:strVal val="ppt_w*.05"/>
                                          </p:val>
                                        </p:tav>
                                      </p:tavLst>
                                    </p:anim>
                                    <p:anim calcmode="lin" valueType="num">
                                      <p:cBhvr>
                                        <p:cTn id="36" dur="500" decel="50000">
                                          <p:stCondLst>
                                            <p:cond delay="500"/>
                                          </p:stCondLst>
                                        </p:cTn>
                                        <p:tgtEl>
                                          <p:spTgt spid="11277"/>
                                        </p:tgtEl>
                                        <p:attrNameLst>
                                          <p:attrName>ppt_w</p:attrName>
                                        </p:attrNameLst>
                                      </p:cBhvr>
                                      <p:tavLst>
                                        <p:tav tm="0">
                                          <p:val>
                                            <p:strVal val="ppt_w"/>
                                          </p:val>
                                        </p:tav>
                                        <p:tav tm="100000">
                                          <p:val>
                                            <p:strVal val="ppt_w/.05"/>
                                          </p:val>
                                        </p:tav>
                                      </p:tavLst>
                                    </p:anim>
                                    <p:anim calcmode="lin" valueType="num">
                                      <p:cBhvr>
                                        <p:cTn id="37" dur="500" accel="50000">
                                          <p:stCondLst>
                                            <p:cond delay="500"/>
                                          </p:stCondLst>
                                        </p:cTn>
                                        <p:tgtEl>
                                          <p:spTgt spid="11277"/>
                                        </p:tgtEl>
                                        <p:attrNameLst>
                                          <p:attrName>style.rotation</p:attrName>
                                        </p:attrNameLst>
                                      </p:cBhvr>
                                      <p:tavLst>
                                        <p:tav tm="0">
                                          <p:val>
                                            <p:fltVal val="0"/>
                                          </p:val>
                                        </p:tav>
                                        <p:tav tm="100000">
                                          <p:val>
                                            <p:fltVal val="-90"/>
                                          </p:val>
                                        </p:tav>
                                      </p:tavLst>
                                    </p:anim>
                                    <p:set>
                                      <p:cBhvr>
                                        <p:cTn id="38" dur="1" fill="hold">
                                          <p:stCondLst>
                                            <p:cond delay="999"/>
                                          </p:stCondLst>
                                        </p:cTn>
                                        <p:tgtEl>
                                          <p:spTgt spid="11277"/>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5" presetClass="entr" presetSubtype="0" fill="hold" nodeType="clickEffect">
                                  <p:stCondLst>
                                    <p:cond delay="0"/>
                                  </p:stCondLst>
                                  <p:childTnLst>
                                    <p:set>
                                      <p:cBhvr>
                                        <p:cTn id="42" dur="1" fill="hold">
                                          <p:stCondLst>
                                            <p:cond delay="0"/>
                                          </p:stCondLst>
                                        </p:cTn>
                                        <p:tgtEl>
                                          <p:spTgt spid="11283">
                                            <p:txEl>
                                              <p:pRg st="0" end="0"/>
                                            </p:txEl>
                                          </p:spTgt>
                                        </p:tgtEl>
                                        <p:attrNameLst>
                                          <p:attrName>style.visibility</p:attrName>
                                        </p:attrNameLst>
                                      </p:cBhvr>
                                      <p:to>
                                        <p:strVal val="visible"/>
                                      </p:to>
                                    </p:set>
                                    <p:anim calcmode="lin" valueType="num">
                                      <p:cBhvr>
                                        <p:cTn id="43" dur="1000" fill="hold"/>
                                        <p:tgtEl>
                                          <p:spTgt spid="11283">
                                            <p:txEl>
                                              <p:pRg st="0" end="0"/>
                                            </p:txEl>
                                          </p:spTgt>
                                        </p:tgtEl>
                                        <p:attrNameLst>
                                          <p:attrName>ppt_w</p:attrName>
                                        </p:attrNameLst>
                                      </p:cBhvr>
                                      <p:tavLst>
                                        <p:tav tm="0">
                                          <p:val>
                                            <p:fltVal val="0"/>
                                          </p:val>
                                        </p:tav>
                                        <p:tav tm="100000">
                                          <p:val>
                                            <p:strVal val="#ppt_w"/>
                                          </p:val>
                                        </p:tav>
                                      </p:tavLst>
                                    </p:anim>
                                    <p:anim calcmode="lin" valueType="num">
                                      <p:cBhvr>
                                        <p:cTn id="44" dur="1000" fill="hold"/>
                                        <p:tgtEl>
                                          <p:spTgt spid="11283">
                                            <p:txEl>
                                              <p:pRg st="0" end="0"/>
                                            </p:txEl>
                                          </p:spTgt>
                                        </p:tgtEl>
                                        <p:attrNameLst>
                                          <p:attrName>ppt_h</p:attrName>
                                        </p:attrNameLst>
                                      </p:cBhvr>
                                      <p:tavLst>
                                        <p:tav tm="0">
                                          <p:val>
                                            <p:fltVal val="0"/>
                                          </p:val>
                                        </p:tav>
                                        <p:tav tm="100000">
                                          <p:val>
                                            <p:strVal val="#ppt_h"/>
                                          </p:val>
                                        </p:tav>
                                      </p:tavLst>
                                    </p:anim>
                                    <p:anim calcmode="lin" valueType="num">
                                      <p:cBhvr>
                                        <p:cTn id="45" dur="1000" fill="hold"/>
                                        <p:tgtEl>
                                          <p:spTgt spid="1128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1128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7" fill="hold">
                      <p:stCondLst>
                        <p:cond delay="indefinite"/>
                      </p:stCondLst>
                      <p:childTnLst>
                        <p:par>
                          <p:cTn id="48" fill="hold">
                            <p:stCondLst>
                              <p:cond delay="0"/>
                            </p:stCondLst>
                            <p:childTnLst>
                              <p:par>
                                <p:cTn id="49" presetID="26" presetClass="entr" presetSubtype="0" fill="hold" grpId="0" nodeType="clickEffect">
                                  <p:stCondLst>
                                    <p:cond delay="0"/>
                                  </p:stCondLst>
                                  <p:childTnLst>
                                    <p:set>
                                      <p:cBhvr>
                                        <p:cTn id="50" dur="1" fill="hold">
                                          <p:stCondLst>
                                            <p:cond delay="0"/>
                                          </p:stCondLst>
                                        </p:cTn>
                                        <p:tgtEl>
                                          <p:spTgt spid="11279"/>
                                        </p:tgtEl>
                                        <p:attrNameLst>
                                          <p:attrName>style.visibility</p:attrName>
                                        </p:attrNameLst>
                                      </p:cBhvr>
                                      <p:to>
                                        <p:strVal val="visible"/>
                                      </p:to>
                                    </p:set>
                                    <p:animEffect transition="in" filter="wipe(down)">
                                      <p:cBhvr>
                                        <p:cTn id="51" dur="580">
                                          <p:stCondLst>
                                            <p:cond delay="0"/>
                                          </p:stCondLst>
                                        </p:cTn>
                                        <p:tgtEl>
                                          <p:spTgt spid="11279"/>
                                        </p:tgtEl>
                                      </p:cBhvr>
                                    </p:animEffect>
                                    <p:anim calcmode="lin" valueType="num">
                                      <p:cBhvr>
                                        <p:cTn id="52" dur="1822">
                                          <p:stCondLst>
                                            <p:cond delay="0"/>
                                          </p:stCondLst>
                                        </p:cTn>
                                        <p:tgtEl>
                                          <p:spTgt spid="11279"/>
                                        </p:tgtEl>
                                        <p:attrNameLst>
                                          <p:attrName>ppt_x</p:attrName>
                                        </p:attrNameLst>
                                      </p:cBhvr>
                                      <p:tavLst>
                                        <p:tav tm="0">
                                          <p:val>
                                            <p:strVal val="#ppt_x-0.25"/>
                                          </p:val>
                                        </p:tav>
                                        <p:tav tm="100000">
                                          <p:val>
                                            <p:strVal val="#ppt_x"/>
                                          </p:val>
                                        </p:tav>
                                      </p:tavLst>
                                    </p:anim>
                                    <p:anim calcmode="lin" valueType="num">
                                      <p:cBhvr>
                                        <p:cTn id="53" dur="664">
                                          <p:stCondLst>
                                            <p:cond delay="0"/>
                                          </p:stCondLst>
                                        </p:cTn>
                                        <p:tgtEl>
                                          <p:spTgt spid="11279"/>
                                        </p:tgtEl>
                                        <p:attrNameLst>
                                          <p:attrName>ppt_y</p:attrName>
                                        </p:attrNameLst>
                                      </p:cBhvr>
                                      <p:tavLst>
                                        <p:tav tm="0" fmla="#ppt_y-sin(pi*$)/3">
                                          <p:val>
                                            <p:fltVal val="0.5"/>
                                          </p:val>
                                        </p:tav>
                                        <p:tav tm="100000">
                                          <p:val>
                                            <p:fltVal val="1"/>
                                          </p:val>
                                        </p:tav>
                                      </p:tavLst>
                                    </p:anim>
                                    <p:anim calcmode="lin" valueType="num">
                                      <p:cBhvr>
                                        <p:cTn id="54" dur="664">
                                          <p:stCondLst>
                                            <p:cond delay="664"/>
                                          </p:stCondLst>
                                        </p:cTn>
                                        <p:tgtEl>
                                          <p:spTgt spid="11279"/>
                                        </p:tgtEl>
                                        <p:attrNameLst>
                                          <p:attrName>ppt_y</p:attrName>
                                        </p:attrNameLst>
                                      </p:cBhvr>
                                      <p:tavLst>
                                        <p:tav tm="0" fmla="#ppt_y-sin(pi*$)/9">
                                          <p:val>
                                            <p:fltVal val="0"/>
                                          </p:val>
                                        </p:tav>
                                        <p:tav tm="100000">
                                          <p:val>
                                            <p:fltVal val="1"/>
                                          </p:val>
                                        </p:tav>
                                      </p:tavLst>
                                    </p:anim>
                                    <p:anim calcmode="lin" valueType="num">
                                      <p:cBhvr>
                                        <p:cTn id="55" dur="332">
                                          <p:stCondLst>
                                            <p:cond delay="1324"/>
                                          </p:stCondLst>
                                        </p:cTn>
                                        <p:tgtEl>
                                          <p:spTgt spid="11279"/>
                                        </p:tgtEl>
                                        <p:attrNameLst>
                                          <p:attrName>ppt_y</p:attrName>
                                        </p:attrNameLst>
                                      </p:cBhvr>
                                      <p:tavLst>
                                        <p:tav tm="0" fmla="#ppt_y-sin(pi*$)/27">
                                          <p:val>
                                            <p:fltVal val="0"/>
                                          </p:val>
                                        </p:tav>
                                        <p:tav tm="100000">
                                          <p:val>
                                            <p:fltVal val="1"/>
                                          </p:val>
                                        </p:tav>
                                      </p:tavLst>
                                    </p:anim>
                                    <p:anim calcmode="lin" valueType="num">
                                      <p:cBhvr>
                                        <p:cTn id="56" dur="164">
                                          <p:stCondLst>
                                            <p:cond delay="1656"/>
                                          </p:stCondLst>
                                        </p:cTn>
                                        <p:tgtEl>
                                          <p:spTgt spid="11279"/>
                                        </p:tgtEl>
                                        <p:attrNameLst>
                                          <p:attrName>ppt_y</p:attrName>
                                        </p:attrNameLst>
                                      </p:cBhvr>
                                      <p:tavLst>
                                        <p:tav tm="0" fmla="#ppt_y-sin(pi*$)/81">
                                          <p:val>
                                            <p:fltVal val="0"/>
                                          </p:val>
                                        </p:tav>
                                        <p:tav tm="100000">
                                          <p:val>
                                            <p:fltVal val="1"/>
                                          </p:val>
                                        </p:tav>
                                      </p:tavLst>
                                    </p:anim>
                                    <p:animScale>
                                      <p:cBhvr>
                                        <p:cTn id="57" dur="26">
                                          <p:stCondLst>
                                            <p:cond delay="650"/>
                                          </p:stCondLst>
                                        </p:cTn>
                                        <p:tgtEl>
                                          <p:spTgt spid="11279"/>
                                        </p:tgtEl>
                                      </p:cBhvr>
                                      <p:to x="100000" y="60000"/>
                                    </p:animScale>
                                    <p:animScale>
                                      <p:cBhvr>
                                        <p:cTn id="58" dur="166" decel="50000">
                                          <p:stCondLst>
                                            <p:cond delay="676"/>
                                          </p:stCondLst>
                                        </p:cTn>
                                        <p:tgtEl>
                                          <p:spTgt spid="11279"/>
                                        </p:tgtEl>
                                      </p:cBhvr>
                                      <p:to x="100000" y="100000"/>
                                    </p:animScale>
                                    <p:animScale>
                                      <p:cBhvr>
                                        <p:cTn id="59" dur="26">
                                          <p:stCondLst>
                                            <p:cond delay="1312"/>
                                          </p:stCondLst>
                                        </p:cTn>
                                        <p:tgtEl>
                                          <p:spTgt spid="11279"/>
                                        </p:tgtEl>
                                      </p:cBhvr>
                                      <p:to x="100000" y="80000"/>
                                    </p:animScale>
                                    <p:animScale>
                                      <p:cBhvr>
                                        <p:cTn id="60" dur="166" decel="50000">
                                          <p:stCondLst>
                                            <p:cond delay="1338"/>
                                          </p:stCondLst>
                                        </p:cTn>
                                        <p:tgtEl>
                                          <p:spTgt spid="11279"/>
                                        </p:tgtEl>
                                      </p:cBhvr>
                                      <p:to x="100000" y="100000"/>
                                    </p:animScale>
                                    <p:animScale>
                                      <p:cBhvr>
                                        <p:cTn id="61" dur="26">
                                          <p:stCondLst>
                                            <p:cond delay="1642"/>
                                          </p:stCondLst>
                                        </p:cTn>
                                        <p:tgtEl>
                                          <p:spTgt spid="11279"/>
                                        </p:tgtEl>
                                      </p:cBhvr>
                                      <p:to x="100000" y="90000"/>
                                    </p:animScale>
                                    <p:animScale>
                                      <p:cBhvr>
                                        <p:cTn id="62" dur="166" decel="50000">
                                          <p:stCondLst>
                                            <p:cond delay="1668"/>
                                          </p:stCondLst>
                                        </p:cTn>
                                        <p:tgtEl>
                                          <p:spTgt spid="11279"/>
                                        </p:tgtEl>
                                      </p:cBhvr>
                                      <p:to x="100000" y="100000"/>
                                    </p:animScale>
                                    <p:animScale>
                                      <p:cBhvr>
                                        <p:cTn id="63" dur="26">
                                          <p:stCondLst>
                                            <p:cond delay="1808"/>
                                          </p:stCondLst>
                                        </p:cTn>
                                        <p:tgtEl>
                                          <p:spTgt spid="11279"/>
                                        </p:tgtEl>
                                      </p:cBhvr>
                                      <p:to x="100000" y="95000"/>
                                    </p:animScale>
                                    <p:animScale>
                                      <p:cBhvr>
                                        <p:cTn id="64" dur="166" decel="50000">
                                          <p:stCondLst>
                                            <p:cond delay="1834"/>
                                          </p:stCondLst>
                                        </p:cTn>
                                        <p:tgtEl>
                                          <p:spTgt spid="11279"/>
                                        </p:tgtEl>
                                      </p:cBhvr>
                                      <p:to x="100000" y="100000"/>
                                    </p:animScale>
                                  </p:childTnLst>
                                </p:cTn>
                              </p:par>
                            </p:childTnLst>
                          </p:cTn>
                        </p:par>
                      </p:childTnLst>
                    </p:cTn>
                  </p:par>
                  <p:par>
                    <p:cTn id="65" fill="hold">
                      <p:stCondLst>
                        <p:cond delay="indefinite"/>
                      </p:stCondLst>
                      <p:childTnLst>
                        <p:par>
                          <p:cTn id="66" fill="hold">
                            <p:stCondLst>
                              <p:cond delay="0"/>
                            </p:stCondLst>
                            <p:childTnLst>
                              <p:par>
                                <p:cTn id="67" presetID="38" presetClass="entr" presetSubtype="0" accel="50000" fill="hold" grpId="0" nodeType="clickEffect">
                                  <p:stCondLst>
                                    <p:cond delay="0"/>
                                  </p:stCondLst>
                                  <p:iterate type="lt">
                                    <p:tmPct val="6000"/>
                                  </p:iterate>
                                  <p:childTnLst>
                                    <p:set>
                                      <p:cBhvr>
                                        <p:cTn id="68" dur="1" fill="hold">
                                          <p:stCondLst>
                                            <p:cond delay="0"/>
                                          </p:stCondLst>
                                        </p:cTn>
                                        <p:tgtEl>
                                          <p:spTgt spid="11284"/>
                                        </p:tgtEl>
                                        <p:attrNameLst>
                                          <p:attrName>style.visibility</p:attrName>
                                        </p:attrNameLst>
                                      </p:cBhvr>
                                      <p:to>
                                        <p:strVal val="visible"/>
                                      </p:to>
                                    </p:set>
                                    <p:set>
                                      <p:cBhvr>
                                        <p:cTn id="69" dur="455" fill="hold">
                                          <p:stCondLst>
                                            <p:cond delay="0"/>
                                          </p:stCondLst>
                                        </p:cTn>
                                        <p:tgtEl>
                                          <p:spTgt spid="11284"/>
                                        </p:tgtEl>
                                        <p:attrNameLst>
                                          <p:attrName>style.rotation</p:attrName>
                                        </p:attrNameLst>
                                      </p:cBhvr>
                                      <p:to>
                                        <p:strVal val="-45.0"/>
                                      </p:to>
                                    </p:set>
                                    <p:anim calcmode="lin" valueType="num">
                                      <p:cBhvr>
                                        <p:cTn id="70" dur="455" fill="hold">
                                          <p:stCondLst>
                                            <p:cond delay="455"/>
                                          </p:stCondLst>
                                        </p:cTn>
                                        <p:tgtEl>
                                          <p:spTgt spid="11284"/>
                                        </p:tgtEl>
                                        <p:attrNameLst>
                                          <p:attrName>style.rotation</p:attrName>
                                        </p:attrNameLst>
                                      </p:cBhvr>
                                      <p:tavLst>
                                        <p:tav tm="0">
                                          <p:val>
                                            <p:fltVal val="-45"/>
                                          </p:val>
                                        </p:tav>
                                        <p:tav tm="69900">
                                          <p:val>
                                            <p:fltVal val="45"/>
                                          </p:val>
                                        </p:tav>
                                        <p:tav tm="100000">
                                          <p:val>
                                            <p:fltVal val="0"/>
                                          </p:val>
                                        </p:tav>
                                      </p:tavLst>
                                    </p:anim>
                                    <p:anim calcmode="lin" valueType="num">
                                      <p:cBhvr>
                                        <p:cTn id="71" dur="455" fill="hold">
                                          <p:stCondLst>
                                            <p:cond delay="0"/>
                                          </p:stCondLst>
                                        </p:cTn>
                                        <p:tgtEl>
                                          <p:spTgt spid="11284"/>
                                        </p:tgtEl>
                                        <p:attrNameLst>
                                          <p:attrName>ppt_y</p:attrName>
                                        </p:attrNameLst>
                                      </p:cBhvr>
                                      <p:tavLst>
                                        <p:tav tm="0">
                                          <p:val>
                                            <p:strVal val="#ppt_y-1"/>
                                          </p:val>
                                        </p:tav>
                                        <p:tav tm="100000">
                                          <p:val>
                                            <p:strVal val="#ppt_y-(0.354*#ppt_w-0.172*#ppt_h)"/>
                                          </p:val>
                                        </p:tav>
                                      </p:tavLst>
                                    </p:anim>
                                    <p:anim calcmode="lin" valueType="num">
                                      <p:cBhvr>
                                        <p:cTn id="72" dur="156" decel="50000" autoRev="1" fill="hold">
                                          <p:stCondLst>
                                            <p:cond delay="455"/>
                                          </p:stCondLst>
                                        </p:cTn>
                                        <p:tgtEl>
                                          <p:spTgt spid="11284"/>
                                        </p:tgtEl>
                                        <p:attrNameLst>
                                          <p:attrName>ppt_y</p:attrName>
                                        </p:attrNameLst>
                                      </p:cBhvr>
                                      <p:tavLst>
                                        <p:tav tm="0">
                                          <p:val>
                                            <p:strVal val="#ppt_y-(0.354*#ppt_w-0.172*#ppt_h)"/>
                                          </p:val>
                                        </p:tav>
                                        <p:tav tm="100000">
                                          <p:val>
                                            <p:strVal val="#ppt_y-(0.354*#ppt_w-0.172*#ppt_h)-#ppt_h/2"/>
                                          </p:val>
                                        </p:tav>
                                      </p:tavLst>
                                    </p:anim>
                                    <p:anim calcmode="lin" valueType="num">
                                      <p:cBhvr>
                                        <p:cTn id="73" dur="136" fill="hold">
                                          <p:stCondLst>
                                            <p:cond delay="864"/>
                                          </p:stCondLst>
                                        </p:cTn>
                                        <p:tgtEl>
                                          <p:spTgt spid="11284"/>
                                        </p:tgtEl>
                                        <p:attrNameLst>
                                          <p:attrName>ppt_y</p:attrName>
                                        </p:attrNameLst>
                                      </p:cBhvr>
                                      <p:tavLst>
                                        <p:tav tm="0">
                                          <p:val>
                                            <p:strVal val="#ppt_y-(0.354*#ppt_w-0.172*#ppt_h)"/>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8" presetClass="entr" presetSubtype="16" fill="hold" grpId="1" nodeType="clickEffect">
                                  <p:stCondLst>
                                    <p:cond delay="0"/>
                                  </p:stCondLst>
                                  <p:childTnLst>
                                    <p:set>
                                      <p:cBhvr>
                                        <p:cTn id="77" dur="1" fill="hold">
                                          <p:stCondLst>
                                            <p:cond delay="0"/>
                                          </p:stCondLst>
                                        </p:cTn>
                                        <p:tgtEl>
                                          <p:spTgt spid="11280"/>
                                        </p:tgtEl>
                                        <p:attrNameLst>
                                          <p:attrName>style.visibility</p:attrName>
                                        </p:attrNameLst>
                                      </p:cBhvr>
                                      <p:to>
                                        <p:strVal val="visible"/>
                                      </p:to>
                                    </p:set>
                                    <p:animEffect transition="in" filter="diamond(in)">
                                      <p:cBhvr>
                                        <p:cTn id="78" dur="2000"/>
                                        <p:tgtEl>
                                          <p:spTgt spid="11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7" grpId="0" animBg="1" autoUpdateAnimBg="0"/>
      <p:bldP spid="11277" grpId="1" animBg="1" autoUpdateAnimBg="0"/>
      <p:bldP spid="11278" grpId="0" animBg="1"/>
      <p:bldP spid="11279" grpId="0" animBg="1" autoUpdateAnimBg="0"/>
      <p:bldP spid="11280" grpId="0" bldLvl="0" autoUpdateAnimBg="0"/>
      <p:bldP spid="11280" grpId="1" bldLvl="0" animBg="1" autoUpdateAnimBg="0"/>
      <p:bldP spid="11282" grpId="0" bldLvl="0" autoUpdateAnimBg="0"/>
      <p:bldP spid="11284"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bwMode="auto">
          <a:xfrm>
            <a:off x="250825" y="1471613"/>
            <a:ext cx="8274050" cy="4478337"/>
            <a:chOff x="0" y="0"/>
            <a:chExt cx="5212" cy="2821"/>
          </a:xfrm>
        </p:grpSpPr>
        <p:sp>
          <p:nvSpPr>
            <p:cNvPr id="12291" name="AutoShape 3"/>
            <p:cNvSpPr>
              <a:spLocks noChangeArrowheads="1"/>
            </p:cNvSpPr>
            <p:nvPr/>
          </p:nvSpPr>
          <p:spPr bwMode="auto">
            <a:xfrm>
              <a:off x="1070" y="0"/>
              <a:ext cx="3085" cy="545"/>
            </a:xfrm>
            <a:prstGeom prst="roundRect">
              <a:avLst>
                <a:gd name="adj" fmla="val 50000"/>
              </a:avLst>
            </a:prstGeom>
            <a:solidFill>
              <a:srgbClr val="99CC00"/>
            </a:solidFill>
            <a:ln w="38100">
              <a:solidFill>
                <a:srgbClr val="6399AB"/>
              </a:solidFill>
              <a:round/>
            </a:ln>
          </p:spPr>
          <p:txBody>
            <a:bodyPr lIns="46990" tIns="43180" rIns="46990" bIns="43180" anchor="ctr" anchorCtr="1"/>
            <a:lstStyle/>
            <a:p>
              <a:endParaRPr lang="zh-CN" altLang="en-US" sz="3200" b="1">
                <a:solidFill>
                  <a:srgbClr val="FF0000"/>
                </a:solidFill>
                <a:ea typeface="楷体_GB2312" pitchFamily="49" charset="-122"/>
              </a:endParaRPr>
            </a:p>
          </p:txBody>
        </p:sp>
        <p:sp>
          <p:nvSpPr>
            <p:cNvPr id="12292" name="AutoShape 4"/>
            <p:cNvSpPr>
              <a:spLocks noChangeArrowheads="1"/>
            </p:cNvSpPr>
            <p:nvPr/>
          </p:nvSpPr>
          <p:spPr bwMode="auto">
            <a:xfrm>
              <a:off x="0" y="1233"/>
              <a:ext cx="1134" cy="1588"/>
            </a:xfrm>
            <a:prstGeom prst="roundRect">
              <a:avLst>
                <a:gd name="adj" fmla="val 16667"/>
              </a:avLst>
            </a:prstGeom>
            <a:solidFill>
              <a:srgbClr val="00CCFF"/>
            </a:solidFill>
            <a:ln w="38100">
              <a:solidFill>
                <a:srgbClr val="B1A35D"/>
              </a:solidFill>
              <a:round/>
            </a:ln>
          </p:spPr>
          <p:txBody>
            <a:bodyPr lIns="46990" tIns="43180" rIns="46990" bIns="43180" anchor="ctr" anchorCtr="1"/>
            <a:lstStyle/>
            <a:p>
              <a:endParaRPr lang="zh-CN" altLang="en-US" sz="3200" b="1">
                <a:latin typeface="楷体_GB2312" pitchFamily="49" charset="-122"/>
                <a:ea typeface="楷体_GB2312" pitchFamily="49" charset="-122"/>
              </a:endParaRPr>
            </a:p>
          </p:txBody>
        </p:sp>
        <p:sp>
          <p:nvSpPr>
            <p:cNvPr id="12293" name="AutoShape 5"/>
            <p:cNvSpPr>
              <a:spLocks noChangeArrowheads="1"/>
            </p:cNvSpPr>
            <p:nvPr/>
          </p:nvSpPr>
          <p:spPr bwMode="auto">
            <a:xfrm>
              <a:off x="1399" y="1233"/>
              <a:ext cx="1134" cy="1588"/>
            </a:xfrm>
            <a:prstGeom prst="roundRect">
              <a:avLst>
                <a:gd name="adj" fmla="val 16667"/>
              </a:avLst>
            </a:prstGeom>
            <a:solidFill>
              <a:srgbClr val="CC99FF"/>
            </a:solidFill>
            <a:ln w="25400">
              <a:solidFill>
                <a:srgbClr val="E0AD12"/>
              </a:solidFill>
              <a:round/>
            </a:ln>
          </p:spPr>
          <p:txBody>
            <a:bodyPr lIns="46990" tIns="43180" rIns="46990" bIns="43180" anchor="ctr" anchorCtr="1"/>
            <a:lstStyle/>
            <a:p>
              <a:endParaRPr lang="zh-CN" altLang="en-US" sz="3200" b="1">
                <a:latin typeface="楷体_GB2312" pitchFamily="49" charset="-122"/>
                <a:ea typeface="楷体_GB2312" pitchFamily="49" charset="-122"/>
              </a:endParaRPr>
            </a:p>
          </p:txBody>
        </p:sp>
        <p:sp>
          <p:nvSpPr>
            <p:cNvPr id="12294" name="AutoShape 6"/>
            <p:cNvSpPr>
              <a:spLocks noChangeArrowheads="1"/>
            </p:cNvSpPr>
            <p:nvPr/>
          </p:nvSpPr>
          <p:spPr bwMode="auto">
            <a:xfrm>
              <a:off x="2788" y="1233"/>
              <a:ext cx="1134" cy="1588"/>
            </a:xfrm>
            <a:prstGeom prst="roundRect">
              <a:avLst>
                <a:gd name="adj" fmla="val 16667"/>
              </a:avLst>
            </a:prstGeom>
            <a:solidFill>
              <a:srgbClr val="CCFFCC"/>
            </a:solidFill>
            <a:ln w="38100">
              <a:solidFill>
                <a:srgbClr val="A1A646"/>
              </a:solidFill>
              <a:round/>
            </a:ln>
          </p:spPr>
          <p:txBody>
            <a:bodyPr lIns="46990" tIns="43180" rIns="46990" bIns="43180" anchor="ctr" anchorCtr="1"/>
            <a:lstStyle/>
            <a:p>
              <a:endParaRPr lang="zh-CN" altLang="en-US" sz="3200" b="1">
                <a:latin typeface="楷体_GB2312" pitchFamily="49" charset="-122"/>
                <a:ea typeface="楷体_GB2312" pitchFamily="49" charset="-122"/>
              </a:endParaRPr>
            </a:p>
          </p:txBody>
        </p:sp>
        <p:sp>
          <p:nvSpPr>
            <p:cNvPr id="12295" name="AutoShape 7"/>
            <p:cNvSpPr>
              <a:spLocks noChangeArrowheads="1"/>
            </p:cNvSpPr>
            <p:nvPr/>
          </p:nvSpPr>
          <p:spPr bwMode="auto">
            <a:xfrm>
              <a:off x="4078" y="1233"/>
              <a:ext cx="1134" cy="1588"/>
            </a:xfrm>
            <a:prstGeom prst="roundRect">
              <a:avLst>
                <a:gd name="adj" fmla="val 16667"/>
              </a:avLst>
            </a:prstGeom>
            <a:solidFill>
              <a:srgbClr val="FF99CC"/>
            </a:solidFill>
            <a:ln w="38100">
              <a:solidFill>
                <a:srgbClr val="D97300"/>
              </a:solidFill>
              <a:round/>
            </a:ln>
          </p:spPr>
          <p:txBody>
            <a:bodyPr lIns="46990" tIns="43180" rIns="46990" bIns="43180" anchor="ctr" anchorCtr="1"/>
            <a:lstStyle/>
            <a:p>
              <a:endParaRPr lang="zh-CN" altLang="en-US" sz="3200" b="1">
                <a:latin typeface="楷体_GB2312" pitchFamily="49" charset="-122"/>
                <a:ea typeface="楷体_GB2312" pitchFamily="49" charset="-122"/>
              </a:endParaRPr>
            </a:p>
          </p:txBody>
        </p:sp>
        <p:sp>
          <p:nvSpPr>
            <p:cNvPr id="12296" name="Line 8"/>
            <p:cNvSpPr>
              <a:spLocks noChangeShapeType="1"/>
            </p:cNvSpPr>
            <p:nvPr/>
          </p:nvSpPr>
          <p:spPr bwMode="auto">
            <a:xfrm flipV="1">
              <a:off x="544" y="553"/>
              <a:ext cx="1179" cy="680"/>
            </a:xfrm>
            <a:prstGeom prst="line">
              <a:avLst/>
            </a:prstGeom>
            <a:noFill/>
            <a:ln w="76200">
              <a:solidFill>
                <a:srgbClr val="0000FF"/>
              </a:solidFill>
              <a:round/>
              <a:tailEnd type="triangle" w="med" len="med"/>
            </a:ln>
          </p:spPr>
          <p:txBody>
            <a:bodyPr/>
            <a:lstStyle/>
            <a:p>
              <a:endParaRPr lang="zh-CN" altLang="en-US" sz="3200"/>
            </a:p>
          </p:txBody>
        </p:sp>
        <p:sp>
          <p:nvSpPr>
            <p:cNvPr id="12297" name="Line 9"/>
            <p:cNvSpPr>
              <a:spLocks noChangeShapeType="1"/>
            </p:cNvSpPr>
            <p:nvPr/>
          </p:nvSpPr>
          <p:spPr bwMode="auto">
            <a:xfrm flipV="1">
              <a:off x="1995" y="553"/>
              <a:ext cx="91" cy="680"/>
            </a:xfrm>
            <a:prstGeom prst="line">
              <a:avLst/>
            </a:prstGeom>
            <a:noFill/>
            <a:ln w="76200">
              <a:solidFill>
                <a:srgbClr val="E0AD12"/>
              </a:solidFill>
              <a:round/>
              <a:tailEnd type="triangle" w="med" len="med"/>
            </a:ln>
          </p:spPr>
          <p:txBody>
            <a:bodyPr/>
            <a:lstStyle/>
            <a:p>
              <a:endParaRPr lang="zh-CN" altLang="en-US" sz="3200"/>
            </a:p>
          </p:txBody>
        </p:sp>
        <p:sp>
          <p:nvSpPr>
            <p:cNvPr id="12298" name="Line 10"/>
            <p:cNvSpPr>
              <a:spLocks noChangeShapeType="1"/>
            </p:cNvSpPr>
            <p:nvPr/>
          </p:nvSpPr>
          <p:spPr bwMode="auto">
            <a:xfrm flipH="1" flipV="1">
              <a:off x="3021" y="553"/>
              <a:ext cx="318" cy="680"/>
            </a:xfrm>
            <a:prstGeom prst="line">
              <a:avLst/>
            </a:prstGeom>
            <a:noFill/>
            <a:ln w="76200">
              <a:solidFill>
                <a:srgbClr val="FFFF00"/>
              </a:solidFill>
              <a:round/>
              <a:tailEnd type="triangle" w="med" len="med"/>
            </a:ln>
          </p:spPr>
          <p:txBody>
            <a:bodyPr lIns="45720" tIns="44450" rIns="45720" bIns="44450" anchor="ctr" anchorCtr="1"/>
            <a:lstStyle/>
            <a:p>
              <a:endParaRPr lang="zh-CN" altLang="en-US" sz="3200"/>
            </a:p>
          </p:txBody>
        </p:sp>
        <p:sp>
          <p:nvSpPr>
            <p:cNvPr id="12299" name="Line 11"/>
            <p:cNvSpPr>
              <a:spLocks noChangeShapeType="1"/>
            </p:cNvSpPr>
            <p:nvPr/>
          </p:nvSpPr>
          <p:spPr bwMode="auto">
            <a:xfrm flipH="1" flipV="1">
              <a:off x="3447" y="553"/>
              <a:ext cx="1225" cy="680"/>
            </a:xfrm>
            <a:prstGeom prst="line">
              <a:avLst/>
            </a:prstGeom>
            <a:noFill/>
            <a:ln w="76200">
              <a:solidFill>
                <a:srgbClr val="00FF00"/>
              </a:solidFill>
              <a:round/>
              <a:tailEnd type="triangle" w="med" len="med"/>
            </a:ln>
          </p:spPr>
          <p:txBody>
            <a:bodyPr lIns="45720" tIns="44450" rIns="45720" bIns="44450" anchor="ctr" anchorCtr="1"/>
            <a:lstStyle/>
            <a:p>
              <a:endParaRPr lang="zh-CN" altLang="en-US" sz="3200"/>
            </a:p>
          </p:txBody>
        </p:sp>
      </p:grpSp>
      <p:pic>
        <p:nvPicPr>
          <p:cNvPr id="12300" name="Picture 12" descr="闪电"/>
          <p:cNvPicPr>
            <a:picLocks noChangeAspect="1" noChangeArrowheads="1"/>
          </p:cNvPicPr>
          <p:nvPr/>
        </p:nvPicPr>
        <p:blipFill>
          <a:blip r:embed="rId1" cstate="print"/>
          <a:srcRect/>
          <a:stretch>
            <a:fillRect/>
          </a:stretch>
        </p:blipFill>
        <p:spPr bwMode="auto">
          <a:xfrm>
            <a:off x="-8508" y="0"/>
            <a:ext cx="9152508" cy="1124744"/>
          </a:xfrm>
          <a:prstGeom prst="rect">
            <a:avLst/>
          </a:prstGeom>
          <a:noFill/>
          <a:ln w="9525">
            <a:noFill/>
            <a:miter lim="800000"/>
            <a:headEnd/>
            <a:tailEnd/>
          </a:ln>
        </p:spPr>
      </p:pic>
      <p:sp>
        <p:nvSpPr>
          <p:cNvPr id="12301" name="WordArt 13"/>
          <p:cNvSpPr>
            <a:spLocks noChangeArrowheads="1" noChangeShapeType="1"/>
          </p:cNvSpPr>
          <p:nvPr/>
        </p:nvSpPr>
        <p:spPr bwMode="auto">
          <a:xfrm>
            <a:off x="323528" y="1340768"/>
            <a:ext cx="792088" cy="1800200"/>
          </a:xfrm>
          <a:prstGeom prst="rect">
            <a:avLst/>
          </a:prstGeom>
        </p:spPr>
        <p:txBody>
          <a:bodyPr wrap="none" fromWordArt="1">
            <a:prstTxWarp prst="textPlain">
              <a:avLst>
                <a:gd name="adj" fmla="val 37793"/>
              </a:avLst>
            </a:prstTxWarp>
            <a:scene3d>
              <a:camera prst="legacyPerspectiveTopLeft"/>
              <a:lightRig rig="legacyNormal3" dir="r"/>
            </a:scene3d>
            <a:sp3d extrusionH="201600" prstMaterial="legacyMatte">
              <a:extrusionClr>
                <a:srgbClr val="FFFFFF"/>
              </a:extrusionClr>
            </a:sp3d>
          </a:bodyPr>
          <a:lstStyle/>
          <a:p>
            <a:pPr algn="ctr"/>
            <a:r>
              <a:rPr lang="zh-CN" altLang="en-US" sz="3600" b="1" i="1" dirty="0" smtClean="0">
                <a:ln w="9525">
                  <a:round/>
                </a:ln>
                <a:latin typeface="宋体" panose="02010600030101010101" pitchFamily="2" charset="-122"/>
                <a:ea typeface="宋体" panose="02010600030101010101" pitchFamily="2" charset="-122"/>
              </a:rPr>
              <a:t>暴</a:t>
            </a:r>
            <a:endParaRPr lang="en-US" altLang="zh-CN" sz="3600" b="1" i="1" dirty="0" smtClean="0">
              <a:ln w="9525">
                <a:round/>
              </a:ln>
              <a:latin typeface="宋体" panose="02010600030101010101" pitchFamily="2" charset="-122"/>
              <a:ea typeface="宋体" panose="02010600030101010101" pitchFamily="2" charset="-122"/>
            </a:endParaRPr>
          </a:p>
          <a:p>
            <a:pPr algn="ctr"/>
            <a:r>
              <a:rPr lang="zh-CN" altLang="en-US" sz="3600" b="1" i="1" dirty="0" smtClean="0">
                <a:ln w="9525">
                  <a:round/>
                </a:ln>
                <a:latin typeface="宋体" panose="02010600030101010101" pitchFamily="2" charset="-122"/>
                <a:ea typeface="宋体" panose="02010600030101010101" pitchFamily="2" charset="-122"/>
              </a:rPr>
              <a:t>风</a:t>
            </a:r>
            <a:endParaRPr lang="en-US" altLang="zh-CN" sz="3600" b="1" i="1" dirty="0" smtClean="0">
              <a:ln w="9525">
                <a:round/>
              </a:ln>
              <a:latin typeface="宋体" panose="02010600030101010101" pitchFamily="2" charset="-122"/>
              <a:ea typeface="宋体" panose="02010600030101010101" pitchFamily="2" charset="-122"/>
            </a:endParaRPr>
          </a:p>
          <a:p>
            <a:pPr algn="ctr"/>
            <a:r>
              <a:rPr lang="zh-CN" altLang="en-US" sz="3600" b="1" i="1" dirty="0" smtClean="0">
                <a:ln w="9525">
                  <a:round/>
                </a:ln>
                <a:latin typeface="宋体" panose="02010600030101010101" pitchFamily="2" charset="-122"/>
                <a:ea typeface="宋体" panose="02010600030101010101" pitchFamily="2" charset="-122"/>
              </a:rPr>
              <a:t>雨</a:t>
            </a:r>
            <a:endParaRPr lang="zh-CN" altLang="en-US" sz="3600" b="1" i="1" dirty="0">
              <a:ln w="9525">
                <a:round/>
              </a:ln>
              <a:latin typeface="宋体" panose="02010600030101010101" pitchFamily="2" charset="-122"/>
              <a:ea typeface="宋体" panose="02010600030101010101" pitchFamily="2" charset="-122"/>
            </a:endParaRPr>
          </a:p>
        </p:txBody>
      </p:sp>
      <p:sp>
        <p:nvSpPr>
          <p:cNvPr id="12303" name="Text Box 15"/>
          <p:cNvSpPr txBox="1">
            <a:spLocks noChangeArrowheads="1"/>
          </p:cNvSpPr>
          <p:nvPr/>
        </p:nvSpPr>
        <p:spPr bwMode="auto">
          <a:xfrm>
            <a:off x="2197100" y="1404938"/>
            <a:ext cx="4287838" cy="944562"/>
          </a:xfrm>
          <a:prstGeom prst="rect">
            <a:avLst/>
          </a:prstGeom>
          <a:noFill/>
          <a:ln w="9525">
            <a:noFill/>
            <a:miter lim="800000"/>
          </a:ln>
        </p:spPr>
        <p:txBody>
          <a:bodyPr>
            <a:spAutoFit/>
          </a:bodyPr>
          <a:lstStyle/>
          <a:p>
            <a:r>
              <a:rPr lang="zh-CN" altLang="en-US" sz="2800" b="1" dirty="0">
                <a:solidFill>
                  <a:srgbClr val="FF0000"/>
                </a:solidFill>
                <a:ea typeface="楷体_GB2312" pitchFamily="49" charset="-122"/>
              </a:rPr>
              <a:t>作用：暴风雨给了杜小康成长的机会和舞台。</a:t>
            </a:r>
            <a:endParaRPr lang="zh-CN" altLang="en-US" sz="2800" b="1" dirty="0">
              <a:solidFill>
                <a:srgbClr val="FF0000"/>
              </a:solidFill>
              <a:ea typeface="楷体_GB2312" pitchFamily="49" charset="-122"/>
            </a:endParaRPr>
          </a:p>
        </p:txBody>
      </p:sp>
      <p:sp>
        <p:nvSpPr>
          <p:cNvPr id="12304" name="Text Box 16"/>
          <p:cNvSpPr txBox="1">
            <a:spLocks noChangeArrowheads="1"/>
          </p:cNvSpPr>
          <p:nvPr/>
        </p:nvSpPr>
        <p:spPr bwMode="auto">
          <a:xfrm>
            <a:off x="250825" y="4365625"/>
            <a:ext cx="1812925" cy="584775"/>
          </a:xfrm>
          <a:prstGeom prst="rect">
            <a:avLst/>
          </a:prstGeom>
          <a:noFill/>
          <a:ln w="9525">
            <a:noFill/>
            <a:miter lim="800000"/>
          </a:ln>
        </p:spPr>
        <p:txBody>
          <a:bodyPr>
            <a:spAutoFit/>
          </a:bodyPr>
          <a:lstStyle/>
          <a:p>
            <a:r>
              <a:rPr lang="zh-CN" altLang="en-US" sz="3200" b="1" dirty="0">
                <a:latin typeface="楷体_GB2312" pitchFamily="49" charset="-122"/>
                <a:ea typeface="楷体_GB2312" pitchFamily="49" charset="-122"/>
              </a:rPr>
              <a:t>“雷声”</a:t>
            </a:r>
            <a:endParaRPr lang="zh-CN" altLang="en-US" sz="3200" b="1" dirty="0">
              <a:latin typeface="楷体_GB2312" pitchFamily="49" charset="-122"/>
              <a:ea typeface="楷体_GB2312" pitchFamily="49" charset="-122"/>
            </a:endParaRPr>
          </a:p>
        </p:txBody>
      </p:sp>
      <p:sp>
        <p:nvSpPr>
          <p:cNvPr id="12305" name="Text Box 17"/>
          <p:cNvSpPr txBox="1">
            <a:spLocks noChangeArrowheads="1"/>
          </p:cNvSpPr>
          <p:nvPr/>
        </p:nvSpPr>
        <p:spPr bwMode="auto">
          <a:xfrm>
            <a:off x="2339752" y="3645024"/>
            <a:ext cx="2343150" cy="2062103"/>
          </a:xfrm>
          <a:prstGeom prst="rect">
            <a:avLst/>
          </a:prstGeom>
          <a:noFill/>
          <a:ln w="9525">
            <a:noFill/>
            <a:miter lim="800000"/>
          </a:ln>
        </p:spPr>
        <p:txBody>
          <a:bodyPr>
            <a:spAutoFit/>
          </a:bodyPr>
          <a:lstStyle/>
          <a:p>
            <a:r>
              <a:rPr lang="zh-CN" altLang="en-US" sz="3200" b="1" dirty="0">
                <a:latin typeface="楷体_GB2312" pitchFamily="49" charset="-122"/>
                <a:ea typeface="楷体_GB2312" pitchFamily="49" charset="-122"/>
              </a:rPr>
              <a:t>“如万辆</a:t>
            </a:r>
            <a:endParaRPr lang="zh-CN" altLang="en-US" sz="3200" b="1" dirty="0">
              <a:latin typeface="楷体_GB2312" pitchFamily="49" charset="-122"/>
              <a:ea typeface="楷体_GB2312" pitchFamily="49" charset="-122"/>
            </a:endParaRPr>
          </a:p>
          <a:p>
            <a:r>
              <a:rPr lang="zh-CN" altLang="en-US" sz="3200" b="1" dirty="0">
                <a:latin typeface="楷体_GB2312" pitchFamily="49" charset="-122"/>
                <a:ea typeface="楷体_GB2312" pitchFamily="49" charset="-122"/>
              </a:rPr>
              <a:t>  战车从</a:t>
            </a:r>
            <a:endParaRPr lang="zh-CN" altLang="en-US" sz="3200" b="1" dirty="0">
              <a:latin typeface="楷体_GB2312" pitchFamily="49" charset="-122"/>
              <a:ea typeface="楷体_GB2312" pitchFamily="49" charset="-122"/>
            </a:endParaRPr>
          </a:p>
          <a:p>
            <a:r>
              <a:rPr lang="zh-CN" altLang="en-US" sz="3200" b="1" dirty="0">
                <a:latin typeface="楷体_GB2312" pitchFamily="49" charset="-122"/>
                <a:ea typeface="楷体_GB2312" pitchFamily="49" charset="-122"/>
              </a:rPr>
              <a:t>  天边滚</a:t>
            </a:r>
            <a:endParaRPr lang="zh-CN" altLang="en-US" sz="3200" b="1" dirty="0">
              <a:latin typeface="楷体_GB2312" pitchFamily="49" charset="-122"/>
              <a:ea typeface="楷体_GB2312" pitchFamily="49" charset="-122"/>
            </a:endParaRPr>
          </a:p>
          <a:p>
            <a:r>
              <a:rPr lang="zh-CN" altLang="en-US" sz="3200" b="1" dirty="0">
                <a:latin typeface="楷体_GB2312" pitchFamily="49" charset="-122"/>
                <a:ea typeface="楷体_GB2312" pitchFamily="49" charset="-122"/>
              </a:rPr>
              <a:t>  动过来”</a:t>
            </a:r>
            <a:endParaRPr lang="zh-CN" altLang="en-US" sz="3200" b="1" dirty="0">
              <a:latin typeface="楷体_GB2312" pitchFamily="49" charset="-122"/>
              <a:ea typeface="楷体_GB2312" pitchFamily="49" charset="-122"/>
            </a:endParaRPr>
          </a:p>
        </p:txBody>
      </p:sp>
      <p:sp>
        <p:nvSpPr>
          <p:cNvPr id="12306" name="Text Box 18"/>
          <p:cNvSpPr txBox="1">
            <a:spLocks noChangeArrowheads="1"/>
          </p:cNvSpPr>
          <p:nvPr/>
        </p:nvSpPr>
        <p:spPr bwMode="auto">
          <a:xfrm>
            <a:off x="4756150" y="4410075"/>
            <a:ext cx="1728788" cy="1077218"/>
          </a:xfrm>
          <a:prstGeom prst="rect">
            <a:avLst/>
          </a:prstGeom>
          <a:noFill/>
          <a:ln w="9525">
            <a:noFill/>
            <a:miter lim="800000"/>
          </a:ln>
        </p:spPr>
        <p:txBody>
          <a:bodyPr>
            <a:spAutoFit/>
          </a:bodyPr>
          <a:lstStyle/>
          <a:p>
            <a:r>
              <a:rPr lang="zh-CN" altLang="en-US" sz="3200" b="1" dirty="0">
                <a:latin typeface="楷体_GB2312" pitchFamily="49" charset="-122"/>
                <a:ea typeface="楷体_GB2312" pitchFamily="49" charset="-122"/>
              </a:rPr>
              <a:t>“天昏</a:t>
            </a:r>
            <a:endParaRPr lang="zh-CN" altLang="en-US" sz="3200" b="1" dirty="0">
              <a:latin typeface="楷体_GB2312" pitchFamily="49" charset="-122"/>
              <a:ea typeface="楷体_GB2312" pitchFamily="49" charset="-122"/>
            </a:endParaRPr>
          </a:p>
          <a:p>
            <a:r>
              <a:rPr lang="zh-CN" altLang="en-US" sz="3200" b="1" dirty="0">
                <a:latin typeface="楷体_GB2312" pitchFamily="49" charset="-122"/>
                <a:ea typeface="楷体_GB2312" pitchFamily="49" charset="-122"/>
              </a:rPr>
              <a:t>  地暗”</a:t>
            </a:r>
            <a:endParaRPr lang="zh-CN" altLang="en-US" sz="3200" b="1" dirty="0">
              <a:latin typeface="楷体_GB2312" pitchFamily="49" charset="-122"/>
              <a:ea typeface="楷体_GB2312" pitchFamily="49" charset="-122"/>
            </a:endParaRPr>
          </a:p>
        </p:txBody>
      </p:sp>
      <p:sp>
        <p:nvSpPr>
          <p:cNvPr id="12307" name="Text Box 19"/>
          <p:cNvSpPr txBox="1">
            <a:spLocks noChangeArrowheads="1"/>
          </p:cNvSpPr>
          <p:nvPr/>
        </p:nvSpPr>
        <p:spPr bwMode="auto">
          <a:xfrm>
            <a:off x="7005638" y="3789363"/>
            <a:ext cx="1519237" cy="2062103"/>
          </a:xfrm>
          <a:prstGeom prst="rect">
            <a:avLst/>
          </a:prstGeom>
          <a:noFill/>
          <a:ln w="9525">
            <a:noFill/>
            <a:miter lim="800000"/>
          </a:ln>
        </p:spPr>
        <p:txBody>
          <a:bodyPr>
            <a:spAutoFit/>
          </a:bodyPr>
          <a:lstStyle/>
          <a:p>
            <a:r>
              <a:rPr lang="zh-CN" altLang="en-US" sz="3200" b="1" dirty="0">
                <a:latin typeface="楷体_GB2312" pitchFamily="49" charset="-122"/>
                <a:ea typeface="楷体_GB2312" pitchFamily="49" charset="-122"/>
              </a:rPr>
              <a:t>“仿佛世界已经到了末日”</a:t>
            </a:r>
            <a:endParaRPr lang="zh-CN" altLang="en-US" sz="3200" b="1" dirty="0">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2301"/>
                                        </p:tgtEl>
                                        <p:attrNameLst>
                                          <p:attrName>style.visibility</p:attrName>
                                        </p:attrNameLst>
                                      </p:cBhvr>
                                      <p:to>
                                        <p:strVal val="visible"/>
                                      </p:to>
                                    </p:set>
                                    <p:animEffect transition="in" filter="wipe(down)">
                                      <p:cBhvr>
                                        <p:cTn id="7" dur="580">
                                          <p:stCondLst>
                                            <p:cond delay="0"/>
                                          </p:stCondLst>
                                        </p:cTn>
                                        <p:tgtEl>
                                          <p:spTgt spid="12301"/>
                                        </p:tgtEl>
                                      </p:cBhvr>
                                    </p:animEffect>
                                    <p:anim calcmode="lin" valueType="num">
                                      <p:cBhvr>
                                        <p:cTn id="8" dur="1822">
                                          <p:stCondLst>
                                            <p:cond delay="0"/>
                                          </p:stCondLst>
                                        </p:cTn>
                                        <p:tgtEl>
                                          <p:spTgt spid="12301"/>
                                        </p:tgtEl>
                                        <p:attrNameLst>
                                          <p:attrName>ppt_x</p:attrName>
                                        </p:attrNameLst>
                                      </p:cBhvr>
                                      <p:tavLst>
                                        <p:tav tm="0">
                                          <p:val>
                                            <p:strVal val="#ppt_x-0.25"/>
                                          </p:val>
                                        </p:tav>
                                        <p:tav tm="100000">
                                          <p:val>
                                            <p:strVal val="#ppt_x"/>
                                          </p:val>
                                        </p:tav>
                                      </p:tavLst>
                                    </p:anim>
                                    <p:anim calcmode="lin" valueType="num">
                                      <p:cBhvr>
                                        <p:cTn id="9" dur="664">
                                          <p:stCondLst>
                                            <p:cond delay="0"/>
                                          </p:stCondLst>
                                        </p:cTn>
                                        <p:tgtEl>
                                          <p:spTgt spid="12301"/>
                                        </p:tgtEl>
                                        <p:attrNameLst>
                                          <p:attrName>ppt_y</p:attrName>
                                        </p:attrNameLst>
                                      </p:cBhvr>
                                      <p:tavLst>
                                        <p:tav tm="0" fmla="#ppt_y-sin(pi*$)/3">
                                          <p:val>
                                            <p:fltVal val="0.5"/>
                                          </p:val>
                                        </p:tav>
                                        <p:tav tm="100000">
                                          <p:val>
                                            <p:fltVal val="1"/>
                                          </p:val>
                                        </p:tav>
                                      </p:tavLst>
                                    </p:anim>
                                    <p:anim calcmode="lin" valueType="num">
                                      <p:cBhvr>
                                        <p:cTn id="10" dur="664">
                                          <p:stCondLst>
                                            <p:cond delay="664"/>
                                          </p:stCondLst>
                                        </p:cTn>
                                        <p:tgtEl>
                                          <p:spTgt spid="12301"/>
                                        </p:tgtEl>
                                        <p:attrNameLst>
                                          <p:attrName>ppt_y</p:attrName>
                                        </p:attrNameLst>
                                      </p:cBhvr>
                                      <p:tavLst>
                                        <p:tav tm="0" fmla="#ppt_y-sin(pi*$)/9">
                                          <p:val>
                                            <p:fltVal val="0"/>
                                          </p:val>
                                        </p:tav>
                                        <p:tav tm="100000">
                                          <p:val>
                                            <p:fltVal val="1"/>
                                          </p:val>
                                        </p:tav>
                                      </p:tavLst>
                                    </p:anim>
                                    <p:anim calcmode="lin" valueType="num">
                                      <p:cBhvr>
                                        <p:cTn id="11" dur="332">
                                          <p:stCondLst>
                                            <p:cond delay="1324"/>
                                          </p:stCondLst>
                                        </p:cTn>
                                        <p:tgtEl>
                                          <p:spTgt spid="12301"/>
                                        </p:tgtEl>
                                        <p:attrNameLst>
                                          <p:attrName>ppt_y</p:attrName>
                                        </p:attrNameLst>
                                      </p:cBhvr>
                                      <p:tavLst>
                                        <p:tav tm="0" fmla="#ppt_y-sin(pi*$)/27">
                                          <p:val>
                                            <p:fltVal val="0"/>
                                          </p:val>
                                        </p:tav>
                                        <p:tav tm="100000">
                                          <p:val>
                                            <p:fltVal val="1"/>
                                          </p:val>
                                        </p:tav>
                                      </p:tavLst>
                                    </p:anim>
                                    <p:anim calcmode="lin" valueType="num">
                                      <p:cBhvr>
                                        <p:cTn id="12" dur="164">
                                          <p:stCondLst>
                                            <p:cond delay="1656"/>
                                          </p:stCondLst>
                                        </p:cTn>
                                        <p:tgtEl>
                                          <p:spTgt spid="12301"/>
                                        </p:tgtEl>
                                        <p:attrNameLst>
                                          <p:attrName>ppt_y</p:attrName>
                                        </p:attrNameLst>
                                      </p:cBhvr>
                                      <p:tavLst>
                                        <p:tav tm="0" fmla="#ppt_y-sin(pi*$)/81">
                                          <p:val>
                                            <p:fltVal val="0"/>
                                          </p:val>
                                        </p:tav>
                                        <p:tav tm="100000">
                                          <p:val>
                                            <p:fltVal val="1"/>
                                          </p:val>
                                        </p:tav>
                                      </p:tavLst>
                                    </p:anim>
                                    <p:animScale>
                                      <p:cBhvr>
                                        <p:cTn id="13" dur="26">
                                          <p:stCondLst>
                                            <p:cond delay="650"/>
                                          </p:stCondLst>
                                        </p:cTn>
                                        <p:tgtEl>
                                          <p:spTgt spid="12301"/>
                                        </p:tgtEl>
                                      </p:cBhvr>
                                      <p:to x="100000" y="60000"/>
                                    </p:animScale>
                                    <p:animScale>
                                      <p:cBhvr>
                                        <p:cTn id="14" dur="166" decel="50000">
                                          <p:stCondLst>
                                            <p:cond delay="676"/>
                                          </p:stCondLst>
                                        </p:cTn>
                                        <p:tgtEl>
                                          <p:spTgt spid="12301"/>
                                        </p:tgtEl>
                                      </p:cBhvr>
                                      <p:to x="100000" y="100000"/>
                                    </p:animScale>
                                    <p:animScale>
                                      <p:cBhvr>
                                        <p:cTn id="15" dur="26">
                                          <p:stCondLst>
                                            <p:cond delay="1312"/>
                                          </p:stCondLst>
                                        </p:cTn>
                                        <p:tgtEl>
                                          <p:spTgt spid="12301"/>
                                        </p:tgtEl>
                                      </p:cBhvr>
                                      <p:to x="100000" y="80000"/>
                                    </p:animScale>
                                    <p:animScale>
                                      <p:cBhvr>
                                        <p:cTn id="16" dur="166" decel="50000">
                                          <p:stCondLst>
                                            <p:cond delay="1338"/>
                                          </p:stCondLst>
                                        </p:cTn>
                                        <p:tgtEl>
                                          <p:spTgt spid="12301"/>
                                        </p:tgtEl>
                                      </p:cBhvr>
                                      <p:to x="100000" y="100000"/>
                                    </p:animScale>
                                    <p:animScale>
                                      <p:cBhvr>
                                        <p:cTn id="17" dur="26">
                                          <p:stCondLst>
                                            <p:cond delay="1642"/>
                                          </p:stCondLst>
                                        </p:cTn>
                                        <p:tgtEl>
                                          <p:spTgt spid="12301"/>
                                        </p:tgtEl>
                                      </p:cBhvr>
                                      <p:to x="100000" y="90000"/>
                                    </p:animScale>
                                    <p:animScale>
                                      <p:cBhvr>
                                        <p:cTn id="18" dur="166" decel="50000">
                                          <p:stCondLst>
                                            <p:cond delay="1668"/>
                                          </p:stCondLst>
                                        </p:cTn>
                                        <p:tgtEl>
                                          <p:spTgt spid="12301"/>
                                        </p:tgtEl>
                                      </p:cBhvr>
                                      <p:to x="100000" y="100000"/>
                                    </p:animScale>
                                    <p:animScale>
                                      <p:cBhvr>
                                        <p:cTn id="19" dur="26">
                                          <p:stCondLst>
                                            <p:cond delay="1808"/>
                                          </p:stCondLst>
                                        </p:cTn>
                                        <p:tgtEl>
                                          <p:spTgt spid="12301"/>
                                        </p:tgtEl>
                                      </p:cBhvr>
                                      <p:to x="100000" y="95000"/>
                                    </p:animScale>
                                    <p:animScale>
                                      <p:cBhvr>
                                        <p:cTn id="20" dur="166" decel="50000">
                                          <p:stCondLst>
                                            <p:cond delay="1834"/>
                                          </p:stCondLst>
                                        </p:cTn>
                                        <p:tgtEl>
                                          <p:spTgt spid="1230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8" presetClass="entr" presetSubtype="0" accel="50000" fill="hold" grpId="0" nodeType="clickEffect">
                                  <p:stCondLst>
                                    <p:cond delay="0"/>
                                  </p:stCondLst>
                                  <p:iterate type="lt">
                                    <p:tmPct val="7000"/>
                                  </p:iterate>
                                  <p:childTnLst>
                                    <p:set>
                                      <p:cBhvr>
                                        <p:cTn id="24" dur="1" fill="hold">
                                          <p:stCondLst>
                                            <p:cond delay="0"/>
                                          </p:stCondLst>
                                        </p:cTn>
                                        <p:tgtEl>
                                          <p:spTgt spid="12304"/>
                                        </p:tgtEl>
                                        <p:attrNameLst>
                                          <p:attrName>style.visibility</p:attrName>
                                        </p:attrNameLst>
                                      </p:cBhvr>
                                      <p:to>
                                        <p:strVal val="visible"/>
                                      </p:to>
                                    </p:set>
                                    <p:set>
                                      <p:cBhvr>
                                        <p:cTn id="25" dur="455" fill="hold">
                                          <p:stCondLst>
                                            <p:cond delay="0"/>
                                          </p:stCondLst>
                                        </p:cTn>
                                        <p:tgtEl>
                                          <p:spTgt spid="12304"/>
                                        </p:tgtEl>
                                        <p:attrNameLst>
                                          <p:attrName>style.rotation</p:attrName>
                                        </p:attrNameLst>
                                      </p:cBhvr>
                                      <p:to>
                                        <p:strVal val="-45.0"/>
                                      </p:to>
                                    </p:set>
                                    <p:anim calcmode="lin" valueType="num">
                                      <p:cBhvr>
                                        <p:cTn id="26" dur="455" fill="hold">
                                          <p:stCondLst>
                                            <p:cond delay="455"/>
                                          </p:stCondLst>
                                        </p:cTn>
                                        <p:tgtEl>
                                          <p:spTgt spid="12304"/>
                                        </p:tgtEl>
                                        <p:attrNameLst>
                                          <p:attrName>style.rotation</p:attrName>
                                        </p:attrNameLst>
                                      </p:cBhvr>
                                      <p:tavLst>
                                        <p:tav tm="0">
                                          <p:val>
                                            <p:fltVal val="-45"/>
                                          </p:val>
                                        </p:tav>
                                        <p:tav tm="69900">
                                          <p:val>
                                            <p:fltVal val="45"/>
                                          </p:val>
                                        </p:tav>
                                        <p:tav tm="100000">
                                          <p:val>
                                            <p:fltVal val="0"/>
                                          </p:val>
                                        </p:tav>
                                      </p:tavLst>
                                    </p:anim>
                                    <p:anim calcmode="lin" valueType="num">
                                      <p:cBhvr>
                                        <p:cTn id="27" dur="455" fill="hold">
                                          <p:stCondLst>
                                            <p:cond delay="0"/>
                                          </p:stCondLst>
                                        </p:cTn>
                                        <p:tgtEl>
                                          <p:spTgt spid="12304"/>
                                        </p:tgtEl>
                                        <p:attrNameLst>
                                          <p:attrName>ppt_y</p:attrName>
                                        </p:attrNameLst>
                                      </p:cBhvr>
                                      <p:tavLst>
                                        <p:tav tm="0">
                                          <p:val>
                                            <p:strVal val="#ppt_y-1"/>
                                          </p:val>
                                        </p:tav>
                                        <p:tav tm="100000">
                                          <p:val>
                                            <p:strVal val="#ppt_y-(0.354*#ppt_w-0.172*#ppt_h)"/>
                                          </p:val>
                                        </p:tav>
                                      </p:tavLst>
                                    </p:anim>
                                    <p:anim calcmode="lin" valueType="num">
                                      <p:cBhvr>
                                        <p:cTn id="28" dur="156" decel="50000" autoRev="1" fill="hold">
                                          <p:stCondLst>
                                            <p:cond delay="455"/>
                                          </p:stCondLst>
                                        </p:cTn>
                                        <p:tgtEl>
                                          <p:spTgt spid="12304"/>
                                        </p:tgtEl>
                                        <p:attrNameLst>
                                          <p:attrName>ppt_y</p:attrName>
                                        </p:attrNameLst>
                                      </p:cBhvr>
                                      <p:tavLst>
                                        <p:tav tm="0">
                                          <p:val>
                                            <p:strVal val="#ppt_y-(0.354*#ppt_w-0.172*#ppt_h)"/>
                                          </p:val>
                                        </p:tav>
                                        <p:tav tm="100000">
                                          <p:val>
                                            <p:strVal val="#ppt_y-(0.354*#ppt_w-0.172*#ppt_h)-#ppt_h/2"/>
                                          </p:val>
                                        </p:tav>
                                      </p:tavLst>
                                    </p:anim>
                                    <p:anim calcmode="lin" valueType="num">
                                      <p:cBhvr>
                                        <p:cTn id="29" dur="136" fill="hold">
                                          <p:stCondLst>
                                            <p:cond delay="864"/>
                                          </p:stCondLst>
                                        </p:cTn>
                                        <p:tgtEl>
                                          <p:spTgt spid="12304"/>
                                        </p:tgtEl>
                                        <p:attrNameLst>
                                          <p:attrName>ppt_y</p:attrName>
                                        </p:attrNameLst>
                                      </p:cBhvr>
                                      <p:tavLst>
                                        <p:tav tm="0">
                                          <p:val>
                                            <p:strVal val="#ppt_y-(0.354*#ppt_w-0.172*#ppt_h)"/>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8" presetClass="entr" presetSubtype="12" fill="hold" grpId="0" nodeType="clickEffect">
                                  <p:stCondLst>
                                    <p:cond delay="0"/>
                                  </p:stCondLst>
                                  <p:childTnLst>
                                    <p:set>
                                      <p:cBhvr>
                                        <p:cTn id="33" dur="1" fill="hold">
                                          <p:stCondLst>
                                            <p:cond delay="0"/>
                                          </p:stCondLst>
                                        </p:cTn>
                                        <p:tgtEl>
                                          <p:spTgt spid="12305"/>
                                        </p:tgtEl>
                                        <p:attrNameLst>
                                          <p:attrName>style.visibility</p:attrName>
                                        </p:attrNameLst>
                                      </p:cBhvr>
                                      <p:to>
                                        <p:strVal val="visible"/>
                                      </p:to>
                                    </p:set>
                                    <p:animEffect transition="in" filter="strips(downLeft)">
                                      <p:cBhvr>
                                        <p:cTn id="34" dur="500"/>
                                        <p:tgtEl>
                                          <p:spTgt spid="12305"/>
                                        </p:tgtEl>
                                      </p:cBhvr>
                                    </p:animEffect>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12306"/>
                                        </p:tgtEl>
                                        <p:attrNameLst>
                                          <p:attrName>style.visibility</p:attrName>
                                        </p:attrNameLst>
                                      </p:cBhvr>
                                      <p:to>
                                        <p:strVal val="visible"/>
                                      </p:to>
                                    </p:set>
                                    <p:anim calcmode="lin" valueType="num">
                                      <p:cBhvr>
                                        <p:cTn id="39" dur="1000" fill="hold"/>
                                        <p:tgtEl>
                                          <p:spTgt spid="12306"/>
                                        </p:tgtEl>
                                        <p:attrNameLst>
                                          <p:attrName>ppt_w</p:attrName>
                                        </p:attrNameLst>
                                      </p:cBhvr>
                                      <p:tavLst>
                                        <p:tav tm="0">
                                          <p:val>
                                            <p:fltVal val="0"/>
                                          </p:val>
                                        </p:tav>
                                        <p:tav tm="100000">
                                          <p:val>
                                            <p:strVal val="#ppt_w"/>
                                          </p:val>
                                        </p:tav>
                                      </p:tavLst>
                                    </p:anim>
                                    <p:anim calcmode="lin" valueType="num">
                                      <p:cBhvr>
                                        <p:cTn id="40" dur="1000" fill="hold"/>
                                        <p:tgtEl>
                                          <p:spTgt spid="12306"/>
                                        </p:tgtEl>
                                        <p:attrNameLst>
                                          <p:attrName>ppt_h</p:attrName>
                                        </p:attrNameLst>
                                      </p:cBhvr>
                                      <p:tavLst>
                                        <p:tav tm="0">
                                          <p:val>
                                            <p:fltVal val="0"/>
                                          </p:val>
                                        </p:tav>
                                        <p:tav tm="100000">
                                          <p:val>
                                            <p:strVal val="#ppt_h"/>
                                          </p:val>
                                        </p:tav>
                                      </p:tavLst>
                                    </p:anim>
                                    <p:anim calcmode="lin" valueType="num">
                                      <p:cBhvr>
                                        <p:cTn id="41" dur="1000" fill="hold"/>
                                        <p:tgtEl>
                                          <p:spTgt spid="12306"/>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230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12307"/>
                                        </p:tgtEl>
                                        <p:attrNameLst>
                                          <p:attrName>style.visibility</p:attrName>
                                        </p:attrNameLst>
                                      </p:cBhvr>
                                      <p:to>
                                        <p:strVal val="visible"/>
                                      </p:to>
                                    </p:set>
                                    <p:animEffect transition="in" filter="circle(in)">
                                      <p:cBhvr>
                                        <p:cTn id="47" dur="2000"/>
                                        <p:tgtEl>
                                          <p:spTgt spid="12307"/>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grpId="0" nodeType="clickEffect">
                                  <p:stCondLst>
                                    <p:cond delay="0"/>
                                  </p:stCondLst>
                                  <p:childTnLst>
                                    <p:set>
                                      <p:cBhvr>
                                        <p:cTn id="51" dur="1" fill="hold">
                                          <p:stCondLst>
                                            <p:cond delay="0"/>
                                          </p:stCondLst>
                                        </p:cTn>
                                        <p:tgtEl>
                                          <p:spTgt spid="12303"/>
                                        </p:tgtEl>
                                        <p:attrNameLst>
                                          <p:attrName>style.visibility</p:attrName>
                                        </p:attrNameLst>
                                      </p:cBhvr>
                                      <p:to>
                                        <p:strVal val="visible"/>
                                      </p:to>
                                    </p:set>
                                    <p:animEffect transition="in" filter="diamond(in)">
                                      <p:cBhvr>
                                        <p:cTn id="52" dur="2000"/>
                                        <p:tgtEl>
                                          <p:spTgt spid="12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1" grpId="0" animBg="1"/>
      <p:bldP spid="12303" grpId="0" bldLvl="0" autoUpdateAnimBg="0"/>
      <p:bldP spid="12304" grpId="0" bldLvl="0" autoUpdateAnimBg="0"/>
      <p:bldP spid="12305" grpId="0" bldLvl="0" autoUpdateAnimBg="0"/>
      <p:bldP spid="12306" grpId="0" bldLvl="0" autoUpdateAnimBg="0"/>
      <p:bldP spid="12307"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ext Box 2"/>
          <p:cNvSpPr txBox="1">
            <a:spLocks noChangeArrowheads="1"/>
          </p:cNvSpPr>
          <p:nvPr/>
        </p:nvSpPr>
        <p:spPr bwMode="auto">
          <a:xfrm>
            <a:off x="0" y="0"/>
            <a:ext cx="5343525" cy="1006475"/>
          </a:xfrm>
          <a:prstGeom prst="rect">
            <a:avLst/>
          </a:prstGeom>
          <a:noFill/>
          <a:ln w="9525">
            <a:noFill/>
            <a:miter lim="800000"/>
          </a:ln>
          <a:effectLst/>
        </p:spPr>
        <p:txBody>
          <a:bodyPr>
            <a:spAutoFit/>
          </a:bodyPr>
          <a:lstStyle/>
          <a:p>
            <a:pPr>
              <a:spcBef>
                <a:spcPct val="50000"/>
              </a:spcBef>
            </a:pPr>
            <a:r>
              <a:rPr kumimoji="1" lang="zh-CN" altLang="en-US" sz="6000" b="1">
                <a:solidFill>
                  <a:srgbClr val="CC0000"/>
                </a:solidFill>
                <a:latin typeface="Times New Roman" panose="02020603050405020304" pitchFamily="18" charset="0"/>
              </a:rPr>
              <a:t>探讨主题：</a:t>
            </a:r>
            <a:endParaRPr kumimoji="1" lang="zh-CN" altLang="en-US" sz="6000" b="1">
              <a:solidFill>
                <a:srgbClr val="CC0000"/>
              </a:solidFill>
              <a:latin typeface="Times New Roman" panose="02020603050405020304" pitchFamily="18" charset="0"/>
            </a:endParaRPr>
          </a:p>
        </p:txBody>
      </p:sp>
      <p:sp>
        <p:nvSpPr>
          <p:cNvPr id="103427" name="Text Box 3"/>
          <p:cNvSpPr txBox="1">
            <a:spLocks noChangeArrowheads="1"/>
          </p:cNvSpPr>
          <p:nvPr/>
        </p:nvSpPr>
        <p:spPr bwMode="auto">
          <a:xfrm>
            <a:off x="539750" y="1196975"/>
            <a:ext cx="7848600" cy="5262245"/>
          </a:xfrm>
          <a:prstGeom prst="rect">
            <a:avLst/>
          </a:prstGeom>
          <a:solidFill>
            <a:schemeClr val="bg1"/>
          </a:solidFill>
          <a:ln w="9525">
            <a:noFill/>
            <a:miter lim="800000"/>
          </a:ln>
          <a:effectLst/>
        </p:spPr>
        <p:txBody>
          <a:bodyPr>
            <a:spAutoFit/>
          </a:bodyPr>
          <a:lstStyle/>
          <a:p>
            <a:pPr>
              <a:spcBef>
                <a:spcPct val="50000"/>
              </a:spcBef>
            </a:pPr>
            <a:r>
              <a:rPr kumimoji="1" lang="en-US" altLang="zh-CN" sz="4800">
                <a:latin typeface="华文行楷" panose="02010800040101010101" pitchFamily="2" charset="-122"/>
                <a:ea typeface="华文行楷" panose="02010800040101010101" pitchFamily="2" charset="-122"/>
              </a:rPr>
              <a:t>      </a:t>
            </a:r>
            <a:r>
              <a:rPr kumimoji="1" lang="zh-CN" altLang="en-US" sz="4800">
                <a:latin typeface="华文行楷" panose="02010800040101010101" pitchFamily="2" charset="-122"/>
                <a:ea typeface="华文行楷" panose="02010800040101010101" pitchFamily="2" charset="-122"/>
              </a:rPr>
              <a:t>本文通过</a:t>
            </a:r>
            <a:r>
              <a:rPr lang="zh-CN" altLang="en-US" sz="4800">
                <a:latin typeface="华文行楷" panose="02010800040101010101" pitchFamily="2" charset="-122"/>
                <a:ea typeface="华文行楷" panose="02010800040101010101" pitchFamily="2" charset="-122"/>
              </a:rPr>
              <a:t>讲述一个名叫杜小康的孩子在陌生芦荡里孤独的放鸭而逐渐成长起来的故事，告诉我们：</a:t>
            </a:r>
            <a:r>
              <a:rPr kumimoji="1" lang="zh-CN" altLang="en-US" sz="4800" b="1">
                <a:latin typeface="华文行楷" panose="02010800040101010101" pitchFamily="2" charset="-122"/>
                <a:ea typeface="华文行楷" panose="02010800040101010101" pitchFamily="2" charset="-122"/>
              </a:rPr>
              <a:t>人应该在孤独中磨炼自己，在逆境中锻炼自己，才会长大、成熟。</a:t>
            </a:r>
            <a:endParaRPr kumimoji="1" lang="zh-CN" altLang="en-US" sz="4800" b="1">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3427"/>
                                        </p:tgtEl>
                                        <p:attrNameLst>
                                          <p:attrName>style.visibility</p:attrName>
                                        </p:attrNameLst>
                                      </p:cBhvr>
                                      <p:to>
                                        <p:strVal val="visible"/>
                                      </p:to>
                                    </p:set>
                                    <p:animEffect transition="in" filter="dissolve">
                                      <p:cBhvr>
                                        <p:cTn id="7" dur="500"/>
                                        <p:tgtEl>
                                          <p:spTgt spid="1034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descr="图片1"/>
          <p:cNvPicPr>
            <a:picLocks noChangeAspect="1" noChangeArrowheads="1"/>
          </p:cNvPicPr>
          <p:nvPr/>
        </p:nvPicPr>
        <p:blipFill>
          <a:blip r:embed="rId1" cstate="print"/>
          <a:srcRect/>
          <a:stretch>
            <a:fillRect/>
          </a:stretch>
        </p:blipFill>
        <p:spPr bwMode="auto">
          <a:xfrm>
            <a:off x="0" y="-171450"/>
            <a:ext cx="9144000" cy="6858000"/>
          </a:xfrm>
          <a:prstGeom prst="rect">
            <a:avLst/>
          </a:prstGeom>
          <a:noFill/>
          <a:ln w="9525">
            <a:noFill/>
            <a:miter lim="800000"/>
            <a:headEnd/>
            <a:tailEnd/>
          </a:ln>
        </p:spPr>
      </p:pic>
      <p:sp>
        <p:nvSpPr>
          <p:cNvPr id="11267" name="Text Box 5"/>
          <p:cNvSpPr txBox="1">
            <a:spLocks noChangeArrowheads="1"/>
          </p:cNvSpPr>
          <p:nvPr/>
        </p:nvSpPr>
        <p:spPr bwMode="auto">
          <a:xfrm>
            <a:off x="2247900" y="1562100"/>
            <a:ext cx="184150" cy="366713"/>
          </a:xfrm>
          <a:prstGeom prst="rect">
            <a:avLst/>
          </a:prstGeom>
          <a:noFill/>
          <a:ln w="9525">
            <a:noFill/>
            <a:miter lim="800000"/>
          </a:ln>
        </p:spPr>
        <p:txBody>
          <a:bodyPr wrap="none">
            <a:spAutoFit/>
          </a:bodyPr>
          <a:lstStyle/>
          <a:p>
            <a:endParaRPr lang="zh-CN" altLang="en-US"/>
          </a:p>
        </p:txBody>
      </p:sp>
      <p:sp>
        <p:nvSpPr>
          <p:cNvPr id="11268" name="Text Box 7"/>
          <p:cNvSpPr txBox="1">
            <a:spLocks noChangeArrowheads="1"/>
          </p:cNvSpPr>
          <p:nvPr/>
        </p:nvSpPr>
        <p:spPr bwMode="auto">
          <a:xfrm>
            <a:off x="395288" y="908050"/>
            <a:ext cx="7766050" cy="3387725"/>
          </a:xfrm>
          <a:prstGeom prst="rect">
            <a:avLst/>
          </a:prstGeom>
          <a:noFill/>
          <a:ln w="9525">
            <a:noFill/>
            <a:miter lim="800000"/>
          </a:ln>
        </p:spPr>
        <p:txBody>
          <a:bodyPr wrap="none">
            <a:spAutoFit/>
          </a:bodyPr>
          <a:lstStyle/>
          <a:p>
            <a:r>
              <a:rPr lang="zh-CN" altLang="en-US" b="1" dirty="0"/>
              <a:t>              </a:t>
            </a:r>
            <a:r>
              <a:rPr lang="zh-CN" altLang="en-US" sz="3600" b="1" dirty="0">
                <a:latin typeface="宋体" panose="02010600030101010101" pitchFamily="2" charset="-122"/>
              </a:rPr>
              <a:t>有些孤独，其实是我们成长过程</a:t>
            </a:r>
            <a:endParaRPr lang="zh-CN" altLang="en-US" sz="3600" b="1" dirty="0">
              <a:latin typeface="宋体" panose="02010600030101010101" pitchFamily="2" charset="-122"/>
            </a:endParaRPr>
          </a:p>
          <a:p>
            <a:r>
              <a:rPr lang="zh-CN" altLang="en-US" sz="3600" b="1" dirty="0">
                <a:latin typeface="宋体" panose="02010600030101010101" pitchFamily="2" charset="-122"/>
              </a:rPr>
              <a:t>中一些无法回避的元素，我们要成长</a:t>
            </a:r>
            <a:endParaRPr lang="zh-CN" altLang="en-US" sz="3600" b="1" dirty="0">
              <a:latin typeface="宋体" panose="02010600030101010101" pitchFamily="2" charset="-122"/>
            </a:endParaRPr>
          </a:p>
          <a:p>
            <a:r>
              <a:rPr lang="zh-CN" altLang="en-US" sz="3600" b="1" dirty="0">
                <a:latin typeface="宋体" panose="02010600030101010101" pitchFamily="2" charset="-122"/>
              </a:rPr>
              <a:t>就不能不与这些孤独结伴而行。</a:t>
            </a:r>
            <a:endParaRPr lang="zh-CN" altLang="en-US" sz="3600" b="1" dirty="0">
              <a:latin typeface="宋体" panose="02010600030101010101" pitchFamily="2" charset="-122"/>
            </a:endParaRPr>
          </a:p>
          <a:p>
            <a:endParaRPr lang="zh-CN" altLang="en-US" sz="3600" b="1" dirty="0">
              <a:latin typeface="宋体" panose="02010600030101010101" pitchFamily="2" charset="-122"/>
            </a:endParaRPr>
          </a:p>
          <a:p>
            <a:r>
              <a:rPr lang="zh-CN" altLang="en-US" sz="3600" b="1" dirty="0">
                <a:latin typeface="宋体" panose="02010600030101010101" pitchFamily="2" charset="-122"/>
              </a:rPr>
              <a:t>               </a:t>
            </a:r>
            <a:r>
              <a:rPr lang="en-US" altLang="zh-CN" sz="3600" b="1" dirty="0">
                <a:latin typeface="宋体" panose="02010600030101010101" pitchFamily="2" charset="-122"/>
              </a:rPr>
              <a:t>——</a:t>
            </a:r>
            <a:r>
              <a:rPr lang="zh-CN" altLang="en-US" sz="3600" b="1" dirty="0">
                <a:latin typeface="宋体" panose="02010600030101010101" pitchFamily="2" charset="-122"/>
              </a:rPr>
              <a:t>曹文轩</a:t>
            </a:r>
            <a:r>
              <a:rPr lang="en-US" altLang="zh-CN" sz="3600" b="1" dirty="0">
                <a:latin typeface="宋体" panose="02010600030101010101" pitchFamily="2" charset="-122"/>
              </a:rPr>
              <a:t>《</a:t>
            </a:r>
            <a:r>
              <a:rPr lang="zh-CN" altLang="en-US" sz="3600" b="1" dirty="0">
                <a:latin typeface="宋体" panose="02010600030101010101" pitchFamily="2" charset="-122"/>
              </a:rPr>
              <a:t>感动</a:t>
            </a:r>
            <a:r>
              <a:rPr lang="en-US" altLang="zh-CN" sz="3600" b="1" dirty="0">
                <a:latin typeface="宋体" panose="02010600030101010101" pitchFamily="2" charset="-122"/>
              </a:rPr>
              <a:t>》</a:t>
            </a:r>
            <a:endParaRPr lang="en-US" altLang="zh-CN" sz="3600" b="1" dirty="0">
              <a:latin typeface="宋体" panose="02010600030101010101" pitchFamily="2" charset="-122"/>
            </a:endParaRPr>
          </a:p>
          <a:p>
            <a:endParaRPr lang="zh-CN" altLang="en-US" sz="3600" dirty="0">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2843808" y="188640"/>
            <a:ext cx="5890151" cy="3354765"/>
          </a:xfrm>
          <a:prstGeom prst="rect">
            <a:avLst/>
          </a:prstGeom>
          <a:noFill/>
          <a:ln w="9525">
            <a:noFill/>
            <a:miter lim="800000"/>
          </a:ln>
        </p:spPr>
        <p:txBody>
          <a:bodyPr wrap="square">
            <a:spAutoFit/>
          </a:bodyPr>
          <a:lstStyle/>
          <a:p>
            <a:pPr indent="565150">
              <a:spcBef>
                <a:spcPts val="600"/>
              </a:spcBef>
            </a:pPr>
            <a:r>
              <a:rPr lang="zh-CN" altLang="en-US" sz="3200" b="1" dirty="0" smtClean="0">
                <a:solidFill>
                  <a:srgbClr val="FF0000"/>
                </a:solidFill>
                <a:latin typeface="Times New Roman" panose="02020603050405020304" pitchFamily="18" charset="0"/>
                <a:ea typeface="楷体_GB2312" pitchFamily="49" charset="-122"/>
              </a:rPr>
              <a:t>名：</a:t>
            </a:r>
            <a:r>
              <a:rPr lang="zh-CN" altLang="en-US" sz="3200" b="1" dirty="0" smtClean="0">
                <a:latin typeface="Times New Roman" panose="02020603050405020304" pitchFamily="18" charset="0"/>
              </a:rPr>
              <a:t>曹</a:t>
            </a:r>
            <a:r>
              <a:rPr lang="zh-CN" altLang="en-US" sz="3200" b="1" dirty="0">
                <a:latin typeface="Times New Roman" panose="02020603050405020304" pitchFamily="18" charset="0"/>
              </a:rPr>
              <a:t>文</a:t>
            </a:r>
            <a:r>
              <a:rPr lang="zh-CN" altLang="en-US" sz="3200" b="1" dirty="0" smtClean="0">
                <a:latin typeface="Times New Roman" panose="02020603050405020304" pitchFamily="18" charset="0"/>
              </a:rPr>
              <a:t>轩</a:t>
            </a:r>
            <a:endParaRPr lang="en-US" altLang="zh-CN" sz="3200" b="1" dirty="0" smtClean="0">
              <a:latin typeface="Times New Roman" panose="02020603050405020304" pitchFamily="18" charset="0"/>
            </a:endParaRPr>
          </a:p>
          <a:p>
            <a:pPr indent="565150">
              <a:spcBef>
                <a:spcPts val="600"/>
              </a:spcBef>
            </a:pPr>
            <a:r>
              <a:rPr lang="zh-CN" altLang="en-US" sz="3200" b="1" dirty="0" smtClean="0">
                <a:solidFill>
                  <a:srgbClr val="FF0000"/>
                </a:solidFill>
                <a:latin typeface="Times New Roman" panose="02020603050405020304" pitchFamily="18" charset="0"/>
              </a:rPr>
              <a:t>时：</a:t>
            </a:r>
            <a:r>
              <a:rPr lang="en-US" altLang="zh-CN" sz="3200" b="1" dirty="0" smtClean="0">
                <a:latin typeface="Times New Roman" panose="02020603050405020304" pitchFamily="18" charset="0"/>
              </a:rPr>
              <a:t>1954——</a:t>
            </a:r>
            <a:r>
              <a:rPr lang="zh-CN" altLang="en-US" sz="3200" b="1" dirty="0" smtClean="0">
                <a:latin typeface="Times New Roman" panose="02020603050405020304" pitchFamily="18" charset="0"/>
              </a:rPr>
              <a:t>今</a:t>
            </a:r>
            <a:endParaRPr lang="en-US" altLang="zh-CN" sz="3200" b="1" dirty="0" smtClean="0">
              <a:latin typeface="Times New Roman" panose="02020603050405020304" pitchFamily="18" charset="0"/>
            </a:endParaRPr>
          </a:p>
          <a:p>
            <a:pPr indent="565150">
              <a:spcBef>
                <a:spcPts val="600"/>
              </a:spcBef>
            </a:pPr>
            <a:r>
              <a:rPr lang="zh-CN" altLang="en-US" sz="3200" b="1" dirty="0" smtClean="0">
                <a:solidFill>
                  <a:srgbClr val="FF0000"/>
                </a:solidFill>
                <a:latin typeface="Times New Roman" panose="02020603050405020304" pitchFamily="18" charset="0"/>
              </a:rPr>
              <a:t>地：</a:t>
            </a:r>
            <a:r>
              <a:rPr lang="zh-CN" altLang="en-US" sz="3200" b="1" dirty="0" smtClean="0">
                <a:latin typeface="Times New Roman" panose="02020603050405020304" pitchFamily="18" charset="0"/>
              </a:rPr>
              <a:t>江苏盐城人</a:t>
            </a:r>
            <a:endParaRPr lang="en-US" altLang="zh-CN" sz="3200" b="1" dirty="0" smtClean="0">
              <a:latin typeface="Times New Roman" panose="02020603050405020304" pitchFamily="18" charset="0"/>
            </a:endParaRPr>
          </a:p>
          <a:p>
            <a:pPr indent="565150">
              <a:spcBef>
                <a:spcPts val="600"/>
              </a:spcBef>
            </a:pPr>
            <a:r>
              <a:rPr lang="zh-CN" altLang="en-US" sz="3200" b="1" dirty="0" smtClean="0">
                <a:solidFill>
                  <a:srgbClr val="FF0000"/>
                </a:solidFill>
                <a:latin typeface="Times New Roman" panose="02020603050405020304" pitchFamily="18" charset="0"/>
              </a:rPr>
              <a:t>评：</a:t>
            </a:r>
            <a:r>
              <a:rPr lang="zh-CN" altLang="en-US" sz="3200" b="1" dirty="0" smtClean="0"/>
              <a:t>北京大学教授、现当代文学博士生导师</a:t>
            </a:r>
            <a:endParaRPr lang="en-US" altLang="zh-CN" sz="3200" b="1" dirty="0" smtClean="0">
              <a:latin typeface="Times New Roman" panose="02020603050405020304" pitchFamily="18" charset="0"/>
            </a:endParaRPr>
          </a:p>
          <a:p>
            <a:pPr indent="565150">
              <a:spcBef>
                <a:spcPts val="600"/>
              </a:spcBef>
            </a:pPr>
            <a:r>
              <a:rPr lang="en-US" altLang="zh-CN" sz="3200" b="1" dirty="0">
                <a:solidFill>
                  <a:srgbClr val="FF0000"/>
                </a:solidFill>
                <a:latin typeface="Times New Roman" panose="02020603050405020304" pitchFamily="18" charset="0"/>
              </a:rPr>
              <a:t> </a:t>
            </a:r>
            <a:endParaRPr lang="zh-CN" altLang="en-US" sz="3200" b="1" dirty="0">
              <a:solidFill>
                <a:srgbClr val="07080F"/>
              </a:solidFill>
              <a:latin typeface="Times New Roman" panose="02020603050405020304" pitchFamily="18" charset="0"/>
            </a:endParaRPr>
          </a:p>
        </p:txBody>
      </p:sp>
      <p:sp>
        <p:nvSpPr>
          <p:cNvPr id="7" name="椭圆 6"/>
          <p:cNvSpPr/>
          <p:nvPr/>
        </p:nvSpPr>
        <p:spPr>
          <a:xfrm>
            <a:off x="251520" y="0"/>
            <a:ext cx="2592288" cy="3140968"/>
          </a:xfrm>
          <a:prstGeom prst="ellipse">
            <a:avLst/>
          </a:prstGeom>
          <a:blipFill>
            <a:blip r:embed="rId1"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012160" y="3068960"/>
            <a:ext cx="2987824" cy="3429000"/>
          </a:xfrm>
          <a:prstGeom prst="ellipse">
            <a:avLst/>
          </a:prstGeom>
          <a:blipFill>
            <a:blip r:embed="rId2"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7544" y="3356992"/>
            <a:ext cx="5184576" cy="3046988"/>
          </a:xfrm>
          <a:prstGeom prst="rect">
            <a:avLst/>
          </a:prstGeom>
        </p:spPr>
        <p:txBody>
          <a:bodyPr wrap="square">
            <a:spAutoFit/>
          </a:bodyPr>
          <a:lstStyle/>
          <a:p>
            <a:pPr indent="565150">
              <a:spcBef>
                <a:spcPts val="600"/>
              </a:spcBef>
            </a:pPr>
            <a:r>
              <a:rPr lang="zh-CN" altLang="en-US" sz="3200" b="1" dirty="0" smtClean="0">
                <a:solidFill>
                  <a:srgbClr val="FF0000"/>
                </a:solidFill>
                <a:latin typeface="Times New Roman" panose="02020603050405020304" pitchFamily="18" charset="0"/>
              </a:rPr>
              <a:t>作：</a:t>
            </a:r>
            <a:r>
              <a:rPr lang="zh-CN" altLang="en-US" sz="3200" b="1" dirty="0" smtClean="0">
                <a:latin typeface="Times New Roman" panose="02020603050405020304" pitchFamily="18" charset="0"/>
              </a:rPr>
              <a:t>长篇小说</a:t>
            </a:r>
            <a:r>
              <a:rPr lang="en-US" altLang="zh-CN" sz="3200" b="1" dirty="0" smtClean="0"/>
              <a:t>《</a:t>
            </a:r>
            <a:r>
              <a:rPr lang="zh-CN" altLang="en-US" sz="3200" b="1" dirty="0" smtClean="0">
                <a:latin typeface="Times New Roman" panose="02020603050405020304" pitchFamily="18" charset="0"/>
              </a:rPr>
              <a:t>山羊不吃天堂草</a:t>
            </a:r>
            <a:r>
              <a:rPr lang="en-US" altLang="zh-CN" sz="3200" b="1" dirty="0" smtClean="0"/>
              <a:t>》《</a:t>
            </a:r>
            <a:r>
              <a:rPr lang="zh-CN" altLang="en-US" sz="3200" b="1" dirty="0" smtClean="0">
                <a:latin typeface="Times New Roman" panose="02020603050405020304" pitchFamily="18" charset="0"/>
              </a:rPr>
              <a:t>草房子</a:t>
            </a:r>
            <a:r>
              <a:rPr lang="en-US" altLang="zh-CN" sz="3200" b="1" dirty="0" smtClean="0">
                <a:latin typeface="Times New Roman" panose="02020603050405020304" pitchFamily="18" charset="0"/>
              </a:rPr>
              <a:t>》《</a:t>
            </a:r>
            <a:r>
              <a:rPr lang="zh-CN" altLang="en-US" sz="3200" b="1" dirty="0" smtClean="0">
                <a:latin typeface="Times New Roman" panose="02020603050405020304" pitchFamily="18" charset="0"/>
              </a:rPr>
              <a:t>红瓦</a:t>
            </a:r>
            <a:r>
              <a:rPr lang="en-US" altLang="zh-CN" sz="3200" b="1" dirty="0" smtClean="0">
                <a:latin typeface="Times New Roman" panose="02020603050405020304" pitchFamily="18" charset="0"/>
              </a:rPr>
              <a:t>》</a:t>
            </a:r>
            <a:r>
              <a:rPr lang="zh-CN" altLang="en-US" sz="3200" b="1" dirty="0" smtClean="0">
                <a:latin typeface="Times New Roman" panose="02020603050405020304" pitchFamily="18" charset="0"/>
              </a:rPr>
              <a:t>等，以诗意化的笔触和意境来表现一切，追求小说的语言美、意境美和含蓄美。其小说被称为“</a:t>
            </a:r>
            <a:r>
              <a:rPr lang="zh-CN" altLang="en-US" sz="3200" b="1" dirty="0" smtClean="0">
                <a:solidFill>
                  <a:srgbClr val="C00000"/>
                </a:solidFill>
                <a:latin typeface="Times New Roman" panose="02020603050405020304" pitchFamily="18" charset="0"/>
              </a:rPr>
              <a:t>诗化小说</a:t>
            </a:r>
            <a:r>
              <a:rPr lang="zh-CN" altLang="en-US" sz="3200" b="1" dirty="0" smtClean="0">
                <a:latin typeface="Times New Roman" panose="02020603050405020304" pitchFamily="18" charset="0"/>
              </a:rPr>
              <a:t>”。</a:t>
            </a:r>
            <a:endParaRPr lang="zh-CN" altLang="en-US" sz="3200" b="1" dirty="0">
              <a:solidFill>
                <a:srgbClr val="07080F"/>
              </a:solidFill>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1143000"/>
          </a:xfrm>
        </p:spPr>
        <p:txBody>
          <a:bodyPr/>
          <a:lstStyle/>
          <a:p>
            <a:r>
              <a:rPr lang="zh-CN" altLang="en-US" b="1" dirty="0" smtClean="0">
                <a:solidFill>
                  <a:srgbClr val="C00000"/>
                </a:solidFill>
              </a:rPr>
              <a:t>享受孤独</a:t>
            </a:r>
            <a:endParaRPr lang="zh-CN" altLang="en-US" b="1" dirty="0">
              <a:solidFill>
                <a:srgbClr val="C00000"/>
              </a:solidFill>
            </a:endParaRPr>
          </a:p>
        </p:txBody>
      </p:sp>
      <p:sp>
        <p:nvSpPr>
          <p:cNvPr id="3" name="内容占位符 2"/>
          <p:cNvSpPr>
            <a:spLocks noGrp="1"/>
          </p:cNvSpPr>
          <p:nvPr>
            <p:ph idx="1"/>
          </p:nvPr>
        </p:nvSpPr>
        <p:spPr/>
        <p:txBody>
          <a:bodyPr/>
          <a:lstStyle/>
          <a:p>
            <a:r>
              <a:rPr lang="zh-CN" altLang="en-US" b="1" dirty="0" smtClean="0"/>
              <a:t>       李清照说：“感谢你赐给我孤独，让我轻轻独上兰舟，将对丈夫的点点思念静静保留。”</a:t>
            </a:r>
            <a:endParaRPr lang="en-US" altLang="zh-CN" b="1" dirty="0" smtClean="0"/>
          </a:p>
          <a:p>
            <a:r>
              <a:rPr lang="zh-CN" altLang="en-US" b="1" dirty="0" smtClean="0"/>
              <a:t>        陶渊明说：“感谢你赐给我孤独，让我远离官场的争斗，明月黄昏东篱把酒。”</a:t>
            </a:r>
            <a:endParaRPr lang="en-US" altLang="zh-CN" b="1" dirty="0" smtClean="0"/>
          </a:p>
          <a:p>
            <a:r>
              <a:rPr lang="zh-CN" altLang="en-US" dirty="0" smtClean="0"/>
              <a:t>       </a:t>
            </a:r>
            <a:r>
              <a:rPr lang="zh-CN" altLang="en-US" b="1" dirty="0" smtClean="0"/>
              <a:t>鲁宾逊说：“感谢你赐给我孤独，让我挑战生存的艰难，开掘生命的强悍。”</a:t>
            </a:r>
            <a:endParaRPr lang="en-US" altLang="zh-CN" b="1" dirty="0" smtClean="0"/>
          </a:p>
          <a:p>
            <a:r>
              <a:rPr lang="en-US" altLang="zh-CN" b="1" smtClean="0"/>
              <a:t>      ………..</a:t>
            </a:r>
            <a:endParaRPr lang="zh-CN" altLang="en-US" b="1"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404813"/>
            <a:ext cx="8858248" cy="6453187"/>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80000"/>
              </a:lnSpc>
              <a:spcBef>
                <a:spcPct val="20000"/>
              </a:spcBef>
              <a:spcAft>
                <a:spcPts val="0"/>
              </a:spcAft>
              <a:buClrTx/>
              <a:buSzTx/>
              <a:buFont typeface="Wingdings" panose="05000000000000000000" pitchFamily="2" charset="2"/>
              <a:buNone/>
              <a:defRPr/>
            </a:pPr>
            <a:r>
              <a:rPr kumimoji="1" lang="en-US" altLang="zh-CN" sz="3200" b="1" i="0" u="none" strike="noStrike" kern="1200" cap="none" spc="0" normalizeH="0" baseline="0" noProof="0" dirty="0" smtClean="0">
                <a:ln>
                  <a:noFill/>
                </a:ln>
                <a:solidFill>
                  <a:srgbClr val="9900CC"/>
                </a:solidFill>
                <a:uLnTx/>
                <a:uFillTx/>
                <a:latin typeface="+mn-ea"/>
                <a:cs typeface="+mn-cs"/>
              </a:rPr>
              <a:t>    《</a:t>
            </a:r>
            <a:r>
              <a:rPr kumimoji="1" lang="zh-CN" altLang="en-US" sz="3200" b="1" i="0" u="none" strike="noStrike" kern="1200" cap="none" spc="0" normalizeH="0" baseline="0" noProof="0" dirty="0" smtClean="0">
                <a:ln>
                  <a:noFill/>
                </a:ln>
                <a:solidFill>
                  <a:srgbClr val="9900CC"/>
                </a:solidFill>
                <a:uLnTx/>
                <a:uFillTx/>
                <a:latin typeface="+mn-ea"/>
                <a:cs typeface="+mn-cs"/>
              </a:rPr>
              <a:t>草房子</a:t>
            </a:r>
            <a:r>
              <a:rPr kumimoji="1" lang="en-US" altLang="zh-CN" sz="3200" b="1" i="0" u="none" strike="noStrike" kern="1200" cap="none" spc="0" normalizeH="0" baseline="0" noProof="0" dirty="0" smtClean="0">
                <a:ln>
                  <a:noFill/>
                </a:ln>
                <a:solidFill>
                  <a:srgbClr val="9900CC"/>
                </a:solidFill>
                <a:uLnTx/>
                <a:uFillTx/>
                <a:latin typeface="+mn-ea"/>
                <a:cs typeface="+mn-cs"/>
              </a:rPr>
              <a:t>》</a:t>
            </a:r>
            <a:r>
              <a:rPr kumimoji="1" lang="zh-CN" altLang="en-US" sz="3200" b="1" i="0" u="none" strike="noStrike" kern="1200" cap="none" spc="0" normalizeH="0" baseline="0" noProof="0" dirty="0" smtClean="0">
                <a:ln>
                  <a:noFill/>
                </a:ln>
                <a:solidFill>
                  <a:srgbClr val="9900CC"/>
                </a:solidFill>
                <a:uLnTx/>
                <a:uFillTx/>
                <a:latin typeface="+mn-ea"/>
                <a:cs typeface="+mn-cs"/>
              </a:rPr>
              <a:t>是一部关于少年成长的长篇小说。全书共</a:t>
            </a:r>
            <a:r>
              <a:rPr kumimoji="1" lang="en-US" altLang="zh-CN" sz="3200" b="1" i="0" u="none" strike="noStrike" kern="1200" cap="none" spc="0" normalizeH="0" baseline="0" noProof="0" dirty="0" smtClean="0">
                <a:ln>
                  <a:noFill/>
                </a:ln>
                <a:solidFill>
                  <a:srgbClr val="9900CC"/>
                </a:solidFill>
                <a:uLnTx/>
                <a:uFillTx/>
                <a:latin typeface="+mn-ea"/>
                <a:cs typeface="+mn-cs"/>
              </a:rPr>
              <a:t>9</a:t>
            </a:r>
            <a:r>
              <a:rPr kumimoji="1" lang="zh-CN" altLang="en-US" sz="3200" b="1" i="0" u="none" strike="noStrike" kern="1200" cap="none" spc="0" normalizeH="0" baseline="0" noProof="0" dirty="0" smtClean="0">
                <a:ln>
                  <a:noFill/>
                </a:ln>
                <a:solidFill>
                  <a:srgbClr val="9900CC"/>
                </a:solidFill>
                <a:uLnTx/>
                <a:uFillTx/>
                <a:latin typeface="+mn-ea"/>
                <a:cs typeface="+mn-cs"/>
              </a:rPr>
              <a:t>章，作者写了男孩</a:t>
            </a:r>
            <a:r>
              <a:rPr kumimoji="1" lang="zh-CN" altLang="en-US" sz="3200" b="1" i="0" u="sng" strike="noStrike" kern="1200" cap="none" spc="0" normalizeH="0" baseline="0" noProof="0" dirty="0" smtClean="0">
                <a:ln>
                  <a:noFill/>
                </a:ln>
                <a:solidFill>
                  <a:srgbClr val="9900CC"/>
                </a:solidFill>
                <a:uLnTx/>
                <a:uFillTx/>
                <a:latin typeface="+mn-ea"/>
                <a:cs typeface="+mn-cs"/>
              </a:rPr>
              <a:t>桑桑</a:t>
            </a:r>
            <a:r>
              <a:rPr kumimoji="1" lang="zh-CN" altLang="en-US" sz="3200" b="1" i="0" u="none" strike="noStrike" kern="1200" cap="none" spc="0" normalizeH="0" baseline="0" noProof="0" dirty="0" smtClean="0">
                <a:ln>
                  <a:noFill/>
                </a:ln>
                <a:solidFill>
                  <a:srgbClr val="9900CC"/>
                </a:solidFill>
                <a:uLnTx/>
                <a:uFillTx/>
                <a:latin typeface="+mn-ea"/>
                <a:cs typeface="+mn-cs"/>
              </a:rPr>
              <a:t>终身难忘的六年小学生活。六年中他亲眼目睹或参与了 一连串看似寻常但又催人泪下的事件。</a:t>
            </a:r>
            <a:endParaRPr kumimoji="1" lang="en-US" altLang="zh-CN" sz="3200" b="1" i="0" u="none" strike="noStrike" kern="1200" cap="none" spc="0" normalizeH="0" baseline="0" noProof="0" dirty="0" smtClean="0">
              <a:ln>
                <a:noFill/>
              </a:ln>
              <a:solidFill>
                <a:srgbClr val="9900CC"/>
              </a:solidFill>
              <a:uLnTx/>
              <a:uFillTx/>
              <a:latin typeface="+mn-ea"/>
              <a:cs typeface="+mn-cs"/>
            </a:endParaRPr>
          </a:p>
          <a:p>
            <a:pPr marL="342900" marR="0" lvl="0" indent="-342900" algn="l" defTabSz="914400" rtl="0" eaLnBrk="1" fontAlgn="auto" latinLnBrk="0" hangingPunct="1">
              <a:lnSpc>
                <a:spcPct val="80000"/>
              </a:lnSpc>
              <a:spcBef>
                <a:spcPct val="20000"/>
              </a:spcBef>
              <a:spcAft>
                <a:spcPts val="0"/>
              </a:spcAft>
              <a:buClrTx/>
              <a:buSzTx/>
              <a:buFont typeface="Wingdings" panose="05000000000000000000" pitchFamily="2" charset="2"/>
              <a:buNone/>
              <a:defRPr/>
            </a:pPr>
            <a:r>
              <a:rPr kumimoji="1" lang="en-US" altLang="zh-CN" sz="3200" b="1" dirty="0">
                <a:solidFill>
                  <a:srgbClr val="9900CC"/>
                </a:solidFill>
                <a:latin typeface="+mn-ea"/>
              </a:rPr>
              <a:t> </a:t>
            </a:r>
            <a:r>
              <a:rPr kumimoji="1" lang="en-US" altLang="zh-CN" sz="3200" b="1" dirty="0" smtClean="0">
                <a:solidFill>
                  <a:srgbClr val="9900CC"/>
                </a:solidFill>
                <a:latin typeface="+mn-ea"/>
              </a:rPr>
              <a:t>    </a:t>
            </a:r>
            <a:r>
              <a:rPr kumimoji="1" lang="zh-CN" altLang="en-US" sz="3200" b="1" i="0" u="none" strike="noStrike" kern="1200" cap="none" spc="0" normalizeH="0" baseline="0" noProof="0" dirty="0" smtClean="0">
                <a:ln>
                  <a:noFill/>
                </a:ln>
                <a:solidFill>
                  <a:srgbClr val="0000FF"/>
                </a:solidFill>
                <a:uLnTx/>
                <a:uFillTx/>
                <a:latin typeface="+mn-ea"/>
                <a:cs typeface="+mn-cs"/>
              </a:rPr>
              <a:t>本文节选部分写的是不幸少年杜小康与厄运抗争时的悲怆。杜小康原本生活在麻油地家底最厚实的人家，生活的富裕，使他一直有一种优越感，他又是班里成绩最好的学生。但他父亲因一次撞船事故而破产、生病。杜小康只好辍学，帮父亲去治病。父亲病好后，借钱买来了</a:t>
            </a:r>
            <a:r>
              <a:rPr kumimoji="1" lang="en-US" altLang="zh-CN" sz="3200" b="1" i="0" u="none" strike="noStrike" kern="1200" cap="none" spc="0" normalizeH="0" baseline="0" noProof="0" dirty="0" smtClean="0">
                <a:ln>
                  <a:noFill/>
                </a:ln>
                <a:solidFill>
                  <a:srgbClr val="0000FF"/>
                </a:solidFill>
                <a:uLnTx/>
                <a:uFillTx/>
                <a:latin typeface="+mn-ea"/>
                <a:cs typeface="+mn-cs"/>
              </a:rPr>
              <a:t>500</a:t>
            </a:r>
            <a:r>
              <a:rPr kumimoji="1" lang="zh-CN" altLang="en-US" sz="3200" b="1" i="0" u="none" strike="noStrike" kern="1200" cap="none" spc="0" normalizeH="0" baseline="0" noProof="0" dirty="0" smtClean="0">
                <a:ln>
                  <a:noFill/>
                </a:ln>
                <a:solidFill>
                  <a:srgbClr val="0000FF"/>
                </a:solidFill>
                <a:uLnTx/>
                <a:uFillTx/>
                <a:latin typeface="+mn-ea"/>
                <a:cs typeface="+mn-cs"/>
              </a:rPr>
              <a:t>只苗鸭，要杜小康一道乘小船到三百里以外的芦荡去放鸭，那里有活鱼虾，鸭子吃了长得快，还能产出双黄蛋。</a:t>
            </a:r>
            <a:endParaRPr kumimoji="1" lang="en-US" altLang="zh-CN" sz="3200" b="1" i="0" u="none" strike="noStrike" kern="1200" cap="none" spc="0" normalizeH="0" baseline="0" noProof="0" dirty="0" smtClean="0">
              <a:ln>
                <a:noFill/>
              </a:ln>
              <a:solidFill>
                <a:srgbClr val="0000FF"/>
              </a:solidFill>
              <a:uLnTx/>
              <a:uFillTx/>
              <a:latin typeface="+mn-ea"/>
              <a:cs typeface="+mn-cs"/>
            </a:endParaRPr>
          </a:p>
          <a:p>
            <a:pPr marL="342900" marR="0" lvl="0" indent="-342900" algn="l" defTabSz="914400" rtl="0" eaLnBrk="1" fontAlgn="auto" latinLnBrk="0" hangingPunct="1">
              <a:lnSpc>
                <a:spcPct val="80000"/>
              </a:lnSpc>
              <a:spcBef>
                <a:spcPct val="20000"/>
              </a:spcBef>
              <a:spcAft>
                <a:spcPts val="0"/>
              </a:spcAft>
              <a:buClrTx/>
              <a:buSzTx/>
              <a:buFont typeface="Wingdings" panose="05000000000000000000" pitchFamily="2" charset="2"/>
              <a:buNone/>
              <a:defRPr/>
            </a:pPr>
            <a:r>
              <a:rPr kumimoji="1" lang="en-US" altLang="zh-CN" sz="3200" b="1" dirty="0">
                <a:solidFill>
                  <a:srgbClr val="0000FF"/>
                </a:solidFill>
                <a:latin typeface="+mn-ea"/>
              </a:rPr>
              <a:t> </a:t>
            </a:r>
            <a:r>
              <a:rPr kumimoji="1" lang="en-US" altLang="zh-CN" sz="3200" b="1" dirty="0" smtClean="0">
                <a:solidFill>
                  <a:srgbClr val="0000FF"/>
                </a:solidFill>
                <a:latin typeface="+mn-ea"/>
              </a:rPr>
              <a:t>    </a:t>
            </a:r>
            <a:r>
              <a:rPr kumimoji="1" lang="zh-CN" altLang="en-US" sz="3200" b="1" i="0" u="none" strike="noStrike" kern="1200" cap="none" spc="0" normalizeH="0" baseline="0" noProof="0" dirty="0" smtClean="0">
                <a:ln>
                  <a:noFill/>
                </a:ln>
                <a:solidFill>
                  <a:srgbClr val="0000FF"/>
                </a:solidFill>
                <a:uLnTx/>
                <a:uFillTx/>
                <a:latin typeface="+mn-ea"/>
                <a:cs typeface="+mn-cs"/>
              </a:rPr>
              <a:t>节选部分就从这里开始。</a:t>
            </a:r>
            <a:endParaRPr kumimoji="0" lang="zh-CN" altLang="en-US" sz="3200" b="1" i="0" u="none" strike="noStrike" kern="1200" cap="none" spc="0" normalizeH="0" baseline="0" noProof="0" dirty="0" smtClean="0">
              <a:ln>
                <a:noFill/>
              </a:ln>
              <a:solidFill>
                <a:srgbClr val="0000FF"/>
              </a:solidFill>
              <a:uLnTx/>
              <a:uFillTx/>
              <a:latin typeface="+mn-ea"/>
              <a:cs typeface="+mn-cs"/>
            </a:endParaRPr>
          </a:p>
          <a:p>
            <a:pPr marL="342900" marR="0" lvl="0" indent="-342900" algn="l" defTabSz="914400" rtl="0" eaLnBrk="1" fontAlgn="auto" latinLnBrk="0" hangingPunct="1">
              <a:lnSpc>
                <a:spcPct val="80000"/>
              </a:lnSpc>
              <a:spcBef>
                <a:spcPct val="20000"/>
              </a:spcBef>
              <a:spcAft>
                <a:spcPts val="0"/>
              </a:spcAft>
              <a:buClrTx/>
              <a:buSzTx/>
              <a:buFont typeface="Wingdings" panose="05000000000000000000" pitchFamily="2" charset="2"/>
              <a:buNone/>
              <a:defRPr/>
            </a:pPr>
            <a:br>
              <a:rPr kumimoji="0" lang="en-US" altLang="zh-CN" sz="3200" b="1" i="0" u="none" strike="noStrike" kern="1200" cap="none" spc="0" normalizeH="0" baseline="0" noProof="0" dirty="0" smtClean="0">
                <a:ln>
                  <a:noFill/>
                </a:ln>
                <a:solidFill>
                  <a:schemeClr val="tx1"/>
                </a:solidFill>
                <a:uLnTx/>
                <a:uFillTx/>
                <a:latin typeface="+mn-ea"/>
                <a:cs typeface="+mn-cs"/>
              </a:rPr>
            </a:br>
            <a:endParaRPr kumimoji="0" lang="en-US" altLang="zh-CN" sz="3200" b="1" i="0" u="none" strike="noStrike" kern="1200" cap="none" spc="0" normalizeH="0" baseline="0" noProof="0" dirty="0" smtClean="0">
              <a:ln>
                <a:noFill/>
              </a:ln>
              <a:solidFill>
                <a:schemeClr val="tx1"/>
              </a:solidFill>
              <a:uLnTx/>
              <a:uFillTx/>
              <a:latin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body" idx="1"/>
          </p:nvPr>
        </p:nvSpPr>
        <p:spPr>
          <a:xfrm>
            <a:off x="467544" y="1196752"/>
            <a:ext cx="8229600" cy="4525963"/>
          </a:xfrm>
        </p:spPr>
        <p:txBody>
          <a:bodyPr/>
          <a:lstStyle/>
          <a:p>
            <a:pPr eaLnBrk="1" hangingPunct="1"/>
            <a:r>
              <a:rPr lang="zh-CN" altLang="en-US" b="1" dirty="0" smtClean="0"/>
              <a:t>       人离家原因有三：一是外面有一个广大无边的世界。二是离家也许是出自无奈。三是人的眼中、心里，总有一个前方在召唤着他。</a:t>
            </a:r>
            <a:br>
              <a:rPr lang="zh-CN" altLang="en-US" b="1" dirty="0" smtClean="0"/>
            </a:br>
            <a:r>
              <a:rPr lang="zh-CN" altLang="en-US" b="1" dirty="0" smtClean="0"/>
              <a:t>         </a:t>
            </a:r>
            <a:endParaRPr lang="zh-CN" altLang="en-US" b="1" dirty="0" smtClean="0"/>
          </a:p>
          <a:p>
            <a:pPr eaLnBrk="1" hangingPunct="1">
              <a:buFont typeface="Wingdings" panose="05000000000000000000" pitchFamily="2" charset="2"/>
              <a:buNone/>
            </a:pPr>
            <a:r>
              <a:rPr lang="en-US" altLang="zh-CN" b="1" dirty="0" smtClean="0"/>
              <a:t>                                             ——</a:t>
            </a:r>
            <a:r>
              <a:rPr lang="zh-CN" altLang="en-US" b="1" dirty="0" smtClean="0"/>
              <a:t>曹文轩</a:t>
            </a:r>
            <a:r>
              <a:rPr lang="en-US" altLang="zh-CN" b="1" dirty="0" smtClean="0"/>
              <a:t>《</a:t>
            </a:r>
            <a:r>
              <a:rPr lang="zh-CN" altLang="en-US" b="1" dirty="0" smtClean="0"/>
              <a:t>前方</a:t>
            </a:r>
            <a:r>
              <a:rPr lang="en-US" altLang="zh-CN" b="1" dirty="0" smtClean="0"/>
              <a:t>》</a:t>
            </a:r>
            <a:br>
              <a:rPr lang="en-US" altLang="zh-CN" b="1" dirty="0" smtClean="0"/>
            </a:br>
            <a:endParaRPr lang="en-US" altLang="zh-CN" b="1"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357422" y="285728"/>
            <a:ext cx="4643470" cy="1139825"/>
          </a:xfrm>
          <a:solidFill>
            <a:schemeClr val="bg2">
              <a:lumMod val="75000"/>
            </a:schemeClr>
          </a:solidFill>
        </p:spPr>
        <p:txBody>
          <a:bodyPr/>
          <a:lstStyle/>
          <a:p>
            <a:pPr eaLnBrk="1" hangingPunct="1"/>
            <a:r>
              <a:rPr lang="zh-CN" altLang="en-US" sz="4400" b="1" dirty="0" smtClean="0">
                <a:ea typeface="方正姚体" pitchFamily="2" charset="-122"/>
              </a:rPr>
              <a:t>走入孤独之旅</a:t>
            </a:r>
            <a:endParaRPr lang="zh-CN" altLang="en-US" sz="5600" b="1" dirty="0" smtClean="0">
              <a:ea typeface="方正姚体" pitchFamily="2" charset="-122"/>
            </a:endParaRPr>
          </a:p>
        </p:txBody>
      </p:sp>
      <p:pic>
        <p:nvPicPr>
          <p:cNvPr id="8195" name="Picture 3" descr="02-11-17-02"/>
          <p:cNvPicPr>
            <a:picLocks noGrp="1" noChangeAspect="1" noChangeArrowheads="1"/>
          </p:cNvPicPr>
          <p:nvPr>
            <p:ph type="body" idx="1"/>
          </p:nvPr>
        </p:nvPicPr>
        <p:blipFill>
          <a:blip r:embed="rId1" cstate="print">
            <a:lum bright="36000"/>
          </a:blip>
          <a:srcRect/>
          <a:stretch>
            <a:fillRect/>
          </a:stretch>
        </p:blipFill>
        <p:spPr>
          <a:xfrm>
            <a:off x="0" y="2492375"/>
            <a:ext cx="9144000" cy="4365625"/>
          </a:xfrm>
          <a:noFill/>
        </p:spPr>
      </p:pic>
      <p:sp>
        <p:nvSpPr>
          <p:cNvPr id="11268" name="Text Box 4"/>
          <p:cNvSpPr txBox="1">
            <a:spLocks noChangeArrowheads="1"/>
          </p:cNvSpPr>
          <p:nvPr/>
        </p:nvSpPr>
        <p:spPr bwMode="auto">
          <a:xfrm>
            <a:off x="428596" y="1785926"/>
            <a:ext cx="5745484" cy="707886"/>
          </a:xfrm>
          <a:prstGeom prst="rect">
            <a:avLst/>
          </a:prstGeom>
          <a:noFill/>
          <a:ln w="9525">
            <a:noFill/>
            <a:miter lim="800000"/>
          </a:ln>
        </p:spPr>
        <p:txBody>
          <a:bodyPr wrap="none">
            <a:spAutoFit/>
          </a:bodyPr>
          <a:lstStyle/>
          <a:p>
            <a:r>
              <a:rPr lang="zh-CN" altLang="en-US" sz="4000" b="1" dirty="0"/>
              <a:t>理清小说的故事</a:t>
            </a:r>
            <a:r>
              <a:rPr lang="zh-CN" altLang="en-US" sz="4000" b="1" dirty="0" smtClean="0"/>
              <a:t>情节</a:t>
            </a:r>
            <a:r>
              <a:rPr lang="en-US" altLang="zh-CN" sz="4000" b="1" dirty="0" smtClean="0"/>
              <a:t>——</a:t>
            </a:r>
            <a:endParaRPr lang="en-US" altLang="zh-CN" sz="4000" b="1" dirty="0"/>
          </a:p>
        </p:txBody>
      </p:sp>
      <p:sp>
        <p:nvSpPr>
          <p:cNvPr id="11269" name="Text Box 5"/>
          <p:cNvSpPr txBox="1">
            <a:spLocks noChangeArrowheads="1"/>
          </p:cNvSpPr>
          <p:nvPr/>
        </p:nvSpPr>
        <p:spPr bwMode="auto">
          <a:xfrm>
            <a:off x="2143108" y="2643182"/>
            <a:ext cx="6143668" cy="769441"/>
          </a:xfrm>
          <a:prstGeom prst="rect">
            <a:avLst/>
          </a:prstGeom>
          <a:noFill/>
          <a:ln w="9525">
            <a:noFill/>
            <a:miter lim="800000"/>
          </a:ln>
        </p:spPr>
        <p:txBody>
          <a:bodyPr wrap="square">
            <a:spAutoFit/>
          </a:bodyPr>
          <a:lstStyle/>
          <a:p>
            <a:r>
              <a:rPr lang="en-US" altLang="zh-CN" sz="4400" b="1" dirty="0">
                <a:solidFill>
                  <a:srgbClr val="000099"/>
                </a:solidFill>
              </a:rPr>
              <a:t>(</a:t>
            </a:r>
            <a:r>
              <a:rPr lang="zh-CN" altLang="en-US" sz="4400" b="1" dirty="0">
                <a:solidFill>
                  <a:srgbClr val="000099"/>
                </a:solidFill>
              </a:rPr>
              <a:t>开端  </a:t>
            </a:r>
            <a:r>
              <a:rPr lang="zh-CN" altLang="en-US" sz="4400" b="1" dirty="0" smtClean="0">
                <a:solidFill>
                  <a:srgbClr val="000099"/>
                </a:solidFill>
              </a:rPr>
              <a:t> 发展   高潮   </a:t>
            </a:r>
            <a:r>
              <a:rPr lang="zh-CN" altLang="en-US" sz="4400" b="1" dirty="0">
                <a:solidFill>
                  <a:srgbClr val="000099"/>
                </a:solidFill>
              </a:rPr>
              <a:t>结局）</a:t>
            </a:r>
            <a:endParaRPr lang="zh-CN" altLang="en-US" sz="4400" b="1" dirty="0">
              <a:solidFill>
                <a:srgbClr val="00009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8"/>
                                        </p:tgtEl>
                                        <p:attrNameLst>
                                          <p:attrName>style.visibility</p:attrName>
                                        </p:attrNameLst>
                                      </p:cBhvr>
                                      <p:to>
                                        <p:strVal val="visible"/>
                                      </p:to>
                                    </p:set>
                                    <p:anim calcmode="lin" valueType="num">
                                      <p:cBhvr additive="base">
                                        <p:cTn id="7" dur="500" fill="hold"/>
                                        <p:tgtEl>
                                          <p:spTgt spid="11268"/>
                                        </p:tgtEl>
                                        <p:attrNameLst>
                                          <p:attrName>ppt_x</p:attrName>
                                        </p:attrNameLst>
                                      </p:cBhvr>
                                      <p:tavLst>
                                        <p:tav tm="0">
                                          <p:val>
                                            <p:strVal val="#ppt_x"/>
                                          </p:val>
                                        </p:tav>
                                        <p:tav tm="100000">
                                          <p:val>
                                            <p:strVal val="#ppt_x"/>
                                          </p:val>
                                        </p:tav>
                                      </p:tavLst>
                                    </p:anim>
                                    <p:anim calcmode="lin" valueType="num">
                                      <p:cBhvr additive="base">
                                        <p:cTn id="8" dur="500" fill="hold"/>
                                        <p:tgtEl>
                                          <p:spTgt spid="1126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1269"/>
                                        </p:tgtEl>
                                        <p:attrNameLst>
                                          <p:attrName>style.visibility</p:attrName>
                                        </p:attrNameLst>
                                      </p:cBhvr>
                                      <p:to>
                                        <p:strVal val="visible"/>
                                      </p:to>
                                    </p:set>
                                    <p:animEffect transition="in" filter="blinds(horizontal)">
                                      <p:cBhvr>
                                        <p:cTn id="13" dur="500"/>
                                        <p:tgtEl>
                                          <p:spTgt spid="11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autoUpdateAnimBg="0"/>
      <p:bldP spid="11269"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02-11-17-02"/>
          <p:cNvPicPr>
            <a:picLocks noChangeAspect="1" noChangeArrowheads="1"/>
          </p:cNvPicPr>
          <p:nvPr/>
        </p:nvPicPr>
        <p:blipFill>
          <a:blip r:embed="rId1" cstate="print">
            <a:lum bright="36000"/>
          </a:blip>
          <a:srcRect/>
          <a:stretch>
            <a:fillRect/>
          </a:stretch>
        </p:blipFill>
        <p:spPr>
          <a:xfrm>
            <a:off x="0" y="2852301"/>
            <a:ext cx="9144000" cy="4005064"/>
          </a:xfrm>
          <a:prstGeom prst="rect">
            <a:avLst/>
          </a:prstGeom>
          <a:noFill/>
        </p:spPr>
      </p:pic>
      <p:sp>
        <p:nvSpPr>
          <p:cNvPr id="26626" name="WordArt 2"/>
          <p:cNvSpPr>
            <a:spLocks noChangeArrowheads="1" noChangeShapeType="1"/>
          </p:cNvSpPr>
          <p:nvPr/>
        </p:nvSpPr>
        <p:spPr bwMode="auto">
          <a:xfrm>
            <a:off x="251520" y="188640"/>
            <a:ext cx="4176464" cy="936104"/>
          </a:xfrm>
          <a:prstGeom prst="rect">
            <a:avLst/>
          </a:prstGeom>
        </p:spPr>
        <p:txBody>
          <a:bodyPr wrap="none" fromWordArt="1">
            <a:prstTxWarp prst="textCascadeUp">
              <a:avLst>
                <a:gd name="adj" fmla="val 63416"/>
              </a:avLst>
            </a:prstTxWarp>
            <a:scene3d>
              <a:camera prst="legacyPerspectiveFront">
                <a:rot lat="20519999" lon="1080000" rev="0"/>
              </a:camera>
              <a:lightRig rig="legacyFlat1" dir="r"/>
            </a:scene3d>
            <a:sp3d extrusionH="430200" prstMaterial="legacyMatte">
              <a:extrusionClr>
                <a:srgbClr val="FF6600"/>
              </a:extrusionClr>
            </a:sp3d>
          </a:bodyPr>
          <a:lstStyle/>
          <a:p>
            <a:pPr algn="ctr">
              <a:defRPr/>
            </a:pPr>
            <a:r>
              <a:rPr lang="zh-CN" altLang="en-US" sz="3600" dirty="0">
                <a:ln w="9525">
                  <a:round/>
                </a:ln>
                <a:gradFill rotWithShape="0">
                  <a:gsLst>
                    <a:gs pos="0">
                      <a:srgbClr val="FFE701"/>
                    </a:gs>
                    <a:gs pos="100000">
                      <a:srgbClr val="FE3E02"/>
                    </a:gs>
                  </a:gsLst>
                  <a:lin ang="5400000" scaled="1"/>
                </a:gradFill>
                <a:latin typeface="宋体" panose="02010600030101010101" pitchFamily="2" charset="-122"/>
                <a:ea typeface="宋体" panose="02010600030101010101" pitchFamily="2" charset="-122"/>
              </a:rPr>
              <a:t>情节梳理</a:t>
            </a:r>
            <a:endParaRPr lang="zh-CN" altLang="en-US" sz="3600" dirty="0">
              <a:ln w="9525">
                <a:round/>
              </a:ln>
              <a:gradFill rotWithShape="0">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
        <p:nvSpPr>
          <p:cNvPr id="9219" name="Text Box 3"/>
          <p:cNvSpPr txBox="1">
            <a:spLocks noChangeArrowheads="1"/>
          </p:cNvSpPr>
          <p:nvPr/>
        </p:nvSpPr>
        <p:spPr bwMode="auto">
          <a:xfrm>
            <a:off x="1344900" y="1388710"/>
            <a:ext cx="1355725" cy="3970318"/>
          </a:xfrm>
          <a:prstGeom prst="rect">
            <a:avLst/>
          </a:prstGeom>
          <a:noFill/>
          <a:ln w="9525">
            <a:noFill/>
            <a:miter lim="800000"/>
          </a:ln>
        </p:spPr>
        <p:txBody>
          <a:bodyPr>
            <a:spAutoFit/>
          </a:bodyPr>
          <a:lstStyle/>
          <a:p>
            <a:r>
              <a:rPr lang="zh-CN" altLang="en-US" sz="3600" b="1" dirty="0">
                <a:solidFill>
                  <a:srgbClr val="C00000"/>
                </a:solidFill>
                <a:latin typeface="Times New Roman" panose="02020603050405020304" pitchFamily="18" charset="0"/>
              </a:rPr>
              <a:t>开端</a:t>
            </a:r>
            <a:r>
              <a:rPr lang="en-US" altLang="zh-CN" sz="3600" b="1" dirty="0">
                <a:solidFill>
                  <a:srgbClr val="C00000"/>
                </a:solidFill>
                <a:latin typeface="Times New Roman" panose="02020603050405020304" pitchFamily="18" charset="0"/>
              </a:rPr>
              <a:t>:</a:t>
            </a:r>
            <a:endParaRPr lang="en-US" altLang="zh-CN" sz="3600" b="1" dirty="0">
              <a:solidFill>
                <a:srgbClr val="C00000"/>
              </a:solidFill>
              <a:latin typeface="Times New Roman" panose="02020603050405020304" pitchFamily="18" charset="0"/>
            </a:endParaRPr>
          </a:p>
          <a:p>
            <a:endParaRPr lang="en-US" altLang="zh-CN" sz="3600" b="1" dirty="0">
              <a:solidFill>
                <a:srgbClr val="C00000"/>
              </a:solidFill>
              <a:latin typeface="Times New Roman" panose="02020603050405020304" pitchFamily="18" charset="0"/>
            </a:endParaRPr>
          </a:p>
          <a:p>
            <a:r>
              <a:rPr lang="zh-CN" altLang="en-US" sz="3600" b="1" dirty="0">
                <a:solidFill>
                  <a:srgbClr val="C00000"/>
                </a:solidFill>
                <a:latin typeface="Times New Roman" panose="02020603050405020304" pitchFamily="18" charset="0"/>
              </a:rPr>
              <a:t>发展</a:t>
            </a:r>
            <a:r>
              <a:rPr lang="en-US" altLang="zh-CN" sz="3600" b="1" dirty="0">
                <a:solidFill>
                  <a:srgbClr val="C00000"/>
                </a:solidFill>
                <a:latin typeface="Times New Roman" panose="02020603050405020304" pitchFamily="18" charset="0"/>
              </a:rPr>
              <a:t>:</a:t>
            </a:r>
            <a:endParaRPr lang="en-US" altLang="zh-CN" sz="3600" b="1" dirty="0">
              <a:solidFill>
                <a:srgbClr val="C00000"/>
              </a:solidFill>
              <a:latin typeface="Times New Roman" panose="02020603050405020304" pitchFamily="18" charset="0"/>
            </a:endParaRPr>
          </a:p>
          <a:p>
            <a:endParaRPr lang="en-US" altLang="zh-CN" sz="3600" b="1" dirty="0">
              <a:solidFill>
                <a:srgbClr val="C00000"/>
              </a:solidFill>
              <a:latin typeface="Times New Roman" panose="02020603050405020304" pitchFamily="18" charset="0"/>
            </a:endParaRPr>
          </a:p>
          <a:p>
            <a:r>
              <a:rPr lang="zh-CN" altLang="en-US" sz="3600" b="1" dirty="0">
                <a:solidFill>
                  <a:srgbClr val="C00000"/>
                </a:solidFill>
                <a:latin typeface="Times New Roman" panose="02020603050405020304" pitchFamily="18" charset="0"/>
              </a:rPr>
              <a:t>高潮</a:t>
            </a:r>
            <a:r>
              <a:rPr lang="en-US" altLang="zh-CN" sz="3600" b="1" dirty="0">
                <a:solidFill>
                  <a:srgbClr val="C00000"/>
                </a:solidFill>
                <a:latin typeface="Times New Roman" panose="02020603050405020304" pitchFamily="18" charset="0"/>
              </a:rPr>
              <a:t>:</a:t>
            </a:r>
            <a:endParaRPr lang="en-US" altLang="zh-CN" sz="3600" b="1" dirty="0">
              <a:solidFill>
                <a:srgbClr val="C00000"/>
              </a:solidFill>
              <a:latin typeface="Times New Roman" panose="02020603050405020304" pitchFamily="18" charset="0"/>
            </a:endParaRPr>
          </a:p>
          <a:p>
            <a:endParaRPr lang="en-US" altLang="zh-CN" sz="3600" b="1" dirty="0">
              <a:solidFill>
                <a:srgbClr val="C00000"/>
              </a:solidFill>
              <a:latin typeface="Times New Roman" panose="02020603050405020304" pitchFamily="18" charset="0"/>
            </a:endParaRPr>
          </a:p>
          <a:p>
            <a:r>
              <a:rPr lang="zh-CN" altLang="en-US" sz="3600" b="1" dirty="0">
                <a:solidFill>
                  <a:srgbClr val="C00000"/>
                </a:solidFill>
                <a:latin typeface="Times New Roman" panose="02020603050405020304" pitchFamily="18" charset="0"/>
              </a:rPr>
              <a:t>结局</a:t>
            </a:r>
            <a:r>
              <a:rPr lang="en-US" altLang="zh-CN" sz="3600" b="1" dirty="0">
                <a:solidFill>
                  <a:srgbClr val="C00000"/>
                </a:solidFill>
                <a:latin typeface="Times New Roman" panose="02020603050405020304" pitchFamily="18" charset="0"/>
              </a:rPr>
              <a:t>:</a:t>
            </a:r>
            <a:endParaRPr lang="en-US" altLang="zh-CN" sz="3600" b="1" dirty="0">
              <a:solidFill>
                <a:srgbClr val="C00000"/>
              </a:solidFill>
              <a:latin typeface="Times New Roman" panose="02020603050405020304" pitchFamily="18" charset="0"/>
            </a:endParaRPr>
          </a:p>
        </p:txBody>
      </p:sp>
      <p:sp>
        <p:nvSpPr>
          <p:cNvPr id="26628" name="Text Box 4"/>
          <p:cNvSpPr txBox="1">
            <a:spLocks noChangeArrowheads="1"/>
          </p:cNvSpPr>
          <p:nvPr/>
        </p:nvSpPr>
        <p:spPr bwMode="auto">
          <a:xfrm>
            <a:off x="2920008" y="1388775"/>
            <a:ext cx="6840537" cy="645160"/>
          </a:xfrm>
          <a:prstGeom prst="rect">
            <a:avLst/>
          </a:prstGeom>
          <a:noFill/>
          <a:ln w="9525">
            <a:noFill/>
            <a:miter lim="800000"/>
          </a:ln>
        </p:spPr>
        <p:txBody>
          <a:bodyPr>
            <a:spAutoFit/>
          </a:bodyPr>
          <a:lstStyle/>
          <a:p>
            <a:r>
              <a:rPr lang="zh-CN" altLang="en-US" sz="3600" b="1" dirty="0" smtClean="0">
                <a:solidFill>
                  <a:srgbClr val="07080F"/>
                </a:solidFill>
                <a:latin typeface="微软雅黑" panose="020B0503020204020204" charset="-122"/>
                <a:ea typeface="微软雅黑" panose="020B0503020204020204" charset="-122"/>
                <a:cs typeface="微软雅黑" panose="020B0503020204020204" charset="-122"/>
              </a:rPr>
              <a:t>家道破落       辍学放鸭</a:t>
            </a:r>
            <a:endParaRPr lang="zh-CN" altLang="en-US" sz="3600" b="1" dirty="0" smtClean="0">
              <a:solidFill>
                <a:srgbClr val="07080F"/>
              </a:solidFill>
              <a:latin typeface="微软雅黑" panose="020B0503020204020204" charset="-122"/>
              <a:ea typeface="微软雅黑" panose="020B0503020204020204" charset="-122"/>
              <a:cs typeface="微软雅黑" panose="020B0503020204020204" charset="-122"/>
            </a:endParaRPr>
          </a:p>
        </p:txBody>
      </p:sp>
      <p:sp>
        <p:nvSpPr>
          <p:cNvPr id="26629" name="Text Box 5"/>
          <p:cNvSpPr txBox="1">
            <a:spLocks noChangeArrowheads="1"/>
          </p:cNvSpPr>
          <p:nvPr/>
        </p:nvSpPr>
        <p:spPr bwMode="auto">
          <a:xfrm>
            <a:off x="2920008" y="2568208"/>
            <a:ext cx="5455920" cy="645160"/>
          </a:xfrm>
          <a:prstGeom prst="rect">
            <a:avLst/>
          </a:prstGeom>
          <a:noFill/>
          <a:ln w="9525">
            <a:noFill/>
            <a:miter lim="800000"/>
          </a:ln>
        </p:spPr>
        <p:txBody>
          <a:bodyPr wrap="none">
            <a:spAutoFit/>
          </a:bodyPr>
          <a:lstStyle/>
          <a:p>
            <a:pPr algn="l"/>
            <a:r>
              <a:rPr lang="zh-CN" altLang="en-US" sz="3600" b="1" dirty="0" smtClean="0">
                <a:solidFill>
                  <a:srgbClr val="07080F"/>
                </a:solidFill>
                <a:latin typeface="微软雅黑" panose="020B0503020204020204" charset="-122"/>
                <a:ea typeface="微软雅黑" panose="020B0503020204020204" charset="-122"/>
                <a:cs typeface="微软雅黑" panose="020B0503020204020204" charset="-122"/>
                <a:sym typeface="+mn-ea"/>
              </a:rPr>
              <a:t>撑船</a:t>
            </a:r>
            <a:r>
              <a:rPr lang="zh-CN" altLang="en-US" sz="3600" b="1" dirty="0">
                <a:solidFill>
                  <a:srgbClr val="07080F"/>
                </a:solidFill>
                <a:latin typeface="微软雅黑" panose="020B0503020204020204" charset="-122"/>
                <a:ea typeface="微软雅黑" panose="020B0503020204020204" charset="-122"/>
                <a:cs typeface="微软雅黑" panose="020B0503020204020204" charset="-122"/>
                <a:sym typeface="+mn-ea"/>
              </a:rPr>
              <a:t>赶</a:t>
            </a:r>
            <a:r>
              <a:rPr lang="zh-CN" altLang="en-US" sz="3600" b="1" dirty="0" smtClean="0">
                <a:solidFill>
                  <a:srgbClr val="07080F"/>
                </a:solidFill>
                <a:latin typeface="微软雅黑" panose="020B0503020204020204" charset="-122"/>
                <a:ea typeface="微软雅黑" panose="020B0503020204020204" charset="-122"/>
                <a:cs typeface="微软雅黑" panose="020B0503020204020204" charset="-122"/>
                <a:sym typeface="+mn-ea"/>
              </a:rPr>
              <a:t>鸭       来到</a:t>
            </a:r>
            <a:r>
              <a:rPr lang="zh-CN" altLang="en-US" sz="3600" b="1" dirty="0">
                <a:solidFill>
                  <a:srgbClr val="07080F"/>
                </a:solidFill>
                <a:latin typeface="微软雅黑" panose="020B0503020204020204" charset="-122"/>
                <a:ea typeface="微软雅黑" panose="020B0503020204020204" charset="-122"/>
                <a:cs typeface="微软雅黑" panose="020B0503020204020204" charset="-122"/>
              </a:rPr>
              <a:t>苇荡</a:t>
            </a:r>
            <a:r>
              <a:rPr lang="zh-CN" altLang="en-US" sz="3600" b="1" dirty="0" smtClean="0">
                <a:solidFill>
                  <a:srgbClr val="07080F"/>
                </a:solidFill>
                <a:latin typeface="微软雅黑" panose="020B0503020204020204" charset="-122"/>
                <a:ea typeface="微软雅黑" panose="020B0503020204020204" charset="-122"/>
                <a:cs typeface="微软雅黑" panose="020B0503020204020204" charset="-122"/>
              </a:rPr>
              <a:t>       </a:t>
            </a:r>
            <a:endParaRPr lang="zh-CN" altLang="en-US" sz="3600" b="1" dirty="0">
              <a:solidFill>
                <a:srgbClr val="07080F"/>
              </a:solidFill>
              <a:latin typeface="微软雅黑" panose="020B0503020204020204" charset="-122"/>
              <a:ea typeface="微软雅黑" panose="020B0503020204020204" charset="-122"/>
              <a:cs typeface="微软雅黑" panose="020B0503020204020204" charset="-122"/>
            </a:endParaRPr>
          </a:p>
        </p:txBody>
      </p:sp>
      <p:sp>
        <p:nvSpPr>
          <p:cNvPr id="26630" name="Text Box 6"/>
          <p:cNvSpPr txBox="1">
            <a:spLocks noChangeArrowheads="1"/>
          </p:cNvSpPr>
          <p:nvPr/>
        </p:nvSpPr>
        <p:spPr bwMode="auto">
          <a:xfrm>
            <a:off x="2920008" y="3482340"/>
            <a:ext cx="4791710" cy="645160"/>
          </a:xfrm>
          <a:prstGeom prst="rect">
            <a:avLst/>
          </a:prstGeom>
          <a:noFill/>
          <a:ln w="9525">
            <a:noFill/>
            <a:miter lim="800000"/>
          </a:ln>
        </p:spPr>
        <p:txBody>
          <a:bodyPr wrap="none">
            <a:spAutoFit/>
          </a:bodyPr>
          <a:lstStyle/>
          <a:p>
            <a:r>
              <a:rPr lang="zh-CN" altLang="en-US" sz="3600" b="1" dirty="0" smtClean="0">
                <a:solidFill>
                  <a:srgbClr val="07080F"/>
                </a:solidFill>
                <a:latin typeface="微软雅黑" panose="020B0503020204020204" charset="-122"/>
                <a:ea typeface="微软雅黑" panose="020B0503020204020204" charset="-122"/>
                <a:cs typeface="微软雅黑" panose="020B0503020204020204" charset="-122"/>
              </a:rPr>
              <a:t>暴风雨中       主动寻鸭</a:t>
            </a:r>
            <a:endParaRPr lang="en-US" altLang="zh-CN" sz="3600" dirty="0">
              <a:solidFill>
                <a:srgbClr val="07080F"/>
              </a:solidFill>
              <a:latin typeface="微软雅黑" panose="020B0503020204020204" charset="-122"/>
              <a:ea typeface="微软雅黑" panose="020B0503020204020204" charset="-122"/>
              <a:cs typeface="微软雅黑" panose="020B0503020204020204" charset="-122"/>
            </a:endParaRPr>
          </a:p>
        </p:txBody>
      </p:sp>
      <p:sp>
        <p:nvSpPr>
          <p:cNvPr id="26631" name="Text Box 7"/>
          <p:cNvSpPr txBox="1">
            <a:spLocks noChangeArrowheads="1"/>
          </p:cNvSpPr>
          <p:nvPr/>
        </p:nvSpPr>
        <p:spPr bwMode="auto">
          <a:xfrm>
            <a:off x="2920008" y="4531980"/>
            <a:ext cx="5492750" cy="645160"/>
          </a:xfrm>
          <a:prstGeom prst="rect">
            <a:avLst/>
          </a:prstGeom>
          <a:noFill/>
          <a:ln w="9525">
            <a:noFill/>
            <a:miter lim="800000"/>
          </a:ln>
        </p:spPr>
        <p:txBody>
          <a:bodyPr>
            <a:spAutoFit/>
          </a:bodyPr>
          <a:lstStyle/>
          <a:p>
            <a:r>
              <a:rPr lang="zh-CN" altLang="en-US" sz="3600" b="1" dirty="0" smtClean="0">
                <a:solidFill>
                  <a:srgbClr val="07080F"/>
                </a:solidFill>
                <a:latin typeface="微软雅黑" panose="020B0503020204020204" charset="-122"/>
                <a:ea typeface="微软雅黑" panose="020B0503020204020204" charset="-122"/>
                <a:cs typeface="微软雅黑" panose="020B0503020204020204" charset="-122"/>
              </a:rPr>
              <a:t>鸭子下蛋       小康长大</a:t>
            </a:r>
            <a:endParaRPr lang="zh-CN" altLang="en-US" sz="3600" b="1" dirty="0" smtClean="0">
              <a:solidFill>
                <a:srgbClr val="07080F"/>
              </a:solidFill>
              <a:latin typeface="微软雅黑" panose="020B0503020204020204" charset="-122"/>
              <a:ea typeface="微软雅黑" panose="020B0503020204020204" charset="-122"/>
              <a:cs typeface="微软雅黑" panose="020B0503020204020204" charset="-122"/>
            </a:endParaRPr>
          </a:p>
        </p:txBody>
      </p:sp>
      <p:sp>
        <p:nvSpPr>
          <p:cNvPr id="9224" name="Text Box 8"/>
          <p:cNvSpPr txBox="1">
            <a:spLocks noChangeArrowheads="1"/>
          </p:cNvSpPr>
          <p:nvPr/>
        </p:nvSpPr>
        <p:spPr bwMode="auto">
          <a:xfrm>
            <a:off x="251460" y="3213100"/>
            <a:ext cx="184150" cy="457200"/>
          </a:xfrm>
          <a:prstGeom prst="rect">
            <a:avLst/>
          </a:prstGeom>
          <a:noFill/>
          <a:ln w="9525">
            <a:noFill/>
            <a:miter lim="800000"/>
          </a:ln>
        </p:spPr>
        <p:txBody>
          <a:bodyPr wrap="none">
            <a:spAutoFit/>
          </a:bodyPr>
          <a:lstStyle/>
          <a:p>
            <a:endParaRPr lang="zh-CN" altLang="en-US" sz="240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6628">
                                            <p:txEl>
                                              <p:pRg st="0" end="0"/>
                                            </p:txEl>
                                          </p:spTgt>
                                        </p:tgtEl>
                                        <p:attrNameLst>
                                          <p:attrName>style.visibility</p:attrName>
                                        </p:attrNameLst>
                                      </p:cBhvr>
                                      <p:to>
                                        <p:strVal val="visible"/>
                                      </p:to>
                                    </p:set>
                                    <p:anim calcmode="lin" valueType="num">
                                      <p:cBhvr>
                                        <p:cTn id="7" dur="500" fill="hold"/>
                                        <p:tgtEl>
                                          <p:spTgt spid="2662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6628">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6628">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26628">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26629">
                                            <p:txEl>
                                              <p:pRg st="0" end="0"/>
                                            </p:txEl>
                                          </p:spTgt>
                                        </p:tgtEl>
                                        <p:attrNameLst>
                                          <p:attrName>style.visibility</p:attrName>
                                        </p:attrNameLst>
                                      </p:cBhvr>
                                      <p:to>
                                        <p:strVal val="visible"/>
                                      </p:to>
                                    </p:set>
                                    <p:anim calcmode="lin" valueType="num">
                                      <p:cBhvr>
                                        <p:cTn id="15" dur="500" fill="hold"/>
                                        <p:tgtEl>
                                          <p:spTgt spid="26629">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26629">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26629">
                                            <p:txEl>
                                              <p:pRg st="0" end="0"/>
                                            </p:txEl>
                                          </p:spTgt>
                                        </p:tgtEl>
                                        <p:attrNameLst>
                                          <p:attrName>style.rotation</p:attrName>
                                        </p:attrNameLst>
                                      </p:cBhvr>
                                      <p:tavLst>
                                        <p:tav tm="0">
                                          <p:val>
                                            <p:fltVal val="360"/>
                                          </p:val>
                                        </p:tav>
                                        <p:tav tm="100000">
                                          <p:val>
                                            <p:fltVal val="0"/>
                                          </p:val>
                                        </p:tav>
                                      </p:tavLst>
                                    </p:anim>
                                    <p:animEffect transition="in" filter="fade">
                                      <p:cBhvr>
                                        <p:cTn id="18" dur="500"/>
                                        <p:tgtEl>
                                          <p:spTgt spid="2662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26630">
                                            <p:txEl>
                                              <p:pRg st="0" end="0"/>
                                            </p:txEl>
                                          </p:spTgt>
                                        </p:tgtEl>
                                        <p:attrNameLst>
                                          <p:attrName>style.visibility</p:attrName>
                                        </p:attrNameLst>
                                      </p:cBhvr>
                                      <p:to>
                                        <p:strVal val="visible"/>
                                      </p:to>
                                    </p:set>
                                    <p:anim calcmode="lin" valueType="num">
                                      <p:cBhvr>
                                        <p:cTn id="23" dur="500" fill="hold"/>
                                        <p:tgtEl>
                                          <p:spTgt spid="26630">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26630">
                                            <p:txEl>
                                              <p:pRg st="0" end="0"/>
                                            </p:txEl>
                                          </p:spTgt>
                                        </p:tgtEl>
                                        <p:attrNameLst>
                                          <p:attrName>ppt_h</p:attrName>
                                        </p:attrNameLst>
                                      </p:cBhvr>
                                      <p:tavLst>
                                        <p:tav tm="0">
                                          <p:val>
                                            <p:fltVal val="0"/>
                                          </p:val>
                                        </p:tav>
                                        <p:tav tm="100000">
                                          <p:val>
                                            <p:strVal val="#ppt_h"/>
                                          </p:val>
                                        </p:tav>
                                      </p:tavLst>
                                    </p:anim>
                                    <p:anim calcmode="lin" valueType="num">
                                      <p:cBhvr>
                                        <p:cTn id="25" dur="500" fill="hold"/>
                                        <p:tgtEl>
                                          <p:spTgt spid="26630">
                                            <p:txEl>
                                              <p:pRg st="0" end="0"/>
                                            </p:txEl>
                                          </p:spTgt>
                                        </p:tgtEl>
                                        <p:attrNameLst>
                                          <p:attrName>style.rotation</p:attrName>
                                        </p:attrNameLst>
                                      </p:cBhvr>
                                      <p:tavLst>
                                        <p:tav tm="0">
                                          <p:val>
                                            <p:fltVal val="360"/>
                                          </p:val>
                                        </p:tav>
                                        <p:tav tm="100000">
                                          <p:val>
                                            <p:fltVal val="0"/>
                                          </p:val>
                                        </p:tav>
                                      </p:tavLst>
                                    </p:anim>
                                    <p:animEffect transition="in" filter="fade">
                                      <p:cBhvr>
                                        <p:cTn id="26" dur="500"/>
                                        <p:tgtEl>
                                          <p:spTgt spid="26630">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26631">
                                            <p:txEl>
                                              <p:pRg st="0" end="0"/>
                                            </p:txEl>
                                          </p:spTgt>
                                        </p:tgtEl>
                                        <p:attrNameLst>
                                          <p:attrName>style.visibility</p:attrName>
                                        </p:attrNameLst>
                                      </p:cBhvr>
                                      <p:to>
                                        <p:strVal val="visible"/>
                                      </p:to>
                                    </p:set>
                                    <p:anim calcmode="lin" valueType="num">
                                      <p:cBhvr>
                                        <p:cTn id="31" dur="500" fill="hold"/>
                                        <p:tgtEl>
                                          <p:spTgt spid="26631">
                                            <p:txEl>
                                              <p:pRg st="0" end="0"/>
                                            </p:txEl>
                                          </p:spTgt>
                                        </p:tgtEl>
                                        <p:attrNameLst>
                                          <p:attrName>ppt_w</p:attrName>
                                        </p:attrNameLst>
                                      </p:cBhvr>
                                      <p:tavLst>
                                        <p:tav tm="0">
                                          <p:val>
                                            <p:fltVal val="0"/>
                                          </p:val>
                                        </p:tav>
                                        <p:tav tm="100000">
                                          <p:val>
                                            <p:strVal val="#ppt_w"/>
                                          </p:val>
                                        </p:tav>
                                      </p:tavLst>
                                    </p:anim>
                                    <p:anim calcmode="lin" valueType="num">
                                      <p:cBhvr>
                                        <p:cTn id="32" dur="500" fill="hold"/>
                                        <p:tgtEl>
                                          <p:spTgt spid="26631">
                                            <p:txEl>
                                              <p:pRg st="0" end="0"/>
                                            </p:txEl>
                                          </p:spTgt>
                                        </p:tgtEl>
                                        <p:attrNameLst>
                                          <p:attrName>ppt_h</p:attrName>
                                        </p:attrNameLst>
                                      </p:cBhvr>
                                      <p:tavLst>
                                        <p:tav tm="0">
                                          <p:val>
                                            <p:fltVal val="0"/>
                                          </p:val>
                                        </p:tav>
                                        <p:tav tm="100000">
                                          <p:val>
                                            <p:strVal val="#ppt_h"/>
                                          </p:val>
                                        </p:tav>
                                      </p:tavLst>
                                    </p:anim>
                                    <p:anim calcmode="lin" valueType="num">
                                      <p:cBhvr>
                                        <p:cTn id="33" dur="500" fill="hold"/>
                                        <p:tgtEl>
                                          <p:spTgt spid="26631">
                                            <p:txEl>
                                              <p:pRg st="0" end="0"/>
                                            </p:txEl>
                                          </p:spTgt>
                                        </p:tgtEl>
                                        <p:attrNameLst>
                                          <p:attrName>style.rotation</p:attrName>
                                        </p:attrNameLst>
                                      </p:cBhvr>
                                      <p:tavLst>
                                        <p:tav tm="0">
                                          <p:val>
                                            <p:fltVal val="360"/>
                                          </p:val>
                                        </p:tav>
                                        <p:tav tm="100000">
                                          <p:val>
                                            <p:fltVal val="0"/>
                                          </p:val>
                                        </p:tav>
                                      </p:tavLst>
                                    </p:anim>
                                    <p:animEffect transition="in" filter="fade">
                                      <p:cBhvr>
                                        <p:cTn id="34" dur="500"/>
                                        <p:tgtEl>
                                          <p:spTgt spid="266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2500298" y="0"/>
            <a:ext cx="4286280" cy="1143000"/>
          </a:xfrm>
          <a:solidFill>
            <a:schemeClr val="bg2">
              <a:lumMod val="75000"/>
            </a:schemeClr>
          </a:solidFill>
        </p:spPr>
        <p:txBody>
          <a:bodyPr/>
          <a:lstStyle/>
          <a:p>
            <a:pPr eaLnBrk="1" hangingPunct="1"/>
            <a:r>
              <a:rPr lang="zh-CN" altLang="en-US" sz="4400" b="1" dirty="0" smtClean="0">
                <a:ea typeface="方正姚体" pitchFamily="2" charset="-122"/>
              </a:rPr>
              <a:t>聆听孤独之声</a:t>
            </a:r>
            <a:endParaRPr lang="zh-CN" altLang="en-US" sz="5600" b="1" dirty="0" smtClean="0">
              <a:ea typeface="方正姚体" pitchFamily="2" charset="-122"/>
            </a:endParaRPr>
          </a:p>
        </p:txBody>
      </p:sp>
      <p:pic>
        <p:nvPicPr>
          <p:cNvPr id="10243" name="Picture 3" descr="白洋淀55"/>
          <p:cNvPicPr>
            <a:picLocks noGrp="1" noChangeAspect="1" noChangeArrowheads="1"/>
          </p:cNvPicPr>
          <p:nvPr>
            <p:ph type="body" idx="1"/>
          </p:nvPr>
        </p:nvPicPr>
        <p:blipFill>
          <a:blip r:embed="rId1" cstate="print"/>
          <a:srcRect b="10001"/>
          <a:stretch>
            <a:fillRect/>
          </a:stretch>
        </p:blipFill>
        <p:spPr>
          <a:xfrm>
            <a:off x="0" y="1844675"/>
            <a:ext cx="9144000" cy="5013325"/>
          </a:xfrm>
          <a:noFill/>
        </p:spPr>
      </p:pic>
      <p:sp>
        <p:nvSpPr>
          <p:cNvPr id="10244" name="Text Box 4"/>
          <p:cNvSpPr txBox="1">
            <a:spLocks noChangeArrowheads="1"/>
          </p:cNvSpPr>
          <p:nvPr/>
        </p:nvSpPr>
        <p:spPr bwMode="auto">
          <a:xfrm>
            <a:off x="642910" y="2000240"/>
            <a:ext cx="7929618" cy="2308324"/>
          </a:xfrm>
          <a:prstGeom prst="rect">
            <a:avLst/>
          </a:prstGeom>
          <a:noFill/>
          <a:ln w="9525">
            <a:noFill/>
            <a:miter lim="800000"/>
          </a:ln>
        </p:spPr>
        <p:txBody>
          <a:bodyPr wrap="square">
            <a:spAutoFit/>
          </a:bodyPr>
          <a:lstStyle/>
          <a:p>
            <a:r>
              <a:rPr lang="zh-CN" altLang="en-US" sz="3600" b="1" dirty="0" smtClean="0"/>
              <a:t>        从文</a:t>
            </a:r>
            <a:r>
              <a:rPr lang="zh-CN" altLang="en-US" sz="3600" b="1" dirty="0"/>
              <a:t>中划出</a:t>
            </a:r>
            <a:r>
              <a:rPr lang="zh-CN" altLang="en-US" sz="3600" b="1" dirty="0" smtClean="0"/>
              <a:t>体现</a:t>
            </a:r>
            <a:r>
              <a:rPr kumimoji="1" lang="zh-CN" altLang="en-US" sz="3600" dirty="0" smtClean="0">
                <a:solidFill>
                  <a:schemeClr val="tx2"/>
                </a:solidFill>
                <a:latin typeface="Times New Roman" panose="02020603050405020304" pitchFamily="18" charset="0"/>
              </a:rPr>
              <a:t> </a:t>
            </a:r>
            <a:r>
              <a:rPr lang="zh-CN" altLang="en-US" sz="3600" b="1" dirty="0" smtClean="0"/>
              <a:t>“孤独”的词句，</a:t>
            </a:r>
            <a:r>
              <a:rPr lang="zh-CN" altLang="en-US" sz="3600" b="1" dirty="0"/>
              <a:t>体会“孤独”的含义。</a:t>
            </a:r>
            <a:endParaRPr lang="zh-CN" altLang="en-US" sz="3600" b="1" dirty="0"/>
          </a:p>
          <a:p>
            <a:endParaRPr lang="zh-CN" altLang="en-US" sz="3600" b="1" dirty="0"/>
          </a:p>
          <a:p>
            <a:endParaRPr lang="zh-CN" altLang="en-US" sz="36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2" descr="写字"/>
          <p:cNvPicPr>
            <a:picLocks noChangeAspect="1" noChangeArrowheads="1" noCrop="1"/>
          </p:cNvPicPr>
          <p:nvPr/>
        </p:nvPicPr>
        <p:blipFill>
          <a:blip r:embed="rId1" cstate="print"/>
          <a:srcRect/>
          <a:stretch>
            <a:fillRect/>
          </a:stretch>
        </p:blipFill>
        <p:spPr bwMode="auto">
          <a:xfrm>
            <a:off x="1905000" y="3449638"/>
            <a:ext cx="4114800" cy="3408362"/>
          </a:xfrm>
          <a:prstGeom prst="rect">
            <a:avLst/>
          </a:prstGeom>
          <a:noFill/>
        </p:spPr>
      </p:pic>
      <p:sp>
        <p:nvSpPr>
          <p:cNvPr id="126979" name="Rectangle 3"/>
          <p:cNvSpPr>
            <a:spLocks noGrp="1" noChangeArrowheads="1"/>
          </p:cNvSpPr>
          <p:nvPr>
            <p:ph type="body" sz="half" idx="1"/>
          </p:nvPr>
        </p:nvSpPr>
        <p:spPr>
          <a:xfrm>
            <a:off x="107504" y="908720"/>
            <a:ext cx="3798888" cy="4800600"/>
          </a:xfrm>
        </p:spPr>
        <p:txBody>
          <a:bodyPr/>
          <a:lstStyle/>
          <a:p>
            <a:pPr>
              <a:lnSpc>
                <a:spcPct val="90000"/>
              </a:lnSpc>
            </a:pPr>
            <a:r>
              <a:rPr lang="zh-CN" altLang="en-US" sz="3200" b="1" dirty="0">
                <a:solidFill>
                  <a:srgbClr val="000000"/>
                </a:solidFill>
              </a:rPr>
              <a:t>陌生的天空和陌生的水面</a:t>
            </a:r>
            <a:r>
              <a:rPr lang="en-US" altLang="zh-CN" sz="3200" b="1" dirty="0">
                <a:solidFill>
                  <a:srgbClr val="000000"/>
                </a:solidFill>
              </a:rPr>
              <a:t>(9)</a:t>
            </a:r>
            <a:endParaRPr lang="en-US" altLang="zh-CN" sz="3200" b="1" dirty="0">
              <a:solidFill>
                <a:srgbClr val="000000"/>
              </a:solidFill>
            </a:endParaRPr>
          </a:p>
          <a:p>
            <a:pPr>
              <a:lnSpc>
                <a:spcPct val="90000"/>
              </a:lnSpc>
            </a:pPr>
            <a:r>
              <a:rPr lang="zh-CN" altLang="en-US" sz="3200" b="1" dirty="0">
                <a:solidFill>
                  <a:srgbClr val="000000"/>
                </a:solidFill>
              </a:rPr>
              <a:t>从未见过的面孔</a:t>
            </a:r>
            <a:r>
              <a:rPr lang="en-US" altLang="zh-CN" sz="3200" b="1" dirty="0">
                <a:solidFill>
                  <a:srgbClr val="000000"/>
                </a:solidFill>
              </a:rPr>
              <a:t>(9)</a:t>
            </a:r>
            <a:endParaRPr lang="en-US" altLang="zh-CN" sz="3200" b="1" dirty="0">
              <a:solidFill>
                <a:srgbClr val="000000"/>
              </a:solidFill>
            </a:endParaRPr>
          </a:p>
          <a:p>
            <a:pPr>
              <a:lnSpc>
                <a:spcPct val="90000"/>
              </a:lnSpc>
            </a:pPr>
            <a:r>
              <a:rPr lang="zh-CN" altLang="en-US" sz="3200" b="1" dirty="0">
                <a:solidFill>
                  <a:srgbClr val="000000"/>
                </a:solidFill>
              </a:rPr>
              <a:t>没有其他声音</a:t>
            </a:r>
            <a:endParaRPr lang="zh-CN" altLang="en-US" sz="3200" b="1" dirty="0">
              <a:solidFill>
                <a:srgbClr val="000000"/>
              </a:solidFill>
            </a:endParaRPr>
          </a:p>
          <a:p>
            <a:pPr>
              <a:lnSpc>
                <a:spcPct val="90000"/>
              </a:lnSpc>
            </a:pPr>
            <a:r>
              <a:rPr lang="zh-CN" altLang="en-US" sz="3200" b="1" dirty="0">
                <a:solidFill>
                  <a:srgbClr val="000000"/>
                </a:solidFill>
              </a:rPr>
              <a:t>天地又如此空旷</a:t>
            </a:r>
            <a:endParaRPr lang="zh-CN" altLang="en-US" sz="3200" b="1" dirty="0">
              <a:solidFill>
                <a:srgbClr val="000000"/>
              </a:solidFill>
            </a:endParaRPr>
          </a:p>
          <a:p>
            <a:pPr>
              <a:lnSpc>
                <a:spcPct val="90000"/>
              </a:lnSpc>
            </a:pPr>
            <a:r>
              <a:rPr lang="zh-CN" altLang="en-US" sz="3200" b="1" dirty="0">
                <a:solidFill>
                  <a:srgbClr val="000000"/>
                </a:solidFill>
              </a:rPr>
              <a:t>寂寞</a:t>
            </a:r>
            <a:r>
              <a:rPr lang="en-US" altLang="zh-CN" sz="3200" b="1" dirty="0">
                <a:solidFill>
                  <a:srgbClr val="000000"/>
                </a:solidFill>
              </a:rPr>
              <a:t>(10)</a:t>
            </a:r>
            <a:endParaRPr lang="en-US" altLang="zh-CN" sz="3200" b="1" dirty="0">
              <a:solidFill>
                <a:srgbClr val="000000"/>
              </a:solidFill>
            </a:endParaRPr>
          </a:p>
          <a:p>
            <a:pPr>
              <a:lnSpc>
                <a:spcPct val="90000"/>
              </a:lnSpc>
            </a:pPr>
            <a:r>
              <a:rPr lang="zh-CN" altLang="en-US" sz="3200" b="1" dirty="0">
                <a:solidFill>
                  <a:srgbClr val="000000"/>
                </a:solidFill>
              </a:rPr>
              <a:t>已无一户人家</a:t>
            </a:r>
            <a:r>
              <a:rPr lang="en-US" altLang="zh-CN" sz="3200" b="1" dirty="0">
                <a:solidFill>
                  <a:srgbClr val="000000"/>
                </a:solidFill>
              </a:rPr>
              <a:t>(12)</a:t>
            </a:r>
            <a:endParaRPr lang="en-US" altLang="zh-CN" sz="3200" b="1" dirty="0">
              <a:solidFill>
                <a:srgbClr val="000000"/>
              </a:solidFill>
            </a:endParaRPr>
          </a:p>
          <a:p>
            <a:pPr>
              <a:lnSpc>
                <a:spcPct val="90000"/>
              </a:lnSpc>
            </a:pPr>
            <a:r>
              <a:rPr lang="zh-CN" altLang="en-US" sz="3200" b="1" dirty="0">
                <a:solidFill>
                  <a:srgbClr val="000000"/>
                </a:solidFill>
              </a:rPr>
              <a:t>惟一的炊烟</a:t>
            </a:r>
            <a:r>
              <a:rPr lang="en-US" altLang="zh-CN" sz="3200" b="1" dirty="0">
                <a:solidFill>
                  <a:srgbClr val="000000"/>
                </a:solidFill>
              </a:rPr>
              <a:t>(13)</a:t>
            </a:r>
            <a:endParaRPr lang="en-US" altLang="zh-CN" sz="3200" b="1" dirty="0">
              <a:solidFill>
                <a:srgbClr val="000000"/>
              </a:solidFill>
            </a:endParaRPr>
          </a:p>
        </p:txBody>
      </p:sp>
      <p:sp>
        <p:nvSpPr>
          <p:cNvPr id="126980" name="Rectangle 4"/>
          <p:cNvSpPr>
            <a:spLocks noGrp="1" noChangeArrowheads="1"/>
          </p:cNvSpPr>
          <p:nvPr>
            <p:ph type="body" sz="half" idx="2"/>
          </p:nvPr>
        </p:nvSpPr>
        <p:spPr>
          <a:xfrm>
            <a:off x="3779838" y="908720"/>
            <a:ext cx="5364162" cy="4495800"/>
          </a:xfrm>
        </p:spPr>
        <p:txBody>
          <a:bodyPr>
            <a:normAutofit lnSpcReduction="10000"/>
          </a:bodyPr>
          <a:lstStyle/>
          <a:p>
            <a:pPr>
              <a:lnSpc>
                <a:spcPct val="90000"/>
              </a:lnSpc>
            </a:pPr>
            <a:r>
              <a:rPr lang="zh-CN" altLang="en-US" sz="3200" b="1" dirty="0">
                <a:solidFill>
                  <a:srgbClr val="000000"/>
                </a:solidFill>
              </a:rPr>
              <a:t>想听到声音，然而，这不可能</a:t>
            </a:r>
            <a:r>
              <a:rPr lang="en-US" altLang="zh-CN" sz="3200" b="1" dirty="0">
                <a:solidFill>
                  <a:srgbClr val="000000"/>
                </a:solidFill>
              </a:rPr>
              <a:t>(17)</a:t>
            </a:r>
            <a:endParaRPr lang="en-US" altLang="zh-CN" sz="3200" b="1" dirty="0">
              <a:solidFill>
                <a:srgbClr val="000000"/>
              </a:solidFill>
            </a:endParaRPr>
          </a:p>
          <a:p>
            <a:pPr>
              <a:lnSpc>
                <a:spcPct val="90000"/>
              </a:lnSpc>
            </a:pPr>
            <a:r>
              <a:rPr lang="zh-CN" altLang="en-US" sz="3200" b="1" dirty="0">
                <a:solidFill>
                  <a:srgbClr val="000000"/>
                </a:solidFill>
              </a:rPr>
              <a:t>最大的敌人，就是孤独</a:t>
            </a:r>
            <a:r>
              <a:rPr lang="en-US" altLang="zh-CN" sz="3200" b="1" dirty="0">
                <a:solidFill>
                  <a:srgbClr val="000000"/>
                </a:solidFill>
              </a:rPr>
              <a:t>(28)</a:t>
            </a:r>
            <a:endParaRPr lang="en-US" altLang="zh-CN" sz="3200" b="1" dirty="0">
              <a:solidFill>
                <a:srgbClr val="000000"/>
              </a:solidFill>
            </a:endParaRPr>
          </a:p>
          <a:p>
            <a:pPr>
              <a:lnSpc>
                <a:spcPct val="90000"/>
              </a:lnSpc>
            </a:pPr>
            <a:r>
              <a:rPr lang="zh-CN" altLang="en-US" sz="3200" b="1" dirty="0">
                <a:solidFill>
                  <a:srgbClr val="000000"/>
                </a:solidFill>
              </a:rPr>
              <a:t>一连十多天遇不到一个人</a:t>
            </a:r>
            <a:r>
              <a:rPr lang="en-US" altLang="zh-CN" sz="3200" b="1" dirty="0">
                <a:solidFill>
                  <a:srgbClr val="000000"/>
                </a:solidFill>
              </a:rPr>
              <a:t>(29)</a:t>
            </a:r>
            <a:endParaRPr lang="en-US" altLang="zh-CN" sz="3200" b="1" dirty="0">
              <a:solidFill>
                <a:srgbClr val="000000"/>
              </a:solidFill>
            </a:endParaRPr>
          </a:p>
          <a:p>
            <a:pPr>
              <a:lnSpc>
                <a:spcPct val="90000"/>
              </a:lnSpc>
            </a:pPr>
            <a:r>
              <a:rPr lang="zh-CN" altLang="en-US" sz="3200" b="1" dirty="0">
                <a:solidFill>
                  <a:srgbClr val="000000"/>
                </a:solidFill>
              </a:rPr>
              <a:t>言语被大量地省略了。这种省略，只能进一步强化似乎满世界都注满了的孤独</a:t>
            </a:r>
            <a:r>
              <a:rPr lang="en-US" altLang="zh-CN" sz="3200" b="1" dirty="0">
                <a:solidFill>
                  <a:srgbClr val="000000"/>
                </a:solidFill>
              </a:rPr>
              <a:t>(29)</a:t>
            </a:r>
            <a:endParaRPr lang="en-US" altLang="zh-CN" sz="3200" b="1" dirty="0">
              <a:solidFill>
                <a:srgbClr val="000000"/>
              </a:solidFill>
            </a:endParaRPr>
          </a:p>
          <a:p>
            <a:pPr>
              <a:lnSpc>
                <a:spcPct val="90000"/>
              </a:lnSpc>
            </a:pPr>
            <a:r>
              <a:rPr lang="zh-CN" altLang="en-US" sz="3200" b="1" dirty="0">
                <a:solidFill>
                  <a:srgbClr val="000000"/>
                </a:solidFill>
              </a:rPr>
              <a:t>已根本不可能回避孤独</a:t>
            </a:r>
            <a:r>
              <a:rPr lang="en-US" altLang="zh-CN" sz="3200" b="1" dirty="0">
                <a:solidFill>
                  <a:srgbClr val="000000"/>
                </a:solidFill>
              </a:rPr>
              <a:t>(33)</a:t>
            </a:r>
            <a:endParaRPr lang="en-US" altLang="zh-CN" sz="3200" b="1" dirty="0">
              <a:solidFill>
                <a:srgbClr val="000000"/>
              </a:solidFill>
            </a:endParaRPr>
          </a:p>
          <a:p>
            <a:pPr>
              <a:lnSpc>
                <a:spcPct val="90000"/>
              </a:lnSpc>
            </a:pPr>
            <a:endParaRPr lang="en-US" altLang="zh-CN" sz="3200" b="1" dirty="0">
              <a:solidFill>
                <a:srgbClr val="000000"/>
              </a:solidFill>
            </a:endParaRPr>
          </a:p>
        </p:txBody>
      </p:sp>
      <p:sp>
        <p:nvSpPr>
          <p:cNvPr id="126981" name="Text Box 5"/>
          <p:cNvSpPr txBox="1">
            <a:spLocks noChangeArrowheads="1"/>
          </p:cNvSpPr>
          <p:nvPr/>
        </p:nvSpPr>
        <p:spPr bwMode="auto">
          <a:xfrm>
            <a:off x="3886200" y="4114800"/>
            <a:ext cx="533400" cy="457200"/>
          </a:xfrm>
          <a:prstGeom prst="rect">
            <a:avLst/>
          </a:prstGeom>
          <a:noFill/>
          <a:ln w="9525">
            <a:noFill/>
            <a:miter lim="800000"/>
          </a:ln>
          <a:effectLst/>
        </p:spPr>
        <p:txBody>
          <a:bodyPr>
            <a:spAutoFit/>
          </a:bodyPr>
          <a:lstStyle/>
          <a:p>
            <a:endParaRPr kumimoji="1" lang="zh-CN" altLang="zh-CN" sz="2400">
              <a:latin typeface="Times New Roman" panose="02020603050405020304" pitchFamily="18" charset="0"/>
            </a:endParaRPr>
          </a:p>
        </p:txBody>
      </p:sp>
      <p:sp>
        <p:nvSpPr>
          <p:cNvPr id="126982" name="Text Box 6"/>
          <p:cNvSpPr txBox="1">
            <a:spLocks noChangeArrowheads="1"/>
          </p:cNvSpPr>
          <p:nvPr/>
        </p:nvSpPr>
        <p:spPr bwMode="auto">
          <a:xfrm>
            <a:off x="4724400" y="2057400"/>
            <a:ext cx="685800" cy="457200"/>
          </a:xfrm>
          <a:prstGeom prst="rect">
            <a:avLst/>
          </a:prstGeom>
          <a:noFill/>
          <a:ln w="9525">
            <a:noFill/>
            <a:miter lim="800000"/>
          </a:ln>
          <a:effectLst/>
        </p:spPr>
        <p:txBody>
          <a:bodyPr>
            <a:spAutoFit/>
          </a:bodyPr>
          <a:lstStyle/>
          <a:p>
            <a:endParaRPr kumimoji="1" lang="zh-CN" altLang="zh-CN" sz="240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ext Box 3"/>
          <p:cNvSpPr txBox="1">
            <a:spLocks noChangeArrowheads="1"/>
          </p:cNvSpPr>
          <p:nvPr/>
        </p:nvSpPr>
        <p:spPr bwMode="auto">
          <a:xfrm>
            <a:off x="187702" y="692696"/>
            <a:ext cx="8956298" cy="646331"/>
          </a:xfrm>
          <a:prstGeom prst="rect">
            <a:avLst/>
          </a:prstGeom>
          <a:noFill/>
          <a:ln w="9525">
            <a:noFill/>
            <a:miter lim="800000"/>
          </a:ln>
          <a:effectLst/>
        </p:spPr>
        <p:txBody>
          <a:bodyPr wrap="none">
            <a:spAutoFit/>
          </a:bodyPr>
          <a:lstStyle/>
          <a:p>
            <a:r>
              <a:rPr kumimoji="1" lang="zh-CN" altLang="en-US" sz="3600" b="1" dirty="0" smtClean="0">
                <a:solidFill>
                  <a:srgbClr val="990000"/>
                </a:solidFill>
                <a:latin typeface="Verdana" panose="020B0604030504040204" pitchFamily="34" charset="0"/>
                <a:ea typeface="华文新魏" pitchFamily="2" charset="-122"/>
              </a:rPr>
              <a:t>你</a:t>
            </a:r>
            <a:r>
              <a:rPr kumimoji="1" lang="zh-CN" altLang="en-US" sz="3600" b="1" dirty="0">
                <a:solidFill>
                  <a:srgbClr val="990000"/>
                </a:solidFill>
                <a:latin typeface="Verdana" panose="020B0604030504040204" pitchFamily="34" charset="0"/>
                <a:ea typeface="华文新魏" pitchFamily="2" charset="-122"/>
              </a:rPr>
              <a:t>认为杜小康感受到哪些方面的</a:t>
            </a:r>
            <a:r>
              <a:rPr kumimoji="1" lang="zh-CN" altLang="en-US" sz="3600" b="1" dirty="0">
                <a:solidFill>
                  <a:srgbClr val="990000"/>
                </a:solidFill>
                <a:latin typeface="Times New Roman" panose="02020603050405020304"/>
                <a:ea typeface="华文新魏" pitchFamily="2" charset="-122"/>
              </a:rPr>
              <a:t>“</a:t>
            </a:r>
            <a:r>
              <a:rPr kumimoji="1" lang="zh-CN" altLang="en-US" sz="3600" b="1" dirty="0">
                <a:solidFill>
                  <a:srgbClr val="990000"/>
                </a:solidFill>
                <a:latin typeface="Verdana" panose="020B0604030504040204" pitchFamily="34" charset="0"/>
                <a:ea typeface="华文新魏" pitchFamily="2" charset="-122"/>
              </a:rPr>
              <a:t>孤独</a:t>
            </a:r>
            <a:r>
              <a:rPr kumimoji="1" lang="zh-CN" altLang="en-US" sz="3600" b="1" dirty="0">
                <a:solidFill>
                  <a:srgbClr val="990000"/>
                </a:solidFill>
                <a:latin typeface="Times New Roman" panose="02020603050405020304"/>
                <a:ea typeface="华文新魏" pitchFamily="2" charset="-122"/>
              </a:rPr>
              <a:t>”</a:t>
            </a:r>
            <a:r>
              <a:rPr kumimoji="1" lang="zh-CN" altLang="en-US" sz="3600" b="1" dirty="0" smtClean="0">
                <a:solidFill>
                  <a:srgbClr val="990000"/>
                </a:solidFill>
                <a:latin typeface="Verdana" panose="020B0604030504040204" pitchFamily="34" charset="0"/>
                <a:ea typeface="华文新魏" pitchFamily="2" charset="-122"/>
              </a:rPr>
              <a:t>？</a:t>
            </a:r>
            <a:endParaRPr kumimoji="1" lang="zh-CN" altLang="en-US" sz="3600" b="1" dirty="0">
              <a:solidFill>
                <a:srgbClr val="990000"/>
              </a:solidFill>
              <a:latin typeface="Verdana" panose="020B0604030504040204" pitchFamily="34" charset="0"/>
              <a:ea typeface="华文新魏" pitchFamily="2" charset="-122"/>
            </a:endParaRPr>
          </a:p>
        </p:txBody>
      </p:sp>
      <p:sp>
        <p:nvSpPr>
          <p:cNvPr id="22532" name="Rectangle 4"/>
          <p:cNvSpPr>
            <a:spLocks noChangeArrowheads="1"/>
          </p:cNvSpPr>
          <p:nvPr/>
        </p:nvSpPr>
        <p:spPr bwMode="auto">
          <a:xfrm>
            <a:off x="433536" y="1579240"/>
            <a:ext cx="3794629" cy="646331"/>
          </a:xfrm>
          <a:prstGeom prst="rect">
            <a:avLst/>
          </a:prstGeom>
          <a:noFill/>
          <a:ln w="9525">
            <a:noFill/>
            <a:miter lim="800000"/>
          </a:ln>
          <a:effectLst/>
        </p:spPr>
        <p:txBody>
          <a:bodyPr wrap="none">
            <a:spAutoFit/>
          </a:bodyPr>
          <a:lstStyle/>
          <a:p>
            <a:pPr>
              <a:buFont typeface="Wingdings" panose="05000000000000000000" pitchFamily="2" charset="2"/>
              <a:buChar char="Ø"/>
            </a:pPr>
            <a:r>
              <a:rPr kumimoji="1" lang="zh-CN" altLang="en-US" sz="3600" b="1" dirty="0">
                <a:solidFill>
                  <a:srgbClr val="FF0000"/>
                </a:solidFill>
                <a:latin typeface="Times New Roman" panose="02020603050405020304" pitchFamily="18" charset="0"/>
                <a:ea typeface="幼圆" pitchFamily="49" charset="-122"/>
              </a:rPr>
              <a:t>离乡背井</a:t>
            </a:r>
            <a:r>
              <a:rPr kumimoji="1" lang="zh-CN" altLang="en-US" sz="3600" b="1" dirty="0">
                <a:latin typeface="Times New Roman" panose="02020603050405020304" pitchFamily="18" charset="0"/>
                <a:ea typeface="幼圆" pitchFamily="49" charset="-122"/>
              </a:rPr>
              <a:t>的孤独</a:t>
            </a:r>
            <a:endParaRPr kumimoji="1" lang="zh-CN" altLang="en-US" sz="3600" b="1" dirty="0">
              <a:latin typeface="Times New Roman" panose="02020603050405020304" pitchFamily="18" charset="0"/>
              <a:ea typeface="幼圆" pitchFamily="49" charset="-122"/>
            </a:endParaRPr>
          </a:p>
        </p:txBody>
      </p:sp>
      <p:sp>
        <p:nvSpPr>
          <p:cNvPr id="22533" name="Rectangle 5"/>
          <p:cNvSpPr>
            <a:spLocks noChangeArrowheads="1"/>
          </p:cNvSpPr>
          <p:nvPr/>
        </p:nvSpPr>
        <p:spPr bwMode="auto">
          <a:xfrm>
            <a:off x="433536" y="2341240"/>
            <a:ext cx="5184433" cy="646331"/>
          </a:xfrm>
          <a:prstGeom prst="rect">
            <a:avLst/>
          </a:prstGeom>
          <a:noFill/>
          <a:ln w="9525">
            <a:noFill/>
            <a:miter lim="800000"/>
          </a:ln>
          <a:effectLst/>
        </p:spPr>
        <p:txBody>
          <a:bodyPr wrap="none">
            <a:spAutoFit/>
          </a:bodyPr>
          <a:lstStyle/>
          <a:p>
            <a:pPr>
              <a:buFont typeface="Wingdings" panose="05000000000000000000" pitchFamily="2" charset="2"/>
              <a:buChar char="Ø"/>
            </a:pPr>
            <a:r>
              <a:rPr kumimoji="1" lang="zh-CN" altLang="en-US" sz="3600" b="1" dirty="0">
                <a:solidFill>
                  <a:srgbClr val="990000"/>
                </a:solidFill>
                <a:latin typeface="Times New Roman" panose="02020603050405020304" pitchFamily="18" charset="0"/>
                <a:ea typeface="幼圆" pitchFamily="49" charset="-122"/>
              </a:rPr>
              <a:t>别离母亲与伙伴</a:t>
            </a:r>
            <a:r>
              <a:rPr kumimoji="1" lang="zh-CN" altLang="en-US" sz="3600" b="1" dirty="0">
                <a:latin typeface="Times New Roman" panose="02020603050405020304" pitchFamily="18" charset="0"/>
                <a:ea typeface="幼圆" pitchFamily="49" charset="-122"/>
              </a:rPr>
              <a:t>的孤独</a:t>
            </a:r>
            <a:endParaRPr kumimoji="1" lang="zh-CN" altLang="en-US" sz="3600" b="1" dirty="0">
              <a:latin typeface="Times New Roman" panose="02020603050405020304" pitchFamily="18" charset="0"/>
              <a:ea typeface="幼圆" pitchFamily="49" charset="-122"/>
            </a:endParaRPr>
          </a:p>
        </p:txBody>
      </p:sp>
      <p:sp>
        <p:nvSpPr>
          <p:cNvPr id="22534" name="Rectangle 6"/>
          <p:cNvSpPr>
            <a:spLocks noChangeArrowheads="1"/>
          </p:cNvSpPr>
          <p:nvPr/>
        </p:nvSpPr>
        <p:spPr bwMode="auto">
          <a:xfrm>
            <a:off x="433536" y="3103240"/>
            <a:ext cx="4721164" cy="646331"/>
          </a:xfrm>
          <a:prstGeom prst="rect">
            <a:avLst/>
          </a:prstGeom>
          <a:noFill/>
          <a:ln w="9525">
            <a:noFill/>
            <a:miter lim="800000"/>
          </a:ln>
          <a:effectLst/>
        </p:spPr>
        <p:txBody>
          <a:bodyPr wrap="none">
            <a:spAutoFit/>
          </a:bodyPr>
          <a:lstStyle/>
          <a:p>
            <a:pPr>
              <a:buFont typeface="Wingdings" panose="05000000000000000000" pitchFamily="2" charset="2"/>
              <a:buChar char="Ø"/>
            </a:pPr>
            <a:r>
              <a:rPr kumimoji="1" lang="zh-CN" altLang="en-US" sz="3600" b="1">
                <a:solidFill>
                  <a:srgbClr val="FF0000"/>
                </a:solidFill>
                <a:latin typeface="Times New Roman" panose="02020603050405020304" pitchFamily="18" charset="0"/>
                <a:ea typeface="幼圆" pitchFamily="49" charset="-122"/>
              </a:rPr>
              <a:t>单调乏味生活</a:t>
            </a:r>
            <a:r>
              <a:rPr kumimoji="1" lang="zh-CN" altLang="en-US" sz="3600" b="1">
                <a:latin typeface="Times New Roman" panose="02020603050405020304" pitchFamily="18" charset="0"/>
                <a:ea typeface="幼圆" pitchFamily="49" charset="-122"/>
              </a:rPr>
              <a:t>的孤独</a:t>
            </a:r>
            <a:endParaRPr kumimoji="1" lang="zh-CN" altLang="en-US" sz="3600" b="1">
              <a:latin typeface="Times New Roman" panose="02020603050405020304" pitchFamily="18" charset="0"/>
              <a:ea typeface="幼圆" pitchFamily="49" charset="-122"/>
            </a:endParaRPr>
          </a:p>
        </p:txBody>
      </p:sp>
      <p:sp>
        <p:nvSpPr>
          <p:cNvPr id="22535" name="Rectangle 7"/>
          <p:cNvSpPr>
            <a:spLocks noChangeArrowheads="1"/>
          </p:cNvSpPr>
          <p:nvPr/>
        </p:nvSpPr>
        <p:spPr bwMode="auto">
          <a:xfrm>
            <a:off x="433536" y="3789040"/>
            <a:ext cx="5184433" cy="646331"/>
          </a:xfrm>
          <a:prstGeom prst="rect">
            <a:avLst/>
          </a:prstGeom>
          <a:noFill/>
          <a:ln w="9525">
            <a:noFill/>
            <a:miter lim="800000"/>
          </a:ln>
          <a:effectLst/>
        </p:spPr>
        <p:txBody>
          <a:bodyPr wrap="none">
            <a:spAutoFit/>
          </a:bodyPr>
          <a:lstStyle/>
          <a:p>
            <a:pPr>
              <a:buFont typeface="Wingdings" panose="05000000000000000000" pitchFamily="2" charset="2"/>
              <a:buChar char="Ø"/>
            </a:pPr>
            <a:r>
              <a:rPr kumimoji="1" lang="zh-CN" altLang="en-US" sz="3600" b="1">
                <a:solidFill>
                  <a:srgbClr val="660066"/>
                </a:solidFill>
                <a:latin typeface="Times New Roman" panose="02020603050405020304" pitchFamily="18" charset="0"/>
                <a:ea typeface="幼圆" pitchFamily="49" charset="-122"/>
              </a:rPr>
              <a:t>前途迷茫与未知</a:t>
            </a:r>
            <a:r>
              <a:rPr kumimoji="1" lang="zh-CN" altLang="en-US" sz="3600" b="1">
                <a:latin typeface="Times New Roman" panose="02020603050405020304" pitchFamily="18" charset="0"/>
                <a:ea typeface="幼圆" pitchFamily="49" charset="-122"/>
              </a:rPr>
              <a:t>的孤独</a:t>
            </a:r>
            <a:endParaRPr kumimoji="1" lang="zh-CN" altLang="en-US" sz="3600" b="1">
              <a:latin typeface="Times New Roman" panose="02020603050405020304" pitchFamily="18" charset="0"/>
              <a:ea typeface="幼圆" pitchFamily="49" charset="-122"/>
            </a:endParaRPr>
          </a:p>
        </p:txBody>
      </p:sp>
      <p:sp>
        <p:nvSpPr>
          <p:cNvPr id="22536" name="Rectangle 8"/>
          <p:cNvSpPr>
            <a:spLocks noChangeArrowheads="1"/>
          </p:cNvSpPr>
          <p:nvPr/>
        </p:nvSpPr>
        <p:spPr bwMode="auto">
          <a:xfrm>
            <a:off x="433536" y="4551040"/>
            <a:ext cx="4721164" cy="646331"/>
          </a:xfrm>
          <a:prstGeom prst="rect">
            <a:avLst/>
          </a:prstGeom>
          <a:noFill/>
          <a:ln w="9525">
            <a:noFill/>
            <a:miter lim="800000"/>
          </a:ln>
          <a:effectLst/>
        </p:spPr>
        <p:txBody>
          <a:bodyPr wrap="none">
            <a:spAutoFit/>
          </a:bodyPr>
          <a:lstStyle/>
          <a:p>
            <a:pPr>
              <a:buFont typeface="Wingdings" panose="05000000000000000000" pitchFamily="2" charset="2"/>
              <a:buChar char="Ø"/>
            </a:pPr>
            <a:r>
              <a:rPr kumimoji="1" lang="zh-CN" altLang="en-US" sz="3600" b="1">
                <a:solidFill>
                  <a:srgbClr val="009900"/>
                </a:solidFill>
                <a:latin typeface="Times New Roman" panose="02020603050405020304" pitchFamily="18" charset="0"/>
                <a:ea typeface="幼圆" pitchFamily="49" charset="-122"/>
              </a:rPr>
              <a:t>空旷浩茫环境</a:t>
            </a:r>
            <a:r>
              <a:rPr kumimoji="1" lang="zh-CN" altLang="en-US" sz="3600" b="1">
                <a:latin typeface="Times New Roman" panose="02020603050405020304" pitchFamily="18" charset="0"/>
                <a:ea typeface="幼圆" pitchFamily="49" charset="-122"/>
              </a:rPr>
              <a:t>的孤独</a:t>
            </a:r>
            <a:endParaRPr kumimoji="1" lang="zh-CN" altLang="en-US" sz="3600" b="1">
              <a:latin typeface="Times New Roman" panose="02020603050405020304" pitchFamily="18" charset="0"/>
              <a:ea typeface="幼圆" pitchFamily="49" charset="-122"/>
            </a:endParaRPr>
          </a:p>
        </p:txBody>
      </p:sp>
      <p:sp>
        <p:nvSpPr>
          <p:cNvPr id="22537" name="AutoShape 9"/>
          <p:cNvSpPr/>
          <p:nvPr/>
        </p:nvSpPr>
        <p:spPr bwMode="auto">
          <a:xfrm>
            <a:off x="5843905" y="2362038"/>
            <a:ext cx="228600" cy="433394"/>
          </a:xfrm>
          <a:prstGeom prst="rightBrace">
            <a:avLst>
              <a:gd name="adj1" fmla="val 95833"/>
              <a:gd name="adj2" fmla="val 50000"/>
            </a:avLst>
          </a:prstGeom>
          <a:noFill/>
          <a:ln w="38100">
            <a:solidFill>
              <a:srgbClr val="FF00FF"/>
            </a:solidFill>
            <a:round/>
          </a:ln>
          <a:effectLst/>
        </p:spPr>
        <p:txBody>
          <a:bodyPr wrap="square" anchor="ctr">
            <a:spAutoFit/>
          </a:bodyPr>
          <a:lstStyle/>
          <a:p>
            <a:endParaRPr lang="zh-CN" altLang="en-US" b="1"/>
          </a:p>
        </p:txBody>
      </p:sp>
      <p:sp>
        <p:nvSpPr>
          <p:cNvPr id="22538" name="Rectangle 10"/>
          <p:cNvSpPr>
            <a:spLocks noChangeArrowheads="1"/>
          </p:cNvSpPr>
          <p:nvPr/>
        </p:nvSpPr>
        <p:spPr bwMode="auto">
          <a:xfrm>
            <a:off x="6224736" y="2265040"/>
            <a:ext cx="1219200" cy="1066800"/>
          </a:xfrm>
          <a:prstGeom prst="rect">
            <a:avLst/>
          </a:prstGeom>
          <a:noFill/>
          <a:ln w="9525">
            <a:noFill/>
            <a:miter lim="800000"/>
          </a:ln>
          <a:effectLst/>
        </p:spPr>
        <p:txBody>
          <a:bodyPr>
            <a:spAutoFit/>
          </a:bodyPr>
          <a:lstStyle/>
          <a:p>
            <a:r>
              <a:rPr kumimoji="1" lang="zh-CN" altLang="en-US" sz="3200" b="1" dirty="0">
                <a:latin typeface="华文新魏" pitchFamily="2" charset="-122"/>
                <a:ea typeface="华文新魏" pitchFamily="2" charset="-122"/>
              </a:rPr>
              <a:t>寂寞痛苦</a:t>
            </a:r>
            <a:endParaRPr kumimoji="1" lang="zh-CN" altLang="en-US" sz="3200" b="1" dirty="0">
              <a:latin typeface="华文新魏" pitchFamily="2" charset="-122"/>
              <a:ea typeface="华文新魏" pitchFamily="2" charset="-122"/>
            </a:endParaRPr>
          </a:p>
        </p:txBody>
      </p:sp>
      <p:sp>
        <p:nvSpPr>
          <p:cNvPr id="22539" name="AutoShape 11"/>
          <p:cNvSpPr/>
          <p:nvPr/>
        </p:nvSpPr>
        <p:spPr bwMode="auto">
          <a:xfrm>
            <a:off x="5919936" y="4360818"/>
            <a:ext cx="152400" cy="412194"/>
          </a:xfrm>
          <a:prstGeom prst="rightBrace">
            <a:avLst>
              <a:gd name="adj1" fmla="val 51736"/>
              <a:gd name="adj2" fmla="val 50000"/>
            </a:avLst>
          </a:prstGeom>
          <a:noFill/>
          <a:ln w="38100">
            <a:solidFill>
              <a:srgbClr val="FF00FF"/>
            </a:solidFill>
            <a:round/>
          </a:ln>
          <a:effectLst/>
        </p:spPr>
        <p:txBody>
          <a:bodyPr anchor="ctr">
            <a:spAutoFit/>
          </a:bodyPr>
          <a:lstStyle/>
          <a:p>
            <a:endParaRPr lang="zh-CN" altLang="en-US" b="1"/>
          </a:p>
        </p:txBody>
      </p:sp>
      <p:sp>
        <p:nvSpPr>
          <p:cNvPr id="22540" name="Rectangle 12"/>
          <p:cNvSpPr>
            <a:spLocks noChangeArrowheads="1"/>
          </p:cNvSpPr>
          <p:nvPr/>
        </p:nvSpPr>
        <p:spPr bwMode="auto">
          <a:xfrm>
            <a:off x="6224736" y="4246240"/>
            <a:ext cx="1000125" cy="579438"/>
          </a:xfrm>
          <a:prstGeom prst="rect">
            <a:avLst/>
          </a:prstGeom>
          <a:noFill/>
          <a:ln w="9525">
            <a:noFill/>
            <a:miter lim="800000"/>
          </a:ln>
          <a:effectLst/>
        </p:spPr>
        <p:txBody>
          <a:bodyPr wrap="none">
            <a:spAutoFit/>
          </a:bodyPr>
          <a:lstStyle/>
          <a:p>
            <a:pPr>
              <a:buFont typeface="Wingdings" panose="05000000000000000000" pitchFamily="2" charset="2"/>
              <a:buNone/>
            </a:pPr>
            <a:r>
              <a:rPr kumimoji="1" lang="zh-CN" altLang="en-US" sz="3200" b="1">
                <a:latin typeface="华文新魏" pitchFamily="2" charset="-122"/>
                <a:ea typeface="华文新魏" pitchFamily="2" charset="-122"/>
              </a:rPr>
              <a:t>恐惧</a:t>
            </a:r>
            <a:endParaRPr kumimoji="1" lang="zh-CN" altLang="en-US" sz="3200" b="1">
              <a:latin typeface="华文新魏" pitchFamily="2" charset="-122"/>
              <a:ea typeface="华文新魏" pitchFamily="2" charset="-122"/>
            </a:endParaRPr>
          </a:p>
        </p:txBody>
      </p:sp>
      <p:sp>
        <p:nvSpPr>
          <p:cNvPr id="22541" name="Text Box 13"/>
          <p:cNvSpPr txBox="1">
            <a:spLocks noChangeArrowheads="1"/>
          </p:cNvSpPr>
          <p:nvPr/>
        </p:nvSpPr>
        <p:spPr bwMode="auto">
          <a:xfrm>
            <a:off x="7596336" y="1731640"/>
            <a:ext cx="1213794" cy="707886"/>
          </a:xfrm>
          <a:prstGeom prst="rect">
            <a:avLst/>
          </a:prstGeom>
          <a:noFill/>
          <a:ln w="9525">
            <a:noFill/>
            <a:miter lim="800000"/>
          </a:ln>
          <a:effectLst/>
        </p:spPr>
        <p:txBody>
          <a:bodyPr wrap="none">
            <a:spAutoFit/>
          </a:bodyPr>
          <a:lstStyle/>
          <a:p>
            <a:r>
              <a:rPr kumimoji="1" lang="zh-CN" altLang="en-US" sz="4000" b="1">
                <a:latin typeface="Verdana" panose="020B0604030504040204" pitchFamily="34" charset="0"/>
              </a:rPr>
              <a:t>孤独</a:t>
            </a:r>
            <a:endParaRPr kumimoji="1" lang="zh-CN" altLang="en-US" sz="4000" b="1">
              <a:latin typeface="Verdana" panose="020B0604030504040204" pitchFamily="34" charset="0"/>
            </a:endParaRPr>
          </a:p>
        </p:txBody>
      </p:sp>
      <p:sp>
        <p:nvSpPr>
          <p:cNvPr id="22542" name="Text Box 14"/>
          <p:cNvSpPr txBox="1">
            <a:spLocks noChangeArrowheads="1"/>
          </p:cNvSpPr>
          <p:nvPr/>
        </p:nvSpPr>
        <p:spPr bwMode="auto">
          <a:xfrm>
            <a:off x="7452320" y="4077072"/>
            <a:ext cx="1213794" cy="707886"/>
          </a:xfrm>
          <a:prstGeom prst="rect">
            <a:avLst/>
          </a:prstGeom>
          <a:noFill/>
          <a:ln w="9525">
            <a:noFill/>
            <a:miter lim="800000"/>
          </a:ln>
          <a:effectLst/>
        </p:spPr>
        <p:txBody>
          <a:bodyPr wrap="none">
            <a:spAutoFit/>
          </a:bodyPr>
          <a:lstStyle/>
          <a:p>
            <a:r>
              <a:rPr kumimoji="1" lang="zh-CN" altLang="en-US" sz="4000" b="1" dirty="0">
                <a:latin typeface="Verdana" panose="020B0604030504040204" pitchFamily="34" charset="0"/>
              </a:rPr>
              <a:t>磨难</a:t>
            </a:r>
            <a:endParaRPr kumimoji="1" lang="zh-CN" altLang="en-US" sz="4000" b="1" dirty="0">
              <a:latin typeface="Verdana" panose="020B0604030504040204" pitchFamily="34" charset="0"/>
            </a:endParaRPr>
          </a:p>
        </p:txBody>
      </p:sp>
      <p:sp>
        <p:nvSpPr>
          <p:cNvPr id="22543" name="Line 15"/>
          <p:cNvSpPr>
            <a:spLocks noChangeShapeType="1"/>
          </p:cNvSpPr>
          <p:nvPr/>
        </p:nvSpPr>
        <p:spPr bwMode="auto">
          <a:xfrm>
            <a:off x="8172400" y="2492896"/>
            <a:ext cx="0" cy="1655763"/>
          </a:xfrm>
          <a:prstGeom prst="line">
            <a:avLst/>
          </a:prstGeom>
          <a:noFill/>
          <a:ln w="76200">
            <a:solidFill>
              <a:srgbClr val="008000"/>
            </a:solidFill>
            <a:round/>
            <a:tailEnd type="triangle" w="med" len="med"/>
          </a:ln>
          <a:effectLst/>
        </p:spPr>
        <p:txBody>
          <a:bodyPr>
            <a:spAutoFit/>
          </a:bodyPr>
          <a:lstStyle/>
          <a:p>
            <a:endParaRPr lang="zh-CN" altLang="en-US"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additive="base">
                                        <p:cTn id="7" dur="500" fill="hold"/>
                                        <p:tgtEl>
                                          <p:spTgt spid="22531"/>
                                        </p:tgtEl>
                                        <p:attrNameLst>
                                          <p:attrName>ppt_x</p:attrName>
                                        </p:attrNameLst>
                                      </p:cBhvr>
                                      <p:tavLst>
                                        <p:tav tm="0">
                                          <p:val>
                                            <p:strVal val="0-#ppt_w/2"/>
                                          </p:val>
                                        </p:tav>
                                        <p:tav tm="100000">
                                          <p:val>
                                            <p:strVal val="#ppt_x"/>
                                          </p:val>
                                        </p:tav>
                                      </p:tavLst>
                                    </p:anim>
                                    <p:anim calcmode="lin" valueType="num">
                                      <p:cBhvr additive="base">
                                        <p:cTn id="8" dur="500" fill="hold"/>
                                        <p:tgtEl>
                                          <p:spTgt spid="2253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2532"/>
                                        </p:tgtEl>
                                        <p:attrNameLst>
                                          <p:attrName>style.visibility</p:attrName>
                                        </p:attrNameLst>
                                      </p:cBhvr>
                                      <p:to>
                                        <p:strVal val="visible"/>
                                      </p:to>
                                    </p:set>
                                    <p:anim calcmode="lin" valueType="num">
                                      <p:cBhvr additive="base">
                                        <p:cTn id="13" dur="500" fill="hold"/>
                                        <p:tgtEl>
                                          <p:spTgt spid="22532"/>
                                        </p:tgtEl>
                                        <p:attrNameLst>
                                          <p:attrName>ppt_x</p:attrName>
                                        </p:attrNameLst>
                                      </p:cBhvr>
                                      <p:tavLst>
                                        <p:tav tm="0">
                                          <p:val>
                                            <p:strVal val="0-#ppt_w/2"/>
                                          </p:val>
                                        </p:tav>
                                        <p:tav tm="100000">
                                          <p:val>
                                            <p:strVal val="#ppt_x"/>
                                          </p:val>
                                        </p:tav>
                                      </p:tavLst>
                                    </p:anim>
                                    <p:anim calcmode="lin" valueType="num">
                                      <p:cBhvr additive="base">
                                        <p:cTn id="14" dur="500" fill="hold"/>
                                        <p:tgtEl>
                                          <p:spTgt spid="2253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2533"/>
                                        </p:tgtEl>
                                        <p:attrNameLst>
                                          <p:attrName>style.visibility</p:attrName>
                                        </p:attrNameLst>
                                      </p:cBhvr>
                                      <p:to>
                                        <p:strVal val="visible"/>
                                      </p:to>
                                    </p:set>
                                    <p:anim calcmode="lin" valueType="num">
                                      <p:cBhvr additive="base">
                                        <p:cTn id="19" dur="500" fill="hold"/>
                                        <p:tgtEl>
                                          <p:spTgt spid="22533"/>
                                        </p:tgtEl>
                                        <p:attrNameLst>
                                          <p:attrName>ppt_x</p:attrName>
                                        </p:attrNameLst>
                                      </p:cBhvr>
                                      <p:tavLst>
                                        <p:tav tm="0">
                                          <p:val>
                                            <p:strVal val="0-#ppt_w/2"/>
                                          </p:val>
                                        </p:tav>
                                        <p:tav tm="100000">
                                          <p:val>
                                            <p:strVal val="#ppt_x"/>
                                          </p:val>
                                        </p:tav>
                                      </p:tavLst>
                                    </p:anim>
                                    <p:anim calcmode="lin" valueType="num">
                                      <p:cBhvr additive="base">
                                        <p:cTn id="20" dur="500" fill="hold"/>
                                        <p:tgtEl>
                                          <p:spTgt spid="2253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2534"/>
                                        </p:tgtEl>
                                        <p:attrNameLst>
                                          <p:attrName>style.visibility</p:attrName>
                                        </p:attrNameLst>
                                      </p:cBhvr>
                                      <p:to>
                                        <p:strVal val="visible"/>
                                      </p:to>
                                    </p:set>
                                    <p:anim calcmode="lin" valueType="num">
                                      <p:cBhvr additive="base">
                                        <p:cTn id="25" dur="500" fill="hold"/>
                                        <p:tgtEl>
                                          <p:spTgt spid="22534"/>
                                        </p:tgtEl>
                                        <p:attrNameLst>
                                          <p:attrName>ppt_x</p:attrName>
                                        </p:attrNameLst>
                                      </p:cBhvr>
                                      <p:tavLst>
                                        <p:tav tm="0">
                                          <p:val>
                                            <p:strVal val="0-#ppt_w/2"/>
                                          </p:val>
                                        </p:tav>
                                        <p:tav tm="100000">
                                          <p:val>
                                            <p:strVal val="#ppt_x"/>
                                          </p:val>
                                        </p:tav>
                                      </p:tavLst>
                                    </p:anim>
                                    <p:anim calcmode="lin" valueType="num">
                                      <p:cBhvr additive="base">
                                        <p:cTn id="26" dur="500" fill="hold"/>
                                        <p:tgtEl>
                                          <p:spTgt spid="2253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2535"/>
                                        </p:tgtEl>
                                        <p:attrNameLst>
                                          <p:attrName>style.visibility</p:attrName>
                                        </p:attrNameLst>
                                      </p:cBhvr>
                                      <p:to>
                                        <p:strVal val="visible"/>
                                      </p:to>
                                    </p:set>
                                    <p:anim calcmode="lin" valueType="num">
                                      <p:cBhvr additive="base">
                                        <p:cTn id="31" dur="500" fill="hold"/>
                                        <p:tgtEl>
                                          <p:spTgt spid="22535"/>
                                        </p:tgtEl>
                                        <p:attrNameLst>
                                          <p:attrName>ppt_x</p:attrName>
                                        </p:attrNameLst>
                                      </p:cBhvr>
                                      <p:tavLst>
                                        <p:tav tm="0">
                                          <p:val>
                                            <p:strVal val="0-#ppt_w/2"/>
                                          </p:val>
                                        </p:tav>
                                        <p:tav tm="100000">
                                          <p:val>
                                            <p:strVal val="#ppt_x"/>
                                          </p:val>
                                        </p:tav>
                                      </p:tavLst>
                                    </p:anim>
                                    <p:anim calcmode="lin" valueType="num">
                                      <p:cBhvr additive="base">
                                        <p:cTn id="32" dur="500" fill="hold"/>
                                        <p:tgtEl>
                                          <p:spTgt spid="2253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2536"/>
                                        </p:tgtEl>
                                        <p:attrNameLst>
                                          <p:attrName>style.visibility</p:attrName>
                                        </p:attrNameLst>
                                      </p:cBhvr>
                                      <p:to>
                                        <p:strVal val="visible"/>
                                      </p:to>
                                    </p:set>
                                    <p:anim calcmode="lin" valueType="num">
                                      <p:cBhvr additive="base">
                                        <p:cTn id="37" dur="500" fill="hold"/>
                                        <p:tgtEl>
                                          <p:spTgt spid="22536"/>
                                        </p:tgtEl>
                                        <p:attrNameLst>
                                          <p:attrName>ppt_x</p:attrName>
                                        </p:attrNameLst>
                                      </p:cBhvr>
                                      <p:tavLst>
                                        <p:tav tm="0">
                                          <p:val>
                                            <p:strVal val="0-#ppt_w/2"/>
                                          </p:val>
                                        </p:tav>
                                        <p:tav tm="100000">
                                          <p:val>
                                            <p:strVal val="#ppt_x"/>
                                          </p:val>
                                        </p:tav>
                                      </p:tavLst>
                                    </p:anim>
                                    <p:anim calcmode="lin" valueType="num">
                                      <p:cBhvr additive="base">
                                        <p:cTn id="38" dur="500" fill="hold"/>
                                        <p:tgtEl>
                                          <p:spTgt spid="2253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2537"/>
                                        </p:tgtEl>
                                        <p:attrNameLst>
                                          <p:attrName>style.visibility</p:attrName>
                                        </p:attrNameLst>
                                      </p:cBhvr>
                                      <p:to>
                                        <p:strVal val="visible"/>
                                      </p:to>
                                    </p:set>
                                    <p:anim calcmode="lin" valueType="num">
                                      <p:cBhvr additive="base">
                                        <p:cTn id="43" dur="500" fill="hold"/>
                                        <p:tgtEl>
                                          <p:spTgt spid="22537"/>
                                        </p:tgtEl>
                                        <p:attrNameLst>
                                          <p:attrName>ppt_x</p:attrName>
                                        </p:attrNameLst>
                                      </p:cBhvr>
                                      <p:tavLst>
                                        <p:tav tm="0">
                                          <p:val>
                                            <p:strVal val="0-#ppt_w/2"/>
                                          </p:val>
                                        </p:tav>
                                        <p:tav tm="100000">
                                          <p:val>
                                            <p:strVal val="#ppt_x"/>
                                          </p:val>
                                        </p:tav>
                                      </p:tavLst>
                                    </p:anim>
                                    <p:anim calcmode="lin" valueType="num">
                                      <p:cBhvr additive="base">
                                        <p:cTn id="44" dur="500" fill="hold"/>
                                        <p:tgtEl>
                                          <p:spTgt spid="22537"/>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2538"/>
                                        </p:tgtEl>
                                        <p:attrNameLst>
                                          <p:attrName>style.visibility</p:attrName>
                                        </p:attrNameLst>
                                      </p:cBhvr>
                                      <p:to>
                                        <p:strVal val="visible"/>
                                      </p:to>
                                    </p:set>
                                    <p:anim calcmode="lin" valueType="num">
                                      <p:cBhvr additive="base">
                                        <p:cTn id="49" dur="500" fill="hold"/>
                                        <p:tgtEl>
                                          <p:spTgt spid="22538"/>
                                        </p:tgtEl>
                                        <p:attrNameLst>
                                          <p:attrName>ppt_x</p:attrName>
                                        </p:attrNameLst>
                                      </p:cBhvr>
                                      <p:tavLst>
                                        <p:tav tm="0">
                                          <p:val>
                                            <p:strVal val="0-#ppt_w/2"/>
                                          </p:val>
                                        </p:tav>
                                        <p:tav tm="100000">
                                          <p:val>
                                            <p:strVal val="#ppt_x"/>
                                          </p:val>
                                        </p:tav>
                                      </p:tavLst>
                                    </p:anim>
                                    <p:anim calcmode="lin" valueType="num">
                                      <p:cBhvr additive="base">
                                        <p:cTn id="50" dur="500" fill="hold"/>
                                        <p:tgtEl>
                                          <p:spTgt spid="22538"/>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2539"/>
                                        </p:tgtEl>
                                        <p:attrNameLst>
                                          <p:attrName>style.visibility</p:attrName>
                                        </p:attrNameLst>
                                      </p:cBhvr>
                                      <p:to>
                                        <p:strVal val="visible"/>
                                      </p:to>
                                    </p:set>
                                    <p:anim calcmode="lin" valueType="num">
                                      <p:cBhvr additive="base">
                                        <p:cTn id="55" dur="500" fill="hold"/>
                                        <p:tgtEl>
                                          <p:spTgt spid="22539"/>
                                        </p:tgtEl>
                                        <p:attrNameLst>
                                          <p:attrName>ppt_x</p:attrName>
                                        </p:attrNameLst>
                                      </p:cBhvr>
                                      <p:tavLst>
                                        <p:tav tm="0">
                                          <p:val>
                                            <p:strVal val="0-#ppt_w/2"/>
                                          </p:val>
                                        </p:tav>
                                        <p:tav tm="100000">
                                          <p:val>
                                            <p:strVal val="#ppt_x"/>
                                          </p:val>
                                        </p:tav>
                                      </p:tavLst>
                                    </p:anim>
                                    <p:anim calcmode="lin" valueType="num">
                                      <p:cBhvr additive="base">
                                        <p:cTn id="56" dur="500" fill="hold"/>
                                        <p:tgtEl>
                                          <p:spTgt spid="22539"/>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2540"/>
                                        </p:tgtEl>
                                        <p:attrNameLst>
                                          <p:attrName>style.visibility</p:attrName>
                                        </p:attrNameLst>
                                      </p:cBhvr>
                                      <p:to>
                                        <p:strVal val="visible"/>
                                      </p:to>
                                    </p:set>
                                    <p:anim calcmode="lin" valueType="num">
                                      <p:cBhvr additive="base">
                                        <p:cTn id="61" dur="500" fill="hold"/>
                                        <p:tgtEl>
                                          <p:spTgt spid="22540"/>
                                        </p:tgtEl>
                                        <p:attrNameLst>
                                          <p:attrName>ppt_x</p:attrName>
                                        </p:attrNameLst>
                                      </p:cBhvr>
                                      <p:tavLst>
                                        <p:tav tm="0">
                                          <p:val>
                                            <p:strVal val="0-#ppt_w/2"/>
                                          </p:val>
                                        </p:tav>
                                        <p:tav tm="100000">
                                          <p:val>
                                            <p:strVal val="#ppt_x"/>
                                          </p:val>
                                        </p:tav>
                                      </p:tavLst>
                                    </p:anim>
                                    <p:anim calcmode="lin" valueType="num">
                                      <p:cBhvr additive="base">
                                        <p:cTn id="62" dur="500" fill="hold"/>
                                        <p:tgtEl>
                                          <p:spTgt spid="22540"/>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22541"/>
                                        </p:tgtEl>
                                        <p:attrNameLst>
                                          <p:attrName>style.visibility</p:attrName>
                                        </p:attrNameLst>
                                      </p:cBhvr>
                                      <p:to>
                                        <p:strVal val="visible"/>
                                      </p:to>
                                    </p:set>
                                    <p:anim calcmode="lin" valueType="num">
                                      <p:cBhvr additive="base">
                                        <p:cTn id="67" dur="500" fill="hold"/>
                                        <p:tgtEl>
                                          <p:spTgt spid="22541"/>
                                        </p:tgtEl>
                                        <p:attrNameLst>
                                          <p:attrName>ppt_x</p:attrName>
                                        </p:attrNameLst>
                                      </p:cBhvr>
                                      <p:tavLst>
                                        <p:tav tm="0">
                                          <p:val>
                                            <p:strVal val="0-#ppt_w/2"/>
                                          </p:val>
                                        </p:tav>
                                        <p:tav tm="100000">
                                          <p:val>
                                            <p:strVal val="#ppt_x"/>
                                          </p:val>
                                        </p:tav>
                                      </p:tavLst>
                                    </p:anim>
                                    <p:anim calcmode="lin" valueType="num">
                                      <p:cBhvr additive="base">
                                        <p:cTn id="68" dur="500" fill="hold"/>
                                        <p:tgtEl>
                                          <p:spTgt spid="22541"/>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22543"/>
                                        </p:tgtEl>
                                        <p:attrNameLst>
                                          <p:attrName>style.visibility</p:attrName>
                                        </p:attrNameLst>
                                      </p:cBhvr>
                                      <p:to>
                                        <p:strVal val="visible"/>
                                      </p:to>
                                    </p:set>
                                    <p:anim calcmode="lin" valueType="num">
                                      <p:cBhvr additive="base">
                                        <p:cTn id="73" dur="500" fill="hold"/>
                                        <p:tgtEl>
                                          <p:spTgt spid="22543"/>
                                        </p:tgtEl>
                                        <p:attrNameLst>
                                          <p:attrName>ppt_x</p:attrName>
                                        </p:attrNameLst>
                                      </p:cBhvr>
                                      <p:tavLst>
                                        <p:tav tm="0">
                                          <p:val>
                                            <p:strVal val="0-#ppt_w/2"/>
                                          </p:val>
                                        </p:tav>
                                        <p:tav tm="100000">
                                          <p:val>
                                            <p:strVal val="#ppt_x"/>
                                          </p:val>
                                        </p:tav>
                                      </p:tavLst>
                                    </p:anim>
                                    <p:anim calcmode="lin" valueType="num">
                                      <p:cBhvr additive="base">
                                        <p:cTn id="74" dur="500" fill="hold"/>
                                        <p:tgtEl>
                                          <p:spTgt spid="22543"/>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22542"/>
                                        </p:tgtEl>
                                        <p:attrNameLst>
                                          <p:attrName>style.visibility</p:attrName>
                                        </p:attrNameLst>
                                      </p:cBhvr>
                                      <p:to>
                                        <p:strVal val="visible"/>
                                      </p:to>
                                    </p:set>
                                    <p:anim calcmode="lin" valueType="num">
                                      <p:cBhvr additive="base">
                                        <p:cTn id="79" dur="500" fill="hold"/>
                                        <p:tgtEl>
                                          <p:spTgt spid="22542"/>
                                        </p:tgtEl>
                                        <p:attrNameLst>
                                          <p:attrName>ppt_x</p:attrName>
                                        </p:attrNameLst>
                                      </p:cBhvr>
                                      <p:tavLst>
                                        <p:tav tm="0">
                                          <p:val>
                                            <p:strVal val="0-#ppt_w/2"/>
                                          </p:val>
                                        </p:tav>
                                        <p:tav tm="100000">
                                          <p:val>
                                            <p:strVal val="#ppt_x"/>
                                          </p:val>
                                        </p:tav>
                                      </p:tavLst>
                                    </p:anim>
                                    <p:anim calcmode="lin" valueType="num">
                                      <p:cBhvr additive="base">
                                        <p:cTn id="80" dur="500" fill="hold"/>
                                        <p:tgtEl>
                                          <p:spTgt spid="225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autoUpdateAnimBg="0"/>
      <p:bldP spid="22532" grpId="0" autoUpdateAnimBg="0"/>
      <p:bldP spid="22533" grpId="0" autoUpdateAnimBg="0"/>
      <p:bldP spid="22534" grpId="0" autoUpdateAnimBg="0"/>
      <p:bldP spid="22535" grpId="0" autoUpdateAnimBg="0"/>
      <p:bldP spid="22536" grpId="0" autoUpdateAnimBg="0"/>
      <p:bldP spid="22537" grpId="0" bldLvl="0" animBg="1"/>
      <p:bldP spid="22538" grpId="0" autoUpdateAnimBg="0"/>
      <p:bldP spid="22539" grpId="0" animBg="1"/>
      <p:bldP spid="22540" grpId="0" autoUpdateAnimBg="0"/>
      <p:bldP spid="22541" grpId="0" autoUpdateAnimBg="0"/>
      <p:bldP spid="22542" grpId="0" autoUpdateAnimBg="0"/>
      <p:bldP spid="22543"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1773</Words>
  <Application>WPS 演示</Application>
  <PresentationFormat>全屏显示(4:3)</PresentationFormat>
  <Paragraphs>197</Paragraphs>
  <Slides>20</Slides>
  <Notes>4</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20</vt:i4>
      </vt:variant>
    </vt:vector>
  </HeadingPairs>
  <TitlesOfParts>
    <vt:vector size="41" baseType="lpstr">
      <vt:lpstr>Arial</vt:lpstr>
      <vt:lpstr>宋体</vt:lpstr>
      <vt:lpstr>Wingdings</vt:lpstr>
      <vt:lpstr>华文行楷</vt:lpstr>
      <vt:lpstr>Times New Roman</vt:lpstr>
      <vt:lpstr>楷体_GB2312</vt:lpstr>
      <vt:lpstr>方正姚体</vt:lpstr>
      <vt:lpstr>Verdana</vt:lpstr>
      <vt:lpstr>华文新魏</vt:lpstr>
      <vt:lpstr>Times New Roman</vt:lpstr>
      <vt:lpstr>幼圆</vt:lpstr>
      <vt:lpstr>微软雅黑</vt:lpstr>
      <vt:lpstr>Calibri</vt:lpstr>
      <vt:lpstr>Arial Unicode MS</vt:lpstr>
      <vt:lpstr>黑体</vt:lpstr>
      <vt:lpstr>华文隶书</vt:lpstr>
      <vt:lpstr>方正舒体</vt:lpstr>
      <vt:lpstr>Tahoma</vt:lpstr>
      <vt:lpstr>新宋体</vt:lpstr>
      <vt:lpstr>微软雅黑 Light</vt:lpstr>
      <vt:lpstr>Office 主题</vt:lpstr>
      <vt:lpstr>孤独之旅</vt:lpstr>
      <vt:lpstr>PowerPoint 演示文稿</vt:lpstr>
      <vt:lpstr>PowerPoint 演示文稿</vt:lpstr>
      <vt:lpstr>PowerPoint 演示文稿</vt:lpstr>
      <vt:lpstr>走入孤独之旅</vt:lpstr>
      <vt:lpstr>PowerPoint 演示文稿</vt:lpstr>
      <vt:lpstr>聆听孤独之声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享受孤独</vt:lpstr>
    </vt:vector>
  </TitlesOfParts>
  <Company>P R 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Windows User</dc:creator>
  <cp:lastModifiedBy>Administrator</cp:lastModifiedBy>
  <cp:revision>44</cp:revision>
  <dcterms:created xsi:type="dcterms:W3CDTF">2017-09-24T00:45:00Z</dcterms:created>
  <dcterms:modified xsi:type="dcterms:W3CDTF">2018-10-17T04:04:20Z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