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notesSlides/notesSlide2.xml" ContentType="application/vnd.openxmlformats-officedocument.presentationml.notesSlide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notesSlides/notesSlide3.xml" ContentType="application/vnd.openxmlformats-officedocument.presentationml.notesSlide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6" r:id="rId1"/>
  </p:sldMasterIdLst>
  <p:notesMasterIdLst>
    <p:notesMasterId r:id="rId46"/>
  </p:notesMasterIdLst>
  <p:sldIdLst>
    <p:sldId id="3433" r:id="rId2"/>
    <p:sldId id="3271" r:id="rId3"/>
    <p:sldId id="3228" r:id="rId4"/>
    <p:sldId id="3227" r:id="rId5"/>
    <p:sldId id="3272" r:id="rId6"/>
    <p:sldId id="3273" r:id="rId7"/>
    <p:sldId id="3275" r:id="rId8"/>
    <p:sldId id="3277" r:id="rId9"/>
    <p:sldId id="3278" r:id="rId10"/>
    <p:sldId id="3229" r:id="rId11"/>
    <p:sldId id="3377" r:id="rId12"/>
    <p:sldId id="3315" r:id="rId13"/>
    <p:sldId id="3317" r:id="rId14"/>
    <p:sldId id="3352" r:id="rId15"/>
    <p:sldId id="3354" r:id="rId16"/>
    <p:sldId id="3356" r:id="rId17"/>
    <p:sldId id="3357" r:id="rId18"/>
    <p:sldId id="3368" r:id="rId19"/>
    <p:sldId id="3358" r:id="rId20"/>
    <p:sldId id="3369" r:id="rId21"/>
    <p:sldId id="3359" r:id="rId22"/>
    <p:sldId id="3370" r:id="rId23"/>
    <p:sldId id="3360" r:id="rId24"/>
    <p:sldId id="3371" r:id="rId25"/>
    <p:sldId id="3361" r:id="rId26"/>
    <p:sldId id="3372" r:id="rId27"/>
    <p:sldId id="3362" r:id="rId28"/>
    <p:sldId id="3373" r:id="rId29"/>
    <p:sldId id="3363" r:id="rId30"/>
    <p:sldId id="3374" r:id="rId31"/>
    <p:sldId id="3364" r:id="rId32"/>
    <p:sldId id="3375" r:id="rId33"/>
    <p:sldId id="3365" r:id="rId34"/>
    <p:sldId id="3376" r:id="rId35"/>
    <p:sldId id="3366" r:id="rId36"/>
    <p:sldId id="3367" r:id="rId37"/>
    <p:sldId id="3378" r:id="rId38"/>
    <p:sldId id="3425" r:id="rId39"/>
    <p:sldId id="3426" r:id="rId40"/>
    <p:sldId id="3427" r:id="rId41"/>
    <p:sldId id="3234" r:id="rId42"/>
    <p:sldId id="3233" r:id="rId43"/>
    <p:sldId id="3232" r:id="rId44"/>
    <p:sldId id="3230" r:id="rId45"/>
  </p:sldIdLst>
  <p:sldSz cx="12858750" cy="7232650"/>
  <p:notesSz cx="6858000" cy="9144000"/>
  <p:custDataLst>
    <p:tags r:id="rId4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31" autoAdjust="0"/>
    <p:restoredTop sz="92986" autoAdjust="0"/>
  </p:normalViewPr>
  <p:slideViewPr>
    <p:cSldViewPr>
      <p:cViewPr>
        <p:scale>
          <a:sx n="85" d="100"/>
          <a:sy n="85" d="100"/>
        </p:scale>
        <p:origin x="-72" y="-72"/>
      </p:cViewPr>
      <p:guideLst>
        <p:guide orient="horz" pos="390"/>
        <p:guide orient="horz" pos="4124"/>
        <p:guide pos="4025"/>
        <p:guide pos="535"/>
        <p:guide pos="7669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gs" Target="tags/tag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commentAuthors" Target="commentAuthors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2020-12-16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9063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1.png"/><Relationship Id="rId5" Type="http://schemas.openxmlformats.org/officeDocument/2006/relationships/tags" Target="../tags/tag1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.xml"/><Relationship Id="rId9" Type="http://schemas.openxmlformats.org/officeDocument/2006/relationships/tags" Target="../tags/tag16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7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tags" Target="../tags/tag78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8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4" Type="http://schemas.openxmlformats.org/officeDocument/2006/relationships/tags" Target="../tags/tag82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8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5" Type="http://schemas.openxmlformats.org/officeDocument/2006/relationships/tags" Target="../tags/tag89.xml"/><Relationship Id="rId4" Type="http://schemas.openxmlformats.org/officeDocument/2006/relationships/tags" Target="../tags/tag88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9" Type="http://schemas.openxmlformats.org/officeDocument/2006/relationships/image" Target="../media/image1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05.xml"/><Relationship Id="rId3" Type="http://schemas.openxmlformats.org/officeDocument/2006/relationships/tags" Target="../tags/tag100.xml"/><Relationship Id="rId7" Type="http://schemas.openxmlformats.org/officeDocument/2006/relationships/tags" Target="../tags/tag104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11" Type="http://schemas.openxmlformats.org/officeDocument/2006/relationships/image" Target="../media/image1.png"/><Relationship Id="rId5" Type="http://schemas.openxmlformats.org/officeDocument/2006/relationships/tags" Target="../tags/tag102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1.xml"/><Relationship Id="rId9" Type="http://schemas.openxmlformats.org/officeDocument/2006/relationships/tags" Target="../tags/tag106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11" Type="http://schemas.openxmlformats.org/officeDocument/2006/relationships/image" Target="../media/image1.png"/><Relationship Id="rId5" Type="http://schemas.openxmlformats.org/officeDocument/2006/relationships/tags" Target="../tags/tag11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0.xml"/><Relationship Id="rId9" Type="http://schemas.openxmlformats.org/officeDocument/2006/relationships/tags" Target="../tags/tag115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image" Target="../media/image1.png"/><Relationship Id="rId5" Type="http://schemas.openxmlformats.org/officeDocument/2006/relationships/tags" Target="../tags/tag12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9.xml"/><Relationship Id="rId9" Type="http://schemas.openxmlformats.org/officeDocument/2006/relationships/tags" Target="../tags/tag124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image" Target="../media/image1.png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5" Type="http://schemas.openxmlformats.org/officeDocument/2006/relationships/tags" Target="../tags/tag129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5" Type="http://schemas.openxmlformats.org/officeDocument/2006/relationships/tags" Target="../tags/tag140.xml"/><Relationship Id="rId4" Type="http://schemas.openxmlformats.org/officeDocument/2006/relationships/tags" Target="../tags/tag139.xml"/><Relationship Id="rId9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10" Type="http://schemas.openxmlformats.org/officeDocument/2006/relationships/image" Target="../media/image1.png"/><Relationship Id="rId4" Type="http://schemas.openxmlformats.org/officeDocument/2006/relationships/tags" Target="../tags/tag33.xml"/><Relationship Id="rId9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3" Type="http://schemas.openxmlformats.org/officeDocument/2006/relationships/tags" Target="../tags/tag40.xml"/><Relationship Id="rId7" Type="http://schemas.openxmlformats.org/officeDocument/2006/relationships/tags" Target="../tags/tag44.xml"/><Relationship Id="rId12" Type="http://schemas.openxmlformats.org/officeDocument/2006/relationships/image" Target="../media/image1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42.xml"/><Relationship Id="rId10" Type="http://schemas.openxmlformats.org/officeDocument/2006/relationships/tags" Target="../tags/tag47.xml"/><Relationship Id="rId4" Type="http://schemas.openxmlformats.org/officeDocument/2006/relationships/tags" Target="../tags/tag41.xml"/><Relationship Id="rId9" Type="http://schemas.openxmlformats.org/officeDocument/2006/relationships/tags" Target="../tags/tag46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9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65.xml"/><Relationship Id="rId3" Type="http://schemas.openxmlformats.org/officeDocument/2006/relationships/tags" Target="../tags/tag60.xml"/><Relationship Id="rId7" Type="http://schemas.openxmlformats.org/officeDocument/2006/relationships/tags" Target="../tags/tag64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10" Type="http://schemas.openxmlformats.org/officeDocument/2006/relationships/image" Target="../media/image1.png"/><Relationship Id="rId4" Type="http://schemas.openxmlformats.org/officeDocument/2006/relationships/tags" Target="../tags/tag61.xml"/><Relationship Id="rId9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8.xml"/><Relationship Id="rId7" Type="http://schemas.openxmlformats.org/officeDocument/2006/relationships/tags" Target="../tags/tag7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9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5" name="矩形 4"/>
          <p:cNvSpPr/>
          <p:nvPr userDrawn="1">
            <p:custDataLst>
              <p:tags r:id="rId2"/>
            </p:custDataLst>
          </p:nvPr>
        </p:nvSpPr>
        <p:spPr>
          <a:xfrm>
            <a:off x="1454658" y="1655553"/>
            <a:ext cx="9952308" cy="286684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4" name="直接连接符 3"/>
          <p:cNvCxnSpPr/>
          <p:nvPr userDrawn="1">
            <p:custDataLst>
              <p:tags r:id="rId6"/>
            </p:custDataLst>
          </p:nvPr>
        </p:nvCxnSpPr>
        <p:spPr>
          <a:xfrm>
            <a:off x="2411172" y="4120936"/>
            <a:ext cx="803627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副标题 2"/>
          <p:cNvSpPr>
            <a:spLocks noGrp="1"/>
          </p:cNvSpPr>
          <p:nvPr>
            <p:ph type="subTitle" idx="14" hasCustomPrompt="1"/>
            <p:custDataLst>
              <p:tags r:id="rId7"/>
            </p:custDataLst>
          </p:nvPr>
        </p:nvSpPr>
        <p:spPr>
          <a:xfrm>
            <a:off x="2411236" y="2067332"/>
            <a:ext cx="8036278" cy="530394"/>
          </a:xfrm>
        </p:spPr>
        <p:txBody>
          <a:bodyPr vert="horz" wrap="square" lIns="90170" tIns="46990" rIns="90170" bIns="4699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2000"/>
              <a:buFont typeface="Arial" pitchFamily="34" charset="0"/>
              <a:buNone/>
              <a:defRPr sz="211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/>
              </a:defRPr>
            </a:lvl1pPr>
            <a:lvl2pPr marL="481965" indent="0" algn="ctr">
              <a:buNone/>
            </a:lvl2pPr>
            <a:lvl3pPr marL="964565" indent="0" algn="ctr">
              <a:buNone/>
            </a:lvl3pPr>
            <a:lvl4pPr marL="1446530" indent="0" algn="ctr">
              <a:buNone/>
            </a:lvl4pPr>
            <a:lvl5pPr marL="1928495" indent="0" algn="ctr">
              <a:buNone/>
            </a:lvl5pPr>
            <a:lvl6pPr marL="2411095" indent="0" algn="ctr">
              <a:buNone/>
            </a:lvl6pPr>
            <a:lvl7pPr marL="2893060" indent="0" algn="ctr">
              <a:buNone/>
            </a:lvl7pPr>
            <a:lvl8pPr marL="3375025" indent="0" algn="ctr">
              <a:buNone/>
            </a:lvl8pPr>
            <a:lvl9pPr marL="3857625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  <p:cxnSp>
        <p:nvCxnSpPr>
          <p:cNvPr id="8" name="直接连接符 7"/>
          <p:cNvCxnSpPr/>
          <p:nvPr userDrawn="1">
            <p:custDataLst>
              <p:tags r:id="rId8"/>
            </p:custDataLst>
          </p:nvPr>
        </p:nvCxnSpPr>
        <p:spPr>
          <a:xfrm>
            <a:off x="2411172" y="2747403"/>
            <a:ext cx="8036278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idx="13" hasCustomPrompt="1"/>
            <p:custDataLst>
              <p:tags r:id="rId9"/>
            </p:custDataLst>
          </p:nvPr>
        </p:nvSpPr>
        <p:spPr>
          <a:xfrm>
            <a:off x="2411172" y="2826092"/>
            <a:ext cx="8036278" cy="1216157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None/>
              <a:defRPr sz="696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706881" y="1004543"/>
            <a:ext cx="11445091" cy="5683301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375" y="723265"/>
            <a:ext cx="5786120" cy="578612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5"/>
            </p:custDataLst>
          </p:nvPr>
        </p:nvSpPr>
        <p:spPr>
          <a:xfrm>
            <a:off x="1045739" y="3653158"/>
            <a:ext cx="5089643" cy="1150527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l" rtl="0" eaLnBrk="1" fontAlgn="auto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Pts val="1800"/>
              <a:buFont typeface="Arial" pitchFamily="34" charset="0"/>
              <a:buNone/>
              <a:defRPr sz="19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1800"/>
              <a:buFont typeface="Arial" pitchFamily="34" charset="0"/>
              <a:buNone/>
            </a:pPr>
            <a:r>
              <a:rPr lang="zh-CN" altLang="en-US"/>
              <a:t>单击此处编辑副标题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6"/>
            </p:custDataLst>
          </p:nvPr>
        </p:nvSpPr>
        <p:spPr>
          <a:xfrm>
            <a:off x="1045739" y="2315118"/>
            <a:ext cx="4598090" cy="1236247"/>
          </a:xfrm>
        </p:spPr>
        <p:txBody>
          <a:bodyPr vert="horz" wrap="square" lIns="90170" tIns="46990" rIns="90170" bIns="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6600"/>
              <a:buFont typeface="Arial" pitchFamily="34" charset="0"/>
              <a:buNone/>
              <a:defRPr sz="6960" b="0" spc="7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351966" y="1317443"/>
            <a:ext cx="10152287" cy="763130"/>
          </a:xfrm>
        </p:spPr>
        <p:txBody>
          <a:bodyPr wrap="square" anchor="ctr">
            <a:normAutofit/>
          </a:bodyPr>
          <a:lstStyle>
            <a:lvl1pPr>
              <a:defRPr sz="3375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351453" y="2281797"/>
            <a:ext cx="10152498" cy="363341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353" y="0"/>
            <a:ext cx="5088169" cy="723265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15413" y="812487"/>
            <a:ext cx="4176333" cy="930183"/>
          </a:xfrm>
        </p:spPr>
        <p:txBody>
          <a:bodyPr wrap="square" anchor="ctr" anchorCtr="0">
            <a:normAutofit/>
          </a:bodyPr>
          <a:lstStyle>
            <a:lvl1pPr>
              <a:defRPr sz="3795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9209" y="1860367"/>
            <a:ext cx="4172537" cy="431681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5380229" y="811999"/>
            <a:ext cx="6834000" cy="5365889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53" y="0"/>
            <a:ext cx="12858044" cy="6907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353" y="0"/>
            <a:ext cx="12858044" cy="280988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45786" y="823877"/>
            <a:ext cx="11576037" cy="660620"/>
          </a:xfrm>
        </p:spPr>
        <p:txBody>
          <a:bodyPr wrap="square" anchor="ctr">
            <a:normAutofit/>
          </a:bodyPr>
          <a:lstStyle>
            <a:lvl1pPr algn="ctr">
              <a:defRPr sz="3795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45786" y="1750263"/>
            <a:ext cx="11575588" cy="873233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46603" y="2961400"/>
            <a:ext cx="11564647" cy="361822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53" y="318960"/>
            <a:ext cx="12858044" cy="6907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8" name="矩形 7"/>
          <p:cNvSpPr/>
          <p:nvPr userDrawn="1">
            <p:custDataLst>
              <p:tags r:id="rId3"/>
            </p:custDataLst>
          </p:nvPr>
        </p:nvSpPr>
        <p:spPr>
          <a:xfrm>
            <a:off x="353" y="5303702"/>
            <a:ext cx="12858044" cy="192894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38193" y="706180"/>
            <a:ext cx="11576037" cy="596077"/>
          </a:xfrm>
        </p:spPr>
        <p:txBody>
          <a:bodyPr wrap="square" anchor="ctr" anchorCtr="0">
            <a:normAutofit/>
          </a:bodyPr>
          <a:lstStyle>
            <a:lvl1pPr algn="ctr">
              <a:defRPr sz="3375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38232" y="1773043"/>
            <a:ext cx="11591223" cy="338662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626803" y="5463403"/>
            <a:ext cx="11602613" cy="1066863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2"/>
            </p:custDataLst>
          </p:nvPr>
        </p:nvSpPr>
        <p:spPr>
          <a:xfrm>
            <a:off x="353" y="0"/>
            <a:ext cx="12858044" cy="6907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353" y="0"/>
            <a:ext cx="12858044" cy="9643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1616" y="250580"/>
            <a:ext cx="11640580" cy="466108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11616" y="1754060"/>
            <a:ext cx="5634253" cy="305252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583773" y="1754060"/>
            <a:ext cx="5660830" cy="305252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604023" y="5079940"/>
            <a:ext cx="5634253" cy="82387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595163" y="5076143"/>
            <a:ext cx="5660830" cy="82387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53" y="1005791"/>
            <a:ext cx="12858044" cy="522106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606343" y="1412360"/>
            <a:ext cx="9643533" cy="2517190"/>
          </a:xfrm>
        </p:spPr>
        <p:txBody>
          <a:bodyPr wrap="square" anchor="b">
            <a:normAutofit/>
          </a:bodyPr>
          <a:lstStyle>
            <a:lvl1pPr algn="ctr">
              <a:defRPr sz="6330"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605935" y="4073823"/>
            <a:ext cx="9643533" cy="1746467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06830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706830" y="1004543"/>
            <a:ext cx="11445091" cy="5683301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368" y="0"/>
            <a:ext cx="4286015" cy="2143007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5"/>
            </p:custDataLst>
          </p:nvPr>
        </p:nvSpPr>
        <p:spPr>
          <a:xfrm>
            <a:off x="3387980" y="4839179"/>
            <a:ext cx="6082793" cy="881312"/>
          </a:xfrm>
        </p:spPr>
        <p:txBody>
          <a:bodyPr vert="horz" wrap="square" lIns="90170" tIns="46990" rIns="90170" bIns="46990" anchor="ctr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4400"/>
              <a:buFont typeface="Arial" pitchFamily="34" charset="0"/>
              <a:buNone/>
              <a:defRPr sz="464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6"/>
            </p:custDataLst>
          </p:nvPr>
        </p:nvSpPr>
        <p:spPr>
          <a:xfrm>
            <a:off x="3388314" y="5832329"/>
            <a:ext cx="6082793" cy="475480"/>
          </a:xfrm>
        </p:spPr>
        <p:txBody>
          <a:bodyPr vert="horz" wrap="square" lIns="90170" tIns="46990" rIns="90170" bIns="4699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ts val="1600"/>
              <a:buFont typeface="Arial" pitchFamily="34" charset="0"/>
              <a:buNone/>
              <a:defRPr sz="1685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ea typeface="微软雅黑"/>
              </a:defRPr>
            </a:lvl1pPr>
            <a:lvl2pPr marL="481965" indent="0" algn="ctr">
              <a:buNone/>
            </a:lvl2pPr>
            <a:lvl3pPr marL="964565" indent="0" algn="ctr">
              <a:buNone/>
            </a:lvl3pPr>
            <a:lvl4pPr marL="1446530" indent="0" algn="ctr">
              <a:buNone/>
            </a:lvl4pPr>
            <a:lvl5pPr marL="1928495" indent="0" algn="ctr">
              <a:buNone/>
            </a:lvl5pPr>
            <a:lvl6pPr marL="2411095" indent="0" algn="ctr">
              <a:buNone/>
            </a:lvl6pPr>
            <a:lvl7pPr marL="2893060" indent="0" algn="ctr">
              <a:buNone/>
            </a:lvl7pPr>
            <a:lvl8pPr marL="3375025" indent="0" algn="ctr">
              <a:buNone/>
            </a:lvl8pPr>
            <a:lvl9pPr marL="3857625" indent="0" algn="ctr">
              <a:buNone/>
            </a:lvl9pPr>
          </a:lstStyle>
          <a:p>
            <a:r>
              <a:rPr lang="zh-CN" altLang="en-US"/>
              <a:t>单击此处编辑副标题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06830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706881" y="1004543"/>
            <a:ext cx="5571864" cy="5683301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580057" y="1004543"/>
            <a:ext cx="5571864" cy="5683301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85"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 eaLnBrk="1" fontAlgn="auto" latinLnBrk="0" hangingPunct="1">
              <a:defRPr sz="1685"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 eaLnBrk="1" fontAlgn="auto" latinLnBrk="0" hangingPunct="1">
              <a:defRPr sz="1685"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 eaLnBrk="1" fontAlgn="auto" latinLnBrk="0" hangingPunct="1">
              <a:defRPr sz="1685"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 eaLnBrk="1" fontAlgn="auto" latinLnBrk="0" hangingPunct="1">
              <a:defRPr sz="1685"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1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06830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706881" y="1004543"/>
            <a:ext cx="5571864" cy="401817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110" b="0" u="none" strike="noStrike" kern="1200" cap="none" spc="200" normalizeH="0" baseline="0">
                <a:solidFill>
                  <a:schemeClr val="tx1"/>
                </a:solidFill>
                <a:uFillTx/>
                <a:latin typeface="Arial" pitchFamily="34" charset="0"/>
                <a:ea typeface="微软雅黑"/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706876" y="1483363"/>
            <a:ext cx="5571819" cy="5204336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576759" y="1004543"/>
            <a:ext cx="5571864" cy="401817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11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  <a:lvl2pPr marL="481965" indent="0">
              <a:buNone/>
              <a:defRPr sz="2110" b="1"/>
            </a:lvl2pPr>
            <a:lvl3pPr marL="964565" indent="0">
              <a:buNone/>
              <a:defRPr sz="1900" b="1"/>
            </a:lvl3pPr>
            <a:lvl4pPr marL="1446530" indent="0">
              <a:buNone/>
              <a:defRPr sz="1685" b="1"/>
            </a:lvl4pPr>
            <a:lvl5pPr marL="1928495" indent="0">
              <a:buNone/>
              <a:defRPr sz="1685" b="1"/>
            </a:lvl5pPr>
            <a:lvl6pPr marL="2411095" indent="0">
              <a:buNone/>
              <a:defRPr sz="1685" b="1"/>
            </a:lvl6pPr>
            <a:lvl7pPr marL="2893060" indent="0">
              <a:buNone/>
              <a:defRPr sz="1685" b="1"/>
            </a:lvl7pPr>
            <a:lvl8pPr marL="3375025" indent="0">
              <a:buNone/>
              <a:defRPr sz="1685" b="1"/>
            </a:lvl8pPr>
            <a:lvl9pPr marL="3857625" indent="0">
              <a:buNone/>
              <a:defRPr sz="1685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576759" y="1483363"/>
            <a:ext cx="5571864" cy="5204336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353" y="0"/>
            <a:ext cx="12858044" cy="7232650"/>
          </a:xfrm>
          <a:prstGeom prst="rect">
            <a:avLst/>
          </a:prstGeom>
          <a:solidFill>
            <a:schemeClr val="dk1">
              <a:alpha val="40000"/>
            </a:scheme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6" name="任意多边形: 形状 5"/>
          <p:cNvSpPr/>
          <p:nvPr userDrawn="1">
            <p:custDataLst>
              <p:tags r:id="rId3"/>
            </p:custDataLst>
          </p:nvPr>
        </p:nvSpPr>
        <p:spPr>
          <a:xfrm flipH="1">
            <a:off x="3082935" y="0"/>
            <a:ext cx="9787807" cy="7232650"/>
          </a:xfrm>
          <a:custGeom>
            <a:avLst/>
            <a:gdLst>
              <a:gd name="connsiteX0" fmla="*/ 0 w 9281536"/>
              <a:gd name="connsiteY0" fmla="*/ 0 h 6858000"/>
              <a:gd name="connsiteX1" fmla="*/ 7567200 w 9281536"/>
              <a:gd name="connsiteY1" fmla="*/ 0 h 6858000"/>
              <a:gd name="connsiteX2" fmla="*/ 9281536 w 9281536"/>
              <a:gd name="connsiteY2" fmla="*/ 6858000 h 6858000"/>
              <a:gd name="connsiteX3" fmla="*/ 0 w 928153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81536" h="6858000">
                <a:moveTo>
                  <a:pt x="0" y="0"/>
                </a:moveTo>
                <a:lnTo>
                  <a:pt x="7567200" y="0"/>
                </a:lnTo>
                <a:lnTo>
                  <a:pt x="928153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706881" y="467448"/>
            <a:ext cx="11445091" cy="466108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706881" y="1004543"/>
            <a:ext cx="5571864" cy="5683301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anose="020B0503020204020204" charset="-122"/>
                <a:ea typeface="微软雅黑"/>
                <a:cs typeface="+mn-cs"/>
                <a:sym typeface="+mn-ea"/>
              </a:defRPr>
            </a:lvl1pPr>
            <a:lvl2pPr marL="723265" marR="0" lvl="1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205230" marR="0" lvl="2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87830" marR="0" lvl="3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169795" marR="0" lvl="4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580108" y="1004543"/>
            <a:ext cx="5571864" cy="5683301"/>
          </a:xfrm>
        </p:spPr>
        <p:txBody>
          <a:bodyPr vert="horz" wrap="square" lIns="90170" tIns="46990" rIns="90170" bIns="46990" rtlCol="0">
            <a:normAutofit/>
          </a:bodyPr>
          <a:lstStyle>
            <a:lvl1pPr marL="241300" marR="0" lvl="0" indent="-2413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85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9EFD9D74-47D9-4702-A33C-335B63B48DBF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1148985" y="1004543"/>
            <a:ext cx="1002936" cy="5683301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53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706876" y="1004535"/>
            <a:ext cx="10365007" cy="5683301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微软雅黑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706830" y="467443"/>
            <a:ext cx="11445091" cy="466108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706830" y="1013919"/>
            <a:ext cx="11445091" cy="5683301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928155" y="6696722"/>
            <a:ext cx="2847500" cy="33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65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>2020-12-16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341208" y="6696722"/>
            <a:ext cx="4176333" cy="33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65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9081347" y="6696722"/>
            <a:ext cx="2847500" cy="334107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65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6"/>
            </p:custDataLst>
          </p:nvPr>
        </p:nvSpPr>
        <p:spPr>
          <a:xfrm flipH="1">
            <a:off x="353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  <p:sldLayoutId id="2147483675" r:id="rId19"/>
  </p:sldLayoutIdLst>
  <p:transition/>
  <p:txStyles>
    <p:titleStyle>
      <a:lvl1pPr algn="l" defTabSz="964565" rtl="0" eaLnBrk="1" fontAlgn="auto" latinLnBrk="0" hangingPunct="1">
        <a:lnSpc>
          <a:spcPct val="100000"/>
        </a:lnSpc>
        <a:spcBef>
          <a:spcPct val="0"/>
        </a:spcBef>
        <a:buNone/>
        <a:defRPr sz="2530" b="1" u="none" strike="noStrike" kern="1200" cap="none" spc="200" normalizeH="0">
          <a:solidFill>
            <a:schemeClr val="tx1"/>
          </a:solidFill>
          <a:uFillTx/>
          <a:latin typeface="Arial" pitchFamily="34" charset="0"/>
          <a:ea typeface="微软雅黑"/>
          <a:cs typeface="+mj-cs"/>
        </a:defRPr>
      </a:lvl1pPr>
    </p:titleStyle>
    <p:bodyStyle>
      <a:lvl1pPr marL="24130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85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微软雅黑"/>
          <a:cs typeface="+mn-cs"/>
        </a:defRPr>
      </a:lvl1pPr>
      <a:lvl2pPr marL="723265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97355" algn="l"/>
        </a:tabLst>
        <a:defRPr sz="1685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微软雅黑"/>
          <a:cs typeface="+mn-cs"/>
        </a:defRPr>
      </a:lvl2pPr>
      <a:lvl3pPr marL="120523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85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微软雅黑"/>
          <a:cs typeface="+mn-cs"/>
        </a:defRPr>
      </a:lvl3pPr>
      <a:lvl4pPr marL="1687830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85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微软雅黑"/>
          <a:cs typeface="+mn-cs"/>
        </a:defRPr>
      </a:lvl4pPr>
      <a:lvl5pPr marL="2169795" indent="-241300" algn="l" defTabSz="964565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85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微软雅黑"/>
          <a:cs typeface="+mn-cs"/>
        </a:defRPr>
      </a:lvl5pPr>
      <a:lvl6pPr marL="26517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313436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616325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4098290" indent="-241300" algn="l" defTabSz="964565" rtl="0" eaLnBrk="1" latinLnBrk="0" hangingPunct="1">
        <a:lnSpc>
          <a:spcPct val="90000"/>
        </a:lnSpc>
        <a:spcBef>
          <a:spcPct val="106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819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44653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9284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41109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893060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3750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57625" algn="l" defTabSz="964565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16.xml"/><Relationship Id="rId13" Type="http://schemas.openxmlformats.org/officeDocument/2006/relationships/image" Target="../media/image20.jpeg"/><Relationship Id="rId3" Type="http://schemas.openxmlformats.org/officeDocument/2006/relationships/tags" Target="../tags/tag211.xml"/><Relationship Id="rId7" Type="http://schemas.openxmlformats.org/officeDocument/2006/relationships/tags" Target="../tags/tag215.xml"/><Relationship Id="rId12" Type="http://schemas.openxmlformats.org/officeDocument/2006/relationships/image" Target="../media/image1.png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213.xml"/><Relationship Id="rId10" Type="http://schemas.openxmlformats.org/officeDocument/2006/relationships/tags" Target="../tags/tag218.xml"/><Relationship Id="rId4" Type="http://schemas.openxmlformats.org/officeDocument/2006/relationships/tags" Target="../tags/tag212.xml"/><Relationship Id="rId9" Type="http://schemas.openxmlformats.org/officeDocument/2006/relationships/tags" Target="../tags/tag21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22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21.xml"/><Relationship Id="rId7" Type="http://schemas.openxmlformats.org/officeDocument/2006/relationships/tags" Target="../tags/tag225.xml"/><Relationship Id="rId12" Type="http://schemas.openxmlformats.org/officeDocument/2006/relationships/tags" Target="../tags/tag228.xml"/><Relationship Id="rId17" Type="http://schemas.openxmlformats.org/officeDocument/2006/relationships/image" Target="../media/image22.png"/><Relationship Id="rId2" Type="http://schemas.openxmlformats.org/officeDocument/2006/relationships/tags" Target="../tags/tag220.xml"/><Relationship Id="rId16" Type="http://schemas.openxmlformats.org/officeDocument/2006/relationships/image" Target="../media/image21.jpeg"/><Relationship Id="rId1" Type="http://schemas.openxmlformats.org/officeDocument/2006/relationships/tags" Target="../tags/tag219.xml"/><Relationship Id="rId6" Type="http://schemas.openxmlformats.org/officeDocument/2006/relationships/tags" Target="../tags/tag224.xml"/><Relationship Id="rId11" Type="http://schemas.openxmlformats.org/officeDocument/2006/relationships/tags" Target="../tags/tag227.xml"/><Relationship Id="rId5" Type="http://schemas.openxmlformats.org/officeDocument/2006/relationships/tags" Target="../tags/tag223.xml"/><Relationship Id="rId15" Type="http://schemas.openxmlformats.org/officeDocument/2006/relationships/image" Target="../media/image20.jpeg"/><Relationship Id="rId10" Type="http://schemas.openxmlformats.org/officeDocument/2006/relationships/audio" Target="../media/media1.mp3"/><Relationship Id="rId4" Type="http://schemas.openxmlformats.org/officeDocument/2006/relationships/tags" Target="../tags/tag222.xml"/><Relationship Id="rId9" Type="http://schemas.microsoft.com/office/2007/relationships/media" Target="../media/media1.mp3"/><Relationship Id="rId1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236.xml"/><Relationship Id="rId13" Type="http://schemas.openxmlformats.org/officeDocument/2006/relationships/image" Target="../media/image23.jpeg"/><Relationship Id="rId3" Type="http://schemas.openxmlformats.org/officeDocument/2006/relationships/tags" Target="../tags/tag231.xml"/><Relationship Id="rId7" Type="http://schemas.openxmlformats.org/officeDocument/2006/relationships/tags" Target="../tags/tag235.xml"/><Relationship Id="rId12" Type="http://schemas.openxmlformats.org/officeDocument/2006/relationships/image" Target="../media/image1.png"/><Relationship Id="rId2" Type="http://schemas.openxmlformats.org/officeDocument/2006/relationships/tags" Target="../tags/tag230.xml"/><Relationship Id="rId1" Type="http://schemas.openxmlformats.org/officeDocument/2006/relationships/tags" Target="../tags/tag229.xml"/><Relationship Id="rId6" Type="http://schemas.openxmlformats.org/officeDocument/2006/relationships/tags" Target="../tags/tag234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233.xml"/><Relationship Id="rId10" Type="http://schemas.openxmlformats.org/officeDocument/2006/relationships/tags" Target="../tags/tag238.xml"/><Relationship Id="rId4" Type="http://schemas.openxmlformats.org/officeDocument/2006/relationships/tags" Target="../tags/tag232.xml"/><Relationship Id="rId9" Type="http://schemas.openxmlformats.org/officeDocument/2006/relationships/tags" Target="../tags/tag23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46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241.xml"/><Relationship Id="rId7" Type="http://schemas.openxmlformats.org/officeDocument/2006/relationships/tags" Target="../tags/tag245.xml"/><Relationship Id="rId12" Type="http://schemas.openxmlformats.org/officeDocument/2006/relationships/tags" Target="../tags/tag250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tags" Target="../tags/tag244.xml"/><Relationship Id="rId11" Type="http://schemas.openxmlformats.org/officeDocument/2006/relationships/tags" Target="../tags/tag249.xml"/><Relationship Id="rId5" Type="http://schemas.openxmlformats.org/officeDocument/2006/relationships/tags" Target="../tags/tag243.xml"/><Relationship Id="rId15" Type="http://schemas.openxmlformats.org/officeDocument/2006/relationships/image" Target="../media/image24.jpeg"/><Relationship Id="rId10" Type="http://schemas.openxmlformats.org/officeDocument/2006/relationships/tags" Target="../tags/tag248.xml"/><Relationship Id="rId4" Type="http://schemas.openxmlformats.org/officeDocument/2006/relationships/tags" Target="../tags/tag242.xml"/><Relationship Id="rId9" Type="http://schemas.openxmlformats.org/officeDocument/2006/relationships/tags" Target="../tags/tag247.xml"/><Relationship Id="rId1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25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52.xml"/><Relationship Id="rId1" Type="http://schemas.openxmlformats.org/officeDocument/2006/relationships/tags" Target="../tags/tag251.xml"/><Relationship Id="rId6" Type="http://schemas.openxmlformats.org/officeDocument/2006/relationships/tags" Target="../tags/tag256.xml"/><Relationship Id="rId5" Type="http://schemas.openxmlformats.org/officeDocument/2006/relationships/tags" Target="../tags/tag255.xml"/><Relationship Id="rId4" Type="http://schemas.openxmlformats.org/officeDocument/2006/relationships/tags" Target="../tags/tag254.xml"/><Relationship Id="rId9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5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6" Type="http://schemas.openxmlformats.org/officeDocument/2006/relationships/tags" Target="../tags/tag262.xml"/><Relationship Id="rId5" Type="http://schemas.openxmlformats.org/officeDocument/2006/relationships/tags" Target="../tags/tag261.xml"/><Relationship Id="rId4" Type="http://schemas.openxmlformats.org/officeDocument/2006/relationships/tags" Target="../tags/tag260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6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64.xml"/><Relationship Id="rId1" Type="http://schemas.openxmlformats.org/officeDocument/2006/relationships/tags" Target="../tags/tag263.xml"/><Relationship Id="rId6" Type="http://schemas.openxmlformats.org/officeDocument/2006/relationships/tags" Target="../tags/tag268.xml"/><Relationship Id="rId5" Type="http://schemas.openxmlformats.org/officeDocument/2006/relationships/tags" Target="../tags/tag267.xml"/><Relationship Id="rId4" Type="http://schemas.openxmlformats.org/officeDocument/2006/relationships/tags" Target="../tags/tag26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7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70.xml"/><Relationship Id="rId1" Type="http://schemas.openxmlformats.org/officeDocument/2006/relationships/tags" Target="../tags/tag269.xml"/><Relationship Id="rId6" Type="http://schemas.openxmlformats.org/officeDocument/2006/relationships/tags" Target="../tags/tag274.xml"/><Relationship Id="rId5" Type="http://schemas.openxmlformats.org/officeDocument/2006/relationships/tags" Target="../tags/tag273.xml"/><Relationship Id="rId4" Type="http://schemas.openxmlformats.org/officeDocument/2006/relationships/tags" Target="../tags/tag27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7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76.xml"/><Relationship Id="rId1" Type="http://schemas.openxmlformats.org/officeDocument/2006/relationships/tags" Target="../tags/tag275.xml"/><Relationship Id="rId6" Type="http://schemas.openxmlformats.org/officeDocument/2006/relationships/tags" Target="../tags/tag280.xml"/><Relationship Id="rId5" Type="http://schemas.openxmlformats.org/officeDocument/2006/relationships/tags" Target="../tags/tag279.xml"/><Relationship Id="rId4" Type="http://schemas.openxmlformats.org/officeDocument/2006/relationships/tags" Target="../tags/tag27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8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82.xml"/><Relationship Id="rId1" Type="http://schemas.openxmlformats.org/officeDocument/2006/relationships/tags" Target="../tags/tag281.xml"/><Relationship Id="rId6" Type="http://schemas.openxmlformats.org/officeDocument/2006/relationships/tags" Target="../tags/tag286.xml"/><Relationship Id="rId5" Type="http://schemas.openxmlformats.org/officeDocument/2006/relationships/tags" Target="../tags/tag285.xml"/><Relationship Id="rId4" Type="http://schemas.openxmlformats.org/officeDocument/2006/relationships/tags" Target="../tags/tag28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4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tags" Target="../tags/tag148.xml"/><Relationship Id="rId5" Type="http://schemas.openxmlformats.org/officeDocument/2006/relationships/tags" Target="../tags/tag147.xml"/><Relationship Id="rId10" Type="http://schemas.openxmlformats.org/officeDocument/2006/relationships/image" Target="../media/image10.png"/><Relationship Id="rId4" Type="http://schemas.openxmlformats.org/officeDocument/2006/relationships/tags" Target="../tags/tag146.xml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8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6" Type="http://schemas.openxmlformats.org/officeDocument/2006/relationships/tags" Target="../tags/tag292.xml"/><Relationship Id="rId5" Type="http://schemas.openxmlformats.org/officeDocument/2006/relationships/tags" Target="../tags/tag291.xml"/><Relationship Id="rId4" Type="http://schemas.openxmlformats.org/officeDocument/2006/relationships/tags" Target="../tags/tag29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29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0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tags" Target="../tags/tag304.xml"/><Relationship Id="rId5" Type="http://schemas.openxmlformats.org/officeDocument/2006/relationships/tags" Target="../tags/tag303.xml"/><Relationship Id="rId4" Type="http://schemas.openxmlformats.org/officeDocument/2006/relationships/tags" Target="../tags/tag30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0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tags" Target="../tags/tag310.xml"/><Relationship Id="rId5" Type="http://schemas.openxmlformats.org/officeDocument/2006/relationships/tags" Target="../tags/tag309.xml"/><Relationship Id="rId4" Type="http://schemas.openxmlformats.org/officeDocument/2006/relationships/tags" Target="../tags/tag308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1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12.xml"/><Relationship Id="rId1" Type="http://schemas.openxmlformats.org/officeDocument/2006/relationships/tags" Target="../tags/tag311.xml"/><Relationship Id="rId6" Type="http://schemas.openxmlformats.org/officeDocument/2006/relationships/tags" Target="../tags/tag316.xml"/><Relationship Id="rId5" Type="http://schemas.openxmlformats.org/officeDocument/2006/relationships/tags" Target="../tags/tag315.xml"/><Relationship Id="rId4" Type="http://schemas.openxmlformats.org/officeDocument/2006/relationships/tags" Target="../tags/tag3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1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18.xml"/><Relationship Id="rId1" Type="http://schemas.openxmlformats.org/officeDocument/2006/relationships/tags" Target="../tags/tag317.xml"/><Relationship Id="rId6" Type="http://schemas.openxmlformats.org/officeDocument/2006/relationships/tags" Target="../tags/tag322.xml"/><Relationship Id="rId5" Type="http://schemas.openxmlformats.org/officeDocument/2006/relationships/tags" Target="../tags/tag321.xml"/><Relationship Id="rId4" Type="http://schemas.openxmlformats.org/officeDocument/2006/relationships/tags" Target="../tags/tag32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2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24.xml"/><Relationship Id="rId1" Type="http://schemas.openxmlformats.org/officeDocument/2006/relationships/tags" Target="../tags/tag323.xml"/><Relationship Id="rId6" Type="http://schemas.openxmlformats.org/officeDocument/2006/relationships/tags" Target="../tags/tag328.xml"/><Relationship Id="rId5" Type="http://schemas.openxmlformats.org/officeDocument/2006/relationships/tags" Target="../tags/tag327.xml"/><Relationship Id="rId4" Type="http://schemas.openxmlformats.org/officeDocument/2006/relationships/tags" Target="../tags/tag3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3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30.xml"/><Relationship Id="rId1" Type="http://schemas.openxmlformats.org/officeDocument/2006/relationships/tags" Target="../tags/tag329.xml"/><Relationship Id="rId6" Type="http://schemas.openxmlformats.org/officeDocument/2006/relationships/tags" Target="../tags/tag334.xml"/><Relationship Id="rId5" Type="http://schemas.openxmlformats.org/officeDocument/2006/relationships/tags" Target="../tags/tag333.xml"/><Relationship Id="rId4" Type="http://schemas.openxmlformats.org/officeDocument/2006/relationships/tags" Target="../tags/tag33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33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6" Type="http://schemas.openxmlformats.org/officeDocument/2006/relationships/tags" Target="../tags/tag340.xml"/><Relationship Id="rId5" Type="http://schemas.openxmlformats.org/officeDocument/2006/relationships/tags" Target="../tags/tag339.xml"/><Relationship Id="rId4" Type="http://schemas.openxmlformats.org/officeDocument/2006/relationships/tags" Target="../tags/tag338.xml"/><Relationship Id="rId9" Type="http://schemas.openxmlformats.org/officeDocument/2006/relationships/image" Target="../media/image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4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42.xml"/><Relationship Id="rId1" Type="http://schemas.openxmlformats.org/officeDocument/2006/relationships/tags" Target="../tags/tag341.xml"/><Relationship Id="rId6" Type="http://schemas.openxmlformats.org/officeDocument/2006/relationships/tags" Target="../tags/tag346.xml"/><Relationship Id="rId5" Type="http://schemas.openxmlformats.org/officeDocument/2006/relationships/tags" Target="../tags/tag345.xml"/><Relationship Id="rId4" Type="http://schemas.openxmlformats.org/officeDocument/2006/relationships/tags" Target="../tags/tag344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media" Target="file:///C:\Users\Administrator\Desktop\&#26446;&#23068;%20-%20&#33487;&#27494;&#29287;&#32650;.mp3" TargetMode="External"/><Relationship Id="rId13" Type="http://schemas.openxmlformats.org/officeDocument/2006/relationships/image" Target="../media/image11.jpeg"/><Relationship Id="rId3" Type="http://schemas.openxmlformats.org/officeDocument/2006/relationships/tags" Target="../tags/tag151.xml"/><Relationship Id="rId7" Type="http://schemas.openxmlformats.org/officeDocument/2006/relationships/tags" Target="../tags/tag155.xml"/><Relationship Id="rId12" Type="http://schemas.openxmlformats.org/officeDocument/2006/relationships/image" Target="../media/image1.png"/><Relationship Id="rId2" Type="http://schemas.openxmlformats.org/officeDocument/2006/relationships/tags" Target="../tags/tag150.xml"/><Relationship Id="rId1" Type="http://schemas.openxmlformats.org/officeDocument/2006/relationships/tags" Target="../tags/tag149.xml"/><Relationship Id="rId6" Type="http://schemas.openxmlformats.org/officeDocument/2006/relationships/tags" Target="../tags/tag154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53.xml"/><Relationship Id="rId10" Type="http://schemas.openxmlformats.org/officeDocument/2006/relationships/tags" Target="../tags/tag156.xml"/><Relationship Id="rId4" Type="http://schemas.openxmlformats.org/officeDocument/2006/relationships/tags" Target="../tags/tag152.xml"/><Relationship Id="rId9" Type="http://schemas.openxmlformats.org/officeDocument/2006/relationships/audio" Target="file:///C:\Users\Administrator\Desktop\&#26446;&#23068;%20-%20&#33487;&#27494;&#29287;&#32650;.mp3" TargetMode="External"/><Relationship Id="rId1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4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48.xml"/><Relationship Id="rId1" Type="http://schemas.openxmlformats.org/officeDocument/2006/relationships/tags" Target="../tags/tag347.xml"/><Relationship Id="rId6" Type="http://schemas.openxmlformats.org/officeDocument/2006/relationships/tags" Target="../tags/tag352.xml"/><Relationship Id="rId5" Type="http://schemas.openxmlformats.org/officeDocument/2006/relationships/tags" Target="../tags/tag351.xml"/><Relationship Id="rId4" Type="http://schemas.openxmlformats.org/officeDocument/2006/relationships/tags" Target="../tags/tag35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55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54.xml"/><Relationship Id="rId1" Type="http://schemas.openxmlformats.org/officeDocument/2006/relationships/tags" Target="../tags/tag353.xml"/><Relationship Id="rId6" Type="http://schemas.openxmlformats.org/officeDocument/2006/relationships/tags" Target="../tags/tag358.xml"/><Relationship Id="rId5" Type="http://schemas.openxmlformats.org/officeDocument/2006/relationships/tags" Target="../tags/tag357.xml"/><Relationship Id="rId4" Type="http://schemas.openxmlformats.org/officeDocument/2006/relationships/tags" Target="../tags/tag356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6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60.xml"/><Relationship Id="rId1" Type="http://schemas.openxmlformats.org/officeDocument/2006/relationships/tags" Target="../tags/tag359.xml"/><Relationship Id="rId6" Type="http://schemas.openxmlformats.org/officeDocument/2006/relationships/tags" Target="../tags/tag364.xml"/><Relationship Id="rId5" Type="http://schemas.openxmlformats.org/officeDocument/2006/relationships/tags" Target="../tags/tag363.xml"/><Relationship Id="rId4" Type="http://schemas.openxmlformats.org/officeDocument/2006/relationships/tags" Target="../tags/tag36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67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66.xml"/><Relationship Id="rId1" Type="http://schemas.openxmlformats.org/officeDocument/2006/relationships/tags" Target="../tags/tag365.xml"/><Relationship Id="rId6" Type="http://schemas.openxmlformats.org/officeDocument/2006/relationships/tags" Target="../tags/tag370.xml"/><Relationship Id="rId5" Type="http://schemas.openxmlformats.org/officeDocument/2006/relationships/tags" Target="../tags/tag369.xml"/><Relationship Id="rId4" Type="http://schemas.openxmlformats.org/officeDocument/2006/relationships/tags" Target="../tags/tag368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73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72.xml"/><Relationship Id="rId1" Type="http://schemas.openxmlformats.org/officeDocument/2006/relationships/tags" Target="../tags/tag371.xml"/><Relationship Id="rId6" Type="http://schemas.openxmlformats.org/officeDocument/2006/relationships/tags" Target="../tags/tag376.xml"/><Relationship Id="rId5" Type="http://schemas.openxmlformats.org/officeDocument/2006/relationships/tags" Target="../tags/tag375.xml"/><Relationship Id="rId4" Type="http://schemas.openxmlformats.org/officeDocument/2006/relationships/tags" Target="../tags/tag374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79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378.xml"/><Relationship Id="rId1" Type="http://schemas.openxmlformats.org/officeDocument/2006/relationships/tags" Target="../tags/tag377.xml"/><Relationship Id="rId6" Type="http://schemas.openxmlformats.org/officeDocument/2006/relationships/tags" Target="../tags/tag382.xml"/><Relationship Id="rId5" Type="http://schemas.openxmlformats.org/officeDocument/2006/relationships/tags" Target="../tags/tag381.xml"/><Relationship Id="rId4" Type="http://schemas.openxmlformats.org/officeDocument/2006/relationships/tags" Target="../tags/tag38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385.xml"/><Relationship Id="rId7" Type="http://schemas.openxmlformats.org/officeDocument/2006/relationships/image" Target="../media/image1.png"/><Relationship Id="rId2" Type="http://schemas.openxmlformats.org/officeDocument/2006/relationships/tags" Target="../tags/tag384.xml"/><Relationship Id="rId1" Type="http://schemas.openxmlformats.org/officeDocument/2006/relationships/tags" Target="../tags/tag383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87.xml"/><Relationship Id="rId4" Type="http://schemas.openxmlformats.org/officeDocument/2006/relationships/tags" Target="../tags/tag38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tags" Target="../tags/tag395.xml"/><Relationship Id="rId13" Type="http://schemas.openxmlformats.org/officeDocument/2006/relationships/tags" Target="../tags/tag400.xml"/><Relationship Id="rId3" Type="http://schemas.openxmlformats.org/officeDocument/2006/relationships/tags" Target="../tags/tag390.xml"/><Relationship Id="rId7" Type="http://schemas.openxmlformats.org/officeDocument/2006/relationships/tags" Target="../tags/tag394.xml"/><Relationship Id="rId12" Type="http://schemas.openxmlformats.org/officeDocument/2006/relationships/tags" Target="../tags/tag399.xml"/><Relationship Id="rId2" Type="http://schemas.openxmlformats.org/officeDocument/2006/relationships/tags" Target="../tags/tag389.xml"/><Relationship Id="rId1" Type="http://schemas.openxmlformats.org/officeDocument/2006/relationships/tags" Target="../tags/tag388.xml"/><Relationship Id="rId6" Type="http://schemas.openxmlformats.org/officeDocument/2006/relationships/tags" Target="../tags/tag393.xml"/><Relationship Id="rId11" Type="http://schemas.openxmlformats.org/officeDocument/2006/relationships/tags" Target="../tags/tag398.xml"/><Relationship Id="rId5" Type="http://schemas.openxmlformats.org/officeDocument/2006/relationships/tags" Target="../tags/tag392.xml"/><Relationship Id="rId15" Type="http://schemas.openxmlformats.org/officeDocument/2006/relationships/image" Target="../media/image1.png"/><Relationship Id="rId10" Type="http://schemas.openxmlformats.org/officeDocument/2006/relationships/tags" Target="../tags/tag397.xml"/><Relationship Id="rId4" Type="http://schemas.openxmlformats.org/officeDocument/2006/relationships/tags" Target="../tags/tag391.xml"/><Relationship Id="rId9" Type="http://schemas.openxmlformats.org/officeDocument/2006/relationships/tags" Target="../tags/tag396.xml"/><Relationship Id="rId14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tags" Target="../tags/tag408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03.xml"/><Relationship Id="rId7" Type="http://schemas.openxmlformats.org/officeDocument/2006/relationships/tags" Target="../tags/tag407.xml"/><Relationship Id="rId12" Type="http://schemas.openxmlformats.org/officeDocument/2006/relationships/tags" Target="../tags/tag412.xml"/><Relationship Id="rId2" Type="http://schemas.openxmlformats.org/officeDocument/2006/relationships/tags" Target="../tags/tag402.xml"/><Relationship Id="rId1" Type="http://schemas.openxmlformats.org/officeDocument/2006/relationships/tags" Target="../tags/tag401.xml"/><Relationship Id="rId6" Type="http://schemas.openxmlformats.org/officeDocument/2006/relationships/tags" Target="../tags/tag406.xml"/><Relationship Id="rId11" Type="http://schemas.openxmlformats.org/officeDocument/2006/relationships/tags" Target="../tags/tag411.xml"/><Relationship Id="rId5" Type="http://schemas.openxmlformats.org/officeDocument/2006/relationships/tags" Target="../tags/tag405.xml"/><Relationship Id="rId15" Type="http://schemas.openxmlformats.org/officeDocument/2006/relationships/image" Target="../media/image1.png"/><Relationship Id="rId10" Type="http://schemas.openxmlformats.org/officeDocument/2006/relationships/tags" Target="../tags/tag410.xml"/><Relationship Id="rId4" Type="http://schemas.openxmlformats.org/officeDocument/2006/relationships/tags" Target="../tags/tag404.xml"/><Relationship Id="rId9" Type="http://schemas.openxmlformats.org/officeDocument/2006/relationships/tags" Target="../tags/tag409.xml"/><Relationship Id="rId14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420.xml"/><Relationship Id="rId13" Type="http://schemas.openxmlformats.org/officeDocument/2006/relationships/tags" Target="../tags/tag425.xml"/><Relationship Id="rId3" Type="http://schemas.openxmlformats.org/officeDocument/2006/relationships/tags" Target="../tags/tag415.xml"/><Relationship Id="rId7" Type="http://schemas.openxmlformats.org/officeDocument/2006/relationships/tags" Target="../tags/tag419.xml"/><Relationship Id="rId12" Type="http://schemas.openxmlformats.org/officeDocument/2006/relationships/tags" Target="../tags/tag424.xml"/><Relationship Id="rId2" Type="http://schemas.openxmlformats.org/officeDocument/2006/relationships/tags" Target="../tags/tag414.xml"/><Relationship Id="rId16" Type="http://schemas.openxmlformats.org/officeDocument/2006/relationships/image" Target="../media/image1.png"/><Relationship Id="rId1" Type="http://schemas.openxmlformats.org/officeDocument/2006/relationships/tags" Target="../tags/tag413.xml"/><Relationship Id="rId6" Type="http://schemas.openxmlformats.org/officeDocument/2006/relationships/tags" Target="../tags/tag418.xml"/><Relationship Id="rId11" Type="http://schemas.openxmlformats.org/officeDocument/2006/relationships/tags" Target="../tags/tag423.xml"/><Relationship Id="rId5" Type="http://schemas.openxmlformats.org/officeDocument/2006/relationships/tags" Target="../tags/tag417.xml"/><Relationship Id="rId15" Type="http://schemas.openxmlformats.org/officeDocument/2006/relationships/audio" Target="../media/audio1.wav"/><Relationship Id="rId10" Type="http://schemas.openxmlformats.org/officeDocument/2006/relationships/tags" Target="../tags/tag422.xml"/><Relationship Id="rId4" Type="http://schemas.openxmlformats.org/officeDocument/2006/relationships/tags" Target="../tags/tag416.xml"/><Relationship Id="rId9" Type="http://schemas.openxmlformats.org/officeDocument/2006/relationships/tags" Target="../tags/tag421.xml"/><Relationship Id="rId14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4.xml"/><Relationship Id="rId13" Type="http://schemas.openxmlformats.org/officeDocument/2006/relationships/image" Target="../media/image13.jpeg"/><Relationship Id="rId3" Type="http://schemas.openxmlformats.org/officeDocument/2006/relationships/tags" Target="../tags/tag159.xml"/><Relationship Id="rId7" Type="http://schemas.openxmlformats.org/officeDocument/2006/relationships/tags" Target="../tags/tag163.xml"/><Relationship Id="rId12" Type="http://schemas.openxmlformats.org/officeDocument/2006/relationships/image" Target="../media/image1.png"/><Relationship Id="rId2" Type="http://schemas.openxmlformats.org/officeDocument/2006/relationships/tags" Target="../tags/tag158.xml"/><Relationship Id="rId1" Type="http://schemas.openxmlformats.org/officeDocument/2006/relationships/tags" Target="../tags/tag157.xml"/><Relationship Id="rId6" Type="http://schemas.openxmlformats.org/officeDocument/2006/relationships/tags" Target="../tags/tag162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161.xml"/><Relationship Id="rId10" Type="http://schemas.openxmlformats.org/officeDocument/2006/relationships/tags" Target="../tags/tag166.xml"/><Relationship Id="rId4" Type="http://schemas.openxmlformats.org/officeDocument/2006/relationships/tags" Target="../tags/tag160.xml"/><Relationship Id="rId9" Type="http://schemas.openxmlformats.org/officeDocument/2006/relationships/tags" Target="../tags/tag16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tags" Target="../tags/tag433.xml"/><Relationship Id="rId13" Type="http://schemas.openxmlformats.org/officeDocument/2006/relationships/image" Target="../media/image25.jpeg"/><Relationship Id="rId3" Type="http://schemas.openxmlformats.org/officeDocument/2006/relationships/tags" Target="../tags/tag428.xml"/><Relationship Id="rId7" Type="http://schemas.openxmlformats.org/officeDocument/2006/relationships/tags" Target="../tags/tag432.xml"/><Relationship Id="rId12" Type="http://schemas.openxmlformats.org/officeDocument/2006/relationships/image" Target="../media/image1.png"/><Relationship Id="rId2" Type="http://schemas.openxmlformats.org/officeDocument/2006/relationships/tags" Target="../tags/tag427.xml"/><Relationship Id="rId1" Type="http://schemas.openxmlformats.org/officeDocument/2006/relationships/tags" Target="../tags/tag426.xml"/><Relationship Id="rId6" Type="http://schemas.openxmlformats.org/officeDocument/2006/relationships/tags" Target="../tags/tag431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430.xml"/><Relationship Id="rId10" Type="http://schemas.openxmlformats.org/officeDocument/2006/relationships/tags" Target="../tags/tag435.xml"/><Relationship Id="rId4" Type="http://schemas.openxmlformats.org/officeDocument/2006/relationships/tags" Target="../tags/tag429.xml"/><Relationship Id="rId9" Type="http://schemas.openxmlformats.org/officeDocument/2006/relationships/tags" Target="../tags/tag434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tags" Target="../tags/tag443.xml"/><Relationship Id="rId13" Type="http://schemas.openxmlformats.org/officeDocument/2006/relationships/tags" Target="../tags/tag448.xml"/><Relationship Id="rId18" Type="http://schemas.openxmlformats.org/officeDocument/2006/relationships/tags" Target="../tags/tag453.xml"/><Relationship Id="rId3" Type="http://schemas.openxmlformats.org/officeDocument/2006/relationships/tags" Target="../tags/tag438.xml"/><Relationship Id="rId21" Type="http://schemas.openxmlformats.org/officeDocument/2006/relationships/tags" Target="../tags/tag456.xml"/><Relationship Id="rId7" Type="http://schemas.openxmlformats.org/officeDocument/2006/relationships/tags" Target="../tags/tag442.xml"/><Relationship Id="rId12" Type="http://schemas.openxmlformats.org/officeDocument/2006/relationships/tags" Target="../tags/tag447.xml"/><Relationship Id="rId17" Type="http://schemas.openxmlformats.org/officeDocument/2006/relationships/tags" Target="../tags/tag452.xml"/><Relationship Id="rId25" Type="http://schemas.openxmlformats.org/officeDocument/2006/relationships/image" Target="../media/image26.jpeg"/><Relationship Id="rId2" Type="http://schemas.openxmlformats.org/officeDocument/2006/relationships/tags" Target="../tags/tag437.xml"/><Relationship Id="rId16" Type="http://schemas.openxmlformats.org/officeDocument/2006/relationships/tags" Target="../tags/tag451.xml"/><Relationship Id="rId20" Type="http://schemas.openxmlformats.org/officeDocument/2006/relationships/tags" Target="../tags/tag455.xml"/><Relationship Id="rId1" Type="http://schemas.openxmlformats.org/officeDocument/2006/relationships/tags" Target="../tags/tag436.xml"/><Relationship Id="rId6" Type="http://schemas.openxmlformats.org/officeDocument/2006/relationships/tags" Target="../tags/tag441.xml"/><Relationship Id="rId11" Type="http://schemas.openxmlformats.org/officeDocument/2006/relationships/tags" Target="../tags/tag446.xml"/><Relationship Id="rId24" Type="http://schemas.openxmlformats.org/officeDocument/2006/relationships/image" Target="../media/image1.png"/><Relationship Id="rId5" Type="http://schemas.openxmlformats.org/officeDocument/2006/relationships/tags" Target="../tags/tag440.xml"/><Relationship Id="rId15" Type="http://schemas.openxmlformats.org/officeDocument/2006/relationships/tags" Target="../tags/tag450.xml"/><Relationship Id="rId23" Type="http://schemas.openxmlformats.org/officeDocument/2006/relationships/slideLayout" Target="../slideLayouts/slideLayout7.xml"/><Relationship Id="rId10" Type="http://schemas.openxmlformats.org/officeDocument/2006/relationships/tags" Target="../tags/tag445.xml"/><Relationship Id="rId19" Type="http://schemas.openxmlformats.org/officeDocument/2006/relationships/tags" Target="../tags/tag454.xml"/><Relationship Id="rId4" Type="http://schemas.openxmlformats.org/officeDocument/2006/relationships/tags" Target="../tags/tag439.xml"/><Relationship Id="rId9" Type="http://schemas.openxmlformats.org/officeDocument/2006/relationships/tags" Target="../tags/tag444.xml"/><Relationship Id="rId14" Type="http://schemas.openxmlformats.org/officeDocument/2006/relationships/tags" Target="../tags/tag449.xml"/><Relationship Id="rId22" Type="http://schemas.openxmlformats.org/officeDocument/2006/relationships/tags" Target="../tags/tag45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tags" Target="../tags/tag465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460.xml"/><Relationship Id="rId7" Type="http://schemas.openxmlformats.org/officeDocument/2006/relationships/tags" Target="../tags/tag464.xml"/><Relationship Id="rId12" Type="http://schemas.openxmlformats.org/officeDocument/2006/relationships/tags" Target="../tags/tag469.xml"/><Relationship Id="rId2" Type="http://schemas.openxmlformats.org/officeDocument/2006/relationships/tags" Target="../tags/tag459.xml"/><Relationship Id="rId1" Type="http://schemas.openxmlformats.org/officeDocument/2006/relationships/tags" Target="../tags/tag458.xml"/><Relationship Id="rId6" Type="http://schemas.openxmlformats.org/officeDocument/2006/relationships/tags" Target="../tags/tag463.xml"/><Relationship Id="rId11" Type="http://schemas.openxmlformats.org/officeDocument/2006/relationships/tags" Target="../tags/tag468.xml"/><Relationship Id="rId5" Type="http://schemas.openxmlformats.org/officeDocument/2006/relationships/tags" Target="../tags/tag462.xml"/><Relationship Id="rId15" Type="http://schemas.openxmlformats.org/officeDocument/2006/relationships/image" Target="../media/image28.jpeg"/><Relationship Id="rId10" Type="http://schemas.openxmlformats.org/officeDocument/2006/relationships/tags" Target="../tags/tag467.xml"/><Relationship Id="rId4" Type="http://schemas.openxmlformats.org/officeDocument/2006/relationships/tags" Target="../tags/tag461.xml"/><Relationship Id="rId9" Type="http://schemas.openxmlformats.org/officeDocument/2006/relationships/tags" Target="../tags/tag466.xml"/><Relationship Id="rId14" Type="http://schemas.openxmlformats.org/officeDocument/2006/relationships/image" Target="../media/image27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477.xml"/><Relationship Id="rId13" Type="http://schemas.openxmlformats.org/officeDocument/2006/relationships/tags" Target="../tags/tag482.xml"/><Relationship Id="rId18" Type="http://schemas.openxmlformats.org/officeDocument/2006/relationships/tags" Target="../tags/tag487.xml"/><Relationship Id="rId26" Type="http://schemas.openxmlformats.org/officeDocument/2006/relationships/image" Target="../media/image26.jpeg"/><Relationship Id="rId3" Type="http://schemas.openxmlformats.org/officeDocument/2006/relationships/tags" Target="../tags/tag472.xml"/><Relationship Id="rId21" Type="http://schemas.openxmlformats.org/officeDocument/2006/relationships/tags" Target="../tags/tag490.xml"/><Relationship Id="rId7" Type="http://schemas.openxmlformats.org/officeDocument/2006/relationships/tags" Target="../tags/tag476.xml"/><Relationship Id="rId12" Type="http://schemas.openxmlformats.org/officeDocument/2006/relationships/tags" Target="../tags/tag481.xml"/><Relationship Id="rId17" Type="http://schemas.openxmlformats.org/officeDocument/2006/relationships/tags" Target="../tags/tag486.xml"/><Relationship Id="rId25" Type="http://schemas.openxmlformats.org/officeDocument/2006/relationships/image" Target="../media/image1.png"/><Relationship Id="rId2" Type="http://schemas.openxmlformats.org/officeDocument/2006/relationships/tags" Target="../tags/tag471.xml"/><Relationship Id="rId16" Type="http://schemas.openxmlformats.org/officeDocument/2006/relationships/tags" Target="../tags/tag485.xml"/><Relationship Id="rId20" Type="http://schemas.openxmlformats.org/officeDocument/2006/relationships/tags" Target="../tags/tag489.xml"/><Relationship Id="rId1" Type="http://schemas.openxmlformats.org/officeDocument/2006/relationships/tags" Target="../tags/tag470.xml"/><Relationship Id="rId6" Type="http://schemas.openxmlformats.org/officeDocument/2006/relationships/tags" Target="../tags/tag475.xml"/><Relationship Id="rId11" Type="http://schemas.openxmlformats.org/officeDocument/2006/relationships/tags" Target="../tags/tag480.xml"/><Relationship Id="rId24" Type="http://schemas.openxmlformats.org/officeDocument/2006/relationships/slideLayout" Target="../slideLayouts/slideLayout7.xml"/><Relationship Id="rId5" Type="http://schemas.openxmlformats.org/officeDocument/2006/relationships/tags" Target="../tags/tag474.xml"/><Relationship Id="rId15" Type="http://schemas.openxmlformats.org/officeDocument/2006/relationships/tags" Target="../tags/tag484.xml"/><Relationship Id="rId23" Type="http://schemas.openxmlformats.org/officeDocument/2006/relationships/tags" Target="../tags/tag492.xml"/><Relationship Id="rId10" Type="http://schemas.openxmlformats.org/officeDocument/2006/relationships/tags" Target="../tags/tag479.xml"/><Relationship Id="rId19" Type="http://schemas.openxmlformats.org/officeDocument/2006/relationships/tags" Target="../tags/tag488.xml"/><Relationship Id="rId4" Type="http://schemas.openxmlformats.org/officeDocument/2006/relationships/tags" Target="../tags/tag473.xml"/><Relationship Id="rId9" Type="http://schemas.openxmlformats.org/officeDocument/2006/relationships/tags" Target="../tags/tag478.xml"/><Relationship Id="rId14" Type="http://schemas.openxmlformats.org/officeDocument/2006/relationships/tags" Target="../tags/tag483.xml"/><Relationship Id="rId22" Type="http://schemas.openxmlformats.org/officeDocument/2006/relationships/tags" Target="../tags/tag49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495.xml"/><Relationship Id="rId7" Type="http://schemas.openxmlformats.org/officeDocument/2006/relationships/tags" Target="../tags/tag499.xml"/><Relationship Id="rId2" Type="http://schemas.openxmlformats.org/officeDocument/2006/relationships/tags" Target="../tags/tag494.xml"/><Relationship Id="rId1" Type="http://schemas.openxmlformats.org/officeDocument/2006/relationships/tags" Target="../tags/tag493.xml"/><Relationship Id="rId6" Type="http://schemas.openxmlformats.org/officeDocument/2006/relationships/tags" Target="../tags/tag498.xml"/><Relationship Id="rId5" Type="http://schemas.openxmlformats.org/officeDocument/2006/relationships/tags" Target="../tags/tag497.xml"/><Relationship Id="rId10" Type="http://schemas.openxmlformats.org/officeDocument/2006/relationships/image" Target="../media/image29.jpeg"/><Relationship Id="rId4" Type="http://schemas.openxmlformats.org/officeDocument/2006/relationships/tags" Target="../tags/tag496.xml"/><Relationship Id="rId9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74.xml"/><Relationship Id="rId13" Type="http://schemas.openxmlformats.org/officeDocument/2006/relationships/image" Target="../media/image1.png"/><Relationship Id="rId3" Type="http://schemas.openxmlformats.org/officeDocument/2006/relationships/tags" Target="../tags/tag169.xml"/><Relationship Id="rId7" Type="http://schemas.openxmlformats.org/officeDocument/2006/relationships/tags" Target="../tags/tag173.xml"/><Relationship Id="rId12" Type="http://schemas.openxmlformats.org/officeDocument/2006/relationships/slideLayout" Target="../slideLayouts/slideLayout7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6" Type="http://schemas.openxmlformats.org/officeDocument/2006/relationships/tags" Target="../tags/tag172.xml"/><Relationship Id="rId11" Type="http://schemas.openxmlformats.org/officeDocument/2006/relationships/tags" Target="../tags/tag177.xml"/><Relationship Id="rId5" Type="http://schemas.openxmlformats.org/officeDocument/2006/relationships/tags" Target="../tags/tag171.xml"/><Relationship Id="rId10" Type="http://schemas.openxmlformats.org/officeDocument/2006/relationships/tags" Target="../tags/tag176.xml"/><Relationship Id="rId4" Type="http://schemas.openxmlformats.org/officeDocument/2006/relationships/tags" Target="../tags/tag170.xml"/><Relationship Id="rId9" Type="http://schemas.openxmlformats.org/officeDocument/2006/relationships/tags" Target="../tags/tag175.xml"/><Relationship Id="rId1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80.xml"/><Relationship Id="rId7" Type="http://schemas.openxmlformats.org/officeDocument/2006/relationships/tags" Target="../tags/tag184.xml"/><Relationship Id="rId2" Type="http://schemas.openxmlformats.org/officeDocument/2006/relationships/tags" Target="../tags/tag179.xml"/><Relationship Id="rId1" Type="http://schemas.openxmlformats.org/officeDocument/2006/relationships/tags" Target="../tags/tag178.xml"/><Relationship Id="rId6" Type="http://schemas.openxmlformats.org/officeDocument/2006/relationships/tags" Target="../tags/tag183.xml"/><Relationship Id="rId5" Type="http://schemas.openxmlformats.org/officeDocument/2006/relationships/tags" Target="../tags/tag182.xml"/><Relationship Id="rId10" Type="http://schemas.openxmlformats.org/officeDocument/2006/relationships/image" Target="../media/image15.jpeg"/><Relationship Id="rId4" Type="http://schemas.openxmlformats.org/officeDocument/2006/relationships/tags" Target="../tags/tag181.xml"/><Relationship Id="rId9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9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image" Target="../media/image17.jpeg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12" Type="http://schemas.openxmlformats.org/officeDocument/2006/relationships/image" Target="../media/image16.jpeg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image" Target="../media/image1.png"/><Relationship Id="rId5" Type="http://schemas.openxmlformats.org/officeDocument/2006/relationships/tags" Target="../tags/tag196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195.xml"/><Relationship Id="rId9" Type="http://schemas.openxmlformats.org/officeDocument/2006/relationships/tags" Target="../tags/tag20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208.xml"/><Relationship Id="rId3" Type="http://schemas.openxmlformats.org/officeDocument/2006/relationships/tags" Target="../tags/tag203.xml"/><Relationship Id="rId7" Type="http://schemas.openxmlformats.org/officeDocument/2006/relationships/tags" Target="../tags/tag207.xml"/><Relationship Id="rId12" Type="http://schemas.openxmlformats.org/officeDocument/2006/relationships/image" Target="../media/image19.jpeg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11" Type="http://schemas.openxmlformats.org/officeDocument/2006/relationships/image" Target="../media/image18.jpeg"/><Relationship Id="rId5" Type="http://schemas.openxmlformats.org/officeDocument/2006/relationships/tags" Target="../tags/tag205.xml"/><Relationship Id="rId10" Type="http://schemas.openxmlformats.org/officeDocument/2006/relationships/image" Target="../media/image1.png"/><Relationship Id="rId4" Type="http://schemas.openxmlformats.org/officeDocument/2006/relationships/tags" Target="../tags/tag204.xml"/><Relationship Id="rId9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二维码2"/>
          <p:cNvPicPr>
            <a:picLocks noChangeAspect="1"/>
          </p:cNvPicPr>
          <p:nvPr/>
        </p:nvPicPr>
        <p:blipFill>
          <a:blip r:embed="rId3"/>
          <a:srcRect l="4423" t="7048" r="5333" b="4876"/>
          <a:stretch>
            <a:fillRect/>
          </a:stretch>
        </p:blipFill>
        <p:spPr>
          <a:xfrm>
            <a:off x="10355938" y="4421719"/>
            <a:ext cx="2485363" cy="226307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649853" y="5459210"/>
            <a:ext cx="7701280" cy="5461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zh-CN" sz="2955" b="1">
                <a:latin typeface="华文行楷" panose="02010800040101010101" charset="-122"/>
                <a:ea typeface="华文行楷" panose="02010800040101010101" charset="-122"/>
              </a:rPr>
              <a:t>课件制作：湖南省芙蓉教学名师杨华当工作室</a:t>
            </a:r>
          </a:p>
        </p:txBody>
      </p:sp>
      <p:sp>
        <p:nvSpPr>
          <p:cNvPr id="10" name="矩形 9"/>
          <p:cNvSpPr/>
          <p:nvPr/>
        </p:nvSpPr>
        <p:spPr>
          <a:xfrm>
            <a:off x="-9172" y="583731"/>
            <a:ext cx="12877093" cy="3689147"/>
          </a:xfrm>
          <a:prstGeom prst="rect">
            <a:avLst/>
          </a:prstGeom>
          <a:solidFill>
            <a:srgbClr val="3C8A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1755" strike="noStrike" noProof="1"/>
          </a:p>
        </p:txBody>
      </p:sp>
      <p:sp>
        <p:nvSpPr>
          <p:cNvPr id="11" name="文本框 10"/>
          <p:cNvSpPr txBox="1"/>
          <p:nvPr/>
        </p:nvSpPr>
        <p:spPr>
          <a:xfrm>
            <a:off x="484786" y="1845084"/>
            <a:ext cx="11673840" cy="11620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960" b="1">
                <a:solidFill>
                  <a:srgbClr val="FF0000"/>
                </a:solidFill>
                <a:latin typeface="微软雅黑" panose="020B0503020204020204" charset="-122"/>
                <a:ea typeface="微软雅黑"/>
              </a:rPr>
              <a:t>统编新版选择性必修中册课件</a:t>
            </a:r>
          </a:p>
        </p:txBody>
      </p:sp>
      <p:pic>
        <p:nvPicPr>
          <p:cNvPr id="12" name="图片 11" descr="图片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9" y="4397265"/>
            <a:ext cx="2477606" cy="2287674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57" y="198"/>
            <a:ext cx="12865664" cy="582898"/>
          </a:xfrm>
          <a:prstGeom prst="rect">
            <a:avLst/>
          </a:prstGeom>
        </p:spPr>
      </p:pic>
      <p:pic>
        <p:nvPicPr>
          <p:cNvPr id="4" name="图片 3" descr="图片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7" y="6747338"/>
            <a:ext cx="12856775" cy="48511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239883" cy="7232650"/>
          </a:xfrm>
          <a:prstGeom prst="rect">
            <a:avLst/>
          </a:prstGeom>
          <a:solidFill>
            <a:srgbClr val="ECF2F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 descr="C:\Users\kingsoft\Pictures\风景\H2O, Mac 壁紙, 天性.jpgH2O, Mac 壁紙, 天性"/>
          <p:cNvPicPr/>
          <p:nvPr>
            <p:custDataLst>
              <p:tags r:id="rId5"/>
            </p:custDataLst>
          </p:nvPr>
        </p:nvPicPr>
        <p:blipFill>
          <a:blip r:embed="rId13"/>
          <a:srcRect l="4528" r="4528"/>
          <a:stretch>
            <a:fillRect/>
          </a:stretch>
        </p:blipFill>
        <p:spPr>
          <a:xfrm>
            <a:off x="1287140" y="1287491"/>
            <a:ext cx="2679290" cy="465808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4470400" y="1809115"/>
            <a:ext cx="7854950" cy="36163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秦末汉初，匈奴凭借强大军事力量,不断扩大控制地区。文景时代,武帝时,国力逐渐增强,多次与匈奴作战,取得了几次胜利后,转而重视结盟,指望解除匈奴对汉的威胁。恰好匈奴单于有意示好,于是派苏武出使与匈奴修好。天汉元年（公元前100年），苏武奉命出使匈奴被扣，匈奴多方威胁诱降未遂，又将他迁至北海（今贝加尔湖）边牧羊，苏武坚持十九年不屈。始元六年（公元前81年），因匈奴与汉和好，方被遣回朝，官典属国。决不背叛祖国的气节，流芳百世，传唱千古。 《苏武传》歌颂了苏武威武不能屈、富贵不能淫、贫贱不能移的高尚气节。</a:t>
            </a:r>
          </a:p>
        </p:txBody>
      </p:sp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4630595" y="536501"/>
            <a:ext cx="6625133" cy="88286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30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时代背景</a:t>
            </a:r>
            <a:endParaRPr kumimoji="0" lang="zh-CN" altLang="en-US" sz="4000" b="1" i="0" kern="1200" cap="none" spc="300" normalizeH="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11645356" y="1144879"/>
            <a:ext cx="214676" cy="78688"/>
            <a:chOff x="10110101" y="782565"/>
            <a:chExt cx="214676" cy="78688"/>
          </a:xfrm>
        </p:grpSpPr>
        <p:cxnSp>
          <p:nvCxnSpPr>
            <p:cNvPr id="6" name="直接连接符 5"/>
            <p:cNvCxnSpPr/>
            <p:nvPr>
              <p:custDataLst>
                <p:tags r:id="rId9"/>
              </p:custDataLst>
            </p:nvPr>
          </p:nvCxnSpPr>
          <p:spPr>
            <a:xfrm>
              <a:off x="10110101" y="782565"/>
              <a:ext cx="214676" cy="0"/>
            </a:xfrm>
            <a:prstGeom prst="line">
              <a:avLst/>
            </a:prstGeom>
            <a:ln w="12700">
              <a:solidFill>
                <a:srgbClr val="C9DA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10"/>
              </p:custDataLst>
            </p:nvPr>
          </p:nvCxnSpPr>
          <p:spPr>
            <a:xfrm>
              <a:off x="10110101" y="861253"/>
              <a:ext cx="164083" cy="0"/>
            </a:xfrm>
            <a:prstGeom prst="line">
              <a:avLst/>
            </a:prstGeom>
            <a:ln w="12700">
              <a:solidFill>
                <a:srgbClr val="C9DA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308384" y="321041"/>
            <a:ext cx="12241984" cy="659183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239883" cy="7232650"/>
          </a:xfrm>
          <a:prstGeom prst="rect">
            <a:avLst/>
          </a:prstGeom>
          <a:solidFill>
            <a:srgbClr val="ECF2F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 descr="C:\Users\kingsoft\Pictures\风景\H2O, Mac 壁紙, 天性.jpgH2O, Mac 壁紙, 天性"/>
          <p:cNvPicPr/>
          <p:nvPr>
            <p:custDataLst>
              <p:tags r:id="rId5"/>
            </p:custDataLst>
          </p:nvPr>
        </p:nvPicPr>
        <p:blipFill>
          <a:blip r:embed="rId15"/>
          <a:srcRect l="4528" r="4528"/>
          <a:stretch>
            <a:fillRect/>
          </a:stretch>
        </p:blipFill>
        <p:spPr>
          <a:xfrm>
            <a:off x="1287140" y="1287491"/>
            <a:ext cx="2679290" cy="465808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4407535" y="2028190"/>
            <a:ext cx="7854950" cy="239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fontAlgn="auto">
              <a:lnSpc>
                <a:spcPct val="20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课文主要记叙苏武</a:t>
            </a:r>
            <a:r>
              <a:rPr lang="zh-CN" altLang="en-US" sz="3200" b="1" u="sng">
                <a:latin typeface="微软雅黑" panose="020B0503020204020204" charset="-122"/>
                <a:ea typeface="微软雅黑"/>
                <a:sym typeface="+mn-ea"/>
              </a:rPr>
              <a:t>出使</a:t>
            </a: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匈奴，被</a:t>
            </a:r>
            <a:r>
              <a:rPr lang="zh-CN" altLang="en-US" sz="3200" b="1" u="sng">
                <a:latin typeface="微软雅黑" panose="020B0503020204020204" charset="-122"/>
                <a:ea typeface="微软雅黑"/>
                <a:sym typeface="+mn-ea"/>
              </a:rPr>
              <a:t>羁留</a:t>
            </a: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十九年的艰苦历程后，终得</a:t>
            </a:r>
            <a:r>
              <a:rPr lang="zh-CN" altLang="en-US" sz="3200" b="1" u="sng">
                <a:latin typeface="微软雅黑" panose="020B0503020204020204" charset="-122"/>
                <a:ea typeface="微软雅黑"/>
                <a:sym typeface="+mn-ea"/>
              </a:rPr>
              <a:t>归汉</a:t>
            </a:r>
            <a:r>
              <a:rPr lang="zh-CN" altLang="en-US" sz="3200" b="1">
                <a:latin typeface="微软雅黑" panose="020B0503020204020204" charset="-122"/>
                <a:ea typeface="微软雅黑"/>
                <a:sym typeface="+mn-ea"/>
              </a:rPr>
              <a:t>。</a:t>
            </a:r>
            <a:endParaRPr kumimoji="0" lang="zh-CN" altLang="en-US" sz="32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4630595" y="536501"/>
            <a:ext cx="6625133" cy="88286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30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整体感知</a:t>
            </a:r>
          </a:p>
        </p:txBody>
      </p: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11645356" y="1144879"/>
            <a:ext cx="214676" cy="78688"/>
            <a:chOff x="10110101" y="782565"/>
            <a:chExt cx="214676" cy="78688"/>
          </a:xfrm>
        </p:grpSpPr>
        <p:cxnSp>
          <p:nvCxnSpPr>
            <p:cNvPr id="6" name="直接连接符 5"/>
            <p:cNvCxnSpPr/>
            <p:nvPr>
              <p:custDataLst>
                <p:tags r:id="rId11"/>
              </p:custDataLst>
            </p:nvPr>
          </p:nvCxnSpPr>
          <p:spPr>
            <a:xfrm>
              <a:off x="10110101" y="782565"/>
              <a:ext cx="214676" cy="0"/>
            </a:xfrm>
            <a:prstGeom prst="line">
              <a:avLst/>
            </a:prstGeom>
            <a:ln w="12700">
              <a:solidFill>
                <a:srgbClr val="C9DA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12"/>
              </p:custDataLst>
            </p:nvPr>
          </p:nvCxnSpPr>
          <p:spPr>
            <a:xfrm>
              <a:off x="10110101" y="861253"/>
              <a:ext cx="164083" cy="0"/>
            </a:xfrm>
            <a:prstGeom prst="line">
              <a:avLst/>
            </a:prstGeom>
            <a:ln w="12700">
              <a:solidFill>
                <a:srgbClr val="C9DA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907" name="Text Box 7"/>
          <p:cNvSpPr txBox="1"/>
          <p:nvPr/>
        </p:nvSpPr>
        <p:spPr>
          <a:xfrm>
            <a:off x="7078345" y="1764665"/>
            <a:ext cx="1981200" cy="599412"/>
          </a:xfrm>
          <a:prstGeom prst="wedgeRoundRectCallou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955" b="1">
                <a:solidFill>
                  <a:schemeClr val="tx1"/>
                </a:solidFill>
                <a:latin typeface="方正清刻本悦宋简体" charset="-122"/>
                <a:ea typeface="方正清刻本悦宋简体" charset="-122"/>
              </a:rPr>
              <a:t>出使原因？</a:t>
            </a:r>
          </a:p>
        </p:txBody>
      </p:sp>
      <p:sp>
        <p:nvSpPr>
          <p:cNvPr id="9" name="Text Box 7"/>
          <p:cNvSpPr txBox="1"/>
          <p:nvPr/>
        </p:nvSpPr>
        <p:spPr>
          <a:xfrm>
            <a:off x="9354185" y="1764665"/>
            <a:ext cx="1981200" cy="652574"/>
          </a:xfrm>
          <a:prstGeom prst="wedgeRoundRectCallou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950" b="1">
                <a:latin typeface="方正清刻本悦宋简体" charset="-122"/>
                <a:ea typeface="方正清刻本悦宋简体" charset="-122"/>
                <a:sym typeface="+mn-ea"/>
              </a:rPr>
              <a:t>扣留原因？</a:t>
            </a:r>
            <a:endParaRPr lang="zh-CN" altLang="en-US" sz="2955" b="1">
              <a:solidFill>
                <a:schemeClr val="tx1"/>
              </a:solidFill>
              <a:latin typeface="方正清刻本悦宋简体" charset="-122"/>
              <a:ea typeface="方正清刻本悦宋简体" charset="-122"/>
            </a:endParaRPr>
          </a:p>
        </p:txBody>
      </p:sp>
      <p:sp>
        <p:nvSpPr>
          <p:cNvPr id="12" name="Text Box 7"/>
          <p:cNvSpPr txBox="1"/>
          <p:nvPr/>
        </p:nvSpPr>
        <p:spPr>
          <a:xfrm>
            <a:off x="7531100" y="4050665"/>
            <a:ext cx="1981200" cy="868698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950" b="1">
                <a:latin typeface="方正清刻本悦宋简体" charset="-122"/>
                <a:ea typeface="方正清刻本悦宋简体" charset="-122"/>
                <a:sym typeface="+mn-ea"/>
              </a:rPr>
              <a:t>归汉经过？</a:t>
            </a:r>
            <a:endParaRPr lang="zh-CN" altLang="en-US" sz="2955" b="1">
              <a:solidFill>
                <a:schemeClr val="tx1"/>
              </a:solidFill>
              <a:latin typeface="方正清刻本悦宋简体" charset="-122"/>
              <a:ea typeface="方正清刻本悦宋简体" charset="-122"/>
            </a:endParaRPr>
          </a:p>
        </p:txBody>
      </p:sp>
      <p:sp>
        <p:nvSpPr>
          <p:cNvPr id="13" name="Text Box 7"/>
          <p:cNvSpPr txBox="1"/>
          <p:nvPr/>
        </p:nvSpPr>
        <p:spPr>
          <a:xfrm>
            <a:off x="9827895" y="4050665"/>
            <a:ext cx="1981200" cy="726359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950" b="1">
                <a:latin typeface="方正清刻本悦宋简体" charset="-122"/>
                <a:ea typeface="方正清刻本悦宋简体" charset="-122"/>
                <a:sym typeface="+mn-ea"/>
              </a:rPr>
              <a:t>羁留历程</a:t>
            </a:r>
            <a:endParaRPr lang="zh-CN" altLang="en-US" sz="2955" b="1">
              <a:solidFill>
                <a:schemeClr val="tx1"/>
              </a:solidFill>
              <a:latin typeface="方正清刻本悦宋简体" charset="-122"/>
              <a:ea typeface="方正清刻本悦宋简体" charset="-122"/>
            </a:endParaRPr>
          </a:p>
        </p:txBody>
      </p:sp>
      <p:sp>
        <p:nvSpPr>
          <p:cNvPr id="14" name="Text Box 7"/>
          <p:cNvSpPr txBox="1"/>
          <p:nvPr/>
        </p:nvSpPr>
        <p:spPr>
          <a:xfrm>
            <a:off x="6495415" y="4707890"/>
            <a:ext cx="5364480" cy="2126802"/>
          </a:xfrm>
          <a:prstGeom prst="horizontalScroll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950" b="1">
                <a:latin typeface="方正清刻本悦宋简体" charset="-122"/>
                <a:ea typeface="方正清刻本悦宋简体" charset="-122"/>
                <a:sym typeface="+mn-ea"/>
              </a:rPr>
              <a:t>谁劝降？</a:t>
            </a:r>
            <a:endParaRPr lang="zh-CN" altLang="en-US" sz="2950" b="1">
              <a:solidFill>
                <a:schemeClr val="tx1"/>
              </a:solidFill>
              <a:latin typeface="方正清刻本悦宋简体" charset="-122"/>
              <a:ea typeface="方正清刻本悦宋简体" charset="-122"/>
            </a:endParaRPr>
          </a:p>
          <a:p>
            <a:r>
              <a:rPr lang="zh-CN" altLang="en-US" sz="2950" b="1">
                <a:latin typeface="方正清刻本悦宋简体" charset="-122"/>
                <a:ea typeface="方正清刻本悦宋简体" charset="-122"/>
                <a:sym typeface="+mn-ea"/>
              </a:rPr>
              <a:t>不投降，怎样对待苏武？</a:t>
            </a:r>
            <a:endParaRPr lang="zh-CN" altLang="en-US" sz="2950" b="1">
              <a:solidFill>
                <a:schemeClr val="tx1"/>
              </a:solidFill>
              <a:latin typeface="方正清刻本悦宋简体" charset="-122"/>
              <a:ea typeface="方正清刻本悦宋简体" charset="-122"/>
            </a:endParaRPr>
          </a:p>
          <a:p>
            <a:r>
              <a:rPr lang="zh-CN" altLang="en-US" sz="2950" b="1">
                <a:latin typeface="方正清刻本悦宋简体" charset="-122"/>
                <a:ea typeface="方正清刻本悦宋简体" charset="-122"/>
                <a:sym typeface="+mn-ea"/>
              </a:rPr>
              <a:t>谁又去劝降？</a:t>
            </a:r>
            <a:endParaRPr lang="zh-CN" altLang="en-US" sz="2955" b="1">
              <a:solidFill>
                <a:schemeClr val="tx1"/>
              </a:solidFill>
              <a:latin typeface="方正清刻本悦宋简体" charset="-122"/>
              <a:ea typeface="方正清刻本悦宋简体" charset="-122"/>
            </a:endParaRPr>
          </a:p>
        </p:txBody>
      </p:sp>
      <p:sp>
        <p:nvSpPr>
          <p:cNvPr id="175121" name="WordArt 17" descr="白色大理石"/>
          <p:cNvSpPr>
            <a:spLocks noTextEdit="1"/>
          </p:cNvSpPr>
          <p:nvPr/>
        </p:nvSpPr>
        <p:spPr>
          <a:xfrm>
            <a:off x="44450" y="6139815"/>
            <a:ext cx="4151630" cy="77343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  <a:scene3d>
              <a:camera prst="legacyObliqueRight">
                <a:rot lat="0" lon="0" rev="0"/>
              </a:camera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2800">
                <a:blipFill rotWithShape="0">
                  <a:blip r:embed="rId16"/>
                  <a:stretch>
                    <a:fillRect/>
                  </a:stretch>
                </a:blipFill>
                <a:latin typeface="隶书" panose="02010509060101010101" pitchFamily="49" charset="-122"/>
                <a:ea typeface="隶书" panose="02010509060101010101" pitchFamily="49" charset="-122"/>
              </a:rPr>
              <a:t>爱国情怀 忠贞不渝 守节不移</a:t>
            </a:r>
          </a:p>
        </p:txBody>
      </p:sp>
      <p:pic>
        <p:nvPicPr>
          <p:cNvPr id="15" name="苏武传1">
            <a:hlinkClick r:id="" action="ppaction://media"/>
          </p:cNvPr>
          <p:cNvPicPr>
            <a:picLocks noRot="1"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201025" y="536575"/>
            <a:ext cx="1525905" cy="9182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7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175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75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3" grpId="7"/>
      <p:bldP spid="4" grpId="6"/>
      <p:bldP spid="123907" grpId="0" animBg="1"/>
      <p:bldP spid="9" grpId="1" animBg="1"/>
      <p:bldP spid="12" grpId="2" animBg="1"/>
      <p:bldP spid="13" grpId="3" animBg="1"/>
      <p:bldP spid="14" grpId="4" animBg="1"/>
      <p:bldP spid="175121" grpId="5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307749" y="321041"/>
            <a:ext cx="12241984" cy="659183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197428" cy="7232650"/>
          </a:xfrm>
          <a:prstGeom prst="rect">
            <a:avLst/>
          </a:prstGeom>
          <a:solidFill>
            <a:srgbClr val="ECF2F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 descr="C:\Users\kingsoft\Pictures\风景\H2O, Mac 壁紙, 天性.jpgH2O, Mac 壁紙, 天性"/>
          <p:cNvPicPr/>
          <p:nvPr>
            <p:custDataLst>
              <p:tags r:id="rId5"/>
            </p:custDataLst>
          </p:nvPr>
        </p:nvPicPr>
        <p:blipFill>
          <a:blip r:embed="rId13"/>
          <a:srcRect t="18410" b="18410"/>
          <a:stretch>
            <a:fillRect/>
          </a:stretch>
        </p:blipFill>
        <p:spPr>
          <a:xfrm>
            <a:off x="1287140" y="1287491"/>
            <a:ext cx="2630041" cy="465808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4879975" y="2327275"/>
            <a:ext cx="6674485" cy="32740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缘由： </a:t>
            </a: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奉命出使，以通和好（  1 ）</a:t>
            </a:r>
          </a:p>
          <a:p>
            <a:pPr marL="285750" marR="0" lvl="1" indent="0" algn="l" defTabSz="913765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  虞常谋反，牵涉苏武（2-3）</a:t>
            </a:r>
          </a:p>
          <a:p>
            <a:pPr marL="508000" marR="0" lvl="2" indent="0" algn="l" defTabSz="913765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卫律逼降，苏武不屈（4-5）</a:t>
            </a:r>
          </a:p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遭遇：</a:t>
            </a: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流放北海，杖节牧羊（  6 ）</a:t>
            </a:r>
          </a:p>
          <a:p>
            <a:pPr marL="508000" marR="0" lvl="2" indent="0" algn="l" defTabSz="913765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None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       李陵劝降，完全失败（7-8）</a:t>
            </a:r>
          </a:p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结局：</a:t>
            </a: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历尽磨难，终归汉朝（9-10）   </a:t>
            </a:r>
            <a:r>
              <a:rPr kumimoji="0" lang="zh-CN" altLang="en-US" sz="2200" b="0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kumimoji="0" lang="zh-CN" altLang="en-US" sz="2200" b="0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4879753" y="878402"/>
            <a:ext cx="6674425" cy="88286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30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情节结构</a:t>
            </a:r>
          </a:p>
        </p:txBody>
      </p: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11645356" y="1144879"/>
            <a:ext cx="214676" cy="78688"/>
            <a:chOff x="10110101" y="782565"/>
            <a:chExt cx="214676" cy="78688"/>
          </a:xfrm>
        </p:grpSpPr>
        <p:cxnSp>
          <p:nvCxnSpPr>
            <p:cNvPr id="6" name="直接连接符 5"/>
            <p:cNvCxnSpPr/>
            <p:nvPr>
              <p:custDataLst>
                <p:tags r:id="rId9"/>
              </p:custDataLst>
            </p:nvPr>
          </p:nvCxnSpPr>
          <p:spPr>
            <a:xfrm>
              <a:off x="10110101" y="782565"/>
              <a:ext cx="214676" cy="0"/>
            </a:xfrm>
            <a:prstGeom prst="line">
              <a:avLst/>
            </a:prstGeom>
            <a:ln w="12700">
              <a:solidFill>
                <a:srgbClr val="C9DA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10"/>
              </p:custDataLst>
            </p:nvPr>
          </p:nvCxnSpPr>
          <p:spPr>
            <a:xfrm>
              <a:off x="10110101" y="861253"/>
              <a:ext cx="164083" cy="0"/>
            </a:xfrm>
            <a:prstGeom prst="line">
              <a:avLst/>
            </a:prstGeom>
            <a:ln w="12700">
              <a:solidFill>
                <a:srgbClr val="C9DA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197428" cy="7232650"/>
          </a:xfrm>
          <a:prstGeom prst="rect">
            <a:avLst/>
          </a:prstGeom>
          <a:solidFill>
            <a:srgbClr val="ECF2F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Title 6"/>
          <p:cNvSpPr txBox="1"/>
          <p:nvPr>
            <p:custDataLst>
              <p:tags r:id="rId5"/>
            </p:custDataLst>
          </p:nvPr>
        </p:nvSpPr>
        <p:spPr>
          <a:xfrm>
            <a:off x="4879975" y="2035175"/>
            <a:ext cx="6674485" cy="1136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zh-CN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zh-CN" altLang="zh-CN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一部分(1)：</a:t>
            </a:r>
            <a:r>
              <a:rPr lang="zh-CN" altLang="zh-CN" sz="2400" b="1" u="sng">
                <a:solidFill>
                  <a:srgbClr val="00206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介绍了苏武的身世、出使的背景及原因。</a:t>
            </a:r>
            <a:r>
              <a:rPr kumimoji="0" lang="zh-CN" altLang="en-US" sz="2200" b="0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</a:p>
        </p:txBody>
      </p:sp>
      <p:sp>
        <p:nvSpPr>
          <p:cNvPr id="4" name="Title 6"/>
          <p:cNvSpPr txBox="1"/>
          <p:nvPr>
            <p:custDataLst>
              <p:tags r:id="rId6"/>
            </p:custDataLst>
          </p:nvPr>
        </p:nvSpPr>
        <p:spPr>
          <a:xfrm>
            <a:off x="4879753" y="867607"/>
            <a:ext cx="6674425" cy="88286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30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情节结构</a:t>
            </a:r>
          </a:p>
        </p:txBody>
      </p:sp>
      <p:grpSp>
        <p:nvGrpSpPr>
          <p:cNvPr id="5" name="组合 4"/>
          <p:cNvGrpSpPr/>
          <p:nvPr>
            <p:custDataLst>
              <p:tags r:id="rId7"/>
            </p:custDataLst>
          </p:nvPr>
        </p:nvGrpSpPr>
        <p:grpSpPr>
          <a:xfrm>
            <a:off x="11645356" y="1144879"/>
            <a:ext cx="214676" cy="78688"/>
            <a:chOff x="10110101" y="782565"/>
            <a:chExt cx="214676" cy="78688"/>
          </a:xfrm>
        </p:grpSpPr>
        <p:cxnSp>
          <p:nvCxnSpPr>
            <p:cNvPr id="6" name="直接连接符 5"/>
            <p:cNvCxnSpPr/>
            <p:nvPr>
              <p:custDataLst>
                <p:tags r:id="rId11"/>
              </p:custDataLst>
            </p:nvPr>
          </p:nvCxnSpPr>
          <p:spPr>
            <a:xfrm>
              <a:off x="10110101" y="782565"/>
              <a:ext cx="214676" cy="0"/>
            </a:xfrm>
            <a:prstGeom prst="line">
              <a:avLst/>
            </a:prstGeom>
            <a:ln w="12700">
              <a:solidFill>
                <a:srgbClr val="C9DA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12"/>
              </p:custDataLst>
            </p:nvPr>
          </p:nvCxnSpPr>
          <p:spPr>
            <a:xfrm>
              <a:off x="10110101" y="861253"/>
              <a:ext cx="164083" cy="0"/>
            </a:xfrm>
            <a:prstGeom prst="line">
              <a:avLst/>
            </a:prstGeom>
            <a:ln w="12700">
              <a:solidFill>
                <a:srgbClr val="C9DA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5958" name="图片 3" descr="timg (8)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182245" y="1109345"/>
            <a:ext cx="3733800" cy="5709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itle 6"/>
          <p:cNvSpPr txBox="1"/>
          <p:nvPr>
            <p:custDataLst>
              <p:tags r:id="rId9"/>
            </p:custDataLst>
          </p:nvPr>
        </p:nvSpPr>
        <p:spPr>
          <a:xfrm>
            <a:off x="4879975" y="3395980"/>
            <a:ext cx="6674485" cy="1136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zh-CN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第二部分(2～8)：</a:t>
            </a:r>
            <a:r>
              <a:rPr lang="zh-CN" altLang="zh-CN" sz="2400" b="1" u="sng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重点记叙了苏武留胡十九年备受艰辛而坚持民族气节的事迹。</a:t>
            </a:r>
            <a:endParaRPr kumimoji="0" lang="zh-CN" altLang="en-US" sz="2200" b="0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12" name="Title 6"/>
          <p:cNvSpPr txBox="1"/>
          <p:nvPr>
            <p:custDataLst>
              <p:tags r:id="rId10"/>
            </p:custDataLst>
          </p:nvPr>
        </p:nvSpPr>
        <p:spPr>
          <a:xfrm>
            <a:off x="4879975" y="4716780"/>
            <a:ext cx="6674485" cy="11360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lang="zh-CN" altLang="zh-CN" sz="2400" b="1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第三部分(9～10)：</a:t>
            </a:r>
            <a:r>
              <a:rPr lang="zh-CN" altLang="zh-CN" sz="2400" b="1" u="sng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介绍了苏武被放回国的经过。</a:t>
            </a:r>
            <a:endParaRPr kumimoji="0" lang="zh-CN" altLang="en-US" sz="2200" b="0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1"/>
      <p:bldP spid="12" grpId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055370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ts val="718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cs typeface="微软雅黑" panose="020B0503020204020204" charset="-122"/>
                <a:sym typeface="+mn-ea"/>
              </a:rPr>
              <a:t>武，字子卿。少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以</a:t>
            </a:r>
            <a:r>
              <a:rPr lang="zh-CN" altLang="en-US" b="1">
                <a:cs typeface="微软雅黑" panose="020B0503020204020204" charset="-122"/>
                <a:sym typeface="+mn-ea"/>
              </a:rPr>
              <a:t>父任，兄弟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并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为郎。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稍迁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至栘中厩监。时汉连伐胡，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数</a:t>
            </a:r>
            <a:r>
              <a:rPr lang="zh-CN" altLang="en-US" b="1">
                <a:cs typeface="微软雅黑" panose="020B0503020204020204" charset="-122"/>
                <a:sym typeface="+mn-ea"/>
              </a:rPr>
              <a:t>通使相窥观。匈奴留汉使郭吉、路充国等前后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十余辈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，匈奴使来，汉亦留之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以相当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。天汉元年，且鞮侯单于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初立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，恐汉袭之，乃曰：“汉天子我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丈人行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也。”尽归汉使路充国等。武帝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嘉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其义，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乃遣武</a:t>
            </a:r>
            <a:r>
              <a:rPr lang="zh-CN" altLang="en-US" b="1" u="sng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以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中郎将使持节送匈奴使留在汉者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因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厚赂单于，答其善意。武与副中郎将张胜及假吏常惠等</a:t>
            </a:r>
            <a:r>
              <a:rPr lang="zh-CN" altLang="en-US" b="1" u="sng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募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士斥候百余人</a:t>
            </a:r>
            <a:r>
              <a:rPr lang="zh-CN" altLang="en-US" b="1" u="sng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俱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。既至匈奴，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置币</a:t>
            </a:r>
            <a:r>
              <a:rPr lang="zh-CN" altLang="en-US" b="1">
                <a:cs typeface="微软雅黑" panose="020B0503020204020204" charset="-122"/>
                <a:sym typeface="+mn-ea"/>
              </a:rPr>
              <a:t>遗单于；单于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益骄，</a:t>
            </a:r>
            <a:r>
              <a:rPr lang="zh-CN" altLang="en-US" b="1">
                <a:cs typeface="微软雅黑" panose="020B0503020204020204" charset="-122"/>
                <a:sym typeface="+mn-ea"/>
              </a:rPr>
              <a:t>非汉所望也。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3" name="矩形 2"/>
          <p:cNvSpPr/>
          <p:nvPr/>
        </p:nvSpPr>
        <p:spPr>
          <a:xfrm>
            <a:off x="2956560" y="190881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因为</a:t>
            </a:r>
          </a:p>
        </p:txBody>
      </p:sp>
      <p:sp>
        <p:nvSpPr>
          <p:cNvPr id="9" name="矩形 8"/>
          <p:cNvSpPr/>
          <p:nvPr/>
        </p:nvSpPr>
        <p:spPr>
          <a:xfrm>
            <a:off x="4916805" y="190881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都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28105" y="1908810"/>
            <a:ext cx="161798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渐渐升迁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569575" y="190881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屡次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39280" y="278574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十余人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878695" y="2785745"/>
            <a:ext cx="22961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用来互相抵押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425190" y="3683000"/>
            <a:ext cx="173355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刚刚即位</a:t>
            </a:r>
          </a:p>
        </p:txBody>
      </p:sp>
      <p:sp>
        <p:nvSpPr>
          <p:cNvPr id="15" name="矩形 14"/>
          <p:cNvSpPr/>
          <p:nvPr/>
        </p:nvSpPr>
        <p:spPr>
          <a:xfrm>
            <a:off x="9443720" y="368300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长辈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511550" y="464185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赞许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48020" y="4641850"/>
            <a:ext cx="185864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凭</a:t>
            </a:r>
            <a:r>
              <a:rPr lang="en-US" altLang="zh-CN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…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的身份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767060" y="464185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趁机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31150" y="549719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招募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474960" y="549719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一同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96060" y="6548120"/>
            <a:ext cx="152527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备办财物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147820" y="6548120"/>
            <a:ext cx="183705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更加倨傲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3331" name="云形标注 13330"/>
          <p:cNvSpPr/>
          <p:nvPr/>
        </p:nvSpPr>
        <p:spPr>
          <a:xfrm>
            <a:off x="5879465" y="3683000"/>
            <a:ext cx="3311525" cy="786130"/>
          </a:xfrm>
          <a:prstGeom prst="cloudCallout">
            <a:avLst>
              <a:gd name="adj1" fmla="val -48509"/>
              <a:gd name="adj2" fmla="val 64389"/>
            </a:avLst>
          </a:prstGeom>
          <a:solidFill>
            <a:schemeClr val="accent1"/>
          </a:solidFill>
          <a:ln w="9525" cap="flat" cmpd="sng">
            <a:solidFill>
              <a:srgbClr val="FF99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955" b="1" strike="noStrike" noProof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定语后置</a:t>
            </a:r>
            <a:endParaRPr lang="zh-CN" altLang="en-US" sz="2955" b="1" strike="noStrike" noProof="1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</p:txBody>
      </p:sp>
      <p:sp>
        <p:nvSpPr>
          <p:cNvPr id="13336" name="云形标注 13335"/>
          <p:cNvSpPr/>
          <p:nvPr/>
        </p:nvSpPr>
        <p:spPr>
          <a:xfrm>
            <a:off x="7931338" y="4469227"/>
            <a:ext cx="2884689" cy="835439"/>
          </a:xfrm>
          <a:prstGeom prst="cloudCallout">
            <a:avLst>
              <a:gd name="adj1" fmla="val -48954"/>
              <a:gd name="adj2" fmla="val 5601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algn="ctr"/>
            <a:r>
              <a:rPr lang="zh-CN" altLang="en-US" sz="2955" b="1">
                <a:solidFill>
                  <a:srgbClr val="CC00CC"/>
                </a:solidFill>
                <a:latin typeface="Arial" pitchFamily="34" charset="0"/>
                <a:ea typeface="黑体" panose="02010609060101010101" charset="-122"/>
              </a:rPr>
              <a:t>省略句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7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21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3" dur="20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 nodeType="clickPar">
                      <p:stCondLst>
                        <p:cond delay="indefinite"/>
                      </p:stCondLst>
                      <p:childTnLst>
                        <p:par>
                          <p:cTn id="9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3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 nodeType="clickPar">
                      <p:stCondLst>
                        <p:cond delay="indefinite"/>
                      </p:stCondLst>
                      <p:childTnLst>
                        <p:par>
                          <p:cTn id="1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3" presetID="2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 nodeType="clickPar">
                      <p:stCondLst>
                        <p:cond delay="indefinite"/>
                      </p:stCondLst>
                      <p:childTnLst>
                        <p:par>
                          <p:cTn id="1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0" presetID="29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9"/>
      <p:bldP spid="2" grpId="17" animBg="1"/>
      <p:bldP spid="6" grpId="18"/>
      <p:bldP spid="3" grpId="0" animBg="1"/>
      <p:bldP spid="9" grpId="1" animBg="1"/>
      <p:bldP spid="10" grpId="2" animBg="1"/>
      <p:bldP spid="11" grpId="3" animBg="1"/>
      <p:bldP spid="12" grpId="4" animBg="1"/>
      <p:bldP spid="13" grpId="5" animBg="1"/>
      <p:bldP spid="14" grpId="6" animBg="1"/>
      <p:bldP spid="15" grpId="7" animBg="1"/>
      <p:bldP spid="16" grpId="8" animBg="1"/>
      <p:bldP spid="17" grpId="9" animBg="1"/>
      <p:bldP spid="18" grpId="10" animBg="1"/>
      <p:bldP spid="19" grpId="11" animBg="1"/>
      <p:bldP spid="21" grpId="12" animBg="1"/>
      <p:bldP spid="22" grpId="13" animBg="1"/>
      <p:bldP spid="23" grpId="14" animBg="1"/>
      <p:bldP spid="13331" grpId="15" animBg="1"/>
      <p:bldP spid="13336" grpId="16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253490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ct val="15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cs typeface="微软雅黑" panose="020B0503020204020204" charset="-122"/>
                <a:sym typeface="+mn-ea"/>
              </a:rPr>
              <a:t>苏武字子卿，年轻时凭着父亲的职位，兄弟都做了皇帝的侍从官。渐渐升到栘中厩监。当时汉朝廷接连讨伐匈奴，多次互派使节彼此暗中侦察。匈奴扣留了汉使者郭吉、路充国等前后十余人。匈奴使者前来，汉朝庭也扣留他们作为抵押。 天汉元年，且鞮侯初立为单于，害怕受到汉朝袭击，于是说：</a:t>
            </a:r>
            <a:r>
              <a:rPr lang="zh-CN" altLang="en-US" b="1">
                <a:solidFill>
                  <a:srgbClr val="00B0F0"/>
                </a:solidFill>
                <a:cs typeface="微软雅黑" panose="020B0503020204020204" charset="-122"/>
                <a:sym typeface="+mn-ea"/>
              </a:rPr>
              <a:t>“汉天子，是我的长辈啊。”全部送还了汉廷使节路充国等人。</a:t>
            </a:r>
            <a:r>
              <a:rPr lang="zh-CN" altLang="en-US" b="1" u="sng">
                <a:solidFill>
                  <a:srgbClr val="00B0F0"/>
                </a:solidFill>
                <a:cs typeface="微软雅黑" panose="020B0503020204020204" charset="-122"/>
                <a:sym typeface="+mn-ea"/>
              </a:rPr>
              <a:t>汉武帝赞许他这种合乎情理的做法，于是派遣苏武以中郎将的身份出使，持旄节护送扣留在汉的匈奴使者回国，趁机送给单于很丰厚的礼物</a:t>
            </a:r>
            <a:r>
              <a:rPr lang="zh-CN" altLang="en-US" b="1">
                <a:solidFill>
                  <a:srgbClr val="00B0F0"/>
                </a:solidFill>
                <a:cs typeface="微软雅黑" panose="020B0503020204020204" charset="-122"/>
                <a:sym typeface="+mn-ea"/>
              </a:rPr>
              <a:t>，</a:t>
            </a:r>
            <a:r>
              <a:rPr lang="zh-CN" altLang="en-US" b="1" u="sng">
                <a:solidFill>
                  <a:srgbClr val="00B0F0"/>
                </a:solidFill>
                <a:cs typeface="微软雅黑" panose="020B0503020204020204" charset="-122"/>
                <a:sym typeface="+mn-ea"/>
              </a:rPr>
              <a:t>答谢他的好意。 苏武同副中郎将张胜以及临时委派的使臣属官常惠等，加上招募来的士卒、侦察人员一百多人一同前往。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到了匈奴那里后，备办了一些财物赠给单于。单于更加傲慢，不是汉所期望的那样。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055370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ts val="718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cs typeface="微软雅黑" panose="020B0503020204020204" charset="-122"/>
                <a:sym typeface="+mn-ea"/>
              </a:rPr>
              <a:t>方欲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发使送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武等，</a:t>
            </a:r>
            <a:r>
              <a:rPr lang="zh-CN" altLang="en-US" b="1" u="sng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会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缑王与长水虞常等谋反匈奴中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。缑王者，昆邪王姊子也，与昆邪王俱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降汉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，后随浞野侯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没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胡中，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及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卫律所将降者，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阴相与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谋劫单于母阏氏归汉。会武等至匈奴。虞常在汉时，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素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与副张胜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相知，私候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胜曰：“闻汉天子甚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怨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卫律，常能为汉伏弩射杀之，吾母与弟在汉，</a:t>
            </a: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幸蒙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其赏赐。”张胜许之，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以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货物与常。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3" name="矩形 2"/>
          <p:cNvSpPr/>
          <p:nvPr/>
        </p:nvSpPr>
        <p:spPr>
          <a:xfrm>
            <a:off x="1069975" y="1543050"/>
            <a:ext cx="343154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都是动词，打发派送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25825" y="233045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适逢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749800" y="325818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陷没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79185" y="3258185"/>
            <a:ext cx="212979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以及，还有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25890" y="3258185"/>
            <a:ext cx="20675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暗地里一起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41060" y="413448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平时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267575" y="4134485"/>
            <a:ext cx="2207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相识，有交情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610090" y="4134485"/>
            <a:ext cx="187960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暗中拜访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49985" y="501015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痛恨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098155" y="5010150"/>
            <a:ext cx="151257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希望得到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29310" y="592836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把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5370" name="云形标注 15369"/>
          <p:cNvSpPr/>
          <p:nvPr/>
        </p:nvSpPr>
        <p:spPr>
          <a:xfrm>
            <a:off x="6833870" y="1218565"/>
            <a:ext cx="3896360" cy="760095"/>
          </a:xfrm>
          <a:prstGeom prst="cloudCallout">
            <a:avLst>
              <a:gd name="adj1" fmla="val -85912"/>
              <a:gd name="adj2" fmla="val 16079"/>
            </a:avLst>
          </a:prstGeom>
          <a:solidFill>
            <a:srgbClr val="FF99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955" b="1" strike="noStrike" noProof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状后、省略</a:t>
            </a:r>
            <a:endParaRPr lang="zh-CN" altLang="en-US" sz="2955" b="1" strike="noStrike" noProof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2"/>
      <p:bldP spid="3" grpId="0" animBg="1"/>
      <p:bldP spid="4" grpId="1" animBg="1"/>
      <p:bldP spid="9" grpId="2" animBg="1"/>
      <p:bldP spid="10" grpId="3" animBg="1"/>
      <p:bldP spid="11" grpId="4" animBg="1"/>
      <p:bldP spid="12" grpId="5" animBg="1"/>
      <p:bldP spid="13" grpId="6" animBg="1"/>
      <p:bldP spid="14" grpId="7" animBg="1"/>
      <p:bldP spid="15" grpId="8" animBg="1"/>
      <p:bldP spid="16" grpId="9" animBg="1"/>
      <p:bldP spid="17" grpId="10" animBg="1"/>
      <p:bldP spid="15370" grpId="1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253490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eaLnBrk="1" latinLnBrk="0" hangingPunct="1">
              <a:lnSpc>
                <a:spcPct val="200000"/>
              </a:lnSpc>
              <a:buClrTx/>
            </a:pPr>
            <a:r>
              <a:rPr lang="zh-CN" altLang="en-US" b="1">
                <a:solidFill>
                  <a:srgbClr val="00B050"/>
                </a:solidFill>
                <a:cs typeface="微软雅黑" panose="020B0503020204020204" charset="-122"/>
                <a:sym typeface="+mn-ea"/>
              </a:rPr>
              <a:t>汉正要</a:t>
            </a:r>
            <a:r>
              <a:rPr lang="zh-CN" altLang="en-US">
                <a:solidFill>
                  <a:srgbClr val="00B05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微软雅黑" panose="020B0503020204020204" charset="-122"/>
                <a:sym typeface="+mn-ea"/>
              </a:rPr>
              <a:t>打发</a:t>
            </a:r>
            <a:r>
              <a:rPr lang="zh-CN" altLang="en-US" b="1">
                <a:solidFill>
                  <a:srgbClr val="00B050"/>
                </a:solidFill>
                <a:cs typeface="微软雅黑" panose="020B0503020204020204" charset="-122"/>
                <a:sym typeface="+mn-ea"/>
              </a:rPr>
              <a:t>派送苏武等人，适逢缑王与长水人虞常等人在匈奴谋反。缑王是昆邪王姐姐的儿子，与昆邪王一起降汉，后来又跟随浞野侯没在匈奴，还有卫律带领的那些投降匈奴的人，暗中一起策划劫持单于的母亲阏氏归汉。正好苏武等人出使到匈奴。虞常在汉的时候，一向与副使张胜有交情，私下拜访张胜，说：“听说汉天子很痛恨卫律，我虞常能为汉朝埋伏弩弓射死他。我的母亲与弟弟都在汉，希望受到汉天子的照顾。”张胜许诺了他，把财物送给了虞常。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055370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ts val="718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cs typeface="微软雅黑" panose="020B0503020204020204" charset="-122"/>
                <a:sym typeface="+mn-ea"/>
              </a:rPr>
              <a:t>后月余，单于出猎，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独</a:t>
            </a:r>
            <a:r>
              <a:rPr lang="zh-CN" altLang="en-US" b="1">
                <a:cs typeface="微软雅黑" panose="020B0503020204020204" charset="-122"/>
                <a:sym typeface="+mn-ea"/>
              </a:rPr>
              <a:t>阏氏子弟在。虞常等七十余人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欲发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，其一人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夜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亡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，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告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之。单于子弟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发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兵与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战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，缑王等皆死，虞常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生得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。单于使卫律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治其事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。张胜闻之，恐前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语发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以状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语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武。武曰：“事如此，此必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及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我，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见犯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乃死，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重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负国！”欲自杀，胜惠共止之。虞常果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引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张胜。单于怒，召诸贵人议，欲杀汉使者。左伊秩訾曰：“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即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谋单于，</a:t>
            </a:r>
            <a:r>
              <a:rPr lang="zh-CN" altLang="en-US" b="1" u="sng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何以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复加？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宜皆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降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之。”</a:t>
            </a:r>
            <a:r>
              <a:rPr lang="zh-CN" altLang="en-US" b="1">
                <a:latin typeface="方正清刻本悦宋简体" charset="-122"/>
                <a:ea typeface="方正清刻本悦宋简体" charset="-122"/>
                <a:sym typeface="+mn-ea"/>
              </a:rPr>
              <a:t> 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3" name="矩形 2"/>
          <p:cNvSpPr/>
          <p:nvPr/>
        </p:nvSpPr>
        <p:spPr>
          <a:xfrm>
            <a:off x="3686175" y="230949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只有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972425" y="2309495"/>
            <a:ext cx="16484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准备动手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964420" y="2309495"/>
            <a:ext cx="196278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夜里跑出来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63065" y="319595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派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127115" y="319595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活捉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32330" y="4175760"/>
            <a:ext cx="202184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把情况告诉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57975" y="411353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牵连到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972425" y="4113530"/>
            <a:ext cx="235648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受到侵犯、侮辱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444480" y="411353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更加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280535" y="507301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供出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79245" y="595947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假如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939155" y="5959475"/>
            <a:ext cx="191008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使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…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投降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854325" y="5959475"/>
            <a:ext cx="3084830" cy="434975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en-US" altLang="zh-CN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sym typeface="+mn-ea"/>
              </a:rPr>
              <a:t>“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sym typeface="+mn-ea"/>
              </a:rPr>
              <a:t>以何”用什么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 宾前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3"/>
      <p:bldP spid="3" grpId="0" animBg="1"/>
      <p:bldP spid="4" grpId="1" animBg="1"/>
      <p:bldP spid="5" grpId="2" animBg="1"/>
      <p:bldP spid="10" grpId="3" animBg="1"/>
      <p:bldP spid="12" grpId="4" animBg="1"/>
      <p:bldP spid="15" grpId="5" animBg="1"/>
      <p:bldP spid="17" grpId="6" animBg="1"/>
      <p:bldP spid="18" grpId="7" animBg="1"/>
      <p:bldP spid="19" grpId="8" animBg="1"/>
      <p:bldP spid="21" grpId="9" animBg="1"/>
      <p:bldP spid="22" grpId="10" animBg="1"/>
      <p:bldP spid="24" grpId="11" animBg="1"/>
      <p:bldP spid="25" grpId="1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253490"/>
            <a:ext cx="11884660" cy="566991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eaLnBrk="1" latinLnBrk="0" hangingPunct="1">
              <a:lnSpc>
                <a:spcPct val="200000"/>
              </a:lnSpc>
              <a:buClrTx/>
            </a:pPr>
            <a:r>
              <a:rPr lang="zh-CN" altLang="en-US" b="1">
                <a:cs typeface="微软雅黑" panose="020B0503020204020204" charset="-122"/>
                <a:sym typeface="+mn-ea"/>
              </a:rPr>
              <a:t>一个多月后，单于外出打猎，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只有</a:t>
            </a:r>
            <a:r>
              <a:rPr lang="zh-CN" altLang="en-US" b="1">
                <a:cs typeface="微软雅黑" panose="020B0503020204020204" charset="-122"/>
                <a:sym typeface="+mn-ea"/>
              </a:rPr>
              <a:t>阏氏和单于的子弟在家。虞常等七十余人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准备起事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，他们中一人</a:t>
            </a: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夜晚</a:t>
            </a:r>
            <a:r>
              <a:rPr lang="zh-CN" altLang="en-US" b="1">
                <a:cs typeface="微软雅黑" panose="020B0503020204020204" charset="-122"/>
                <a:sym typeface="+mn-ea"/>
              </a:rPr>
              <a:t>逃走，告发了这件事。单于子弟派兵与</a:t>
            </a: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他们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交战，缑王等都战死；虞常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被活捉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 单于派卫律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审理这个案件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。张胜听到这个消息，担心他和虞常私下所说的那些话被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揭发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，便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把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情况告诉了苏武。苏武说：“事情已经这样了，这事一定会牵连到我们。受到侮辱才死，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更加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对不起国家！”想要自杀。张胜、常惠一起制止他。虞常果然供出了张胜。单于大怒，召集许多贵族前来商议，想要杀掉汉使者。左伊秩訾说：</a:t>
            </a: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“</a:t>
            </a:r>
            <a:r>
              <a:rPr lang="zh-CN" altLang="en-US" b="1" u="sng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假如谋杀单于，又用什么更严酷的刑法呢？应当都使他们投降</a:t>
            </a: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。”</a:t>
            </a:r>
            <a:endParaRPr lang="zh-CN" altLang="en-US" b="1" strike="noStrike">
              <a:solidFill>
                <a:srgbClr val="FF000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charset="-122"/>
              <a:ea typeface="微软雅黑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/>
          <a:srcRect t="4146" b="4146"/>
          <a:stretch>
            <a:fillRect/>
          </a:stretch>
        </p:blipFill>
        <p:spPr>
          <a:xfrm>
            <a:off x="1270" y="0"/>
            <a:ext cx="6471920" cy="7232015"/>
          </a:xfrm>
          <a:prstGeom prst="rect">
            <a:avLst/>
          </a:prstGeom>
        </p:spPr>
      </p:pic>
      <p:pic>
        <p:nvPicPr>
          <p:cNvPr id="18" name="图片 17"/>
          <p:cNvPicPr/>
          <p:nvPr>
            <p:custDataLst>
              <p:tags r:id="rId5"/>
            </p:custDataLst>
          </p:nvPr>
        </p:nvPicPr>
        <p:blipFill>
          <a:blip r:embed="rId10"/>
          <a:srcRect t="13406" b="8538"/>
          <a:stretch>
            <a:fillRect/>
          </a:stretch>
        </p:blipFill>
        <p:spPr>
          <a:xfrm>
            <a:off x="6473190" y="0"/>
            <a:ext cx="6385560" cy="7232015"/>
          </a:xfrm>
          <a:prstGeom prst="rect">
            <a:avLst/>
          </a:prstGeom>
        </p:spPr>
      </p:pic>
      <p:sp>
        <p:nvSpPr>
          <p:cNvPr id="12" name="Title 6"/>
          <p:cNvSpPr txBox="1"/>
          <p:nvPr>
            <p:custDataLst>
              <p:tags r:id="rId6"/>
            </p:custDataLst>
          </p:nvPr>
        </p:nvSpPr>
        <p:spPr>
          <a:xfrm>
            <a:off x="641985" y="840740"/>
            <a:ext cx="6164580" cy="256286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  <a:defRPr/>
            </a:pPr>
            <a:r>
              <a:rPr lang="zh-CN" altLang="en-US" sz="11500" b="1" strike="noStrike" spc="150">
                <a:ln w="3175">
                  <a:noFill/>
                  <a:prstDash val="dash"/>
                </a:ln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苏武传</a:t>
            </a:r>
            <a:endParaRPr lang="zh-CN" altLang="en-US" sz="11500" b="1" strike="noStrike" spc="150">
              <a:ln w="3175">
                <a:noFill/>
                <a:prstDash val="dash"/>
              </a:ln>
              <a:solidFill>
                <a:srgbClr val="FF0000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055370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ts val="718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cs typeface="微软雅黑" panose="020B0503020204020204" charset="-122"/>
                <a:sym typeface="+mn-ea"/>
              </a:rPr>
              <a:t>单于使卫律召武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受辞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。武谓惠等：“屈节辱命，</a:t>
            </a:r>
            <a:r>
              <a:rPr lang="zh-CN" altLang="en-US" b="1" u="sng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虽生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何面目以归汉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？”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引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佩刀自刺。卫律惊，自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抱持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武，驰召医。凿地为坎，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置</a:t>
            </a:r>
            <a:r>
              <a:rPr lang="zh-CN" altLang="en-US" b="1">
                <a:cs typeface="微软雅黑" panose="020B0503020204020204" charset="-122"/>
                <a:sym typeface="+mn-ea"/>
              </a:rPr>
              <a:t>煴火，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覆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武其上，蹈其背，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以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出血。武气绝，半日复息。惠等哭，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舆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归营。单于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壮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其节，朝夕遣人候问武，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收系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张胜。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3" name="矩形 2"/>
          <p:cNvSpPr/>
          <p:nvPr/>
        </p:nvSpPr>
        <p:spPr>
          <a:xfrm>
            <a:off x="2915285" y="282003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受审讯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88860" y="2820035"/>
            <a:ext cx="174307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即使活着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475595" y="282003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拔、拿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48660" y="369633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抱住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65645" y="369633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放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580120" y="369633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使</a:t>
            </a:r>
            <a:r>
              <a:rPr lang="en-US" altLang="zh-CN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…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覆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70585" y="459295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来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74385" y="459295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用车子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35290" y="4592955"/>
            <a:ext cx="244094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意动，认为</a:t>
            </a:r>
            <a:r>
              <a:rPr lang="en-US" altLang="zh-CN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…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壮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85520" y="5511165"/>
            <a:ext cx="154495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逮捕监禁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9466" name="云形标注 19465"/>
          <p:cNvSpPr/>
          <p:nvPr/>
        </p:nvSpPr>
        <p:spPr>
          <a:xfrm>
            <a:off x="8580120" y="1471930"/>
            <a:ext cx="2963545" cy="812800"/>
          </a:xfrm>
          <a:prstGeom prst="cloudCallout">
            <a:avLst>
              <a:gd name="adj1" fmla="val -57176"/>
              <a:gd name="adj2" fmla="val 70657"/>
            </a:avLst>
          </a:prstGeom>
          <a:solidFill>
            <a:srgbClr val="008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955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介宾前置</a:t>
            </a:r>
            <a:endParaRPr lang="zh-CN" altLang="en-US" sz="2955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1"/>
      <p:bldP spid="3" grpId="0" animBg="1"/>
      <p:bldP spid="4" grpId="1" animBg="1"/>
      <p:bldP spid="5" grpId="2" animBg="1"/>
      <p:bldP spid="9" grpId="3" animBg="1"/>
      <p:bldP spid="10" grpId="4" animBg="1"/>
      <p:bldP spid="11" grpId="5" animBg="1"/>
      <p:bldP spid="12" grpId="6" animBg="1"/>
      <p:bldP spid="13" grpId="7" animBg="1"/>
      <p:bldP spid="14" grpId="8" animBg="1"/>
      <p:bldP spid="15" grpId="9" animBg="1"/>
      <p:bldP spid="19466" grpId="1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253490"/>
            <a:ext cx="11884660" cy="566991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eaLnBrk="1" latinLnBrk="0" hangingPunct="1">
              <a:lnSpc>
                <a:spcPct val="200000"/>
              </a:lnSpc>
            </a:pP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单于派卫律召唤苏武来受审讯。苏武对常惠说：“失去了节操，辱没了使命</a:t>
            </a:r>
            <a:r>
              <a:rPr lang="zh-CN" altLang="en-US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 </a:t>
            </a:r>
            <a:r>
              <a:rPr lang="zh-CN" altLang="en-US" b="1" u="sng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，</a:t>
            </a:r>
            <a:r>
              <a:rPr lang="zh-CN" altLang="en-US" b="1" u="sng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即使活着，还有什么脸面回到汉廷去呢！”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拔出佩带的刀自刎，卫律大吃一惊，自己抱住苏武，派人骑马跑去召唤医生。医生在地上挖一个坑，放进无焰的火，使苏武背朝上卧在坑上，踩他的背来使其出血。苏武气本来已经断了，半天才又能呼吸。常惠等人哭了，用车子把苏武拉回营帐。</a:t>
            </a:r>
            <a:r>
              <a:rPr lang="zh-CN" altLang="en-US" b="1" u="sng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单于钦佩苏武的节操，早晚派人问候苏武，把张胜逮捕监禁起来</a:t>
            </a: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。</a:t>
            </a:r>
            <a:endParaRPr lang="zh-CN" altLang="en-US" b="1" strike="noStrike">
              <a:solidFill>
                <a:srgbClr val="FF000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055370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ts val="718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cs typeface="微软雅黑" panose="020B0503020204020204" charset="-122"/>
                <a:sym typeface="+mn-ea"/>
              </a:rPr>
              <a:t>武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益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愈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。单于使使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晓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武，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会论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虞常，欲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因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此时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降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武。剑斩虞常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已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，律曰：“汉使张胜谋杀单于近臣，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当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死；单于募降者赦罪。”举剑欲击之，胜请降。律谓武曰：“副有罪，当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相坐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。”武曰：“本无谋，又非亲属，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何谓</a:t>
            </a:r>
            <a:r>
              <a:rPr lang="zh-CN" altLang="en-US" b="1">
                <a:cs typeface="微软雅黑" panose="020B0503020204020204" charset="-122"/>
                <a:sym typeface="+mn-ea"/>
              </a:rPr>
              <a:t>相坐？”复举剑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拟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之，武不动。律曰：“苏君，律前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负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汉归匈奴，幸蒙大恩，赐号称王，拥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众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数万，马畜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弥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山，富贵如此。苏君今日降，明日复然。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空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以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身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膏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草野，谁复知之？”武不应。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3" name="矩形 2"/>
          <p:cNvSpPr/>
          <p:nvPr/>
        </p:nvSpPr>
        <p:spPr>
          <a:xfrm>
            <a:off x="1058545" y="1871345"/>
            <a:ext cx="163893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渐渐</a:t>
            </a:r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痊愈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34360" y="187134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通知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4985" y="1190625"/>
            <a:ext cx="279209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会同判定</a:t>
            </a:r>
            <a:r>
              <a:rPr lang="en-US" altLang="zh-CN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…</a:t>
            </a:r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的罪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22975" y="187134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趁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25995" y="1871345"/>
            <a:ext cx="16484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使</a:t>
            </a:r>
            <a:r>
              <a:rPr lang="en-US" altLang="zh-CN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…</a:t>
            </a:r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投降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82735" y="187134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过后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17925" y="276796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判处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19805" y="370649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连坐罪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74455" y="3706495"/>
            <a:ext cx="266128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en-US" altLang="zh-CN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“</a:t>
            </a:r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谓何”，说什么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96315" y="458279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做样子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22975" y="458279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背叛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26665" y="550037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满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027035" y="5500370"/>
            <a:ext cx="168148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白白的</a:t>
            </a:r>
            <a:endParaRPr lang="zh-CN" altLang="en-US" sz="2400" b="1" strike="noStrike" noProof="1"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  <a:p>
            <a:pPr algn="ctr" fontAlgn="base"/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09150" y="5500370"/>
            <a:ext cx="238442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使动，使</a:t>
            </a:r>
            <a:r>
              <a:rPr lang="en-US" altLang="zh-CN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…</a:t>
            </a:r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肥沃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4"/>
      <p:bldP spid="3" grpId="0" animBg="1"/>
      <p:bldP spid="4" grpId="1" animBg="1"/>
      <p:bldP spid="5" grpId="2" animBg="1"/>
      <p:bldP spid="9" grpId="3" animBg="1"/>
      <p:bldP spid="10" grpId="4" animBg="1"/>
      <p:bldP spid="11" grpId="5" animBg="1"/>
      <p:bldP spid="12" grpId="6" animBg="1"/>
      <p:bldP spid="13" grpId="7" animBg="1"/>
      <p:bldP spid="14" grpId="8" animBg="1"/>
      <p:bldP spid="15" grpId="9" animBg="1"/>
      <p:bldP spid="16" grpId="10" animBg="1"/>
      <p:bldP spid="17" grpId="11" animBg="1"/>
      <p:bldP spid="18" grpId="12" animBg="1"/>
      <p:bldP spid="19" grpId="13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253490"/>
            <a:ext cx="11884660" cy="566991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eaLnBrk="1" latinLnBrk="0" hangingPunct="1">
              <a:lnSpc>
                <a:spcPct val="200000"/>
              </a:lnSpc>
            </a:pPr>
            <a:r>
              <a:rPr lang="zh-CN" altLang="en-US" b="1">
                <a:cs typeface="微软雅黑" panose="020B0503020204020204" charset="-122"/>
                <a:sym typeface="+mn-ea"/>
              </a:rPr>
              <a:t>苏武</a:t>
            </a:r>
            <a:r>
              <a:rPr lang="zh-CN" altLang="en-US" b="1">
                <a:solidFill>
                  <a:srgbClr val="C00000"/>
                </a:solidFill>
                <a:cs typeface="微软雅黑" panose="020B0503020204020204" charset="-122"/>
                <a:sym typeface="+mn-ea"/>
              </a:rPr>
              <a:t>渐渐</a:t>
            </a:r>
            <a:r>
              <a:rPr lang="zh-CN" altLang="en-US" b="1">
                <a:cs typeface="微软雅黑" panose="020B0503020204020204" charset="-122"/>
                <a:sym typeface="+mn-ea"/>
              </a:rPr>
              <a:t>痊愈。单于派使者通知苏武，会同判定虞常的罪，想趁这个时候使苏武投降。用剑斩杀虞常后，卫律说：“汉使张胜，谋杀单于亲近的大臣，判处死罪。单于招募投降的人，赦免他们的罪。”举剑要击杀张胜，张胜请求投降。卫律对苏武说：“副使有罪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应该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连坐到你。”苏武说：“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我本来就没有参予谋划，又不是他的亲属，说什么连坐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？”卫律又举剑做样子要杀苏武，苏武一动不动。卫律说：“苏君！我卫律以前背弃汉廷，归顺匈奴，幸而受到单于的大恩，赐我爵号称王；拥有数万</a:t>
            </a:r>
            <a:r>
              <a:rPr lang="zh-CN" altLang="en-US" b="1">
                <a:solidFill>
                  <a:srgbClr val="C00000"/>
                </a:solidFill>
                <a:cs typeface="微软雅黑" panose="020B0503020204020204" charset="-122"/>
                <a:sym typeface="+mn-ea"/>
              </a:rPr>
              <a:t>手下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、马和其他牲畜满山，如此富贵！苏君你今日投降，明日也会这样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。</a:t>
            </a:r>
            <a:r>
              <a:rPr lang="zh-CN" altLang="en-US" b="1" u="sng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白白地用身体给草地做肥料，谁又知道你呢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！”苏武不理睬。</a:t>
            </a:r>
            <a:endParaRPr lang="zh-CN" altLang="en-US" b="1" strike="noStrike">
              <a:solidFill>
                <a:srgbClr val="FF000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055370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ts val="718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cs typeface="微软雅黑" panose="020B0503020204020204" charset="-122"/>
                <a:sym typeface="+mn-ea"/>
              </a:rPr>
              <a:t>律曰：“君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因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我降，与君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为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兄弟；今不听吾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计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，后虽复欲见我，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尚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可得乎？”武骂律曰：“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汝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为人臣子，不顾恩义，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畔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主背亲，</a:t>
            </a:r>
            <a:r>
              <a:rPr lang="zh-CN" altLang="en-US" b="1" u="sng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为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降虏于蛮夷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何以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汝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为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见？且单于信汝，使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决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人死生，不平心持正，反欲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斗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两主，观祸败。</a:t>
            </a:r>
            <a:r>
              <a:rPr lang="zh-CN" altLang="en-US" b="1" u="sng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若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知我不降明，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欲令两国相攻，匈奴之祸从我始矣！”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3" name="矩形 2"/>
          <p:cNvSpPr/>
          <p:nvPr/>
        </p:nvSpPr>
        <p:spPr>
          <a:xfrm>
            <a:off x="2205990" y="275780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通过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88715" y="2757805"/>
            <a:ext cx="175196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做，结交为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589135" y="2757805"/>
            <a:ext cx="184848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哪，怎么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497455" y="366458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你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803775" y="3664585"/>
            <a:ext cx="249301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同“叛”，背叛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78700" y="366458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做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632440" y="366458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语气词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73375" y="4592955"/>
            <a:ext cx="222377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决定，判定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53250" y="459295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使</a:t>
            </a:r>
            <a:r>
              <a:rPr lang="en-US" altLang="zh-CN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…</a:t>
            </a:r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斗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589135" y="459295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你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3571" name="云形标注 23570"/>
          <p:cNvSpPr/>
          <p:nvPr/>
        </p:nvSpPr>
        <p:spPr>
          <a:xfrm>
            <a:off x="7490460" y="2757805"/>
            <a:ext cx="3037205" cy="765810"/>
          </a:xfrm>
          <a:prstGeom prst="cloudCallout">
            <a:avLst>
              <a:gd name="adj1" fmla="val -66319"/>
              <a:gd name="adj2" fmla="val -25917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955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状语后置</a:t>
            </a:r>
            <a:endParaRPr lang="zh-CN" altLang="en-US" sz="2955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</p:txBody>
      </p:sp>
      <p:sp>
        <p:nvSpPr>
          <p:cNvPr id="23576" name="云形标注 23575"/>
          <p:cNvSpPr/>
          <p:nvPr/>
        </p:nvSpPr>
        <p:spPr>
          <a:xfrm>
            <a:off x="9271635" y="5028565"/>
            <a:ext cx="3037205" cy="754380"/>
          </a:xfrm>
          <a:prstGeom prst="cloudCallout">
            <a:avLst>
              <a:gd name="adj1" fmla="val -57389"/>
              <a:gd name="adj2" fmla="val -78505"/>
            </a:avLst>
          </a:prstGeom>
          <a:solidFill>
            <a:schemeClr val="accent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955" b="1" strike="noStrike" noProof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状语后置</a:t>
            </a:r>
            <a:endParaRPr lang="zh-CN" altLang="en-US" sz="2955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2" dur="10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2"/>
      <p:bldP spid="3" grpId="0" animBg="1"/>
      <p:bldP spid="4" grpId="1" animBg="1"/>
      <p:bldP spid="9" grpId="2" animBg="1"/>
      <p:bldP spid="10" grpId="3" animBg="1"/>
      <p:bldP spid="11" grpId="4" animBg="1"/>
      <p:bldP spid="12" grpId="5" animBg="1"/>
      <p:bldP spid="13" grpId="6" animBg="1"/>
      <p:bldP spid="14" grpId="7" animBg="1"/>
      <p:bldP spid="15" grpId="8" animBg="1"/>
      <p:bldP spid="16" grpId="9" animBg="1"/>
      <p:bldP spid="23571" grpId="10" animBg="1"/>
      <p:bldP spid="23576" grpId="1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8556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253490"/>
            <a:ext cx="11884660" cy="566991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eaLnBrk="1" latinLnBrk="0" hangingPunct="1">
              <a:lnSpc>
                <a:spcPct val="20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卫律说：“你通过我的关系投降，我与你结为兄弟；今天不听我的安排，以后即使再想见我，怎么能得到机会呢？” 苏武痛骂卫律说：</a:t>
            </a:r>
            <a:r>
              <a:rPr lang="zh-CN" altLang="en-US" b="1">
                <a:solidFill>
                  <a:srgbClr val="FF66FF"/>
                </a:solidFill>
                <a:cs typeface="微软雅黑" panose="020B0503020204020204" charset="-122"/>
                <a:sym typeface="+mn-ea"/>
              </a:rPr>
              <a:t>“</a:t>
            </a:r>
            <a:r>
              <a:rPr lang="zh-CN" altLang="en-US" b="1" u="sng">
                <a:solidFill>
                  <a:srgbClr val="FF66FF"/>
                </a:solidFill>
                <a:cs typeface="微软雅黑" panose="020B0503020204020204" charset="-122"/>
                <a:sym typeface="+mn-ea"/>
              </a:rPr>
              <a:t>你为人君之臣，人父之子，不顾君父恩义，背叛主上、抛弃亲人，在蛮夷之地做投降的奴隶，我为什么要见你呢</a:t>
            </a:r>
            <a:r>
              <a:rPr lang="zh-CN" altLang="en-US" b="1">
                <a:solidFill>
                  <a:srgbClr val="FF66FF"/>
                </a:solidFill>
                <a:cs typeface="微软雅黑" panose="020B0503020204020204" charset="-122"/>
                <a:sym typeface="+mn-ea"/>
              </a:rPr>
              <a:t>！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况且单于信任你，让你决定别人的死活，你却居心不平，不主持公道，反而想要使汉皇帝和匈奴单于二主相斗，自己幸灾乐祸，你明知道我决不会投降，想要使汉和匈奴互相攻打。匈奴灭亡的灾祸，将从我开始了！”</a:t>
            </a:r>
            <a:endParaRPr lang="zh-CN" altLang="en-US" b="1" strike="noStrike">
              <a:solidFill>
                <a:srgbClr val="FF000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420495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ts val="718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sym typeface="+mn-ea"/>
              </a:rPr>
              <a:t>律知武终不可胁，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白</a:t>
            </a:r>
            <a:r>
              <a:rPr lang="zh-CN" altLang="en-US" b="1">
                <a:sym typeface="+mn-ea"/>
              </a:rPr>
              <a:t>单于。单于愈益欲降之，乃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幽</a:t>
            </a:r>
            <a:r>
              <a:rPr lang="zh-CN" altLang="en-US" b="1">
                <a:sym typeface="+mn-ea"/>
              </a:rPr>
              <a:t>武置大窖中，绝不饮食。天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雨</a:t>
            </a:r>
            <a:r>
              <a:rPr lang="zh-CN" altLang="en-US" b="1">
                <a:sym typeface="+mn-ea"/>
              </a:rPr>
              <a:t>雪，武卧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啮</a:t>
            </a:r>
            <a:r>
              <a:rPr lang="zh-CN" altLang="en-US" b="1">
                <a:sym typeface="+mn-ea"/>
              </a:rPr>
              <a:t>雪，与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旃</a:t>
            </a:r>
            <a:r>
              <a:rPr lang="zh-CN" altLang="en-US" b="1">
                <a:sym typeface="+mn-ea"/>
              </a:rPr>
              <a:t>毛并咽之，数日不死。匈奴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以为</a:t>
            </a:r>
            <a:r>
              <a:rPr lang="zh-CN" altLang="en-US" b="1">
                <a:sym typeface="+mn-ea"/>
              </a:rPr>
              <a:t>神，乃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徙</a:t>
            </a:r>
            <a:r>
              <a:rPr lang="zh-CN" altLang="en-US" b="1">
                <a:sym typeface="+mn-ea"/>
              </a:rPr>
              <a:t>武北海上无人处，使牧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羝</a:t>
            </a:r>
            <a:r>
              <a:rPr lang="zh-CN" altLang="en-US" b="1">
                <a:sym typeface="+mn-ea"/>
              </a:rPr>
              <a:t>。羝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乳</a:t>
            </a:r>
            <a:r>
              <a:rPr lang="zh-CN" altLang="en-US" b="1">
                <a:sym typeface="+mn-ea"/>
              </a:rPr>
              <a:t>乃得归。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别</a:t>
            </a:r>
            <a:r>
              <a:rPr lang="zh-CN" altLang="en-US" b="1">
                <a:sym typeface="+mn-ea"/>
              </a:rPr>
              <a:t>其官属常惠等各置他所。武既至海上，廪食不至，掘野鼠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去</a:t>
            </a:r>
            <a:r>
              <a:rPr lang="zh-CN" altLang="en-US" b="1">
                <a:sym typeface="+mn-ea"/>
              </a:rPr>
              <a:t>草实而食之。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杖</a:t>
            </a:r>
            <a:r>
              <a:rPr lang="zh-CN" altLang="en-US" b="1">
                <a:sym typeface="+mn-ea"/>
              </a:rPr>
              <a:t>汉节牧羊，卧起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操持</a:t>
            </a:r>
            <a:r>
              <a:rPr lang="zh-CN" altLang="en-US" b="1">
                <a:sym typeface="+mn-ea"/>
              </a:rPr>
              <a:t>，节旄尽落。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积</a:t>
            </a:r>
            <a:r>
              <a:rPr lang="zh-CN" altLang="en-US" b="1">
                <a:sym typeface="+mn-ea"/>
              </a:rPr>
              <a:t>五六年，单于弟於靬王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弋射</a:t>
            </a:r>
            <a:r>
              <a:rPr lang="zh-CN" altLang="en-US" b="1">
                <a:sym typeface="+mn-ea"/>
              </a:rPr>
              <a:t>海上。武能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网</a:t>
            </a:r>
            <a:r>
              <a:rPr lang="zh-CN" altLang="en-US" b="1">
                <a:sym typeface="+mn-ea"/>
              </a:rPr>
              <a:t>纺缴，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檠</a:t>
            </a:r>
            <a:r>
              <a:rPr lang="zh-CN" altLang="en-US" b="1">
                <a:sym typeface="+mn-ea"/>
              </a:rPr>
              <a:t>弓弩，於靬王爱之，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给</a:t>
            </a:r>
            <a:r>
              <a:rPr lang="zh-CN" altLang="en-US" b="1">
                <a:sym typeface="+mn-ea"/>
              </a:rPr>
              <a:t>其衣食。三</a:t>
            </a:r>
            <a:r>
              <a:rPr lang="zh-CN" altLang="en-US" b="1">
                <a:solidFill>
                  <a:srgbClr val="CC0000"/>
                </a:solidFill>
                <a:sym typeface="+mn-ea"/>
              </a:rPr>
              <a:t>岁</a:t>
            </a:r>
            <a:r>
              <a:rPr lang="zh-CN" altLang="en-US" b="1">
                <a:sym typeface="+mn-ea"/>
              </a:rPr>
              <a:t>余，王病，赐武马畜、服匿、穹庐。王死后，人众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徙</a:t>
            </a:r>
            <a:r>
              <a:rPr lang="zh-CN" altLang="en-US" b="1">
                <a:sym typeface="+mn-ea"/>
              </a:rPr>
              <a:t>去。其冬，丁令盗武牛羊，武复</a:t>
            </a:r>
            <a:r>
              <a:rPr lang="zh-CN" altLang="en-US" b="1">
                <a:solidFill>
                  <a:srgbClr val="0000FF"/>
                </a:solidFill>
                <a:sym typeface="+mn-ea"/>
              </a:rPr>
              <a:t>穷厄</a:t>
            </a:r>
            <a:r>
              <a:rPr lang="zh-CN" altLang="en-US" b="1">
                <a:sym typeface="+mn-ea"/>
              </a:rPr>
              <a:t>。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3" name="矩形 2"/>
          <p:cNvSpPr/>
          <p:nvPr/>
        </p:nvSpPr>
        <p:spPr>
          <a:xfrm>
            <a:off x="3248660" y="1777365"/>
            <a:ext cx="18897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告诉，报告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90740" y="177736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禁闭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59790" y="2684780"/>
            <a:ext cx="142049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动词，下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72360" y="268478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咬，嚼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3180" y="2684780"/>
            <a:ext cx="155638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同“毡”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73315" y="2684780"/>
            <a:ext cx="148272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把</a:t>
            </a:r>
            <a:r>
              <a:rPr lang="en-US" altLang="zh-CN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…</a:t>
            </a:r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当作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34805" y="268478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流放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94815" y="361251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公羊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48660" y="361251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生子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95850" y="3612515"/>
            <a:ext cx="151320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分别隔离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04595" y="4530090"/>
            <a:ext cx="223393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同“弆”收藏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853180" y="453009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执、拄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408420" y="453009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拿着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765540" y="453009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过了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94815" y="543814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打猎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49295" y="5438140"/>
            <a:ext cx="188849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动词，结网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11165" y="5438140"/>
            <a:ext cx="228473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名作动，矫正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43545" y="543814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供给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956800" y="543814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年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861820" y="6797040"/>
            <a:ext cx="205676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陷于困境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9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9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9" presetClass="entr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9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9" presetClass="entr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20"/>
      <p:bldP spid="3" grpId="0" animBg="1"/>
      <p:bldP spid="4" grpId="1" animBg="1"/>
      <p:bldP spid="5" grpId="2" animBg="1"/>
      <p:bldP spid="9" grpId="3" animBg="1"/>
      <p:bldP spid="10" grpId="4" animBg="1"/>
      <p:bldP spid="11" grpId="5" animBg="1"/>
      <p:bldP spid="12" grpId="6" animBg="1"/>
      <p:bldP spid="13" grpId="7" animBg="1"/>
      <p:bldP spid="14" grpId="8" animBg="1"/>
      <p:bldP spid="15" grpId="9" animBg="1"/>
      <p:bldP spid="16" grpId="10" animBg="1"/>
      <p:bldP spid="17" grpId="11" animBg="1"/>
      <p:bldP spid="18" grpId="12" animBg="1"/>
      <p:bldP spid="19" grpId="13" animBg="1"/>
      <p:bldP spid="21" grpId="14" animBg="1"/>
      <p:bldP spid="22" grpId="15" animBg="1"/>
      <p:bldP spid="23" grpId="16" animBg="1"/>
      <p:bldP spid="24" grpId="17" animBg="1"/>
      <p:bldP spid="25" grpId="18" animBg="1"/>
      <p:bldP spid="27" grpId="19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8556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253490"/>
            <a:ext cx="11884660" cy="587819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b="1">
                <a:solidFill>
                  <a:srgbClr val="0070C0"/>
                </a:solidFill>
                <a:sym typeface="+mn-ea"/>
              </a:rPr>
              <a:t>卫律知道苏武终究不可胁迫投降，报告了单于。单于越发想要使他投降，就把苏武囚禁起来，放在大地窖里面，断绝供应，不给他喝的、吃的。天下雪，苏武卧着嚼雪，同毡毛一起吞下去，几日不死。匈奴以为神奇，就把苏武迁移到北海边没有人的地方，让他放牧公羊，说等到公羊生了小羊才得归汉。分开他的随从官吏常惠等人，分别投放到别的地方。苏武迁移到北海后，公家发给的粮食不来，（只能）掘野鼠，收野生果实来吃。他拄着汉廷的节旄牧羊，睡觉、起来都拿着，节上的牦牛尾毛全部脱落。一共过了五、六年，单于的弟弟於靬王到北海上打猎。苏武会结网纺制丝绳，矫正弓弩，於靬王颇器重他，供给他衣服、食品。三年多过后，於靬王得病，赐给苏武马匹和牲畜、盛酒酪的瓦器、圆顶的毡帐篷。於靬王死后，他的部下迁移离开。这年冬天，丁令人盗去了苏武的牛羊，苏武又陷入穷困。</a:t>
            </a:r>
            <a:endParaRPr lang="zh-CN" altLang="en-US" b="1" strike="noStrike">
              <a:solidFill>
                <a:srgbClr val="FF000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055370"/>
            <a:ext cx="11884660" cy="601218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ts val="718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cs typeface="微软雅黑" panose="020B0503020204020204" charset="-122"/>
                <a:sym typeface="+mn-ea"/>
              </a:rPr>
              <a:t>初，武与李陵俱为侍中。武使匈奴，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明年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，陵降，不敢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求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武。久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之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，单于使陵至海上，为武置酒设乐。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因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谓武曰：“单于闻陵与子卿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素厚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，故使陵来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说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足下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，虚心欲相待。终不得归汉，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空自</a:t>
            </a:r>
            <a:r>
              <a:rPr lang="zh-CN" altLang="en-US" b="1" u="sng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苦</a:t>
            </a:r>
            <a:r>
              <a:rPr lang="zh-CN" altLang="en-US" b="1" u="sng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亡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人之地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，信义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安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所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见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乎？前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长君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为奉车，从至雍棫阳宫，扶辇下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除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，触柱折辕，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劾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大不敬，伏剑自刎，赐钱二百万以葬。孺卿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从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祠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河东后土，宦骑与黄门驸马争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船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，推堕驸马河中溺死，宦骑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亡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，诏使孺卿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逐捕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，不得，惶恐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饮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药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而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死。来时太夫人已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不幸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，陵送葬至阳陵。子卿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妇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年少，闻已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更嫁</a:t>
            </a:r>
            <a:r>
              <a:rPr lang="zh-CN" altLang="en-US" b="1">
                <a:cs typeface="微软雅黑" panose="020B0503020204020204" charset="-122"/>
                <a:sym typeface="+mn-ea"/>
              </a:rPr>
              <a:t>矣。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079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58495" y="428625"/>
            <a:ext cx="2835275" cy="50800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3" name="矩形 2"/>
          <p:cNvSpPr/>
          <p:nvPr/>
        </p:nvSpPr>
        <p:spPr>
          <a:xfrm>
            <a:off x="5834380" y="169418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第二年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160385" y="169418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访求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3050" y="260096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趁机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253605" y="2600960"/>
            <a:ext cx="228600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一向关系很好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842625" y="2600960"/>
            <a:ext cx="152908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尊称，你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57085" y="359219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哪里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460105" y="3592195"/>
            <a:ext cx="264096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同“现”表现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5855" y="441579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殿阶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48070" y="441579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弹劾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08735" y="533336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跟随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34380" y="533336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上船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100310" y="533336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逃跑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08735" y="619950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追捕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04765" y="619950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表修饰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555865" y="619950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去世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842625" y="619950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妻子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780155" y="679704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改嫁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846830" y="350837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受苦</a:t>
            </a:r>
            <a:endParaRPr lang="zh-CN" altLang="en-US" sz="2400" b="1" strike="noStrike" noProof="1"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  <a:p>
            <a:pPr algn="ctr" fontAlgn="base"/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98795" y="350837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同“无”</a:t>
            </a:r>
            <a:endParaRPr lang="zh-CN" altLang="en-US" sz="2400" b="1" strike="noStrike" noProof="1"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  <a:p>
            <a:pPr algn="ctr" fontAlgn="base"/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7667" name="云形标注 27666"/>
          <p:cNvSpPr/>
          <p:nvPr/>
        </p:nvSpPr>
        <p:spPr>
          <a:xfrm>
            <a:off x="5104765" y="2753360"/>
            <a:ext cx="3568700" cy="755015"/>
          </a:xfrm>
          <a:prstGeom prst="cloudCallout">
            <a:avLst>
              <a:gd name="adj1" fmla="val -62491"/>
              <a:gd name="adj2" fmla="val 2680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955" b="1" strike="noStrike" noProof="1">
                <a:solidFill>
                  <a:srgbClr val="CC00CC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状后 省略</a:t>
            </a:r>
            <a:endParaRPr lang="zh-CN" altLang="en-US" sz="2955" b="1" strike="noStrike" noProof="1">
              <a:solidFill>
                <a:srgbClr val="CC00CC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2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1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6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27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 nodeType="clickPar">
                      <p:stCondLst>
                        <p:cond delay="indefinite"/>
                      </p:stCondLst>
                      <p:childTnLst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2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2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9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 nodeType="clickPar">
                      <p:stCondLst>
                        <p:cond delay="indefinite"/>
                      </p:stCondLst>
                      <p:childTnLst>
                        <p:par>
                          <p:cTn id="1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6" presetID="29" presetClass="entr" presetSubtype="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 nodeType="clickPar">
                      <p:stCondLst>
                        <p:cond delay="indefinite"/>
                      </p:stCondLst>
                      <p:childTnLst>
                        <p:par>
                          <p:cTn id="1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3" presetID="29" presetClass="entr" presetSubtype="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20"/>
      <p:bldP spid="3" grpId="0" animBg="1"/>
      <p:bldP spid="4" grpId="1" animBg="1"/>
      <p:bldP spid="9" grpId="2" animBg="1"/>
      <p:bldP spid="10" grpId="3" animBg="1"/>
      <p:bldP spid="11" grpId="4" animBg="1"/>
      <p:bldP spid="12" grpId="5" animBg="1"/>
      <p:bldP spid="13" grpId="6" animBg="1"/>
      <p:bldP spid="15" grpId="7" animBg="1"/>
      <p:bldP spid="16" grpId="8" animBg="1"/>
      <p:bldP spid="17" grpId="9" animBg="1"/>
      <p:bldP spid="18" grpId="10" animBg="1"/>
      <p:bldP spid="19" grpId="11" animBg="1"/>
      <p:bldP spid="21" grpId="12" animBg="1"/>
      <p:bldP spid="23" grpId="13" animBg="1"/>
      <p:bldP spid="24" grpId="14" animBg="1"/>
      <p:bldP spid="25" grpId="15" animBg="1"/>
      <p:bldP spid="26" grpId="16" animBg="1"/>
      <p:bldP spid="27" grpId="17" animBg="1"/>
      <p:bldP spid="28" grpId="18" animBg="1"/>
      <p:bldP spid="27667" grpId="19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8556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253490"/>
            <a:ext cx="11884660" cy="587819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eaLnBrk="1" latinLnBrk="0" hangingPunct="1">
              <a:lnSpc>
                <a:spcPct val="150000"/>
              </a:lnSpc>
              <a:buClrTx/>
            </a:pPr>
            <a:r>
              <a:rPr lang="zh-CN" altLang="en-US" b="1">
                <a:solidFill>
                  <a:srgbClr val="7030A0"/>
                </a:solidFill>
                <a:cs typeface="微软雅黑" panose="020B0503020204020204" charset="-122"/>
                <a:sym typeface="+mn-ea"/>
              </a:rPr>
              <a:t>当初，苏武与李陵都做皇帝的侍从。苏武出使匈奴，第二年，李陵投降匈奴，不敢访求苏武。过了很久，单于派遣李陵去北海，为苏武备办酒宴安排歌舞。李陵趁机对苏武说：“单于听说我与你</a:t>
            </a:r>
            <a:r>
              <a:rPr lang="zh-CN" altLang="en-US" b="1">
                <a:solidFill>
                  <a:srgbClr val="7030A0"/>
                </a:solidFill>
                <a:effectLst>
                  <a:outerShdw blurRad="38100" dist="38100" dir="2700000">
                    <a:srgbClr val="C0C0C0"/>
                  </a:outerShdw>
                </a:effectLst>
                <a:cs typeface="微软雅黑" panose="020B0503020204020204" charset="-122"/>
                <a:sym typeface="+mn-ea"/>
              </a:rPr>
              <a:t>一向关系很好</a:t>
            </a:r>
            <a:r>
              <a:rPr lang="zh-CN" altLang="en-US" b="1">
                <a:solidFill>
                  <a:srgbClr val="7030A0"/>
                </a:solidFill>
                <a:cs typeface="微软雅黑" panose="020B0503020204020204" charset="-122"/>
                <a:sym typeface="+mn-ea"/>
              </a:rPr>
              <a:t>，所以派我来劝说足下，愿谦诚地对待你。你终究不能回归汉朝了，</a:t>
            </a:r>
            <a:r>
              <a:rPr lang="zh-CN" altLang="en-US" b="1" u="sng">
                <a:solidFill>
                  <a:srgbClr val="FF0000"/>
                </a:solidFill>
                <a:cs typeface="微软雅黑" panose="020B0503020204020204" charset="-122"/>
                <a:sym typeface="+mn-ea"/>
              </a:rPr>
              <a:t>白白地在荒无人烟的地方受苦，信义何处显现呢？</a:t>
            </a:r>
            <a:r>
              <a:rPr lang="zh-CN" altLang="en-US" b="1">
                <a:solidFill>
                  <a:srgbClr val="7030A0"/>
                </a:solidFill>
                <a:cs typeface="微软雅黑" panose="020B0503020204020204" charset="-122"/>
                <a:sym typeface="+mn-ea"/>
              </a:rPr>
              <a:t>以前你的大哥做奉车都尉，跟随皇上到雍的棫宫，扶着皇帝的车驾下殿阶，碰到柱子，折断了车辕，被定为大不敬的罪，用剑自杀了，只不过赐钱二百万用以下葬。你弟弟孺卿跟随皇上祭祀河东土神，骑着马的宦官与黄门驸马抢着上船，把黄门驸马推下去掉到河中淹死了。骑着马的宦官逃走了。皇上命令孺卿去追捕，他抓不到，因害怕而服毒自杀。我来的时候，你的母亲已去世，我送葬到阳陵。你的夫人年纪轻，听说已改嫁了，家中只有两个妹妹，两个女儿和一个男孩，如今又十多年了，生死不知。</a:t>
            </a:r>
            <a:endParaRPr lang="zh-CN" altLang="en-US" b="1" strike="noStrike">
              <a:solidFill>
                <a:srgbClr val="FF000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5235575" y="1417320"/>
            <a:ext cx="5674995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trike="noStrike">
                <a:solidFill>
                  <a:srgbClr val="808080"/>
                </a:solidFill>
              </a:rPr>
              <a:t>苏武留胡节不辱！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trike="noStrike">
                <a:solidFill>
                  <a:srgbClr val="808080"/>
                </a:solidFill>
              </a:rPr>
              <a:t>雪地又冰天，苦忍十九年。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trike="noStrike">
                <a:solidFill>
                  <a:srgbClr val="808080"/>
                </a:solidFill>
              </a:rPr>
              <a:t>渴饮雪，饥吞毡，牧羊北海边。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trike="noStrike">
                <a:solidFill>
                  <a:srgbClr val="808080"/>
                </a:solidFill>
              </a:rPr>
              <a:t>心存汉社稷，旄落犹未还，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trike="noStrike">
                <a:solidFill>
                  <a:srgbClr val="808080"/>
                </a:solidFill>
              </a:rPr>
              <a:t>历尽难中难，心如铁石坚。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trike="noStrike">
                <a:solidFill>
                  <a:srgbClr val="808080"/>
                </a:solidFill>
              </a:rPr>
              <a:t>夜坐塞上时闻笳声入耳痛心酸。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trike="noStrike">
                <a:solidFill>
                  <a:srgbClr val="808080"/>
                </a:solidFill>
              </a:rPr>
              <a:t>转眼北风吹，雁群汉关飞。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trike="noStrike">
                <a:solidFill>
                  <a:srgbClr val="808080"/>
                </a:solidFill>
              </a:rPr>
              <a:t>白发娘，盼儿归，红妆守空帏。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trike="noStrike">
                <a:solidFill>
                  <a:srgbClr val="808080"/>
                </a:solidFill>
              </a:rPr>
              <a:t>三更同入梦，两地谁梦谁；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trike="noStrike">
                <a:solidFill>
                  <a:srgbClr val="808080"/>
                </a:solidFill>
              </a:rPr>
              <a:t>任海枯石烂，大节定不亏。</a:t>
            </a: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000" b="1" strike="noStrike">
                <a:solidFill>
                  <a:srgbClr val="808080"/>
                </a:solidFill>
              </a:rPr>
              <a:t>终教匈奴惊心碎胆共服汉德威。</a:t>
            </a:r>
          </a:p>
        </p:txBody>
      </p:sp>
      <p:pic>
        <p:nvPicPr>
          <p:cNvPr id="5" name="图片 4" descr="C:\Users\2GGTFQ2\Desktop\小米图片\XIN\916\未标题-1.jpg未标题-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3"/>
          <a:srcRect l="347" r="347"/>
          <a:stretch>
            <a:fillRect/>
          </a:stretch>
        </p:blipFill>
        <p:spPr>
          <a:xfrm>
            <a:off x="1944370" y="1490345"/>
            <a:ext cx="2860040" cy="5085715"/>
          </a:xfrm>
          <a:prstGeom prst="rect">
            <a:avLst/>
          </a:prstGeom>
          <a:effectLst>
            <a:outerShdw blurRad="317500" dist="76200" dir="5400000" sx="102000" sy="102000" algn="t" rotWithShape="0">
              <a:prstClr val="black">
                <a:alpha val="11000"/>
              </a:prstClr>
            </a:outerShdw>
          </a:effectLst>
        </p:spPr>
      </p:pic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charset="-122"/>
              <a:ea typeface="微软雅黑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7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2500" b="1" strike="noStrike" spc="300">
                <a:solidFill>
                  <a:srgbClr val="FFFFFF"/>
                </a:solidFill>
              </a:rPr>
              <a:t>苏武牧羊</a:t>
            </a:r>
          </a:p>
        </p:txBody>
      </p:sp>
      <p:pic>
        <p:nvPicPr>
          <p:cNvPr id="4" name="李娜 - 苏武牧羊">
            <a:hlinkClick r:id="" action="ppaction://media"/>
          </p:cNvPr>
          <p:cNvPicPr>
            <a:picLocks noRot="1" noChangeAspect="1"/>
          </p:cNvPicPr>
          <p:nvPr>
            <a:audioFile r:link="rId9"/>
            <p:custDataLst>
              <p:tags r:id="rId10"/>
            </p:custDataLst>
            <p:extLst>
              <p:ext uri="{DAA4B4D4-6D71-4841-9C94-3DE7FCFB9230}">
                <p14:media xmlns:p14="http://schemas.microsoft.com/office/powerpoint/2010/main" r:link="rId8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201275" y="5988685"/>
            <a:ext cx="1744980" cy="92138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0" grpId="2"/>
      <p:bldP spid="2" grpId="0" animBg="1"/>
      <p:bldP spid="6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055370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ts val="718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solidFill>
                  <a:srgbClr val="0000CC"/>
                </a:solidFill>
                <a:cs typeface="微软雅黑" panose="020B0503020204020204" charset="-122"/>
                <a:sym typeface="+mn-ea"/>
              </a:rPr>
              <a:t>独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有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女弟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二人，两女一男，今复十余年，存亡不可知。人生如朝露，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何久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自苦如此？陵始降时，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忽忽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如狂，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自痛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负汉；加以老母系保宫。子卿不欲降，何以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过</a:t>
            </a:r>
            <a:r>
              <a:rPr lang="zh-CN" altLang="en-US" b="1">
                <a:cs typeface="微软雅黑" panose="020B0503020204020204" charset="-122"/>
                <a:sym typeface="+mn-ea"/>
              </a:rPr>
              <a:t>陵？且陛下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春秋</a:t>
            </a:r>
            <a:r>
              <a:rPr lang="zh-CN" altLang="en-US" b="1">
                <a:cs typeface="微软雅黑" panose="020B0503020204020204" charset="-122"/>
                <a:sym typeface="+mn-ea"/>
              </a:rPr>
              <a:t>高，法令</a:t>
            </a:r>
            <a:r>
              <a:rPr lang="zh-CN" altLang="en-US" b="1">
                <a:solidFill>
                  <a:srgbClr val="0000CC"/>
                </a:solidFill>
                <a:cs typeface="微软雅黑" panose="020B0503020204020204" charset="-122"/>
                <a:sym typeface="+mn-ea"/>
              </a:rPr>
              <a:t>亡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常，大臣</a:t>
            </a:r>
            <a:r>
              <a:rPr lang="zh-CN" altLang="en-US" b="1">
                <a:solidFill>
                  <a:srgbClr val="0000CC"/>
                </a:solidFill>
                <a:cs typeface="微软雅黑" panose="020B0503020204020204" charset="-122"/>
                <a:sym typeface="+mn-ea"/>
              </a:rPr>
              <a:t>亡</a:t>
            </a:r>
            <a:r>
              <a:rPr lang="zh-CN" altLang="en-US" b="1">
                <a:cs typeface="微软雅黑" panose="020B0503020204020204" charset="-122"/>
                <a:sym typeface="+mn-ea"/>
              </a:rPr>
              <a:t>罪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夷灭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者数十家，安危不可知。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子卿</a:t>
            </a:r>
            <a:r>
              <a:rPr lang="zh-CN" altLang="en-US" b="1" u="sng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尚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复谁为乎？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愿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听陵计，勿复有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云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！”武曰：“武父子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亡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功德，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皆</a:t>
            </a:r>
            <a:r>
              <a:rPr lang="zh-CN" altLang="en-US" b="1" u="sng">
                <a:solidFill>
                  <a:srgbClr val="000099"/>
                </a:solidFill>
                <a:cs typeface="微软雅黑" panose="020B0503020204020204" charset="-122"/>
                <a:sym typeface="+mn-ea"/>
              </a:rPr>
              <a:t>为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陛下</a:t>
            </a:r>
            <a:r>
              <a:rPr lang="zh-CN" altLang="en-US" b="1" u="sng">
                <a:solidFill>
                  <a:srgbClr val="000099"/>
                </a:solidFill>
                <a:cs typeface="微软雅黑" panose="020B0503020204020204" charset="-122"/>
                <a:sym typeface="+mn-ea"/>
              </a:rPr>
              <a:t>所</a:t>
            </a:r>
            <a:r>
              <a:rPr lang="zh-CN" altLang="en-US" b="1" u="sng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成就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，</a:t>
            </a:r>
            <a:r>
              <a:rPr lang="zh-CN" altLang="en-US" b="1">
                <a:cs typeface="微软雅黑" panose="020B0503020204020204" charset="-122"/>
                <a:sym typeface="+mn-ea"/>
              </a:rPr>
              <a:t>位列将，爵通侯，兄弟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亲近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，常愿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肝脑涂地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。今得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杀身自</a:t>
            </a:r>
            <a:r>
              <a:rPr lang="zh-CN" altLang="en-US" b="1">
                <a:solidFill>
                  <a:srgbClr val="0000FF"/>
                </a:solidFill>
                <a:cs typeface="微软雅黑" panose="020B0503020204020204" charset="-122"/>
                <a:sym typeface="+mn-ea"/>
              </a:rPr>
              <a:t>效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，虽蒙斧钺汤镬，诚甘乐之。臣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事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君，犹子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事</a:t>
            </a:r>
            <a:r>
              <a:rPr lang="zh-CN" altLang="en-US" b="1">
                <a:cs typeface="微软雅黑" panose="020B0503020204020204" charset="-122"/>
                <a:sym typeface="+mn-ea"/>
              </a:rPr>
              <a:t>父也。子为父死，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亡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所恨，愿无复再言。”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2856865" cy="50800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3" name="矩形 2"/>
          <p:cNvSpPr/>
          <p:nvPr/>
        </p:nvSpPr>
        <p:spPr>
          <a:xfrm>
            <a:off x="1402080" y="185039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妹妹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246360" y="1850390"/>
            <a:ext cx="186880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何必久久的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1785" y="2716530"/>
            <a:ext cx="168211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精神恍惚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62855" y="2716530"/>
            <a:ext cx="158686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痛恨自己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0265" y="374840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超过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52420" y="374840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年纪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51575" y="3748405"/>
            <a:ext cx="334010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消灭，全家杀尽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50265" y="462470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还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93340" y="462470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希望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02505" y="4624705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说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246360" y="4551680"/>
            <a:ext cx="186944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栽培，提拔</a:t>
            </a:r>
            <a:endParaRPr lang="zh-CN" altLang="en-US" sz="2400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  <a:p>
            <a:pPr algn="ctr" eaLnBrk="1" latinLnBrk="0" hangingPunct="1"/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68495" y="5542280"/>
            <a:ext cx="168148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亲近之臣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546465" y="5468620"/>
            <a:ext cx="326644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sym typeface="+mn-ea"/>
              </a:rPr>
              <a:t>牺牲生命自己</a:t>
            </a:r>
            <a:r>
              <a:rPr lang="zh-CN" altLang="en-US" sz="2400" b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sym typeface="+mn-ea"/>
              </a:rPr>
              <a:t>奉献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77235" y="647065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侍奉</a:t>
            </a:r>
            <a:endParaRPr lang="zh-CN" altLang="en-US" sz="2400" b="1" strike="noStrike" noProof="1">
              <a:solidFill>
                <a:schemeClr val="bg1"/>
              </a:solidFill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  <a:p>
            <a:pPr algn="ctr" eaLnBrk="1" latinLnBrk="0" hangingPunct="1"/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29713" name="云形标注 29712"/>
          <p:cNvSpPr/>
          <p:nvPr/>
        </p:nvSpPr>
        <p:spPr>
          <a:xfrm>
            <a:off x="1809912" y="3384183"/>
            <a:ext cx="2658669" cy="835439"/>
          </a:xfrm>
          <a:prstGeom prst="cloudCallout">
            <a:avLst>
              <a:gd name="adj1" fmla="val -35454"/>
              <a:gd name="adj2" fmla="val 81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955" b="1" strike="noStrike" noProof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宾语前置</a:t>
            </a:r>
            <a:endParaRPr lang="zh-CN" altLang="en-US" sz="2955" b="1" strike="noStrike" noProof="1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</p:txBody>
      </p:sp>
      <p:sp>
        <p:nvSpPr>
          <p:cNvPr id="29717" name="云形标注 29716"/>
          <p:cNvSpPr/>
          <p:nvPr/>
        </p:nvSpPr>
        <p:spPr>
          <a:xfrm>
            <a:off x="10117851" y="3586480"/>
            <a:ext cx="2126265" cy="760098"/>
          </a:xfrm>
          <a:prstGeom prst="cloudCallout">
            <a:avLst>
              <a:gd name="adj1" fmla="val -15042"/>
              <a:gd name="adj2" fmla="val 815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955" b="1" strike="noStrike" noProof="1">
                <a:solidFill>
                  <a:srgbClr val="CC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被动句</a:t>
            </a:r>
            <a:endParaRPr lang="zh-CN" altLang="en-US" sz="2955" b="1" strike="noStrike" noProof="1">
              <a:solidFill>
                <a:srgbClr val="CC00CC"/>
              </a:solidFill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9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9" presetClass="entr" presetSubtype="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4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96" dur="2000"/>
                                        <p:tgtEl>
                                          <p:spTgt spid="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29" presetClass="entr" presetSubtype="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29" presetClass="entr" presetSubtype="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29" presetClass="entr" presetSubtype="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6"/>
      <p:bldP spid="3" grpId="0" animBg="1"/>
      <p:bldP spid="4" grpId="1" animBg="1"/>
      <p:bldP spid="5" grpId="2" animBg="1"/>
      <p:bldP spid="9" grpId="3" animBg="1"/>
      <p:bldP spid="10" grpId="4" animBg="1"/>
      <p:bldP spid="11" grpId="5" animBg="1"/>
      <p:bldP spid="12" grpId="6" animBg="1"/>
      <p:bldP spid="13" grpId="7" animBg="1"/>
      <p:bldP spid="14" grpId="8" animBg="1"/>
      <p:bldP spid="15" grpId="9" animBg="1"/>
      <p:bldP spid="17" grpId="10" animBg="1"/>
      <p:bldP spid="18" grpId="11" animBg="1"/>
      <p:bldP spid="19" grpId="12" animBg="1"/>
      <p:bldP spid="22" grpId="13" animBg="1"/>
      <p:bldP spid="29713" grpId="14" animBg="1"/>
      <p:bldP spid="29717" grpId="15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8556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253490"/>
            <a:ext cx="11884660" cy="587819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eaLnBrk="1" latinLnBrk="0" hangingPunct="1">
              <a:lnSpc>
                <a:spcPct val="150000"/>
              </a:lnSpc>
            </a:pPr>
            <a:r>
              <a:rPr lang="zh-CN" altLang="en-US" b="1" u="sng">
                <a:solidFill>
                  <a:srgbClr val="00CC99"/>
                </a:solidFill>
                <a:cs typeface="微软雅黑" panose="020B0503020204020204" charset="-122"/>
                <a:sym typeface="+mn-ea"/>
              </a:rPr>
              <a:t>人生像早晨的露水，何必长久地像这样折磨自己</a:t>
            </a:r>
            <a:r>
              <a:rPr lang="zh-CN" altLang="en-US" b="1">
                <a:solidFill>
                  <a:srgbClr val="00CC99"/>
                </a:solidFill>
                <a:cs typeface="微软雅黑" panose="020B0503020204020204" charset="-122"/>
                <a:sym typeface="+mn-ea"/>
              </a:rPr>
              <a:t>！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我刚投降时，精神恍惚，好像要发狂，自己痛心对不起汉廷，加上老母关押在保宫，你不想投降的心情，怎能超过当时我李陵呢！并且皇上年纪大了，法令随时变更，大臣无罪而全家被杀的有十几家，安危不可预料。你还打算为谁守节呢？希望你听从我的劝告，不要再说什么了！” 苏武说：“我苏武父子无功劳和恩德，都是皇帝栽培提拔的，官职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升到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列将，爵位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封为</a:t>
            </a:r>
            <a:r>
              <a:rPr lang="zh-CN" altLang="en-US" b="1">
                <a:cs typeface="微软雅黑" panose="020B0503020204020204" charset="-122"/>
                <a:sym typeface="+mn-ea"/>
              </a:rPr>
              <a:t>通侯，兄弟三人都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是皇帝的亲近之臣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</a:t>
            </a:r>
            <a:r>
              <a:rPr lang="zh-CN" altLang="en-US" b="1" u="sng">
                <a:solidFill>
                  <a:srgbClr val="00CC99"/>
                </a:solidFill>
                <a:cs typeface="微软雅黑" panose="020B0503020204020204" charset="-122"/>
                <a:sym typeface="+mn-ea"/>
              </a:rPr>
              <a:t>常常希望为朝庭献出生命。现在得到牺牲生命自己奉献的机会，即使遭受斧钺和汤镬的极刑，的确甘心乐意。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大臣侍奉君王，就像儿子侍奉父亲，儿子为父亲而死，没有遗憾的，希望你不要再说了！”</a:t>
            </a:r>
            <a:endParaRPr lang="zh-CN" altLang="en-US" b="1" strike="noStrike">
              <a:solidFill>
                <a:srgbClr val="FF000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066165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ts val="718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陵与武饮数日，复曰：“子卿</a:t>
            </a:r>
            <a:r>
              <a:rPr lang="zh-CN" altLang="en-US" b="1">
                <a:solidFill>
                  <a:srgbClr val="CC0000"/>
                </a:solidFill>
                <a:latin typeface="+mj-ea"/>
                <a:ea typeface="+mj-ea"/>
                <a:cs typeface="+mj-ea"/>
                <a:sym typeface="+mn-ea"/>
              </a:rPr>
              <a:t>壹听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陵言。”武曰：“自</a:t>
            </a:r>
            <a:r>
              <a:rPr lang="zh-CN" altLang="en-US" b="1">
                <a:solidFill>
                  <a:srgbClr val="CC0000"/>
                </a:solidFill>
                <a:latin typeface="+mj-ea"/>
                <a:ea typeface="+mj-ea"/>
                <a:cs typeface="+mj-ea"/>
                <a:sym typeface="+mn-ea"/>
              </a:rPr>
              <a:t>分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已死久矣！王必欲</a:t>
            </a:r>
            <a:r>
              <a:rPr lang="zh-CN" altLang="en-US" b="1">
                <a:solidFill>
                  <a:srgbClr val="0000CC"/>
                </a:solidFill>
                <a:latin typeface="+mj-ea"/>
                <a:ea typeface="+mj-ea"/>
                <a:cs typeface="+mj-ea"/>
                <a:sym typeface="+mn-ea"/>
              </a:rPr>
              <a:t>降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武，请</a:t>
            </a:r>
            <a:r>
              <a:rPr lang="zh-CN" altLang="en-US" b="1">
                <a:solidFill>
                  <a:srgbClr val="CC0000"/>
                </a:solidFill>
                <a:latin typeface="+mj-ea"/>
                <a:ea typeface="+mj-ea"/>
                <a:cs typeface="+mj-ea"/>
                <a:sym typeface="+mn-ea"/>
              </a:rPr>
              <a:t>毕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今日之</a:t>
            </a:r>
            <a:r>
              <a:rPr lang="zh-CN" altLang="en-US" b="1">
                <a:solidFill>
                  <a:srgbClr val="CC0000"/>
                </a:solidFill>
                <a:latin typeface="+mj-ea"/>
                <a:ea typeface="+mj-ea"/>
                <a:cs typeface="+mj-ea"/>
                <a:sym typeface="+mn-ea"/>
              </a:rPr>
              <a:t>驩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，</a:t>
            </a:r>
            <a:r>
              <a:rPr lang="zh-CN" altLang="en-US" b="1" u="sng">
                <a:solidFill>
                  <a:srgbClr val="FF3300"/>
                </a:solidFill>
                <a:latin typeface="+mj-ea"/>
                <a:ea typeface="+mj-ea"/>
                <a:cs typeface="+mj-ea"/>
                <a:sym typeface="+mn-ea"/>
              </a:rPr>
              <a:t>效死</a:t>
            </a:r>
            <a:r>
              <a:rPr lang="zh-CN" altLang="en-US" b="1" u="sng">
                <a:latin typeface="+mj-ea"/>
                <a:ea typeface="+mj-ea"/>
                <a:cs typeface="+mj-ea"/>
                <a:sym typeface="+mn-ea"/>
              </a:rPr>
              <a:t>于前！”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陵见其至诚，</a:t>
            </a:r>
            <a:r>
              <a:rPr lang="zh-CN" altLang="en-US" b="1">
                <a:solidFill>
                  <a:srgbClr val="CC0000"/>
                </a:solidFill>
                <a:latin typeface="+mj-ea"/>
                <a:ea typeface="+mj-ea"/>
                <a:cs typeface="+mj-ea"/>
                <a:sym typeface="+mn-ea"/>
              </a:rPr>
              <a:t>喟然叹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曰：“嗟呼！义士！陵与卫律之罪上通于天！”因泣下</a:t>
            </a:r>
            <a:r>
              <a:rPr lang="zh-CN" altLang="en-US" b="1">
                <a:solidFill>
                  <a:srgbClr val="CC0000"/>
                </a:solidFill>
                <a:latin typeface="+mj-ea"/>
                <a:ea typeface="+mj-ea"/>
                <a:cs typeface="+mj-ea"/>
                <a:sym typeface="+mn-ea"/>
              </a:rPr>
              <a:t>霑衿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，与武</a:t>
            </a:r>
            <a:r>
              <a:rPr lang="zh-CN" altLang="en-US" b="1">
                <a:solidFill>
                  <a:srgbClr val="CC0000"/>
                </a:solidFill>
                <a:latin typeface="+mj-ea"/>
                <a:ea typeface="+mj-ea"/>
                <a:cs typeface="+mj-ea"/>
                <a:sym typeface="+mn-ea"/>
              </a:rPr>
              <a:t>决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去。</a:t>
            </a:r>
            <a:endParaRPr lang="zh-CN" altLang="en-US" b="1" strike="noStrike">
              <a:solidFill>
                <a:srgbClr val="808080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2992120" cy="50800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4" name="矩形 3"/>
          <p:cNvSpPr/>
          <p:nvPr/>
        </p:nvSpPr>
        <p:spPr>
          <a:xfrm>
            <a:off x="4825365" y="237363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听一听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73440" y="2373630"/>
            <a:ext cx="193167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料想，断定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4075" y="3398520"/>
            <a:ext cx="192151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尽，结束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65910" y="4159885"/>
            <a:ext cx="240093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通“欢”，欢聚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343400" y="3398520"/>
            <a:ext cx="201422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eaLnBrk="1" latinLnBrk="0" hangingPunct="1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sym typeface="+mn-ea"/>
              </a:rPr>
              <a:t>奉献生命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639050" y="339852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感叹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75585" y="4999355"/>
            <a:ext cx="385127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即“沾襟”，沾湿了衣襟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93865" y="4248785"/>
            <a:ext cx="24104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同“诀”，辞别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31757" name="云形标注 31756"/>
          <p:cNvSpPr/>
          <p:nvPr/>
        </p:nvSpPr>
        <p:spPr>
          <a:xfrm>
            <a:off x="3966845" y="3014980"/>
            <a:ext cx="3153410" cy="819150"/>
          </a:xfrm>
          <a:prstGeom prst="cloudCallout">
            <a:avLst>
              <a:gd name="adj1" fmla="val -57981"/>
              <a:gd name="adj2" fmla="val 7085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955" b="1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状语后置</a:t>
            </a:r>
            <a:endParaRPr lang="zh-CN" altLang="en-US" sz="2955" b="1" strike="noStrike" noProof="1"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9"/>
      <p:bldP spid="4" grpId="0" animBg="1"/>
      <p:bldP spid="5" grpId="1" animBg="1"/>
      <p:bldP spid="9" grpId="2" animBg="1"/>
      <p:bldP spid="10" grpId="3" animBg="1"/>
      <p:bldP spid="11" grpId="4" animBg="1"/>
      <p:bldP spid="12" grpId="5" animBg="1"/>
      <p:bldP spid="13" grpId="6" animBg="1"/>
      <p:bldP spid="14" grpId="7" animBg="1"/>
      <p:bldP spid="31757" grpId="8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8556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253490"/>
            <a:ext cx="11884660" cy="587819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eaLnBrk="1" latinLnBrk="0" hangingPunct="1">
              <a:lnSpc>
                <a:spcPct val="200000"/>
              </a:lnSpc>
            </a:pP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李陵与苏武共饮了几天，又说：“你一定要听从我的话。”苏武说：“我料定自己已经是死去的人了！单于一定要逼迫我投降，那么就请结束今天的欢聚，让我在你的面前死！”李陵见苏武对朝廷如此真诚，慨然长叹道：“啊，义士！我李陵与卫律的罪恶，上能达天！”</a:t>
            </a:r>
            <a:r>
              <a:rPr lang="zh-CN" altLang="en-US" b="1">
                <a:solidFill>
                  <a:srgbClr val="FF3300"/>
                </a:solidFill>
                <a:latin typeface="+mj-ea"/>
                <a:ea typeface="+mj-ea"/>
                <a:cs typeface="+mj-ea"/>
                <a:sym typeface="+mn-ea"/>
              </a:rPr>
              <a:t>于是</a:t>
            </a:r>
            <a:r>
              <a:rPr lang="zh-CN" altLang="en-US" b="1">
                <a:latin typeface="+mj-ea"/>
                <a:ea typeface="+mj-ea"/>
                <a:cs typeface="+mj-ea"/>
                <a:sym typeface="+mn-ea"/>
              </a:rPr>
              <a:t>眼泪直流，浸湿了衣襟，告别苏武离开。</a:t>
            </a:r>
            <a:endParaRPr lang="zh-CN" altLang="en-US" b="1" strike="noStrike">
              <a:solidFill>
                <a:srgbClr val="FF0000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055370"/>
            <a:ext cx="11884660" cy="549275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ts val="718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None/>
            </a:pPr>
            <a:r>
              <a:rPr lang="zh-CN" altLang="en-US" b="1">
                <a:cs typeface="微软雅黑" panose="020B0503020204020204" charset="-122"/>
                <a:sym typeface="+mn-ea"/>
              </a:rPr>
              <a:t>昭帝即位。数年，匈奴与汉和亲。汉求武等。匈奴</a:t>
            </a:r>
            <a:r>
              <a:rPr lang="zh-CN" altLang="en-US" b="1">
                <a:solidFill>
                  <a:srgbClr val="FF3300"/>
                </a:solidFill>
                <a:cs typeface="微软雅黑" panose="020B0503020204020204" charset="-122"/>
                <a:sym typeface="+mn-ea"/>
              </a:rPr>
              <a:t>诡言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武死。后汉使复至匈奴。常惠请其守者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与俱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，得夜见汉使，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具</a:t>
            </a:r>
            <a:r>
              <a:rPr lang="zh-CN" altLang="en-US" b="1">
                <a:cs typeface="微软雅黑" panose="020B0503020204020204" charset="-122"/>
                <a:sym typeface="+mn-ea"/>
              </a:rPr>
              <a:t>自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陈道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。教使者谓单于，言：“</a:t>
            </a:r>
            <a:r>
              <a:rPr lang="zh-CN" altLang="en-US" b="1" u="sng">
                <a:cs typeface="微软雅黑" panose="020B0503020204020204" charset="-122"/>
                <a:sym typeface="+mn-ea"/>
              </a:rPr>
              <a:t>天子射上林中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，得雁，足有系帛书，言武等在某泽中。”使者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大喜</a:t>
            </a:r>
            <a:r>
              <a:rPr lang="zh-CN" altLang="en-US" b="1">
                <a:cs typeface="微软雅黑" panose="020B0503020204020204" charset="-122"/>
                <a:sym typeface="+mn-ea"/>
              </a:rPr>
              <a:t>，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如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惠语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以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让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单于。单于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视</a:t>
            </a:r>
            <a:r>
              <a:rPr lang="zh-CN" altLang="en-US" b="1">
                <a:cs typeface="微软雅黑" panose="020B0503020204020204" charset="-122"/>
                <a:sym typeface="+mn-ea"/>
              </a:rPr>
              <a:t>左右而惊，</a:t>
            </a:r>
            <a:r>
              <a:rPr lang="zh-CN" altLang="en-US" b="1">
                <a:solidFill>
                  <a:schemeClr val="tx1"/>
                </a:solidFill>
                <a:cs typeface="微软雅黑" panose="020B0503020204020204" charset="-122"/>
                <a:sym typeface="+mn-ea"/>
              </a:rPr>
              <a:t>谢</a:t>
            </a:r>
            <a:r>
              <a:rPr lang="zh-CN" altLang="en-US" b="1">
                <a:cs typeface="微软雅黑" panose="020B0503020204020204" charset="-122"/>
                <a:sym typeface="+mn-ea"/>
              </a:rPr>
              <a:t>汉使曰：“武等</a:t>
            </a:r>
            <a:r>
              <a:rPr lang="zh-CN" altLang="en-US" b="1">
                <a:solidFill>
                  <a:srgbClr val="CC0000"/>
                </a:solidFill>
                <a:cs typeface="微软雅黑" panose="020B0503020204020204" charset="-122"/>
                <a:sym typeface="+mn-ea"/>
              </a:rPr>
              <a:t>实在</a:t>
            </a:r>
            <a:r>
              <a:rPr lang="zh-CN" altLang="en-US" b="1">
                <a:cs typeface="微软雅黑" panose="020B0503020204020204" charset="-122"/>
                <a:sym typeface="+mn-ea"/>
              </a:rPr>
              <a:t>。”</a:t>
            </a:r>
            <a:endParaRPr lang="zh-CN" altLang="en-US" b="1" strike="noStrike">
              <a:solidFill>
                <a:srgbClr val="808080"/>
              </a:solidFill>
              <a:cs typeface="微软雅黑" panose="020B0503020204020204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3575685" cy="508000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3" name="矩形 2"/>
          <p:cNvSpPr/>
          <p:nvPr/>
        </p:nvSpPr>
        <p:spPr>
          <a:xfrm>
            <a:off x="7868920" y="2778760"/>
            <a:ext cx="121158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欺骗说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 flipH="1">
            <a:off x="936625" y="3675380"/>
            <a:ext cx="371983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与之俱，（省略句）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60975" y="367538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详细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564630" y="3675380"/>
            <a:ext cx="184785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陈述说明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13470" y="4603750"/>
            <a:ext cx="171323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依照，按照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652760" y="4603750"/>
            <a:ext cx="119126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责备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36625" y="5490210"/>
            <a:ext cx="1490345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看，环顾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36260" y="5490210"/>
            <a:ext cx="1535430" cy="435610"/>
          </a:xfrm>
          <a:prstGeom prst="rect">
            <a:avLst/>
          </a:prstGeom>
          <a:solidFill>
            <a:srgbClr val="AACFA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400" b="1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sym typeface="+mn-ea"/>
              </a:rPr>
              <a:t>确实活着</a:t>
            </a:r>
            <a:endParaRPr lang="zh-CN" altLang="en-US" sz="2400" b="1" strike="noStrike" noProof="1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itchFamily="34" charset="0"/>
              <a:ea typeface="黑体" panose="02010609060101010101" charset="-122"/>
              <a:cs typeface="+mn-cs"/>
            </a:endParaRPr>
          </a:p>
        </p:txBody>
      </p:sp>
      <p:sp>
        <p:nvSpPr>
          <p:cNvPr id="33802" name="云形标注 33801"/>
          <p:cNvSpPr/>
          <p:nvPr/>
        </p:nvSpPr>
        <p:spPr>
          <a:xfrm>
            <a:off x="9260983" y="2880406"/>
            <a:ext cx="3264738" cy="795257"/>
          </a:xfrm>
          <a:prstGeom prst="cloudCallout">
            <a:avLst>
              <a:gd name="adj1" fmla="val -61796"/>
              <a:gd name="adj2" fmla="val -684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pPr algn="ctr" fontAlgn="base"/>
            <a:r>
              <a:rPr lang="zh-CN" altLang="en-US" sz="2530" b="1" strike="noStrike" noProof="1">
                <a:effectLst>
                  <a:outerShdw blurRad="38100" dist="38100" dir="2700000">
                    <a:srgbClr val="000000"/>
                  </a:outerShdw>
                </a:effectLst>
                <a:latin typeface="Arial" pitchFamily="34" charset="0"/>
                <a:ea typeface="黑体" panose="02010609060101010101" charset="-122"/>
                <a:cs typeface="+mn-cs"/>
              </a:rPr>
              <a:t>倒装、省略句</a:t>
            </a:r>
            <a:endParaRPr lang="zh-CN" altLang="en-US" sz="2530" b="1" strike="noStrike" noProof="1">
              <a:effectLst>
                <a:outerShdw blurRad="38100" dist="38100" dir="2700000">
                  <a:srgbClr val="000000"/>
                </a:outerShdw>
              </a:effectLst>
              <a:latin typeface="Arial" pitchFamily="34" charset="0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9" presetClass="entr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9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9"/>
      <p:bldP spid="3" grpId="0" animBg="1"/>
      <p:bldP spid="4" grpId="1" animBg="1"/>
      <p:bldP spid="5" grpId="2" animBg="1"/>
      <p:bldP spid="9" grpId="3" animBg="1"/>
      <p:bldP spid="10" grpId="4" animBg="1"/>
      <p:bldP spid="11" grpId="5" animBg="1"/>
      <p:bldP spid="12" grpId="6" animBg="1"/>
      <p:bldP spid="14" grpId="7" animBg="1"/>
      <p:bldP spid="33802" grpId="8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308556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87045" y="1253490"/>
            <a:ext cx="11884660" cy="587819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/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eaLnBrk="1" latinLnBrk="0" hangingPunct="1">
              <a:lnSpc>
                <a:spcPct val="200000"/>
              </a:lnSpc>
            </a:pPr>
            <a:r>
              <a:rPr lang="zh-CN" altLang="en-US" b="1">
                <a:solidFill>
                  <a:schemeClr val="accent5">
                    <a:lumMod val="50000"/>
                  </a:schemeClr>
                </a:solidFill>
                <a:latin typeface="+mj-ea"/>
                <a:ea typeface="+mj-ea"/>
                <a:cs typeface="+mj-ea"/>
                <a:sym typeface="+mn-ea"/>
              </a:rPr>
              <a:t>汉昭帝登位，几年后，匈奴与汉朝和亲。汉廷寻求苏武等人，匈奴撒谎说苏武已死。后来汉使者又到匈奴，常惠请求看守他的人同他一起去，在夜晚见到了汉使，自己详细地述说了几年来的情况。告诉汉使者要他对单于说：“天子在上林苑中射猎，射得一只大雁，脚上系着帛书，上面说苏武等人在北海。”汉使者万分高兴，按照常惠所教的话责问单于。单于看着身边的人十分惊讶，向汉使道歉说：“苏武等人的确还活着。”</a:t>
            </a:r>
            <a:endParaRPr lang="zh-CN" altLang="en-US" b="1" strike="noStrike">
              <a:solidFill>
                <a:srgbClr val="FF0000"/>
              </a:solidFill>
              <a:latin typeface="+mj-ea"/>
              <a:ea typeface="+mj-ea"/>
              <a:cs typeface="+mj-ea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2825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3600" b="1" strike="noStrike" spc="300">
                <a:solidFill>
                  <a:srgbClr val="FFFFFF"/>
                </a:solidFill>
              </a:rPr>
              <a:t>文本解读</a:t>
            </a:r>
          </a:p>
        </p:txBody>
      </p:sp>
      <p:sp>
        <p:nvSpPr>
          <p:cNvPr id="149505" name="文本框 35841"/>
          <p:cNvSpPr txBox="1"/>
          <p:nvPr/>
        </p:nvSpPr>
        <p:spPr>
          <a:xfrm>
            <a:off x="1277144" y="1666493"/>
            <a:ext cx="3505826" cy="487172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955" b="1">
                <a:latin typeface="微软雅黑" panose="020B0503020204020204" charset="-122"/>
                <a:ea typeface="微软雅黑"/>
              </a:rPr>
              <a:t>单于召会武官属，前以降及物故，凡随武还者九人。武以始元六年春至京师。武留匈奴凡十九岁，始以强壮出，及还，须发尽白。</a:t>
            </a:r>
            <a:r>
              <a:rPr lang="zh-CN" altLang="en-US" sz="100" b="1">
                <a:latin typeface="Arial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149506" name="文本框 35842"/>
          <p:cNvSpPr txBox="1"/>
          <p:nvPr/>
        </p:nvSpPr>
        <p:spPr>
          <a:xfrm>
            <a:off x="6073140" y="1666240"/>
            <a:ext cx="4926330" cy="4871720"/>
          </a:xfrm>
          <a:prstGeom prst="rect">
            <a:avLst/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anchor="t">
            <a:spAutoFit/>
          </a:bodyPr>
          <a:lstStyle/>
          <a:p>
            <a:pPr eaLnBrk="1" latinLnBrk="0" hangingPunct="1">
              <a:lnSpc>
                <a:spcPct val="150000"/>
              </a:lnSpc>
              <a:spcBef>
                <a:spcPct val="0"/>
              </a:spcBef>
            </a:pPr>
            <a:r>
              <a:rPr lang="zh-CN" altLang="en-US" sz="2955" b="1">
                <a:solidFill>
                  <a:srgbClr val="0070C0"/>
                </a:solidFill>
                <a:latin typeface="微软雅黑" panose="020B0503020204020204" charset="-122"/>
                <a:ea typeface="微软雅黑"/>
              </a:rPr>
              <a:t>单于召集苏武的随行人员，除了以前已经投降和死亡的，总共跟随苏武回来的有九人。苏武在始元六年春回到京师。苏武被扣留在匈奴共十九年，当初壮年出使，等到回来，胡须头发全都白了。</a:t>
            </a:r>
            <a:r>
              <a:rPr lang="zh-CN" altLang="en-US" sz="100" b="1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49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49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9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5" grpId="1" animBg="1"/>
      <p:bldP spid="14950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6" name="矩形 15"/>
          <p:cNvSpPr/>
          <p:nvPr>
            <p:custDataLst>
              <p:tags r:id="rId4"/>
            </p:custDataLst>
          </p:nvPr>
        </p:nvSpPr>
        <p:spPr>
          <a:xfrm>
            <a:off x="825098" y="414776"/>
            <a:ext cx="11342914" cy="60052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90000" sy="90000" algn="c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rgbClr val="FFFFFF"/>
              </a:solidFill>
              <a:latin typeface="微软雅黑" charset="-122"/>
              <a:ea typeface="微软雅黑" charset="-122"/>
              <a:sym typeface="Arial" pitchFamily="34" charset="0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1003935" y="920841"/>
            <a:ext cx="1137617" cy="992688"/>
            <a:chOff x="1168400" y="1347856"/>
            <a:chExt cx="723913" cy="631688"/>
          </a:xfrm>
          <a:solidFill>
            <a:schemeClr val="bg1">
              <a:lumMod val="95000"/>
            </a:schemeClr>
          </a:solidFill>
        </p:grpSpPr>
        <p:sp>
          <p:nvSpPr>
            <p:cNvPr id="21" name="任意多边形: 形状 20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800">
                <a:solidFill>
                  <a:srgbClr val="FFFFFF"/>
                </a:solidFill>
                <a:latin typeface="微软雅黑" charset="-122"/>
                <a:ea typeface="微软雅黑" charset="-122"/>
                <a:sym typeface="Arial" pitchFamily="34" charset="0"/>
              </a:endParaRPr>
            </a:p>
          </p:txBody>
        </p:sp>
        <p:sp>
          <p:nvSpPr>
            <p:cNvPr id="22" name="任意多边形: 形状 21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itchFamily="34" charset="0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259330" y="1283298"/>
            <a:ext cx="10566400" cy="624840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404040"/>
                </a:solidFill>
                <a:latin typeface="微软雅黑" panose="020B0503020204020204" charset="-122"/>
                <a:ea typeface="微软雅黑"/>
              </a:rPr>
              <a:t>分析探究</a:t>
            </a: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2379980" y="2904490"/>
            <a:ext cx="8907145" cy="6096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0" lvl="0" indent="0" algn="l" fontAlgn="ctr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 typeface="WPSCM-1123-Alphabet" pitchFamily="2" charset="0"/>
              <a:buNone/>
            </a:pPr>
            <a:r>
              <a:rPr lang="zh-CN" altLang="en-US" sz="2800" b="1" u="none" strike="noStrike" baseline="0">
                <a:solidFill>
                  <a:srgbClr val="009D85"/>
                </a:solidFill>
                <a:uLnTx/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以典型环境和细节描写表现人物。</a:t>
            </a:r>
          </a:p>
          <a:p>
            <a:pPr marL="360045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 typeface="WPSCM-1123-Alphabet" pitchFamily="2" charset="0"/>
              <a:buNone/>
              <a:defRPr/>
            </a:pPr>
            <a:endParaRPr lang="zh-CN" altLang="en-US" sz="2800" b="1" u="none" strike="noStrike" baseline="0">
              <a:solidFill>
                <a:srgbClr val="009D85"/>
              </a:solidFill>
              <a:uLnTx/>
              <a:uFillTx/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23" name="任意多边形: 形状 2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946235" y="6304027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itchFamily="34" charset="0"/>
            </a:endParaRPr>
          </a:p>
        </p:txBody>
      </p:sp>
      <p:sp>
        <p:nvSpPr>
          <p:cNvPr id="24" name="任意多边形: 形状 23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1794411" y="805081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2259330" y="2068195"/>
            <a:ext cx="9148445" cy="773430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000" b="1" u="none" strike="noStrike" baseline="0">
                <a:solidFill>
                  <a:srgbClr val="FF0000"/>
                </a:solidFill>
                <a:uLnTx/>
                <a:uFillTx/>
                <a:cs typeface="微软雅黑" panose="020B0503020204020204" charset="-122"/>
              </a:rPr>
              <a:t>如何刻画苏武形象？在写作上有何特色？</a:t>
            </a:r>
            <a:r>
              <a:rPr lang="zh-CN" altLang="en-US" sz="2000" b="1" u="none" strike="noStrike" baseline="0">
                <a:solidFill>
                  <a:srgbClr val="404040"/>
                </a:solidFill>
                <a:uLnTx/>
                <a:uFillTx/>
                <a:cs typeface="微软雅黑" panose="020B0503020204020204" charset="-122"/>
              </a:rPr>
              <a:t>  </a:t>
            </a: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1975485" y="3696335"/>
            <a:ext cx="8907145" cy="3154045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045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 typeface="WPSCM-1123-Alphabet" pitchFamily="2" charset="0"/>
              <a:buNone/>
              <a:defRPr/>
            </a:pPr>
            <a:r>
              <a:rPr lang="zh-CN" altLang="en-US" sz="2400" b="1" u="none" strike="noStrike" baseline="0">
                <a:solidFill>
                  <a:srgbClr val="404040"/>
                </a:solidFill>
                <a:uLnTx/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苏武出使匈奴，被扣幽禁。在他周围有单于、卫律、张胜、李凌。而冰天雪地廪食不至的北海牧羊，苏武更是被置之死地。这些典型的环境描写，把苏武这个人物推到了矛盾斗争的风口浪尖上，让人物性格得以淋漓尽致的展示。作者又通过一些细节描写，充分表现出苏武不屈的民族气节。     </a:t>
            </a:r>
          </a:p>
          <a:p>
            <a:pPr marL="360045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 typeface="WPSCM-1123-Alphabet" pitchFamily="2" charset="0"/>
              <a:buNone/>
              <a:defRPr/>
            </a:pPr>
            <a:r>
              <a:rPr lang="zh-CN" altLang="en-US" sz="2400" b="1" u="none" strike="noStrike" baseline="0">
                <a:solidFill>
                  <a:srgbClr val="009D85"/>
                </a:solidFill>
                <a:uLnTx/>
                <a:uFillTx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例：武不动   不应   骂  杖汉节牧羊，卧起操持，节旄尽落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7" grpId="2"/>
      <p:bldP spid="3" grpId="1"/>
      <p:bldP spid="2" grpId="3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6" name="矩形 15"/>
          <p:cNvSpPr/>
          <p:nvPr>
            <p:custDataLst>
              <p:tags r:id="rId4"/>
            </p:custDataLst>
          </p:nvPr>
        </p:nvSpPr>
        <p:spPr>
          <a:xfrm>
            <a:off x="825098" y="414776"/>
            <a:ext cx="11342914" cy="60052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90000" sy="90000" algn="c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itchFamily="34" charset="0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1003935" y="920841"/>
            <a:ext cx="1137617" cy="992688"/>
            <a:chOff x="1168400" y="1347856"/>
            <a:chExt cx="723913" cy="631688"/>
          </a:xfrm>
          <a:solidFill>
            <a:schemeClr val="bg1">
              <a:lumMod val="95000"/>
            </a:schemeClr>
          </a:solidFill>
        </p:grpSpPr>
        <p:sp>
          <p:nvSpPr>
            <p:cNvPr id="21" name="任意多边形: 形状 20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itchFamily="34" charset="0"/>
              </a:endParaRPr>
            </a:p>
          </p:txBody>
        </p:sp>
        <p:sp>
          <p:nvSpPr>
            <p:cNvPr id="22" name="任意多边形: 形状 21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itchFamily="34" charset="0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259330" y="414618"/>
            <a:ext cx="10566400" cy="624840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404040"/>
                </a:solidFill>
                <a:latin typeface="微软雅黑" panose="020B0503020204020204" charset="-122"/>
                <a:ea typeface="微软雅黑"/>
              </a:rPr>
              <a:t>分析探究</a:t>
            </a: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906905" y="1769745"/>
            <a:ext cx="8907145" cy="6096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 lnSpcReduction="20000"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045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 typeface="WPSCM-1123-Alphabet" pitchFamily="2" charset="0"/>
              <a:buNone/>
              <a:defRPr/>
            </a:pPr>
            <a:r>
              <a:rPr lang="zh-CN" altLang="en-US" sz="2800" b="1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对比中凸现人物性格</a:t>
            </a:r>
            <a:endParaRPr lang="zh-CN" altLang="en-US" sz="2800" b="1">
              <a:solidFill>
                <a:srgbClr val="00B0F0"/>
              </a:solidFill>
              <a:latin typeface="+mj-ea"/>
              <a:ea typeface="+mj-ea"/>
            </a:endParaRPr>
          </a:p>
          <a:p>
            <a:pPr marL="360045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 typeface="WPSCM-1123-Alphabet" pitchFamily="2" charset="0"/>
              <a:buNone/>
              <a:defRPr/>
            </a:pPr>
            <a:endParaRPr lang="zh-CN" altLang="en-US" sz="2800" b="1" u="none" strike="noStrike" baseline="0">
              <a:solidFill>
                <a:srgbClr val="00B0F0"/>
              </a:solidFill>
              <a:uLnTx/>
              <a:uFillTx/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3" name="任意多边形: 形状 2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946235" y="6304027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itchFamily="34" charset="0"/>
            </a:endParaRPr>
          </a:p>
        </p:txBody>
      </p:sp>
      <p:sp>
        <p:nvSpPr>
          <p:cNvPr id="24" name="任意多边形: 形状 23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1794411" y="805081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2259330" y="1139825"/>
            <a:ext cx="9148445" cy="773430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000" b="1" u="none" strike="noStrike" baseline="0">
                <a:solidFill>
                  <a:srgbClr val="FF0000"/>
                </a:solidFill>
                <a:uLnTx/>
                <a:uFillTx/>
                <a:cs typeface="微软雅黑" panose="020B0503020204020204" charset="-122"/>
              </a:rPr>
              <a:t>如何刻画苏武形象？在写作上有何特色？</a:t>
            </a:r>
            <a:r>
              <a:rPr lang="zh-CN" altLang="en-US" sz="2000" b="1" u="none" strike="noStrike" baseline="0">
                <a:solidFill>
                  <a:srgbClr val="404040"/>
                </a:solidFill>
                <a:uLnTx/>
                <a:uFillTx/>
                <a:cs typeface="微软雅黑" panose="020B0503020204020204" charset="-122"/>
              </a:rPr>
              <a:t>  </a:t>
            </a:r>
          </a:p>
        </p:txBody>
      </p:sp>
      <p:sp>
        <p:nvSpPr>
          <p:cNvPr id="164866" name="Text Box 2"/>
          <p:cNvSpPr txBox="1"/>
          <p:nvPr/>
        </p:nvSpPr>
        <p:spPr>
          <a:xfrm>
            <a:off x="824653" y="3157787"/>
            <a:ext cx="1784723" cy="336105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eaLnBrk="1" latinLnBrk="0" hangingPunct="1">
              <a:lnSpc>
                <a:spcPts val="4250"/>
              </a:lnSpc>
            </a:pPr>
            <a:r>
              <a:rPr lang="en-US" altLang="zh-CN" sz="2955" b="1">
                <a:solidFill>
                  <a:srgbClr val="0000FF"/>
                </a:solidFill>
                <a:latin typeface="+mj-ea"/>
                <a:ea typeface="+mj-ea"/>
                <a:cs typeface="+mj-ea"/>
              </a:rPr>
              <a:t>(1)</a:t>
            </a:r>
            <a:r>
              <a:rPr lang="zh-CN" altLang="en-US" sz="2955" b="1">
                <a:solidFill>
                  <a:srgbClr val="0000FF"/>
                </a:solidFill>
                <a:latin typeface="+mj-ea"/>
                <a:ea typeface="+mj-ea"/>
                <a:cs typeface="+mj-ea"/>
              </a:rPr>
              <a:t>张胜</a:t>
            </a:r>
          </a:p>
          <a:p>
            <a:pPr eaLnBrk="1" latinLnBrk="0" hangingPunct="1">
              <a:lnSpc>
                <a:spcPts val="4250"/>
              </a:lnSpc>
            </a:pPr>
            <a:r>
              <a:rPr lang="zh-CN" altLang="en-US" sz="2955" b="1">
                <a:solidFill>
                  <a:srgbClr val="0000FF"/>
                </a:solidFill>
                <a:latin typeface="+mj-ea"/>
                <a:ea typeface="+mj-ea"/>
                <a:cs typeface="+mj-ea"/>
              </a:rPr>
              <a:t>    苏武</a:t>
            </a:r>
          </a:p>
          <a:p>
            <a:pPr eaLnBrk="1" latinLnBrk="0" hangingPunct="1">
              <a:lnSpc>
                <a:spcPts val="4250"/>
              </a:lnSpc>
            </a:pPr>
            <a:r>
              <a:rPr lang="en-US" altLang="zh-CN" sz="2955" b="1">
                <a:solidFill>
                  <a:srgbClr val="0000FF"/>
                </a:solidFill>
                <a:latin typeface="+mj-ea"/>
                <a:ea typeface="+mj-ea"/>
                <a:cs typeface="+mj-ea"/>
              </a:rPr>
              <a:t>(2)</a:t>
            </a:r>
            <a:r>
              <a:rPr lang="zh-CN" altLang="en-US" sz="2955" b="1">
                <a:solidFill>
                  <a:srgbClr val="0000FF"/>
                </a:solidFill>
                <a:latin typeface="+mj-ea"/>
                <a:ea typeface="+mj-ea"/>
                <a:cs typeface="+mj-ea"/>
              </a:rPr>
              <a:t>卫律</a:t>
            </a:r>
          </a:p>
          <a:p>
            <a:pPr eaLnBrk="1" latinLnBrk="0" hangingPunct="1">
              <a:lnSpc>
                <a:spcPts val="4250"/>
              </a:lnSpc>
            </a:pPr>
            <a:r>
              <a:rPr lang="zh-CN" altLang="en-US" sz="2955" b="1">
                <a:solidFill>
                  <a:srgbClr val="0000FF"/>
                </a:solidFill>
                <a:latin typeface="+mj-ea"/>
                <a:ea typeface="+mj-ea"/>
                <a:cs typeface="+mj-ea"/>
              </a:rPr>
              <a:t>    苏武</a:t>
            </a:r>
          </a:p>
          <a:p>
            <a:pPr eaLnBrk="1" latinLnBrk="0" hangingPunct="1">
              <a:lnSpc>
                <a:spcPts val="4250"/>
              </a:lnSpc>
            </a:pPr>
            <a:r>
              <a:rPr lang="en-US" altLang="zh-CN" sz="2955" b="1">
                <a:solidFill>
                  <a:srgbClr val="0000FF"/>
                </a:solidFill>
                <a:latin typeface="+mj-ea"/>
                <a:ea typeface="+mj-ea"/>
                <a:cs typeface="+mj-ea"/>
              </a:rPr>
              <a:t>(3)</a:t>
            </a:r>
            <a:r>
              <a:rPr lang="zh-CN" altLang="en-US" sz="2955" b="1">
                <a:solidFill>
                  <a:srgbClr val="0000FF"/>
                </a:solidFill>
                <a:latin typeface="+mj-ea"/>
                <a:ea typeface="+mj-ea"/>
                <a:cs typeface="+mj-ea"/>
              </a:rPr>
              <a:t>李陵</a:t>
            </a:r>
          </a:p>
          <a:p>
            <a:pPr eaLnBrk="1" latinLnBrk="0" hangingPunct="1">
              <a:lnSpc>
                <a:spcPts val="4250"/>
              </a:lnSpc>
            </a:pPr>
            <a:r>
              <a:rPr lang="zh-CN" altLang="en-US" sz="2955" b="1">
                <a:solidFill>
                  <a:srgbClr val="0000FF"/>
                </a:solidFill>
                <a:latin typeface="+mj-ea"/>
                <a:ea typeface="+mj-ea"/>
                <a:cs typeface="+mj-ea"/>
              </a:rPr>
              <a:t>    苏武</a:t>
            </a:r>
          </a:p>
        </p:txBody>
      </p:sp>
      <p:sp>
        <p:nvSpPr>
          <p:cNvPr id="164867" name="Rectangle 3"/>
          <p:cNvSpPr/>
          <p:nvPr/>
        </p:nvSpPr>
        <p:spPr>
          <a:xfrm>
            <a:off x="2523968" y="3086037"/>
            <a:ext cx="8518454" cy="52197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方正清刻本悦宋简体" charset="-122"/>
                <a:ea typeface="方正清刻本悦宋简体" charset="-122"/>
              </a:rPr>
              <a:t>糊涂地帮助了缑王谋反，事情败露后又经受不住考验，叛变投降。</a:t>
            </a:r>
            <a:r>
              <a:rPr lang="zh-CN" altLang="en-US" sz="28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4868" name="Rectangle 4"/>
          <p:cNvSpPr/>
          <p:nvPr/>
        </p:nvSpPr>
        <p:spPr>
          <a:xfrm>
            <a:off x="2524125" y="3608070"/>
            <a:ext cx="81114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/>
            <a:r>
              <a:rPr lang="zh-CN" altLang="en-US" sz="2000" b="1">
                <a:solidFill>
                  <a:srgbClr val="00B0F0"/>
                </a:solidFill>
                <a:latin typeface="方正清刻本悦宋简体" charset="-122"/>
                <a:ea typeface="方正清刻本悦宋简体" charset="-122"/>
              </a:rPr>
              <a:t>清醒地认识到使节行为不当会引起两国纷争，欲以死息祸；面对匈奴的劝降始终保持着可贵的民族气节。</a:t>
            </a:r>
          </a:p>
        </p:txBody>
      </p:sp>
      <p:sp>
        <p:nvSpPr>
          <p:cNvPr id="164869" name="Rectangle 5"/>
          <p:cNvSpPr/>
          <p:nvPr/>
        </p:nvSpPr>
        <p:spPr>
          <a:xfrm>
            <a:off x="2523968" y="4314728"/>
            <a:ext cx="9643533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方正清刻本悦宋简体" charset="-122"/>
                <a:ea typeface="方正清刻本悦宋简体" charset="-122"/>
              </a:rPr>
              <a:t>卖国求荣，阴险狡诈，气焰嚣张，不可一世</a:t>
            </a:r>
            <a:r>
              <a:rPr lang="zh-CN" altLang="en-US" sz="2955" b="1">
                <a:solidFill>
                  <a:schemeClr val="tx1"/>
                </a:solidFill>
                <a:latin typeface="方正清刻本悦宋简体" charset="-122"/>
                <a:ea typeface="方正清刻本悦宋简体" charset="-122"/>
              </a:rPr>
              <a:t> </a:t>
            </a:r>
          </a:p>
        </p:txBody>
      </p:sp>
      <p:sp>
        <p:nvSpPr>
          <p:cNvPr id="164870" name="Rectangle 6"/>
          <p:cNvSpPr/>
          <p:nvPr/>
        </p:nvSpPr>
        <p:spPr>
          <a:xfrm>
            <a:off x="2524378" y="4861101"/>
            <a:ext cx="9643533" cy="4800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方正清刻本悦宋简体" charset="-122"/>
                <a:ea typeface="方正清刻本悦宋简体" charset="-122"/>
              </a:rPr>
              <a:t>为国效命，忠贞不二，不卑不亢 一身正气，光明磊落</a:t>
            </a:r>
            <a:r>
              <a:rPr lang="zh-CN" altLang="en-US" sz="253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4871" name="Rectangle 7"/>
          <p:cNvSpPr/>
          <p:nvPr/>
        </p:nvSpPr>
        <p:spPr>
          <a:xfrm>
            <a:off x="2523968" y="5427300"/>
            <a:ext cx="9643533" cy="5124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latin typeface="方正清刻本悦宋简体" charset="-122"/>
                <a:ea typeface="方正清刻本悦宋简体" charset="-122"/>
              </a:rPr>
              <a:t>为一己之私而叛国，懦弱，意志不坚，矛盾，痛苦</a:t>
            </a:r>
            <a:r>
              <a:rPr lang="zh-CN" altLang="en-US" sz="274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</a:p>
        </p:txBody>
      </p:sp>
      <p:sp>
        <p:nvSpPr>
          <p:cNvPr id="164872" name="Rectangle 8"/>
          <p:cNvSpPr/>
          <p:nvPr/>
        </p:nvSpPr>
        <p:spPr>
          <a:xfrm>
            <a:off x="2524378" y="5939614"/>
            <a:ext cx="9643533" cy="48006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方正清刻本悦宋简体" charset="-122"/>
                <a:ea typeface="方正清刻本悦宋简体" charset="-122"/>
              </a:rPr>
              <a:t>以国家的利益为先，忠贞不渝，坚韧不拔，无怨无悔</a:t>
            </a:r>
            <a:r>
              <a:rPr lang="zh-CN" altLang="en-US" sz="2530" b="1">
                <a:solidFill>
                  <a:schemeClr val="tx1"/>
                </a:solidFill>
                <a:latin typeface="方正清刻本悦宋简体" charset="-122"/>
                <a:ea typeface="方正清刻本悦宋简体" charset="-122"/>
              </a:rPr>
              <a:t> </a:t>
            </a:r>
          </a:p>
        </p:txBody>
      </p:sp>
      <p:sp>
        <p:nvSpPr>
          <p:cNvPr id="164874" name="Text Box 10"/>
          <p:cNvSpPr txBox="1"/>
          <p:nvPr/>
        </p:nvSpPr>
        <p:spPr>
          <a:xfrm>
            <a:off x="824865" y="2379345"/>
            <a:ext cx="1161351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 b="1">
                <a:solidFill>
                  <a:srgbClr val="FF3300"/>
                </a:solidFill>
                <a:latin typeface="微软雅黑" panose="020B0503020204020204" charset="-122"/>
                <a:ea typeface="微软雅黑"/>
              </a:rPr>
              <a:t>三个叛徒，与苏武形成鲜明对比</a:t>
            </a:r>
            <a:r>
              <a:rPr lang="zh-CN" altLang="en-US" sz="2000" b="1">
                <a:solidFill>
                  <a:srgbClr val="0000FF"/>
                </a:solidFill>
                <a:latin typeface="微软雅黑" panose="020B0503020204020204" charset="-122"/>
                <a:ea typeface="微软雅黑"/>
              </a:rPr>
              <a:t>。他们都在匈奴的威势面前丧失了民族气节，唯独苏武大义凛然，为了民族尊严和汉王朝的利益，宁死不屈。作者为我们塑造了一个风满的、动人的、高大的民族英雄形象。</a:t>
            </a:r>
          </a:p>
        </p:txBody>
      </p:sp>
      <p:sp>
        <p:nvSpPr>
          <p:cNvPr id="217097" name="WordArt 9"/>
          <p:cNvSpPr>
            <a:spLocks noTextEdit="1"/>
          </p:cNvSpPr>
          <p:nvPr/>
        </p:nvSpPr>
        <p:spPr>
          <a:xfrm>
            <a:off x="2119630" y="4860925"/>
            <a:ext cx="8920480" cy="9779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lstStyle/>
          <a:p>
            <a:pPr algn="ctr"/>
            <a:r>
              <a:rPr lang="zh-CN" altLang="en-US" sz="3795" b="1">
                <a:solidFill>
                  <a:srgbClr val="FF0000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富贵不能淫，贫贱不能移，威武不能屈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6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48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48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8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4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4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64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17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7"/>
      <p:bldP spid="164866" grpId="8"/>
      <p:bldP spid="164867" grpId="0" build="p"/>
      <p:bldP spid="164868" grpId="1" build="p"/>
      <p:bldP spid="164869" grpId="2" build="p"/>
      <p:bldP spid="164870" grpId="3" build="p"/>
      <p:bldP spid="164871" grpId="4" build="p"/>
      <p:bldP spid="164872" grpId="5" build="p"/>
      <p:bldP spid="164874" grpId="6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6" name="矩形 15"/>
          <p:cNvSpPr/>
          <p:nvPr>
            <p:custDataLst>
              <p:tags r:id="rId4"/>
            </p:custDataLst>
          </p:nvPr>
        </p:nvSpPr>
        <p:spPr>
          <a:xfrm>
            <a:off x="758423" y="414776"/>
            <a:ext cx="11342914" cy="6005286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90000" sy="90000" algn="ctr" rotWithShape="0">
              <a:prstClr val="black">
                <a:alpha val="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itchFamily="34" charset="0"/>
            </a:endParaRPr>
          </a:p>
        </p:txBody>
      </p:sp>
      <p:grpSp>
        <p:nvGrpSpPr>
          <p:cNvPr id="20" name="组合 19"/>
          <p:cNvGrpSpPr>
            <a:grpSpLocks noChangeAspect="1"/>
          </p:cNvGrpSpPr>
          <p:nvPr>
            <p:custDataLst>
              <p:tags r:id="rId5"/>
            </p:custDataLst>
          </p:nvPr>
        </p:nvGrpSpPr>
        <p:grpSpPr>
          <a:xfrm>
            <a:off x="1003935" y="920841"/>
            <a:ext cx="1137617" cy="992688"/>
            <a:chOff x="1168400" y="1347856"/>
            <a:chExt cx="723913" cy="631688"/>
          </a:xfrm>
          <a:solidFill>
            <a:schemeClr val="bg1">
              <a:lumMod val="95000"/>
            </a:schemeClr>
          </a:solidFill>
        </p:grpSpPr>
        <p:sp>
          <p:nvSpPr>
            <p:cNvPr id="21" name="任意多边形: 形状 20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1168400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itchFamily="34" charset="0"/>
              </a:endParaRPr>
            </a:p>
          </p:txBody>
        </p:sp>
        <p:sp>
          <p:nvSpPr>
            <p:cNvPr id="22" name="任意多边形: 形状 21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1581018" y="1347856"/>
              <a:ext cx="311295" cy="631688"/>
            </a:xfrm>
            <a:custGeom>
              <a:avLst/>
              <a:gdLst>
                <a:gd name="connsiteX0" fmla="*/ 207995 w 295275"/>
                <a:gd name="connsiteY0" fmla="*/ 0 h 599179"/>
                <a:gd name="connsiteX1" fmla="*/ 218480 w 295275"/>
                <a:gd name="connsiteY1" fmla="*/ 17025 h 599179"/>
                <a:gd name="connsiteX2" fmla="*/ 263922 w 295275"/>
                <a:gd name="connsiteY2" fmla="*/ 59952 h 599179"/>
                <a:gd name="connsiteX3" fmla="*/ 275967 w 295275"/>
                <a:gd name="connsiteY3" fmla="*/ 66705 h 599179"/>
                <a:gd name="connsiteX4" fmla="*/ 258864 w 295275"/>
                <a:gd name="connsiteY4" fmla="*/ 77309 h 599179"/>
                <a:gd name="connsiteX5" fmla="*/ 164932 w 295275"/>
                <a:gd name="connsiteY5" fmla="*/ 229252 h 599179"/>
                <a:gd name="connsiteX6" fmla="*/ 145322 w 295275"/>
                <a:gd name="connsiteY6" fmla="*/ 303904 h 599179"/>
                <a:gd name="connsiteX7" fmla="*/ 295275 w 295275"/>
                <a:gd name="connsiteY7" fmla="*/ 303904 h 599179"/>
                <a:gd name="connsiteX8" fmla="*/ 295275 w 295275"/>
                <a:gd name="connsiteY8" fmla="*/ 599179 h 599179"/>
                <a:gd name="connsiteX9" fmla="*/ 0 w 295275"/>
                <a:gd name="connsiteY9" fmla="*/ 599179 h 599179"/>
                <a:gd name="connsiteX10" fmla="*/ 0 w 295275"/>
                <a:gd name="connsiteY10" fmla="*/ 303904 h 599179"/>
                <a:gd name="connsiteX11" fmla="*/ 5952 w 295275"/>
                <a:gd name="connsiteY11" fmla="*/ 269304 h 599179"/>
                <a:gd name="connsiteX12" fmla="*/ 204540 w 295275"/>
                <a:gd name="connsiteY12" fmla="*/ 547 h 599179"/>
                <a:gd name="connsiteX0-1" fmla="*/ 207995 w 295275"/>
                <a:gd name="connsiteY0-2" fmla="*/ 0 h 599179"/>
                <a:gd name="connsiteX1-3" fmla="*/ 218480 w 295275"/>
                <a:gd name="connsiteY1-4" fmla="*/ 17025 h 599179"/>
                <a:gd name="connsiteX2-5" fmla="*/ 263922 w 295275"/>
                <a:gd name="connsiteY2-6" fmla="*/ 59952 h 599179"/>
                <a:gd name="connsiteX3-7" fmla="*/ 275967 w 295275"/>
                <a:gd name="connsiteY3-8" fmla="*/ 66705 h 599179"/>
                <a:gd name="connsiteX4-9" fmla="*/ 258864 w 295275"/>
                <a:gd name="connsiteY4-10" fmla="*/ 77309 h 599179"/>
                <a:gd name="connsiteX5-11" fmla="*/ 164932 w 295275"/>
                <a:gd name="connsiteY5-12" fmla="*/ 229252 h 599179"/>
                <a:gd name="connsiteX6-13" fmla="*/ 152376 w 295275"/>
                <a:gd name="connsiteY6-14" fmla="*/ 303904 h 599179"/>
                <a:gd name="connsiteX7-15" fmla="*/ 295275 w 295275"/>
                <a:gd name="connsiteY7-16" fmla="*/ 303904 h 599179"/>
                <a:gd name="connsiteX8-17" fmla="*/ 295275 w 295275"/>
                <a:gd name="connsiteY8-18" fmla="*/ 599179 h 599179"/>
                <a:gd name="connsiteX9-19" fmla="*/ 0 w 295275"/>
                <a:gd name="connsiteY9-20" fmla="*/ 599179 h 599179"/>
                <a:gd name="connsiteX10-21" fmla="*/ 0 w 295275"/>
                <a:gd name="connsiteY10-22" fmla="*/ 303904 h 599179"/>
                <a:gd name="connsiteX11-23" fmla="*/ 5952 w 295275"/>
                <a:gd name="connsiteY11-24" fmla="*/ 269304 h 599179"/>
                <a:gd name="connsiteX12-25" fmla="*/ 204540 w 295275"/>
                <a:gd name="connsiteY12-26" fmla="*/ 547 h 599179"/>
                <a:gd name="connsiteX13" fmla="*/ 207995 w 295275"/>
                <a:gd name="connsiteY13" fmla="*/ 0 h 599179"/>
                <a:gd name="connsiteX0-27" fmla="*/ 207995 w 295275"/>
                <a:gd name="connsiteY0-28" fmla="*/ 0 h 599179"/>
                <a:gd name="connsiteX1-29" fmla="*/ 218480 w 295275"/>
                <a:gd name="connsiteY1-30" fmla="*/ 17025 h 599179"/>
                <a:gd name="connsiteX2-31" fmla="*/ 263922 w 295275"/>
                <a:gd name="connsiteY2-32" fmla="*/ 59952 h 599179"/>
                <a:gd name="connsiteX3-33" fmla="*/ 275967 w 295275"/>
                <a:gd name="connsiteY3-34" fmla="*/ 66705 h 599179"/>
                <a:gd name="connsiteX4-35" fmla="*/ 258864 w 295275"/>
                <a:gd name="connsiteY4-36" fmla="*/ 77309 h 599179"/>
                <a:gd name="connsiteX5-37" fmla="*/ 164932 w 295275"/>
                <a:gd name="connsiteY5-38" fmla="*/ 229252 h 599179"/>
                <a:gd name="connsiteX6-39" fmla="*/ 152376 w 295275"/>
                <a:gd name="connsiteY6-40" fmla="*/ 303904 h 599179"/>
                <a:gd name="connsiteX7-41" fmla="*/ 295275 w 295275"/>
                <a:gd name="connsiteY7-42" fmla="*/ 303904 h 599179"/>
                <a:gd name="connsiteX8-43" fmla="*/ 295275 w 295275"/>
                <a:gd name="connsiteY8-44" fmla="*/ 599179 h 599179"/>
                <a:gd name="connsiteX9-45" fmla="*/ 0 w 295275"/>
                <a:gd name="connsiteY9-46" fmla="*/ 599179 h 599179"/>
                <a:gd name="connsiteX10-47" fmla="*/ 0 w 295275"/>
                <a:gd name="connsiteY10-48" fmla="*/ 303904 h 599179"/>
                <a:gd name="connsiteX11-49" fmla="*/ 5952 w 295275"/>
                <a:gd name="connsiteY11-50" fmla="*/ 269304 h 599179"/>
                <a:gd name="connsiteX12-51" fmla="*/ 204540 w 295275"/>
                <a:gd name="connsiteY12-52" fmla="*/ 547 h 599179"/>
                <a:gd name="connsiteX13-53" fmla="*/ 207995 w 295275"/>
                <a:gd name="connsiteY13-54" fmla="*/ 0 h 599179"/>
                <a:gd name="connsiteX0-55" fmla="*/ 207995 w 295275"/>
                <a:gd name="connsiteY0-56" fmla="*/ 0 h 599179"/>
                <a:gd name="connsiteX1-57" fmla="*/ 218480 w 295275"/>
                <a:gd name="connsiteY1-58" fmla="*/ 17025 h 599179"/>
                <a:gd name="connsiteX2-59" fmla="*/ 263922 w 295275"/>
                <a:gd name="connsiteY2-60" fmla="*/ 59952 h 599179"/>
                <a:gd name="connsiteX3-61" fmla="*/ 275967 w 295275"/>
                <a:gd name="connsiteY3-62" fmla="*/ 66705 h 599179"/>
                <a:gd name="connsiteX4-63" fmla="*/ 258864 w 295275"/>
                <a:gd name="connsiteY4-64" fmla="*/ 77309 h 599179"/>
                <a:gd name="connsiteX5-65" fmla="*/ 164932 w 295275"/>
                <a:gd name="connsiteY5-66" fmla="*/ 229252 h 599179"/>
                <a:gd name="connsiteX6-67" fmla="*/ 152376 w 295275"/>
                <a:gd name="connsiteY6-68" fmla="*/ 303904 h 599179"/>
                <a:gd name="connsiteX7-69" fmla="*/ 295275 w 295275"/>
                <a:gd name="connsiteY7-70" fmla="*/ 303904 h 599179"/>
                <a:gd name="connsiteX8-71" fmla="*/ 295275 w 295275"/>
                <a:gd name="connsiteY8-72" fmla="*/ 599179 h 599179"/>
                <a:gd name="connsiteX9-73" fmla="*/ 0 w 295275"/>
                <a:gd name="connsiteY9-74" fmla="*/ 599179 h 599179"/>
                <a:gd name="connsiteX10-75" fmla="*/ 0 w 295275"/>
                <a:gd name="connsiteY10-76" fmla="*/ 303904 h 599179"/>
                <a:gd name="connsiteX11-77" fmla="*/ 5952 w 295275"/>
                <a:gd name="connsiteY11-78" fmla="*/ 269304 h 599179"/>
                <a:gd name="connsiteX12-79" fmla="*/ 204540 w 295275"/>
                <a:gd name="connsiteY12-80" fmla="*/ 547 h 599179"/>
                <a:gd name="connsiteX13-81" fmla="*/ 207995 w 295275"/>
                <a:gd name="connsiteY13-82" fmla="*/ 0 h 599179"/>
                <a:gd name="connsiteX0-83" fmla="*/ 207995 w 295275"/>
                <a:gd name="connsiteY0-84" fmla="*/ 0 h 599179"/>
                <a:gd name="connsiteX1-85" fmla="*/ 218480 w 295275"/>
                <a:gd name="connsiteY1-86" fmla="*/ 17025 h 599179"/>
                <a:gd name="connsiteX2-87" fmla="*/ 263922 w 295275"/>
                <a:gd name="connsiteY2-88" fmla="*/ 59952 h 599179"/>
                <a:gd name="connsiteX3-89" fmla="*/ 275967 w 295275"/>
                <a:gd name="connsiteY3-90" fmla="*/ 66705 h 599179"/>
                <a:gd name="connsiteX4-91" fmla="*/ 258864 w 295275"/>
                <a:gd name="connsiteY4-92" fmla="*/ 77309 h 599179"/>
                <a:gd name="connsiteX5-93" fmla="*/ 152376 w 295275"/>
                <a:gd name="connsiteY5-94" fmla="*/ 303904 h 599179"/>
                <a:gd name="connsiteX6-95" fmla="*/ 295275 w 295275"/>
                <a:gd name="connsiteY6-96" fmla="*/ 303904 h 599179"/>
                <a:gd name="connsiteX7-97" fmla="*/ 295275 w 295275"/>
                <a:gd name="connsiteY7-98" fmla="*/ 599179 h 599179"/>
                <a:gd name="connsiteX8-99" fmla="*/ 0 w 295275"/>
                <a:gd name="connsiteY8-100" fmla="*/ 599179 h 599179"/>
                <a:gd name="connsiteX9-101" fmla="*/ 0 w 295275"/>
                <a:gd name="connsiteY9-102" fmla="*/ 303904 h 599179"/>
                <a:gd name="connsiteX10-103" fmla="*/ 5952 w 295275"/>
                <a:gd name="connsiteY10-104" fmla="*/ 269304 h 599179"/>
                <a:gd name="connsiteX11-105" fmla="*/ 204540 w 295275"/>
                <a:gd name="connsiteY11-106" fmla="*/ 547 h 599179"/>
                <a:gd name="connsiteX12-107" fmla="*/ 207995 w 295275"/>
                <a:gd name="connsiteY12-108" fmla="*/ 0 h 599179"/>
                <a:gd name="connsiteX0-109" fmla="*/ 207995 w 295275"/>
                <a:gd name="connsiteY0-110" fmla="*/ 0 h 599179"/>
                <a:gd name="connsiteX1-111" fmla="*/ 218480 w 295275"/>
                <a:gd name="connsiteY1-112" fmla="*/ 17025 h 599179"/>
                <a:gd name="connsiteX2-113" fmla="*/ 263922 w 295275"/>
                <a:gd name="connsiteY2-114" fmla="*/ 59952 h 599179"/>
                <a:gd name="connsiteX3-115" fmla="*/ 275967 w 295275"/>
                <a:gd name="connsiteY3-116" fmla="*/ 66705 h 599179"/>
                <a:gd name="connsiteX4-117" fmla="*/ 258864 w 295275"/>
                <a:gd name="connsiteY4-118" fmla="*/ 77309 h 599179"/>
                <a:gd name="connsiteX5-119" fmla="*/ 152376 w 295275"/>
                <a:gd name="connsiteY5-120" fmla="*/ 303904 h 599179"/>
                <a:gd name="connsiteX6-121" fmla="*/ 295275 w 295275"/>
                <a:gd name="connsiteY6-122" fmla="*/ 303904 h 599179"/>
                <a:gd name="connsiteX7-123" fmla="*/ 295275 w 295275"/>
                <a:gd name="connsiteY7-124" fmla="*/ 599179 h 599179"/>
                <a:gd name="connsiteX8-125" fmla="*/ 0 w 295275"/>
                <a:gd name="connsiteY8-126" fmla="*/ 599179 h 599179"/>
                <a:gd name="connsiteX9-127" fmla="*/ 0 w 295275"/>
                <a:gd name="connsiteY9-128" fmla="*/ 303904 h 599179"/>
                <a:gd name="connsiteX10-129" fmla="*/ 5952 w 295275"/>
                <a:gd name="connsiteY10-130" fmla="*/ 269304 h 599179"/>
                <a:gd name="connsiteX11-131" fmla="*/ 204540 w 295275"/>
                <a:gd name="connsiteY11-132" fmla="*/ 547 h 599179"/>
                <a:gd name="connsiteX12-133" fmla="*/ 207995 w 295275"/>
                <a:gd name="connsiteY12-134" fmla="*/ 0 h 599179"/>
                <a:gd name="connsiteX0-135" fmla="*/ 207995 w 295275"/>
                <a:gd name="connsiteY0-136" fmla="*/ 0 h 599179"/>
                <a:gd name="connsiteX1-137" fmla="*/ 218480 w 295275"/>
                <a:gd name="connsiteY1-138" fmla="*/ 17025 h 599179"/>
                <a:gd name="connsiteX2-139" fmla="*/ 263922 w 295275"/>
                <a:gd name="connsiteY2-140" fmla="*/ 59952 h 599179"/>
                <a:gd name="connsiteX3-141" fmla="*/ 275967 w 295275"/>
                <a:gd name="connsiteY3-142" fmla="*/ 66705 h 599179"/>
                <a:gd name="connsiteX4-143" fmla="*/ 152376 w 295275"/>
                <a:gd name="connsiteY4-144" fmla="*/ 303904 h 599179"/>
                <a:gd name="connsiteX5-145" fmla="*/ 295275 w 295275"/>
                <a:gd name="connsiteY5-146" fmla="*/ 303904 h 599179"/>
                <a:gd name="connsiteX6-147" fmla="*/ 295275 w 295275"/>
                <a:gd name="connsiteY6-148" fmla="*/ 599179 h 599179"/>
                <a:gd name="connsiteX7-149" fmla="*/ 0 w 295275"/>
                <a:gd name="connsiteY7-150" fmla="*/ 599179 h 599179"/>
                <a:gd name="connsiteX8-151" fmla="*/ 0 w 295275"/>
                <a:gd name="connsiteY8-152" fmla="*/ 303904 h 599179"/>
                <a:gd name="connsiteX9-153" fmla="*/ 5952 w 295275"/>
                <a:gd name="connsiteY9-154" fmla="*/ 269304 h 599179"/>
                <a:gd name="connsiteX10-155" fmla="*/ 204540 w 295275"/>
                <a:gd name="connsiteY10-156" fmla="*/ 547 h 599179"/>
                <a:gd name="connsiteX11-157" fmla="*/ 207995 w 295275"/>
                <a:gd name="connsiteY11-158" fmla="*/ 0 h 599179"/>
                <a:gd name="connsiteX0-159" fmla="*/ 207995 w 295275"/>
                <a:gd name="connsiteY0-160" fmla="*/ 0 h 599179"/>
                <a:gd name="connsiteX1-161" fmla="*/ 218480 w 295275"/>
                <a:gd name="connsiteY1-162" fmla="*/ 17025 h 599179"/>
                <a:gd name="connsiteX2-163" fmla="*/ 263922 w 295275"/>
                <a:gd name="connsiteY2-164" fmla="*/ 59952 h 599179"/>
                <a:gd name="connsiteX3-165" fmla="*/ 275967 w 295275"/>
                <a:gd name="connsiteY3-166" fmla="*/ 66705 h 599179"/>
                <a:gd name="connsiteX4-167" fmla="*/ 152376 w 295275"/>
                <a:gd name="connsiteY4-168" fmla="*/ 303904 h 599179"/>
                <a:gd name="connsiteX5-169" fmla="*/ 295275 w 295275"/>
                <a:gd name="connsiteY5-170" fmla="*/ 303904 h 599179"/>
                <a:gd name="connsiteX6-171" fmla="*/ 295275 w 295275"/>
                <a:gd name="connsiteY6-172" fmla="*/ 599179 h 599179"/>
                <a:gd name="connsiteX7-173" fmla="*/ 0 w 295275"/>
                <a:gd name="connsiteY7-174" fmla="*/ 599179 h 599179"/>
                <a:gd name="connsiteX8-175" fmla="*/ 0 w 295275"/>
                <a:gd name="connsiteY8-176" fmla="*/ 303904 h 599179"/>
                <a:gd name="connsiteX9-177" fmla="*/ 5952 w 295275"/>
                <a:gd name="connsiteY9-178" fmla="*/ 269304 h 599179"/>
                <a:gd name="connsiteX10-179" fmla="*/ 204540 w 295275"/>
                <a:gd name="connsiteY10-180" fmla="*/ 547 h 599179"/>
                <a:gd name="connsiteX11-181" fmla="*/ 207995 w 295275"/>
                <a:gd name="connsiteY11-182" fmla="*/ 0 h 599179"/>
                <a:gd name="connsiteX0-183" fmla="*/ 207995 w 295275"/>
                <a:gd name="connsiteY0-184" fmla="*/ 0 h 599179"/>
                <a:gd name="connsiteX1-185" fmla="*/ 218480 w 295275"/>
                <a:gd name="connsiteY1-186" fmla="*/ 17025 h 599179"/>
                <a:gd name="connsiteX2-187" fmla="*/ 263922 w 295275"/>
                <a:gd name="connsiteY2-188" fmla="*/ 59952 h 599179"/>
                <a:gd name="connsiteX3-189" fmla="*/ 275967 w 295275"/>
                <a:gd name="connsiteY3-190" fmla="*/ 66705 h 599179"/>
                <a:gd name="connsiteX4-191" fmla="*/ 152376 w 295275"/>
                <a:gd name="connsiteY4-192" fmla="*/ 303904 h 599179"/>
                <a:gd name="connsiteX5-193" fmla="*/ 295275 w 295275"/>
                <a:gd name="connsiteY5-194" fmla="*/ 303904 h 599179"/>
                <a:gd name="connsiteX6-195" fmla="*/ 295275 w 295275"/>
                <a:gd name="connsiteY6-196" fmla="*/ 599179 h 599179"/>
                <a:gd name="connsiteX7-197" fmla="*/ 0 w 295275"/>
                <a:gd name="connsiteY7-198" fmla="*/ 599179 h 599179"/>
                <a:gd name="connsiteX8-199" fmla="*/ 0 w 295275"/>
                <a:gd name="connsiteY8-200" fmla="*/ 303904 h 599179"/>
                <a:gd name="connsiteX9-201" fmla="*/ 5952 w 295275"/>
                <a:gd name="connsiteY9-202" fmla="*/ 269304 h 599179"/>
                <a:gd name="connsiteX10-203" fmla="*/ 204540 w 295275"/>
                <a:gd name="connsiteY10-204" fmla="*/ 547 h 599179"/>
                <a:gd name="connsiteX11-205" fmla="*/ 207995 w 295275"/>
                <a:gd name="connsiteY11-206" fmla="*/ 0 h 599179"/>
                <a:gd name="connsiteX0-207" fmla="*/ 207995 w 295275"/>
                <a:gd name="connsiteY0-208" fmla="*/ 0 h 599179"/>
                <a:gd name="connsiteX1-209" fmla="*/ 218480 w 295275"/>
                <a:gd name="connsiteY1-210" fmla="*/ 17025 h 599179"/>
                <a:gd name="connsiteX2-211" fmla="*/ 263922 w 295275"/>
                <a:gd name="connsiteY2-212" fmla="*/ 59952 h 599179"/>
                <a:gd name="connsiteX3-213" fmla="*/ 275967 w 295275"/>
                <a:gd name="connsiteY3-214" fmla="*/ 66705 h 599179"/>
                <a:gd name="connsiteX4-215" fmla="*/ 152376 w 295275"/>
                <a:gd name="connsiteY4-216" fmla="*/ 303904 h 599179"/>
                <a:gd name="connsiteX5-217" fmla="*/ 295275 w 295275"/>
                <a:gd name="connsiteY5-218" fmla="*/ 303904 h 599179"/>
                <a:gd name="connsiteX6-219" fmla="*/ 295275 w 295275"/>
                <a:gd name="connsiteY6-220" fmla="*/ 599179 h 599179"/>
                <a:gd name="connsiteX7-221" fmla="*/ 0 w 295275"/>
                <a:gd name="connsiteY7-222" fmla="*/ 599179 h 599179"/>
                <a:gd name="connsiteX8-223" fmla="*/ 0 w 295275"/>
                <a:gd name="connsiteY8-224" fmla="*/ 303904 h 599179"/>
                <a:gd name="connsiteX9-225" fmla="*/ 5952 w 295275"/>
                <a:gd name="connsiteY9-226" fmla="*/ 269304 h 599179"/>
                <a:gd name="connsiteX10-227" fmla="*/ 204540 w 295275"/>
                <a:gd name="connsiteY10-228" fmla="*/ 547 h 599179"/>
                <a:gd name="connsiteX11-229" fmla="*/ 207995 w 295275"/>
                <a:gd name="connsiteY11-230" fmla="*/ 0 h 599179"/>
                <a:gd name="connsiteX0-231" fmla="*/ 207995 w 295275"/>
                <a:gd name="connsiteY0-232" fmla="*/ 0 h 599179"/>
                <a:gd name="connsiteX1-233" fmla="*/ 218480 w 295275"/>
                <a:gd name="connsiteY1-234" fmla="*/ 17025 h 599179"/>
                <a:gd name="connsiteX2-235" fmla="*/ 263922 w 295275"/>
                <a:gd name="connsiteY2-236" fmla="*/ 59952 h 599179"/>
                <a:gd name="connsiteX3-237" fmla="*/ 275967 w 295275"/>
                <a:gd name="connsiteY3-238" fmla="*/ 66705 h 599179"/>
                <a:gd name="connsiteX4-239" fmla="*/ 152376 w 295275"/>
                <a:gd name="connsiteY4-240" fmla="*/ 303904 h 599179"/>
                <a:gd name="connsiteX5-241" fmla="*/ 295275 w 295275"/>
                <a:gd name="connsiteY5-242" fmla="*/ 303904 h 599179"/>
                <a:gd name="connsiteX6-243" fmla="*/ 295275 w 295275"/>
                <a:gd name="connsiteY6-244" fmla="*/ 599179 h 599179"/>
                <a:gd name="connsiteX7-245" fmla="*/ 0 w 295275"/>
                <a:gd name="connsiteY7-246" fmla="*/ 599179 h 599179"/>
                <a:gd name="connsiteX8-247" fmla="*/ 0 w 295275"/>
                <a:gd name="connsiteY8-248" fmla="*/ 303904 h 599179"/>
                <a:gd name="connsiteX9-249" fmla="*/ 204540 w 295275"/>
                <a:gd name="connsiteY9-250" fmla="*/ 547 h 599179"/>
                <a:gd name="connsiteX10-251" fmla="*/ 207995 w 295275"/>
                <a:gd name="connsiteY10-252" fmla="*/ 0 h 599179"/>
                <a:gd name="connsiteX0-253" fmla="*/ 207995 w 295275"/>
                <a:gd name="connsiteY0-254" fmla="*/ 0 h 599179"/>
                <a:gd name="connsiteX1-255" fmla="*/ 218480 w 295275"/>
                <a:gd name="connsiteY1-256" fmla="*/ 17025 h 599179"/>
                <a:gd name="connsiteX2-257" fmla="*/ 263922 w 295275"/>
                <a:gd name="connsiteY2-258" fmla="*/ 59952 h 599179"/>
                <a:gd name="connsiteX3-259" fmla="*/ 275967 w 295275"/>
                <a:gd name="connsiteY3-260" fmla="*/ 66705 h 599179"/>
                <a:gd name="connsiteX4-261" fmla="*/ 152376 w 295275"/>
                <a:gd name="connsiteY4-262" fmla="*/ 303904 h 599179"/>
                <a:gd name="connsiteX5-263" fmla="*/ 295275 w 295275"/>
                <a:gd name="connsiteY5-264" fmla="*/ 303904 h 599179"/>
                <a:gd name="connsiteX6-265" fmla="*/ 295275 w 295275"/>
                <a:gd name="connsiteY6-266" fmla="*/ 599179 h 599179"/>
                <a:gd name="connsiteX7-267" fmla="*/ 0 w 295275"/>
                <a:gd name="connsiteY7-268" fmla="*/ 599179 h 599179"/>
                <a:gd name="connsiteX8-269" fmla="*/ 0 w 295275"/>
                <a:gd name="connsiteY8-270" fmla="*/ 303904 h 599179"/>
                <a:gd name="connsiteX9-271" fmla="*/ 204540 w 295275"/>
                <a:gd name="connsiteY9-272" fmla="*/ 547 h 599179"/>
                <a:gd name="connsiteX10-273" fmla="*/ 207995 w 295275"/>
                <a:gd name="connsiteY10-274" fmla="*/ 0 h 599179"/>
                <a:gd name="connsiteX0-275" fmla="*/ 207995 w 295275"/>
                <a:gd name="connsiteY0-276" fmla="*/ 0 h 599179"/>
                <a:gd name="connsiteX1-277" fmla="*/ 218480 w 295275"/>
                <a:gd name="connsiteY1-278" fmla="*/ 17025 h 599179"/>
                <a:gd name="connsiteX2-279" fmla="*/ 263922 w 295275"/>
                <a:gd name="connsiteY2-280" fmla="*/ 59952 h 599179"/>
                <a:gd name="connsiteX3-281" fmla="*/ 275967 w 295275"/>
                <a:gd name="connsiteY3-282" fmla="*/ 66705 h 599179"/>
                <a:gd name="connsiteX4-283" fmla="*/ 152376 w 295275"/>
                <a:gd name="connsiteY4-284" fmla="*/ 303904 h 599179"/>
                <a:gd name="connsiteX5-285" fmla="*/ 295275 w 295275"/>
                <a:gd name="connsiteY5-286" fmla="*/ 303904 h 599179"/>
                <a:gd name="connsiteX6-287" fmla="*/ 295275 w 295275"/>
                <a:gd name="connsiteY6-288" fmla="*/ 599179 h 599179"/>
                <a:gd name="connsiteX7-289" fmla="*/ 0 w 295275"/>
                <a:gd name="connsiteY7-290" fmla="*/ 599179 h 599179"/>
                <a:gd name="connsiteX8-291" fmla="*/ 0 w 295275"/>
                <a:gd name="connsiteY8-292" fmla="*/ 303904 h 599179"/>
                <a:gd name="connsiteX9-293" fmla="*/ 207995 w 295275"/>
                <a:gd name="connsiteY9-294" fmla="*/ 0 h 599179"/>
                <a:gd name="connsiteX0-295" fmla="*/ 207995 w 295275"/>
                <a:gd name="connsiteY0-296" fmla="*/ 0 h 599179"/>
                <a:gd name="connsiteX1-297" fmla="*/ 218480 w 295275"/>
                <a:gd name="connsiteY1-298" fmla="*/ 17025 h 599179"/>
                <a:gd name="connsiteX2-299" fmla="*/ 263922 w 295275"/>
                <a:gd name="connsiteY2-300" fmla="*/ 59952 h 599179"/>
                <a:gd name="connsiteX3-301" fmla="*/ 275967 w 295275"/>
                <a:gd name="connsiteY3-302" fmla="*/ 66705 h 599179"/>
                <a:gd name="connsiteX4-303" fmla="*/ 152376 w 295275"/>
                <a:gd name="connsiteY4-304" fmla="*/ 303904 h 599179"/>
                <a:gd name="connsiteX5-305" fmla="*/ 295275 w 295275"/>
                <a:gd name="connsiteY5-306" fmla="*/ 303904 h 599179"/>
                <a:gd name="connsiteX6-307" fmla="*/ 295275 w 295275"/>
                <a:gd name="connsiteY6-308" fmla="*/ 599179 h 599179"/>
                <a:gd name="connsiteX7-309" fmla="*/ 0 w 295275"/>
                <a:gd name="connsiteY7-310" fmla="*/ 599179 h 599179"/>
                <a:gd name="connsiteX8-311" fmla="*/ 0 w 295275"/>
                <a:gd name="connsiteY8-312" fmla="*/ 303904 h 599179"/>
                <a:gd name="connsiteX9-313" fmla="*/ 207995 w 295275"/>
                <a:gd name="connsiteY9-314" fmla="*/ 0 h 599179"/>
                <a:gd name="connsiteX0-315" fmla="*/ 207995 w 295275"/>
                <a:gd name="connsiteY0-316" fmla="*/ 0 h 599179"/>
                <a:gd name="connsiteX1-317" fmla="*/ 218480 w 295275"/>
                <a:gd name="connsiteY1-318" fmla="*/ 17025 h 599179"/>
                <a:gd name="connsiteX2-319" fmla="*/ 263922 w 295275"/>
                <a:gd name="connsiteY2-320" fmla="*/ 59952 h 599179"/>
                <a:gd name="connsiteX3-321" fmla="*/ 275967 w 295275"/>
                <a:gd name="connsiteY3-322" fmla="*/ 66705 h 599179"/>
                <a:gd name="connsiteX4-323" fmla="*/ 152376 w 295275"/>
                <a:gd name="connsiteY4-324" fmla="*/ 303904 h 599179"/>
                <a:gd name="connsiteX5-325" fmla="*/ 295275 w 295275"/>
                <a:gd name="connsiteY5-326" fmla="*/ 303904 h 599179"/>
                <a:gd name="connsiteX6-327" fmla="*/ 295275 w 295275"/>
                <a:gd name="connsiteY6-328" fmla="*/ 599179 h 599179"/>
                <a:gd name="connsiteX7-329" fmla="*/ 0 w 295275"/>
                <a:gd name="connsiteY7-330" fmla="*/ 599179 h 599179"/>
                <a:gd name="connsiteX8-331" fmla="*/ 0 w 295275"/>
                <a:gd name="connsiteY8-332" fmla="*/ 303904 h 599179"/>
                <a:gd name="connsiteX9-333" fmla="*/ 207995 w 295275"/>
                <a:gd name="connsiteY9-334" fmla="*/ 0 h 599179"/>
                <a:gd name="connsiteX0-335" fmla="*/ 207995 w 295275"/>
                <a:gd name="connsiteY0-336" fmla="*/ 0 h 599179"/>
                <a:gd name="connsiteX1-337" fmla="*/ 218480 w 295275"/>
                <a:gd name="connsiteY1-338" fmla="*/ 17025 h 599179"/>
                <a:gd name="connsiteX2-339" fmla="*/ 263922 w 295275"/>
                <a:gd name="connsiteY2-340" fmla="*/ 59952 h 599179"/>
                <a:gd name="connsiteX3-341" fmla="*/ 275967 w 295275"/>
                <a:gd name="connsiteY3-342" fmla="*/ 66705 h 599179"/>
                <a:gd name="connsiteX4-343" fmla="*/ 152376 w 295275"/>
                <a:gd name="connsiteY4-344" fmla="*/ 303904 h 599179"/>
                <a:gd name="connsiteX5-345" fmla="*/ 295275 w 295275"/>
                <a:gd name="connsiteY5-346" fmla="*/ 303904 h 599179"/>
                <a:gd name="connsiteX6-347" fmla="*/ 295275 w 295275"/>
                <a:gd name="connsiteY6-348" fmla="*/ 599179 h 599179"/>
                <a:gd name="connsiteX7-349" fmla="*/ 0 w 295275"/>
                <a:gd name="connsiteY7-350" fmla="*/ 599179 h 599179"/>
                <a:gd name="connsiteX8-351" fmla="*/ 0 w 295275"/>
                <a:gd name="connsiteY8-352" fmla="*/ 303904 h 599179"/>
                <a:gd name="connsiteX9-353" fmla="*/ 207995 w 295275"/>
                <a:gd name="connsiteY9-354" fmla="*/ 0 h 599179"/>
                <a:gd name="connsiteX0-355" fmla="*/ 207995 w 295275"/>
                <a:gd name="connsiteY0-356" fmla="*/ 0 h 599179"/>
                <a:gd name="connsiteX1-357" fmla="*/ 218480 w 295275"/>
                <a:gd name="connsiteY1-358" fmla="*/ 17025 h 599179"/>
                <a:gd name="connsiteX2-359" fmla="*/ 263922 w 295275"/>
                <a:gd name="connsiteY2-360" fmla="*/ 59952 h 599179"/>
                <a:gd name="connsiteX3-361" fmla="*/ 275967 w 295275"/>
                <a:gd name="connsiteY3-362" fmla="*/ 66705 h 599179"/>
                <a:gd name="connsiteX4-363" fmla="*/ 152376 w 295275"/>
                <a:gd name="connsiteY4-364" fmla="*/ 303904 h 599179"/>
                <a:gd name="connsiteX5-365" fmla="*/ 295275 w 295275"/>
                <a:gd name="connsiteY5-366" fmla="*/ 303904 h 599179"/>
                <a:gd name="connsiteX6-367" fmla="*/ 295275 w 295275"/>
                <a:gd name="connsiteY6-368" fmla="*/ 599179 h 599179"/>
                <a:gd name="connsiteX7-369" fmla="*/ 0 w 295275"/>
                <a:gd name="connsiteY7-370" fmla="*/ 599179 h 599179"/>
                <a:gd name="connsiteX8-371" fmla="*/ 0 w 295275"/>
                <a:gd name="connsiteY8-372" fmla="*/ 303904 h 599179"/>
                <a:gd name="connsiteX9-373" fmla="*/ 207995 w 295275"/>
                <a:gd name="connsiteY9-374" fmla="*/ 0 h 599179"/>
                <a:gd name="connsiteX0-375" fmla="*/ 207995 w 295275"/>
                <a:gd name="connsiteY0-376" fmla="*/ 0 h 599179"/>
                <a:gd name="connsiteX1-377" fmla="*/ 218480 w 295275"/>
                <a:gd name="connsiteY1-378" fmla="*/ 17025 h 599179"/>
                <a:gd name="connsiteX2-379" fmla="*/ 263922 w 295275"/>
                <a:gd name="connsiteY2-380" fmla="*/ 59952 h 599179"/>
                <a:gd name="connsiteX3-381" fmla="*/ 275967 w 295275"/>
                <a:gd name="connsiteY3-382" fmla="*/ 66705 h 599179"/>
                <a:gd name="connsiteX4-383" fmla="*/ 152376 w 295275"/>
                <a:gd name="connsiteY4-384" fmla="*/ 303904 h 599179"/>
                <a:gd name="connsiteX5-385" fmla="*/ 295275 w 295275"/>
                <a:gd name="connsiteY5-386" fmla="*/ 303904 h 599179"/>
                <a:gd name="connsiteX6-387" fmla="*/ 295275 w 295275"/>
                <a:gd name="connsiteY6-388" fmla="*/ 599179 h 599179"/>
                <a:gd name="connsiteX7-389" fmla="*/ 0 w 295275"/>
                <a:gd name="connsiteY7-390" fmla="*/ 599179 h 599179"/>
                <a:gd name="connsiteX8-391" fmla="*/ 0 w 295275"/>
                <a:gd name="connsiteY8-392" fmla="*/ 303904 h 599179"/>
                <a:gd name="connsiteX9-393" fmla="*/ 207995 w 295275"/>
                <a:gd name="connsiteY9-394" fmla="*/ 0 h 599179"/>
                <a:gd name="connsiteX0-395" fmla="*/ 207995 w 295275"/>
                <a:gd name="connsiteY0-396" fmla="*/ 0 h 599179"/>
                <a:gd name="connsiteX1-397" fmla="*/ 218480 w 295275"/>
                <a:gd name="connsiteY1-398" fmla="*/ 17025 h 599179"/>
                <a:gd name="connsiteX2-399" fmla="*/ 263922 w 295275"/>
                <a:gd name="connsiteY2-400" fmla="*/ 59952 h 599179"/>
                <a:gd name="connsiteX3-401" fmla="*/ 275967 w 295275"/>
                <a:gd name="connsiteY3-402" fmla="*/ 66705 h 599179"/>
                <a:gd name="connsiteX4-403" fmla="*/ 152376 w 295275"/>
                <a:gd name="connsiteY4-404" fmla="*/ 303904 h 599179"/>
                <a:gd name="connsiteX5-405" fmla="*/ 295275 w 295275"/>
                <a:gd name="connsiteY5-406" fmla="*/ 303904 h 599179"/>
                <a:gd name="connsiteX6-407" fmla="*/ 295275 w 295275"/>
                <a:gd name="connsiteY6-408" fmla="*/ 599179 h 599179"/>
                <a:gd name="connsiteX7-409" fmla="*/ 0 w 295275"/>
                <a:gd name="connsiteY7-410" fmla="*/ 599179 h 599179"/>
                <a:gd name="connsiteX8-411" fmla="*/ 0 w 295275"/>
                <a:gd name="connsiteY8-412" fmla="*/ 303904 h 599179"/>
                <a:gd name="connsiteX9-413" fmla="*/ 207995 w 295275"/>
                <a:gd name="connsiteY9-414" fmla="*/ 0 h 599179"/>
                <a:gd name="connsiteX0-415" fmla="*/ 207995 w 295275"/>
                <a:gd name="connsiteY0-416" fmla="*/ 0 h 599179"/>
                <a:gd name="connsiteX1-417" fmla="*/ 218480 w 295275"/>
                <a:gd name="connsiteY1-418" fmla="*/ 17025 h 599179"/>
                <a:gd name="connsiteX2-419" fmla="*/ 263922 w 295275"/>
                <a:gd name="connsiteY2-420" fmla="*/ 59952 h 599179"/>
                <a:gd name="connsiteX3-421" fmla="*/ 275967 w 295275"/>
                <a:gd name="connsiteY3-422" fmla="*/ 66705 h 599179"/>
                <a:gd name="connsiteX4-423" fmla="*/ 152376 w 295275"/>
                <a:gd name="connsiteY4-424" fmla="*/ 303904 h 599179"/>
                <a:gd name="connsiteX5-425" fmla="*/ 295275 w 295275"/>
                <a:gd name="connsiteY5-426" fmla="*/ 303904 h 599179"/>
                <a:gd name="connsiteX6-427" fmla="*/ 295275 w 295275"/>
                <a:gd name="connsiteY6-428" fmla="*/ 599179 h 599179"/>
                <a:gd name="connsiteX7-429" fmla="*/ 0 w 295275"/>
                <a:gd name="connsiteY7-430" fmla="*/ 599179 h 599179"/>
                <a:gd name="connsiteX8-431" fmla="*/ 0 w 295275"/>
                <a:gd name="connsiteY8-432" fmla="*/ 334942 h 599179"/>
                <a:gd name="connsiteX9-433" fmla="*/ 207995 w 295275"/>
                <a:gd name="connsiteY9-434" fmla="*/ 0 h 599179"/>
                <a:gd name="connsiteX0-435" fmla="*/ 207995 w 295275"/>
                <a:gd name="connsiteY0-436" fmla="*/ 0 h 599179"/>
                <a:gd name="connsiteX1-437" fmla="*/ 218480 w 295275"/>
                <a:gd name="connsiteY1-438" fmla="*/ 17025 h 599179"/>
                <a:gd name="connsiteX2-439" fmla="*/ 263922 w 295275"/>
                <a:gd name="connsiteY2-440" fmla="*/ 59952 h 599179"/>
                <a:gd name="connsiteX3-441" fmla="*/ 275967 w 295275"/>
                <a:gd name="connsiteY3-442" fmla="*/ 66705 h 599179"/>
                <a:gd name="connsiteX4-443" fmla="*/ 152376 w 295275"/>
                <a:gd name="connsiteY4-444" fmla="*/ 303904 h 599179"/>
                <a:gd name="connsiteX5-445" fmla="*/ 295275 w 295275"/>
                <a:gd name="connsiteY5-446" fmla="*/ 303904 h 599179"/>
                <a:gd name="connsiteX6-447" fmla="*/ 295275 w 295275"/>
                <a:gd name="connsiteY6-448" fmla="*/ 599179 h 599179"/>
                <a:gd name="connsiteX7-449" fmla="*/ 0 w 295275"/>
                <a:gd name="connsiteY7-450" fmla="*/ 599179 h 599179"/>
                <a:gd name="connsiteX8-451" fmla="*/ 0 w 295275"/>
                <a:gd name="connsiteY8-452" fmla="*/ 334942 h 599179"/>
                <a:gd name="connsiteX9-453" fmla="*/ 207995 w 295275"/>
                <a:gd name="connsiteY9-454" fmla="*/ 0 h 599179"/>
                <a:gd name="connsiteX0-455" fmla="*/ 207995 w 295275"/>
                <a:gd name="connsiteY0-456" fmla="*/ 0 h 599179"/>
                <a:gd name="connsiteX1-457" fmla="*/ 218480 w 295275"/>
                <a:gd name="connsiteY1-458" fmla="*/ 17025 h 599179"/>
                <a:gd name="connsiteX2-459" fmla="*/ 263922 w 295275"/>
                <a:gd name="connsiteY2-460" fmla="*/ 59952 h 599179"/>
                <a:gd name="connsiteX3-461" fmla="*/ 275967 w 295275"/>
                <a:gd name="connsiteY3-462" fmla="*/ 66705 h 599179"/>
                <a:gd name="connsiteX4-463" fmla="*/ 152376 w 295275"/>
                <a:gd name="connsiteY4-464" fmla="*/ 303904 h 599179"/>
                <a:gd name="connsiteX5-465" fmla="*/ 295275 w 295275"/>
                <a:gd name="connsiteY5-466" fmla="*/ 303904 h 599179"/>
                <a:gd name="connsiteX6-467" fmla="*/ 295275 w 295275"/>
                <a:gd name="connsiteY6-468" fmla="*/ 599179 h 599179"/>
                <a:gd name="connsiteX7-469" fmla="*/ 0 w 295275"/>
                <a:gd name="connsiteY7-470" fmla="*/ 599179 h 599179"/>
                <a:gd name="connsiteX8-471" fmla="*/ 0 w 295275"/>
                <a:gd name="connsiteY8-472" fmla="*/ 334942 h 599179"/>
                <a:gd name="connsiteX9-473" fmla="*/ 207995 w 295275"/>
                <a:gd name="connsiteY9-474" fmla="*/ 0 h 59917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</a:cxnLst>
              <a:rect l="l" t="t" r="r" b="b"/>
              <a:pathLst>
                <a:path w="295275" h="599179">
                  <a:moveTo>
                    <a:pt x="207995" y="0"/>
                  </a:moveTo>
                  <a:lnTo>
                    <a:pt x="218480" y="17025"/>
                  </a:lnTo>
                  <a:cubicBezTo>
                    <a:pt x="231034" y="32364"/>
                    <a:pt x="246314" y="46986"/>
                    <a:pt x="263922" y="59952"/>
                  </a:cubicBezTo>
                  <a:lnTo>
                    <a:pt x="275967" y="66705"/>
                  </a:lnTo>
                  <a:cubicBezTo>
                    <a:pt x="274744" y="66607"/>
                    <a:pt x="166924" y="148026"/>
                    <a:pt x="152376" y="303904"/>
                  </a:cubicBezTo>
                  <a:lnTo>
                    <a:pt x="295275" y="303904"/>
                  </a:lnTo>
                  <a:lnTo>
                    <a:pt x="295275" y="599179"/>
                  </a:lnTo>
                  <a:lnTo>
                    <a:pt x="0" y="599179"/>
                  </a:lnTo>
                  <a:lnTo>
                    <a:pt x="0" y="334942"/>
                  </a:lnTo>
                  <a:cubicBezTo>
                    <a:pt x="10368" y="113589"/>
                    <a:pt x="207637" y="2353"/>
                    <a:pt x="207995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  <a:sym typeface="Arial" pitchFamily="34" charset="0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2259330" y="1283298"/>
            <a:ext cx="10566400" cy="624840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noAutofit/>
          </a:bodyPr>
          <a:lstStyle/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600" b="1" spc="300">
                <a:solidFill>
                  <a:srgbClr val="404040"/>
                </a:solidFill>
                <a:latin typeface="微软雅黑" panose="020B0503020204020204" charset="-122"/>
                <a:ea typeface="微软雅黑"/>
              </a:rPr>
              <a:t>分析探究</a:t>
            </a: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868805" y="2841625"/>
            <a:ext cx="8907145" cy="60960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rm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045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 typeface="WPSCM-1123-Alphabet" pitchFamily="2" charset="0"/>
              <a:buNone/>
              <a:defRPr/>
            </a:pPr>
            <a:r>
              <a:rPr lang="zh-CN" altLang="en-US" sz="2800" b="1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详略得当</a:t>
            </a:r>
            <a:endParaRPr lang="zh-CN" altLang="en-US" sz="2800" b="1">
              <a:solidFill>
                <a:srgbClr val="00B0F0"/>
              </a:solidFill>
              <a:latin typeface="+mj-ea"/>
              <a:ea typeface="+mj-ea"/>
            </a:endParaRPr>
          </a:p>
          <a:p>
            <a:pPr marL="360045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 typeface="WPSCM-1123-Alphabet" pitchFamily="2" charset="0"/>
              <a:buNone/>
              <a:defRPr/>
            </a:pPr>
            <a:endParaRPr lang="zh-CN" altLang="en-US" sz="2800" b="1" u="none" strike="noStrike" baseline="0">
              <a:solidFill>
                <a:srgbClr val="00B0F0"/>
              </a:solidFill>
              <a:uLnTx/>
              <a:uFillTx/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23" name="任意多边形: 形状 22"/>
          <p:cNvSpPr>
            <a:spLocks noChangeAspect="1"/>
          </p:cNvSpPr>
          <p:nvPr>
            <p:custDataLst>
              <p:tags r:id="rId8"/>
            </p:custDataLst>
          </p:nvPr>
        </p:nvSpPr>
        <p:spPr>
          <a:xfrm>
            <a:off x="946235" y="6304027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itchFamily="34" charset="0"/>
            </a:endParaRPr>
          </a:p>
        </p:txBody>
      </p:sp>
      <p:sp>
        <p:nvSpPr>
          <p:cNvPr id="24" name="任意多边形: 形状 23"/>
          <p:cNvSpPr>
            <a:spLocks noChangeAspect="1"/>
          </p:cNvSpPr>
          <p:nvPr>
            <p:custDataLst>
              <p:tags r:id="rId9"/>
            </p:custDataLst>
          </p:nvPr>
        </p:nvSpPr>
        <p:spPr>
          <a:xfrm>
            <a:off x="11794411" y="805081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  <a:sym typeface="Arial" pitchFamily="3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2259330" y="2068195"/>
            <a:ext cx="9148445" cy="773430"/>
          </a:xfrm>
          <a:prstGeom prst="rect">
            <a:avLst/>
          </a:prstGeom>
          <a:noFill/>
        </p:spPr>
        <p:txBody>
          <a:bodyPr wrap="square" lIns="91440" tIns="45720" rIns="91440" bIns="45720" rtlCol="0" anchor="t" anchorCtr="0">
            <a:norm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indent="0" algn="l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000" b="1" u="none" strike="noStrike" baseline="0">
                <a:solidFill>
                  <a:srgbClr val="FF0000"/>
                </a:solidFill>
                <a:uLnTx/>
                <a:uFillTx/>
                <a:cs typeface="微软雅黑" panose="020B0503020204020204" charset="-122"/>
              </a:rPr>
              <a:t>如何刻画苏武形象？在写作上有何特色？</a:t>
            </a:r>
            <a:r>
              <a:rPr lang="zh-CN" altLang="en-US" sz="2000" b="1" u="none" strike="noStrike" baseline="0">
                <a:solidFill>
                  <a:srgbClr val="404040"/>
                </a:solidFill>
                <a:uLnTx/>
                <a:uFillTx/>
                <a:cs typeface="微软雅黑" panose="020B0503020204020204" charset="-122"/>
              </a:rPr>
              <a:t>  </a:t>
            </a: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1975485" y="3696335"/>
            <a:ext cx="8907145" cy="1172210"/>
          </a:xfrm>
          <a:prstGeom prst="rect">
            <a:avLst/>
          </a:prstGeom>
          <a:noFill/>
        </p:spPr>
        <p:txBody>
          <a:bodyPr wrap="square" lIns="91440" tIns="45720" rIns="91440" bIns="4572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60045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 typeface="WPSCM-1123-Alphabet" pitchFamily="2" charset="0"/>
              <a:buNone/>
              <a:defRPr/>
            </a:pPr>
            <a:r>
              <a:rPr lang="zh-CN" altLang="en-US" sz="2400" b="1">
                <a:latin typeface="+mj-ea"/>
                <a:ea typeface="+mj-ea"/>
                <a:cs typeface="+mj-ea"/>
                <a:sym typeface="+mn-ea"/>
              </a:rPr>
              <a:t>详：卫律、李凌劝降，苏武宁死不降，卧雪牧羊等</a:t>
            </a:r>
          </a:p>
          <a:p>
            <a:pPr marL="360045" marR="0" lvl="1" indent="0" algn="l" defTabSz="914400" rtl="0" eaLnBrk="1" fontAlgn="ctr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  <a:buFont typeface="WPSCM-1123-Alphabet" pitchFamily="2" charset="0"/>
              <a:buNone/>
              <a:defRPr/>
            </a:pPr>
            <a:r>
              <a:rPr lang="zh-CN" altLang="en-US" sz="2400" b="1">
                <a:latin typeface="+mj-ea"/>
                <a:ea typeface="+mj-ea"/>
                <a:cs typeface="+mj-ea"/>
                <a:sym typeface="+mn-ea"/>
              </a:rPr>
              <a:t>略：苏武为於（</a:t>
            </a:r>
            <a:r>
              <a:rPr lang="en-US" altLang="zh-CN" sz="2400" b="1">
                <a:latin typeface="+mj-ea"/>
                <a:ea typeface="+mj-ea"/>
                <a:cs typeface="+mj-ea"/>
                <a:sym typeface="+mn-ea"/>
              </a:rPr>
              <a:t>w</a:t>
            </a:r>
            <a:r>
              <a:rPr lang="zh-CN" altLang="zh-CN" sz="2400" b="1">
                <a:latin typeface="+mj-ea"/>
                <a:ea typeface="+mj-ea"/>
                <a:cs typeface="+mj-ea"/>
                <a:sym typeface="+mn-ea"/>
              </a:rPr>
              <a:t>ū</a:t>
            </a:r>
            <a:r>
              <a:rPr lang="zh-CN" altLang="en-US" sz="2400" b="1">
                <a:latin typeface="+mj-ea"/>
                <a:ea typeface="+mj-ea"/>
                <a:cs typeface="+mj-ea"/>
                <a:sym typeface="+mn-ea"/>
              </a:rPr>
              <a:t>）靬（</a:t>
            </a:r>
            <a:r>
              <a:rPr lang="en-US" altLang="zh-CN" sz="2400" b="1">
                <a:latin typeface="+mj-ea"/>
                <a:ea typeface="+mj-ea"/>
                <a:cs typeface="+mj-ea"/>
                <a:sym typeface="+mn-ea"/>
              </a:rPr>
              <a:t>jiān</a:t>
            </a:r>
            <a:r>
              <a:rPr lang="zh-CN" altLang="en-US" sz="2400" b="1">
                <a:latin typeface="+mj-ea"/>
                <a:ea typeface="+mj-ea"/>
                <a:cs typeface="+mj-ea"/>
                <a:sym typeface="+mn-ea"/>
              </a:rPr>
              <a:t>）王赏识及牛羊被盗等</a:t>
            </a:r>
            <a:endParaRPr lang="zh-CN" altLang="en-US" sz="2400" b="1" u="none" strike="noStrike" baseline="0">
              <a:solidFill>
                <a:srgbClr val="009D85"/>
              </a:solidFill>
              <a:uLnTx/>
              <a:uFillTx/>
              <a:latin typeface="+mj-ea"/>
              <a:ea typeface="+mj-ea"/>
              <a:cs typeface="+mj-ea"/>
            </a:endParaRPr>
          </a:p>
        </p:txBody>
      </p:sp>
      <p:sp>
        <p:nvSpPr>
          <p:cNvPr id="165891" name="Text Box 3"/>
          <p:cNvSpPr txBox="1"/>
          <p:nvPr/>
        </p:nvSpPr>
        <p:spPr>
          <a:xfrm>
            <a:off x="2347354" y="5153706"/>
            <a:ext cx="8804747" cy="3987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000" b="1">
                <a:latin typeface="+mj-ea"/>
                <a:ea typeface="+mj-ea"/>
              </a:rPr>
              <a:t>作用：</a:t>
            </a:r>
            <a:r>
              <a:rPr lang="zh-CN" altLang="en-US" sz="2000" b="1">
                <a:solidFill>
                  <a:srgbClr val="0000FF"/>
                </a:solidFill>
                <a:latin typeface="+mj-ea"/>
                <a:ea typeface="+mj-ea"/>
              </a:rPr>
              <a:t>突出苏武的崇高的民族气节、强烈的爱国意识、艰苦卓绝的斗争精神。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589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589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5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/>
      <p:bldP spid="2" grpId="2"/>
      <p:bldP spid="165891" grpId="0" uiExpand="1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308384" y="321041"/>
            <a:ext cx="12241984" cy="659183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8" name="矩形 7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4239883" cy="7232650"/>
          </a:xfrm>
          <a:prstGeom prst="rect">
            <a:avLst/>
          </a:prstGeom>
          <a:solidFill>
            <a:srgbClr val="ECF2F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2" name="图片 1" descr="C:\Users\kingsoft\Pictures\风景\H2O, Mac 壁紙, 天性.jpgH2O, Mac 壁紙, 天性"/>
          <p:cNvPicPr/>
          <p:nvPr>
            <p:custDataLst>
              <p:tags r:id="rId5"/>
            </p:custDataLst>
          </p:nvPr>
        </p:nvPicPr>
        <p:blipFill>
          <a:blip r:embed="rId13"/>
          <a:srcRect l="5481" r="5481"/>
          <a:stretch>
            <a:fillRect/>
          </a:stretch>
        </p:blipFill>
        <p:spPr>
          <a:xfrm>
            <a:off x="1287140" y="1287491"/>
            <a:ext cx="2679290" cy="4658089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6"/>
            </p:custDataLst>
          </p:nvPr>
        </p:nvSpPr>
        <p:spPr>
          <a:xfrm>
            <a:off x="4928870" y="3255010"/>
            <a:ext cx="6624955" cy="243141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字</a:t>
            </a: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孟坚</a:t>
            </a: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,东汉著名</a:t>
            </a: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史学家,文学家</a:t>
            </a: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。少年时就能作文诵诗赋,长大后博览群书。和帝永元元年(89)初,班固随大将军窦宪出征匈奴,为中护军。后来, 班固因窦宪专权受到株连,死于狱中。 </a:t>
            </a:r>
            <a:r>
              <a:rPr kumimoji="0" lang="zh-CN" altLang="en-US" sz="1800" b="0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kumimoji="0" lang="zh-CN" altLang="en-US" sz="1800" b="0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7"/>
            </p:custDataLst>
          </p:nvPr>
        </p:nvSpPr>
        <p:spPr>
          <a:xfrm>
            <a:off x="4929045" y="2212942"/>
            <a:ext cx="6625133" cy="882866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108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400" b="1" i="0" kern="1200" cap="none" spc="30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班固与《汉书》</a:t>
            </a:r>
            <a:endParaRPr kumimoji="0" lang="zh-CN" altLang="en-US" sz="4400" b="1" i="0" kern="1200" cap="none" spc="300" normalizeH="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11645356" y="1144879"/>
            <a:ext cx="214676" cy="78688"/>
            <a:chOff x="10110101" y="782565"/>
            <a:chExt cx="214676" cy="78688"/>
          </a:xfrm>
        </p:grpSpPr>
        <p:cxnSp>
          <p:nvCxnSpPr>
            <p:cNvPr id="6" name="直接连接符 5"/>
            <p:cNvCxnSpPr/>
            <p:nvPr>
              <p:custDataLst>
                <p:tags r:id="rId9"/>
              </p:custDataLst>
            </p:nvPr>
          </p:nvCxnSpPr>
          <p:spPr>
            <a:xfrm>
              <a:off x="10110101" y="782565"/>
              <a:ext cx="214676" cy="0"/>
            </a:xfrm>
            <a:prstGeom prst="line">
              <a:avLst/>
            </a:prstGeom>
            <a:ln w="12700">
              <a:solidFill>
                <a:srgbClr val="C9DA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>
              <p:custDataLst>
                <p:tags r:id="rId10"/>
              </p:custDataLst>
            </p:nvPr>
          </p:nvCxnSpPr>
          <p:spPr>
            <a:xfrm>
              <a:off x="10110101" y="861253"/>
              <a:ext cx="164083" cy="0"/>
            </a:xfrm>
            <a:prstGeom prst="line">
              <a:avLst/>
            </a:prstGeom>
            <a:ln w="12700">
              <a:solidFill>
                <a:srgbClr val="C9DAE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  <p:bldP spid="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矩形 2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5364929" cy="7232650"/>
          </a:xfrm>
          <a:prstGeom prst="rect">
            <a:avLst/>
          </a:prstGeom>
          <a:solidFill>
            <a:srgbClr val="ECF2F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Title 6"/>
          <p:cNvSpPr txBox="1"/>
          <p:nvPr>
            <p:custDataLst>
              <p:tags r:id="rId5"/>
            </p:custDataLst>
          </p:nvPr>
        </p:nvSpPr>
        <p:spPr>
          <a:xfrm>
            <a:off x="7482166" y="3023254"/>
            <a:ext cx="4564684" cy="3212794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kumimoji="0" lang="zh-CN" altLang="en-US" sz="21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忠君爱国</a:t>
            </a:r>
            <a:endParaRPr kumimoji="0" lang="zh-CN" altLang="en-US" sz="21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kumimoji="0" lang="zh-CN" altLang="en-US" sz="21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威武不屈</a:t>
            </a:r>
          </a:p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kumimoji="0" lang="zh-CN" altLang="en-US" sz="21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贫贱不移</a:t>
            </a:r>
          </a:p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kumimoji="0" lang="zh-CN" altLang="en-US" sz="21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忠贞不渝</a:t>
            </a:r>
          </a:p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kumimoji="0" lang="zh-CN" altLang="en-US" sz="21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坚韧不拔 </a:t>
            </a:r>
            <a:r>
              <a:rPr kumimoji="0" lang="zh-CN" altLang="en-US" sz="2100" b="0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 </a:t>
            </a:r>
            <a:endParaRPr kumimoji="0" lang="zh-CN" altLang="en-US" sz="2100" b="0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508000" marR="0" lvl="1" indent="-222250" algn="l" defTabSz="913765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  <a:defRPr/>
            </a:pPr>
            <a:r>
              <a:rPr kumimoji="0" lang="en-US" altLang="zh-CN" sz="19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……</a:t>
            </a:r>
            <a:endParaRPr kumimoji="0" lang="en-US" altLang="zh-CN" sz="19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7377391" y="2113529"/>
            <a:ext cx="4564684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15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苏武的性格特征</a:t>
            </a: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7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9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10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pic>
        <p:nvPicPr>
          <p:cNvPr id="2" name="图片 1" descr="C:\Users\kingsoft\Pictures\风景\black-and-white-clouds-cold-994883.jpgblack-and-white-clouds-cold-994883"/>
          <p:cNvPicPr/>
          <p:nvPr>
            <p:custDataLst>
              <p:tags r:id="rId8"/>
            </p:custDataLst>
          </p:nvPr>
        </p:nvPicPr>
        <p:blipFill>
          <a:blip r:embed="rId13"/>
          <a:srcRect t="767" b="767"/>
          <a:stretch>
            <a:fillRect/>
          </a:stretch>
        </p:blipFill>
        <p:spPr>
          <a:xfrm>
            <a:off x="0" y="684824"/>
            <a:ext cx="6999962" cy="586300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 userDrawn="1">
            <p:custDataLst>
              <p:tags r:id="rId2"/>
            </p:custDataLst>
          </p:nvPr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Title 6"/>
          <p:cNvSpPr txBox="1"/>
          <p:nvPr>
            <p:custDataLst>
              <p:tags r:id="rId4"/>
            </p:custDataLst>
          </p:nvPr>
        </p:nvSpPr>
        <p:spPr>
          <a:xfrm>
            <a:off x="3549015" y="1973580"/>
            <a:ext cx="8535670" cy="18370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lang="zh-CN" altLang="zh-CN" sz="2000" b="1">
                <a:solidFill>
                  <a:srgbClr val="002060"/>
                </a:solidFill>
                <a:latin typeface="微软雅黑" panose="020B0503020204020204" charset="-122"/>
                <a:ea typeface="微软雅黑"/>
                <a:sym typeface="+mn-ea"/>
              </a:rPr>
              <a:t>在他的生命里，国家为重，生命私利为轻。十九年的苦难与折磨，他的头发白了，胡须长了，但他依旧手持汉节，但他依旧心存家国。一颗坚贞不屈的爱国之心温暖了无边的荒野，富贵不动心，威武不屈膝，他用行动捍卫了民族的尊严。</a:t>
            </a:r>
            <a:endParaRPr kumimoji="0" lang="zh-CN" altLang="zh-CN" sz="2000" b="1" i="0" kern="1200" cap="none" spc="50" normalizeH="0" noProof="0">
              <a:ln w="3175">
                <a:noFill/>
                <a:prstDash val="dash"/>
              </a:ln>
              <a:solidFill>
                <a:srgbClr val="002060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441207" y="1048063"/>
            <a:ext cx="8535550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zh-CN" sz="3200" b="1" i="0" kern="1200" cap="none" spc="15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苏武精神解读 </a:t>
            </a:r>
            <a:endParaRPr kumimoji="0" lang="zh-CN" altLang="zh-CN" sz="3200" b="1" i="0" kern="1200" cap="none" spc="150" normalizeH="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21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22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7"/>
            </p:custDataLst>
          </p:nvPr>
        </p:nvGrpSpPr>
        <p:grpSpPr>
          <a:xfrm>
            <a:off x="0" y="1973580"/>
            <a:ext cx="3358515" cy="3285490"/>
            <a:chOff x="0" y="3108"/>
            <a:chExt cx="5289" cy="5174"/>
          </a:xfrm>
        </p:grpSpPr>
        <p:sp>
          <p:nvSpPr>
            <p:cNvPr id="9" name="PA-矩形 1"/>
            <p:cNvSpPr/>
            <p:nvPr>
              <p:custDataLst>
                <p:tags r:id="rId11"/>
              </p:custDataLst>
            </p:nvPr>
          </p:nvSpPr>
          <p:spPr>
            <a:xfrm>
              <a:off x="402" y="3108"/>
              <a:ext cx="992" cy="5174"/>
            </a:xfrm>
            <a:prstGeom prst="rect">
              <a:avLst/>
            </a:prstGeom>
            <a:blipFill dpi="0" rotWithShape="0">
              <a:blip r:embed="rId25"/>
              <a:stretch>
                <a:fillRect l="-225000" t="-26000" r="-577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0" name="PA-矩形 2"/>
            <p:cNvSpPr/>
            <p:nvPr>
              <p:custDataLst>
                <p:tags r:id="rId12"/>
              </p:custDataLst>
            </p:nvPr>
          </p:nvSpPr>
          <p:spPr>
            <a:xfrm>
              <a:off x="1452" y="3108"/>
              <a:ext cx="561" cy="5174"/>
            </a:xfrm>
            <a:prstGeom prst="rect">
              <a:avLst/>
            </a:prstGeom>
            <a:blipFill dpi="0" rotWithShape="0">
              <a:blip r:embed="rId25"/>
              <a:stretch>
                <a:fillRect l="-585000" t="-26000" r="-911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1" name="PA-矩形 3"/>
            <p:cNvSpPr/>
            <p:nvPr>
              <p:custDataLst>
                <p:tags r:id="rId13"/>
              </p:custDataLst>
            </p:nvPr>
          </p:nvSpPr>
          <p:spPr>
            <a:xfrm>
              <a:off x="144" y="3108"/>
              <a:ext cx="201" cy="5174"/>
            </a:xfrm>
            <a:prstGeom prst="rect">
              <a:avLst/>
            </a:prstGeom>
            <a:blipFill dpi="0" rotWithShape="0">
              <a:blip r:embed="rId25"/>
              <a:stretch>
                <a:fillRect l="-983000" t="-26000" r="-3371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PA-矩形 4"/>
            <p:cNvSpPr/>
            <p:nvPr>
              <p:custDataLst>
                <p:tags r:id="rId14"/>
              </p:custDataLst>
            </p:nvPr>
          </p:nvSpPr>
          <p:spPr>
            <a:xfrm>
              <a:off x="0" y="3108"/>
              <a:ext cx="101" cy="5174"/>
            </a:xfrm>
            <a:prstGeom prst="rect">
              <a:avLst/>
            </a:prstGeom>
            <a:blipFill dpi="0" rotWithShape="0">
              <a:blip r:embed="rId25"/>
              <a:stretch>
                <a:fillRect l="-1814000" t="-26000" r="-6951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4" name="PA-矩形 5"/>
            <p:cNvSpPr/>
            <p:nvPr>
              <p:custDataLst>
                <p:tags r:id="rId15"/>
              </p:custDataLst>
            </p:nvPr>
          </p:nvSpPr>
          <p:spPr>
            <a:xfrm>
              <a:off x="2070" y="3108"/>
              <a:ext cx="374" cy="5174"/>
            </a:xfrm>
            <a:prstGeom prst="rect">
              <a:avLst/>
            </a:prstGeom>
            <a:blipFill dpi="0" rotWithShape="0">
              <a:blip r:embed="rId25"/>
              <a:stretch>
                <a:fillRect l="-1043000" t="-26000" r="-1251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5" name="PA-矩形 6"/>
            <p:cNvSpPr/>
            <p:nvPr>
              <p:custDataLst>
                <p:tags r:id="rId16"/>
              </p:custDataLst>
            </p:nvPr>
          </p:nvSpPr>
          <p:spPr>
            <a:xfrm>
              <a:off x="2501" y="3108"/>
              <a:ext cx="1452" cy="5174"/>
            </a:xfrm>
            <a:prstGeom prst="rect">
              <a:avLst/>
            </a:prstGeom>
            <a:blipFill dpi="0" rotWithShape="0">
              <a:blip r:embed="rId25"/>
              <a:stretch>
                <a:fillRect l="-298000" t="-26000" r="-218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6" name="PA-矩形 7"/>
            <p:cNvSpPr/>
            <p:nvPr>
              <p:custDataLst>
                <p:tags r:id="rId17"/>
              </p:custDataLst>
            </p:nvPr>
          </p:nvSpPr>
          <p:spPr>
            <a:xfrm>
              <a:off x="4010" y="3108"/>
              <a:ext cx="604" cy="5174"/>
            </a:xfrm>
            <a:prstGeom prst="rect">
              <a:avLst/>
            </a:prstGeom>
            <a:blipFill dpi="0" rotWithShape="0">
              <a:blip r:embed="rId25"/>
              <a:stretch>
                <a:fillRect l="-967000" t="-26000" r="-415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7" name="PA-矩形 8"/>
            <p:cNvSpPr/>
            <p:nvPr>
              <p:custDataLst>
                <p:tags r:id="rId18"/>
              </p:custDataLst>
            </p:nvPr>
          </p:nvSpPr>
          <p:spPr>
            <a:xfrm>
              <a:off x="4671" y="3108"/>
              <a:ext cx="273" cy="5174"/>
            </a:xfrm>
            <a:prstGeom prst="rect">
              <a:avLst/>
            </a:prstGeom>
            <a:blipFill dpi="0" rotWithShape="0">
              <a:blip r:embed="rId25"/>
              <a:stretch>
                <a:fillRect l="-2382000" t="-26000" r="-798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8" name="PA-矩形 9"/>
            <p:cNvSpPr/>
            <p:nvPr>
              <p:custDataLst>
                <p:tags r:id="rId19"/>
              </p:custDataLst>
            </p:nvPr>
          </p:nvSpPr>
          <p:spPr>
            <a:xfrm>
              <a:off x="5002" y="3108"/>
              <a:ext cx="144" cy="5174"/>
            </a:xfrm>
            <a:prstGeom prst="rect">
              <a:avLst/>
            </a:prstGeom>
            <a:blipFill dpi="0" rotWithShape="0">
              <a:blip r:embed="rId25"/>
              <a:stretch>
                <a:fillRect l="-4746000" t="-26000" r="-1372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9" name="PA-矩形 10"/>
            <p:cNvSpPr/>
            <p:nvPr>
              <p:custDataLst>
                <p:tags r:id="rId20"/>
              </p:custDataLst>
            </p:nvPr>
          </p:nvSpPr>
          <p:spPr>
            <a:xfrm>
              <a:off x="5203" y="3108"/>
              <a:ext cx="86" cy="5174"/>
            </a:xfrm>
            <a:prstGeom prst="rect">
              <a:avLst/>
            </a:prstGeom>
            <a:blipFill dpi="0" rotWithShape="0">
              <a:blip r:embed="rId25"/>
              <a:stretch>
                <a:fillRect l="-8180000" t="-26000" r="-2131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9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4000" b="1" spc="300">
                <a:solidFill>
                  <a:srgbClr val="FFFFFF"/>
                </a:solidFill>
              </a:rPr>
              <a:t>延伸拓展</a:t>
            </a:r>
          </a:p>
        </p:txBody>
      </p:sp>
      <p:sp>
        <p:nvSpPr>
          <p:cNvPr id="22" name="Title 6"/>
          <p:cNvSpPr txBox="1"/>
          <p:nvPr>
            <p:custDataLst>
              <p:tags r:id="rId10"/>
            </p:custDataLst>
          </p:nvPr>
        </p:nvSpPr>
        <p:spPr>
          <a:xfrm>
            <a:off x="3139440" y="3748405"/>
            <a:ext cx="8945245" cy="291147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342900" indent="0">
              <a:lnSpc>
                <a:spcPct val="150000"/>
              </a:lnSpc>
              <a:spcBef>
                <a:spcPct val="0"/>
              </a:spcBef>
            </a:pPr>
            <a:r>
              <a:rPr lang="zh-CN" altLang="zh-CN" sz="2000" b="1">
                <a:solidFill>
                  <a:srgbClr val="7575D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我们的民族自古便有这样“宁为玉碎，不为瓦全”的仁人志士，共同凝聚为一座精神的长城，护卫起我们民族的一片天：岳飞抗金；文天祥面对元朝的威逼利诱，坚决不屈服壮烈殉国，“留取丹心照汗青”；杨靖宇在东北寒天雪地中坚持抗日……</a:t>
            </a:r>
          </a:p>
          <a:p>
            <a:pPr marL="342900" indent="0">
              <a:lnSpc>
                <a:spcPct val="150000"/>
              </a:lnSpc>
              <a:spcBef>
                <a:spcPct val="0"/>
              </a:spcBef>
            </a:pPr>
            <a:r>
              <a:rPr lang="zh-CN" altLang="zh-CN" sz="2000" b="1">
                <a:solidFill>
                  <a:srgbClr val="7575D1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民族精神在各个国家的体现，民族精神对一个国家的作用：抗战八年，爱国的精神不倒，终于赶走侵略者。</a:t>
            </a:r>
            <a:endParaRPr kumimoji="0" lang="zh-CN" altLang="zh-CN" sz="2000" b="1" i="0" kern="1200" cap="none" spc="50" normalizeH="0" noProof="0">
              <a:ln w="3175">
                <a:noFill/>
                <a:prstDash val="dash"/>
              </a:ln>
              <a:solidFill>
                <a:srgbClr val="7575D1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3"/>
      <p:bldP spid="5" grpId="2"/>
      <p:bldP spid="20" grpId="0" animBg="1"/>
      <p:bldP spid="21" grpId="1"/>
      <p:bldP spid="22" grpId="4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725163"/>
            <a:ext cx="12858750" cy="5782323"/>
          </a:xfrm>
          <a:prstGeom prst="rect">
            <a:avLst/>
          </a:prstGeom>
          <a:solidFill>
            <a:srgbClr val="ECF2F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991735" y="1104900"/>
            <a:ext cx="7644130" cy="5022850"/>
          </a:xfrm>
          <a:prstGeom prst="rect">
            <a:avLst/>
          </a:prstGeom>
        </p:spPr>
      </p:pic>
      <p:pic>
        <p:nvPicPr>
          <p:cNvPr id="2" name="图片 1" descr="C:\Users\kingsoft\Pictures\风景\black-and-white-clouds-cold-994883.jpgblack-and-white-clouds-cold-99488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6106795" y="1903730"/>
            <a:ext cx="5445760" cy="3265170"/>
          </a:xfrm>
          <a:prstGeom prst="rect">
            <a:avLst/>
          </a:prstGeom>
        </p:spPr>
      </p:pic>
      <p:grpSp>
        <p:nvGrpSpPr>
          <p:cNvPr id="26" name="组合 25"/>
          <p:cNvGrpSpPr/>
          <p:nvPr>
            <p:custDataLst>
              <p:tags r:id="rId5"/>
            </p:custDataLst>
          </p:nvPr>
        </p:nvGrpSpPr>
        <p:grpSpPr>
          <a:xfrm>
            <a:off x="12050373" y="458324"/>
            <a:ext cx="214676" cy="78688"/>
            <a:chOff x="10131102" y="747001"/>
            <a:chExt cx="214676" cy="78688"/>
          </a:xfrm>
        </p:grpSpPr>
        <p:cxnSp>
          <p:nvCxnSpPr>
            <p:cNvPr id="27" name="直接连接符 26"/>
            <p:cNvCxnSpPr/>
            <p:nvPr>
              <p:custDataLst>
                <p:tags r:id="rId11"/>
              </p:custDataLst>
            </p:nvPr>
          </p:nvCxnSpPr>
          <p:spPr>
            <a:xfrm>
              <a:off x="10131102" y="747001"/>
              <a:ext cx="214676" cy="0"/>
            </a:xfrm>
            <a:prstGeom prst="line">
              <a:avLst/>
            </a:prstGeom>
            <a:ln w="127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>
              <p:custDataLst>
                <p:tags r:id="rId12"/>
              </p:custDataLst>
            </p:nvPr>
          </p:nvCxnSpPr>
          <p:spPr>
            <a:xfrm>
              <a:off x="10131102" y="825689"/>
              <a:ext cx="164083" cy="0"/>
            </a:xfrm>
            <a:prstGeom prst="line">
              <a:avLst/>
            </a:prstGeom>
            <a:ln w="12700">
              <a:solidFill>
                <a:srgbClr val="59595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13"/>
          <p:cNvSpPr txBox="1"/>
          <p:nvPr>
            <p:custDataLst>
              <p:tags r:id="rId6"/>
            </p:custDataLst>
          </p:nvPr>
        </p:nvSpPr>
        <p:spPr>
          <a:xfrm>
            <a:off x="9155974" y="6630069"/>
            <a:ext cx="3061104" cy="14606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ctr" anchorCtr="0">
            <a:noAutofit/>
          </a:bodyPr>
          <a:lstStyle/>
          <a:p>
            <a:pPr algn="r"/>
            <a:r>
              <a:rPr lang="en-US" altLang="zh-CN" sz="900" spc="300">
                <a:solidFill>
                  <a:srgbClr val="1D1D1D"/>
                </a:solidFill>
                <a:latin typeface="微软雅黑" panose="020B0503020204020204" charset="-122"/>
                <a:ea typeface="微软雅黑"/>
                <a:cs typeface="Arial" pitchFamily="34" charset="0"/>
              </a:rPr>
              <a:t>https://www.wps.cn</a:t>
            </a:r>
          </a:p>
        </p:txBody>
      </p:sp>
      <p:sp>
        <p:nvSpPr>
          <p:cNvPr id="22" name="Forma libre 8"/>
          <p:cNvSpPr/>
          <p:nvPr>
            <p:custDataLst>
              <p:tags r:id="rId7"/>
            </p:custDataLst>
          </p:nvPr>
        </p:nvSpPr>
        <p:spPr bwMode="auto">
          <a:xfrm flipH="1">
            <a:off x="8121294" y="1114007"/>
            <a:ext cx="3692492" cy="3125116"/>
          </a:xfrm>
          <a:custGeom>
            <a:avLst/>
            <a:gdLst>
              <a:gd name="connsiteX0" fmla="*/ 2833035 w 2833035"/>
              <a:gd name="connsiteY0" fmla="*/ 0 h 2867590"/>
              <a:gd name="connsiteX1" fmla="*/ 166413 w 2833035"/>
              <a:gd name="connsiteY1" fmla="*/ 0 h 2867590"/>
              <a:gd name="connsiteX2" fmla="*/ 0 w 2833035"/>
              <a:gd name="connsiteY2" fmla="*/ 166413 h 2867590"/>
              <a:gd name="connsiteX3" fmla="*/ 0 w 2833035"/>
              <a:gd name="connsiteY3" fmla="*/ 2867590 h 2867590"/>
              <a:gd name="connsiteX4" fmla="*/ 1737983 w 2833035"/>
              <a:gd name="connsiteY4" fmla="*/ 2867590 h 2867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33035" h="2867590">
                <a:moveTo>
                  <a:pt x="2833035" y="0"/>
                </a:moveTo>
                <a:lnTo>
                  <a:pt x="166413" y="0"/>
                </a:lnTo>
                <a:cubicBezTo>
                  <a:pt x="74506" y="0"/>
                  <a:pt x="0" y="74506"/>
                  <a:pt x="0" y="166413"/>
                </a:cubicBezTo>
                <a:lnTo>
                  <a:pt x="0" y="2867590"/>
                </a:lnTo>
                <a:lnTo>
                  <a:pt x="1737983" y="2867590"/>
                </a:lnTo>
                <a:close/>
              </a:path>
            </a:pathLst>
          </a:custGeom>
          <a:gradFill>
            <a:gsLst>
              <a:gs pos="0">
                <a:srgbClr val="FFFFFF">
                  <a:alpha val="39000"/>
                </a:srgbClr>
              </a:gs>
              <a:gs pos="100000">
                <a:srgbClr val="FFFFFF">
                  <a:alpha val="0"/>
                </a:srgbClr>
              </a:gs>
            </a:gsLst>
            <a:lin ang="5400000" scaled="0"/>
          </a:gradFill>
          <a:ln>
            <a:noFill/>
          </a:ln>
        </p:spPr>
        <p:txBody>
          <a:bodyPr vert="horz" wrap="square" lIns="91440" tIns="45721" rIns="91440" bIns="45721" numCol="1" rtlCol="0" anchor="t" anchorCtr="0" compatLnSpc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s-ES_tradnl" sz="1350" b="0" i="0" u="none" strike="noStrike" kern="1200" cap="none" spc="0" normalizeH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charset="-122"/>
              <a:ea typeface="微软雅黑" charset="-122"/>
              <a:cs typeface="+mn-cs"/>
            </a:endParaRPr>
          </a:p>
        </p:txBody>
      </p:sp>
      <p:sp>
        <p:nvSpPr>
          <p:cNvPr id="16" name="Title 6"/>
          <p:cNvSpPr txBox="1"/>
          <p:nvPr>
            <p:custDataLst>
              <p:tags r:id="rId8"/>
            </p:custDataLst>
          </p:nvPr>
        </p:nvSpPr>
        <p:spPr>
          <a:xfrm>
            <a:off x="610870" y="2001520"/>
            <a:ext cx="4914900" cy="33191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ct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</a:pPr>
            <a:r>
              <a:rPr lang="zh-CN" altLang="zh-CN" sz="32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苏武庙</a:t>
            </a:r>
            <a:endParaRPr lang="zh-CN" altLang="zh-CN" sz="32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0" lvl="0" indent="0" algn="ctr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</a:pPr>
            <a:r>
              <a:rPr lang="zh-CN" altLang="zh-CN" sz="20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温庭筠</a:t>
            </a:r>
            <a:endParaRPr lang="zh-CN" altLang="zh-CN" sz="20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0" lvl="0" indent="0" algn="l" fontAlgn="ctr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</a:pPr>
            <a:r>
              <a:rPr lang="zh-CN" altLang="zh-CN" sz="2400" b="1" spc="50">
                <a:ln w="3175">
                  <a:noFill/>
                  <a:prstDash val="dash"/>
                </a:ln>
                <a:solidFill>
                  <a:srgbClr val="595959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苏武魂销汉使前，古祠高树两茫然。云边雁断胡天月，陇上羊归塞草烟。回日楼台非甲帐，去时冠剑是丁年。茂陵不见封侯印，空向秋波哭逝川。</a:t>
            </a:r>
            <a:endParaRPr lang="zh-CN" altLang="zh-CN" sz="2400" b="1" spc="50">
              <a:ln w="3175">
                <a:noFill/>
                <a:prstDash val="dash"/>
              </a:ln>
              <a:solidFill>
                <a:srgbClr val="595959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9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10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4000" b="1" spc="300">
                <a:solidFill>
                  <a:srgbClr val="FFFFFF"/>
                </a:solidFill>
              </a:rPr>
              <a:t>延伸拓展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 userDrawn="1">
            <p:custDataLst>
              <p:tags r:id="rId2"/>
            </p:custDataLst>
          </p:nvPr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Title 6"/>
          <p:cNvSpPr txBox="1"/>
          <p:nvPr>
            <p:custDataLst>
              <p:tags r:id="rId4"/>
            </p:custDataLst>
          </p:nvPr>
        </p:nvSpPr>
        <p:spPr>
          <a:xfrm>
            <a:off x="3549015" y="1973580"/>
            <a:ext cx="8535670" cy="19939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zh-CN" sz="18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苏武，他是铁骨铮铮的爱国志士，不畏强权，不辱使命，不放弃坚守的方向。命运向他俯首，黑暗向他投降，正义向他挥手致敬，一位可歌可泣的忠诚义士，以他的青春年华，以他的苍颜白发，在广阔无垠的草原上，见证了他高洁的灵魂；用他顽强的生命力，用他坚定的意志力，在中原大地上，树立起一座不倒的丰碑——永远不死的爱国心。</a:t>
            </a:r>
            <a:endParaRPr kumimoji="0" lang="zh-CN" altLang="zh-CN" sz="18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endParaRPr kumimoji="0" lang="zh-CN" altLang="zh-CN" sz="18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5"/>
            </p:custDataLst>
          </p:nvPr>
        </p:nvSpPr>
        <p:spPr>
          <a:xfrm>
            <a:off x="441207" y="1048063"/>
            <a:ext cx="8535550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zh-CN" sz="3200" b="1" i="0" kern="1200" cap="none" spc="15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请为苏武写一段颁奖词 </a:t>
            </a: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6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22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23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grpSp>
        <p:nvGrpSpPr>
          <p:cNvPr id="12" name="组合 11"/>
          <p:cNvGrpSpPr/>
          <p:nvPr>
            <p:custDataLst>
              <p:tags r:id="rId7"/>
            </p:custDataLst>
          </p:nvPr>
        </p:nvGrpSpPr>
        <p:grpSpPr>
          <a:xfrm>
            <a:off x="0" y="1973580"/>
            <a:ext cx="3358515" cy="3285490"/>
            <a:chOff x="0" y="3108"/>
            <a:chExt cx="5289" cy="5174"/>
          </a:xfrm>
        </p:grpSpPr>
        <p:sp>
          <p:nvSpPr>
            <p:cNvPr id="9" name="PA-矩形 1"/>
            <p:cNvSpPr/>
            <p:nvPr>
              <p:custDataLst>
                <p:tags r:id="rId12"/>
              </p:custDataLst>
            </p:nvPr>
          </p:nvSpPr>
          <p:spPr>
            <a:xfrm>
              <a:off x="402" y="3108"/>
              <a:ext cx="992" cy="5174"/>
            </a:xfrm>
            <a:prstGeom prst="rect">
              <a:avLst/>
            </a:prstGeom>
            <a:blipFill dpi="0" rotWithShape="0">
              <a:blip r:embed="rId26"/>
              <a:stretch>
                <a:fillRect l="-225000" t="-26000" r="-577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0" name="PA-矩形 2"/>
            <p:cNvSpPr/>
            <p:nvPr>
              <p:custDataLst>
                <p:tags r:id="rId13"/>
              </p:custDataLst>
            </p:nvPr>
          </p:nvSpPr>
          <p:spPr>
            <a:xfrm>
              <a:off x="1452" y="3108"/>
              <a:ext cx="561" cy="5174"/>
            </a:xfrm>
            <a:prstGeom prst="rect">
              <a:avLst/>
            </a:prstGeom>
            <a:blipFill dpi="0" rotWithShape="0">
              <a:blip r:embed="rId26"/>
              <a:stretch>
                <a:fillRect l="-585000" t="-26000" r="-911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1" name="PA-矩形 3"/>
            <p:cNvSpPr/>
            <p:nvPr>
              <p:custDataLst>
                <p:tags r:id="rId14"/>
              </p:custDataLst>
            </p:nvPr>
          </p:nvSpPr>
          <p:spPr>
            <a:xfrm>
              <a:off x="144" y="3108"/>
              <a:ext cx="201" cy="5174"/>
            </a:xfrm>
            <a:prstGeom prst="rect">
              <a:avLst/>
            </a:prstGeom>
            <a:blipFill dpi="0" rotWithShape="0">
              <a:blip r:embed="rId26"/>
              <a:stretch>
                <a:fillRect l="-983000" t="-26000" r="-3371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3" name="PA-矩形 4"/>
            <p:cNvSpPr/>
            <p:nvPr>
              <p:custDataLst>
                <p:tags r:id="rId15"/>
              </p:custDataLst>
            </p:nvPr>
          </p:nvSpPr>
          <p:spPr>
            <a:xfrm>
              <a:off x="0" y="3108"/>
              <a:ext cx="101" cy="5174"/>
            </a:xfrm>
            <a:prstGeom prst="rect">
              <a:avLst/>
            </a:prstGeom>
            <a:blipFill dpi="0" rotWithShape="0">
              <a:blip r:embed="rId26"/>
              <a:stretch>
                <a:fillRect l="-1814000" t="-26000" r="-6951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4" name="PA-矩形 5"/>
            <p:cNvSpPr/>
            <p:nvPr>
              <p:custDataLst>
                <p:tags r:id="rId16"/>
              </p:custDataLst>
            </p:nvPr>
          </p:nvSpPr>
          <p:spPr>
            <a:xfrm>
              <a:off x="2070" y="3108"/>
              <a:ext cx="374" cy="5174"/>
            </a:xfrm>
            <a:prstGeom prst="rect">
              <a:avLst/>
            </a:prstGeom>
            <a:blipFill dpi="0" rotWithShape="0">
              <a:blip r:embed="rId26"/>
              <a:stretch>
                <a:fillRect l="-1043000" t="-26000" r="-1251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5" name="PA-矩形 6"/>
            <p:cNvSpPr/>
            <p:nvPr>
              <p:custDataLst>
                <p:tags r:id="rId17"/>
              </p:custDataLst>
            </p:nvPr>
          </p:nvSpPr>
          <p:spPr>
            <a:xfrm>
              <a:off x="2501" y="3108"/>
              <a:ext cx="1452" cy="5174"/>
            </a:xfrm>
            <a:prstGeom prst="rect">
              <a:avLst/>
            </a:prstGeom>
            <a:blipFill dpi="0" rotWithShape="0">
              <a:blip r:embed="rId26"/>
              <a:stretch>
                <a:fillRect l="-298000" t="-26000" r="-218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6" name="PA-矩形 7"/>
            <p:cNvSpPr/>
            <p:nvPr>
              <p:custDataLst>
                <p:tags r:id="rId18"/>
              </p:custDataLst>
            </p:nvPr>
          </p:nvSpPr>
          <p:spPr>
            <a:xfrm>
              <a:off x="4010" y="3108"/>
              <a:ext cx="604" cy="5174"/>
            </a:xfrm>
            <a:prstGeom prst="rect">
              <a:avLst/>
            </a:prstGeom>
            <a:blipFill dpi="0" rotWithShape="0">
              <a:blip r:embed="rId26"/>
              <a:stretch>
                <a:fillRect l="-967000" t="-26000" r="-415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7" name="PA-矩形 8"/>
            <p:cNvSpPr/>
            <p:nvPr>
              <p:custDataLst>
                <p:tags r:id="rId19"/>
              </p:custDataLst>
            </p:nvPr>
          </p:nvSpPr>
          <p:spPr>
            <a:xfrm>
              <a:off x="4671" y="3108"/>
              <a:ext cx="273" cy="5174"/>
            </a:xfrm>
            <a:prstGeom prst="rect">
              <a:avLst/>
            </a:prstGeom>
            <a:blipFill dpi="0" rotWithShape="0">
              <a:blip r:embed="rId26"/>
              <a:stretch>
                <a:fillRect l="-2382000" t="-26000" r="-798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8" name="PA-矩形 9"/>
            <p:cNvSpPr/>
            <p:nvPr>
              <p:custDataLst>
                <p:tags r:id="rId20"/>
              </p:custDataLst>
            </p:nvPr>
          </p:nvSpPr>
          <p:spPr>
            <a:xfrm>
              <a:off x="5002" y="3108"/>
              <a:ext cx="144" cy="5174"/>
            </a:xfrm>
            <a:prstGeom prst="rect">
              <a:avLst/>
            </a:prstGeom>
            <a:blipFill dpi="0" rotWithShape="0">
              <a:blip r:embed="rId26"/>
              <a:stretch>
                <a:fillRect l="-4746000" t="-26000" r="-1372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  <p:sp>
          <p:nvSpPr>
            <p:cNvPr id="19" name="PA-矩形 10"/>
            <p:cNvSpPr/>
            <p:nvPr>
              <p:custDataLst>
                <p:tags r:id="rId21"/>
              </p:custDataLst>
            </p:nvPr>
          </p:nvSpPr>
          <p:spPr>
            <a:xfrm>
              <a:off x="5203" y="3108"/>
              <a:ext cx="86" cy="5174"/>
            </a:xfrm>
            <a:prstGeom prst="rect">
              <a:avLst/>
            </a:prstGeom>
            <a:blipFill dpi="0" rotWithShape="0">
              <a:blip r:embed="rId26"/>
              <a:stretch>
                <a:fillRect l="-8180000" t="-26000" r="-2131000" b="-2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solidFill>
                  <a:srgbClr val="FFFFFF"/>
                </a:solidFill>
                <a:latin typeface="微软雅黑" panose="020B0503020204020204" charset="-122"/>
                <a:ea typeface="微软雅黑"/>
              </a:endParaRPr>
            </a:p>
          </p:txBody>
        </p:sp>
      </p:grp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21" name="文本框 20"/>
          <p:cNvSpPr txBox="1"/>
          <p:nvPr>
            <p:custDataLst>
              <p:tags r:id="rId9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4000" b="1" spc="300">
                <a:solidFill>
                  <a:srgbClr val="FFFFFF"/>
                </a:solidFill>
              </a:rPr>
              <a:t>延伸拓展</a:t>
            </a:r>
          </a:p>
        </p:txBody>
      </p:sp>
      <p:sp>
        <p:nvSpPr>
          <p:cNvPr id="22" name="Title 6"/>
          <p:cNvSpPr txBox="1"/>
          <p:nvPr>
            <p:custDataLst>
              <p:tags r:id="rId10"/>
            </p:custDataLst>
          </p:nvPr>
        </p:nvSpPr>
        <p:spPr>
          <a:xfrm>
            <a:off x="3549015" y="3810635"/>
            <a:ext cx="8535670" cy="12750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zh-CN" sz="1800" b="1" i="0" kern="1200" cap="none" spc="50" normalizeH="0" noProof="0">
                <a:ln w="3175">
                  <a:noFill/>
                  <a:prstDash val="dash"/>
                </a:ln>
                <a:solidFill>
                  <a:schemeClr val="accent6">
                    <a:lumMod val="75000"/>
                  </a:schemeClr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十九年的执着，十九年的信仰，换来的是十九年的永垂不朽！苏武的执着，李陵不懂，卫律不懂，单于不懂。那执着是对爱国一种伟大的诠释，但是我们记住了苏武，历史记住了苏武！</a:t>
            </a:r>
            <a:endParaRPr kumimoji="0" lang="zh-CN" altLang="zh-CN" sz="1800" b="1" i="0" kern="1200" cap="none" spc="50" normalizeH="0" noProof="0">
              <a:ln w="3175">
                <a:noFill/>
                <a:prstDash val="dash"/>
              </a:ln>
              <a:solidFill>
                <a:schemeClr val="accent6">
                  <a:lumMod val="75000"/>
                </a:schemeClr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23" name="Title 6"/>
          <p:cNvSpPr txBox="1"/>
          <p:nvPr>
            <p:custDataLst>
              <p:tags r:id="rId11"/>
            </p:custDataLst>
          </p:nvPr>
        </p:nvSpPr>
        <p:spPr>
          <a:xfrm>
            <a:off x="3549015" y="5085715"/>
            <a:ext cx="8535670" cy="127508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just" defTabSz="913765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SzTx/>
              <a:buFontTx/>
              <a:buNone/>
              <a:defRPr/>
            </a:pPr>
            <a:r>
              <a:rPr kumimoji="0" lang="zh-CN" altLang="zh-CN" sz="1800" b="1" i="0" kern="1200" cap="none" spc="50" normalizeH="0" noProof="0">
                <a:ln w="3175">
                  <a:noFill/>
                  <a:prstDash val="dash"/>
                </a:ln>
                <a:solidFill>
                  <a:srgbClr val="C0000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在他的生命里，国家为重，生命私利为轻。十九年的苦难与折磨，他的头发白了，胡须长了，但他依旧手持汉节，但他依旧心存家国。一颗坚贞不屈的爱国之心温暖了无边的荒野，富贵不动心，威武不屈膝，他用行动捍卫了民族的尊严。</a:t>
            </a:r>
            <a:endParaRPr kumimoji="0" lang="zh-CN" altLang="zh-CN" sz="1800" b="1" i="0" kern="1200" cap="none" spc="50" normalizeH="0" noProof="0">
              <a:ln w="3175">
                <a:noFill/>
                <a:prstDash val="dash"/>
              </a:ln>
              <a:solidFill>
                <a:srgbClr val="C00000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22" grpId="2"/>
      <p:bldP spid="23" grpId="3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6" name="矩形 5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4933950" y="1260475"/>
            <a:ext cx="6779895" cy="585787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>
                <a:solidFill>
                  <a:srgbClr val="808080"/>
                </a:solidFill>
                <a:cs typeface="微软雅黑" panose="020B0503020204020204" charset="-122"/>
              </a:rPr>
              <a:t>岁寒,然后知松柏之后凋也</a:t>
            </a:r>
          </a:p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</a:rPr>
              <a:t>不降其志，不辱其身</a:t>
            </a:r>
          </a:p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>
                <a:solidFill>
                  <a:srgbClr val="808080"/>
                </a:solidFill>
                <a:cs typeface="微软雅黑" panose="020B0503020204020204" charset="-122"/>
              </a:rPr>
              <a:t>志士仁人，无求生以害仁，有杀生以成仁</a:t>
            </a:r>
          </a:p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</a:rPr>
              <a:t>宁为玉碎，不为瓦全</a:t>
            </a:r>
          </a:p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>
                <a:solidFill>
                  <a:srgbClr val="808080"/>
                </a:solidFill>
                <a:cs typeface="微软雅黑" panose="020B0503020204020204" charset="-122"/>
              </a:rPr>
              <a:t>疾风知劲草，板荡识诚臣</a:t>
            </a:r>
          </a:p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</a:rPr>
              <a:t>出淤泥而不染，濯清涟而不妖</a:t>
            </a:r>
          </a:p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b="1">
                <a:solidFill>
                  <a:srgbClr val="808080"/>
                </a:solidFill>
                <a:cs typeface="微软雅黑" panose="020B0503020204020204" charset="-122"/>
              </a:rPr>
              <a:t>名节重泰山，利欲轻鸿毛</a:t>
            </a:r>
          </a:p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粉身碎骨浑不怕，要留清白在人间</a:t>
            </a:r>
          </a:p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b="1">
                <a:solidFill>
                  <a:srgbClr val="808080"/>
                </a:solidFill>
                <a:latin typeface="+mj-ea"/>
                <a:ea typeface="+mj-ea"/>
                <a:cs typeface="+mj-ea"/>
              </a:rPr>
              <a:t>人固有一死，或重于泰山，或轻于鸿毛</a:t>
            </a:r>
          </a:p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人生自古谁无死，留取丹心照汗青</a:t>
            </a:r>
          </a:p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b="1">
                <a:solidFill>
                  <a:srgbClr val="808080"/>
                </a:solidFill>
                <a:latin typeface="+mj-ea"/>
                <a:ea typeface="+mj-ea"/>
                <a:cs typeface="+mj-ea"/>
              </a:rPr>
              <a:t>咬定青山不放松，立根原在破岩中</a:t>
            </a:r>
          </a:p>
          <a:p>
            <a:pPr marL="285750" lvl="0" indent="0" algn="l" eaLnBrk="1" fontAlgn="ctr" latinLnBrk="0" hangingPunct="1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</a:pPr>
            <a:r>
              <a:rPr lang="zh-CN" altLang="en-US" sz="2400" b="1">
                <a:solidFill>
                  <a:srgbClr val="FF0000"/>
                </a:solidFill>
                <a:latin typeface="+mj-ea"/>
                <a:ea typeface="+mj-ea"/>
                <a:cs typeface="+mj-ea"/>
              </a:rPr>
              <a:t>千磨万击还坚劲，任尔东南西北风</a:t>
            </a:r>
          </a:p>
        </p:txBody>
      </p:sp>
      <p:pic>
        <p:nvPicPr>
          <p:cNvPr id="2" name="图片 1" descr="C:\Users\2GGTFQ2\Desktop\小米图片\XIN\916\未标题-1.jpg未标题-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/>
          <a:srcRect l="6875" r="6875"/>
          <a:stretch>
            <a:fillRect/>
          </a:stretch>
        </p:blipFill>
        <p:spPr>
          <a:xfrm>
            <a:off x="1944370" y="1490345"/>
            <a:ext cx="2860040" cy="5085715"/>
          </a:xfrm>
          <a:prstGeom prst="rect">
            <a:avLst/>
          </a:prstGeom>
          <a:effectLst>
            <a:outerShdw blurRad="317500" dist="76200" dir="5400000" sx="102000" sy="102000" algn="t" rotWithShape="0">
              <a:prstClr val="black">
                <a:alpha val="11000"/>
              </a:prstClr>
            </a:outerShdw>
          </a:effectLst>
        </p:spPr>
      </p:pic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683895" y="428625"/>
            <a:ext cx="11490960" cy="508004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</a:pPr>
            <a:r>
              <a:rPr lang="zh-CN" altLang="en-US" sz="4000" b="1" spc="300">
                <a:solidFill>
                  <a:srgbClr val="FFFFFF"/>
                </a:solidFill>
              </a:rPr>
              <a:t>延伸拓展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0" name="矩形 9"/>
          <p:cNvSpPr/>
          <p:nvPr userDrawn="1">
            <p:custDataLst>
              <p:tags r:id="rId3"/>
            </p:custDataLst>
          </p:nvPr>
        </p:nvSpPr>
        <p:spPr>
          <a:xfrm>
            <a:off x="308384" y="320406"/>
            <a:ext cx="12241984" cy="6591838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矩形 2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5364929" cy="7232650"/>
          </a:xfrm>
          <a:prstGeom prst="rect">
            <a:avLst/>
          </a:prstGeom>
          <a:solidFill>
            <a:srgbClr val="ECF2F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Title 6"/>
          <p:cNvSpPr txBox="1"/>
          <p:nvPr>
            <p:custDataLst>
              <p:tags r:id="rId5"/>
            </p:custDataLst>
          </p:nvPr>
        </p:nvSpPr>
        <p:spPr>
          <a:xfrm>
            <a:off x="7294245" y="2010410"/>
            <a:ext cx="4564380" cy="136842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kumimoji="0" lang="zh-CN" altLang="en-US" sz="2400" b="1" i="0" u="sng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家庭 父亲:   班彪</a:t>
            </a:r>
            <a:endParaRPr kumimoji="0" lang="zh-CN" altLang="en-US" sz="2400" b="1" i="0" u="sng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508000" marR="0" lvl="1" indent="-222250" algn="l" defTabSz="913765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弟弟:   班超(投笔从戎)  </a:t>
            </a:r>
            <a:endParaRPr kumimoji="0" lang="zh-CN" altLang="en-US" sz="24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508000" marR="0" lvl="1" indent="-222250" algn="l" defTabSz="913765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妹妹:   班昭(续写《汉书》)</a:t>
            </a:r>
          </a:p>
          <a:p>
            <a:pPr marL="0" marR="0" lvl="0" indent="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defRPr/>
            </a:pPr>
            <a:endParaRPr kumimoji="0" lang="zh-CN" altLang="en-US" sz="2400" b="1" i="0" kern="1200" cap="none" spc="50" normalizeH="0" noProof="0">
              <a:ln w="3175">
                <a:noFill/>
                <a:prstDash val="dash"/>
              </a:ln>
              <a:solidFill>
                <a:srgbClr val="595959"/>
              </a:solidFill>
              <a:effectLst/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6"/>
            </p:custDataLst>
          </p:nvPr>
        </p:nvSpPr>
        <p:spPr>
          <a:xfrm>
            <a:off x="7127836" y="1111499"/>
            <a:ext cx="4564684" cy="7258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FontTx/>
              <a:buNone/>
              <a:defRPr/>
            </a:pPr>
            <a:r>
              <a:rPr kumimoji="0" lang="zh-CN" altLang="en-US" sz="4000" b="1" i="0" kern="1200" cap="none" spc="150" normalizeH="0" noProof="0">
                <a:ln w="3175">
                  <a:noFill/>
                  <a:prstDash val="dash"/>
                </a:ln>
                <a:solidFill>
                  <a:srgbClr val="404040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班固与《汉书》</a:t>
            </a:r>
            <a:endParaRPr kumimoji="0" lang="zh-CN" altLang="en-US" sz="4000" b="1" i="0" kern="1200" cap="none" spc="150" normalizeH="0" noProof="0">
              <a:ln w="3175">
                <a:noFill/>
                <a:prstDash val="dash"/>
              </a:ln>
              <a:solidFill>
                <a:srgbClr val="404040"/>
              </a:solidFill>
              <a:effectLst/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grpSp>
        <p:nvGrpSpPr>
          <p:cNvPr id="6" name="组合 5"/>
          <p:cNvGrpSpPr>
            <a:grpSpLocks noChangeAspect="1"/>
          </p:cNvGrpSpPr>
          <p:nvPr>
            <p:custDataLst>
              <p:tags r:id="rId7"/>
            </p:custDataLst>
          </p:nvPr>
        </p:nvGrpSpPr>
        <p:grpSpPr>
          <a:xfrm>
            <a:off x="10643695" y="983549"/>
            <a:ext cx="1699078" cy="981208"/>
            <a:chOff x="7378254" y="512296"/>
            <a:chExt cx="1027597" cy="593432"/>
          </a:xfrm>
          <a:solidFill>
            <a:schemeClr val="bg1">
              <a:lumMod val="85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10"/>
              </p:custDataLst>
            </p:nvPr>
          </p:nvSpPr>
          <p:spPr>
            <a:xfrm rot="10800000">
              <a:off x="7920259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charset="-122"/>
                <a:ea typeface="微软雅黑" charset="-122"/>
                <a:cs typeface="+mn-cs"/>
              </a:endParaRPr>
            </a:p>
          </p:txBody>
        </p:sp>
        <p:sp>
          <p:nvSpPr>
            <p:cNvPr id="8" name="任意多边形: 形状 7"/>
            <p:cNvSpPr/>
            <p:nvPr>
              <p:custDataLst>
                <p:tags r:id="rId11"/>
              </p:custDataLst>
            </p:nvPr>
          </p:nvSpPr>
          <p:spPr>
            <a:xfrm rot="10800000">
              <a:off x="7378254" y="512296"/>
              <a:ext cx="485592" cy="593432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D9D9D9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/>
                <a:cs typeface="+mn-cs"/>
              </a:endParaRPr>
            </a:p>
          </p:txBody>
        </p:sp>
      </p:grpSp>
      <p:pic>
        <p:nvPicPr>
          <p:cNvPr id="2" name="图片 1" descr="C:\Users\kingsoft\Pictures\风景\black-and-white-clouds-cold-994883.jpgblack-and-white-clouds-cold-994883"/>
          <p:cNvPicPr/>
          <p:nvPr>
            <p:custDataLst>
              <p:tags r:id="rId8"/>
            </p:custDataLst>
          </p:nvPr>
        </p:nvPicPr>
        <p:blipFill>
          <a:blip r:embed="rId14"/>
          <a:srcRect t="1225" b="1225"/>
          <a:stretch>
            <a:fillRect/>
          </a:stretch>
        </p:blipFill>
        <p:spPr>
          <a:xfrm>
            <a:off x="0" y="1106728"/>
            <a:ext cx="6999962" cy="5019191"/>
          </a:xfrm>
          <a:prstGeom prst="rect">
            <a:avLst/>
          </a:prstGeom>
        </p:spPr>
      </p:pic>
      <p:sp>
        <p:nvSpPr>
          <p:cNvPr id="9" name="Title 6"/>
          <p:cNvSpPr txBox="1"/>
          <p:nvPr>
            <p:custDataLst>
              <p:tags r:id="rId9"/>
            </p:custDataLst>
          </p:nvPr>
        </p:nvSpPr>
        <p:spPr>
          <a:xfrm>
            <a:off x="7294245" y="3702050"/>
            <a:ext cx="4564380" cy="154495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72000" rIns="72000" bIns="72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marR="0" lvl="0" indent="-285750" algn="l" defTabSz="913765" rtl="0" eaLnBrk="1" fontAlgn="ctr" latinLnBrk="0" hangingPunct="1">
              <a:lnSpc>
                <a:spcPct val="130000"/>
              </a:lnSpc>
              <a:spcBef>
                <a:spcPts val="1000"/>
              </a:spcBef>
              <a:spcAft>
                <a:spcPct val="0"/>
              </a:spcAft>
              <a:buSzTx/>
              <a:buFont typeface="Wingdings"/>
              <a:buChar char="l"/>
              <a:defRPr/>
            </a:pPr>
            <a:r>
              <a:rPr kumimoji="0" lang="zh-CN" altLang="en-US" sz="2400" b="1" i="0" u="sng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作品 史书:《汉书》</a:t>
            </a:r>
          </a:p>
          <a:p>
            <a:pPr marL="508000" marR="0" lvl="1" indent="-222250" algn="l" defTabSz="913765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辞赋:《两都赋》</a:t>
            </a:r>
          </a:p>
          <a:p>
            <a:pPr marL="508000" marR="0" lvl="1" indent="-222250" algn="l" defTabSz="913765" rtl="0" eaLnBrk="1" fontAlgn="ctr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  <a:defRPr/>
            </a:pPr>
            <a:r>
              <a:rPr kumimoji="0" lang="zh-CN" altLang="en-US" sz="2400" b="1" i="0" kern="1200" cap="none" spc="50" normalizeH="0" noProof="0">
                <a:ln w="3175">
                  <a:noFill/>
                  <a:prstDash val="dash"/>
                </a:ln>
                <a:solidFill>
                  <a:srgbClr val="595959"/>
                </a:solidFill>
                <a:effectLst/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诗:  《咏史诗》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/>
          <a:srcRect t="2506" b="2506"/>
          <a:stretch>
            <a:fillRect/>
          </a:stretch>
        </p:blipFill>
        <p:spPr>
          <a:xfrm>
            <a:off x="927732" y="1983105"/>
            <a:ext cx="4584699" cy="3855216"/>
          </a:xfrm>
          <a:prstGeom prst="rect">
            <a:avLst/>
          </a:prstGeom>
          <a:effectLst>
            <a:reflection stA="45000" endPos="65000" dist="50800" dir="5400000" sy="-100000" algn="bl" rotWithShape="0"/>
          </a:effectLst>
        </p:spPr>
      </p:pic>
      <p:sp>
        <p:nvSpPr>
          <p:cNvPr id="20" name="文本框 19"/>
          <p:cNvSpPr txBox="1"/>
          <p:nvPr>
            <p:custDataLst>
              <p:tags r:id="rId5"/>
            </p:custDataLst>
          </p:nvPr>
        </p:nvSpPr>
        <p:spPr>
          <a:xfrm>
            <a:off x="5857240" y="1911985"/>
            <a:ext cx="6374765" cy="4533265"/>
          </a:xfrm>
          <a:prstGeom prst="rect">
            <a:avLst/>
          </a:prstGeom>
          <a:noFill/>
        </p:spPr>
        <p:txBody>
          <a:bodyPr wrap="square" lIns="90000" tIns="46800" rIns="90000" bIns="46800" rtlCol="0" anchor="t" anchorCtr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ct val="0"/>
              </a:spcBef>
              <a:spcAft>
                <a:spcPts val="800"/>
              </a:spcAft>
              <a:buSzTx/>
              <a:buNone/>
            </a:pPr>
            <a:r>
              <a:rPr lang="zh-CN" altLang="en-US" b="1">
                <a:solidFill>
                  <a:srgbClr val="404040"/>
                </a:solidFill>
                <a:cs typeface="微软雅黑" panose="020B0503020204020204" charset="-122"/>
              </a:rPr>
              <a:t>班固的《汉书》是我国第一部</a:t>
            </a: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</a:rPr>
              <a:t>纪传体断代史</a:t>
            </a:r>
            <a:r>
              <a:rPr lang="zh-CN" altLang="en-US" b="1">
                <a:solidFill>
                  <a:srgbClr val="404040"/>
                </a:solidFill>
                <a:cs typeface="微软雅黑" panose="020B0503020204020204" charset="-122"/>
              </a:rPr>
              <a:t>，体例模仿《史记》，但略有变更。全书有纪</a:t>
            </a: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</a:rPr>
              <a:t>十二篇，表八篇，志十篇，传七十篇，共一百篇，</a:t>
            </a:r>
            <a:r>
              <a:rPr lang="zh-CN" altLang="en-US" b="1">
                <a:solidFill>
                  <a:srgbClr val="404040"/>
                </a:solidFill>
                <a:cs typeface="微软雅黑" panose="020B0503020204020204" charset="-122"/>
              </a:rPr>
              <a:t>起自西汉高祖，止于王莽，记西汉一代230年间史实。《汉书》评价历史人物往往从封建正统观念出发，以儒家的伦理道德作为标准，如对陈涉、项羽加以贬抑，即是显例。历来</a:t>
            </a:r>
            <a:r>
              <a:rPr lang="zh-CN" altLang="en-US" b="1">
                <a:solidFill>
                  <a:srgbClr val="FF0000"/>
                </a:solidFill>
                <a:cs typeface="微软雅黑" panose="020B0503020204020204" charset="-122"/>
              </a:rPr>
              <a:t>《汉书》与《史记》并称为“史汉”</a:t>
            </a:r>
            <a:r>
              <a:rPr lang="zh-CN" altLang="en-US" b="1">
                <a:solidFill>
                  <a:srgbClr val="404040"/>
                </a:solidFill>
                <a:cs typeface="微软雅黑" panose="020B0503020204020204" charset="-122"/>
              </a:rPr>
              <a:t>。班固去世后,由其妹班昭和同乡马续完成。</a:t>
            </a:r>
          </a:p>
        </p:txBody>
      </p:sp>
      <p:sp>
        <p:nvSpPr>
          <p:cNvPr id="2" name="矩形 1"/>
          <p:cNvSpPr/>
          <p:nvPr>
            <p:custDataLst>
              <p:tags r:id="rId6"/>
            </p:custDataLst>
          </p:nvPr>
        </p:nvSpPr>
        <p:spPr>
          <a:xfrm>
            <a:off x="333375" y="174496"/>
            <a:ext cx="12192000" cy="1016008"/>
          </a:xfrm>
          <a:prstGeom prst="rect">
            <a:avLst/>
          </a:prstGeom>
          <a:pattFill prst="wdDnDiag">
            <a:fgClr>
              <a:srgbClr val="CAEDFA"/>
            </a:fgClr>
            <a:bgClr>
              <a:srgbClr val="D9D9D9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lnSpc>
                <a:spcPct val="120000"/>
              </a:lnSpc>
              <a:buClrTx/>
              <a:buSzTx/>
              <a:buFontTx/>
            </a:pPr>
            <a:endParaRPr kumimoji="1" lang="zh-CN" altLang="en-US" sz="1800">
              <a:solidFill>
                <a:srgbClr val="808080"/>
              </a:solidFill>
              <a:latin typeface="微软雅黑" panose="020B0503020204020204" charset="-122"/>
              <a:ea typeface="微软雅黑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927733" y="295467"/>
            <a:ext cx="10970897" cy="774065"/>
          </a:xfrm>
          <a:prstGeom prst="rect">
            <a:avLst/>
          </a:prstGeom>
          <a:noFill/>
        </p:spPr>
        <p:txBody>
          <a:bodyPr wrap="square" lIns="90000" tIns="46800" rIns="90000" bIns="46800" rtlCol="0" anchor="ctr" anchorCtr="0">
            <a:norm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/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SzTx/>
              <a:buFontTx/>
              <a:buNone/>
            </a:pPr>
            <a:r>
              <a:rPr lang="zh-CN" altLang="en-US" sz="3600" b="1" spc="300">
                <a:solidFill>
                  <a:srgbClr val="404040"/>
                </a:solidFill>
              </a:rPr>
              <a:t>班固与《汉书》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3" name="矩形 2"/>
          <p:cNvSpPr/>
          <p:nvPr userDrawn="1">
            <p:custDataLst>
              <p:tags r:id="rId3"/>
            </p:custDataLst>
          </p:nvPr>
        </p:nvSpPr>
        <p:spPr>
          <a:xfrm>
            <a:off x="307921" y="0"/>
            <a:ext cx="12242909" cy="723265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矩形 2"/>
          <p:cNvSpPr/>
          <p:nvPr>
            <p:custDataLst>
              <p:tags r:id="rId4"/>
            </p:custDataLst>
          </p:nvPr>
        </p:nvSpPr>
        <p:spPr>
          <a:xfrm>
            <a:off x="527345" y="560692"/>
            <a:ext cx="519267" cy="675799"/>
          </a:xfrm>
          <a:custGeom>
            <a:avLst/>
            <a:gdLst>
              <a:gd name="connsiteX0" fmla="*/ 0 w 923925"/>
              <a:gd name="connsiteY0" fmla="*/ 0 h 1400175"/>
              <a:gd name="connsiteX1" fmla="*/ 923925 w 923925"/>
              <a:gd name="connsiteY1" fmla="*/ 0 h 1400175"/>
              <a:gd name="connsiteX2" fmla="*/ 923925 w 923925"/>
              <a:gd name="connsiteY2" fmla="*/ 1400175 h 1400175"/>
              <a:gd name="connsiteX3" fmla="*/ 0 w 923925"/>
              <a:gd name="connsiteY3" fmla="*/ 1400175 h 1400175"/>
              <a:gd name="connsiteX4" fmla="*/ 0 w 923925"/>
              <a:gd name="connsiteY4" fmla="*/ 0 h 1400175"/>
              <a:gd name="connsiteX0-1" fmla="*/ 519113 w 923925"/>
              <a:gd name="connsiteY0-2" fmla="*/ 0 h 1400175"/>
              <a:gd name="connsiteX1-3" fmla="*/ 923925 w 923925"/>
              <a:gd name="connsiteY1-4" fmla="*/ 0 h 1400175"/>
              <a:gd name="connsiteX2-5" fmla="*/ 923925 w 923925"/>
              <a:gd name="connsiteY2-6" fmla="*/ 1400175 h 1400175"/>
              <a:gd name="connsiteX3-7" fmla="*/ 0 w 923925"/>
              <a:gd name="connsiteY3-8" fmla="*/ 1400175 h 1400175"/>
              <a:gd name="connsiteX4-9" fmla="*/ 519113 w 923925"/>
              <a:gd name="connsiteY4-10" fmla="*/ 0 h 1400175"/>
              <a:gd name="connsiteX0-11" fmla="*/ 519113 w 923925"/>
              <a:gd name="connsiteY0-12" fmla="*/ 0 h 1400175"/>
              <a:gd name="connsiteX1-13" fmla="*/ 923925 w 923925"/>
              <a:gd name="connsiteY1-14" fmla="*/ 0 h 1400175"/>
              <a:gd name="connsiteX2-15" fmla="*/ 400050 w 923925"/>
              <a:gd name="connsiteY2-16" fmla="*/ 1400175 h 1400175"/>
              <a:gd name="connsiteX3-17" fmla="*/ 0 w 923925"/>
              <a:gd name="connsiteY3-18" fmla="*/ 1400175 h 1400175"/>
              <a:gd name="connsiteX4-19" fmla="*/ 519113 w 923925"/>
              <a:gd name="connsiteY4-20" fmla="*/ 0 h 14001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923925" h="1400175">
                <a:moveTo>
                  <a:pt x="519113" y="0"/>
                </a:moveTo>
                <a:lnTo>
                  <a:pt x="923925" y="0"/>
                </a:lnTo>
                <a:lnTo>
                  <a:pt x="400050" y="1400175"/>
                </a:lnTo>
                <a:lnTo>
                  <a:pt x="0" y="1400175"/>
                </a:lnTo>
                <a:lnTo>
                  <a:pt x="519113" y="0"/>
                </a:lnTo>
                <a:close/>
              </a:path>
            </a:pathLst>
          </a:custGeom>
          <a:solidFill>
            <a:srgbClr val="47A9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342900"/>
            <a:endParaRPr lang="zh-CN" altLang="en-US" sz="3200">
              <a:solidFill>
                <a:prstClr val="white"/>
              </a:solidFill>
              <a:latin typeface="微软雅黑" charset="-122"/>
              <a:ea typeface="微软雅黑" charset="-122"/>
              <a:cs typeface="Arial" pitchFamily="34" charset="0"/>
            </a:endParaRPr>
          </a:p>
        </p:txBody>
      </p:sp>
      <p:sp>
        <p:nvSpPr>
          <p:cNvPr id="6" name="矩形 11"/>
          <p:cNvSpPr/>
          <p:nvPr>
            <p:custDataLst>
              <p:tags r:id="rId5"/>
            </p:custDataLst>
          </p:nvPr>
        </p:nvSpPr>
        <p:spPr>
          <a:xfrm>
            <a:off x="786978" y="560692"/>
            <a:ext cx="590549" cy="822325"/>
          </a:xfrm>
          <a:custGeom>
            <a:avLst/>
            <a:gdLst>
              <a:gd name="connsiteX0" fmla="*/ 0 w 552450"/>
              <a:gd name="connsiteY0" fmla="*/ 0 h 619125"/>
              <a:gd name="connsiteX1" fmla="*/ 552450 w 552450"/>
              <a:gd name="connsiteY1" fmla="*/ 0 h 619125"/>
              <a:gd name="connsiteX2" fmla="*/ 552450 w 552450"/>
              <a:gd name="connsiteY2" fmla="*/ 619125 h 619125"/>
              <a:gd name="connsiteX3" fmla="*/ 0 w 552450"/>
              <a:gd name="connsiteY3" fmla="*/ 619125 h 619125"/>
              <a:gd name="connsiteX4" fmla="*/ 0 w 552450"/>
              <a:gd name="connsiteY4" fmla="*/ 0 h 619125"/>
              <a:gd name="connsiteX0-1" fmla="*/ 0 w 552450"/>
              <a:gd name="connsiteY0-2" fmla="*/ 0 h 619125"/>
              <a:gd name="connsiteX1-3" fmla="*/ 552450 w 552450"/>
              <a:gd name="connsiteY1-4" fmla="*/ 0 h 619125"/>
              <a:gd name="connsiteX2-5" fmla="*/ 178594 w 552450"/>
              <a:gd name="connsiteY2-6" fmla="*/ 619125 h 619125"/>
              <a:gd name="connsiteX3-7" fmla="*/ 0 w 552450"/>
              <a:gd name="connsiteY3-8" fmla="*/ 619125 h 619125"/>
              <a:gd name="connsiteX4-9" fmla="*/ 0 w 552450"/>
              <a:gd name="connsiteY4-10" fmla="*/ 0 h 619125"/>
              <a:gd name="connsiteX0-11" fmla="*/ 354807 w 552450"/>
              <a:gd name="connsiteY0-12" fmla="*/ 0 h 619125"/>
              <a:gd name="connsiteX1-13" fmla="*/ 552450 w 552450"/>
              <a:gd name="connsiteY1-14" fmla="*/ 0 h 619125"/>
              <a:gd name="connsiteX2-15" fmla="*/ 178594 w 552450"/>
              <a:gd name="connsiteY2-16" fmla="*/ 619125 h 619125"/>
              <a:gd name="connsiteX3-17" fmla="*/ 0 w 552450"/>
              <a:gd name="connsiteY3-18" fmla="*/ 619125 h 619125"/>
              <a:gd name="connsiteX4-19" fmla="*/ 354807 w 552450"/>
              <a:gd name="connsiteY4-20" fmla="*/ 0 h 619125"/>
              <a:gd name="connsiteX0-21" fmla="*/ 273844 w 552450"/>
              <a:gd name="connsiteY0-22" fmla="*/ 2381 h 619125"/>
              <a:gd name="connsiteX1-23" fmla="*/ 552450 w 552450"/>
              <a:gd name="connsiteY1-24" fmla="*/ 0 h 619125"/>
              <a:gd name="connsiteX2-25" fmla="*/ 178594 w 552450"/>
              <a:gd name="connsiteY2-26" fmla="*/ 619125 h 619125"/>
              <a:gd name="connsiteX3-27" fmla="*/ 0 w 552450"/>
              <a:gd name="connsiteY3-28" fmla="*/ 619125 h 619125"/>
              <a:gd name="connsiteX4-29" fmla="*/ 273844 w 552450"/>
              <a:gd name="connsiteY4-30" fmla="*/ 2381 h 619125"/>
              <a:gd name="connsiteX0-31" fmla="*/ 273844 w 454818"/>
              <a:gd name="connsiteY0-32" fmla="*/ 0 h 616744"/>
              <a:gd name="connsiteX1-33" fmla="*/ 454818 w 454818"/>
              <a:gd name="connsiteY1-34" fmla="*/ 2381 h 616744"/>
              <a:gd name="connsiteX2-35" fmla="*/ 178594 w 454818"/>
              <a:gd name="connsiteY2-36" fmla="*/ 616744 h 616744"/>
              <a:gd name="connsiteX3-37" fmla="*/ 0 w 454818"/>
              <a:gd name="connsiteY3-38" fmla="*/ 616744 h 616744"/>
              <a:gd name="connsiteX4-39" fmla="*/ 273844 w 454818"/>
              <a:gd name="connsiteY4-40" fmla="*/ 0 h 616744"/>
              <a:gd name="connsiteX0-41" fmla="*/ 273844 w 402431"/>
              <a:gd name="connsiteY0-42" fmla="*/ 0 h 616744"/>
              <a:gd name="connsiteX1-43" fmla="*/ 402431 w 402431"/>
              <a:gd name="connsiteY1-44" fmla="*/ 0 h 616744"/>
              <a:gd name="connsiteX2-45" fmla="*/ 178594 w 402431"/>
              <a:gd name="connsiteY2-46" fmla="*/ 616744 h 616744"/>
              <a:gd name="connsiteX3-47" fmla="*/ 0 w 402431"/>
              <a:gd name="connsiteY3-48" fmla="*/ 616744 h 616744"/>
              <a:gd name="connsiteX4-49" fmla="*/ 273844 w 402431"/>
              <a:gd name="connsiteY4-50" fmla="*/ 0 h 616744"/>
              <a:gd name="connsiteX0-51" fmla="*/ 273844 w 442912"/>
              <a:gd name="connsiteY0-52" fmla="*/ 0 h 616744"/>
              <a:gd name="connsiteX1-53" fmla="*/ 442912 w 442912"/>
              <a:gd name="connsiteY1-54" fmla="*/ 0 h 616744"/>
              <a:gd name="connsiteX2-55" fmla="*/ 178594 w 442912"/>
              <a:gd name="connsiteY2-56" fmla="*/ 616744 h 616744"/>
              <a:gd name="connsiteX3-57" fmla="*/ 0 w 442912"/>
              <a:gd name="connsiteY3-58" fmla="*/ 616744 h 616744"/>
              <a:gd name="connsiteX4-59" fmla="*/ 273844 w 442912"/>
              <a:gd name="connsiteY4-60" fmla="*/ 0 h 6167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42912" h="616744">
                <a:moveTo>
                  <a:pt x="273844" y="0"/>
                </a:moveTo>
                <a:lnTo>
                  <a:pt x="442912" y="0"/>
                </a:lnTo>
                <a:lnTo>
                  <a:pt x="178594" y="616744"/>
                </a:lnTo>
                <a:lnTo>
                  <a:pt x="0" y="616744"/>
                </a:lnTo>
                <a:lnTo>
                  <a:pt x="273844" y="0"/>
                </a:lnTo>
                <a:close/>
              </a:path>
            </a:pathLst>
          </a:custGeom>
          <a:solidFill>
            <a:srgbClr val="1395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noAutofit/>
          </a:bodyPr>
          <a:lstStyle/>
          <a:p>
            <a:pPr algn="ctr" defTabSz="342900"/>
            <a:endParaRPr lang="zh-CN" altLang="en-US" sz="3200">
              <a:solidFill>
                <a:prstClr val="white"/>
              </a:solidFill>
              <a:latin typeface="微软雅黑" panose="020B0503020204020204" charset="-122"/>
              <a:ea typeface="微软雅黑"/>
              <a:cs typeface="Arial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312648" y="619624"/>
            <a:ext cx="4676400" cy="710067"/>
          </a:xfrm>
          <a:prstGeom prst="rect">
            <a:avLst/>
          </a:prstGeom>
          <a:noFill/>
        </p:spPr>
        <p:txBody>
          <a:bodyPr wrap="square" lIns="90000" tIns="46800" rIns="90000" bIns="46800" rtlCol="0" anchor="ctr">
            <a:normAutofit/>
          </a:bodyPr>
          <a:lstStyle/>
          <a:p>
            <a:pPr marL="0" indent="0" algn="l" defTabSz="34290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3200" b="1">
                <a:solidFill>
                  <a:srgbClr val="4179B1"/>
                </a:solidFill>
                <a:latin typeface="微软雅黑" panose="020B0503020204020204" charset="-122"/>
                <a:ea typeface="微软雅黑"/>
                <a:cs typeface="+mj-cs"/>
              </a:rPr>
              <a:t>班固与《汉书》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custDataLst>
              <p:tags r:id="rId7"/>
            </p:custDataLst>
          </p:nvPr>
        </p:nvGraphicFramePr>
        <p:xfrm>
          <a:off x="1239520" y="1653540"/>
          <a:ext cx="10680700" cy="516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2850"/>
                <a:gridCol w="3601720"/>
                <a:gridCol w="4596130"/>
              </a:tblGrid>
              <a:tr h="129032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200"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ea typeface="微软雅黑"/>
                        </a:rPr>
                        <a:t>《汉书》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3200">
                          <a:ea typeface="微软雅黑"/>
                        </a:rPr>
                        <a:t>《史记》</a:t>
                      </a:r>
                    </a:p>
                  </a:txBody>
                  <a:tcPr/>
                </a:tc>
              </a:tr>
              <a:tr h="12903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ea typeface="微软雅黑"/>
                        </a:rPr>
                        <a:t>体裁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200"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200">
                        <a:ea typeface="微软雅黑"/>
                      </a:endParaRPr>
                    </a:p>
                  </a:txBody>
                  <a:tcPr/>
                </a:tc>
              </a:tr>
              <a:tr h="12903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ea typeface="微软雅黑"/>
                        </a:rPr>
                        <a:t>时间跨度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200"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200">
                        <a:ea typeface="微软雅黑"/>
                      </a:endParaRPr>
                    </a:p>
                  </a:txBody>
                  <a:tcPr/>
                </a:tc>
              </a:tr>
              <a:tr h="129032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altLang="en-US" sz="3200" b="1">
                          <a:solidFill>
                            <a:srgbClr val="FF0000"/>
                          </a:solidFill>
                          <a:ea typeface="微软雅黑"/>
                        </a:rPr>
                        <a:t>体例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200">
                        <a:ea typeface="微软雅黑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 sz="3200">
                        <a:ea typeface="微软雅黑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9158" name="Text Box 6"/>
          <p:cNvSpPr txBox="1"/>
          <p:nvPr/>
        </p:nvSpPr>
        <p:spPr>
          <a:xfrm>
            <a:off x="3943062" y="3115116"/>
            <a:ext cx="3375237" cy="10013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55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我国第一部纪传体断代史</a:t>
            </a:r>
          </a:p>
        </p:txBody>
      </p:sp>
      <p:sp>
        <p:nvSpPr>
          <p:cNvPr id="49159" name="Text Box 7"/>
          <p:cNvSpPr txBox="1"/>
          <p:nvPr/>
        </p:nvSpPr>
        <p:spPr>
          <a:xfrm>
            <a:off x="7445369" y="3115007"/>
            <a:ext cx="4016465" cy="546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55" b="1">
                <a:solidFill>
                  <a:schemeClr val="tx1"/>
                </a:solidFill>
                <a:latin typeface="+mj-ea"/>
                <a:ea typeface="+mj-ea"/>
              </a:rPr>
              <a:t>我国第一部纪传体通史</a:t>
            </a:r>
          </a:p>
        </p:txBody>
      </p:sp>
      <p:sp>
        <p:nvSpPr>
          <p:cNvPr id="49160" name="Text Box 8"/>
          <p:cNvSpPr txBox="1"/>
          <p:nvPr/>
        </p:nvSpPr>
        <p:spPr>
          <a:xfrm>
            <a:off x="3943302" y="4614860"/>
            <a:ext cx="2973423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55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230</a:t>
            </a:r>
            <a:r>
              <a:rPr lang="zh-CN" altLang="en-US" sz="2955" b="1">
                <a:solidFill>
                  <a:schemeClr val="tx1"/>
                </a:solidFill>
                <a:latin typeface="+mj-ea"/>
                <a:ea typeface="+mj-ea"/>
                <a:cs typeface="+mj-ea"/>
              </a:rPr>
              <a:t>年左右</a:t>
            </a:r>
          </a:p>
        </p:txBody>
      </p:sp>
      <p:sp>
        <p:nvSpPr>
          <p:cNvPr id="49161" name="Text Box 9"/>
          <p:cNvSpPr txBox="1"/>
          <p:nvPr/>
        </p:nvSpPr>
        <p:spPr>
          <a:xfrm>
            <a:off x="7445095" y="4614623"/>
            <a:ext cx="2973423" cy="5461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955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3000</a:t>
            </a:r>
            <a:r>
              <a:rPr lang="zh-CN" altLang="en-US" sz="2955" b="1">
                <a:solidFill>
                  <a:schemeClr val="tx1"/>
                </a:solidFill>
                <a:latin typeface="+mn-ea"/>
                <a:ea typeface="+mn-ea"/>
                <a:cs typeface="+mn-ea"/>
              </a:rPr>
              <a:t>多年</a:t>
            </a:r>
          </a:p>
        </p:txBody>
      </p:sp>
      <p:sp>
        <p:nvSpPr>
          <p:cNvPr id="49162" name="Text Box 10"/>
          <p:cNvSpPr txBox="1"/>
          <p:nvPr/>
        </p:nvSpPr>
        <p:spPr>
          <a:xfrm>
            <a:off x="3909748" y="5615170"/>
            <a:ext cx="3535962" cy="10013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55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本纪、列传、</a:t>
            </a:r>
            <a:r>
              <a:rPr lang="zh-CN" altLang="en-US" sz="2955" b="1">
                <a:solidFill>
                  <a:srgbClr val="FF3300"/>
                </a:solidFill>
                <a:latin typeface="微软雅黑" panose="020B0503020204020204" charset="-122"/>
                <a:ea typeface="微软雅黑"/>
              </a:rPr>
              <a:t>志</a:t>
            </a:r>
            <a:r>
              <a:rPr lang="zh-CN" altLang="en-US" sz="2955" b="1">
                <a:solidFill>
                  <a:schemeClr val="tx1"/>
                </a:solidFill>
                <a:latin typeface="微软雅黑" panose="020B0503020204020204" charset="-122"/>
                <a:ea typeface="微软雅黑"/>
              </a:rPr>
              <a:t>、表</a:t>
            </a:r>
          </a:p>
        </p:txBody>
      </p:sp>
      <p:sp>
        <p:nvSpPr>
          <p:cNvPr id="49163" name="Text Box 11"/>
          <p:cNvSpPr txBox="1"/>
          <p:nvPr/>
        </p:nvSpPr>
        <p:spPr>
          <a:xfrm>
            <a:off x="7318375" y="5615305"/>
            <a:ext cx="4403725" cy="10013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55" b="1">
                <a:solidFill>
                  <a:schemeClr val="tx1"/>
                </a:solidFill>
                <a:latin typeface="+mj-ea"/>
                <a:ea typeface="+mj-ea"/>
              </a:rPr>
              <a:t>本纪、</a:t>
            </a:r>
            <a:r>
              <a:rPr lang="zh-CN" altLang="en-US" sz="2955" b="1">
                <a:solidFill>
                  <a:srgbClr val="FF3300"/>
                </a:solidFill>
                <a:latin typeface="+mj-ea"/>
                <a:ea typeface="+mj-ea"/>
              </a:rPr>
              <a:t>世家、</a:t>
            </a:r>
            <a:r>
              <a:rPr lang="zh-CN" altLang="en-US" sz="100" b="1">
                <a:solidFill>
                  <a:schemeClr val="tx1"/>
                </a:solidFill>
                <a:latin typeface="+mj-ea"/>
                <a:ea typeface="+mj-ea"/>
              </a:rPr>
              <a:t>、</a:t>
            </a:r>
            <a:r>
              <a:rPr lang="zh-CN" altLang="en-US" sz="2955" b="1">
                <a:solidFill>
                  <a:schemeClr val="tx1"/>
                </a:solidFill>
                <a:latin typeface="+mj-ea"/>
                <a:ea typeface="+mj-ea"/>
              </a:rPr>
              <a:t>列传、书、表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  <p:bldP spid="49159" grpId="1"/>
      <p:bldP spid="49160" grpId="2"/>
      <p:bldP spid="49161" grpId="3"/>
      <p:bldP spid="49162" grpId="4"/>
      <p:bldP spid="49163" grpId="5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3"/>
            </p:custDataLst>
          </p:nvPr>
        </p:nvSpPr>
        <p:spPr>
          <a:xfrm>
            <a:off x="353" y="0"/>
            <a:ext cx="12858044" cy="6907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ECF2F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0" y="0"/>
            <a:ext cx="12858750" cy="6907000"/>
          </a:xfrm>
          <a:prstGeom prst="rect">
            <a:avLst/>
          </a:prstGeom>
          <a:solidFill>
            <a:srgbClr val="D9D9D9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charset="-122"/>
              <a:ea typeface="微软雅黑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41671" y="1446530"/>
            <a:ext cx="11574825" cy="482176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charset="-122"/>
              <a:ea typeface="微软雅黑" charset="-122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040765" y="1539240"/>
            <a:ext cx="10610215" cy="2351405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457200" lvl="0" indent="-45720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编年体</a:t>
            </a:r>
            <a:r>
              <a:rPr lang="zh-CN" altLang="en-US" sz="2400" b="1" spc="100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:按年月日有次序地记载史事的史书。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  <a:defRPr/>
            </a:pPr>
            <a:r>
              <a:rPr lang="zh-CN" altLang="en-US" sz="2000" b="1" spc="100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《春秋》(孔子)——最早的编年体史书。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  <a:defRPr/>
            </a:pPr>
            <a:r>
              <a:rPr lang="zh-CN" altLang="en-US" sz="2000" b="1" spc="100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《左传》(左丘明)——我第一部叙述详细</a:t>
            </a:r>
          </a:p>
          <a:p>
            <a:pPr marL="730250" lvl="2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●"/>
              <a:defRPr/>
            </a:pPr>
            <a:r>
              <a:rPr lang="zh-CN" altLang="en-US" sz="2000" b="1" spc="100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的编年体史书。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  <a:defRPr/>
            </a:pPr>
            <a:r>
              <a:rPr lang="zh-CN" altLang="en-US" sz="2000" b="1" spc="100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《资治通鉴》(司马光)——第一部编年体通史。</a:t>
            </a:r>
          </a:p>
        </p:txBody>
      </p:sp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41671" y="151198"/>
            <a:ext cx="11574825" cy="64163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lang="zh-CN" altLang="en-US" sz="3400" b="1" spc="1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史书体例</a:t>
            </a:r>
            <a:endParaRPr lang="zh-CN" altLang="en-US" sz="3400" b="1" spc="150">
              <a:ln w="3175">
                <a:noFill/>
                <a:prstDash val="dash"/>
              </a:ln>
              <a:solidFill>
                <a:srgbClr val="262626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9"/>
            </p:custDataLst>
          </p:nvPr>
        </p:nvSpPr>
        <p:spPr>
          <a:xfrm>
            <a:off x="1123950" y="3804285"/>
            <a:ext cx="10610215" cy="2278380"/>
          </a:xfrm>
          <a:prstGeom prst="rect">
            <a:avLst/>
          </a:prstGeom>
          <a:noFill/>
        </p:spPr>
        <p:txBody>
          <a:bodyPr wrap="square" rtlCol="0" anchor="ctr" anchorCtr="0">
            <a:normAutofit/>
          </a:bodyPr>
          <a:lstStyle/>
          <a:p>
            <a:pPr marL="457200" lvl="0" indent="-457200" algn="l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400" b="1" spc="100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国别体</a:t>
            </a:r>
            <a:r>
              <a:rPr lang="zh-CN" altLang="en-US" sz="2400" b="1" spc="100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:以国家为编排顺序记载史事的史书。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  <a:defRPr/>
            </a:pPr>
            <a:r>
              <a:rPr lang="zh-CN" altLang="en-US" sz="2000" b="1" spc="100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《国语》——第一部国别体史书。</a:t>
            </a: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  <a:defRPr/>
            </a:pPr>
            <a:r>
              <a:rPr lang="zh-CN" altLang="en-US" sz="2000" b="1" spc="100">
                <a:solidFill>
                  <a:srgbClr val="40404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《战国策》——(刘向编订)。</a:t>
            </a:r>
          </a:p>
        </p:txBody>
      </p:sp>
      <p:pic>
        <p:nvPicPr>
          <p:cNvPr id="120837" name="图片 6" descr="1029_83235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765187" y="1739509"/>
            <a:ext cx="2457762" cy="195214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0838" name="图片 7" descr="2597634166739987463_320x320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336915" y="3890645"/>
            <a:ext cx="3313430" cy="207772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5" grpId="0"/>
      <p:bldP spid="6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 userDrawn="1"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" y="0"/>
            <a:ext cx="12858044" cy="7232650"/>
          </a:xfrm>
          <a:prstGeom prst="rect">
            <a:avLst/>
          </a:prstGeom>
        </p:spPr>
      </p:pic>
      <p:sp>
        <p:nvSpPr>
          <p:cNvPr id="12" name="矩形 11"/>
          <p:cNvSpPr/>
          <p:nvPr userDrawn="1">
            <p:custDataLst>
              <p:tags r:id="rId3"/>
            </p:custDataLst>
          </p:nvPr>
        </p:nvSpPr>
        <p:spPr>
          <a:xfrm>
            <a:off x="353" y="0"/>
            <a:ext cx="12858044" cy="6907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10" name="矩形 9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858750" cy="7232650"/>
          </a:xfrm>
          <a:prstGeom prst="rect">
            <a:avLst/>
          </a:prstGeom>
          <a:solidFill>
            <a:srgbClr val="ECF2F8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 sz="19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2" name="矩形 1"/>
          <p:cNvSpPr/>
          <p:nvPr>
            <p:custDataLst>
              <p:tags r:id="rId5"/>
            </p:custDataLst>
          </p:nvPr>
        </p:nvSpPr>
        <p:spPr>
          <a:xfrm>
            <a:off x="0" y="0"/>
            <a:ext cx="12858750" cy="6907000"/>
          </a:xfrm>
          <a:prstGeom prst="rect">
            <a:avLst/>
          </a:prstGeom>
          <a:solidFill>
            <a:srgbClr val="D9D9D9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FFFF"/>
              </a:solidFill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641671" y="1446530"/>
            <a:ext cx="11574825" cy="4821767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dist="38100" dir="5400000" algn="t" rotWithShape="0">
              <a:srgbClr val="0D0D0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/>
              <a:cs typeface="+mn-cs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936625" y="1997710"/>
            <a:ext cx="10610215" cy="3091180"/>
          </a:xfrm>
          <a:prstGeom prst="rect">
            <a:avLst/>
          </a:prstGeom>
          <a:noFill/>
        </p:spPr>
        <p:txBody>
          <a:bodyPr wrap="square" rtlCol="0" anchor="ctr" anchorCtr="0"/>
          <a:lstStyle/>
          <a:p>
            <a:pPr marL="457200" lvl="0" indent="0" algn="l" eaLnBrk="1" latinLnBrk="0" hangingPunct="1">
              <a:lnSpc>
                <a:spcPct val="150000"/>
              </a:lnSpc>
              <a:spcBef>
                <a:spcPct val="0"/>
              </a:spcBef>
              <a:spcAft>
                <a:spcPts val="800"/>
              </a:spcAft>
              <a:buClr>
                <a:schemeClr val="tx1">
                  <a:lumMod val="65000"/>
                  <a:lumOff val="35000"/>
                </a:schemeClr>
              </a:buClr>
              <a:buSzTx/>
              <a:buFont typeface="Wingdings" panose="05000000000000000000" pitchFamily="2" charset="2"/>
              <a:buChar char="u"/>
              <a:defRPr/>
            </a:pPr>
            <a:r>
              <a:rPr lang="zh-CN" altLang="en-US" sz="2400" b="1">
                <a:solidFill>
                  <a:srgbClr val="FF33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纪传体</a:t>
            </a:r>
            <a:r>
              <a:rPr lang="zh-CN" altLang="en-US" sz="24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:以为人物立传记的方式记叙史实的史书。</a:t>
            </a:r>
            <a:r>
              <a:rPr lang="zh-CN" altLang="en-US" sz="2000" b="1">
                <a:latin typeface="方正清刻本悦宋简体" charset="-122"/>
                <a:ea typeface="方正清刻本悦宋简体" charset="-122"/>
                <a:sym typeface="+mn-ea"/>
              </a:rPr>
              <a:t> </a:t>
            </a:r>
            <a:endParaRPr lang="zh-CN" altLang="en-US" sz="2000" b="1">
              <a:latin typeface="方正清刻本悦宋简体" charset="-122"/>
              <a:ea typeface="方正清刻本悦宋简体" charset="-122"/>
            </a:endParaRPr>
          </a:p>
          <a:p>
            <a:pPr lvl="0" indent="0" algn="l" eaLnBrk="1" latinLnBrk="0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</a:t>
            </a: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《史记》</a:t>
            </a:r>
            <a:r>
              <a:rPr lang="zh-CN" altLang="en-US" sz="20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000" b="1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西汉</a:t>
            </a:r>
            <a:r>
              <a:rPr lang="zh-CN" altLang="en-US" sz="20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司马迁)，第一部纪传体通史。</a:t>
            </a:r>
            <a:endParaRPr lang="zh-CN" altLang="en-US" sz="2000" b="1"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lvl="0" indent="0" algn="l" eaLnBrk="1" latinLnBrk="0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《汉书》</a:t>
            </a:r>
            <a:r>
              <a:rPr lang="zh-CN" altLang="en-US" sz="20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东汉</a:t>
            </a:r>
            <a:r>
              <a:rPr lang="zh-CN" altLang="en-US" sz="20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班固)，第一部纪传体断代史。</a:t>
            </a:r>
            <a:endParaRPr lang="zh-CN" altLang="en-US" sz="20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indent="0" algn="l" eaLnBrk="1" latinLnBrk="0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《后汉书》</a:t>
            </a:r>
            <a:r>
              <a:rPr lang="zh-CN" altLang="en-US" sz="20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(</a:t>
            </a:r>
            <a:r>
              <a:rPr lang="zh-CN" altLang="en-US" sz="2000" b="1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南朝 宋</a:t>
            </a:r>
            <a:r>
              <a:rPr lang="zh-CN" altLang="en-US" sz="20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范晔)纪传体断代史。</a:t>
            </a:r>
            <a:endParaRPr lang="zh-CN" altLang="en-US" sz="2000" b="1">
              <a:latin typeface="微软雅黑" panose="020B0503020204020204" charset="-122"/>
              <a:ea typeface="微软雅黑"/>
              <a:cs typeface="微软雅黑" panose="020B0503020204020204" charset="-122"/>
            </a:endParaRPr>
          </a:p>
          <a:p>
            <a:pPr lvl="0" indent="0" algn="l" eaLnBrk="1" latinLnBrk="0" hangingPunct="1">
              <a:lnSpc>
                <a:spcPct val="150000"/>
              </a:lnSpc>
              <a:spcBef>
                <a:spcPct val="20000"/>
              </a:spcBef>
            </a:pPr>
            <a:r>
              <a:rPr lang="zh-CN" altLang="en-US" sz="2000" b="1">
                <a:solidFill>
                  <a:srgbClr val="0070C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            《三国志 》</a:t>
            </a:r>
            <a:r>
              <a:rPr lang="zh-CN" altLang="en-US" sz="20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（</a:t>
            </a:r>
            <a:r>
              <a:rPr lang="zh-CN" altLang="en-US" sz="2000" b="1">
                <a:solidFill>
                  <a:srgbClr val="CC0000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西晋</a:t>
            </a:r>
            <a:r>
              <a:rPr lang="zh-CN" altLang="en-US" sz="2000" b="1">
                <a:latin typeface="微软雅黑" panose="020B0503020204020204" charset="-122"/>
                <a:ea typeface="微软雅黑"/>
                <a:cs typeface="微软雅黑" panose="020B0503020204020204" charset="-122"/>
                <a:sym typeface="+mn-ea"/>
              </a:rPr>
              <a:t> 陈寿 ）纪传体断代史。</a:t>
            </a:r>
            <a:endParaRPr lang="zh-CN" altLang="en-US" sz="2000" b="1">
              <a:solidFill>
                <a:srgbClr val="000099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SzTx/>
              <a:buFont typeface="Arial" pitchFamily="34" charset="0"/>
              <a:buChar char="○"/>
              <a:defRPr/>
            </a:pPr>
            <a:endParaRPr lang="zh-CN" altLang="en-US" sz="2000" b="1" spc="100">
              <a:solidFill>
                <a:srgbClr val="000099"/>
              </a:solidFill>
              <a:latin typeface="微软雅黑" charset="-122"/>
              <a:ea typeface="微软雅黑" charset="-122"/>
              <a:cs typeface="微软雅黑" panose="020B0503020204020204" charset="-122"/>
            </a:endParaRPr>
          </a:p>
        </p:txBody>
      </p:sp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641671" y="161358"/>
            <a:ext cx="11574825" cy="64163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170" tIns="46990" rIns="90170" bIns="46990" anchor="b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  <a:defRPr/>
            </a:pPr>
            <a:r>
              <a:rPr lang="zh-CN" altLang="en-US" sz="3400" b="1" spc="150">
                <a:ln w="3175">
                  <a:noFill/>
                  <a:prstDash val="dash"/>
                </a:ln>
                <a:solidFill>
                  <a:srgbClr val="262626"/>
                </a:solidFill>
                <a:latin typeface="微软雅黑" panose="020B0503020204020204" charset="-122"/>
                <a:ea typeface="微软雅黑"/>
                <a:cs typeface="微软雅黑" panose="020B0503020204020204" charset="-122"/>
              </a:rPr>
              <a:t>史书体例</a:t>
            </a:r>
          </a:p>
        </p:txBody>
      </p:sp>
      <p:pic>
        <p:nvPicPr>
          <p:cNvPr id="121859" name="图片 2" descr="tim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474710" y="1706245"/>
            <a:ext cx="3072130" cy="2164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1858" name="图片 1" descr="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77084" y="3933598"/>
            <a:ext cx="2667040" cy="186006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218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2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3"/>
  <p:tag name="KSO_WM_UNIT_INDEX" val="3"/>
  <p:tag name="KSO_WM_UNIT_LAYERLEVEL" val="1"/>
  <p:tag name="KSO_WM_UNIT_TYPE" val="y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]"/>
  <p:tag name="KSO_WM_SLIDE_BACKGROUND_TYPE" val="general"/>
  <p:tag name="KSO_WM_SLIDE_BK_DARK_LIGHT" val="2"/>
  <p:tag name="KSO_WM_SLIDE_CAN_ADD_NAVIGATION" val="1"/>
  <p:tag name="KSO_WM_SLIDE_ID" val="diagram20203890_1"/>
  <p:tag name="KSO_WM_SLIDE_INDEX" val="1"/>
  <p:tag name="KSO_WM_SLIDE_ITEM_CNT" val="0"/>
  <p:tag name="KSO_WM_SLIDE_LAYOUT" val="a_d"/>
  <p:tag name="KSO_WM_SLIDE_LAYOUT_CNT" val="1_2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&#10;    ],&#10;    &quot;direction&quot;: 1,&#10;    &quot;id&quot;: &quot;2020-05-05T21:26:32&quot;,&#10;    &quot;maxSize&quot;: {&#10;        &quot;size1&quot;: 58.700000000000003&#10;    },&#10;    &quot;minSize&quot;: {&#10;        &quot;size1&quot;: 35.299999999999997&#10;    },&#10;    &quot;normalSize&quot;: {&#10;        &quot;size1&quot;: 35.299999999999997&#10;    },&#10;    &quot;subLayout&quot;: [&#10;        {&#10;            &quot;id&quot;: &quot;2020-05-05T21:26:32&quot;,&#10;            &quot;margin&quot;: {&#10;                &quot;bottom&quot;: 1.690000057220459,&#10;                &quot;left&quot;: 1.690000057220459,&#10;                &quot;right&quot;: 1.690000057220459,&#10;                &quot;top&quot;: 3.2000000476837158&#10;            },&#10;            &quot;maxSize&quot;: {&#10;                &quot;size1&quot;: 48.5&#10;            },&#10;            &quot;minSize&quot;: {&#10;                &quot;size1&quot;: 32.200000000000003&#10;            },&#10;            &quot;normalSize&quot;: {&#10;                &quot;size1&quot;: 32.200000000000003&#10;            },&#10;            &quot;subLayout&quot;: [&#10;                {&#10;                    &quot;id&quot;: &quot;2020-05-05T21:26:32&quot;,&#10;                    &quot;margin&quot;: {&#10;                        &quot;bottom&quot;: 0.69199997186660767,&#10;                        &quot;left&quot;: 1.690000057220459,&#10;                        &quot;right&quot;: 1.690000057220459,&#10;                        &quot;top&quot;: 3.2000000476837158&#10;                    },&#10;                    &quot;type&quot;: 0&#10;                },&#10;                {&#10;                    &quot;id&quot;: &quot;2020-05-05T21:26:32&quot;,&#10;                    &quot;margin&quot;: {&#10;                        &quot;bottom&quot;: 2.119999885559082,&#10;                        &quot;left&quot;: 2.1700000762939453,&#10;                        &quot;right&quot;: 2.2000000476837158,&#10;                        &quot;top&quot;: 0.44600000977516174&#10;                    },&#10;                    &quot;type&quot;: 0&#10;                }&#10;            ],&#10;            &quot;type&quot;: 0&#10;        },&#10;        {&#10;            &quot;horizontalAlign&quot;: 0,&#10;            &quot;id&quot;: &quot;2020-05-05T21:26:32&quot;,&#10;            &quot;margin&quot;: {&#10;                &quot;bottom&quot;: 1.690000057220459,&#10;                &quot;left&quot;: 0.026000002399086952,&#10;                &quot;right&quot;: 1.690000057220459,&#10;                &quot;top&quot;: 1.690000057220459&#10;            },&#10;            &quot;type&quot;: 0,&#10;            &quot;verticalAlign&quot;: 1&#10;        }&#10;    ],&#10;    &quot;type&quot;: 0&#10;}&#10;"/>
  <p:tag name="KSO_WM_SLIDE_POSITION" val="30*20"/>
  <p:tag name="KSO_WM_SLIDE_RATIO" val="1.777778"/>
  <p:tag name="KSO_WM_SLIDE_SIZE" val="882*472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3890"/>
  <p:tag name="KSO_WM_TEMPLATE_MASTER_TYPE" val="0"/>
  <p:tag name="KSO_WM_TEMPLATE_SUBCATEGORY" val="1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0_1*d*1"/>
  <p:tag name="KSO_WM_UNIT_INDEX" val="1"/>
  <p:tag name="KSO_WM_UNIT_LAYERLEVEL" val="1"/>
  <p:tag name="KSO_WM_UNIT_PLACING_PICTURE_COLLAGE_RELATIVERECTANGLE" val="{&quot;bottom&quot;:0,&quot;left&quot;:0,&quot;right&quot;:0,&quot;top&quot;:0}"/>
  <p:tag name="KSO_WM_UNIT_PLACING_PICTURE_COLLAGE_VIEWPORT" val="{&quot;height&quot;:4979.3779527559054,&quot;width&quot;:7641.9779527559058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4979.3779527559054,&quot;width&quot;:7641.9779527559058}"/>
  <p:tag name="KSO_WM_UNIT_SM_LIMIT_TYPE" val="1"/>
  <p:tag name="KSO_WM_UNIT_SUPPORT_UNIT_TYPE" val="[&quot;d&quot;]"/>
  <p:tag name="KSO_WM_UNIT_TYPE" val="d"/>
  <p:tag name="KSO_WM_UNIT_VALUE" val="878*1347"/>
  <p:tag name="REFSHAPE" val="505991172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3890_1*d*2"/>
  <p:tag name="KSO_WM_UNIT_INDEX" val="2"/>
  <p:tag name="KSO_WM_UNIT_LAYERLEVEL" val="1"/>
  <p:tag name="KSO_WM_UNIT_PLACING_PICTURE_COLLAGE_RELATIVERECTANGLE" val="{&quot;bottom&quot;:0,&quot;left&quot;:1.4068511602889182e-16,&quot;right&quot;:-9.9999999998593154e-06,&quot;top&quot;:0}"/>
  <p:tag name="KSO_WM_UNIT_PLACING_PICTURE_COLLAGE_VIEWPORT" val="{&quot;height&quot;:8883.7795275590543,&quot;width&quot;:8081.0236220472434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,&quot;left&quot;:0,&quot;right&quot;:-1.0000000000000001e-05,&quot;top&quot;:0}"/>
  <p:tag name="KSO_WM_UNIT_PLACING_PICTURE_USER_VIEWPORT" val="{&quot;height&quot;:8883.7795275590543,&quot;width&quot;:8081.0236220472443}"/>
  <p:tag name="KSO_WM_UNIT_SUPPORT_UNIT_TYPE" val="[&quot;all&quot;]"/>
  <p:tag name="KSO_WM_UNIT_TYPE" val="d"/>
  <p:tag name="KSO_WM_UNIT_VALUE" val="1566*1424"/>
  <p:tag name="REFSHAPE" val="505940172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890"/>
  <p:tag name="KSO_WM_UNIT_BLOCK" val="0"/>
  <p:tag name="KSO_WM_UNIT_COMPATIBLE" val="0"/>
  <p:tag name="KSO_WM_UNIT_DEFAULT_FONT" val="32;36;4"/>
  <p:tag name="KSO_WM_UNIT_DIAGRAM_ISNUMVISUAL" val="0"/>
  <p:tag name="KSO_WM_UNIT_DIAGRAM_ISREFERUNIT" val="0"/>
  <p:tag name="KSO_WM_UNIT_HIGHLIGHT" val="0"/>
  <p:tag name="KSO_WM_UNIT_ID" val="diagram2020389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WPS/&#10;极墨产品部"/>
  <p:tag name="KSO_WM_UNIT_SM_LIMIT_TYPE" val="1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26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1"/>
  <p:tag name="KSO_WM_UNIT_INDEX" val="1"/>
  <p:tag name="KSO_WM_UNIT_LAYERLEVEL" val="1"/>
  <p:tag name="KSO_WM_UNIT_TYPE" val="y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"/>
  <p:tag name="KSO_WM_UNIT_COMPATIBLE" val="0"/>
  <p:tag name="KSO_WM_UNIT_DIAGRAM_ISNUMVISUAL" val="0"/>
  <p:tag name="KSO_WM_UNIT_DIAGRAM_ISREFERUNIT" val="0"/>
  <p:tag name="KSO_WM_UNIT_HIGHLIGHT" val="0"/>
  <p:tag name="KSO_WM_UNIT_ID" val="diagram20198623_1*d*1"/>
  <p:tag name="KSO_WM_UNIT_INDEX" val="1"/>
  <p:tag name="KSO_WM_UNIT_LAYERLEVEL" val="1"/>
  <p:tag name="KSO_WM_UNIT_PICTURE_CLIP_FLAG" val="1"/>
  <p:tag name="KSO_WM_UNIT_SUPPORT_UNIT_TYPE" val="[]"/>
  <p:tag name="KSO_WM_UNIT_TYPE" val="d"/>
  <p:tag name="KSO_WM_UNIT_VALUE" val="1412*794"/>
  <p:tag name="REFSHAPE" val="14017358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EFSHAPE" val="140172628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CAN_ADD_NAVIGATION" val="1"/>
  <p:tag name="KSO_WM_SLIDE_ID" val="diagram20201875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horizontalAlign&quot;: 1,&#10;    &quot;id&quot;: &quot;2020-05-05T16:41:11&quot;,&#10;    &quot;maxSize&quot;: {&#10;        &quot;size1&quot;: 64.200000000000003&#10;    },&#10;    &quot;minSize&quot;: {&#10;        &quot;size1&quot;: 37.899999999999999&#10;    },&#10;    &quot;normalSize&quot;: {&#10;        &quot;size1&quot;: 38.283333333333331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13871805400000001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5T16:41:11&quot;,&#10;            &quot;margin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marginOverLayout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type&quot;: 0,&#10;            &quot;verticalAlign&quot;: 1&#10;        },&#10;        {&#10;            &quot;horizontalAlign&quot;: 0,&#10;            &quot;id&quot;: &quot;2020-05-05T16:41:11&quot;,&#10;            &quot;margin&quot;: {&#10;                &quot;bottom&quot;: 3.3900001049041748,&#10;                &quot;left&quot;: 0.026000002399086952,&#10;                &quot;right&quot;: 3.3900001049041748,&#10;                &quot;top&quot;: 3.3900001049041748&#10;            },&#10;            &quot;type&quot;: 0,&#10;            &quot;verticalAlign&quot;: 1&#10;        }&#10;    ],&#10;    &quot;type&quot;: 0,&#10;    &quot;verticalAlign&quot;: 1&#10;}&#10;"/>
  <p:tag name="KSO_WM_SLIDE_POSITION" val="96*85"/>
  <p:tag name="KSO_WM_SLIDE_RATIO" val="1.777778"/>
  <p:tag name="KSO_WM_SLIDE_SIZE" val="789*3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5"/>
  <p:tag name="KSO_WM_TEMPLATE_MASTER_TYPE" val="0"/>
  <p:tag name="KSO_WM_TEMPLATE_SUBCATEGORY" val="1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5_1*d*1"/>
  <p:tag name="KSO_WM_UNIT_INDEX" val="1"/>
  <p:tag name="KSO_WM_UNIT_LAYERLEVEL" val="1"/>
  <p:tag name="KSO_WM_UNIT_PLACING_PICTURE" val="145728.376"/>
  <p:tag name="KSO_WM_UNIT_PLACING_PICTURE_COLLAGE_RELATIVERECTANGLE" val="{&quot;bottom&quot;:0,&quot;left&quot;:0,&quot;right&quot;:0,&quot;top&quot;:0}"/>
  <p:tag name="KSO_WM_UNIT_PLACING_PICTURE_COLLAGE_VIEWPORT" val="{&quot;height&quot;:6955.5921259842507,&quot;width&quot;:6957.8976377952758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6955.5921259842517,&quot;width&quot;:6957.8976377952758}"/>
  <p:tag name="KSO_WM_UNIT_SUPPORT_UNIT_TYPE" val="[&quot;d&quot;]"/>
  <p:tag name="KSO_WM_UNIT_TYPE" val="d"/>
  <p:tag name="KSO_WM_UNIT_VALUE" val="1226*1226"/>
  <p:tag name="REFSHAPE" val="62938017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1875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……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18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15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5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COMPATIBLE" val="0"/>
  <p:tag name="KSO_WM_UNIT_DIAGRAM_ISNUMVISUAL" val="0"/>
  <p:tag name="KSO_WM_UNIT_DIAGRAM_ISREFERUNIT" val="0"/>
  <p:tag name="KSO_WM_UNIT_HIGHLIGHT" val="0"/>
  <p:tag name="KSO_WM_UNIT_ID" val="diagram20201875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PLACING_PICTURE_MD4" val="0"/>
  <p:tag name="KSO_WM_UNIT_SM_LIMIT_TYPE" val="1"/>
  <p:tag name="KSO_WM_UNIT_TYPE" val="i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COMPATIBLE" val="0"/>
  <p:tag name="KSO_WM_UNIT_DIAGRAM_ISNUMVISUAL" val="0"/>
  <p:tag name="KSO_WM_UNIT_DIAGRAM_ISREFERUNIT" val="0"/>
  <p:tag name="KSO_WM_UNIT_HIGHLIGHT" val="0"/>
  <p:tag name="KSO_WM_UNIT_ID" val="diagram20201875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PLACING_PICTURE_MD4" val="0"/>
  <p:tag name="KSO_WM_UNIT_SM_LIMIT_TYPE" val="1"/>
  <p:tag name="KSO_WM_UNIT_TYPE" val="i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5T21:29:52&quot;,&#10;    &quot;maxSize&quot;: {&#10;        &quot;size1&quot;: 69.200000000000003&#10;    },&#10;    &quot;minSize&quot;: {&#10;        &quot;size1&quot;: 29.800000000000001&#10;    },&#10;    &quot;normalSize&quot;: {&#10;        &quot;size1&quot;: 58.116666666666674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28209899999999999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5T21:29:52&quot;,&#10;            &quot;margin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marginOverLayout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type&quot;: 0,&#10;            &quot;verticalAlign&quot;: 1&#10;        },&#10;        {&#10;            &quot;horizontalAlign&quot;: 0,&#10;            &quot;id&quot;: &quot;2020-05-05T21:29:52&quot;,&#10;            &quot;margin&quot;: {&#10;                &quot;bottom&quot;: 1.690000057220459,&#10;                &quot;left&quot;: 0.026000002399086952,&#10;                &quot;right&quot;: 1.2699999809265137,&#10;                &quot;top&quot;: 5.4800000190734863&#10;            },&#10;            &quot;type&quot;: 0,&#10;            &quot;verticalAlign&quot;: 2&#10;        }&#10;    ],&#10;    &quot;type&quot;: 0&#10;}&#10;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d*1"/>
  <p:tag name="KSO_WM_UNIT_INDEX" val="1"/>
  <p:tag name="KSO_WM_UNIT_LAYERLEVEL" val="1"/>
  <p:tag name="KSO_WM_UNIT_PLACING_PICTURE" val="145706.443"/>
  <p:tag name="KSO_WM_UNIT_PLACING_PICTURE_COLLAGE_RELATIVERECTANGLE" val="{&quot;bottom&quot;:1.5168755663394304e-16,&quot;left&quot;:0,&quot;right&quot;:0,&quot;top&quot;:1.5168755663394304e-16}"/>
  <p:tag name="KSO_WM_UNIT_PLACING_PICTURE_COLLAGE_VIEWPORT" val="{&quot;height&quot;:7494.8031496062977,&quot;width&quot;:7491.9716535433072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7494.8031496062995,&quot;width&quot;:7491.9716535433072}"/>
  <p:tag name="KSO_WM_UNIT_SUPPORT_UNIT_TYPE" val="[&quot;d&quot;]"/>
  <p:tag name="KSO_WM_UNIT_TYPE" val="d"/>
  <p:tag name="KSO_WM_UNIT_VALUE" val="1321*1320"/>
  <p:tag name="REFSHAPE" val="136308124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3%5d%2c%22serialConstraintIndex%22%3a-1%2c%22areatextmark%22%3a0%2c%22pictureprocessmark%22%3a0%7d%5d%7d%7d"/>
  <p:tag name="KSO_WM_SLIDE_ID" val="diagram20198644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472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44"/>
  <p:tag name="KSO_WM_TEMPLATE_MASTER_TYPE" val="0"/>
  <p:tag name="KSO_WM_TEMPLATE_SUBCATEGORY" val="8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44"/>
  <p:tag name="KSO_WM_UNIT_COMPATIBLE" val="0"/>
  <p:tag name="KSO_WM_UNIT_DIAGRAM_ISNUMVISUAL" val="0"/>
  <p:tag name="KSO_WM_UNIT_DIAGRAM_ISREFERUNIT" val="0"/>
  <p:tag name="KSO_WM_UNIT_HIGHLIGHT" val="0"/>
  <p:tag name="KSO_WM_UNIT_ID" val="diagram20198644_1*d*1"/>
  <p:tag name="KSO_WM_UNIT_INDEX" val="1"/>
  <p:tag name="KSO_WM_UNIT_LAYERLEVEL" val="1"/>
  <p:tag name="KSO_WM_UNIT_SUPPORT_UNIT_TYPE" val="[]"/>
  <p:tag name="KSO_WM_UNIT_TYPE" val="d"/>
  <p:tag name="KSO_WM_UNIT_VALUE" val="1070*1273"/>
  <p:tag name="REFSHAPE" val="136310028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44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44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25"/>
  <p:tag name="KSO_WM_UNIT_TEXT_FILL_TYPE" val="1"/>
  <p:tag name="KSO_WM_UNIT_TEXT_PART_ID_V2" val="b-3-1"/>
  <p:tag name="KSO_WM_UNIT_TYPE" val="f"/>
  <p:tag name="KSO_WM_UNIT_VALUE" val="35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44"/>
  <p:tag name="KSO_WM_UNIT_ADJUSTLAYOUT_ID" val="7"/>
  <p:tag name="KSO_WM_UNIT_COMPATIBLE" val="0"/>
  <p:tag name="KSO_WM_UNIT_DIAGRAM_ISNUMVISUAL" val="0"/>
  <p:tag name="KSO_WM_UNIT_DIAGRAM_ISREFERUNIT" val="0"/>
  <p:tag name="KSO_WM_UNIT_FILL_BACK_SCHEMECOLOR_INDEX" val="14"/>
  <p:tag name="KSO_WM_UNIT_FILL_BACK_SCHEMECOLOR_INDEX_BRIGHTNESS" val="-0.05"/>
  <p:tag name="KSO_WM_UNIT_FILL_FORE_SCHEMECOLOR_INDEX" val="5"/>
  <p:tag name="KSO_WM_UNIT_FILL_FORE_SCHEMECOLOR_INDEX_BRIGHTNESS" val="0.8"/>
  <p:tag name="KSO_WM_UNIT_FILL_TYPE" val="2"/>
  <p:tag name="KSO_WM_UNIT_HIGHLIGHT" val="0"/>
  <p:tag name="KSO_WM_UNIT_ID" val="diagram20198644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44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44_1*a*1"/>
  <p:tag name="KSO_WM_UNIT_INDEX" val="1"/>
  <p:tag name="KSO_WM_UNIT_ISCONTENTSTITLE" val="0"/>
  <p:tag name="KSO_WM_UNIT_LAYERLEVEL" val="1"/>
  <p:tag name="KSO_WM_UNIT_NOCLEAR" val="0"/>
  <p:tag name="KSO_WM_UNIT_PRESET_TEXT" val="单击此处添加标题"/>
  <p:tag name="KSO_WM_UNIT_TEXT_FILL_FORE_SCHEMECOLOR_INDEX" val="13"/>
  <p:tag name="KSO_WM_UNIT_TEXT_FILL_FORE_SCHEMECOLOR_INDEX_BRIGHTNESS" val="0.25"/>
  <p:tag name="KSO_WM_UNIT_TEXT_FILL_TYPE" val="1"/>
  <p:tag name="KSO_WM_UNIT_TEXT_PART_ID_V2" val="b-3-1"/>
  <p:tag name="KSO_WM_UNIT_TYPE" val="a"/>
  <p:tag name="KSO_WM_UNIT_VALUE" val="44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185425_1"/>
  <p:tag name="KSO_WM_SLIDE_INDEX" val="1"/>
  <p:tag name="KSO_WM_SLIDE_ITEM_CNT" val="5"/>
  <p:tag name="KSO_WM_SLIDE_LAYOUT" val="a_f_d_b"/>
  <p:tag name="KSO_WM_SLIDE_LAYOUT_CNT" val="1_1_2_1"/>
  <p:tag name="KSO_WM_SLIDE_POSITION" val="69*113"/>
  <p:tag name="KSO_WM_SLIDE_SIZE" val="803*397"/>
  <p:tag name="KSO_WM_SLIDE_SUBTYPE" val="picTxt"/>
  <p:tag name="KSO_WM_SLIDE_TYPE" val="text"/>
  <p:tag name="KSO_WM_TAG_VERSION" val="1.0"/>
  <p:tag name="KSO_WM_TEMPLATE_CATEGORY" val="diagram"/>
  <p:tag name="KSO_WM_TEMPLATE_INDEX" val="20185425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5425"/>
  <p:tag name="KSO_WM_UNIT_FILL_FORE_SCHEMECOLOR_INDEX" val="7"/>
  <p:tag name="KSO_WM_UNIT_FILL_FORE_SCHEMECOLOR_INDEX_BRIGHTNESS" val="0"/>
  <p:tag name="KSO_WM_UNIT_FILL_TYPE" val="1"/>
  <p:tag name="KSO_WM_UNIT_ID" val="diagram20185425_1*i*1"/>
  <p:tag name="KSO_WM_UNIT_INDEX" val="1"/>
  <p:tag name="KSO_WM_UNIT_TYPE" val="i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5425"/>
  <p:tag name="KSO_WM_UNIT_FILL_FORE_SCHEMECOLOR_INDEX" val="5"/>
  <p:tag name="KSO_WM_UNIT_FILL_FORE_SCHEMECOLOR_INDEX_BRIGHTNESS" val="0"/>
  <p:tag name="KSO_WM_UNIT_FILL_TYPE" val="1"/>
  <p:tag name="KSO_WM_UNIT_ID" val="diagram20185425_1*i*2"/>
  <p:tag name="KSO_WM_UNIT_INDEX" val="2"/>
  <p:tag name="KSO_WM_UNIT_TYPE" val="i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85425"/>
  <p:tag name="KSO_WM_UNIT_CLEAR" val="0"/>
  <p:tag name="KSO_WM_UNIT_COMPATIBLE" val="0"/>
  <p:tag name="KSO_WM_UNIT_HIGHLIGHT" val="0"/>
  <p:tag name="KSO_WM_UNIT_ID" val="diagram20185425_1*a*1"/>
  <p:tag name="KSO_WM_UNIT_INDEX" val="1"/>
  <p:tag name="KSO_WM_UNIT_ISCONTENTSTITLE" val="0"/>
  <p:tag name="KSO_WM_UNIT_LAYERLEVEL" val="1"/>
  <p:tag name="KSO_WM_UNIT_PRESET_TEXT_INDEX" val="3"/>
  <p:tag name="KSO_WM_UNIT_PRESET_TEXT_LEN" val="17"/>
  <p:tag name="KSO_WM_UNIT_TEXT_FILL_FORE_SCHEMECOLOR_INDEX" val="15"/>
  <p:tag name="KSO_WM_UNIT_TEXT_FILL_FORE_SCHEMECOLOR_INDEX_BRIGHTNESS" val="0"/>
  <p:tag name="KSO_WM_UNIT_TEXT_FILL_TYPE" val="1"/>
  <p:tag name="KSO_WM_UNIT_TYPE" val="a"/>
  <p:tag name="KSO_WM_UNIT_VALUE" val="12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f4c952f-4b5e-4227-aa02-4e901703178d}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ID" val="custom20205400_8"/>
  <p:tag name="KSO_WM_SLIDE_INDEX" val="8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navigation&quot;&#10;        }&#10;    ],&#10;    &quot;id&quot;: &quot;2020-05-05T21:44:51&quot;,&#10;    &quot;maxSize&quot;: {&#10;        &quot;size1&quot;: 13.300000000000001&#10;    },&#10;    &quot;minSize&quot;: {&#10;        &quot;size1&quot;: 13.300000000000001&#10;    },&#10;    &quot;normalSize&quot;: {&#10;        &quot;size1&quot;: 13.300000000000001&#10;    },&#10;    &quot;subLayout&quot;: [&#10;        {&#10;            &quot;id&quot;: &quot;2020-05-05T21:44:51&quot;,&#10;            &quot;margin&quot;: {&#10;                &quot;bottom&quot;: 0.42500001192092896,&#10;                &quot;left&quot;: 1.690000057220459,&#10;                &quot;right&quot;: 1.6920000314712524,&#10;                &quot;top&quot;: 0.42500001192092896&#10;            },&#10;            &quot;type&quot;: 0&#10;        },&#10;        {&#10;            &quot;id&quot;: &quot;2020-05-05T21:44:51&quot;,&#10;            &quot;margin&quot;: {&#10;                &quot;bottom&quot;: 2.9600000381469727,&#10;                &quot;left&quot;: 2.119999885559082,&#10;                &quot;right&quot;: 2.119999885559082,&#10;                &quot;top&quot;: 1.690000057220459&#10;            },&#10;            &quot;type&quot;: 0&#10;        }&#10;    ],&#10;    &quot;type&quot;: 0&#10;}&#10;"/>
  <p:tag name="KSO_WM_SLIDE_POSITION" val="0*0"/>
  <p:tag name="KSO_WM_SLIDE_RATIO" val="1.777778"/>
  <p:tag name="KSO_WM_SLIDE_SIZE" val="960*540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400"/>
  <p:tag name="KSO_WM_TEMPLATE_MASTER_TYPE" val="1"/>
  <p:tag name="KSO_WM_TEMPLATE_SUBCATEGORY" val="0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KSO_WM_UNIT_TYPE" val="i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400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205400_8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400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205400_8*i*3"/>
  <p:tag name="KSO_WM_UNIT_INDEX" val="3"/>
  <p:tag name="KSO_WM_UNIT_LAYERLEVEL" val="1"/>
  <p:tag name="KSO_WM_UNIT_SHADOW_SCHEMECOLOR_INDEX" val="13"/>
  <p:tag name="KSO_WM_UNIT_SHADOW_SCHEMECOLOR_INDEX_BRIGHTNESS" val="0.05"/>
  <p:tag name="KSO_WM_UNIT_SM_LIMIT_TYPE" val="2"/>
  <p:tag name="KSO_WM_UNIT_TYPE" val="i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400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5400_8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80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400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205400_8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40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400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5400_8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80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navigation&quot;]"/>
  <p:tag name="KSO_WM_SLIDE_BACKGROUND_TYPE" val="navigation"/>
  <p:tag name="KSO_WM_SLIDE_BK_DARK_LIGHT" val="2"/>
  <p:tag name="KSO_WM_SLIDE_ID" val="custom20205400_8"/>
  <p:tag name="KSO_WM_SLIDE_INDEX" val="8"/>
  <p:tag name="KSO_WM_SLIDE_ITEM_CNT" val="0"/>
  <p:tag name="KSO_WM_SLIDE_LAYOUT" val="a_f_i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navigation&quot;&#10;        }&#10;    ],&#10;    &quot;id&quot;: &quot;2020-05-05T21:44:51&quot;,&#10;    &quot;maxSize&quot;: {&#10;        &quot;size1&quot;: 13.300000000000001&#10;    },&#10;    &quot;minSize&quot;: {&#10;        &quot;size1&quot;: 13.300000000000001&#10;    },&#10;    &quot;normalSize&quot;: {&#10;        &quot;size1&quot;: 13.300000000000001&#10;    },&#10;    &quot;subLayout&quot;: [&#10;        {&#10;            &quot;id&quot;: &quot;2020-05-05T21:44:51&quot;,&#10;            &quot;margin&quot;: {&#10;                &quot;bottom&quot;: 0.42500001192092896,&#10;                &quot;left&quot;: 1.690000057220459,&#10;                &quot;right&quot;: 1.6920000314712524,&#10;                &quot;top&quot;: 0.42500001192092896&#10;            },&#10;            &quot;type&quot;: 0&#10;        },&#10;        {&#10;            &quot;id&quot;: &quot;2020-05-05T21:44:51&quot;,&#10;            &quot;margin&quot;: {&#10;                &quot;bottom&quot;: 2.9600000381469727,&#10;                &quot;left&quot;: 2.119999885559082,&#10;                &quot;right&quot;: 2.119999885559082,&#10;                &quot;top&quot;: 1.690000057220459&#10;            },&#10;            &quot;type&quot;: 0&#10;        }&#10;    ],&#10;    &quot;type&quot;: 0&#10;}&#10;"/>
  <p:tag name="KSO_WM_SLIDE_POSITION" val="0*0"/>
  <p:tag name="KSO_WM_SLIDE_RATIO" val="1.777778"/>
  <p:tag name="KSO_WM_SLIDE_SIZE" val="960*540"/>
  <p:tag name="KSO_WM_SLIDE_SUBTYPE" val="pureTxt"/>
  <p:tag name="KSO_WM_SLIDE_TYPE" val="text"/>
  <p:tag name="KSO_WM_TAG_VERSION" val="1.0"/>
  <p:tag name="KSO_WM_TEMPLATE_CATEGORY" val="custom"/>
  <p:tag name="KSO_WM_TEMPLATE_COLOR_TYPE" val="1"/>
  <p:tag name="KSO_WM_TEMPLATE_INDEX" val="20205400"/>
  <p:tag name="KSO_WM_TEMPLATE_MASTER_TYPE" val="1"/>
  <p:tag name="KSO_WM_TEMPLATE_SUBCATEGORY" val="0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  <p:tag name="KSO_WM_UNIT_TYPE" val="i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7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7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400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205400_8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400"/>
  <p:tag name="KSO_WM_UNIT_BLOCK" val="0"/>
  <p:tag name="KSO_WM_UNIT_COMPATIBLE" val="0"/>
  <p:tag name="KSO_WM_UNIT_DECORATE_INFO" val="{&quot;DecorateInfoX&quot;:{&quot;IsLeft&quot;:true,&quot;IsRight&quot;:false,&quot;IsAbs&quot;:true},&quot;DecorateInfoY&quot;:{&quot;IsTop&quot;:true,&quot;IsBottom&quot;:false,&quot;IsAbs&quot;:true}}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custom20205400_8*i*3"/>
  <p:tag name="KSO_WM_UNIT_INDEX" val="3"/>
  <p:tag name="KSO_WM_UNIT_LAYERLEVEL" val="1"/>
  <p:tag name="KSO_WM_UNIT_SHADOW_SCHEMECOLOR_INDEX" val="13"/>
  <p:tag name="KSO_WM_UNIT_SHADOW_SCHEMECOLOR_INDEX_BRIGHTNESS" val="0.05"/>
  <p:tag name="KSO_WM_UNIT_SM_LIMIT_TYPE" val="2"/>
  <p:tag name="KSO_WM_UNIT_TYPE" val="i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400"/>
  <p:tag name="KSO_WM_UNIT_BLOCK" val="0"/>
  <p:tag name="KSO_WM_UNIT_COMPATIBLE" val="0"/>
  <p:tag name="KSO_WM_UNIT_DEFAULT_FONT" val="16;24;2"/>
  <p:tag name="KSO_WM_UNIT_DIAGRAM_ISNUMVISUAL" val="0"/>
  <p:tag name="KSO_WM_UNIT_DIAGRAM_ISREFERUNIT" val="0"/>
  <p:tag name="KSO_WM_UNIT_HIGHLIGHT" val="0"/>
  <p:tag name="KSO_WM_UNIT_ID" val="custom20205400_8*f*1"/>
  <p:tag name="KSO_WM_UNIT_INDEX" val="1"/>
  <p:tag name="KSO_WM_UNIT_ISCONTENTSTITLE" val="0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字字珠玑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&#10;单击此处输入你的正文，文字是您思想的提炼……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EXT_SUBTYPE" val="a"/>
  <p:tag name="KSO_WM_UNIT_TYPE" val="f"/>
  <p:tag name="KSO_WM_UNIT_VALUE" val="380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400"/>
  <p:tag name="KSO_WM_UNIT_BLOCK" val="0"/>
  <p:tag name="KSO_WM_UNIT_COMPATIBLE" val="0"/>
  <p:tag name="KSO_WM_UNIT_DEFAULT_FONT" val="28;32;4"/>
  <p:tag name="KSO_WM_UNIT_DIAGRAM_ISNUMVISUAL" val="0"/>
  <p:tag name="KSO_WM_UNIT_DIAGRAM_ISREFERUNIT" val="0"/>
  <p:tag name="KSO_WM_UNIT_HIGHLIGHT" val="0"/>
  <p:tag name="KSO_WM_UNIT_ID" val="custom20205400_8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"/>
  <p:tag name="KSO_WM_UNIT_TEXT_FILL_FORE_SCHEMECOLOR_INDEX" val="13"/>
  <p:tag name="KSO_WM_UNIT_TEXT_FILL_FORE_SCHEMECOLOR_INDEX_BRIGHTNESS" val="0.15"/>
  <p:tag name="KSO_WM_UNIT_TEXT_FILL_TYPE" val="1"/>
  <p:tag name="KSO_WM_UNIT_TYPE" val="a"/>
  <p:tag name="KSO_WM_UNIT_VALUE" val="30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CAN_ADD_NAVIGATION" val="1"/>
  <p:tag name="KSO_WM_SLIDE_ID" val="diagram20201875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horizontalAlign&quot;: 1,&#10;    &quot;id&quot;: &quot;2020-05-05T16:43:08&quot;,&#10;    &quot;maxSize&quot;: {&#10;        &quot;size1&quot;: 64.200000000000003&#10;    },&#10;    &quot;minSize&quot;: {&#10;        &quot;size1&quot;: 37.899999999999999&#10;    },&#10;    &quot;normalSize&quot;: {&#10;        &quot;size1&quot;: 38.283333333333331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13871805400000001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5T16:43:08&quot;,&#10;            &quot;margin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marginOverLayout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type&quot;: 0,&#10;            &quot;verticalAlign&quot;: 1&#10;        },&#10;        {&#10;            &quot;horizontalAlign&quot;: 0,&#10;            &quot;id&quot;: &quot;2020-05-05T16:43:08&quot;,&#10;            &quot;margin&quot;: {&#10;                &quot;bottom&quot;: 3.3900001049041748,&#10;                &quot;left&quot;: 0.026000002399086952,&#10;                &quot;right&quot;: 3.3900001049041748,&#10;                &quot;top&quot;: 3.3900001049041748&#10;            },&#10;            &quot;type&quot;: 0,&#10;            &quot;verticalAlign&quot;: 1&#10;        }&#10;    ],&#10;    &quot;type&quot;: 0,&#10;    &quot;verticalAlign&quot;: 1&#10;}&#10;"/>
  <p:tag name="KSO_WM_SLIDE_POSITION" val="96*85"/>
  <p:tag name="KSO_WM_SLIDE_RATIO" val="1.777778"/>
  <p:tag name="KSO_WM_SLIDE_SIZE" val="789*3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5"/>
  <p:tag name="KSO_WM_TEMPLATE_MASTER_TYPE" val="0"/>
  <p:tag name="KSO_WM_TEMPLATE_SUBCATEGORY" val="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5_1*d*1"/>
  <p:tag name="KSO_WM_UNIT_INDEX" val="1"/>
  <p:tag name="KSO_WM_UNIT_LAYERLEVEL" val="1"/>
  <p:tag name="KSO_WM_UNIT_PLACING_PICTURE" val="145728.376"/>
  <p:tag name="KSO_WM_UNIT_PLACING_PICTURE_COLLAGE_RELATIVERECTANGLE" val="{&quot;bottom&quot;:0,&quot;left&quot;:0,&quot;right&quot;:0,&quot;top&quot;:0}"/>
  <p:tag name="KSO_WM_UNIT_PLACING_PICTURE_COLLAGE_VIEWPORT" val="{&quot;height&quot;:6955.5921259842507,&quot;width&quot;:6957.8976377952758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6955.5921259842517,&quot;width&quot;:6957.8976377952758}"/>
  <p:tag name="KSO_WM_UNIT_SUPPORT_UNIT_TYPE" val="[&quot;d&quot;]"/>
  <p:tag name="KSO_WM_UNIT_TYPE" val="d"/>
  <p:tag name="KSO_WM_UNIT_VALUE" val="1226*1226"/>
  <p:tag name="REFSHAPE" val="142926412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1875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……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18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15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5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COMPATIBLE" val="0"/>
  <p:tag name="KSO_WM_UNIT_DIAGRAM_ISNUMVISUAL" val="0"/>
  <p:tag name="KSO_WM_UNIT_DIAGRAM_ISREFERUNIT" val="0"/>
  <p:tag name="KSO_WM_UNIT_HIGHLIGHT" val="0"/>
  <p:tag name="KSO_WM_UNIT_ID" val="diagram20201875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PLACING_PICTURE_MD4" val="0"/>
  <p:tag name="KSO_WM_UNIT_SM_LIMIT_TYPE" val="1"/>
  <p:tag name="KSO_WM_UNIT_TYPE" val="i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COMPATIBLE" val="0"/>
  <p:tag name="KSO_WM_UNIT_DIAGRAM_ISNUMVISUAL" val="0"/>
  <p:tag name="KSO_WM_UNIT_DIAGRAM_ISREFERUNIT" val="0"/>
  <p:tag name="KSO_WM_UNIT_HIGHLIGHT" val="0"/>
  <p:tag name="KSO_WM_UNIT_ID" val="diagram20201875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PLACING_PICTURE_MD4" val="0"/>
  <p:tag name="KSO_WM_UNIT_SM_LIMIT_TYPE" val="1"/>
  <p:tag name="KSO_WM_UNIT_TYPE" val="i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CAN_ADD_NAVIGATION" val="1"/>
  <p:tag name="KSO_WM_SLIDE_ID" val="diagram20201875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horizontalAlign&quot;: 1,&#10;    &quot;id&quot;: &quot;2020-05-05T16:43:08&quot;,&#10;    &quot;maxSize&quot;: {&#10;        &quot;size1&quot;: 64.200000000000003&#10;    },&#10;    &quot;minSize&quot;: {&#10;        &quot;size1&quot;: 37.899999999999999&#10;    },&#10;    &quot;normalSize&quot;: {&#10;        &quot;size1&quot;: 38.283333333333331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13871805400000001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5T16:43:08&quot;,&#10;            &quot;margin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marginOverLayout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type&quot;: 0,&#10;            &quot;verticalAlign&quot;: 1&#10;        },&#10;        {&#10;            &quot;horizontalAlign&quot;: 0,&#10;            &quot;id&quot;: &quot;2020-05-05T16:43:08&quot;,&#10;            &quot;margin&quot;: {&#10;                &quot;bottom&quot;: 3.3900001049041748,&#10;                &quot;left&quot;: 0.026000002399086952,&#10;                &quot;right&quot;: 3.3900001049041748,&#10;                &quot;top&quot;: 3.3900001049041748&#10;            },&#10;            &quot;type&quot;: 0,&#10;            &quot;verticalAlign&quot;: 1&#10;        }&#10;    ],&#10;    &quot;type&quot;: 0,&#10;    &quot;verticalAlign&quot;: 1&#10;}&#10;"/>
  <p:tag name="KSO_WM_SLIDE_POSITION" val="96*85"/>
  <p:tag name="KSO_WM_SLIDE_RATIO" val="1.777778"/>
  <p:tag name="KSO_WM_SLIDE_SIZE" val="789*3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5"/>
  <p:tag name="KSO_WM_TEMPLATE_MASTER_TYPE" val="0"/>
  <p:tag name="KSO_WM_TEMPLATE_SUBCATEGORY" val="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5_1*d*1"/>
  <p:tag name="KSO_WM_UNIT_INDEX" val="1"/>
  <p:tag name="KSO_WM_UNIT_LAYERLEVEL" val="1"/>
  <p:tag name="KSO_WM_UNIT_PLACING_PICTURE" val="145728.376"/>
  <p:tag name="KSO_WM_UNIT_PLACING_PICTURE_COLLAGE_RELATIVERECTANGLE" val="{&quot;bottom&quot;:0,&quot;left&quot;:0,&quot;right&quot;:0,&quot;top&quot;:0}"/>
  <p:tag name="KSO_WM_UNIT_PLACING_PICTURE_COLLAGE_VIEWPORT" val="{&quot;height&quot;:6955.5921259842507,&quot;width&quot;:6957.8976377952758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6955.5921259842517,&quot;width&quot;:6957.8976377952758}"/>
  <p:tag name="KSO_WM_UNIT_SUPPORT_UNIT_TYPE" val="[&quot;d&quot;]"/>
  <p:tag name="KSO_WM_UNIT_TYPE" val="d"/>
  <p:tag name="KSO_WM_UNIT_VALUE" val="1226*1226"/>
  <p:tag name="REFSHAPE" val="142926412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1875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……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0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18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15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5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COMPATIBLE" val="0"/>
  <p:tag name="KSO_WM_UNIT_DIAGRAM_ISNUMVISUAL" val="0"/>
  <p:tag name="KSO_WM_UNIT_DIAGRAM_ISREFERUNIT" val="0"/>
  <p:tag name="KSO_WM_UNIT_HIGHLIGHT" val="0"/>
  <p:tag name="KSO_WM_UNIT_ID" val="diagram20201875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PLACING_PICTURE_MD4" val="0"/>
  <p:tag name="KSO_WM_UNIT_SM_LIMIT_TYPE" val="1"/>
  <p:tag name="KSO_WM_UNIT_TYPE" val="i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COMPATIBLE" val="0"/>
  <p:tag name="KSO_WM_UNIT_DIAGRAM_ISNUMVISUAL" val="0"/>
  <p:tag name="KSO_WM_UNIT_DIAGRAM_ISREFERUNIT" val="0"/>
  <p:tag name="KSO_WM_UNIT_HIGHLIGHT" val="0"/>
  <p:tag name="KSO_WM_UNIT_ID" val="diagram20201875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PLACING_PICTURE_MD4" val="0"/>
  <p:tag name="KSO_WM_UNIT_SM_LIMIT_TYPE" val="1"/>
  <p:tag name="KSO_WM_UNIT_TYPE" val="i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CAN_ADD_NAVIGATION" val="1"/>
  <p:tag name="KSO_WM_SLIDE_ID" val="diagram20201875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horizontalAlign&quot;: 1,&#10;    &quot;id&quot;: &quot;2020-05-06T07:33:47&quot;,&#10;    &quot;maxSize&quot;: {&#10;        &quot;size1&quot;: 64.200000000000003&#10;    },&#10;    &quot;minSize&quot;: {&#10;        &quot;size1&quot;: 37.899999999999999&#10;    },&#10;    &quot;normalSize&quot;: {&#10;        &quot;size1&quot;: 37.8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13871805400000001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6T07:33:47&quot;,&#10;            &quot;margin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marginOverLayout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type&quot;: 0,&#10;            &quot;verticalAlign&quot;: 1&#10;        },&#10;        {&#10;            &quot;horizontalAlign&quot;: 0,&#10;            &quot;id&quot;: &quot;2020-05-06T07:33:47&quot;,&#10;            &quot;margin&quot;: {&#10;                &quot;bottom&quot;: 3.3900001049041748,&#10;                &quot;left&quot;: 0.026000002399086952,&#10;                &quot;right&quot;: 3.3900001049041748,&#10;                &quot;top&quot;: 3.3900001049041748&#10;            },&#10;            &quot;type&quot;: 0,&#10;            &quot;verticalAlign&quot;: 1&#10;        }&#10;    ],&#10;    &quot;type&quot;: 0,&#10;    &quot;verticalAlign&quot;: 1&#10;}&#10;"/>
  <p:tag name="KSO_WM_SLIDE_POSITION" val="96*85"/>
  <p:tag name="KSO_WM_SLIDE_RATIO" val="1.777778"/>
  <p:tag name="KSO_WM_SLIDE_SIZE" val="789*3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5"/>
  <p:tag name="KSO_WM_TEMPLATE_MASTER_TYPE" val="0"/>
  <p:tag name="KSO_WM_TEMPLATE_SUBCATEGORY" val="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5_1*d*1"/>
  <p:tag name="KSO_WM_UNIT_INDEX" val="1"/>
  <p:tag name="KSO_WM_UNIT_LAYERLEVEL" val="1"/>
  <p:tag name="KSO_WM_UNIT_PLACING_PICTURE" val="145728.376"/>
  <p:tag name="KSO_WM_UNIT_PLACING_PICTURE_COLLAGE_RELATIVERECTANGLE" val="{&quot;bottom&quot;:0,&quot;left&quot;:0,&quot;right&quot;:0,&quot;top&quot;:0}"/>
  <p:tag name="KSO_WM_UNIT_PLACING_PICTURE_COLLAGE_VIEWPORT" val="{&quot;height&quot;:6955.5921259842507,&quot;width&quot;:6957.8976377952758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6955.5921259842517,&quot;width&quot;:6957.8976377952758}"/>
  <p:tag name="KSO_WM_UNIT_SUPPORT_UNIT_TYPE" val="[&quot;d&quot;]"/>
  <p:tag name="KSO_WM_UNIT_TYPE" val="d"/>
  <p:tag name="KSO_WM_UNIT_VALUE" val="1226*1226"/>
  <p:tag name="REFSHAPE" val="177143596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1875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……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0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18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15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5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COMPATIBLE" val="0"/>
  <p:tag name="KSO_WM_UNIT_DIAGRAM_ISNUMVISUAL" val="0"/>
  <p:tag name="KSO_WM_UNIT_DIAGRAM_ISREFERUNIT" val="0"/>
  <p:tag name="KSO_WM_UNIT_HIGHLIGHT" val="0"/>
  <p:tag name="KSO_WM_UNIT_ID" val="diagram20201875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PLACING_PICTURE_MD4" val="0"/>
  <p:tag name="KSO_WM_UNIT_SM_LIMIT_TYPE" val="1"/>
  <p:tag name="KSO_WM_UNIT_TYPE" val="i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COMPATIBLE" val="0"/>
  <p:tag name="KSO_WM_UNIT_DIAGRAM_ISNUMVISUAL" val="0"/>
  <p:tag name="KSO_WM_UNIT_DIAGRAM_ISREFERUNIT" val="0"/>
  <p:tag name="KSO_WM_UNIT_HIGHLIGHT" val="0"/>
  <p:tag name="KSO_WM_UNIT_ID" val="diagram20201875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PLACING_PICTURE_MD4" val="0"/>
  <p:tag name="KSO_WM_UNIT_SM_LIMIT_TYPE" val="1"/>
  <p:tag name="KSO_WM_UNIT_TYPE" val="i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CAN_ADD_NAVIGATION" val="1"/>
  <p:tag name="KSO_WM_SLIDE_ID" val="diagram20201875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horizontalAlign&quot;: 1,&#10;    &quot;id&quot;: &quot;2020-05-06T07:33:47&quot;,&#10;    &quot;maxSize&quot;: {&#10;        &quot;size1&quot;: 64.200000000000003&#10;    },&#10;    &quot;minSize&quot;: {&#10;        &quot;size1&quot;: 37.899999999999999&#10;    },&#10;    &quot;normalSize&quot;: {&#10;        &quot;size1&quot;: 37.899999999999999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13871805400000001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6T07:33:47&quot;,&#10;            &quot;margin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marginOverLayout&quot;: {&#10;                &quot;bottom&quot;: 3.3900001049041748,&#10;                &quot;left&quot;: 3.3900001049041748,&#10;                &quot;right&quot;: 2.5139999389648438,&#10;                &quot;top&quot;: 3.3900001049041748&#10;            },&#10;            &quot;type&quot;: 0,&#10;            &quot;verticalAlign&quot;: 1&#10;        },&#10;        {&#10;            &quot;horizontalAlign&quot;: 0,&#10;            &quot;id&quot;: &quot;2020-05-06T07:33:47&quot;,&#10;            &quot;margin&quot;: {&#10;                &quot;bottom&quot;: 3.3900001049041748,&#10;                &quot;left&quot;: 0.026000002399086952,&#10;                &quot;right&quot;: 3.3900001049041748,&#10;                &quot;top&quot;: 3.3900001049041748&#10;            },&#10;            &quot;type&quot;: 0,&#10;            &quot;verticalAlign&quot;: 1&#10;        }&#10;    ],&#10;    &quot;type&quot;: 0,&#10;    &quot;verticalAlign&quot;: 1&#10;}&#10;"/>
  <p:tag name="KSO_WM_SLIDE_POSITION" val="96*85"/>
  <p:tag name="KSO_WM_SLIDE_RATIO" val="1.777778"/>
  <p:tag name="KSO_WM_SLIDE_SIZE" val="789*358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5"/>
  <p:tag name="KSO_WM_TEMPLATE_MASTER_TYPE" val="0"/>
  <p:tag name="KSO_WM_TEMPLATE_SUBCATEGORY" val="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1875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……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0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36;44;4"/>
  <p:tag name="KSO_WM_UNIT_DIAGRAM_ISNUMVISUAL" val="0"/>
  <p:tag name="KSO_WM_UNIT_DIAGRAM_ISREFERUNIT" val="0"/>
  <p:tag name="KSO_WM_UNIT_HIGHLIGHT" val="0"/>
  <p:tag name="KSO_WM_UNIT_ID" val="diagram20201875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1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5_1*i*1"/>
  <p:tag name="KSO_WM_UNIT_INDEX" val="1"/>
  <p:tag name="KSO_WM_UNIT_LAYERLEVEL" val="1"/>
  <p:tag name="KSO_WM_UNIT_PLACING_PICTURE_MD4" val="0"/>
  <p:tag name="KSO_WM_UNIT_SM_LIMIT_TYPE" val="1"/>
  <p:tag name="KSO_WM_UNIT_TYPE" val="i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8990.718110236221,&quot;width&quot;:6322.5039370078739}"/>
  <p:tag name="REFSHAPE" val="568234340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1875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……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0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1875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与创作思路……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150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COMPATIBLE" val="0"/>
  <p:tag name="KSO_WM_UNIT_DIAGRAM_ISNUMVISUAL" val="0"/>
  <p:tag name="KSO_WM_UNIT_DIAGRAM_ISREFERUNIT" val="0"/>
  <p:tag name="KSO_WM_UNIT_HIGHLIGHT" val="0"/>
  <p:tag name="KSO_WM_UNIT_ID" val="diagram20201875_1*i*2"/>
  <p:tag name="KSO_WM_UNIT_INDEX" val="2"/>
  <p:tag name="KSO_WM_UNIT_LAYERLEVEL" val="1"/>
  <p:tag name="KSO_WM_UNIT_LINE_FILL_TYPE" val="2"/>
  <p:tag name="KSO_WM_UNIT_LINE_FORE_SCHEMECOLOR_INDEX" val="15"/>
  <p:tag name="KSO_WM_UNIT_LINE_FORE_SCHEMECOLOR_INDEX_BRIGHTNESS" val="0"/>
  <p:tag name="KSO_WM_UNIT_PLACING_PICTURE_MD4" val="0"/>
  <p:tag name="KSO_WM_UNIT_SM_LIMIT_TYPE" val="1"/>
  <p:tag name="KSO_WM_UNIT_TYPE" val="i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5"/>
  <p:tag name="KSO_WM_UNIT_COMPATIBLE" val="0"/>
  <p:tag name="KSO_WM_UNIT_DIAGRAM_ISNUMVISUAL" val="0"/>
  <p:tag name="KSO_WM_UNIT_DIAGRAM_ISREFERUNIT" val="0"/>
  <p:tag name="KSO_WM_UNIT_HIGHLIGHT" val="0"/>
  <p:tag name="KSO_WM_UNIT_ID" val="diagram20201875_1*i*3"/>
  <p:tag name="KSO_WM_UNIT_INDEX" val="3"/>
  <p:tag name="KSO_WM_UNIT_LAYERLEVEL" val="1"/>
  <p:tag name="KSO_WM_UNIT_LINE_FILL_TYPE" val="2"/>
  <p:tag name="KSO_WM_UNIT_LINE_FORE_SCHEMECOLOR_INDEX" val="15"/>
  <p:tag name="KSO_WM_UNIT_LINE_FORE_SCHEMECOLOR_INDEX_BRIGHTNESS" val="0"/>
  <p:tag name="KSO_WM_UNIT_PLACING_PICTURE_MD4" val="0"/>
  <p:tag name="KSO_WM_UNIT_SM_LIMIT_TYPE" val="1"/>
  <p:tag name="KSO_WM_UNIT_TYPE" val="i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40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762_1"/>
  <p:tag name="KSO_WM_SLIDE_INDEX" val="1"/>
  <p:tag name="KSO_WM_SLIDE_ITEM_CNT" val="0"/>
  <p:tag name="KSO_WM_SLIDE_LAYOUT" val="a_b_f_i_y"/>
  <p:tag name="KSO_WM_SLIDE_LAYOUT_CNT" val="1_1_1_1_1"/>
  <p:tag name="KSO_WM_SLIDE_POSITION" val="0*17"/>
  <p:tag name="KSO_WM_SLIDE_SIZE" val="983*523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62"/>
  <p:tag name="KSO_WM_TEMPLATE_MASTER_TYPE" val="0"/>
  <p:tag name="KSO_WM_TEMPLATE_SUBCATEGORY" val="0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762_1*y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y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i*1"/>
  <p:tag name="KSO_WM_UNIT_INDEX" val="1"/>
  <p:tag name="KSO_WM_UNIT_LAYERLEVEL" val="1"/>
  <p:tag name="KSO_WM_UNIT_TYPE" val="i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a*1"/>
  <p:tag name="KSO_WM_UNIT_INDEX" val="1"/>
  <p:tag name="KSO_WM_UNIT_ISCONTENTS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为了能让您有更直观的字数感受，并进一步方便使用，我们为您标注了最适合的位置&#10;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_V2" val="d-4-1"/>
  <p:tag name="KSO_WM_UNIT_TYPE" val="f"/>
  <p:tag name="KSO_WM_UNIT_VALUE" val="336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376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3762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b*1"/>
  <p:tag name="KSO_WM_UNIT_INDEX" val="1"/>
  <p:tag name="KSO_WM_UNIT_ISCONTENTSTITLE" val="0"/>
  <p:tag name="KSO_WM_UNIT_LAYERLEVEL" val="1"/>
  <p:tag name="KSO_WM_UNIT_NOCLEAR" val="0"/>
  <p:tag name="KSO_WM_UNIT_PRESET_TEXT" val="单击此处添加小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33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为了能让您有更直观的字数感受，并进一步方便使用，我们为您标注了最适合的位置&#10;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_V2" val="d-4-1"/>
  <p:tag name="KSO_WM_UNIT_TYPE" val="f"/>
  <p:tag name="KSO_WM_UNIT_VALUE" val="336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376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376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762_1"/>
  <p:tag name="KSO_WM_SLIDE_INDEX" val="1"/>
  <p:tag name="KSO_WM_SLIDE_ITEM_CNT" val="0"/>
  <p:tag name="KSO_WM_SLIDE_LAYOUT" val="a_b_f_i_y"/>
  <p:tag name="KSO_WM_SLIDE_LAYOUT_CNT" val="1_1_1_1_1"/>
  <p:tag name="KSO_WM_SLIDE_POSITION" val="0*17"/>
  <p:tag name="KSO_WM_SLIDE_SIZE" val="983*523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62"/>
  <p:tag name="KSO_WM_TEMPLATE_MASTER_TYPE" val="0"/>
  <p:tag name="KSO_WM_TEMPLATE_SUBCATEGORY" val="0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762_1*y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y"/>
</p:tagLst>
</file>

<file path=ppt/tags/tag4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i*1"/>
  <p:tag name="KSO_WM_UNIT_INDEX" val="1"/>
  <p:tag name="KSO_WM_UNIT_LAYERLEVEL" val="1"/>
  <p:tag name="KSO_WM_UNIT_TYPE" val="i"/>
</p:tagLst>
</file>

<file path=ppt/tags/tag4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a*1"/>
  <p:tag name="KSO_WM_UNIT_INDEX" val="1"/>
  <p:tag name="KSO_WM_UNIT_ISCONTENTS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4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为了能让您有更直观的字数感受，并进一步方便使用，我们为您标注了最适合的位置&#10;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_V2" val="d-4-1"/>
  <p:tag name="KSO_WM_UNIT_TYPE" val="f"/>
  <p:tag name="KSO_WM_UNIT_VALUE" val="336"/>
</p:tagLst>
</file>

<file path=ppt/tags/tag4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376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3762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b*1"/>
  <p:tag name="KSO_WM_UNIT_INDEX" val="1"/>
  <p:tag name="KSO_WM_UNIT_ISCONTENTSTITLE" val="0"/>
  <p:tag name="KSO_WM_UNIT_LAYERLEVEL" val="1"/>
  <p:tag name="KSO_WM_UNIT_NOCLEAR" val="0"/>
  <p:tag name="KSO_WM_UNIT_PRESET_TEXT" val="单击此处添加小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33"/>
</p:tagLst>
</file>

<file path=ppt/tags/tag4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376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376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ID" val="diagram20203762_1"/>
  <p:tag name="KSO_WM_SLIDE_INDEX" val="1"/>
  <p:tag name="KSO_WM_SLIDE_ITEM_CNT" val="0"/>
  <p:tag name="KSO_WM_SLIDE_LAYOUT" val="a_b_f_i_y"/>
  <p:tag name="KSO_WM_SLIDE_LAYOUT_CNT" val="1_1_1_1_1"/>
  <p:tag name="KSO_WM_SLIDE_POSITION" val="0*17"/>
  <p:tag name="KSO_WM_SLIDE_SIZE" val="983*523"/>
  <p:tag name="KSO_WM_SLIDE_SUBTYPE" val="pureTxt"/>
  <p:tag name="KSO_WM_SLIDE_TYPE" val="text"/>
  <p:tag name="KSO_WM_TAG_VERSION" val="1.0"/>
  <p:tag name="KSO_WM_TEMPLATE_CATEGORY" val="diagram"/>
  <p:tag name="KSO_WM_TEMPLATE_COLOR_TYPE" val="1"/>
  <p:tag name="KSO_WM_TEMPLATE_INDEX" val="20203762"/>
  <p:tag name="KSO_WM_TEMPLATE_MASTER_TYPE" val="0"/>
  <p:tag name="KSO_WM_TEMPLATE_SUBCATEGORY" val="0"/>
</p:tagLst>
</file>

<file path=ppt/tags/tag4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20203762_1*y*1"/>
  <p:tag name="KSO_WM_UNIT_INDEX" val="1"/>
  <p:tag name="KSO_WM_UNIT_LAYERLEVEL" val="1"/>
  <p:tag name="KSO_WM_UNIT_TEXT_FILL_FORE_SCHEMECOLOR_INDEX" val="14"/>
  <p:tag name="KSO_WM_UNIT_TEXT_FILL_FORE_SCHEMECOLOR_INDEX_BRIGHTNESS" val="0"/>
  <p:tag name="KSO_WM_UNIT_TEXT_FILL_TYPE" val="1"/>
  <p:tag name="KSO_WM_UNIT_TYPE" val="y"/>
</p:tagLst>
</file>

<file path=ppt/tags/tag4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i*1"/>
  <p:tag name="KSO_WM_UNIT_INDEX" val="1"/>
  <p:tag name="KSO_WM_UNIT_LAYERLEVEL" val="1"/>
  <p:tag name="KSO_WM_UNIT_TYPE" val="i"/>
</p:tagLst>
</file>

<file path=ppt/tags/tag4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a*1"/>
  <p:tag name="KSO_WM_UNIT_INDEX" val="1"/>
  <p:tag name="KSO_WM_UNIT_ISCONTENTSTITLE" val="0"/>
  <p:tag name="KSO_WM_UNIT_LAYERLEVEL" val="1"/>
  <p:tag name="KSO_WM_UNIT_NOCLEAR" val="0"/>
  <p:tag name="KSO_WM_UNIT_PRESET_TEXT" val="单击此处可添加您的大标题内容"/>
  <p:tag name="KSO_WM_UNIT_TEXT_FILL_FORE_SCHEMECOLOR_INDEX" val="13"/>
  <p:tag name="KSO_WM_UNIT_TEXT_FILL_FORE_SCHEMECOLOR_INDEX_BRIGHTNESS" val="0.25"/>
  <p:tag name="KSO_WM_UNIT_TEXT_FILL_TYPE" val="1"/>
  <p:tag name="KSO_WM_UNIT_TEXT_PART_ID" val="3-X"/>
  <p:tag name="KSO_WM_UNIT_TEXT_PART_ID_V2" val="a-4-1"/>
  <p:tag name="KSO_WM_UNIT_TEXT_PART_SIZE" val="49.2*832"/>
  <p:tag name="KSO_WM_UNIT_TYPE" val="a"/>
  <p:tag name="KSO_WM_UNIT_VALUE" val="26"/>
</p:tagLst>
</file>

<file path=ppt/tags/tag4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为了能让您有更直观的字数感受，并进一步方便使用，我们为您标注了最适合的位置&#10;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_V2" val="d-4-1"/>
  <p:tag name="KSO_WM_UNIT_TYPE" val="f"/>
  <p:tag name="KSO_WM_UNIT_VALUE" val="336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3762_1*i*4"/>
  <p:tag name="KSO_WM_UNIT_INDEX" val="4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3762_1*i*5"/>
  <p:tag name="KSO_WM_UNIT_INDEX" val="5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b*1"/>
  <p:tag name="KSO_WM_UNIT_INDEX" val="1"/>
  <p:tag name="KSO_WM_UNIT_ISCONTENTSTITLE" val="0"/>
  <p:tag name="KSO_WM_UNIT_LAYERLEVEL" val="1"/>
  <p:tag name="KSO_WM_UNIT_NOCLEAR" val="0"/>
  <p:tag name="KSO_WM_UNIT_PRESET_TEXT" val="单击此处添加小标题"/>
  <p:tag name="KSO_WM_UNIT_TEXT_FILL_FORE_SCHEMECOLOR_INDEX" val="13"/>
  <p:tag name="KSO_WM_UNIT_TEXT_FILL_FORE_SCHEMECOLOR_INDEX_BRIGHTNESS" val="0.25"/>
  <p:tag name="KSO_WM_UNIT_TEXT_FILL_TYPE" val="1"/>
  <p:tag name="KSO_WM_UNIT_TYPE" val="b"/>
  <p:tag name="KSO_WM_UNIT_VALUE" val="33"/>
</p:tagLst>
</file>

<file path=ppt/tags/tag4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HIGHLIGHT" val="0"/>
  <p:tag name="KSO_WM_UNIT_ID" val="diagram20203762_1*f*1"/>
  <p:tag name="KSO_WM_UNIT_INDEX" val="1"/>
  <p:tag name="KSO_WM_UNIT_LAYERLEVEL" val="1"/>
  <p:tag name="KSO_WM_UNIT_NOCLEAR" val="0"/>
  <p:tag name="KSO_WM_UNIT_PRESET_TEXT" val="点击此处添加正文，文字是您思想的提炼，为了最终呈现发布的良好效果，请言简意赅的阐述观点，并根据需要酌情增减文字。&#10;您的正文已经字字珠玑，但信息却千丝万缕，需要用更多的文字来表述；但请您尽可能提炼思想的精髓，恰如其分的表达观点，往往事半功倍。为了能让您有更直观的字数感受，并进一步方便使用，我们为您标注了最适合的位置&#10;您输入的文字到这里时，就是最佳视觉效果。"/>
  <p:tag name="KSO_WM_UNIT_TEXT_FILL_FORE_SCHEMECOLOR_INDEX" val="13"/>
  <p:tag name="KSO_WM_UNIT_TEXT_FILL_FORE_SCHEMECOLOR_INDEX_BRIGHTNESS" val="0.25"/>
  <p:tag name="KSO_WM_UNIT_TEXT_FILL_TYPE" val="1"/>
  <p:tag name="KSO_WM_UNIT_TEXT_PART_ID_V2" val="d-4-1"/>
  <p:tag name="KSO_WM_UNIT_TYPE" val="f"/>
  <p:tag name="KSO_WM_UNIT_VALUE" val="336"/>
</p:tagLst>
</file>

<file path=ppt/tags/tag4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3762_1*i*2"/>
  <p:tag name="KSO_WM_UNIT_INDEX" val="2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376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05"/>
  <p:tag name="KSO_WM_UNIT_FILL_TYPE" val="1"/>
  <p:tag name="KSO_WM_UNIT_HIGHLIGHT" val="0"/>
  <p:tag name="KSO_WM_UNIT_ID" val="diagram20203762_1*i*3"/>
  <p:tag name="KSO_WM_UNIT_INDEX" val="3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leftRight"/>
  <p:tag name="KSO_WM_SLIDE_BK_DARK_LIGHT" val="2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6T20:46:07&quot;,&#10;    &quot;maxSize&quot;: {&#10;        &quot;size1&quot;: 69.200000000000003&#10;    },&#10;    &quot;minSize&quot;: {&#10;        &quot;size1&quot;: 29.800000000000001&#10;    },&#10;    &quot;normalSize&quot;: {&#10;        &quot;size1&quot;: 58.116666666666674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28209899999999999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6T20:46:07&quot;,&#10;            &quot;margin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marginOverLayout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type&quot;: 0,&#10;            &quot;verticalAlign&quot;: 1&#10;        },&#10;        {&#10;            &quot;horizontalAlign&quot;: 0,&#10;            &quot;id&quot;: &quot;2020-05-06T20:46:07&quot;,&#10;            &quot;margin&quot;: {&#10;                &quot;bottom&quot;: 1.690000057220459,&#10;                &quot;left&quot;: 0.026000002399086952,&#10;                &quot;right&quot;: 1.2699999809265137,&#10;                &quot;top&quot;: 5.4800000190734863&#10;            },&#10;            &quot;type&quot;: 0,&#10;            &quot;verticalAlign&quot;: 2&#10;        }&#10;    ],&#10;    &quot;type&quot;: 0&#10;}&#10;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4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  <p:tag name="KSO_WM_UNIT_TYPE" val="i"/>
</p:tagLst>
</file>

<file path=ppt/tags/tag4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4**"/>
  <p:tag name="KSO_WM_UNIT_LAYERLEVEL" val="1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4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4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4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4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d*1"/>
  <p:tag name="KSO_WM_UNIT_INDEX" val="1"/>
  <p:tag name="KSO_WM_UNIT_LAYERLEVEL" val="1"/>
  <p:tag name="KSO_WM_UNIT_PLACING_PICTURE" val="145706.443"/>
  <p:tag name="KSO_WM_UNIT_PLACING_PICTURE_COLLAGE_RELATIVERECTANGLE" val="{&quot;bottom&quot;:1.5168755663394304e-16,&quot;left&quot;:0,&quot;right&quot;:0,&quot;top&quot;:1.5168755663394304e-16}"/>
  <p:tag name="KSO_WM_UNIT_PLACING_PICTURE_COLLAGE_VIEWPORT" val="{&quot;height&quot;:7494.8031496062977,&quot;width&quot;:7491.9716535433072}"/>
  <p:tag name="KSO_WM_UNIT_PLACING_PICTURE_INFO" val="{&quot;code&quot;:&quot;[1]&quot;,&quot;full_picture&quot;:false,&quot;last_crop_picture&quot;:&quot;[1]&quot;,&quot;scheme&quot;:&quot;1-1&quot;,&quot;spacing&quot;:6}"/>
  <p:tag name="KSO_WM_UNIT_PLACING_PICTURE_MD4" val="0"/>
  <p:tag name="KSO_WM_UNIT_PLACING_PICTURE_USER_RELATIVERECTANGLE" val="{&quot;bottom&quot;:0,&quot;left&quot;:0,&quot;right&quot;:0,&quot;top&quot;:0}"/>
  <p:tag name="KSO_WM_UNIT_PLACING_PICTURE_USER_VIEWPORT" val="{&quot;height&quot;:7494.8031496062995,&quot;width&quot;:7491.9716535433072}"/>
  <p:tag name="KSO_WM_UNIT_SUPPORT_UNIT_TYPE" val="[&quot;d&quot;]"/>
  <p:tag name="KSO_WM_UNIT_TYPE" val="d"/>
  <p:tag name="KSO_WM_UNIT_VALUE" val="1321*1320"/>
  <p:tag name="REFSHAPE" val="124044380"/>
</p:tagLst>
</file>

<file path=ppt/tags/tag4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4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4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frame"/>
  <p:tag name="KSO_WM_SLIDE_BK_DARK_LIGHT" val="2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5T16:46:50&quot;,&#10;    &quot;maxSize&quot;: {&#10;        &quot;size1&quot;: 69.200000000000003&#10;    },&#10;    &quot;minSize&quot;: {&#10;        &quot;size1&quot;: 29.800000000000001&#10;    },&#10;    &quot;normalSize&quot;: {&#10;        &quot;size1&quot;: 29.800000000000004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28209899999999999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5T16:46:50&quot;,&#10;            &quot;margin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marginOverLayout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type&quot;: 0,&#10;            &quot;verticalAlign&quot;: 1&#10;        },&#10;        {&#10;            &quot;horizontalAlign&quot;: 0,&#10;            &quot;id&quot;: &quot;2020-05-05T16:46:50&quot;,&#10;            &quot;margin&quot;: {&#10;                &quot;bottom&quot;: 1.690000057220459,&#10;                &quot;left&quot;: 0.026000002399086952,&#10;                &quot;right&quot;: 1.2699999809265137,&#10;                &quot;top&quot;: 5.4800000190734863&#10;            },&#10;            &quot;type&quot;: 0,&#10;            &quot;verticalAlign&quot;: 2&#10;        }&#10;    ],&#10;    &quot;type&quot;: 0&#10;}&#10;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4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4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4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4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4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4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4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225"/>
  <p:tag name="KSO_WM_BLIP_RECT_RIGHT" val="-577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20.1"/>
  <p:tag name="KSO_WM_CREATIVE_CROP_SHAPE_TOP" val="155.4"/>
  <p:tag name="KSO_WM_CREATIVE_CROP_SHAPE_WIDTH" val="49.6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REFSHAPE" val="182467732"/>
  <p:tag name="WM_BEAUTIFY_ZORDER_FLAG_TAG" val="4"/>
</p:tagLst>
</file>

<file path=ppt/tags/tag4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585"/>
  <p:tag name="KSO_WM_BLIP_RECT_RIGHT" val="-911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72.6"/>
  <p:tag name="KSO_WM_CREATIVE_CROP_SHAPE_TOP" val="155.4"/>
  <p:tag name="KSO_WM_CREATIVE_CROP_SHAPE_WIDTH" val="28.05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REFSHAPE" val="182467732"/>
  <p:tag name="WM_BEAUTIFY_ZORDER_FLAG_TAG" val="4"/>
</p:tagLst>
</file>

<file path=ppt/tags/tag4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983"/>
  <p:tag name="KSO_WM_BLIP_RECT_RIGHT" val="-3371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7.2"/>
  <p:tag name="KSO_WM_CREATIVE_CROP_SHAPE_TOP" val="155.4"/>
  <p:tag name="KSO_WM_CREATIVE_CROP_SHAPE_WIDTH" val="10.05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REFSHAPE" val="182467732"/>
  <p:tag name="WM_BEAUTIFY_ZORDER_FLAG_TAG" val="4"/>
</p:tagLst>
</file>

<file path=ppt/tags/tag4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1814"/>
  <p:tag name="KSO_WM_BLIP_RECT_RIGHT" val="-6951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0"/>
  <p:tag name="KSO_WM_CREATIVE_CROP_SHAPE_TOP" val="155.4"/>
  <p:tag name="KSO_WM_CREATIVE_CROP_SHAPE_WIDTH" val="5.05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REFSHAPE" val="182467732"/>
  <p:tag name="WM_BEAUTIFY_ZORDER_FLAG_TAG" val="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1043"/>
  <p:tag name="KSO_WM_BLIP_RECT_RIGHT" val="-1251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103.5"/>
  <p:tag name="KSO_WM_CREATIVE_CROP_SHAPE_TOP" val="155.4"/>
  <p:tag name="KSO_WM_CREATIVE_CROP_SHAPE_WIDTH" val="18.7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REFSHAPE" val="182467732"/>
  <p:tag name="WM_BEAUTIFY_ZORDER_FLAG_TAG" val="4"/>
</p:tagLst>
</file>

<file path=ppt/tags/tag4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298"/>
  <p:tag name="KSO_WM_BLIP_RECT_RIGHT" val="-218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125.05"/>
  <p:tag name="KSO_WM_CREATIVE_CROP_SHAPE_TOP" val="155.4"/>
  <p:tag name="KSO_WM_CREATIVE_CROP_SHAPE_WIDTH" val="72.6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REFSHAPE" val="182467732"/>
  <p:tag name="WM_BEAUTIFY_ZORDER_FLAG_TAG" val="4"/>
</p:tagLst>
</file>

<file path=ppt/tags/tag4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967"/>
  <p:tag name="KSO_WM_BLIP_RECT_RIGHT" val="-415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200.5"/>
  <p:tag name="KSO_WM_CREATIVE_CROP_SHAPE_TOP" val="155.4"/>
  <p:tag name="KSO_WM_CREATIVE_CROP_SHAPE_WIDTH" val="30.2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REFSHAPE" val="182467732"/>
  <p:tag name="WM_BEAUTIFY_ZORDER_FLAG_TAG" val="4"/>
</p:tagLst>
</file>

<file path=ppt/tags/tag4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2382"/>
  <p:tag name="KSO_WM_BLIP_RECT_RIGHT" val="-798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233.55"/>
  <p:tag name="KSO_WM_CREATIVE_CROP_SHAPE_TOP" val="155.4"/>
  <p:tag name="KSO_WM_CREATIVE_CROP_SHAPE_WIDTH" val="13.65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REFSHAPE" val="182467732"/>
  <p:tag name="WM_BEAUTIFY_ZORDER_FLAG_TAG" val="4"/>
</p:tagLst>
</file>

<file path=ppt/tags/tag4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4746"/>
  <p:tag name="KSO_WM_BLIP_RECT_RIGHT" val="-1372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250.1"/>
  <p:tag name="KSO_WM_CREATIVE_CROP_SHAPE_TOP" val="155.4"/>
  <p:tag name="KSO_WM_CREATIVE_CROP_SHAPE_WIDTH" val="7.2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REFSHAPE" val="182467732"/>
  <p:tag name="WM_BEAUTIFY_ZORDER_FLAG_TAG" val="4"/>
</p:tagLst>
</file>

<file path=ppt/tags/tag4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8180"/>
  <p:tag name="KSO_WM_BLIP_RECT_RIGHT" val="-2131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260.15"/>
  <p:tag name="KSO_WM_CREATIVE_CROP_SHAPE_TOP" val="155.4"/>
  <p:tag name="KSO_WM_CREATIVE_CROP_SHAPE_WIDTH" val="4.3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REFSHAPE" val="182467732"/>
  <p:tag name="WM_BEAUTIFY_ZORDER_FLAG_TAG" val="4"/>
</p:tagLst>
</file>

<file path=ppt/tags/tag4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4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4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belt&quot;]"/>
  <p:tag name="KSO_WM_SLIDE_BACKGROUND_TYPE" val="belt"/>
  <p:tag name="KSO_WM_SLIDE_BK_DARK_LIGHT" val="2"/>
  <p:tag name="KSO_WM_SLIDE_CAN_ADD_NAVIGATION" val="1"/>
  <p:tag name="KSO_WM_SLIDE_ID" val="diagram20202320_1"/>
  <p:tag name="KSO_WM_SLIDE_INDEX" val="1"/>
  <p:tag name="KSO_WM_SLIDE_ITEM_CNT" val="0"/>
  <p:tag name="KSO_WM_SLIDE_LAYOUT" val="a_d_f_i"/>
  <p:tag name="KSO_WM_SLIDE_LAYOUT_CNT" val="1_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,&#10;        {&#10;            &quot;bottom&quot;: 0.10026247100000001,&#10;            &quot;bottomAbs&quot;: false,&#10;            &quot;left&quot;: 0,&#10;            &quot;leftAbs&quot;: false,&#10;            &quot;right&quot;: 0,&#10;            &quot;rightAbs&quot;: false,&#10;            &quot;top&quot;: 0.10026247100000001,&#10;            &quot;topAbs&quot;: false,&#10;            &quot;type&quot;: &quot;belt&quot;&#10;        }&#10;    ],&#10;    &quot;direction&quot;: 1,&#10;    &quot;id&quot;: &quot;2020-05-05T16:49:48&quot;,&#10;    &quot;maxSize&quot;: {&#10;        &quot;size1&quot;: 31.899999999999999&#10;    },&#10;    &quot;minSize&quot;: {&#10;        &quot;size1&quot;: 31.899999999999999&#10;    },&#10;    &quot;normalSize&quot;: {&#10;        &quot;size1&quot;: 31.899999999999999&#10;    },&#10;    &quot;subLayout&quot;: [&#10;        {&#10;            &quot;id&quot;: &quot;2020-05-05T16:49:48&quot;,&#10;            &quot;margin&quot;: {&#10;                &quot;bottom&quot;: 2.9100000858306885,&#10;                &quot;left&quot;: 1.690000057220459,&#10;                &quot;right&quot;: 0.026000002399086952,&#10;                &quot;top&quot;: 2.9100000858306885&#10;            },&#10;            &quot;type&quot;: 0&#10;        },&#10;        {&#10;            &quot;id&quot;: &quot;2020-05-05T16:49:48&quot;,&#10;            &quot;margin&quot;: {&#10;                &quot;bottom&quot;: 4.3600001335144043,&#10;                &quot;left&quot;: 2.3579998016357422,&#10;                &quot;right&quot;: 3.440000057220459,&#10;                &quot;top&quot;: 3.929999828338623&#10;            },&#10;            &quot;type&quot;: 0&#10;        }&#10;    ],&#10;    &quot;type&quot;: 0&#10;}&#10;"/>
  <p:tag name="KSO_WM_SLIDE_POSITION" val="0*21"/>
  <p:tag name="KSO_WM_SLIDE_RATIO" val="1.777778"/>
  <p:tag name="KSO_WM_SLIDE_SIZE" val="960*484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2320"/>
  <p:tag name="KSO_WM_TEMPLATE_MASTER_TYPE" val="0"/>
  <p:tag name="KSO_WM_TEMPLATE_SUBCATEGORY" val="11"/>
</p:tagLst>
</file>

<file path=ppt/tags/tag4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5"/>
  <p:tag name="KSO_WM_UNIT_FILL_FORE_SCHEMECOLOR_INDEX_BRIGHTNESS" val="0"/>
  <p:tag name="KSO_WM_UNIT_FILL_TYPE" val="1"/>
  <p:tag name="KSO_WM_UNIT_HIGHLIGHT" val="0"/>
  <p:tag name="KSO_WM_UNIT_ID" val="_18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20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20_1*i*2"/>
  <p:tag name="KSO_WM_UNIT_INDEX" val="2"/>
  <p:tag name="KSO_WM_UNIT_LAYERLEVEL" val="1"/>
  <p:tag name="KSO_WM_UNIT_PLACING_PICTURE_MD4" val="0"/>
  <p:tag name="KSO_WM_UNIT_TYPE" val="i"/>
</p:tagLst>
</file>

<file path=ppt/tags/tag4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20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20_1*d*1"/>
  <p:tag name="KSO_WM_UNIT_INDEX" val="1"/>
  <p:tag name="KSO_WM_UNIT_LAYERLEVEL" val="1"/>
  <p:tag name="KSO_WM_UNIT_PICTURE_CLIP_FLAG" val="0"/>
  <p:tag name="KSO_WM_UNIT_PLACING_PICTURE_INFO" val="{&quot;full_picture&quot;:false,&quot;last_crop_picture&quot;:&quot;1-1&quot;,&quot;selected&quot;:&quot;1-1&quot;,&quot;spacing&quot;:2}"/>
  <p:tag name="KSO_WM_UNIT_PLACING_PICTURE_MD4" val="0"/>
  <p:tag name="KSO_WM_UNIT_SM_LIMIT_TYPE" val="1"/>
  <p:tag name="KSO_WM_UNIT_SUPPORT_UNIT_TYPE" val="[&quot;d&quot;,&quot;θ&quot;]"/>
  <p:tag name="KSO_WM_UNIT_TYPE" val="d"/>
  <p:tag name="KSO_WM_UNIT_VALUE" val="1075*1727"/>
  <p:tag name="REFSHAPE" val="182466372"/>
</p:tagLst>
</file>

<file path=ppt/tags/tag4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20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20_1*i*6"/>
  <p:tag name="KSO_WM_UNIT_INDEX" val="6"/>
  <p:tag name="KSO_WM_UNIT_LAYERLEVEL" val="1"/>
  <p:tag name="KSO_WM_UNIT_PLACING_PICTURE_MD4" val="0"/>
  <p:tag name="KSO_WM_UNIT_SM_LIMIT_TYPE" val="1"/>
  <p:tag name="KSO_WM_UNIT_TYPE" val="i"/>
</p:tagLst>
</file>

<file path=ppt/tags/tag4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20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2320_1*i*4"/>
  <p:tag name="KSO_WM_UNIT_INDEX" val="4"/>
  <p:tag name="KSO_WM_UNIT_LAYERLEVEL" val="1"/>
  <p:tag name="KSO_WM_UNIT_PLACING_PICTURE_MD4" val="0"/>
  <p:tag name="KSO_WM_UNIT_SM_LIMIT_TYPE" val="1"/>
  <p:tag name="KSO_WM_UNIT_TEXT_FILL_FORE_SCHEMECOLOR_INDEX" val="13"/>
  <p:tag name="KSO_WM_UNIT_TEXT_FILL_FORE_SCHEMECOLOR_INDEX_BRIGHTNESS" val="0.35"/>
  <p:tag name="KSO_WM_UNIT_TEXT_FILL_TYPE" val="1"/>
  <p:tag name="KSO_WM_UNIT_TYPE" val="i"/>
</p:tagLst>
</file>

<file path=ppt/tags/tag4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20"/>
  <p:tag name="KSO_WM_UNIT_BLOCK" val="0"/>
  <p:tag name="KSO_WM_UNIT_COMPATIBLE" val="0"/>
  <p:tag name="KSO_WM_UNIT_DIAGRAM_ISNUMVISUAL" val="0"/>
  <p:tag name="KSO_WM_UNIT_DIAGRAM_ISREFERUNIT" val="0"/>
  <p:tag name="KSO_WM_UNIT_FILL_FORE_SCHEMECOLOR_INDEX_1" val="14"/>
  <p:tag name="KSO_WM_UNIT_FILL_FORE_SCHEMECOLOR_INDEX_1_BRIGHTNESS" val="0"/>
  <p:tag name="KSO_WM_UNIT_FILL_FORE_SCHEMECOLOR_INDEX_1_POS" val="0"/>
  <p:tag name="KSO_WM_UNIT_FILL_FORE_SCHEMECOLOR_INDEX_1_TRANS" val="0.61"/>
  <p:tag name="KSO_WM_UNIT_FILL_FORE_SCHEMECOLOR_INDEX_2" val="14"/>
  <p:tag name="KSO_WM_UNIT_FILL_FORE_SCHEMECOLOR_INDEX_2_BRIGHTNESS" val="0"/>
  <p:tag name="KSO_WM_UNIT_FILL_FORE_SCHEMECOLOR_INDEX_2_POS" val="1"/>
  <p:tag name="KSO_WM_UNIT_FILL_FORE_SCHEMECOLOR_INDEX_2_TRANS" val="1"/>
  <p:tag name="KSO_WM_UNIT_FILL_GRADIENT_ANGLE" val="90"/>
  <p:tag name="KSO_WM_UNIT_FILL_GRADIENT_DIRECTION" val="1"/>
  <p:tag name="KSO_WM_UNIT_FILL_GRADIENT_TYPE" val="0"/>
  <p:tag name="KSO_WM_UNIT_FILL_TYPE" val="3"/>
  <p:tag name="KSO_WM_UNIT_HIGHLIGHT" val="0"/>
  <p:tag name="KSO_WM_UNIT_ID" val="diagram20202320_1*i*5"/>
  <p:tag name="KSO_WM_UNIT_INDEX" val="5"/>
  <p:tag name="KSO_WM_UNIT_LAYERLEVEL" val="1"/>
  <p:tag name="KSO_WM_UNIT_PLACING_PICTURE_MD4" val="0"/>
  <p:tag name="KSO_WM_UNIT_SM_LIMIT_TYPE" val="1"/>
  <p:tag name="KSO_WM_UNIT_TYPE" val="i"/>
</p:tagLst>
</file>

<file path=ppt/tags/tag4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20"/>
  <p:tag name="KSO_WM_UNIT_BLOCK" val="0"/>
  <p:tag name="KSO_WM_UNIT_COMPATIBLE" val="0"/>
  <p:tag name="KSO_WM_UNIT_DEFAULT_FONT" val="14;16;2"/>
  <p:tag name="KSO_WM_UNIT_DIAGRAM_ISNUMVISUAL" val="0"/>
  <p:tag name="KSO_WM_UNIT_DIAGRAM_ISREFERUNIT" val="0"/>
  <p:tag name="KSO_WM_UNIT_HIGHLIGHT" val="0"/>
  <p:tag name="KSO_WM_UNIT_ID" val="diagram20202320_1*f*1"/>
  <p:tag name="KSO_WM_UNIT_INDEX" val="1"/>
  <p:tag name="KSO_WM_UNIT_LAYERLEVEL" val="1"/>
  <p:tag name="KSO_WM_UNIT_NOCLEAR" val="0"/>
  <p:tag name="KSO_WM_UNIT_PLACING_PICTURE_MD4" val="0"/>
  <p:tag name="KSO_WM_UNIT_PRESET_TEXT" val="单击此处输入你的正文，文字是您思想的提炼……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260"/>
</p:tagLst>
</file>

<file path=ppt/tags/tag4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4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4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20"/>
  <p:tag name="KSO_WM_UNIT_COMPATIBLE" val="0"/>
  <p:tag name="KSO_WM_UNIT_DIAGRAM_ISNUMVISUAL" val="0"/>
  <p:tag name="KSO_WM_UNIT_DIAGRAM_ISREFERUNIT" val="0"/>
  <p:tag name="KSO_WM_UNIT_HIGHLIGHT" val="0"/>
  <p:tag name="KSO_WM_UNIT_ID" val="diagram20202320_1*i*7"/>
  <p:tag name="KSO_WM_UNIT_INDEX" val="7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PLACING_PICTURE_MD4" val="0"/>
  <p:tag name="KSO_WM_UNIT_SM_LIMIT_TYPE" val="1"/>
  <p:tag name="KSO_WM_UNIT_TYPE" val="i"/>
</p:tagLst>
</file>

<file path=ppt/tags/tag4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2320"/>
  <p:tag name="KSO_WM_UNIT_COMPATIBLE" val="0"/>
  <p:tag name="KSO_WM_UNIT_DIAGRAM_ISNUMVISUAL" val="0"/>
  <p:tag name="KSO_WM_UNIT_DIAGRAM_ISREFERUNIT" val="0"/>
  <p:tag name="KSO_WM_UNIT_HIGHLIGHT" val="0"/>
  <p:tag name="KSO_WM_UNIT_ID" val="diagram20202320_1*i*8"/>
  <p:tag name="KSO_WM_UNIT_INDEX" val="8"/>
  <p:tag name="KSO_WM_UNIT_LAYERLEVEL" val="1"/>
  <p:tag name="KSO_WM_UNIT_LINE_FILL_TYPE" val="2"/>
  <p:tag name="KSO_WM_UNIT_LINE_FORE_SCHEMECOLOR_INDEX" val="13"/>
  <p:tag name="KSO_WM_UNIT_LINE_FORE_SCHEMECOLOR_INDEX_BRIGHTNESS" val="0.35"/>
  <p:tag name="KSO_WM_UNIT_PLACING_PICTURE_MD4" val="0"/>
  <p:tag name="KSO_WM_UNIT_SM_LIMIT_TYPE" val="1"/>
  <p:tag name="KSO_WM_UNIT_TYPE" val="i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" val="[&quot;general&quot;,&quot;frame&quot;,&quot;leftRight&quot;]"/>
  <p:tag name="KSO_WM_SLIDE_BACKGROUND_TYPE" val="frame"/>
  <p:tag name="KSO_WM_SLIDE_BK_DARK_LIGHT" val="2"/>
  <p:tag name="KSO_WM_SLIDE_CAN_ADD_NAVIGATION" val="1"/>
  <p:tag name="KSO_WM_SLIDE_ID" val="diagram20201872_1"/>
  <p:tag name="KSO_WM_SLIDE_INDEX" val="1"/>
  <p:tag name="KSO_WM_SLIDE_ITEM_CNT" val="0"/>
  <p:tag name="KSO_WM_SLIDE_LAYOUT" val="a_d_f"/>
  <p:tag name="KSO_WM_SLIDE_LAYOUT_CNT" val="1_1_1"/>
  <p:tag name="KSO_WM_SLIDE_LAYOUT_INFO" val="{&#10;    &quot;backgroundInfo&quot;: [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general&quot;&#10;        },&#10;        {&#10;            &quot;bottom&quot;: 0,&#10;            &quot;bottomAbs&quot;: false,&#10;            &quot;left&quot;: 0,&#10;            &quot;leftAbs&quot;: false,&#10;            &quot;right&quot;: 0,&#10;            &quot;rightAbs&quot;: false,&#10;            &quot;top&quot;: 0,&#10;            &quot;topAbs&quot;: false,&#10;            &quot;type&quot;: &quot;frame&quot;&#10;        }&#10;    ],&#10;    &quot;direction&quot;: 1,&#10;    &quot;id&quot;: &quot;2020-05-05T16:46:50&quot;,&#10;    &quot;maxSize&quot;: {&#10;        &quot;size1&quot;: 69.200000000000003&#10;    },&#10;    &quot;minSize&quot;: {&#10;        &quot;size1&quot;: 29.800000000000001&#10;    },&#10;    &quot;normalSize&quot;: {&#10;        &quot;size1&quot;: 29.800000000000004&#10;    },&#10;    &quot;subLayout&quot;: [&#10;        {&#10;            &quot;backgroundInfo&quot;: [&#10;                {&#10;                    &quot;bottom&quot;: 0,&#10;                    &quot;bottomAbs&quot;: false,&#10;                    &quot;left&quot;: 0,&#10;                    &quot;leftAbs&quot;: false,&#10;                    &quot;right&quot;: 0.28209899999999999,&#10;                    &quot;rightAbs&quot;: false,&#10;                    &quot;top&quot;: 0,&#10;                    &quot;topAbs&quot;: false,&#10;                    &quot;type&quot;: &quot;leftRight&quot;&#10;                }&#10;            ],&#10;            &quot;horizontalAlign&quot;: 2,&#10;            &quot;id&quot;: &quot;2020-05-05T16:46:50&quot;,&#10;            &quot;margin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marginOverLayout&quot;: {&#10;                &quot;bottom&quot;: 1.690000057220459,&#10;                &quot;left&quot;: 1.2699999809265137,&#10;                &quot;right&quot;: 1.2699999809265137,&#10;                &quot;top&quot;: 1.690000057220459&#10;            },&#10;            &quot;type&quot;: 0,&#10;            &quot;verticalAlign&quot;: 1&#10;        },&#10;        {&#10;            &quot;horizontalAlign&quot;: 0,&#10;            &quot;id&quot;: &quot;2020-05-05T16:46:50&quot;,&#10;            &quot;margin&quot;: {&#10;                &quot;bottom&quot;: 1.690000057220459,&#10;                &quot;left&quot;: 0.026000002399086952,&#10;                &quot;right&quot;: 1.2699999809265137,&#10;                &quot;top&quot;: 5.4800000190734863&#10;            },&#10;            &quot;type&quot;: 0,&#10;            &quot;verticalAlign&quot;: 2&#10;        }&#10;    ],&#10;    &quot;type&quot;: 0&#10;}&#10;"/>
  <p:tag name="KSO_WM_SLIDE_POSITION" val="0*73"/>
  <p:tag name="KSO_WM_SLIDE_RATIO" val="1.777778"/>
  <p:tag name="KSO_WM_SLIDE_SIZE" val="920*38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201872"/>
  <p:tag name="KSO_WM_TEMPLATE_MASTER_TYPE" val="0"/>
  <p:tag name="KSO_WM_TEMPLATE_SUBCATEGORY" val="11"/>
</p:tagLst>
</file>

<file path=ppt/tags/tag4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  <p:tag name="KSO_WM_UNIT_TYPE" val="i"/>
</p:tagLst>
</file>

<file path=ppt/tags/tag4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3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4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32;40;4"/>
  <p:tag name="KSO_WM_UNIT_DIAGRAM_ISNUMVISUAL" val="0"/>
  <p:tag name="KSO_WM_UNIT_DIAGRAM_ISREFERUNIT" val="0"/>
  <p:tag name="KSO_WM_UNIT_HIGHLIGHT" val="0"/>
  <p:tag name="KSO_WM_UNIT_ID" val="diagram20201872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LACING_PICTURE_MD4" val="0"/>
  <p:tag name="KSO_WM_UNIT_PRESET_TEXT" val="点击输入大标题"/>
  <p:tag name="KSO_WM_UNIT_SM_LIMIT_TYPE" val="1"/>
  <p:tag name="KSO_WM_UNIT_TEXT_FILL_FORE_SCHEMECOLOR_INDEX" val="13"/>
  <p:tag name="KSO_WM_UNIT_TEXT_FILL_FORE_SCHEMECOLOR_INDEX_BRIGHTNESS" val="0.25"/>
  <p:tag name="KSO_WM_UNIT_TEXT_FILL_TYPE" val="1"/>
  <p:tag name="KSO_WM_UNIT_TYPE" val="a"/>
  <p:tag name="KSO_WM_UNIT_VALUE" val="24"/>
</p:tagLst>
</file>

<file path=ppt/tags/tag4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1872_1*i*1"/>
  <p:tag name="KSO_WM_UNIT_INDEX" val="1"/>
  <p:tag name="KSO_WM_UNIT_LAYERLEVEL" val="1"/>
  <p:tag name="KSO_WM_UNIT_LIMIT_TYPE" val="1"/>
  <p:tag name="KSO_WM_UNIT_PLACING_PICTURE_MD4" val="0"/>
  <p:tag name="KSO_WM_UNIT_SM_LIMIT_TYPE" val="1"/>
  <p:tag name="KSO_WM_UNIT_TYPE" val="i"/>
</p:tagLst>
</file>

<file path=ppt/tags/tag4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DIAGRAM_GROUP_CODE" val="ζ1-1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HIGHLIGHT" val="0"/>
  <p:tag name="KSO_WM_UNIT_ID" val="crop20195018_1*i*1"/>
  <p:tag name="KSO_WM_UNIT_INDEX" val="1"/>
  <p:tag name="KSO_WM_UNIT_LAYERLEVEL" val="1"/>
  <p:tag name="KSO_WM_UNIT_TYPE" val="i"/>
  <p:tag name="KSO_WM_UNIT_USESOURCEFORMAT_APPLY" val="1"/>
</p:tagLst>
</file>

<file path=ppt/tags/tag4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4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4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BLOCK" val="0"/>
  <p:tag name="KSO_WM_UNIT_COMPATIBLE" val="0"/>
  <p:tag name="KSO_WM_UNIT_DEFAULT_FONT" val="14;20;2"/>
  <p:tag name="KSO_WM_UNIT_DIAGRAM_ISNUMVISUAL" val="0"/>
  <p:tag name="KSO_WM_UNIT_DIAGRAM_ISREFERUNIT" val="0"/>
  <p:tag name="KSO_WM_UNIT_HIGHLIGHT" val="0"/>
  <p:tag name="KSO_WM_UNIT_ID" val="diagram20201872_1*f*1"/>
  <p:tag name="KSO_WM_UNIT_INDEX" val="1"/>
  <p:tag name="KSO_WM_UNIT_LAYERLEVEL" val="1"/>
  <p:tag name="KSO_WM_UNIT_NOCLEAR" val="0"/>
  <p:tag name="KSO_WM_UNIT_PLACING_PICTURE_MD4" val="0"/>
  <p:tag name="KSO_WM_UNIT_PRESET_TEXT" val="我们是致力于研究AI智能创作PPT的一个团队;我们潜心钻研幻灯片的演示规律……"/>
  <p:tag name="KSO_WM_UNIT_SM_LIMIT_TYPE" val="1"/>
  <p:tag name="KSO_WM_UNIT_SUBTYPE" val="a"/>
  <p:tag name="KSO_WM_UNIT_TEXT_FILL_FORE_SCHEMECOLOR_INDEX" val="13"/>
  <p:tag name="KSO_WM_UNIT_TEXT_FILL_FORE_SCHEMECOLOR_INDEX_BRIGHTNESS" val="0.35"/>
  <p:tag name="KSO_WM_UNIT_TEXT_FILL_TYPE" val="1"/>
  <p:tag name="KSO_WM_UNIT_TYPE" val="f"/>
  <p:tag name="KSO_WM_UNIT_VALUE" val="75"/>
</p:tagLst>
</file>

<file path=ppt/tags/tag4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225"/>
  <p:tag name="KSO_WM_BLIP_RECT_RIGHT" val="-577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20.1"/>
  <p:tag name="KSO_WM_CREATIVE_CROP_SHAPE_TOP" val="155.4"/>
  <p:tag name="KSO_WM_CREATIVE_CROP_SHAPE_WIDTH" val="49.6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"/>
  <p:tag name="KSO_WM_UNIT_INDEX" val="1_1_1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65"/>
  <p:tag name="PA" val="v5.2.2"/>
  <p:tag name="PICTUREFILLRANGE" val="04db048c-5271-44b6-9810-bd252325cf9d"/>
  <p:tag name="REFSHAPE" val="182467732"/>
  <p:tag name="WM_BEAUTIFY_ZORDER_FLAG_TAG" val="4"/>
</p:tagLst>
</file>

<file path=ppt/tags/tag4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585"/>
  <p:tag name="KSO_WM_BLIP_RECT_RIGHT" val="-911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72.6"/>
  <p:tag name="KSO_WM_CREATIVE_CROP_SHAPE_TOP" val="155.4"/>
  <p:tag name="KSO_WM_CREATIVE_CROP_SHAPE_WIDTH" val="28.05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2"/>
  <p:tag name="KSO_WM_UNIT_INDEX" val="1_1_2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06"/>
  <p:tag name="PA" val="v5.2.2"/>
  <p:tag name="PICTUREFILLRANGE" val="04db048c-5271-44b6-9810-bd252325cf9d"/>
  <p:tag name="REFSHAPE" val="182467732"/>
  <p:tag name="WM_BEAUTIFY_ZORDER_FLAG_TAG" val="4"/>
</p:tagLst>
</file>

<file path=ppt/tags/tag4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983"/>
  <p:tag name="KSO_WM_BLIP_RECT_RIGHT" val="-3371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7.2"/>
  <p:tag name="KSO_WM_CREATIVE_CROP_SHAPE_TOP" val="155.4"/>
  <p:tag name="KSO_WM_CREATIVE_CROP_SHAPE_WIDTH" val="10.05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3"/>
  <p:tag name="KSO_WM_UNIT_INDEX" val="1_1_3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74"/>
  <p:tag name="PA" val="v5.2.2"/>
  <p:tag name="PICTUREFILLRANGE" val="04db048c-5271-44b6-9810-bd252325cf9d"/>
  <p:tag name="REFSHAPE" val="182467732"/>
  <p:tag name="WM_BEAUTIFY_ZORDER_FLAG_TAG" val="4"/>
</p:tagLst>
</file>

<file path=ppt/tags/tag4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1814"/>
  <p:tag name="KSO_WM_BLIP_RECT_RIGHT" val="-6951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0"/>
  <p:tag name="KSO_WM_CREATIVE_CROP_SHAPE_TOP" val="155.4"/>
  <p:tag name="KSO_WM_CREATIVE_CROP_SHAPE_WIDTH" val="5.05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4"/>
  <p:tag name="KSO_WM_UNIT_INDEX" val="1_1_4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7"/>
  <p:tag name="PA" val="v5.2.2"/>
  <p:tag name="PICTUREFILLRANGE" val="04db048c-5271-44b6-9810-bd252325cf9d"/>
  <p:tag name="REFSHAPE" val="182467732"/>
  <p:tag name="WM_BEAUTIFY_ZORDER_FLAG_TAG" val="4"/>
</p:tagLst>
</file>

<file path=ppt/tags/tag4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1043"/>
  <p:tag name="KSO_WM_BLIP_RECT_RIGHT" val="-1251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103.5"/>
  <p:tag name="KSO_WM_CREATIVE_CROP_SHAPE_TOP" val="155.4"/>
  <p:tag name="KSO_WM_CREATIVE_CROP_SHAPE_WIDTH" val="18.7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5"/>
  <p:tag name="KSO_WM_UNIT_INDEX" val="1_1_5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37"/>
  <p:tag name="PA" val="v5.2.2"/>
  <p:tag name="PICTUREFILLRANGE" val="04db048c-5271-44b6-9810-bd252325cf9d"/>
  <p:tag name="REFSHAPE" val="182467732"/>
  <p:tag name="WM_BEAUTIFY_ZORDER_FLAG_TAG" val="4"/>
</p:tagLst>
</file>

<file path=ppt/tags/tag4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298"/>
  <p:tag name="KSO_WM_BLIP_RECT_RIGHT" val="-218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125.05"/>
  <p:tag name="KSO_WM_CREATIVE_CROP_SHAPE_TOP" val="155.4"/>
  <p:tag name="KSO_WM_CREATIVE_CROP_SHAPE_WIDTH" val="72.6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6"/>
  <p:tag name="KSO_WM_UNIT_INDEX" val="1_1_6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4"/>
  <p:tag name="PA" val="v5.2.2"/>
  <p:tag name="PICTUREFILLRANGE" val="04db048c-5271-44b6-9810-bd252325cf9d"/>
  <p:tag name="REFSHAPE" val="182467732"/>
  <p:tag name="WM_BEAUTIFY_ZORDER_FLAG_TAG" val="4"/>
</p:tagLst>
</file>

<file path=ppt/tags/tag4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967"/>
  <p:tag name="KSO_WM_BLIP_RECT_RIGHT" val="-415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200.5"/>
  <p:tag name="KSO_WM_CREATIVE_CROP_SHAPE_TOP" val="155.4"/>
  <p:tag name="KSO_WM_CREATIVE_CROP_SHAPE_WIDTH" val="30.2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7"/>
  <p:tag name="KSO_WM_UNIT_INDEX" val="1_1_7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222"/>
  <p:tag name="PA" val="v5.2.2"/>
  <p:tag name="PICTUREFILLRANGE" val="04db048c-5271-44b6-9810-bd252325cf9d"/>
  <p:tag name="REFSHAPE" val="182467732"/>
  <p:tag name="WM_BEAUTIFY_ZORDER_FLAG_TAG" val="4"/>
</p:tagLst>
</file>

<file path=ppt/tags/tag4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2382"/>
  <p:tag name="KSO_WM_BLIP_RECT_RIGHT" val="-798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233.55"/>
  <p:tag name="KSO_WM_CREATIVE_CROP_SHAPE_TOP" val="155.4"/>
  <p:tag name="KSO_WM_CREATIVE_CROP_SHAPE_WIDTH" val="13.65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8"/>
  <p:tag name="KSO_WM_UNIT_INDEX" val="1_1_8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100"/>
  <p:tag name="PA" val="v5.2.2"/>
  <p:tag name="PICTUREFILLRANGE" val="04db048c-5271-44b6-9810-bd252325cf9d"/>
  <p:tag name="REFSHAPE" val="182467732"/>
  <p:tag name="WM_BEAUTIFY_ZORDER_FLAG_TAG" val="4"/>
</p:tagLst>
</file>

<file path=ppt/tags/tag4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4746"/>
  <p:tag name="KSO_WM_BLIP_RECT_RIGHT" val="-1372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250.1"/>
  <p:tag name="KSO_WM_CREATIVE_CROP_SHAPE_TOP" val="155.4"/>
  <p:tag name="KSO_WM_CREATIVE_CROP_SHAPE_WIDTH" val="7.2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9"/>
  <p:tag name="KSO_WM_UNIT_INDEX" val="1_1_9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53"/>
  <p:tag name="PA" val="v5.2.2"/>
  <p:tag name="PICTUREFILLRANGE" val="04db048c-5271-44b6-9810-bd252325cf9d"/>
  <p:tag name="REFSHAPE" val="182467732"/>
  <p:tag name="WM_BEAUTIFY_ZORDER_FLAG_TAG" val="4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EATURENAME" val="creativeCrop"/>
  <p:tag name="KSO_WM_BEAUTIFY_FLAG" val="#wm#"/>
  <p:tag name="KSO_WM_BLIP_RECT_BOTTOM" val="-26"/>
  <p:tag name="KSO_WM_BLIP_RECT_LEFT" val="-8180"/>
  <p:tag name="KSO_WM_BLIP_RECT_RIGHT" val="-2131"/>
  <p:tag name="KSO_WM_BLIP_RECT_TOP" val="-26"/>
  <p:tag name="KSO_WM_CREATIVE_CROP_ORG_HEIGHT" val="395.212"/>
  <p:tag name="KSO_WM_CREATIVE_CROP_ORG_LEFT" val="0"/>
  <p:tag name="KSO_WM_CREATIVE_CROP_ORG_TOP" val="87.1439"/>
  <p:tag name="KSO_WM_CREATIVE_CROP_ORG_WIDTH" val="264.472"/>
  <p:tag name="KSO_WM_CREATIVE_CROP_SHAPE_HEIGHT" val="258.7"/>
  <p:tag name="KSO_WM_CREATIVE_CROP_SHAPE_LEFT" val="260.15"/>
  <p:tag name="KSO_WM_CREATIVE_CROP_SHAPE_TOP" val="155.4"/>
  <p:tag name="KSO_WM_CREATIVE_CROP_SHAPE_WIDTH" val="4.3"/>
  <p:tag name="KSO_WM_DIAGRAM_GROUP_CODE" val="1551433994"/>
  <p:tag name="KSO_WM_TAG_VERSION" val="1.0"/>
  <p:tag name="KSO_WM_TEMPLATE_CATEGORY" val="crop"/>
  <p:tag name="KSO_WM_TEMPLATE_INDEX" val="20195018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20195018_1*ζ_h_d*1_1_10"/>
  <p:tag name="KSO_WM_UNIT_INDEX" val="1_1_10"/>
  <p:tag name="KSO_WM_UNIT_LAYERLEVEL" val="1_1_1"/>
  <p:tag name="KSO_WM_UNIT_TEXT_FILL_FORE_SCHEMECOLOR_INDEX" val="2"/>
  <p:tag name="KSO_WM_UNIT_TEXT_FILL_FORE_SCHEMECOLOR_INDEX_BRIGHTNESS" val="0"/>
  <p:tag name="KSO_WM_UNIT_TEXT_FILL_TYPE" val="1"/>
  <p:tag name="KSO_WM_UNIT_TYPE" val="ζ_h_d"/>
  <p:tag name="KSO_WM_UNIT_USESOURCEFORMAT_APPLY" val="1"/>
  <p:tag name="KSO_WM_UNIT_VALUE" val="1904*32"/>
  <p:tag name="PA" val="v5.2.2"/>
  <p:tag name="PICTUREFILLRANGE" val="04db048c-5271-44b6-9810-bd252325cf9d"/>
  <p:tag name="REFSHAPE" val="182467732"/>
  <p:tag name="WM_BEAUTIFY_ZORDER_FLAG_TAG" val="4"/>
</p:tagLst>
</file>

<file path=ppt/tags/tag4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2"/>
  <p:tag name="KSO_WM_UNIT_INDEX" val="2"/>
  <p:tag name="KSO_WM_UNIT_LAYERLEVEL" val="1"/>
  <p:tag name="KSO_WM_UNIT_PLACING_PICTURE_MD4" val="0"/>
  <p:tag name="KSO_WM_UNIT_SM_LIMIT_TYPE" val="1"/>
  <p:tag name="KSO_WM_UNIT_TYPE" val="i"/>
</p:tagLst>
</file>

<file path=ppt/tags/tag4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201872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-0.15"/>
  <p:tag name="KSO_WM_UNIT_FILL_TYPE" val="1"/>
  <p:tag name="KSO_WM_UNIT_HIGHLIGHT" val="0"/>
  <p:tag name="KSO_WM_UNIT_ID" val="diagram20201872_1*i*3"/>
  <p:tag name="KSO_WM_UNIT_INDEX" val="3"/>
  <p:tag name="KSO_WM_UNIT_LAYERLEVEL" val="1"/>
  <p:tag name="KSO_WM_UNIT_PLACING_PICTURE_MD4" val="0"/>
  <p:tag name="KSO_WM_UNIT_SM_LIMIT_TYPE" val="1"/>
  <p:tag name="KSO_WM_UNIT_TYPE" val="i"/>
</p:tagLst>
</file>

<file path=ppt/tags/tag4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SLIDE_CONSTRAINT" val="%7b%22slideConstraint%22%3a%7b%22seriesAreas%22%3a%5b%5d%2c%22singleAreas%22%3a%5b%7b%22shapes%22%3a%5b2%5d%2c%22serialConstraintIndex%22%3a-1%2c%22areatextmark%22%3a0%2c%22pictureprocessmark%22%3a0%7d%5d%7d%7d"/>
  <p:tag name="KSO_WM_SLIDE_ID" val="diagram20198623_1"/>
  <p:tag name="KSO_WM_SLIDE_INDEX" val="1"/>
  <p:tag name="KSO_WM_SLIDE_ITEM_CNT" val="0"/>
  <p:tag name="KSO_WM_SLIDE_LAYOUT" val="a_d_f"/>
  <p:tag name="KSO_WM_SLIDE_LAYOUT_CNT" val="1_1_1"/>
  <p:tag name="KSO_WM_SLIDE_POSITION" val="0*-1"/>
  <p:tag name="KSO_WM_SLIDE_SIZE" val="960*503"/>
  <p:tag name="KSO_WM_SLIDE_SUBTYPE" val="picTxt"/>
  <p:tag name="KSO_WM_SLIDE_TYPE" val="text"/>
  <p:tag name="KSO_WM_TAG_VERSION" val="1.0"/>
  <p:tag name="KSO_WM_TEMPLATE_CATEGORY" val="diagram"/>
  <p:tag name="KSO_WM_TEMPLATE_COLOR_TYPE" val="1"/>
  <p:tag name="KSO_WM_TEMPLATE_INDEX" val="20198623"/>
  <p:tag name="KSO_WM_TEMPLATE_MASTER_TYPE" val="0"/>
  <p:tag name="KSO_WM_TEMPLATE_SUBCATEGORY" val="8"/>
</p:tagLst>
</file>

<file path=ppt/tags/tag4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  <p:tag name="KSO_WM_UNIT_TYPE" val="i"/>
</p:tagLst>
</file>

<file path=ppt/tags/tag4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FILL_FORE_SCHEMECOLOR_INDEX" val="16"/>
  <p:tag name="KSO_WM_UNIT_FILL_FORE_SCHEMECOLOR_INDEX_BRIGHTNESS" val="0"/>
  <p:tag name="KSO_WM_UNIT_FILL_TYPE" val="1"/>
  <p:tag name="KSO_WM_UNIT_HIGHLIGHT" val="0"/>
  <p:tag name="KSO_WM_UNIT_ID" val="_12*i*0"/>
  <p:tag name="KSO_WM_UNIT_INDEX" val="0"/>
  <p:tag name="KSO_WM_UNIT_LAYERLEVEL" val="1"/>
  <p:tag name="KSO_WM_UNIT_SUBTYPE" val="h"/>
  <p:tag name="KSO_WM_UNIT_TEXT_FILL_FORE_SCHEMECOLOR_INDEX" val="2"/>
  <p:tag name="KSO_WM_UNIT_TEXT_FILL_FORE_SCHEMECOLOR_INDEX_BRIGHTNESS" val="0"/>
  <p:tag name="KSO_WM_UNIT_TEXT_FILL_TYPE" val="1"/>
  <p:tag name="KSO_WM_UNIT_TYPE" val="i"/>
</p:tagLst>
</file>

<file path=ppt/tags/tag4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0"/>
  <p:tag name="KSO_WM_UNIT_COMPATIBLE" val="0"/>
  <p:tag name="KSO_WM_UNIT_DIAGRAM_ISNUMVISUAL" val="0"/>
  <p:tag name="KSO_WM_UNIT_DIAGRAM_ISREFERUNIT" val="0"/>
  <p:tag name="KSO_WM_UNIT_HIGHLIGHT" val="0"/>
  <p:tag name="KSO_WM_UNIT_ID" val="diagram20198623_1*f*1"/>
  <p:tag name="KSO_WM_UNIT_INDEX" val="1"/>
  <p:tag name="KSO_WM_UNIT_LAYERLEVEL" val="1"/>
  <p:tag name="KSO_WM_UNIT_NOCLEAR" val="0"/>
  <p:tag name="KSO_WM_UNIT_PRESET_TEXT" val="点击此处添加正文，文字是您思想的提炼，为了演示发布的良好效果，请言简意赅的阐述您的观点。&#10;您的正文已经经简明扼要，字字珠玑，但信息却千丝万缕、错综复杂，需要用更多的文字来表述；但请您尽可能提炼思想的精髓，否则容易造成观者的阅读压力，适得其反。&#10;正如我们都希望改变世界，希望给别人带去光明，但更多时候我们只需要播下一颗种子，自然有微风吹拂，雨露滋养。恰如其分的表达观点，往往事半功倍。&#10;当您的正文内容到达这个限度时，或许已经不纯粹作用于演示，极大可能运用于阅读领域；无论是传播观点、知识分享还是汇报工作，内容的详尽固然重要，但请一定注意信息框架的清晰。"/>
  <p:tag name="KSO_WM_UNIT_TEXT_FILL_FORE_SCHEMECOLOR_INDEX" val="13"/>
  <p:tag name="KSO_WM_UNIT_TEXT_FILL_FORE_SCHEMECOLOR_INDEX_BRIGHTNESS" val="0.5"/>
  <p:tag name="KSO_WM_UNIT_TEXT_FILL_TYPE" val="1"/>
  <p:tag name="KSO_WM_UNIT_TEXT_PART_ID_V2" val="b-3-1"/>
  <p:tag name="KSO_WM_UNIT_TYPE" val="f"/>
  <p:tag name="KSO_WM_UNIT_VALUE" val="351"/>
</p:tagLst>
</file>

<file path=ppt/tags/tag4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2"/>
  <p:tag name="KSO_WM_UNIT_COMPATIBLE" val="0"/>
  <p:tag name="KSO_WM_UNIT_DIAGRAM_ISNUMVISUAL" val="0"/>
  <p:tag name="KSO_WM_UNIT_DIAGRAM_ISREFERUNIT" val="0"/>
  <p:tag name="KSO_WM_UNIT_HIGHLIGHT" val="0"/>
  <p:tag name="KSO_WM_UNIT_ID" val="diagram20198623_1*d*1"/>
  <p:tag name="KSO_WM_UNIT_INDEX" val="1"/>
  <p:tag name="KSO_WM_UNIT_LAYERLEVEL" val="1"/>
  <p:tag name="KSO_WM_UNIT_PICTURE_CLIP_FLAG" val="1"/>
  <p:tag name="KSO_WM_UNIT_SUPPORT_UNIT_TYPE" val="[]"/>
  <p:tag name="KSO_WM_UNIT_TYPE" val="d"/>
  <p:tag name="KSO_WM_UNIT_VALUE" val="1412*794"/>
  <p:tag name="REFSHAPE" val="182467868"/>
</p:tagLst>
</file>

<file path=ppt/tags/tag4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7"/>
  <p:tag name="KSO_WM_UNIT_COMPATIBLE" val="0"/>
  <p:tag name="KSO_WM_UNIT_DIAGRAM_ISNUMVISUAL" val="0"/>
  <p:tag name="KSO_WM_UNIT_DIAGRAM_ISREFERUNIT" val="0"/>
  <p:tag name="KSO_WM_UNIT_FILL_FORE_SCHEMECOLOR_INDEX" val="5"/>
  <p:tag name="KSO_WM_UNIT_FILL_FORE_SCHEMECOLOR_INDEX_BRIGHTNESS" val="0"/>
  <p:tag name="KSO_WM_UNIT_FILL_TYPE" val="1"/>
  <p:tag name="KSO_WM_UNIT_HIGHLIGHT" val="0"/>
  <p:tag name="KSO_WM_UNIT_ID" val="diagram20198623_1*i*1"/>
  <p:tag name="KSO_WM_UNIT_INDEX" val="1"/>
  <p:tag name="KSO_WM_UNIT_LAYERLEVEL" val="1"/>
  <p:tag name="KSO_WM_UNIT_TEXT_FILL_FORE_SCHEMECOLOR_INDEX" val="13"/>
  <p:tag name="KSO_WM_UNIT_TEXT_FILL_FORE_SCHEMECOLOR_INDEX_BRIGHTNESS" val="0.5"/>
  <p:tag name="KSO_WM_UNIT_TEXT_FILL_TYPE" val="1"/>
  <p:tag name="KSO_WM_UNIT_TYPE" val="i"/>
</p:tagLst>
</file>

<file path=ppt/tags/tag4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diagram"/>
  <p:tag name="KSO_WM_TEMPLATE_INDEX" val="20198623"/>
  <p:tag name="KSO_WM_UNIT_ADJUSTLAYOUT_ID" val="4"/>
  <p:tag name="KSO_WM_UNIT_COMPATIBLE" val="0"/>
  <p:tag name="KSO_WM_UNIT_DIAGRAM_ISNUMVISUAL" val="0"/>
  <p:tag name="KSO_WM_UNIT_DIAGRAM_ISREFERUNIT" val="0"/>
  <p:tag name="KSO_WM_UNIT_HIGHLIGHT" val="0"/>
  <p:tag name="KSO_WM_UNIT_ID" val="diagram20198623_1*a*1"/>
  <p:tag name="KSO_WM_UNIT_INDEX" val="1"/>
  <p:tag name="KSO_WM_UNIT_ISCONTENTSTITLE" val="0"/>
  <p:tag name="KSO_WM_UNIT_LAYERLEVEL" val="1"/>
  <p:tag name="KSO_WM_UNIT_NOCLEAR" val="0"/>
  <p:tag name="KSO_WM_UNIT_PRESET_TEXT" val="单击此处添加大标题"/>
  <p:tag name="KSO_WM_UNIT_TEXT_FILL_FORE_SCHEMECOLOR_INDEX" val="14"/>
  <p:tag name="KSO_WM_UNIT_TEXT_FILL_FORE_SCHEMECOLOR_INDEX_BRIGHTNESS" val="0"/>
  <p:tag name="KSO_WM_UNIT_TEXT_FILL_TYPE" val="1"/>
  <p:tag name="KSO_WM_UNIT_TEXT_PART_ID_V2" val="b-3-1"/>
  <p:tag name="KSO_WM_UNIT_TYPE" val="a"/>
  <p:tag name="KSO_WM_UNIT_VALUE" val="4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400"/>
  <p:tag name="KSO_WM_TEMPLATE_MASTER_THUMB_INDEX" val="12"/>
  <p:tag name="KSO_WM_TEMPLATE_MASTER_TYPE" val="1"/>
  <p:tag name="KSO_WM_TEMPLATE_SUBCATEGORY" val="0"/>
  <p:tag name="KSO_WM_TEMPLATE_THUMBS_INDEX" val="1、4、7、9、12、14、15、16、17、18、21、24、25、2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i*1"/>
  <p:tag name="KSO_WM_UNIT_INDEX" val="1"/>
  <p:tag name="KSO_WM_UNIT_LAYERLEVEL" val="1"/>
  <p:tag name="KSO_WM_UNIT_SUBTYPE" val="q"/>
  <p:tag name="KSO_WM_UNIT_TYPE" val="i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2*i*0"/>
  <p:tag name="KSO_WM_UNIT_INDEX" val="0"/>
  <p:tag name="KSO_WM_UNIT_LAYERLEVEL" val="1"/>
  <p:tag name="KSO_WM_UNIT_SUBTYPE" val="h"/>
  <p:tag name="KSO_WM_UNIT_TYPE" val="i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y*2"/>
  <p:tag name="KSO_WM_UNIT_INDEX" val="2"/>
  <p:tag name="KSO_WM_UNIT_LAYERLEVEL" val="1"/>
  <p:tag name="KSO_WM_UNIT_TYPE" val="y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ECF2F8"/>
      </a:dk2>
      <a:lt2>
        <a:srgbClr val="FFFFFF"/>
      </a:lt2>
      <a:accent1>
        <a:srgbClr val="1395C6"/>
      </a:accent1>
      <a:accent2>
        <a:srgbClr val="2D9FA2"/>
      </a:accent2>
      <a:accent3>
        <a:srgbClr val="47A97E"/>
      </a:accent3>
      <a:accent4>
        <a:srgbClr val="61B25B"/>
      </a:accent4>
      <a:accent5>
        <a:srgbClr val="7BBC37"/>
      </a:accent5>
      <a:accent6>
        <a:srgbClr val="95C613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5836</Words>
  <Application>Microsoft Office PowerPoint</Application>
  <PresentationFormat>自定义</PresentationFormat>
  <Paragraphs>339</Paragraphs>
  <Slides>44</Slides>
  <Notes>3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cp:lastPrinted>2020-11-12T08:35:59Z</cp:lastPrinted>
  <dcterms:created xsi:type="dcterms:W3CDTF">2020-11-12T08:35:59Z</dcterms:created>
  <dcterms:modified xsi:type="dcterms:W3CDTF">2020-12-16T05:12:14Z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