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heme/theme3.xml" ContentType="application/vnd.openxmlformats-officedocument.theme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</p:sldMasterIdLst>
  <p:notesMasterIdLst>
    <p:notesMasterId r:id="rId18"/>
  </p:notesMasterIdLst>
  <p:sldIdLst>
    <p:sldId id="264" r:id="rId3"/>
    <p:sldId id="265" r:id="rId4"/>
    <p:sldId id="274" r:id="rId5"/>
    <p:sldId id="257" r:id="rId6"/>
    <p:sldId id="263" r:id="rId7"/>
    <p:sldId id="266" r:id="rId8"/>
    <p:sldId id="258" r:id="rId9"/>
    <p:sldId id="261" r:id="rId10"/>
    <p:sldId id="259" r:id="rId11"/>
    <p:sldId id="260" r:id="rId12"/>
    <p:sldId id="275" r:id="rId13"/>
    <p:sldId id="286" r:id="rId14"/>
    <p:sldId id="284" r:id="rId15"/>
    <p:sldId id="285" r:id="rId16"/>
    <p:sldId id="28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92.xml"/><Relationship Id="rId7" Type="http://schemas.openxmlformats.org/officeDocument/2006/relationships/tags" Target="../tags/tag396.xml"/><Relationship Id="rId2" Type="http://schemas.openxmlformats.org/officeDocument/2006/relationships/tags" Target="../tags/tag391.xml"/><Relationship Id="rId1" Type="http://schemas.openxmlformats.org/officeDocument/2006/relationships/theme" Target="../theme/theme3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48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image" Target="../media/image1.png"/><Relationship Id="rId2" Type="http://schemas.openxmlformats.org/officeDocument/2006/relationships/tags" Target="../tags/tag9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image" Target="../media/image4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33.xml"/><Relationship Id="rId10" Type="http://schemas.openxmlformats.org/officeDocument/2006/relationships/tags" Target="../tags/tag138.xml"/><Relationship Id="rId4" Type="http://schemas.openxmlformats.org/officeDocument/2006/relationships/tags" Target="../tags/tag132.xml"/><Relationship Id="rId9" Type="http://schemas.openxmlformats.org/officeDocument/2006/relationships/tags" Target="../tags/tag137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image" Target="../media/image1.png"/><Relationship Id="rId2" Type="http://schemas.openxmlformats.org/officeDocument/2006/relationships/tags" Target="../tags/tag140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10" Type="http://schemas.openxmlformats.org/officeDocument/2006/relationships/tags" Target="../tags/tag148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5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9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13" Type="http://schemas.openxmlformats.org/officeDocument/2006/relationships/tags" Target="../tags/tag179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12" Type="http://schemas.openxmlformats.org/officeDocument/2006/relationships/tags" Target="../tags/tag178.xml"/><Relationship Id="rId17" Type="http://schemas.openxmlformats.org/officeDocument/2006/relationships/image" Target="../media/image2.png"/><Relationship Id="rId2" Type="http://schemas.openxmlformats.org/officeDocument/2006/relationships/tags" Target="../tags/tag168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11" Type="http://schemas.openxmlformats.org/officeDocument/2006/relationships/tags" Target="../tags/tag177.xml"/><Relationship Id="rId5" Type="http://schemas.openxmlformats.org/officeDocument/2006/relationships/tags" Target="../tags/tag171.xml"/><Relationship Id="rId15" Type="http://schemas.openxmlformats.org/officeDocument/2006/relationships/tags" Target="../tags/tag181.xml"/><Relationship Id="rId10" Type="http://schemas.openxmlformats.org/officeDocument/2006/relationships/tags" Target="../tags/tag176.xml"/><Relationship Id="rId4" Type="http://schemas.openxmlformats.org/officeDocument/2006/relationships/tags" Target="../tags/tag170.xml"/><Relationship Id="rId9" Type="http://schemas.openxmlformats.org/officeDocument/2006/relationships/tags" Target="../tags/tag175.xml"/><Relationship Id="rId14" Type="http://schemas.openxmlformats.org/officeDocument/2006/relationships/tags" Target="../tags/tag180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tags" Target="../tags/tag193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5" Type="http://schemas.openxmlformats.org/officeDocument/2006/relationships/tags" Target="../tags/tag186.xml"/><Relationship Id="rId10" Type="http://schemas.openxmlformats.org/officeDocument/2006/relationships/tags" Target="../tags/tag191.xml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openxmlformats.org/officeDocument/2006/relationships/tags" Target="../tags/tag206.xml"/><Relationship Id="rId3" Type="http://schemas.openxmlformats.org/officeDocument/2006/relationships/tags" Target="../tags/tag196.xml"/><Relationship Id="rId7" Type="http://schemas.openxmlformats.org/officeDocument/2006/relationships/tags" Target="../tags/tag200.xml"/><Relationship Id="rId12" Type="http://schemas.openxmlformats.org/officeDocument/2006/relationships/tags" Target="../tags/tag205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tags" Target="../tags/tag204.xml"/><Relationship Id="rId5" Type="http://schemas.openxmlformats.org/officeDocument/2006/relationships/tags" Target="../tags/tag198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203.xml"/><Relationship Id="rId4" Type="http://schemas.openxmlformats.org/officeDocument/2006/relationships/tags" Target="../tags/tag197.xml"/><Relationship Id="rId9" Type="http://schemas.openxmlformats.org/officeDocument/2006/relationships/tags" Target="../tags/tag202.xml"/><Relationship Id="rId14" Type="http://schemas.openxmlformats.org/officeDocument/2006/relationships/tags" Target="../tags/tag20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215.xml"/><Relationship Id="rId13" Type="http://schemas.openxmlformats.org/officeDocument/2006/relationships/tags" Target="../tags/tag220.xml"/><Relationship Id="rId3" Type="http://schemas.openxmlformats.org/officeDocument/2006/relationships/tags" Target="../tags/tag210.xml"/><Relationship Id="rId7" Type="http://schemas.openxmlformats.org/officeDocument/2006/relationships/tags" Target="../tags/tag214.xml"/><Relationship Id="rId12" Type="http://schemas.openxmlformats.org/officeDocument/2006/relationships/tags" Target="../tags/tag219.xml"/><Relationship Id="rId2" Type="http://schemas.openxmlformats.org/officeDocument/2006/relationships/tags" Target="../tags/tag209.xml"/><Relationship Id="rId16" Type="http://schemas.openxmlformats.org/officeDocument/2006/relationships/image" Target="../media/image4.png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tags" Target="../tags/tag218.xml"/><Relationship Id="rId5" Type="http://schemas.openxmlformats.org/officeDocument/2006/relationships/tags" Target="../tags/tag212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217.xml"/><Relationship Id="rId4" Type="http://schemas.openxmlformats.org/officeDocument/2006/relationships/tags" Target="../tags/tag211.xml"/><Relationship Id="rId9" Type="http://schemas.openxmlformats.org/officeDocument/2006/relationships/tags" Target="../tags/tag216.xml"/><Relationship Id="rId14" Type="http://schemas.openxmlformats.org/officeDocument/2006/relationships/tags" Target="../tags/tag22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229.xml"/><Relationship Id="rId13" Type="http://schemas.openxmlformats.org/officeDocument/2006/relationships/tags" Target="../tags/tag234.xml"/><Relationship Id="rId18" Type="http://schemas.openxmlformats.org/officeDocument/2006/relationships/tags" Target="../tags/tag239.xml"/><Relationship Id="rId3" Type="http://schemas.openxmlformats.org/officeDocument/2006/relationships/tags" Target="../tags/tag224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28.xml"/><Relationship Id="rId12" Type="http://schemas.openxmlformats.org/officeDocument/2006/relationships/tags" Target="../tags/tag233.xml"/><Relationship Id="rId17" Type="http://schemas.openxmlformats.org/officeDocument/2006/relationships/tags" Target="../tags/tag238.xml"/><Relationship Id="rId2" Type="http://schemas.openxmlformats.org/officeDocument/2006/relationships/tags" Target="../tags/tag223.xml"/><Relationship Id="rId16" Type="http://schemas.openxmlformats.org/officeDocument/2006/relationships/tags" Target="../tags/tag237.xml"/><Relationship Id="rId20" Type="http://schemas.openxmlformats.org/officeDocument/2006/relationships/tags" Target="../tags/tag241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11" Type="http://schemas.openxmlformats.org/officeDocument/2006/relationships/tags" Target="../tags/tag232.xml"/><Relationship Id="rId5" Type="http://schemas.openxmlformats.org/officeDocument/2006/relationships/tags" Target="../tags/tag226.xml"/><Relationship Id="rId15" Type="http://schemas.openxmlformats.org/officeDocument/2006/relationships/tags" Target="../tags/tag236.xml"/><Relationship Id="rId10" Type="http://schemas.openxmlformats.org/officeDocument/2006/relationships/tags" Target="../tags/tag231.xml"/><Relationship Id="rId19" Type="http://schemas.openxmlformats.org/officeDocument/2006/relationships/tags" Target="../tags/tag240.xml"/><Relationship Id="rId4" Type="http://schemas.openxmlformats.org/officeDocument/2006/relationships/tags" Target="../tags/tag225.xml"/><Relationship Id="rId9" Type="http://schemas.openxmlformats.org/officeDocument/2006/relationships/tags" Target="../tags/tag230.xml"/><Relationship Id="rId14" Type="http://schemas.openxmlformats.org/officeDocument/2006/relationships/tags" Target="../tags/tag235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image" Target="../media/image6.png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12" Type="http://schemas.openxmlformats.org/officeDocument/2006/relationships/image" Target="../media/image5.png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52.xml"/><Relationship Id="rId10" Type="http://schemas.openxmlformats.org/officeDocument/2006/relationships/tags" Target="../tags/tag257.xml"/><Relationship Id="rId4" Type="http://schemas.openxmlformats.org/officeDocument/2006/relationships/tags" Target="../tags/tag251.xml"/><Relationship Id="rId9" Type="http://schemas.openxmlformats.org/officeDocument/2006/relationships/tags" Target="../tags/tag256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2" Type="http://schemas.openxmlformats.org/officeDocument/2006/relationships/tags" Target="../tags/tag24.xml"/><Relationship Id="rId16" Type="http://schemas.openxmlformats.org/officeDocument/2006/relationships/image" Target="../media/image2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6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image" Target="../media/image6.png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12" Type="http://schemas.openxmlformats.org/officeDocument/2006/relationships/image" Target="../media/image5.png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68.xml"/><Relationship Id="rId10" Type="http://schemas.openxmlformats.org/officeDocument/2006/relationships/tags" Target="../tags/tag273.xml"/><Relationship Id="rId4" Type="http://schemas.openxmlformats.org/officeDocument/2006/relationships/tags" Target="../tags/tag267.xml"/><Relationship Id="rId9" Type="http://schemas.openxmlformats.org/officeDocument/2006/relationships/tags" Target="../tags/tag27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9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88.xml"/><Relationship Id="rId3" Type="http://schemas.openxmlformats.org/officeDocument/2006/relationships/tags" Target="../tags/tag283.xml"/><Relationship Id="rId7" Type="http://schemas.openxmlformats.org/officeDocument/2006/relationships/tags" Target="../tags/tag287.xml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11" Type="http://schemas.openxmlformats.org/officeDocument/2006/relationships/image" Target="../media/image7.png"/><Relationship Id="rId5" Type="http://schemas.openxmlformats.org/officeDocument/2006/relationships/tags" Target="../tags/tag28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84.xml"/><Relationship Id="rId9" Type="http://schemas.openxmlformats.org/officeDocument/2006/relationships/tags" Target="../tags/tag289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3" Type="http://schemas.openxmlformats.org/officeDocument/2006/relationships/tags" Target="../tags/tag292.xml"/><Relationship Id="rId7" Type="http://schemas.openxmlformats.org/officeDocument/2006/relationships/tags" Target="../tags/tag296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tags" Target="../tags/tag295.xml"/><Relationship Id="rId11" Type="http://schemas.openxmlformats.org/officeDocument/2006/relationships/image" Target="../media/image6.png"/><Relationship Id="rId5" Type="http://schemas.openxmlformats.org/officeDocument/2006/relationships/tags" Target="../tags/tag294.xml"/><Relationship Id="rId10" Type="http://schemas.openxmlformats.org/officeDocument/2006/relationships/image" Target="../media/image5.png"/><Relationship Id="rId4" Type="http://schemas.openxmlformats.org/officeDocument/2006/relationships/tags" Target="../tags/tag293.xml"/><Relationship Id="rId9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03.xml"/><Relationship Id="rId7" Type="http://schemas.openxmlformats.org/officeDocument/2006/relationships/tags" Target="../tags/tag307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9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1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7" Type="http://schemas.openxmlformats.org/officeDocument/2006/relationships/image" Target="../media/image7.png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18.xml"/><Relationship Id="rId4" Type="http://schemas.openxmlformats.org/officeDocument/2006/relationships/tags" Target="../tags/tag317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13" Type="http://schemas.openxmlformats.org/officeDocument/2006/relationships/image" Target="../media/image6.png"/><Relationship Id="rId3" Type="http://schemas.openxmlformats.org/officeDocument/2006/relationships/tags" Target="../tags/tag321.xml"/><Relationship Id="rId7" Type="http://schemas.openxmlformats.org/officeDocument/2006/relationships/tags" Target="../tags/tag325.xml"/><Relationship Id="rId12" Type="http://schemas.openxmlformats.org/officeDocument/2006/relationships/image" Target="../media/image5.png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323.xml"/><Relationship Id="rId10" Type="http://schemas.openxmlformats.org/officeDocument/2006/relationships/tags" Target="../tags/tag328.xml"/><Relationship Id="rId4" Type="http://schemas.openxmlformats.org/officeDocument/2006/relationships/tags" Target="../tags/tag322.xml"/><Relationship Id="rId9" Type="http://schemas.openxmlformats.org/officeDocument/2006/relationships/tags" Target="../tags/tag327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tags" Target="../tags/tag53.xml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10" Type="http://schemas.openxmlformats.org/officeDocument/2006/relationships/tags" Target="../tags/tag46.xml"/><Relationship Id="rId19" Type="http://schemas.openxmlformats.org/officeDocument/2006/relationships/image" Target="../media/image3.png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331.xml"/><Relationship Id="rId7" Type="http://schemas.openxmlformats.org/officeDocument/2006/relationships/image" Target="../media/image7.png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33.xml"/><Relationship Id="rId4" Type="http://schemas.openxmlformats.org/officeDocument/2006/relationships/tags" Target="../tags/tag332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3" Type="http://schemas.openxmlformats.org/officeDocument/2006/relationships/tags" Target="../tags/tag336.xml"/><Relationship Id="rId7" Type="http://schemas.openxmlformats.org/officeDocument/2006/relationships/tags" Target="../tags/tag340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image" Target="../media/image7.png"/><Relationship Id="rId5" Type="http://schemas.openxmlformats.org/officeDocument/2006/relationships/tags" Target="../tags/tag338.xml"/><Relationship Id="rId10" Type="http://schemas.openxmlformats.org/officeDocument/2006/relationships/image" Target="../media/image8.png"/><Relationship Id="rId4" Type="http://schemas.openxmlformats.org/officeDocument/2006/relationships/tags" Target="../tags/tag337.xml"/><Relationship Id="rId9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349.xml"/><Relationship Id="rId13" Type="http://schemas.openxmlformats.org/officeDocument/2006/relationships/image" Target="../media/image10.png"/><Relationship Id="rId3" Type="http://schemas.openxmlformats.org/officeDocument/2006/relationships/tags" Target="../tags/tag344.xml"/><Relationship Id="rId7" Type="http://schemas.openxmlformats.org/officeDocument/2006/relationships/tags" Target="../tags/tag348.xml"/><Relationship Id="rId12" Type="http://schemas.openxmlformats.org/officeDocument/2006/relationships/image" Target="../media/image9.png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346.xml"/><Relationship Id="rId10" Type="http://schemas.openxmlformats.org/officeDocument/2006/relationships/tags" Target="../tags/tag351.xml"/><Relationship Id="rId4" Type="http://schemas.openxmlformats.org/officeDocument/2006/relationships/tags" Target="../tags/tag345.xml"/><Relationship Id="rId9" Type="http://schemas.openxmlformats.org/officeDocument/2006/relationships/tags" Target="../tags/tag350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359.xml"/><Relationship Id="rId3" Type="http://schemas.openxmlformats.org/officeDocument/2006/relationships/tags" Target="../tags/tag354.xml"/><Relationship Id="rId7" Type="http://schemas.openxmlformats.org/officeDocument/2006/relationships/tags" Target="../tags/tag358.xml"/><Relationship Id="rId12" Type="http://schemas.openxmlformats.org/officeDocument/2006/relationships/image" Target="../media/image12.png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6" Type="http://schemas.openxmlformats.org/officeDocument/2006/relationships/tags" Target="../tags/tag357.xml"/><Relationship Id="rId11" Type="http://schemas.openxmlformats.org/officeDocument/2006/relationships/image" Target="../media/image11.png"/><Relationship Id="rId5" Type="http://schemas.openxmlformats.org/officeDocument/2006/relationships/tags" Target="../tags/tag356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55.xml"/><Relationship Id="rId9" Type="http://schemas.openxmlformats.org/officeDocument/2006/relationships/tags" Target="../tags/tag360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368.xml"/><Relationship Id="rId3" Type="http://schemas.openxmlformats.org/officeDocument/2006/relationships/tags" Target="../tags/tag363.xml"/><Relationship Id="rId7" Type="http://schemas.openxmlformats.org/officeDocument/2006/relationships/tags" Target="../tags/tag367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10" Type="http://schemas.openxmlformats.org/officeDocument/2006/relationships/image" Target="../media/image13.png"/><Relationship Id="rId4" Type="http://schemas.openxmlformats.org/officeDocument/2006/relationships/tags" Target="../tags/tag364.xml"/><Relationship Id="rId9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376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371.xml"/><Relationship Id="rId7" Type="http://schemas.openxmlformats.org/officeDocument/2006/relationships/tags" Target="../tags/tag375.xml"/><Relationship Id="rId12" Type="http://schemas.openxmlformats.org/officeDocument/2006/relationships/tags" Target="../tags/tag380.xml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6" Type="http://schemas.openxmlformats.org/officeDocument/2006/relationships/tags" Target="../tags/tag374.xml"/><Relationship Id="rId11" Type="http://schemas.openxmlformats.org/officeDocument/2006/relationships/tags" Target="../tags/tag379.xml"/><Relationship Id="rId5" Type="http://schemas.openxmlformats.org/officeDocument/2006/relationships/tags" Target="../tags/tag373.xml"/><Relationship Id="rId15" Type="http://schemas.openxmlformats.org/officeDocument/2006/relationships/image" Target="../media/image14.png"/><Relationship Id="rId10" Type="http://schemas.openxmlformats.org/officeDocument/2006/relationships/tags" Target="../tags/tag378.xml"/><Relationship Id="rId4" Type="http://schemas.openxmlformats.org/officeDocument/2006/relationships/tags" Target="../tags/tag372.xml"/><Relationship Id="rId9" Type="http://schemas.openxmlformats.org/officeDocument/2006/relationships/tags" Target="../tags/tag377.xml"/><Relationship Id="rId1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388.xml"/><Relationship Id="rId13" Type="http://schemas.openxmlformats.org/officeDocument/2006/relationships/image" Target="../media/image16.png"/><Relationship Id="rId3" Type="http://schemas.openxmlformats.org/officeDocument/2006/relationships/tags" Target="../tags/tag383.xml"/><Relationship Id="rId7" Type="http://schemas.openxmlformats.org/officeDocument/2006/relationships/tags" Target="../tags/tag387.xml"/><Relationship Id="rId12" Type="http://schemas.openxmlformats.org/officeDocument/2006/relationships/image" Target="../media/image15.png"/><Relationship Id="rId2" Type="http://schemas.openxmlformats.org/officeDocument/2006/relationships/tags" Target="../tags/tag382.xml"/><Relationship Id="rId1" Type="http://schemas.openxmlformats.org/officeDocument/2006/relationships/tags" Target="../tags/tag381.xml"/><Relationship Id="rId6" Type="http://schemas.openxmlformats.org/officeDocument/2006/relationships/tags" Target="../tags/tag386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385.xml"/><Relationship Id="rId15" Type="http://schemas.openxmlformats.org/officeDocument/2006/relationships/image" Target="../media/image18.png"/><Relationship Id="rId10" Type="http://schemas.openxmlformats.org/officeDocument/2006/relationships/tags" Target="../tags/tag390.xml"/><Relationship Id="rId4" Type="http://schemas.openxmlformats.org/officeDocument/2006/relationships/tags" Target="../tags/tag384.xml"/><Relationship Id="rId9" Type="http://schemas.openxmlformats.org/officeDocument/2006/relationships/tags" Target="../tags/tag389.xml"/><Relationship Id="rId14" Type="http://schemas.openxmlformats.org/officeDocument/2006/relationships/image" Target="../media/image1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image" Target="../media/image2.png"/><Relationship Id="rId2" Type="http://schemas.openxmlformats.org/officeDocument/2006/relationships/tags" Target="../tags/tag55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10" Type="http://schemas.openxmlformats.org/officeDocument/2006/relationships/tags" Target="../tags/tag63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17" Type="http://schemas.openxmlformats.org/officeDocument/2006/relationships/tags" Target="../tags/tag85.xml"/><Relationship Id="rId2" Type="http://schemas.openxmlformats.org/officeDocument/2006/relationships/tags" Target="../tags/tag70.xml"/><Relationship Id="rId16" Type="http://schemas.openxmlformats.org/officeDocument/2006/relationships/tags" Target="../tags/tag84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5" Type="http://schemas.openxmlformats.org/officeDocument/2006/relationships/tags" Target="../tags/tag83.xml"/><Relationship Id="rId10" Type="http://schemas.openxmlformats.org/officeDocument/2006/relationships/tags" Target="../tags/tag78.xml"/><Relationship Id="rId19" Type="http://schemas.openxmlformats.org/officeDocument/2006/relationships/image" Target="../media/image2.png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tags" Target="../tags/tag82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image" Target="../media/image1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5" Type="http://schemas.openxmlformats.org/officeDocument/2006/relationships/tags" Target="../tags/tag90.xml"/><Relationship Id="rId10" Type="http://schemas.openxmlformats.org/officeDocument/2006/relationships/tags" Target="../tags/tag95.xml"/><Relationship Id="rId4" Type="http://schemas.openxmlformats.org/officeDocument/2006/relationships/tags" Target="../tags/tag89.xml"/><Relationship Id="rId9" Type="http://schemas.openxmlformats.org/officeDocument/2006/relationships/tags" Target="../tags/tag9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image" Target="../media/image2.png"/><Relationship Id="rId2" Type="http://schemas.openxmlformats.org/officeDocument/2006/relationships/tags" Target="../tags/tag101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5" Type="http://schemas.openxmlformats.org/officeDocument/2006/relationships/tags" Target="../tags/tag104.xml"/><Relationship Id="rId15" Type="http://schemas.openxmlformats.org/officeDocument/2006/relationships/tags" Target="../tags/tag114.xml"/><Relationship Id="rId10" Type="http://schemas.openxmlformats.org/officeDocument/2006/relationships/tags" Target="../tags/tag109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tags" Target="../tags/tag127.xml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2" Type="http://schemas.openxmlformats.org/officeDocument/2006/relationships/tags" Target="../tags/tag116.xml"/><Relationship Id="rId16" Type="http://schemas.openxmlformats.org/officeDocument/2006/relationships/image" Target="../media/image2.png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5" Type="http://schemas.openxmlformats.org/officeDocument/2006/relationships/tags" Target="../tags/tag119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3123940"/>
            <a:ext cx="8611200" cy="3734060"/>
          </a:xfrm>
          <a:prstGeom prst="rect">
            <a:avLst/>
          </a:prstGeom>
        </p:spPr>
      </p:pic>
      <p:sp>
        <p:nvSpPr>
          <p:cNvPr id="8" name="Shape 1875"/>
          <p:cNvSpPr/>
          <p:nvPr>
            <p:custDataLst>
              <p:tags r:id="rId2"/>
            </p:custDataLst>
          </p:nvPr>
        </p:nvSpPr>
        <p:spPr>
          <a:xfrm>
            <a:off x="9906000" y="6098877"/>
            <a:ext cx="762000" cy="762001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10845" hangingPunct="0">
              <a:defRPr sz="3000">
                <a:solidFill>
                  <a:srgbClr val="53585F"/>
                </a:solidFill>
              </a:defRPr>
            </a:pPr>
            <a:endParaRPr sz="1500" kern="0" baseline="0">
              <a:solidFill>
                <a:srgbClr val="53585F"/>
              </a:solidFill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9" name="Shape 1876"/>
          <p:cNvSpPr/>
          <p:nvPr>
            <p:custDataLst>
              <p:tags r:id="rId3"/>
            </p:custDataLst>
          </p:nvPr>
        </p:nvSpPr>
        <p:spPr>
          <a:xfrm>
            <a:off x="10668000" y="6096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14998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10845" hangingPunct="0">
              <a:defRPr sz="3000">
                <a:solidFill>
                  <a:srgbClr val="53585F"/>
                </a:solidFill>
              </a:defRPr>
            </a:pPr>
            <a:endParaRPr sz="1500" kern="0" baseline="0">
              <a:solidFill>
                <a:srgbClr val="53585F"/>
              </a:solidFill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0" name="Shape 1877"/>
          <p:cNvSpPr/>
          <p:nvPr>
            <p:custDataLst>
              <p:tags r:id="rId4"/>
            </p:custDataLst>
          </p:nvPr>
        </p:nvSpPr>
        <p:spPr>
          <a:xfrm>
            <a:off x="762000" y="0"/>
            <a:ext cx="762000" cy="762001"/>
          </a:xfrm>
          <a:prstGeom prst="rect">
            <a:avLst/>
          </a:prstGeom>
          <a:solidFill>
            <a:schemeClr val="accent1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10845" hangingPunct="0">
              <a:defRPr sz="3000">
                <a:solidFill>
                  <a:srgbClr val="53585F"/>
                </a:solidFill>
              </a:defRPr>
            </a:pPr>
            <a:endParaRPr sz="1500" kern="0" baseline="0">
              <a:solidFill>
                <a:srgbClr val="53585F"/>
              </a:solidFill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1" name="Shape 1878"/>
          <p:cNvSpPr/>
          <p:nvPr>
            <p:custDataLst>
              <p:tags r:id="rId5"/>
            </p:custDataLst>
          </p:nvPr>
        </p:nvSpPr>
        <p:spPr>
          <a:xfrm>
            <a:off x="11430000" y="762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10845" hangingPunct="0">
              <a:defRPr sz="3000">
                <a:solidFill>
                  <a:srgbClr val="53585F"/>
                </a:solidFill>
              </a:defRPr>
            </a:pPr>
            <a:endParaRPr sz="1500" kern="0" baseline="0">
              <a:solidFill>
                <a:srgbClr val="53585F"/>
              </a:solidFill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2" name="Shape 1875"/>
          <p:cNvSpPr/>
          <p:nvPr>
            <p:custDataLst>
              <p:tags r:id="rId6"/>
            </p:custDataLst>
          </p:nvPr>
        </p:nvSpPr>
        <p:spPr>
          <a:xfrm>
            <a:off x="9906000" y="6095999"/>
            <a:ext cx="762000" cy="762001"/>
          </a:xfrm>
          <a:prstGeom prst="rect">
            <a:avLst/>
          </a:prstGeom>
          <a:solidFill>
            <a:schemeClr val="accent1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10845" hangingPunct="0">
              <a:defRPr sz="3000">
                <a:solidFill>
                  <a:srgbClr val="53585F"/>
                </a:solidFill>
              </a:defRPr>
            </a:pPr>
            <a:endParaRPr sz="1500" kern="0" baseline="0">
              <a:solidFill>
                <a:srgbClr val="53585F"/>
              </a:solidFill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3" name="Shape 1876"/>
          <p:cNvSpPr/>
          <p:nvPr>
            <p:custDataLst>
              <p:tags r:id="rId7"/>
            </p:custDataLst>
          </p:nvPr>
        </p:nvSpPr>
        <p:spPr>
          <a:xfrm>
            <a:off x="10668000" y="6093122"/>
            <a:ext cx="762000" cy="762000"/>
          </a:xfrm>
          <a:prstGeom prst="rect">
            <a:avLst/>
          </a:prstGeom>
          <a:solidFill>
            <a:schemeClr val="accent1">
              <a:alpha val="14998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defTabSz="410845" hangingPunct="0">
              <a:defRPr sz="3000">
                <a:solidFill>
                  <a:srgbClr val="53585F"/>
                </a:solidFill>
              </a:defRPr>
            </a:pPr>
            <a:endParaRPr sz="1500" kern="0" baseline="0">
              <a:solidFill>
                <a:srgbClr val="53585F"/>
              </a:solidFill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192316" y="2259756"/>
            <a:ext cx="7807369" cy="1398093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2192338" y="3740434"/>
            <a:ext cx="7807325" cy="500572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1800" spc="1000"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单击此处编辑副标题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 hasCustomPrompt="1"/>
            <p:custDataLst>
              <p:tags r:id="rId13"/>
            </p:custDataLst>
          </p:nvPr>
        </p:nvSpPr>
        <p:spPr>
          <a:xfrm>
            <a:off x="2449286" y="4383316"/>
            <a:ext cx="2451100" cy="414321"/>
          </a:xfrm>
        </p:spPr>
        <p:txBody>
          <a:bodyPr lIns="91440" tIns="45720" rIns="91440" bIns="45720"/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汇报人姓名</a:t>
            </a:r>
          </a:p>
        </p:txBody>
      </p:sp>
      <p:sp>
        <p:nvSpPr>
          <p:cNvPr id="19" name="文本占位符 5"/>
          <p:cNvSpPr>
            <a:spLocks noGrp="1"/>
          </p:cNvSpPr>
          <p:nvPr>
            <p:ph type="body" sz="quarter" idx="15" hasCustomPrompt="1"/>
            <p:custDataLst>
              <p:tags r:id="rId14"/>
            </p:custDataLst>
          </p:nvPr>
        </p:nvSpPr>
        <p:spPr>
          <a:xfrm>
            <a:off x="7291614" y="4383316"/>
            <a:ext cx="2451100" cy="414321"/>
          </a:xfrm>
        </p:spPr>
        <p:txBody>
          <a:bodyPr lIns="91440" tIns="45720" rIns="91440" bIns="45720"/>
          <a:lstStyle>
            <a:lvl1pPr marL="0" indent="0" algn="r">
              <a:buNone/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en-US" altLang="zh-CN"/>
              <a:t>2020/01/01</a:t>
            </a:r>
            <a:endParaRPr lang="zh-CN" altLang="en-US"/>
          </a:p>
        </p:txBody>
      </p:sp>
      <p:cxnSp>
        <p:nvCxnSpPr>
          <p:cNvPr id="15" name="直接连接符 14"/>
          <p:cNvCxnSpPr/>
          <p:nvPr>
            <p:custDataLst>
              <p:tags r:id="rId15"/>
            </p:custDataLst>
          </p:nvPr>
        </p:nvCxnSpPr>
        <p:spPr>
          <a:xfrm>
            <a:off x="2560320" y="4263574"/>
            <a:ext cx="7040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-635" y="3598545"/>
            <a:ext cx="12191780" cy="3253740"/>
            <a:chOff x="-635" y="3598545"/>
            <a:chExt cx="12191780" cy="3253740"/>
          </a:xfrm>
        </p:grpSpPr>
        <p:pic>
          <p:nvPicPr>
            <p:cNvPr id="8" name="Picture 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-635" y="5125720"/>
              <a:ext cx="3977005" cy="1726565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>
              <p:custDataLst>
                <p:tags r:id="rId7"/>
              </p:custDataLst>
            </p:nvPr>
          </p:nvGrpSpPr>
          <p:grpSpPr>
            <a:xfrm>
              <a:off x="11892280" y="3598545"/>
              <a:ext cx="298865" cy="1209455"/>
              <a:chOff x="11892280" y="3598545"/>
              <a:chExt cx="298865" cy="1209455"/>
            </a:xfrm>
          </p:grpSpPr>
          <p:sp>
            <p:nvSpPr>
              <p:cNvPr id="10" name="矩形 9"/>
              <p:cNvSpPr/>
              <p:nvPr userDrawn="1">
                <p:custDataLst>
                  <p:tags r:id="rId8"/>
                </p:custDataLst>
              </p:nvPr>
            </p:nvSpPr>
            <p:spPr>
              <a:xfrm>
                <a:off x="11892280" y="4054222"/>
                <a:ext cx="298865" cy="29976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1" name="矩形 10"/>
              <p:cNvSpPr/>
              <p:nvPr userDrawn="1">
                <p:custDataLst>
                  <p:tags r:id="rId9"/>
                </p:custDataLst>
              </p:nvPr>
            </p:nvSpPr>
            <p:spPr>
              <a:xfrm>
                <a:off x="11892280" y="3598545"/>
                <a:ext cx="298865" cy="29976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1892280" y="4508235"/>
                <a:ext cx="298865" cy="29976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3123940"/>
            <a:ext cx="8611200" cy="3734060"/>
          </a:xfrm>
          <a:prstGeom prst="rect">
            <a:avLst/>
          </a:prstGeom>
        </p:spPr>
      </p:pic>
      <p:sp>
        <p:nvSpPr>
          <p:cNvPr id="6" name="Shape 2972"/>
          <p:cNvSpPr/>
          <p:nvPr>
            <p:custDataLst>
              <p:tags r:id="rId2"/>
            </p:custDataLst>
          </p:nvPr>
        </p:nvSpPr>
        <p:spPr>
          <a:xfrm>
            <a:off x="9906000" y="6098877"/>
            <a:ext cx="762000" cy="762001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7" name="Shape 2973"/>
          <p:cNvSpPr/>
          <p:nvPr>
            <p:custDataLst>
              <p:tags r:id="rId3"/>
            </p:custDataLst>
          </p:nvPr>
        </p:nvSpPr>
        <p:spPr>
          <a:xfrm>
            <a:off x="10668000" y="6096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14998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8" name="Shape 2974"/>
          <p:cNvSpPr/>
          <p:nvPr>
            <p:custDataLst>
              <p:tags r:id="rId4"/>
            </p:custDataLst>
          </p:nvPr>
        </p:nvSpPr>
        <p:spPr>
          <a:xfrm>
            <a:off x="762000" y="0"/>
            <a:ext cx="762000" cy="762001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9" name="Shape 2975"/>
          <p:cNvSpPr/>
          <p:nvPr>
            <p:custDataLst>
              <p:tags r:id="rId5"/>
            </p:custDataLst>
          </p:nvPr>
        </p:nvSpPr>
        <p:spPr>
          <a:xfrm>
            <a:off x="11430000" y="762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0" name="Shape 2972"/>
          <p:cNvSpPr/>
          <p:nvPr>
            <p:custDataLst>
              <p:tags r:id="rId6"/>
            </p:custDataLst>
          </p:nvPr>
        </p:nvSpPr>
        <p:spPr>
          <a:xfrm>
            <a:off x="9906000" y="6098877"/>
            <a:ext cx="762000" cy="762001"/>
          </a:xfrm>
          <a:prstGeom prst="rect">
            <a:avLst/>
          </a:prstGeom>
          <a:solidFill>
            <a:schemeClr val="accent1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1" name="Shape 2973"/>
          <p:cNvSpPr/>
          <p:nvPr>
            <p:custDataLst>
              <p:tags r:id="rId7"/>
            </p:custDataLst>
          </p:nvPr>
        </p:nvSpPr>
        <p:spPr>
          <a:xfrm>
            <a:off x="10668000" y="6096000"/>
            <a:ext cx="762000" cy="762000"/>
          </a:xfrm>
          <a:prstGeom prst="rect">
            <a:avLst/>
          </a:prstGeom>
          <a:solidFill>
            <a:schemeClr val="accent1">
              <a:alpha val="14998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2" name="Shape 2974"/>
          <p:cNvSpPr/>
          <p:nvPr>
            <p:custDataLst>
              <p:tags r:id="rId8"/>
            </p:custDataLst>
          </p:nvPr>
        </p:nvSpPr>
        <p:spPr>
          <a:xfrm>
            <a:off x="762000" y="0"/>
            <a:ext cx="762000" cy="762001"/>
          </a:xfrm>
          <a:prstGeom prst="rect">
            <a:avLst/>
          </a:prstGeom>
          <a:solidFill>
            <a:schemeClr val="accent1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3" name="Shape 2975"/>
          <p:cNvSpPr/>
          <p:nvPr>
            <p:custDataLst>
              <p:tags r:id="rId9"/>
            </p:custDataLst>
          </p:nvPr>
        </p:nvSpPr>
        <p:spPr>
          <a:xfrm>
            <a:off x="11430000" y="762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3075177" y="2310197"/>
            <a:ext cx="6041646" cy="1397745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</a:t>
            </a:r>
            <a:r>
              <a:rPr lang="zh-CN" altLang="en-US">
                <a:sym typeface="+mn-ea"/>
              </a:rPr>
              <a:t>标</a:t>
            </a:r>
            <a:r>
              <a:rPr>
                <a:sym typeface="+mn-ea"/>
              </a:rPr>
              <a:t>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3075177" y="3889083"/>
            <a:ext cx="6041646" cy="761302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1800" spc="1000"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单击此处编辑副标题</a:t>
            </a:r>
          </a:p>
        </p:txBody>
      </p:sp>
      <p:sp>
        <p:nvSpPr>
          <p:cNvPr id="18" name="矩形 17"/>
          <p:cNvSpPr/>
          <p:nvPr>
            <p:custDataLst>
              <p:tags r:id="rId15"/>
            </p:custDataLst>
          </p:nvPr>
        </p:nvSpPr>
        <p:spPr>
          <a:xfrm>
            <a:off x="5849257" y="3778584"/>
            <a:ext cx="493486" cy="58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>
                <a:sym typeface="+mn-ea"/>
              </a:rPr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635" y="5125720"/>
            <a:ext cx="3977005" cy="1726565"/>
          </a:xfrm>
          <a:prstGeom prst="rect">
            <a:avLst/>
          </a:prstGeom>
        </p:spPr>
      </p:pic>
      <p:pic>
        <p:nvPicPr>
          <p:cNvPr id="7" name="Picture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8214995" y="5125720"/>
            <a:ext cx="3977005" cy="172656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3914775"/>
            <a:ext cx="6788150" cy="29464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-1" y="-3810"/>
            <a:ext cx="4866885" cy="6866255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77080" y="770255"/>
            <a:ext cx="4115435" cy="882015"/>
          </a:xfrm>
          <a:noFill/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480890" y="1764030"/>
            <a:ext cx="4111625" cy="4093210"/>
          </a:xfrm>
          <a:noFill/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6" name="Picture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5455920"/>
            <a:ext cx="3241040" cy="140652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>
            <a:off x="11217275" y="-3810"/>
            <a:ext cx="974090" cy="907415"/>
            <a:chOff x="11217275" y="-3810"/>
            <a:chExt cx="974090" cy="907415"/>
          </a:xfrm>
        </p:grpSpPr>
        <p:sp>
          <p:nvSpPr>
            <p:cNvPr id="13" name="矩形 12"/>
            <p:cNvSpPr/>
            <p:nvPr userDrawn="1">
              <p:custDataLst>
                <p:tags r:id="rId10"/>
              </p:custDataLst>
            </p:nvPr>
          </p:nvSpPr>
          <p:spPr>
            <a:xfrm flipV="1">
              <a:off x="11685270" y="455930"/>
              <a:ext cx="271780" cy="23304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" name="矩形 9"/>
            <p:cNvSpPr/>
            <p:nvPr userDrawn="1">
              <p:custDataLst>
                <p:tags r:id="rId11"/>
              </p:custDataLst>
            </p:nvPr>
          </p:nvSpPr>
          <p:spPr>
            <a:xfrm flipV="1">
              <a:off x="11957685" y="231140"/>
              <a:ext cx="233680" cy="233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4" name="矩形 13"/>
            <p:cNvSpPr/>
            <p:nvPr userDrawn="1">
              <p:custDataLst>
                <p:tags r:id="rId12"/>
              </p:custDataLst>
            </p:nvPr>
          </p:nvSpPr>
          <p:spPr>
            <a:xfrm flipV="1">
              <a:off x="11957050" y="669925"/>
              <a:ext cx="234315" cy="2336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13"/>
              </p:custDataLst>
            </p:nvPr>
          </p:nvSpPr>
          <p:spPr>
            <a:xfrm flipV="1">
              <a:off x="11450955" y="229235"/>
              <a:ext cx="234315" cy="2336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9" name="矩形 18"/>
            <p:cNvSpPr/>
            <p:nvPr userDrawn="1">
              <p:custDataLst>
                <p:tags r:id="rId14"/>
              </p:custDataLst>
            </p:nvPr>
          </p:nvSpPr>
          <p:spPr>
            <a:xfrm flipV="1">
              <a:off x="11685270" y="-3810"/>
              <a:ext cx="271780" cy="23304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1" name="矩形 20"/>
            <p:cNvSpPr/>
            <p:nvPr userDrawn="1">
              <p:custDataLst>
                <p:tags r:id="rId15"/>
              </p:custDataLst>
            </p:nvPr>
          </p:nvSpPr>
          <p:spPr>
            <a:xfrm flipV="1">
              <a:off x="11217275" y="-2540"/>
              <a:ext cx="233680" cy="233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-635" y="0"/>
            <a:ext cx="12192000" cy="2664000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619200"/>
            <a:ext cx="10976400" cy="7884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6" name="Picture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635" y="5125720"/>
            <a:ext cx="3977005" cy="172656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>
            <a:off x="11892280" y="3598545"/>
            <a:ext cx="299085" cy="1209675"/>
            <a:chOff x="11892280" y="3598545"/>
            <a:chExt cx="298865" cy="1209455"/>
          </a:xfrm>
        </p:grpSpPr>
        <p:sp>
          <p:nvSpPr>
            <p:cNvPr id="13" name="矩形 12"/>
            <p:cNvSpPr/>
            <p:nvPr userDrawn="1">
              <p:custDataLst>
                <p:tags r:id="rId10"/>
              </p:custDataLst>
            </p:nvPr>
          </p:nvSpPr>
          <p:spPr>
            <a:xfrm>
              <a:off x="11892280" y="4054222"/>
              <a:ext cx="298865" cy="2997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8" name="矩形 7"/>
            <p:cNvSpPr/>
            <p:nvPr userDrawn="1">
              <p:custDataLst>
                <p:tags r:id="rId11"/>
              </p:custDataLst>
            </p:nvPr>
          </p:nvSpPr>
          <p:spPr>
            <a:xfrm>
              <a:off x="11892280" y="3598545"/>
              <a:ext cx="298865" cy="2997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4" name="矩形 13"/>
            <p:cNvSpPr/>
            <p:nvPr userDrawn="1">
              <p:custDataLst>
                <p:tags r:id="rId12"/>
              </p:custDataLst>
            </p:nvPr>
          </p:nvSpPr>
          <p:spPr>
            <a:xfrm>
              <a:off x="11892280" y="4508235"/>
              <a:ext cx="298865" cy="2997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462915"/>
            <a:ext cx="10976400" cy="771885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11217275" y="-3810"/>
            <a:ext cx="974090" cy="907415"/>
            <a:chOff x="11217275" y="-3810"/>
            <a:chExt cx="974090" cy="907415"/>
          </a:xfrm>
        </p:grpSpPr>
        <p:sp>
          <p:nvSpPr>
            <p:cNvPr id="17" name="矩形 16"/>
            <p:cNvSpPr/>
            <p:nvPr userDrawn="1">
              <p:custDataLst>
                <p:tags r:id="rId9"/>
              </p:custDataLst>
            </p:nvPr>
          </p:nvSpPr>
          <p:spPr>
            <a:xfrm flipV="1">
              <a:off x="11685270" y="455930"/>
              <a:ext cx="271780" cy="23304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8" name="矩形 17"/>
            <p:cNvSpPr/>
            <p:nvPr userDrawn="1">
              <p:custDataLst>
                <p:tags r:id="rId10"/>
              </p:custDataLst>
            </p:nvPr>
          </p:nvSpPr>
          <p:spPr>
            <a:xfrm flipV="1">
              <a:off x="11957685" y="231140"/>
              <a:ext cx="233680" cy="233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9" name="矩形 18"/>
            <p:cNvSpPr/>
            <p:nvPr userDrawn="1">
              <p:custDataLst>
                <p:tags r:id="rId11"/>
              </p:custDataLst>
            </p:nvPr>
          </p:nvSpPr>
          <p:spPr>
            <a:xfrm flipV="1">
              <a:off x="11957050" y="669925"/>
              <a:ext cx="234315" cy="2336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0" name="矩形 19"/>
            <p:cNvSpPr/>
            <p:nvPr userDrawn="1">
              <p:custDataLst>
                <p:tags r:id="rId12"/>
              </p:custDataLst>
            </p:nvPr>
          </p:nvSpPr>
          <p:spPr>
            <a:xfrm flipV="1">
              <a:off x="11450955" y="229235"/>
              <a:ext cx="234315" cy="2336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1" name="矩形 20"/>
            <p:cNvSpPr/>
            <p:nvPr userDrawn="1">
              <p:custDataLst>
                <p:tags r:id="rId13"/>
              </p:custDataLst>
            </p:nvPr>
          </p:nvSpPr>
          <p:spPr>
            <a:xfrm flipV="1">
              <a:off x="11685270" y="-3810"/>
              <a:ext cx="271780" cy="23304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2" name="矩形 21"/>
            <p:cNvSpPr/>
            <p:nvPr userDrawn="1">
              <p:custDataLst>
                <p:tags r:id="rId14"/>
              </p:custDataLst>
            </p:nvPr>
          </p:nvSpPr>
          <p:spPr>
            <a:xfrm flipV="1">
              <a:off x="11217275" y="-2540"/>
              <a:ext cx="233680" cy="233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133095"/>
            <a:ext cx="11037600" cy="670167"/>
          </a:xfrm>
        </p:spPr>
        <p:txBody>
          <a:bodyPr lIns="90000" tIns="46800" rIns="90000" bIns="46800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6" name="Picture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635" y="5125720"/>
            <a:ext cx="3977005" cy="1726565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11"/>
            </p:custDataLst>
          </p:nvPr>
        </p:nvGrpSpPr>
        <p:grpSpPr>
          <a:xfrm>
            <a:off x="11892915" y="1598295"/>
            <a:ext cx="299085" cy="1209675"/>
            <a:chOff x="11892915" y="1598295"/>
            <a:chExt cx="298865" cy="1209455"/>
          </a:xfrm>
        </p:grpSpPr>
        <p:sp>
          <p:nvSpPr>
            <p:cNvPr id="23" name="矩形 22"/>
            <p:cNvSpPr/>
            <p:nvPr userDrawn="1">
              <p:custDataLst>
                <p:tags r:id="rId12"/>
              </p:custDataLst>
            </p:nvPr>
          </p:nvSpPr>
          <p:spPr>
            <a:xfrm>
              <a:off x="11892915" y="2053972"/>
              <a:ext cx="298865" cy="2997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4" name="矩形 23"/>
            <p:cNvSpPr/>
            <p:nvPr userDrawn="1">
              <p:custDataLst>
                <p:tags r:id="rId13"/>
              </p:custDataLst>
            </p:nvPr>
          </p:nvSpPr>
          <p:spPr>
            <a:xfrm>
              <a:off x="11892915" y="1598295"/>
              <a:ext cx="298865" cy="2997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5" name="矩形 24"/>
            <p:cNvSpPr/>
            <p:nvPr userDrawn="1">
              <p:custDataLst>
                <p:tags r:id="rId14"/>
              </p:custDataLst>
            </p:nvPr>
          </p:nvSpPr>
          <p:spPr>
            <a:xfrm>
              <a:off x="11892915" y="2507985"/>
              <a:ext cx="298865" cy="2997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</p:grp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-116840" y="2726055"/>
            <a:ext cx="577850" cy="1240155"/>
            <a:chOff x="-116657" y="2874445"/>
            <a:chExt cx="577659" cy="1240236"/>
          </a:xfrm>
        </p:grpSpPr>
        <p:sp>
          <p:nvSpPr>
            <p:cNvPr id="37" name="任意多边形: 形状 36"/>
            <p:cNvSpPr/>
            <p:nvPr userDrawn="1">
              <p:custDataLst>
                <p:tags r:id="rId15"/>
              </p:custDataLst>
            </p:nvPr>
          </p:nvSpPr>
          <p:spPr>
            <a:xfrm rot="13620000" flipH="1">
              <a:off x="-128691" y="3543424"/>
              <a:ext cx="271780" cy="233045"/>
            </a:xfrm>
            <a:custGeom>
              <a:avLst/>
              <a:gdLst>
                <a:gd name="connsiteX0" fmla="*/ 0 w 271780"/>
                <a:gd name="connsiteY0" fmla="*/ 233045 h 233045"/>
                <a:gd name="connsiteX1" fmla="*/ 271780 w 271780"/>
                <a:gd name="connsiteY1" fmla="*/ 233045 h 233045"/>
                <a:gd name="connsiteX2" fmla="*/ 271780 w 271780"/>
                <a:gd name="connsiteY2" fmla="*/ 0 h 233045"/>
                <a:gd name="connsiteX3" fmla="*/ 232653 w 271780"/>
                <a:gd name="connsiteY3" fmla="*/ 0 h 233045"/>
                <a:gd name="connsiteX4" fmla="*/ 0 w 271780"/>
                <a:gd name="connsiteY4" fmla="*/ 216952 h 23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80" h="233045">
                  <a:moveTo>
                    <a:pt x="0" y="233045"/>
                  </a:moveTo>
                  <a:lnTo>
                    <a:pt x="271780" y="233045"/>
                  </a:lnTo>
                  <a:lnTo>
                    <a:pt x="271780" y="0"/>
                  </a:lnTo>
                  <a:lnTo>
                    <a:pt x="232653" y="0"/>
                  </a:lnTo>
                  <a:lnTo>
                    <a:pt x="0" y="21695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8" name="矩形 27"/>
            <p:cNvSpPr/>
            <p:nvPr userDrawn="1">
              <p:custDataLst>
                <p:tags r:id="rId16"/>
              </p:custDataLst>
            </p:nvPr>
          </p:nvSpPr>
          <p:spPr>
            <a:xfrm rot="13620000" flipH="1">
              <a:off x="227322" y="3575316"/>
              <a:ext cx="233680" cy="233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41" name="任意多边形: 形状 40"/>
            <p:cNvSpPr/>
            <p:nvPr userDrawn="1">
              <p:custDataLst>
                <p:tags r:id="rId17"/>
              </p:custDataLst>
            </p:nvPr>
          </p:nvSpPr>
          <p:spPr>
            <a:xfrm rot="13587297" flipH="1">
              <a:off x="-113169" y="3880684"/>
              <a:ext cx="234315" cy="233680"/>
            </a:xfrm>
            <a:custGeom>
              <a:avLst/>
              <a:gdLst>
                <a:gd name="connsiteX0" fmla="*/ 0 w 234315"/>
                <a:gd name="connsiteY0" fmla="*/ 233680 h 233680"/>
                <a:gd name="connsiteX1" fmla="*/ 234315 w 234315"/>
                <a:gd name="connsiteY1" fmla="*/ 233680 h 233680"/>
                <a:gd name="connsiteX2" fmla="*/ 234315 w 234315"/>
                <a:gd name="connsiteY2" fmla="*/ 0 h 233680"/>
                <a:gd name="connsiteX3" fmla="*/ 216839 w 234315"/>
                <a:gd name="connsiteY3" fmla="*/ 0 h 233680"/>
                <a:gd name="connsiteX4" fmla="*/ 0 w 234315"/>
                <a:gd name="connsiteY4" fmla="*/ 206097 h 23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315" h="233679">
                  <a:moveTo>
                    <a:pt x="0" y="233680"/>
                  </a:moveTo>
                  <a:lnTo>
                    <a:pt x="234315" y="233680"/>
                  </a:lnTo>
                  <a:lnTo>
                    <a:pt x="234315" y="0"/>
                  </a:lnTo>
                  <a:lnTo>
                    <a:pt x="216839" y="0"/>
                  </a:lnTo>
                  <a:lnTo>
                    <a:pt x="0" y="20609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35" name="任意多边形: 形状 34"/>
            <p:cNvSpPr/>
            <p:nvPr userDrawn="1">
              <p:custDataLst>
                <p:tags r:id="rId18"/>
              </p:custDataLst>
            </p:nvPr>
          </p:nvSpPr>
          <p:spPr>
            <a:xfrm rot="13620000" flipH="1">
              <a:off x="-116975" y="3203650"/>
              <a:ext cx="234315" cy="233680"/>
            </a:xfrm>
            <a:custGeom>
              <a:avLst/>
              <a:gdLst>
                <a:gd name="connsiteX0" fmla="*/ 0 w 234315"/>
                <a:gd name="connsiteY0" fmla="*/ 233680 h 233680"/>
                <a:gd name="connsiteX1" fmla="*/ 234315 w 234315"/>
                <a:gd name="connsiteY1" fmla="*/ 233680 h 233680"/>
                <a:gd name="connsiteX2" fmla="*/ 234315 w 234315"/>
                <a:gd name="connsiteY2" fmla="*/ 0 h 233680"/>
                <a:gd name="connsiteX3" fmla="*/ 224549 w 234315"/>
                <a:gd name="connsiteY3" fmla="*/ 0 h 233680"/>
                <a:gd name="connsiteX4" fmla="*/ 0 w 234315"/>
                <a:gd name="connsiteY4" fmla="*/ 209395 h 23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315" h="233679">
                  <a:moveTo>
                    <a:pt x="0" y="233680"/>
                  </a:moveTo>
                  <a:lnTo>
                    <a:pt x="234315" y="233680"/>
                  </a:lnTo>
                  <a:lnTo>
                    <a:pt x="234315" y="0"/>
                  </a:lnTo>
                  <a:lnTo>
                    <a:pt x="224549" y="0"/>
                  </a:lnTo>
                  <a:lnTo>
                    <a:pt x="0" y="20939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31" name="矩形 30"/>
            <p:cNvSpPr/>
            <p:nvPr userDrawn="1">
              <p:custDataLst>
                <p:tags r:id="rId19"/>
              </p:custDataLst>
            </p:nvPr>
          </p:nvSpPr>
          <p:spPr>
            <a:xfrm rot="13620000" flipH="1">
              <a:off x="207541" y="3229882"/>
              <a:ext cx="271780" cy="23304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20"/>
              </p:custDataLst>
            </p:nvPr>
          </p:nvSpPr>
          <p:spPr>
            <a:xfrm rot="13620000" flipH="1">
              <a:off x="-106734" y="2874445"/>
              <a:ext cx="233680" cy="233680"/>
            </a:xfrm>
            <a:custGeom>
              <a:avLst/>
              <a:gdLst>
                <a:gd name="connsiteX0" fmla="*/ 0 w 233680"/>
                <a:gd name="connsiteY0" fmla="*/ 233680 h 233680"/>
                <a:gd name="connsiteX1" fmla="*/ 233680 w 233680"/>
                <a:gd name="connsiteY1" fmla="*/ 233680 h 233680"/>
                <a:gd name="connsiteX2" fmla="*/ 233680 w 233680"/>
                <a:gd name="connsiteY2" fmla="*/ 0 h 233680"/>
                <a:gd name="connsiteX3" fmla="*/ 209681 w 233680"/>
                <a:gd name="connsiteY3" fmla="*/ 0 h 233680"/>
                <a:gd name="connsiteX4" fmla="*/ 0 w 233680"/>
                <a:gd name="connsiteY4" fmla="*/ 195531 h 23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679" h="233679">
                  <a:moveTo>
                    <a:pt x="0" y="233680"/>
                  </a:moveTo>
                  <a:lnTo>
                    <a:pt x="233680" y="233680"/>
                  </a:lnTo>
                  <a:lnTo>
                    <a:pt x="233680" y="0"/>
                  </a:lnTo>
                  <a:lnTo>
                    <a:pt x="209681" y="0"/>
                  </a:lnTo>
                  <a:lnTo>
                    <a:pt x="0" y="1955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</p:grpSp>
      <p:grpSp>
        <p:nvGrpSpPr>
          <p:cNvPr id="42" name="组合 41"/>
          <p:cNvGrpSpPr/>
          <p:nvPr>
            <p:custDataLst>
              <p:tags r:id="rId8"/>
            </p:custDataLst>
          </p:nvPr>
        </p:nvGrpSpPr>
        <p:grpSpPr>
          <a:xfrm flipH="1">
            <a:off x="11720195" y="2726055"/>
            <a:ext cx="577850" cy="1240155"/>
            <a:chOff x="-116657" y="2874445"/>
            <a:chExt cx="577659" cy="1240236"/>
          </a:xfrm>
        </p:grpSpPr>
        <p:sp>
          <p:nvSpPr>
            <p:cNvPr id="43" name="任意多边形: 形状 42"/>
            <p:cNvSpPr/>
            <p:nvPr userDrawn="1">
              <p:custDataLst>
                <p:tags r:id="rId9"/>
              </p:custDataLst>
            </p:nvPr>
          </p:nvSpPr>
          <p:spPr>
            <a:xfrm rot="13620000" flipH="1">
              <a:off x="-128691" y="3543424"/>
              <a:ext cx="271780" cy="233045"/>
            </a:xfrm>
            <a:custGeom>
              <a:avLst/>
              <a:gdLst>
                <a:gd name="connsiteX0" fmla="*/ 0 w 271780"/>
                <a:gd name="connsiteY0" fmla="*/ 233045 h 233045"/>
                <a:gd name="connsiteX1" fmla="*/ 271780 w 271780"/>
                <a:gd name="connsiteY1" fmla="*/ 233045 h 233045"/>
                <a:gd name="connsiteX2" fmla="*/ 271780 w 271780"/>
                <a:gd name="connsiteY2" fmla="*/ 0 h 233045"/>
                <a:gd name="connsiteX3" fmla="*/ 232653 w 271780"/>
                <a:gd name="connsiteY3" fmla="*/ 0 h 233045"/>
                <a:gd name="connsiteX4" fmla="*/ 0 w 271780"/>
                <a:gd name="connsiteY4" fmla="*/ 216952 h 233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80" h="233045">
                  <a:moveTo>
                    <a:pt x="0" y="233045"/>
                  </a:moveTo>
                  <a:lnTo>
                    <a:pt x="271780" y="233045"/>
                  </a:lnTo>
                  <a:lnTo>
                    <a:pt x="271780" y="0"/>
                  </a:lnTo>
                  <a:lnTo>
                    <a:pt x="232653" y="0"/>
                  </a:lnTo>
                  <a:lnTo>
                    <a:pt x="0" y="21695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44" name="矩形 43"/>
            <p:cNvSpPr/>
            <p:nvPr userDrawn="1">
              <p:custDataLst>
                <p:tags r:id="rId10"/>
              </p:custDataLst>
            </p:nvPr>
          </p:nvSpPr>
          <p:spPr>
            <a:xfrm rot="13620000" flipH="1">
              <a:off x="227322" y="3575316"/>
              <a:ext cx="233680" cy="2336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45" name="任意多边形: 形状 44"/>
            <p:cNvSpPr/>
            <p:nvPr userDrawn="1">
              <p:custDataLst>
                <p:tags r:id="rId11"/>
              </p:custDataLst>
            </p:nvPr>
          </p:nvSpPr>
          <p:spPr>
            <a:xfrm rot="13587297" flipH="1">
              <a:off x="-113169" y="3880684"/>
              <a:ext cx="234315" cy="233680"/>
            </a:xfrm>
            <a:custGeom>
              <a:avLst/>
              <a:gdLst>
                <a:gd name="connsiteX0" fmla="*/ 0 w 234315"/>
                <a:gd name="connsiteY0" fmla="*/ 233680 h 233680"/>
                <a:gd name="connsiteX1" fmla="*/ 234315 w 234315"/>
                <a:gd name="connsiteY1" fmla="*/ 233680 h 233680"/>
                <a:gd name="connsiteX2" fmla="*/ 234315 w 234315"/>
                <a:gd name="connsiteY2" fmla="*/ 0 h 233680"/>
                <a:gd name="connsiteX3" fmla="*/ 216839 w 234315"/>
                <a:gd name="connsiteY3" fmla="*/ 0 h 233680"/>
                <a:gd name="connsiteX4" fmla="*/ 0 w 234315"/>
                <a:gd name="connsiteY4" fmla="*/ 206097 h 23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315" h="233679">
                  <a:moveTo>
                    <a:pt x="0" y="233680"/>
                  </a:moveTo>
                  <a:lnTo>
                    <a:pt x="234315" y="233680"/>
                  </a:lnTo>
                  <a:lnTo>
                    <a:pt x="234315" y="0"/>
                  </a:lnTo>
                  <a:lnTo>
                    <a:pt x="216839" y="0"/>
                  </a:lnTo>
                  <a:lnTo>
                    <a:pt x="0" y="20609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46" name="任意多边形: 形状 45"/>
            <p:cNvSpPr/>
            <p:nvPr userDrawn="1">
              <p:custDataLst>
                <p:tags r:id="rId12"/>
              </p:custDataLst>
            </p:nvPr>
          </p:nvSpPr>
          <p:spPr>
            <a:xfrm rot="13620000" flipH="1">
              <a:off x="-116975" y="3203650"/>
              <a:ext cx="234315" cy="233680"/>
            </a:xfrm>
            <a:custGeom>
              <a:avLst/>
              <a:gdLst>
                <a:gd name="connsiteX0" fmla="*/ 0 w 234315"/>
                <a:gd name="connsiteY0" fmla="*/ 233680 h 233680"/>
                <a:gd name="connsiteX1" fmla="*/ 234315 w 234315"/>
                <a:gd name="connsiteY1" fmla="*/ 233680 h 233680"/>
                <a:gd name="connsiteX2" fmla="*/ 234315 w 234315"/>
                <a:gd name="connsiteY2" fmla="*/ 0 h 233680"/>
                <a:gd name="connsiteX3" fmla="*/ 224549 w 234315"/>
                <a:gd name="connsiteY3" fmla="*/ 0 h 233680"/>
                <a:gd name="connsiteX4" fmla="*/ 0 w 234315"/>
                <a:gd name="connsiteY4" fmla="*/ 209395 h 23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315" h="233679">
                  <a:moveTo>
                    <a:pt x="0" y="233680"/>
                  </a:moveTo>
                  <a:lnTo>
                    <a:pt x="234315" y="233680"/>
                  </a:lnTo>
                  <a:lnTo>
                    <a:pt x="234315" y="0"/>
                  </a:lnTo>
                  <a:lnTo>
                    <a:pt x="224549" y="0"/>
                  </a:lnTo>
                  <a:lnTo>
                    <a:pt x="0" y="20939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47" name="矩形 46"/>
            <p:cNvSpPr/>
            <p:nvPr userDrawn="1">
              <p:custDataLst>
                <p:tags r:id="rId13"/>
              </p:custDataLst>
            </p:nvPr>
          </p:nvSpPr>
          <p:spPr>
            <a:xfrm rot="13620000" flipH="1">
              <a:off x="207541" y="3229882"/>
              <a:ext cx="271780" cy="23304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48" name="任意多边形: 形状 47"/>
            <p:cNvSpPr/>
            <p:nvPr userDrawn="1">
              <p:custDataLst>
                <p:tags r:id="rId14"/>
              </p:custDataLst>
            </p:nvPr>
          </p:nvSpPr>
          <p:spPr>
            <a:xfrm rot="13620000" flipH="1">
              <a:off x="-106734" y="2874445"/>
              <a:ext cx="233680" cy="233680"/>
            </a:xfrm>
            <a:custGeom>
              <a:avLst/>
              <a:gdLst>
                <a:gd name="connsiteX0" fmla="*/ 0 w 233680"/>
                <a:gd name="connsiteY0" fmla="*/ 233680 h 233680"/>
                <a:gd name="connsiteX1" fmla="*/ 233680 w 233680"/>
                <a:gd name="connsiteY1" fmla="*/ 233680 h 233680"/>
                <a:gd name="connsiteX2" fmla="*/ 233680 w 233680"/>
                <a:gd name="connsiteY2" fmla="*/ 0 h 233680"/>
                <a:gd name="connsiteX3" fmla="*/ 209681 w 233680"/>
                <a:gd name="connsiteY3" fmla="*/ 0 h 233680"/>
                <a:gd name="connsiteX4" fmla="*/ 0 w 233680"/>
                <a:gd name="connsiteY4" fmla="*/ 195531 h 23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679" h="233679">
                  <a:moveTo>
                    <a:pt x="0" y="233680"/>
                  </a:moveTo>
                  <a:lnTo>
                    <a:pt x="233680" y="233680"/>
                  </a:lnTo>
                  <a:lnTo>
                    <a:pt x="233680" y="0"/>
                  </a:lnTo>
                  <a:lnTo>
                    <a:pt x="209681" y="0"/>
                  </a:lnTo>
                  <a:lnTo>
                    <a:pt x="0" y="1955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微软雅黑"/>
              </a:endParaRPr>
            </a:p>
          </p:txBody>
        </p:sp>
      </p:grp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68680" y="693420"/>
            <a:ext cx="10454640" cy="54711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6858000"/>
            <a:chOff x="0" y="0"/>
            <a:chExt cx="12192001" cy="6858000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14" name="矩形: 圆角 13"/>
          <p:cNvSpPr/>
          <p:nvPr>
            <p:custDataLst>
              <p:tags r:id="rId3"/>
            </p:custDataLst>
          </p:nvPr>
        </p:nvSpPr>
        <p:spPr>
          <a:xfrm>
            <a:off x="5434965" y="3718651"/>
            <a:ext cx="1322070" cy="6195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2542540" y="2517140"/>
            <a:ext cx="7106920" cy="115951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2542540" y="3834765"/>
            <a:ext cx="7106920" cy="55689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accent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>
            <p:custDataLst>
              <p:tags r:id="rId1"/>
            </p:custDataLst>
          </p:nvPr>
        </p:nvGrpSpPr>
        <p:grpSpPr>
          <a:xfrm>
            <a:off x="0" y="-3810"/>
            <a:ext cx="12191365" cy="6866255"/>
            <a:chOff x="0" y="-3810"/>
            <a:chExt cx="12191365" cy="6866255"/>
          </a:xfrm>
        </p:grpSpPr>
        <p:pic>
          <p:nvPicPr>
            <p:cNvPr id="14" name="Picture 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0" y="5455920"/>
              <a:ext cx="3241040" cy="1406525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 userDrawn="1">
              <p:custDataLst>
                <p:tags r:id="rId8"/>
              </p:custDataLst>
            </p:nvPr>
          </p:nvGrpSpPr>
          <p:grpSpPr>
            <a:xfrm>
              <a:off x="11217275" y="-3810"/>
              <a:ext cx="974090" cy="907415"/>
              <a:chOff x="11217275" y="-3810"/>
              <a:chExt cx="974090" cy="907415"/>
            </a:xfrm>
          </p:grpSpPr>
          <p:sp>
            <p:nvSpPr>
              <p:cNvPr id="16" name="矩形 15"/>
              <p:cNvSpPr/>
              <p:nvPr userDrawn="1">
                <p:custDataLst>
                  <p:tags r:id="rId9"/>
                </p:custDataLst>
              </p:nvPr>
            </p:nvSpPr>
            <p:spPr>
              <a:xfrm flipV="1">
                <a:off x="11685270" y="455930"/>
                <a:ext cx="271780" cy="23304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7" name="矩形 16"/>
              <p:cNvSpPr/>
              <p:nvPr userDrawn="1">
                <p:custDataLst>
                  <p:tags r:id="rId10"/>
                </p:custDataLst>
              </p:nvPr>
            </p:nvSpPr>
            <p:spPr>
              <a:xfrm flipV="1">
                <a:off x="11957685" y="2311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8" name="矩形 17"/>
              <p:cNvSpPr/>
              <p:nvPr userDrawn="1">
                <p:custDataLst>
                  <p:tags r:id="rId11"/>
                </p:custDataLst>
              </p:nvPr>
            </p:nvSpPr>
            <p:spPr>
              <a:xfrm flipV="1">
                <a:off x="11957050" y="66992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9" name="矩形 18"/>
              <p:cNvSpPr/>
              <p:nvPr userDrawn="1">
                <p:custDataLst>
                  <p:tags r:id="rId12"/>
                </p:custDataLst>
              </p:nvPr>
            </p:nvSpPr>
            <p:spPr>
              <a:xfrm flipV="1">
                <a:off x="11450955" y="22923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20" name="矩形 19"/>
              <p:cNvSpPr/>
              <p:nvPr userDrawn="1">
                <p:custDataLst>
                  <p:tags r:id="rId13"/>
                </p:custDataLst>
              </p:nvPr>
            </p:nvSpPr>
            <p:spPr>
              <a:xfrm flipV="1">
                <a:off x="11685270" y="-3810"/>
                <a:ext cx="271780" cy="23304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21" name="矩形 20"/>
              <p:cNvSpPr/>
              <p:nvPr userDrawn="1">
                <p:custDataLst>
                  <p:tags r:id="rId14"/>
                </p:custDataLst>
              </p:nvPr>
            </p:nvSpPr>
            <p:spPr>
              <a:xfrm flipV="1">
                <a:off x="11217275" y="-25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78740" y="6127750"/>
            <a:ext cx="1616710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868680" y="693420"/>
              <a:ext cx="10454640" cy="5471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22387" y="2937510"/>
            <a:ext cx="4988213" cy="76071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622382" y="3800106"/>
            <a:ext cx="4988213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矩形: 圆角 14"/>
          <p:cNvSpPr/>
          <p:nvPr>
            <p:custDataLst>
              <p:tags r:id="rId7"/>
            </p:custDataLst>
          </p:nvPr>
        </p:nvSpPr>
        <p:spPr>
          <a:xfrm>
            <a:off x="5434965" y="3718651"/>
            <a:ext cx="1322070" cy="6195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78740" y="6127750"/>
            <a:ext cx="1616710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78740" y="6127750"/>
            <a:ext cx="1616710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868680" y="693420"/>
              <a:ext cx="10454640" cy="5471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203026" y="1272537"/>
            <a:ext cx="7785949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78740" y="6127750"/>
            <a:ext cx="1616710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78740" y="6127750"/>
            <a:ext cx="1616710" cy="73469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78740" y="6127750"/>
            <a:ext cx="1616710" cy="7346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868680" y="693420"/>
              <a:ext cx="10454640" cy="5471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14" name="矩形: 圆角 13"/>
          <p:cNvSpPr/>
          <p:nvPr>
            <p:custDataLst>
              <p:tags r:id="rId2"/>
            </p:custDataLst>
          </p:nvPr>
        </p:nvSpPr>
        <p:spPr>
          <a:xfrm>
            <a:off x="5434965" y="3653336"/>
            <a:ext cx="1322070" cy="6195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887980" y="2392045"/>
            <a:ext cx="6416040" cy="1219835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887979" y="3745155"/>
            <a:ext cx="6416039" cy="666977"/>
          </a:xfrm>
        </p:spPr>
        <p:txBody>
          <a:bodyPr lIns="90000" rIns="90000" bIns="46800">
            <a:normAutofit/>
          </a:bodyPr>
          <a:lstStyle>
            <a:lvl1pPr marL="0" indent="0" algn="ctr">
              <a:buNone/>
              <a:defRPr sz="2800" baseline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0" y="3914775"/>
            <a:ext cx="6788150" cy="2946400"/>
          </a:xfrm>
          <a:prstGeom prst="rect">
            <a:avLst/>
          </a:prstGeom>
        </p:spPr>
      </p:pic>
      <p:sp>
        <p:nvSpPr>
          <p:cNvPr id="8" name="Shape 31"/>
          <p:cNvSpPr/>
          <p:nvPr>
            <p:custDataLst>
              <p:tags r:id="rId2"/>
            </p:custDataLst>
          </p:nvPr>
        </p:nvSpPr>
        <p:spPr>
          <a:xfrm>
            <a:off x="9906000" y="6098877"/>
            <a:ext cx="762000" cy="762001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lnSpc>
                <a:spcPct val="100000"/>
              </a:lnSpc>
              <a:defRPr sz="3000">
                <a:solidFill>
                  <a:srgbClr val="53585F"/>
                </a:solidFill>
              </a:defRPr>
            </a:pPr>
            <a:endParaRPr sz="1500" baseline="0"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9" name="Shape 32"/>
          <p:cNvSpPr/>
          <p:nvPr>
            <p:custDataLst>
              <p:tags r:id="rId3"/>
            </p:custDataLst>
          </p:nvPr>
        </p:nvSpPr>
        <p:spPr>
          <a:xfrm>
            <a:off x="6858000" y="5334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lnSpc>
                <a:spcPct val="100000"/>
              </a:lnSpc>
              <a:defRPr sz="3000">
                <a:solidFill>
                  <a:srgbClr val="53585F"/>
                </a:solidFill>
              </a:defRPr>
            </a:pPr>
            <a:endParaRPr sz="1500" baseline="0"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0" name="Shape 33"/>
          <p:cNvSpPr/>
          <p:nvPr>
            <p:custDataLst>
              <p:tags r:id="rId4"/>
            </p:custDataLst>
          </p:nvPr>
        </p:nvSpPr>
        <p:spPr>
          <a:xfrm>
            <a:off x="10668000" y="6096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14998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lnSpc>
                <a:spcPct val="100000"/>
              </a:lnSpc>
              <a:defRPr sz="3000">
                <a:solidFill>
                  <a:srgbClr val="53585F"/>
                </a:solidFill>
              </a:defRPr>
            </a:pPr>
            <a:endParaRPr sz="1500" baseline="0"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1" name="Shape 36"/>
          <p:cNvSpPr/>
          <p:nvPr>
            <p:custDataLst>
              <p:tags r:id="rId5"/>
            </p:custDataLst>
          </p:nvPr>
        </p:nvSpPr>
        <p:spPr>
          <a:xfrm>
            <a:off x="-1" y="762000"/>
            <a:ext cx="762001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lnSpc>
                <a:spcPct val="100000"/>
              </a:lnSpc>
              <a:defRPr sz="3000">
                <a:solidFill>
                  <a:srgbClr val="53585F"/>
                </a:solidFill>
              </a:defRPr>
            </a:pPr>
            <a:endParaRPr sz="1500" baseline="0"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2" name="Shape 38"/>
          <p:cNvSpPr/>
          <p:nvPr>
            <p:custDataLst>
              <p:tags r:id="rId6"/>
            </p:custDataLst>
          </p:nvPr>
        </p:nvSpPr>
        <p:spPr>
          <a:xfrm flipH="1" flipV="1">
            <a:off x="4419600" y="2696211"/>
            <a:ext cx="0" cy="1270001"/>
          </a:xfrm>
          <a:prstGeom prst="line">
            <a:avLst/>
          </a:prstGeom>
          <a:ln w="25400">
            <a:solidFill>
              <a:schemeClr val="accent6">
                <a:hueOff val="-2214564"/>
                <a:satOff val="-18414"/>
                <a:lumOff val="-82889"/>
                <a:alpha val="19618"/>
              </a:schemeClr>
            </a:solidFill>
            <a:miter lim="400000"/>
          </a:ln>
        </p:spPr>
        <p:txBody>
          <a:bodyPr lIns="35719" tIns="35719" rIns="35719" bIns="35719" anchor="ctr"/>
          <a:lstStyle/>
          <a:p>
            <a:pPr algn="ctr">
              <a:lnSpc>
                <a:spcPct val="100000"/>
              </a:lnSpc>
              <a:defRPr sz="3200">
                <a:solidFill>
                  <a:schemeClr val="accent6">
                    <a:hueOff val="-2214564"/>
                    <a:satOff val="-18414"/>
                    <a:lumOff val="-82889"/>
                  </a:scheme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baseline="0"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3" name="Shape 1883"/>
          <p:cNvSpPr/>
          <p:nvPr>
            <p:custDataLst>
              <p:tags r:id="rId7"/>
            </p:custDataLst>
          </p:nvPr>
        </p:nvSpPr>
        <p:spPr>
          <a:xfrm>
            <a:off x="9906001" y="6098877"/>
            <a:ext cx="762000" cy="762001"/>
          </a:xfrm>
          <a:prstGeom prst="rect">
            <a:avLst/>
          </a:prstGeom>
          <a:solidFill>
            <a:schemeClr val="accent1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4" name="Shape 1884"/>
          <p:cNvSpPr/>
          <p:nvPr>
            <p:custDataLst>
              <p:tags r:id="rId8"/>
            </p:custDataLst>
          </p:nvPr>
        </p:nvSpPr>
        <p:spPr>
          <a:xfrm>
            <a:off x="6858001" y="5334000"/>
            <a:ext cx="762000" cy="762000"/>
          </a:xfrm>
          <a:prstGeom prst="rect">
            <a:avLst/>
          </a:prstGeom>
          <a:solidFill>
            <a:schemeClr val="accent1"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5" name="Shape 1885"/>
          <p:cNvSpPr/>
          <p:nvPr>
            <p:custDataLst>
              <p:tags r:id="rId9"/>
            </p:custDataLst>
          </p:nvPr>
        </p:nvSpPr>
        <p:spPr>
          <a:xfrm>
            <a:off x="10668001" y="6096000"/>
            <a:ext cx="762000" cy="762000"/>
          </a:xfrm>
          <a:prstGeom prst="rect">
            <a:avLst/>
          </a:prstGeom>
          <a:solidFill>
            <a:schemeClr val="accent1">
              <a:alpha val="14998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6" name="Shape 1888"/>
          <p:cNvSpPr/>
          <p:nvPr>
            <p:custDataLst>
              <p:tags r:id="rId10"/>
            </p:custDataLst>
          </p:nvPr>
        </p:nvSpPr>
        <p:spPr>
          <a:xfrm>
            <a:off x="0" y="762000"/>
            <a:ext cx="762001" cy="762000"/>
          </a:xfrm>
          <a:prstGeom prst="rect">
            <a:avLst/>
          </a:prstGeom>
          <a:solidFill>
            <a:schemeClr val="accent1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7" name="Shape 1889"/>
          <p:cNvSpPr/>
          <p:nvPr>
            <p:custDataLst>
              <p:tags r:id="rId11"/>
            </p:custDataLst>
          </p:nvPr>
        </p:nvSpPr>
        <p:spPr>
          <a:xfrm>
            <a:off x="11430001" y="228600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8" name="Shape 1890"/>
          <p:cNvSpPr/>
          <p:nvPr>
            <p:custDataLst>
              <p:tags r:id="rId12"/>
            </p:custDataLst>
          </p:nvPr>
        </p:nvSpPr>
        <p:spPr>
          <a:xfrm flipH="1" flipV="1">
            <a:off x="4419601" y="2696211"/>
            <a:ext cx="0" cy="1270001"/>
          </a:xfrm>
          <a:prstGeom prst="line">
            <a:avLst/>
          </a:prstGeom>
          <a:ln w="25400">
            <a:solidFill>
              <a:schemeClr val="accent1">
                <a:alpha val="20000"/>
              </a:schemeClr>
            </a:solidFill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ctr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>
                <a:solidFill>
                  <a:srgbClr val="DCD5CB">
                    <a:hueOff val="-2214564"/>
                    <a:satOff val="-18414"/>
                    <a:lumOff val="-82889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DCD5CB">
                  <a:hueOff val="-2214564"/>
                  <a:satOff val="-18414"/>
                  <a:lumOff val="-82889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4629151" y="2431178"/>
            <a:ext cx="5448297" cy="92837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8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629146" y="3422413"/>
            <a:ext cx="5448297" cy="1470025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图片 12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78740" y="6127750"/>
            <a:ext cx="1616710" cy="7346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6" name="图片 15" descr="蓝色树叶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8285" y="273050"/>
            <a:ext cx="942340" cy="691515"/>
          </a:xfrm>
          <a:prstGeom prst="rect">
            <a:avLst/>
          </a:prstGeom>
        </p:spPr>
      </p:pic>
      <p:pic>
        <p:nvPicPr>
          <p:cNvPr id="18" name="图片 17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0323830" y="5850255"/>
            <a:ext cx="1616710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 flipH="1">
            <a:off x="11066701" y="6088060"/>
            <a:ext cx="1279269" cy="777559"/>
            <a:chOff x="-249555" y="5775960"/>
            <a:chExt cx="1787525" cy="1086485"/>
          </a:xfrm>
        </p:grpSpPr>
        <p:pic>
          <p:nvPicPr>
            <p:cNvPr id="15" name="图片 14" descr="蓝色树叶2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-78740" y="6127750"/>
              <a:ext cx="1616710" cy="734695"/>
            </a:xfrm>
            <a:prstGeom prst="rect">
              <a:avLst/>
            </a:prstGeom>
          </p:spPr>
        </p:pic>
        <p:pic>
          <p:nvPicPr>
            <p:cNvPr id="6" name="图片 5" descr="蓝色4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rot="20460000">
              <a:off x="-249555" y="5775960"/>
              <a:ext cx="1299845" cy="95694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sz="1800" baseline="0">
                <a:latin typeface="Arial" panose="020B0604020202020204" pitchFamily="34" charset="0"/>
                <a:ea typeface="微软雅黑"/>
              </a:defRPr>
            </a:lvl1pPr>
            <a:lvl2pPr>
              <a:defRPr sz="1800" baseline="0">
                <a:latin typeface="Arial" panose="020B0604020202020204" pitchFamily="34" charset="0"/>
                <a:ea typeface="微软雅黑"/>
              </a:defRPr>
            </a:lvl2pPr>
            <a:lvl3pPr>
              <a:defRPr sz="1800" baseline="0">
                <a:latin typeface="Arial" panose="020B0604020202020204" pitchFamily="34" charset="0"/>
                <a:ea typeface="微软雅黑"/>
              </a:defRPr>
            </a:lvl3pPr>
            <a:lvl4pPr>
              <a:defRPr sz="1800" baseline="0"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9"/>
            <a:ext cx="6480000" cy="5087937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 descr="蓝色树叶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1287125" y="0"/>
            <a:ext cx="904875" cy="664210"/>
          </a:xfrm>
          <a:prstGeom prst="rect">
            <a:avLst/>
          </a:prstGeom>
        </p:spPr>
      </p:pic>
      <p:pic>
        <p:nvPicPr>
          <p:cNvPr id="13" name="图片 12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 rot="15060000" flipH="1">
            <a:off x="-285750" y="257810"/>
            <a:ext cx="1023620" cy="4654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蓝色树叶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0715625" y="6191250"/>
            <a:ext cx="1476375" cy="6711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1249660" y="5519420"/>
            <a:ext cx="1369695" cy="1334770"/>
            <a:chOff x="11249660" y="5519420"/>
            <a:chExt cx="1369695" cy="1334770"/>
          </a:xfrm>
        </p:grpSpPr>
        <p:pic>
          <p:nvPicPr>
            <p:cNvPr id="16" name="图片 15" descr="蓝色树叶3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 flipH="1" flipV="1">
              <a:off x="11249660" y="6162675"/>
              <a:ext cx="942340" cy="691515"/>
            </a:xfrm>
            <a:prstGeom prst="rect">
              <a:avLst/>
            </a:prstGeom>
          </p:spPr>
        </p:pic>
        <p:pic>
          <p:nvPicPr>
            <p:cNvPr id="6" name="图片 5" descr="蓝色4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640000" flipH="1">
              <a:off x="11269980" y="5519420"/>
              <a:ext cx="1349375" cy="9937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237490"/>
            <a:ext cx="11037570" cy="538480"/>
          </a:xfrm>
        </p:spPr>
        <p:txBody>
          <a:bodyPr>
            <a:normAutofit/>
          </a:bodyPr>
          <a:lstStyle>
            <a:lvl1pPr>
              <a:defRPr sz="28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/>
              </a:defRPr>
            </a:lvl1pPr>
            <a:lvl2pPr>
              <a:defRPr sz="1400" baseline="0">
                <a:latin typeface="Arial" panose="020B0604020202020204" pitchFamily="34" charset="0"/>
                <a:ea typeface="微软雅黑"/>
              </a:defRPr>
            </a:lvl2pPr>
            <a:lvl3pPr>
              <a:defRPr sz="1400" baseline="0">
                <a:latin typeface="Arial" panose="020B0604020202020204" pitchFamily="34" charset="0"/>
                <a:ea typeface="微软雅黑"/>
              </a:defRPr>
            </a:lvl3pPr>
            <a:lvl4pPr>
              <a:defRPr sz="1400" baseline="0">
                <a:latin typeface="Arial" panose="020B0604020202020204" pitchFamily="34" charset="0"/>
                <a:ea typeface="微软雅黑"/>
              </a:defRPr>
            </a:lvl4pPr>
            <a:lvl5pPr>
              <a:defRPr sz="14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蓝色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rot="20460000">
            <a:off x="-379095" y="4729480"/>
            <a:ext cx="2181225" cy="1605280"/>
          </a:xfrm>
          <a:prstGeom prst="rect">
            <a:avLst/>
          </a:prstGeom>
        </p:spPr>
      </p:pic>
      <p:pic>
        <p:nvPicPr>
          <p:cNvPr id="17" name="图片 16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 rot="1020000">
            <a:off x="-13335" y="5758815"/>
            <a:ext cx="2287270" cy="1039495"/>
          </a:xfrm>
          <a:prstGeom prst="rect">
            <a:avLst/>
          </a:prstGeom>
        </p:spPr>
      </p:pic>
      <p:pic>
        <p:nvPicPr>
          <p:cNvPr id="18" name="图片 17" descr="蓝色树叶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10518775" y="4445"/>
            <a:ext cx="1673225" cy="1228090"/>
          </a:xfrm>
          <a:prstGeom prst="rect">
            <a:avLst/>
          </a:prstGeom>
        </p:spPr>
      </p:pic>
      <p:pic>
        <p:nvPicPr>
          <p:cNvPr id="19" name="图片 18" descr="蓝色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 rot="19440000" flipH="1" flipV="1">
            <a:off x="10776585" y="453390"/>
            <a:ext cx="2007870" cy="14782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0" y="-3810"/>
            <a:ext cx="12191365" cy="6866255"/>
            <a:chOff x="0" y="-3810"/>
            <a:chExt cx="12191365" cy="6866255"/>
          </a:xfrm>
        </p:grpSpPr>
        <p:pic>
          <p:nvPicPr>
            <p:cNvPr id="9" name="Picture 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0" y="5455920"/>
              <a:ext cx="3241040" cy="1406525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 userDrawn="1">
              <p:custDataLst>
                <p:tags r:id="rId9"/>
              </p:custDataLst>
            </p:nvPr>
          </p:nvGrpSpPr>
          <p:grpSpPr>
            <a:xfrm>
              <a:off x="11217275" y="-3810"/>
              <a:ext cx="974090" cy="907415"/>
              <a:chOff x="11217275" y="-3810"/>
              <a:chExt cx="974090" cy="907415"/>
            </a:xfrm>
          </p:grpSpPr>
          <p:sp>
            <p:nvSpPr>
              <p:cNvPr id="11" name="矩形 10"/>
              <p:cNvSpPr/>
              <p:nvPr userDrawn="1">
                <p:custDataLst>
                  <p:tags r:id="rId10"/>
                </p:custDataLst>
              </p:nvPr>
            </p:nvSpPr>
            <p:spPr>
              <a:xfrm flipV="1">
                <a:off x="11685270" y="455930"/>
                <a:ext cx="271780" cy="23304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11"/>
                </p:custDataLst>
              </p:nvPr>
            </p:nvSpPr>
            <p:spPr>
              <a:xfrm flipV="1">
                <a:off x="11957685" y="2311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3" name="矩形 12"/>
              <p:cNvSpPr/>
              <p:nvPr userDrawn="1">
                <p:custDataLst>
                  <p:tags r:id="rId12"/>
                </p:custDataLst>
              </p:nvPr>
            </p:nvSpPr>
            <p:spPr>
              <a:xfrm flipV="1">
                <a:off x="11957050" y="66992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4" name="矩形 13"/>
              <p:cNvSpPr/>
              <p:nvPr userDrawn="1">
                <p:custDataLst>
                  <p:tags r:id="rId13"/>
                </p:custDataLst>
              </p:nvPr>
            </p:nvSpPr>
            <p:spPr>
              <a:xfrm flipV="1">
                <a:off x="11450955" y="22923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5" name="矩形 14"/>
              <p:cNvSpPr/>
              <p:nvPr userDrawn="1">
                <p:custDataLst>
                  <p:tags r:id="rId14"/>
                </p:custDataLst>
              </p:nvPr>
            </p:nvSpPr>
            <p:spPr>
              <a:xfrm flipV="1">
                <a:off x="11685270" y="-3810"/>
                <a:ext cx="271780" cy="23304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6" name="矩形 15"/>
              <p:cNvSpPr/>
              <p:nvPr userDrawn="1">
                <p:custDataLst>
                  <p:tags r:id="rId15"/>
                </p:custDataLst>
              </p:nvPr>
            </p:nvSpPr>
            <p:spPr>
              <a:xfrm flipV="1">
                <a:off x="11217275" y="-25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/>
              </a:defRPr>
            </a:lvl1pPr>
            <a:lvl2pPr>
              <a:defRPr sz="1600" baseline="0">
                <a:latin typeface="Arial" panose="020B0604020202020204" pitchFamily="34" charset="0"/>
                <a:ea typeface="微软雅黑"/>
              </a:defRPr>
            </a:lvl2pPr>
            <a:lvl3pPr>
              <a:defRPr sz="1600" baseline="0">
                <a:latin typeface="Arial" panose="020B0604020202020204" pitchFamily="34" charset="0"/>
                <a:ea typeface="微软雅黑"/>
              </a:defRPr>
            </a:lvl3pPr>
            <a:lvl4pPr>
              <a:defRPr sz="1600" baseline="0"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0" y="-3810"/>
            <a:ext cx="12191365" cy="6866255"/>
            <a:chOff x="0" y="-3810"/>
            <a:chExt cx="12191365" cy="6866255"/>
          </a:xfrm>
        </p:grpSpPr>
        <p:pic>
          <p:nvPicPr>
            <p:cNvPr id="11" name="Picture 1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0" y="5455920"/>
              <a:ext cx="3241040" cy="1406525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>
              <p:custDataLst>
                <p:tags r:id="rId11"/>
              </p:custDataLst>
            </p:nvPr>
          </p:nvGrpSpPr>
          <p:grpSpPr>
            <a:xfrm>
              <a:off x="11217275" y="-3810"/>
              <a:ext cx="974090" cy="907415"/>
              <a:chOff x="11217275" y="-3810"/>
              <a:chExt cx="974090" cy="907415"/>
            </a:xfrm>
          </p:grpSpPr>
          <p:sp>
            <p:nvSpPr>
              <p:cNvPr id="13" name="矩形 12"/>
              <p:cNvSpPr/>
              <p:nvPr userDrawn="1">
                <p:custDataLst>
                  <p:tags r:id="rId12"/>
                </p:custDataLst>
              </p:nvPr>
            </p:nvSpPr>
            <p:spPr>
              <a:xfrm flipV="1">
                <a:off x="11685270" y="455930"/>
                <a:ext cx="271780" cy="23304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4" name="矩形 13"/>
              <p:cNvSpPr/>
              <p:nvPr userDrawn="1">
                <p:custDataLst>
                  <p:tags r:id="rId13"/>
                </p:custDataLst>
              </p:nvPr>
            </p:nvSpPr>
            <p:spPr>
              <a:xfrm flipV="1">
                <a:off x="11957685" y="2311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5" name="矩形 14"/>
              <p:cNvSpPr/>
              <p:nvPr userDrawn="1">
                <p:custDataLst>
                  <p:tags r:id="rId14"/>
                </p:custDataLst>
              </p:nvPr>
            </p:nvSpPr>
            <p:spPr>
              <a:xfrm flipV="1">
                <a:off x="11957050" y="66992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6" name="矩形 15"/>
              <p:cNvSpPr/>
              <p:nvPr userDrawn="1">
                <p:custDataLst>
                  <p:tags r:id="rId15"/>
                </p:custDataLst>
              </p:nvPr>
            </p:nvSpPr>
            <p:spPr>
              <a:xfrm flipV="1">
                <a:off x="11450955" y="22923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7" name="矩形 16"/>
              <p:cNvSpPr/>
              <p:nvPr userDrawn="1">
                <p:custDataLst>
                  <p:tags r:id="rId16"/>
                </p:custDataLst>
              </p:nvPr>
            </p:nvSpPr>
            <p:spPr>
              <a:xfrm flipV="1">
                <a:off x="11685270" y="-3810"/>
                <a:ext cx="271780" cy="23304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8" name="矩形 17"/>
              <p:cNvSpPr/>
              <p:nvPr userDrawn="1">
                <p:custDataLst>
                  <p:tags r:id="rId17"/>
                </p:custDataLst>
              </p:nvPr>
            </p:nvSpPr>
            <p:spPr>
              <a:xfrm flipV="1">
                <a:off x="11217275" y="-25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78"/>
          <p:cNvSpPr/>
          <p:nvPr>
            <p:custDataLst>
              <p:tags r:id="rId1"/>
            </p:custDataLst>
          </p:nvPr>
        </p:nvSpPr>
        <p:spPr>
          <a:xfrm>
            <a:off x="4568825" y="6985"/>
            <a:ext cx="7620000" cy="6861810"/>
          </a:xfrm>
          <a:prstGeom prst="rect">
            <a:avLst/>
          </a:prstGeom>
          <a:solidFill>
            <a:schemeClr val="bg2">
              <a:lumMod val="95000"/>
              <a:alpha val="50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lnSpc>
                <a:spcPct val="100000"/>
              </a:lnSpc>
              <a:defRPr sz="3000">
                <a:solidFill>
                  <a:schemeClr val="accent6">
                    <a:hueOff val="-2214564"/>
                    <a:satOff val="-18414"/>
                    <a:lumOff val="-82889"/>
                    <a:alpha val="70145"/>
                  </a:schemeClr>
                </a:solidFill>
              </a:defRPr>
            </a:pPr>
            <a:endParaRPr sz="1500" baseline="0"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pic>
        <p:nvPicPr>
          <p:cNvPr id="7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3123940"/>
            <a:ext cx="8611200" cy="3734060"/>
          </a:xfrm>
          <a:prstGeom prst="rect">
            <a:avLst/>
          </a:prstGeom>
        </p:spPr>
      </p:pic>
      <p:sp>
        <p:nvSpPr>
          <p:cNvPr id="8" name="Shape 1924"/>
          <p:cNvSpPr/>
          <p:nvPr>
            <p:custDataLst>
              <p:tags r:id="rId3"/>
            </p:custDataLst>
          </p:nvPr>
        </p:nvSpPr>
        <p:spPr>
          <a:xfrm>
            <a:off x="9906000" y="6135339"/>
            <a:ext cx="762000" cy="762001"/>
          </a:xfrm>
          <a:prstGeom prst="rect">
            <a:avLst/>
          </a:prstGeom>
          <a:solidFill>
            <a:schemeClr val="accent3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9" name="Shape 1926"/>
          <p:cNvSpPr/>
          <p:nvPr>
            <p:custDataLst>
              <p:tags r:id="rId4"/>
            </p:custDataLst>
          </p:nvPr>
        </p:nvSpPr>
        <p:spPr>
          <a:xfrm>
            <a:off x="10668000" y="6132462"/>
            <a:ext cx="762000" cy="762000"/>
          </a:xfrm>
          <a:prstGeom prst="rect">
            <a:avLst/>
          </a:prstGeom>
          <a:solidFill>
            <a:schemeClr val="accent1">
              <a:alpha val="14998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0" name="Shape 1929"/>
          <p:cNvSpPr/>
          <p:nvPr>
            <p:custDataLst>
              <p:tags r:id="rId5"/>
            </p:custDataLst>
          </p:nvPr>
        </p:nvSpPr>
        <p:spPr>
          <a:xfrm>
            <a:off x="0" y="763439"/>
            <a:ext cx="762001" cy="762000"/>
          </a:xfrm>
          <a:prstGeom prst="rect">
            <a:avLst/>
          </a:prstGeom>
          <a:solidFill>
            <a:schemeClr val="accent5">
              <a:alpha val="4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1" name="Shape 1930"/>
          <p:cNvSpPr/>
          <p:nvPr>
            <p:custDataLst>
              <p:tags r:id="rId6"/>
            </p:custDataLst>
          </p:nvPr>
        </p:nvSpPr>
        <p:spPr>
          <a:xfrm>
            <a:off x="11430001" y="2299690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12" name="Shape 1925"/>
          <p:cNvSpPr/>
          <p:nvPr>
            <p:custDataLst>
              <p:tags r:id="rId7"/>
            </p:custDataLst>
          </p:nvPr>
        </p:nvSpPr>
        <p:spPr>
          <a:xfrm>
            <a:off x="6854382" y="5350617"/>
            <a:ext cx="762000" cy="762000"/>
          </a:xfrm>
          <a:prstGeom prst="rect">
            <a:avLst/>
          </a:prstGeom>
          <a:solidFill>
            <a:schemeClr val="accent6">
              <a:hueOff val="-2214564"/>
              <a:satOff val="-18414"/>
              <a:lumOff val="-82889"/>
              <a:alpha val="2000"/>
            </a:schemeClr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l" defTabSz="410845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000">
                <a:solidFill>
                  <a:srgbClr val="53585F"/>
                </a:solidFill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53585F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0" y="-3810"/>
            <a:ext cx="12191365" cy="6866255"/>
            <a:chOff x="0" y="-3810"/>
            <a:chExt cx="12191365" cy="6866255"/>
          </a:xfrm>
        </p:grpSpPr>
        <p:pic>
          <p:nvPicPr>
            <p:cNvPr id="9" name="Picture 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0" y="5455920"/>
              <a:ext cx="3241040" cy="1406525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 userDrawn="1">
              <p:custDataLst>
                <p:tags r:id="rId9"/>
              </p:custDataLst>
            </p:nvPr>
          </p:nvGrpSpPr>
          <p:grpSpPr>
            <a:xfrm>
              <a:off x="11217275" y="-3810"/>
              <a:ext cx="974090" cy="907415"/>
              <a:chOff x="11217275" y="-3810"/>
              <a:chExt cx="974090" cy="907415"/>
            </a:xfrm>
          </p:grpSpPr>
          <p:sp>
            <p:nvSpPr>
              <p:cNvPr id="11" name="矩形 10"/>
              <p:cNvSpPr/>
              <p:nvPr userDrawn="1">
                <p:custDataLst>
                  <p:tags r:id="rId10"/>
                </p:custDataLst>
              </p:nvPr>
            </p:nvSpPr>
            <p:spPr>
              <a:xfrm flipV="1">
                <a:off x="11685270" y="455930"/>
                <a:ext cx="271780" cy="23304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11"/>
                </p:custDataLst>
              </p:nvPr>
            </p:nvSpPr>
            <p:spPr>
              <a:xfrm flipV="1">
                <a:off x="11957685" y="2311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3" name="矩形 12"/>
              <p:cNvSpPr/>
              <p:nvPr userDrawn="1">
                <p:custDataLst>
                  <p:tags r:id="rId12"/>
                </p:custDataLst>
              </p:nvPr>
            </p:nvSpPr>
            <p:spPr>
              <a:xfrm flipV="1">
                <a:off x="11957050" y="66992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4" name="矩形 13"/>
              <p:cNvSpPr/>
              <p:nvPr userDrawn="1">
                <p:custDataLst>
                  <p:tags r:id="rId13"/>
                </p:custDataLst>
              </p:nvPr>
            </p:nvSpPr>
            <p:spPr>
              <a:xfrm flipV="1">
                <a:off x="11450955" y="22923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5" name="矩形 14"/>
              <p:cNvSpPr/>
              <p:nvPr userDrawn="1">
                <p:custDataLst>
                  <p:tags r:id="rId14"/>
                </p:custDataLst>
              </p:nvPr>
            </p:nvSpPr>
            <p:spPr>
              <a:xfrm flipV="1">
                <a:off x="11685270" y="-3810"/>
                <a:ext cx="271780" cy="23304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6" name="矩形 15"/>
              <p:cNvSpPr/>
              <p:nvPr userDrawn="1">
                <p:custDataLst>
                  <p:tags r:id="rId15"/>
                </p:custDataLst>
              </p:nvPr>
            </p:nvSpPr>
            <p:spPr>
              <a:xfrm flipV="1">
                <a:off x="11217275" y="-25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0" y="-3810"/>
            <a:ext cx="12191365" cy="6866255"/>
            <a:chOff x="0" y="-3810"/>
            <a:chExt cx="12191365" cy="6866255"/>
          </a:xfrm>
        </p:grpSpPr>
        <p:pic>
          <p:nvPicPr>
            <p:cNvPr id="8" name="Picture 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0" y="5455920"/>
              <a:ext cx="3241040" cy="1406525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>
              <p:custDataLst>
                <p:tags r:id="rId8"/>
              </p:custDataLst>
            </p:nvPr>
          </p:nvGrpSpPr>
          <p:grpSpPr>
            <a:xfrm>
              <a:off x="11217275" y="-3810"/>
              <a:ext cx="974090" cy="907415"/>
              <a:chOff x="11217275" y="-3810"/>
              <a:chExt cx="974090" cy="907415"/>
            </a:xfrm>
          </p:grpSpPr>
          <p:sp>
            <p:nvSpPr>
              <p:cNvPr id="10" name="矩形 9"/>
              <p:cNvSpPr/>
              <p:nvPr userDrawn="1">
                <p:custDataLst>
                  <p:tags r:id="rId9"/>
                </p:custDataLst>
              </p:nvPr>
            </p:nvSpPr>
            <p:spPr>
              <a:xfrm flipV="1">
                <a:off x="11685270" y="455930"/>
                <a:ext cx="271780" cy="23304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1" name="矩形 10"/>
              <p:cNvSpPr/>
              <p:nvPr userDrawn="1">
                <p:custDataLst>
                  <p:tags r:id="rId10"/>
                </p:custDataLst>
              </p:nvPr>
            </p:nvSpPr>
            <p:spPr>
              <a:xfrm flipV="1">
                <a:off x="11957685" y="2311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2" name="矩形 11"/>
              <p:cNvSpPr/>
              <p:nvPr userDrawn="1">
                <p:custDataLst>
                  <p:tags r:id="rId11"/>
                </p:custDataLst>
              </p:nvPr>
            </p:nvSpPr>
            <p:spPr>
              <a:xfrm flipV="1">
                <a:off x="11957050" y="66992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3" name="矩形 12"/>
              <p:cNvSpPr/>
              <p:nvPr userDrawn="1">
                <p:custDataLst>
                  <p:tags r:id="rId12"/>
                </p:custDataLst>
              </p:nvPr>
            </p:nvSpPr>
            <p:spPr>
              <a:xfrm flipV="1">
                <a:off x="11450955" y="229235"/>
                <a:ext cx="234315" cy="23368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4" name="矩形 13"/>
              <p:cNvSpPr/>
              <p:nvPr userDrawn="1">
                <p:custDataLst>
                  <p:tags r:id="rId13"/>
                </p:custDataLst>
              </p:nvPr>
            </p:nvSpPr>
            <p:spPr>
              <a:xfrm flipV="1">
                <a:off x="11685270" y="-3810"/>
                <a:ext cx="271780" cy="23304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  <p:sp>
            <p:nvSpPr>
              <p:cNvPr id="15" name="矩形 14"/>
              <p:cNvSpPr/>
              <p:nvPr userDrawn="1">
                <p:custDataLst>
                  <p:tags r:id="rId14"/>
                </p:custDataLst>
              </p:nvPr>
            </p:nvSpPr>
            <p:spPr>
              <a:xfrm flipV="1">
                <a:off x="11217275" y="-2540"/>
                <a:ext cx="233680" cy="23368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微软雅黑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tags" Target="../tags/tag243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5" Type="http://schemas.openxmlformats.org/officeDocument/2006/relationships/tags" Target="../tags/tag247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tags" Target="../tags/tag242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24" Type="http://schemas.openxmlformats.org/officeDocument/2006/relationships/tags" Target="../tags/tag246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tags" Target="../tags/tag245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tags" Target="../tags/tag2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398.xml"/><Relationship Id="rId1" Type="http://schemas.openxmlformats.org/officeDocument/2006/relationships/tags" Target="../tags/tag397.xml"/><Relationship Id="rId4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48.xml"/><Relationship Id="rId7" Type="http://schemas.openxmlformats.org/officeDocument/2006/relationships/slideLayout" Target="../slideLayouts/slideLayout20.xml"/><Relationship Id="rId2" Type="http://schemas.openxmlformats.org/officeDocument/2006/relationships/tags" Target="../tags/tag447.xml"/><Relationship Id="rId1" Type="http://schemas.openxmlformats.org/officeDocument/2006/relationships/tags" Target="../tags/tag446.xml"/><Relationship Id="rId6" Type="http://schemas.openxmlformats.org/officeDocument/2006/relationships/tags" Target="../tags/tag451.xml"/><Relationship Id="rId5" Type="http://schemas.openxmlformats.org/officeDocument/2006/relationships/tags" Target="../tags/tag450.xml"/><Relationship Id="rId4" Type="http://schemas.openxmlformats.org/officeDocument/2006/relationships/tags" Target="../tags/tag44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" Type="http://schemas.openxmlformats.org/officeDocument/2006/relationships/tags" Target="../tags/tag452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0.xml"/><Relationship Id="rId4" Type="http://schemas.openxmlformats.org/officeDocument/2006/relationships/tags" Target="../tags/tag45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" Type="http://schemas.openxmlformats.org/officeDocument/2006/relationships/tags" Target="../tags/tag456.xml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" Type="http://schemas.openxmlformats.org/officeDocument/2006/relationships/tags" Target="../tags/tag459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0.xml"/><Relationship Id="rId4" Type="http://schemas.openxmlformats.org/officeDocument/2006/relationships/tags" Target="../tags/tag4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464.xml"/><Relationship Id="rId1" Type="http://schemas.openxmlformats.org/officeDocument/2006/relationships/tags" Target="../tags/tag46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67.xml"/><Relationship Id="rId7" Type="http://schemas.openxmlformats.org/officeDocument/2006/relationships/image" Target="../media/image26.png"/><Relationship Id="rId2" Type="http://schemas.openxmlformats.org/officeDocument/2006/relationships/tags" Target="../tags/tag466.xml"/><Relationship Id="rId1" Type="http://schemas.openxmlformats.org/officeDocument/2006/relationships/tags" Target="../tags/tag465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0.xml"/><Relationship Id="rId4" Type="http://schemas.openxmlformats.org/officeDocument/2006/relationships/tags" Target="../tags/tag4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99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20.xml"/><Relationship Id="rId4" Type="http://schemas.openxmlformats.org/officeDocument/2006/relationships/tags" Target="../tags/tag40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405.xml"/><Relationship Id="rId1" Type="http://schemas.openxmlformats.org/officeDocument/2006/relationships/tags" Target="../tags/tag404.xml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" Type="http://schemas.openxmlformats.org/officeDocument/2006/relationships/tags" Target="../tags/tag406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20.xml"/><Relationship Id="rId4" Type="http://schemas.openxmlformats.org/officeDocument/2006/relationships/tags" Target="../tags/tag40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" Type="http://schemas.openxmlformats.org/officeDocument/2006/relationships/tags" Target="../tags/tag410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20.xml"/><Relationship Id="rId4" Type="http://schemas.openxmlformats.org/officeDocument/2006/relationships/tags" Target="../tags/tag4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tags" Target="../tags/tag416.xml"/><Relationship Id="rId7" Type="http://schemas.openxmlformats.org/officeDocument/2006/relationships/tags" Target="../tags/tag420.xml"/><Relationship Id="rId2" Type="http://schemas.openxmlformats.org/officeDocument/2006/relationships/tags" Target="../tags/tag415.xml"/><Relationship Id="rId1" Type="http://schemas.openxmlformats.org/officeDocument/2006/relationships/tags" Target="../tags/tag414.xml"/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28.xml"/><Relationship Id="rId3" Type="http://schemas.openxmlformats.org/officeDocument/2006/relationships/tags" Target="../tags/tag423.xml"/><Relationship Id="rId7" Type="http://schemas.openxmlformats.org/officeDocument/2006/relationships/tags" Target="../tags/tag427.xml"/><Relationship Id="rId2" Type="http://schemas.openxmlformats.org/officeDocument/2006/relationships/tags" Target="../tags/tag422.xml"/><Relationship Id="rId1" Type="http://schemas.openxmlformats.org/officeDocument/2006/relationships/tags" Target="../tags/tag421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10" Type="http://schemas.openxmlformats.org/officeDocument/2006/relationships/image" Target="../media/image25.png"/><Relationship Id="rId4" Type="http://schemas.openxmlformats.org/officeDocument/2006/relationships/tags" Target="../tags/tag424.xml"/><Relationship Id="rId9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36.xml"/><Relationship Id="rId13" Type="http://schemas.openxmlformats.org/officeDocument/2006/relationships/tags" Target="../tags/tag441.xml"/><Relationship Id="rId18" Type="http://schemas.openxmlformats.org/officeDocument/2006/relationships/slideLayout" Target="../slideLayouts/slideLayout20.xml"/><Relationship Id="rId3" Type="http://schemas.openxmlformats.org/officeDocument/2006/relationships/tags" Target="../tags/tag431.xml"/><Relationship Id="rId7" Type="http://schemas.openxmlformats.org/officeDocument/2006/relationships/tags" Target="../tags/tag435.xml"/><Relationship Id="rId12" Type="http://schemas.openxmlformats.org/officeDocument/2006/relationships/tags" Target="../tags/tag440.xml"/><Relationship Id="rId17" Type="http://schemas.openxmlformats.org/officeDocument/2006/relationships/tags" Target="../tags/tag445.xml"/><Relationship Id="rId2" Type="http://schemas.openxmlformats.org/officeDocument/2006/relationships/tags" Target="../tags/tag430.xml"/><Relationship Id="rId16" Type="http://schemas.openxmlformats.org/officeDocument/2006/relationships/tags" Target="../tags/tag444.xml"/><Relationship Id="rId1" Type="http://schemas.openxmlformats.org/officeDocument/2006/relationships/tags" Target="../tags/tag429.xml"/><Relationship Id="rId6" Type="http://schemas.openxmlformats.org/officeDocument/2006/relationships/tags" Target="../tags/tag434.xml"/><Relationship Id="rId11" Type="http://schemas.openxmlformats.org/officeDocument/2006/relationships/tags" Target="../tags/tag439.xml"/><Relationship Id="rId5" Type="http://schemas.openxmlformats.org/officeDocument/2006/relationships/tags" Target="../tags/tag433.xml"/><Relationship Id="rId15" Type="http://schemas.openxmlformats.org/officeDocument/2006/relationships/tags" Target="../tags/tag443.xml"/><Relationship Id="rId10" Type="http://schemas.openxmlformats.org/officeDocument/2006/relationships/tags" Target="../tags/tag438.xml"/><Relationship Id="rId4" Type="http://schemas.openxmlformats.org/officeDocument/2006/relationships/tags" Target="../tags/tag432.xml"/><Relationship Id="rId9" Type="http://schemas.openxmlformats.org/officeDocument/2006/relationships/tags" Target="../tags/tag437.xml"/><Relationship Id="rId14" Type="http://schemas.openxmlformats.org/officeDocument/2006/relationships/tags" Target="../tags/tag4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view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-20320"/>
            <a:ext cx="12189460" cy="68783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12143740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故方其盛也，</a:t>
            </a:r>
            <a:r>
              <a:rPr lang="zh-CN" altLang="en-US" sz="3600" b="1">
                <a:solidFill>
                  <a:srgbClr val="0070C0"/>
                </a:solidFill>
              </a:rPr>
              <a:t>举</a:t>
            </a:r>
            <a:r>
              <a:rPr lang="zh-CN" altLang="en-US" sz="3600" b="1">
                <a:solidFill>
                  <a:srgbClr val="FF0000"/>
                </a:solidFill>
              </a:rPr>
              <a:t>天下之豪杰，莫能与之争；及其衰也，数十伶人困之，而身死国灭，</a:t>
            </a:r>
            <a:r>
              <a:rPr lang="zh-CN" altLang="en-US" sz="3600" b="1">
                <a:solidFill>
                  <a:srgbClr val="0070C0"/>
                </a:solidFill>
              </a:rPr>
              <a:t>为</a:t>
            </a:r>
            <a:r>
              <a:rPr lang="zh-CN" altLang="en-US" sz="3600" b="1">
                <a:solidFill>
                  <a:srgbClr val="FF0000"/>
                </a:solidFill>
              </a:rPr>
              <a:t>天下笑。夫祸患常积于</a:t>
            </a:r>
            <a:r>
              <a:rPr lang="zh-CN" altLang="en-US" sz="3600" b="1">
                <a:solidFill>
                  <a:srgbClr val="0070C0"/>
                </a:solidFill>
              </a:rPr>
              <a:t>忽微</a:t>
            </a:r>
            <a:r>
              <a:rPr lang="zh-CN" altLang="en-US" sz="3600" b="1">
                <a:solidFill>
                  <a:srgbClr val="FF0000"/>
                </a:solidFill>
              </a:rPr>
              <a:t>，而智勇多困于</a:t>
            </a:r>
            <a:r>
              <a:rPr lang="zh-CN" altLang="en-US" sz="3600" b="1">
                <a:solidFill>
                  <a:srgbClr val="0070C0"/>
                </a:solidFill>
              </a:rPr>
              <a:t>所溺</a:t>
            </a:r>
            <a:r>
              <a:rPr lang="zh-CN" altLang="en-US" sz="3600" b="1">
                <a:solidFill>
                  <a:srgbClr val="FF0000"/>
                </a:solidFill>
              </a:rPr>
              <a:t>，岂独伶人也哉！作《伶官传》。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翻译：因此，当他兴盛时，普天下的豪杰，没有谁能和他相争；到他衰败时，数十个乐官就把他困住，最后身死国灭，被天下人耻笑。祸患常常是由一点一滴极小的错误积累而酿成的，纵使是聪明有才能和英勇果敢的人，也多半沉溺于某种爱好之中，受其迷惑而结果陷于困穷，难道只有乐工（是所溺的成分）吗？于是作《伶官传》。</a:t>
            </a:r>
          </a:p>
          <a:p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>
            <p:custDataLst>
              <p:tags r:id="rId3"/>
            </p:custDataLst>
          </p:nvPr>
        </p:nvSpPr>
        <p:spPr>
          <a:xfrm>
            <a:off x="774065" y="283210"/>
            <a:ext cx="1926590" cy="611505"/>
          </a:xfrm>
          <a:prstGeom prst="wedgeRectCallout">
            <a:avLst>
              <a:gd name="adj1" fmla="val 55141"/>
              <a:gd name="adj2" fmla="val 10981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全，整个</a:t>
            </a:r>
            <a:r>
              <a:rPr lang="zh-CN" altLang="en-US"/>
              <a:t>。</a:t>
            </a:r>
          </a:p>
        </p:txBody>
      </p:sp>
      <p:sp>
        <p:nvSpPr>
          <p:cNvPr id="4" name="矩形标注 3"/>
          <p:cNvSpPr/>
          <p:nvPr>
            <p:custDataLst>
              <p:tags r:id="rId4"/>
            </p:custDataLst>
          </p:nvPr>
        </p:nvSpPr>
        <p:spPr>
          <a:xfrm>
            <a:off x="4839970" y="0"/>
            <a:ext cx="914400" cy="611505"/>
          </a:xfrm>
          <a:prstGeom prst="wedgeRectCallout">
            <a:avLst>
              <a:gd name="adj1" fmla="val 12638"/>
              <a:gd name="adj2" fmla="val 20441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被</a:t>
            </a:r>
          </a:p>
        </p:txBody>
      </p:sp>
      <p:sp>
        <p:nvSpPr>
          <p:cNvPr id="5" name="矩形标注 4"/>
          <p:cNvSpPr/>
          <p:nvPr>
            <p:custDataLst>
              <p:tags r:id="rId5"/>
            </p:custDataLst>
          </p:nvPr>
        </p:nvSpPr>
        <p:spPr>
          <a:xfrm>
            <a:off x="6593205" y="2771140"/>
            <a:ext cx="4886325" cy="611505"/>
          </a:xfrm>
          <a:prstGeom prst="wedgeRectCallout">
            <a:avLst>
              <a:gd name="adj1" fmla="val 22587"/>
              <a:gd name="adj2" fmla="val -1585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极小的事。忽，一寸的十万分之一。微，一寸的百万分之一。</a:t>
            </a:r>
          </a:p>
        </p:txBody>
      </p:sp>
      <p:sp>
        <p:nvSpPr>
          <p:cNvPr id="6" name="矩形标注 5"/>
          <p:cNvSpPr/>
          <p:nvPr>
            <p:custDataLst>
              <p:tags r:id="rId6"/>
            </p:custDataLst>
          </p:nvPr>
        </p:nvSpPr>
        <p:spPr>
          <a:xfrm>
            <a:off x="788670" y="2771140"/>
            <a:ext cx="4965700" cy="736600"/>
          </a:xfrm>
          <a:prstGeom prst="wedgeRectCallout">
            <a:avLst>
              <a:gd name="adj1" fmla="val -14219"/>
              <a:gd name="adj2" fmla="val -739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所溺爱的人或物。溺，沉湎，无节制。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0790555" y="421005"/>
            <a:ext cx="1013460" cy="5245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重 点 剖 析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15290" y="301625"/>
            <a:ext cx="953833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</a:t>
            </a:r>
            <a:r>
              <a:rPr lang="zh-CN" altLang="en-US" sz="3600" b="1">
                <a:solidFill>
                  <a:srgbClr val="FF0000"/>
                </a:solidFill>
              </a:rPr>
              <a:t>、为了证明中心论点，作者采取了什么论据？采取了什么论证方法？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论据：庄宗得天下、失天下的史实。</a:t>
            </a:r>
          </a:p>
          <a:p>
            <a:r>
              <a:rPr lang="zh-CN" altLang="en-US" sz="3600" b="1">
                <a:solidFill>
                  <a:srgbClr val="FF0000"/>
                </a:solidFill>
              </a:rPr>
              <a:t>论证方式：正反对比。拿庄宗得天下时的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壮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</a:rPr>
              <a:t>和失天下时的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衰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</a:rPr>
              <a:t>对比。</a:t>
            </a:r>
          </a:p>
          <a:p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zh-CN" altLang="en-US" sz="3600" b="1">
                <a:solidFill>
                  <a:srgbClr val="FF0000"/>
                </a:solidFill>
              </a:rPr>
              <a:t>、欧阳修从庄宗得成败中的得出了哪些历史教训？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Calibri"/>
              </a:rPr>
              <a:t>①满招损，谦得益；②忧劳可以兴国，逸豫可以亡身；③夫祸患常积于忽微，而智勇多困于所溺。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54260" y="5666740"/>
            <a:ext cx="2237740" cy="11912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93040" y="318135"/>
            <a:ext cx="115830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3</a:t>
            </a:r>
            <a:r>
              <a:rPr lang="zh-CN" altLang="en-US" sz="3200" b="1">
                <a:solidFill>
                  <a:srgbClr val="FF0000"/>
                </a:solidFill>
              </a:rPr>
              <a:t>、结尾一句</a:t>
            </a:r>
            <a:r>
              <a:rPr lang="en-US" altLang="zh-CN" sz="3200" b="1">
                <a:solidFill>
                  <a:srgbClr val="FF0000"/>
                </a:solidFill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夫祸患常积于忽微，而智勇多困于所溺，岂独伶人也哉！</a:t>
            </a:r>
            <a:r>
              <a:rPr lang="en-US" altLang="zh-CN" sz="3200" b="1">
                <a:solidFill>
                  <a:srgbClr val="FF0000"/>
                </a:solidFill>
              </a:rPr>
              <a:t>”</a:t>
            </a:r>
            <a:r>
              <a:rPr lang="zh-CN" altLang="en-US" sz="3200" b="1">
                <a:solidFill>
                  <a:srgbClr val="FF0000"/>
                </a:solidFill>
              </a:rPr>
              <a:t>有何作用？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Calibri"/>
              </a:rPr>
              <a:t>①引人深思，升华主题。强调能使人逸豫亡身的不仅限于溺爱伶人，如果小看</a:t>
            </a:r>
            <a:r>
              <a:rPr lang="en-US" altLang="zh-CN" sz="3200" b="1">
                <a:solidFill>
                  <a:srgbClr val="FF0000"/>
                </a:solidFill>
                <a:latin typeface="Calibri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Calibri"/>
              </a:rPr>
              <a:t>忽微</a:t>
            </a:r>
            <a:r>
              <a:rPr lang="en-US" altLang="zh-CN" sz="3200" b="1">
                <a:solidFill>
                  <a:srgbClr val="FF0000"/>
                </a:solidFill>
                <a:latin typeface="Calibri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Calibri"/>
              </a:rPr>
              <a:t>，沉溺于声色犬马，忘记忧劳兴国的道理，同样会导致身死国灭的下场；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Calibri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Calibri"/>
                <a:sym typeface="+mn-ea"/>
              </a:rPr>
              <a:t>借古讽今。告诫北宋统治者不要忘记历史教训，要力诫骄奢，防微杜渐，励精图治。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42805" y="5378450"/>
            <a:ext cx="2183130" cy="1346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78765" y="151765"/>
            <a:ext cx="976820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                               </a:t>
            </a:r>
            <a:r>
              <a:rPr lang="zh-CN" altLang="en-US" sz="2800" b="1">
                <a:solidFill>
                  <a:srgbClr val="FF0000"/>
                </a:solidFill>
              </a:rPr>
              <a:t>常 存 忧 患 之 心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古人有云：“生于忧患，死于安乐。”直至今日，这句话仍为一句至理名言，为世人传承。而又有谁能真正做到。不少人凭借一己之长，便高枕无忧，安于享乐，毫无忧患之心，这往往是自取灭亡。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　　古有神童仲永，写字作诗信手拈来，一时人们争相求之，而其父却毫无忧患之心，以仲永之诗作换取银两，而“不使学”，其年长，才气渐减，“不能称前之所闻”，及其成人，“泯然众人矣”。可见，上天赐予仲永常人之不及的聪慧，而他和他的父亲却没有任何忧患意识，最终跌倒在自己的优势上。</a:t>
            </a: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　　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　　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678160" y="361950"/>
            <a:ext cx="1198245" cy="5532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</a:rPr>
              <a:t>链 接 高 考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50450" y="5346065"/>
            <a:ext cx="2241550" cy="12306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65125" y="363855"/>
            <a:ext cx="11482705" cy="640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　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反之，一代至圣孔仲尼，生来为常人，无任何优势，并且要面对家族没落的现实，而他却勤奋刻苦，博览群书，周游列国以求教，以“学无止境”勉励自我。他深知上天没有赐予他任何多于常人的优势，于是常常自勉，见贤思齐，“学而时习之”，学思并存之理长存于心。那一根根燃尽的蜡烛，那一个个漫漫长夜，那一页页翻过的竹简，造就了“前无古人，后无来者”的千古一人：孔子。</a:t>
            </a:r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　　然而，忧患之心不仅是对个人的告诫，更是治国之道。</a:t>
            </a:r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　　清朝无疑是缺乏忧患意识的典型。清朝前期的“康、雍、乾”盛世，使之过于自满，自以为天朝上国，以为有先天优势，便可将“蛮夷”之国踩在脚底。但梦总是要醒的，西洋火炮的一声巨响震碎了清政府的美梦。软弱无能的清政府将辽阔疆土拱手相让，闭关锁国将大好河山毁于一旦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44780" y="118745"/>
            <a:ext cx="1190307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今日之中国，今日之青年，如不存忧患意识于心，又如何能长存，只怕又会步入清朝的后尘。唐宋八大家之一苏轼便心存忧患意识。虽然他在诗作方面已大有成就，成为宋词豪放派代表，他却没有就此止步，又在书法绘画方面刻苦钻研，废寝忘食，不舍昼夜，将竹画得栩栩如生，达到“胸有成竹”的地步。王羲之亦是,即使书法已经炉火纯青，但他仍不断练习，将家中的一谭清水染为墨色，最终达到“入木三分”的境界，不懈的追求与勤奋练习使他成为千古书法大家，其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天下第一行书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《兰亭序》，引无数风骚瞻仰求之，后人晚辈望尘莫及。</a:t>
            </a: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“生于忧患，死于安乐”，面对劣势，我们总是小心翼翼，唯恐出现差错；而面对优势，我们往往自以为是，忘乎所以，最终跌倒在自己的优势上。</a:t>
            </a:r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　　人生之路漫漫，吾辈应常存忧患之心，进而上下求索。</a:t>
            </a:r>
          </a:p>
          <a:p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21240" y="5349875"/>
            <a:ext cx="2270760" cy="1360170"/>
          </a:xfrm>
          <a:prstGeom prst="rect">
            <a:avLst/>
          </a:prstGeom>
        </p:spPr>
      </p:pic>
      <p:pic>
        <p:nvPicPr>
          <p:cNvPr id="4" name="New picture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328400" y="12687300"/>
            <a:ext cx="330200" cy="2413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alpha val="8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001.今日头条-李存勖：前半生英雄盖世，后半生死境凄凉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370" y="0"/>
            <a:ext cx="12152630" cy="68802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763460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这就是庄宗，一个让人一言难尽的乱世英雄。军事上英明果敢，政治上荒唐低能；前期锐意进取，后期荒淫误国。与将士一起夺天下，却与伶人一起治天下。视治理天下如同儿戏，自编自导了一幕历史的悲喜剧，给后人留下了无尽的感慨。欧阳修的《五代史伶官传序》就是其中的一篇佳作。</a:t>
            </a:r>
          </a:p>
        </p:txBody>
      </p:sp>
      <p:pic>
        <p:nvPicPr>
          <p:cNvPr id="5" name="图片 4" descr="0df1-hawmauc206138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74635" y="635"/>
            <a:ext cx="4317365" cy="68814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view (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2385" y="0"/>
            <a:ext cx="12224385" cy="68414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10440035" cy="655447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欧阳修(1007─1072)，北宋著名文学家、史学家。字永叔，号醉翁，晚年又号六一居士，卒谥“永忠”。北宋吉州永丰(江西永丰)人，官至枢密副史，参知政事。在政治上，他早年支持以范仲淹为代表的改革派，旗帜鲜明，曾就范仲淹被黜事，上书斥责谏官高若纳趋炎附势，不敢主持正义，因而遭到贬谪。晚年思想渐趋保守，反对王安石变法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欧阳修在我国文学史上有重要的地位。他是北宋中叶文坛的领袖，对北宋诗文改革作出了卓越的贡献。他的创作，在诗词散文方面都有成就，以散文最为突出。他的文章，含蓄委婉，平易自然，各类文章又各有其独到之处。例如他的记事文往往运用精炼的形象化的语言，生动地表现人物的活动或山水的景色，并将叙事，写景，抒情，议论融为一体；他的史论文常常充满激情，选择不同时代的类似史实作适当比较，经过反复论证，最后自然而然地得出切合现实的经验教训。著有《欧阳文忠公文集》《新五代史》等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778490" y="79375"/>
            <a:ext cx="1413510" cy="6699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</a:rPr>
              <a:t>作 者 简 介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4625" y="5469890"/>
            <a:ext cx="1857375" cy="10845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0" y="398780"/>
            <a:ext cx="93770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课文选自《新五代史•伶官传》。《伶官传》记叙了后唐庄宗李存 (x ) 宠幸的伶官(伶人──乐工，伶人做了官称为伶官)景进、史彦琼、郭门高等人败政乱国的史实。按照《新五代史》的编写体例，多数传文的开头都有一段序论，用来表述作者对所记史实的感想和议论。《伶官传》的开头也有这样一段序论，由于写得比较出色，因此，后代有人让它独立成篇，编入古文选本，同时又加上一个标题，叫《五代史伶官传序》或简称《伶官传序》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231755" y="41275"/>
            <a:ext cx="1659890" cy="6816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</a:rPr>
              <a:t>题 目 解 说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76260" y="5499735"/>
            <a:ext cx="2055495" cy="13582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817245"/>
            <a:ext cx="99745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</a:rPr>
              <a:t>呜呼</a:t>
            </a:r>
            <a:r>
              <a:rPr lang="zh-CN" altLang="en-US" sz="3600" b="1">
                <a:solidFill>
                  <a:srgbClr val="FF0000"/>
                </a:solidFill>
              </a:rPr>
              <a:t>！盛衰之理，虽曰天命，</a:t>
            </a:r>
            <a:r>
              <a:rPr lang="zh-CN" altLang="en-US" sz="3600" b="1">
                <a:solidFill>
                  <a:srgbClr val="0070C0"/>
                </a:solidFill>
              </a:rPr>
              <a:t>岂</a:t>
            </a:r>
            <a:r>
              <a:rPr lang="zh-CN" altLang="en-US" sz="3600" b="1">
                <a:solidFill>
                  <a:srgbClr val="FF0000"/>
                </a:solidFill>
              </a:rPr>
              <a:t>非人事哉！</a:t>
            </a:r>
            <a:r>
              <a:rPr lang="zh-CN" altLang="en-US" sz="3600" b="1">
                <a:solidFill>
                  <a:srgbClr val="0070C0"/>
                </a:solidFill>
              </a:rPr>
              <a:t>原</a:t>
            </a:r>
            <a:r>
              <a:rPr lang="zh-CN" altLang="en-US" sz="3600" b="1">
                <a:solidFill>
                  <a:srgbClr val="FF0000"/>
                </a:solidFill>
              </a:rPr>
              <a:t>庄宗之所以得天下，与其所以失之者，可以知之矣。</a:t>
            </a:r>
          </a:p>
          <a:p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翻译：唉！盛衰的道理，虽说是天命决定的，难道说不是人事造成的吗？推究庄宗所以取得天下，与他所以失去天下的原因，就可以明白了。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182860" y="111125"/>
            <a:ext cx="1952625" cy="6635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500" b="1">
                <a:solidFill>
                  <a:srgbClr val="FF0000"/>
                </a:solidFill>
              </a:rPr>
              <a:t>全文精读</a:t>
            </a:r>
          </a:p>
        </p:txBody>
      </p:sp>
      <p:sp>
        <p:nvSpPr>
          <p:cNvPr id="6" name="矩形标注 5"/>
          <p:cNvSpPr/>
          <p:nvPr>
            <p:custDataLst>
              <p:tags r:id="rId4"/>
            </p:custDataLst>
          </p:nvPr>
        </p:nvSpPr>
        <p:spPr>
          <a:xfrm>
            <a:off x="451485" y="111125"/>
            <a:ext cx="1508760" cy="611505"/>
          </a:xfrm>
          <a:prstGeom prst="wedgeRectCallout">
            <a:avLst>
              <a:gd name="adj1" fmla="val -27230"/>
              <a:gd name="adj2" fmla="val 8354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唉！</a:t>
            </a:r>
          </a:p>
        </p:txBody>
      </p:sp>
      <p:sp>
        <p:nvSpPr>
          <p:cNvPr id="7" name="矩形标注 6"/>
          <p:cNvSpPr/>
          <p:nvPr>
            <p:custDataLst>
              <p:tags r:id="rId5"/>
            </p:custDataLst>
          </p:nvPr>
        </p:nvSpPr>
        <p:spPr>
          <a:xfrm>
            <a:off x="5872480" y="111125"/>
            <a:ext cx="1203325" cy="611505"/>
          </a:xfrm>
          <a:prstGeom prst="wedgeRectCallout">
            <a:avLst>
              <a:gd name="adj1" fmla="val -18126"/>
              <a:gd name="adj2" fmla="val 7824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难道</a:t>
            </a:r>
          </a:p>
        </p:txBody>
      </p:sp>
      <p:sp>
        <p:nvSpPr>
          <p:cNvPr id="8" name="矩形标注 7"/>
          <p:cNvSpPr/>
          <p:nvPr>
            <p:custDataLst>
              <p:tags r:id="rId6"/>
            </p:custDataLst>
          </p:nvPr>
        </p:nvSpPr>
        <p:spPr>
          <a:xfrm>
            <a:off x="7789545" y="205740"/>
            <a:ext cx="2185035" cy="611505"/>
          </a:xfrm>
          <a:prstGeom prst="wedgeRectCallout">
            <a:avLst>
              <a:gd name="adj1" fmla="val -217"/>
              <a:gd name="adj2" fmla="val 9922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推其根本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207250" y="4744720"/>
            <a:ext cx="2615565" cy="17494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0" y="594360"/>
            <a:ext cx="1220660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世言晋王之将终也，以三矢赐庄宗而告之曰：“梁，吾仇也；燕王，吾所立；契丹与吾约为兄弟；而皆背晋以归梁。此三者，吾遗恨也。与尔三矢，尔</a:t>
            </a:r>
            <a:r>
              <a:rPr lang="zh-CN" altLang="en-US" sz="2800" b="1">
                <a:solidFill>
                  <a:srgbClr val="0070C0"/>
                </a:solidFill>
              </a:rPr>
              <a:t>其</a:t>
            </a:r>
            <a:r>
              <a:rPr lang="zh-CN" altLang="en-US" sz="2800" b="1">
                <a:solidFill>
                  <a:srgbClr val="FF0000"/>
                </a:solidFill>
              </a:rPr>
              <a:t>无忘</a:t>
            </a:r>
            <a:r>
              <a:rPr lang="zh-CN" altLang="en-US" sz="2800" b="1">
                <a:solidFill>
                  <a:srgbClr val="0070C0"/>
                </a:solidFill>
              </a:rPr>
              <a:t>乃</a:t>
            </a:r>
            <a:r>
              <a:rPr lang="zh-CN" altLang="en-US" sz="2800" b="1">
                <a:solidFill>
                  <a:srgbClr val="FF0000"/>
                </a:solidFill>
              </a:rPr>
              <a:t>父之志！”庄宗受而藏之于</a:t>
            </a:r>
            <a:r>
              <a:rPr lang="zh-CN" altLang="en-US" sz="2800" b="1">
                <a:solidFill>
                  <a:srgbClr val="0070C0"/>
                </a:solidFill>
              </a:rPr>
              <a:t>庙</a:t>
            </a:r>
            <a:r>
              <a:rPr lang="zh-CN" altLang="en-US" sz="2800" b="1">
                <a:solidFill>
                  <a:srgbClr val="FF0000"/>
                </a:solidFill>
              </a:rPr>
              <a:t>。其后用兵，则遣</a:t>
            </a:r>
            <a:r>
              <a:rPr lang="zh-CN" altLang="en-US" sz="2800" b="1">
                <a:solidFill>
                  <a:srgbClr val="0070C0"/>
                </a:solidFill>
              </a:rPr>
              <a:t>从事</a:t>
            </a:r>
            <a:r>
              <a:rPr lang="zh-CN" altLang="en-US" sz="2800" b="1">
                <a:solidFill>
                  <a:srgbClr val="FF0000"/>
                </a:solidFill>
              </a:rPr>
              <a:t>以一</a:t>
            </a:r>
            <a:r>
              <a:rPr lang="zh-CN" altLang="en-US" sz="2800" b="1">
                <a:solidFill>
                  <a:srgbClr val="0070C0"/>
                </a:solidFill>
              </a:rPr>
              <a:t>少牢</a:t>
            </a:r>
            <a:r>
              <a:rPr lang="zh-CN" altLang="en-US" sz="2800" b="1">
                <a:solidFill>
                  <a:srgbClr val="FF0000"/>
                </a:solidFill>
              </a:rPr>
              <a:t>告庙，请其矢，盛以锦囊，负而前驱，及凯旋而纳之。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翻译：世人传说晋王临死时，把三枝箭赐给庄宗，并告诉他说：“梁国是我的仇敌，燕王是我推立的，契丹与我约为兄弟，可是后来都背叛我去投靠了梁。这三件事是我的遗恨。交给你三枝箭，你不要忘记你父亲报仇的志向。”庄宗受箭收藏在祖庙。以后庄宗出兵打仗，便派手下的随从官员，用猪羊去祭告祖先，从宗庙里恭敬地取出箭来，装在漂亮的丝织口袋里，使人背着在军前开路，等打了胜仗回来，仍旧把箭收进宗庙。</a:t>
            </a:r>
          </a:p>
        </p:txBody>
      </p:sp>
      <p:sp>
        <p:nvSpPr>
          <p:cNvPr id="3" name="矩形标注 2"/>
          <p:cNvSpPr/>
          <p:nvPr>
            <p:custDataLst>
              <p:tags r:id="rId3"/>
            </p:custDataLst>
          </p:nvPr>
        </p:nvSpPr>
        <p:spPr>
          <a:xfrm>
            <a:off x="10104120" y="127000"/>
            <a:ext cx="2087880" cy="611505"/>
          </a:xfrm>
          <a:prstGeom prst="wedgeRectCallout">
            <a:avLst>
              <a:gd name="adj1" fmla="val 16149"/>
              <a:gd name="adj2" fmla="val 11490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副词，表祈使语气，一定。</a:t>
            </a:r>
          </a:p>
        </p:txBody>
      </p:sp>
      <p:sp>
        <p:nvSpPr>
          <p:cNvPr id="4" name="矩形标注 3"/>
          <p:cNvSpPr/>
          <p:nvPr>
            <p:custDataLst>
              <p:tags r:id="rId4"/>
            </p:custDataLst>
          </p:nvPr>
        </p:nvSpPr>
        <p:spPr>
          <a:xfrm>
            <a:off x="5116830" y="0"/>
            <a:ext cx="4804410" cy="611505"/>
          </a:xfrm>
          <a:prstGeom prst="wedgeRectCallout">
            <a:avLst>
              <a:gd name="adj1" fmla="val 57150"/>
              <a:gd name="adj2" fmla="val 1887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古代祭祀用牛、羊、猪各一头，叫</a:t>
            </a:r>
            <a:r>
              <a:rPr lang="en-US" altLang="zh-CN" sz="2000"/>
              <a:t>“</a:t>
            </a:r>
            <a:r>
              <a:rPr lang="zh-CN" altLang="en-US" sz="2000"/>
              <a:t>太牢</a:t>
            </a:r>
            <a:r>
              <a:rPr lang="en-US" altLang="zh-CN" sz="2000"/>
              <a:t>”</a:t>
            </a:r>
            <a:r>
              <a:rPr lang="zh-CN" altLang="en-US" sz="2000"/>
              <a:t>。羊、猪各一，叫</a:t>
            </a:r>
            <a:r>
              <a:rPr lang="en-US" altLang="zh-CN" sz="2000"/>
              <a:t>“</a:t>
            </a:r>
            <a:r>
              <a:rPr lang="zh-CN" altLang="en-US" sz="2000"/>
              <a:t>少牢</a:t>
            </a:r>
            <a:r>
              <a:rPr lang="en-US" altLang="zh-CN" sz="2000"/>
              <a:t>”</a:t>
            </a:r>
            <a:r>
              <a:rPr lang="zh-CN" altLang="en-US" sz="2000"/>
              <a:t>。</a:t>
            </a:r>
          </a:p>
        </p:txBody>
      </p:sp>
      <p:sp>
        <p:nvSpPr>
          <p:cNvPr id="5" name="矩形标注 4"/>
          <p:cNvSpPr/>
          <p:nvPr>
            <p:custDataLst>
              <p:tags r:id="rId5"/>
            </p:custDataLst>
          </p:nvPr>
        </p:nvSpPr>
        <p:spPr>
          <a:xfrm>
            <a:off x="2154555" y="127000"/>
            <a:ext cx="2360930" cy="611505"/>
          </a:xfrm>
          <a:prstGeom prst="wedgeRectCallout">
            <a:avLst>
              <a:gd name="adj1" fmla="val 236659"/>
              <a:gd name="adj2" fmla="val 19922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泛指一般属官。</a:t>
            </a:r>
          </a:p>
        </p:txBody>
      </p:sp>
      <p:sp>
        <p:nvSpPr>
          <p:cNvPr id="6" name="矩形标注 5"/>
          <p:cNvSpPr/>
          <p:nvPr>
            <p:custDataLst>
              <p:tags r:id="rId6"/>
            </p:custDataLst>
          </p:nvPr>
        </p:nvSpPr>
        <p:spPr>
          <a:xfrm>
            <a:off x="2154555" y="1196340"/>
            <a:ext cx="914400" cy="611505"/>
          </a:xfrm>
          <a:prstGeom prst="wedgeRectCallout">
            <a:avLst>
              <a:gd name="adj1" fmla="val 308055"/>
              <a:gd name="adj2" fmla="val 3618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宗庙</a:t>
            </a:r>
          </a:p>
        </p:txBody>
      </p:sp>
      <p:sp>
        <p:nvSpPr>
          <p:cNvPr id="7" name="矩形标注 6"/>
          <p:cNvSpPr/>
          <p:nvPr>
            <p:custDataLst>
              <p:tags r:id="rId7"/>
            </p:custDataLst>
          </p:nvPr>
        </p:nvSpPr>
        <p:spPr>
          <a:xfrm>
            <a:off x="353695" y="0"/>
            <a:ext cx="914400" cy="611505"/>
          </a:xfrm>
          <a:prstGeom prst="wedgeRectCallout">
            <a:avLst>
              <a:gd name="adj1" fmla="val 30138"/>
              <a:gd name="adj2" fmla="val 23338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你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685655" y="5612765"/>
            <a:ext cx="2505710" cy="12452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065" y="645795"/>
            <a:ext cx="121920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方</a:t>
            </a:r>
            <a:r>
              <a:rPr lang="zh-CN" altLang="en-US" sz="2800" b="1">
                <a:solidFill>
                  <a:srgbClr val="FF0000"/>
                </a:solidFill>
              </a:rPr>
              <a:t>其</a:t>
            </a:r>
            <a:r>
              <a:rPr lang="zh-CN" altLang="en-US" sz="2800" b="1">
                <a:solidFill>
                  <a:srgbClr val="0070C0"/>
                </a:solidFill>
              </a:rPr>
              <a:t>系</a:t>
            </a:r>
            <a:r>
              <a:rPr lang="zh-CN" altLang="en-US" sz="2800" b="1">
                <a:solidFill>
                  <a:srgbClr val="FF0000"/>
                </a:solidFill>
              </a:rPr>
              <a:t>燕父子</a:t>
            </a:r>
            <a:r>
              <a:rPr lang="zh-CN" altLang="en-US" sz="2800" b="1">
                <a:solidFill>
                  <a:srgbClr val="0070C0"/>
                </a:solidFill>
              </a:rPr>
              <a:t>以组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r>
              <a:rPr lang="zh-CN" altLang="en-US" sz="2800" b="1">
                <a:solidFill>
                  <a:srgbClr val="0070C0"/>
                </a:solidFill>
              </a:rPr>
              <a:t>函</a:t>
            </a:r>
            <a:r>
              <a:rPr lang="zh-CN" altLang="en-US" sz="2800" b="1">
                <a:solidFill>
                  <a:srgbClr val="FF0000"/>
                </a:solidFill>
              </a:rPr>
              <a:t>梁君臣之首，入于太庙，还矢先王，而告以成功，其意气之盛，可谓壮哉！及</a:t>
            </a:r>
            <a:r>
              <a:rPr lang="zh-CN" altLang="en-US" sz="2800" b="1">
                <a:solidFill>
                  <a:srgbClr val="0070C0"/>
                </a:solidFill>
              </a:rPr>
              <a:t>仇雠</a:t>
            </a:r>
            <a:r>
              <a:rPr lang="zh-CN" altLang="en-US" sz="2800" b="1">
                <a:solidFill>
                  <a:srgbClr val="FF0000"/>
                </a:solidFill>
              </a:rPr>
              <a:t>已灭，天下已定，一夫</a:t>
            </a:r>
            <a:r>
              <a:rPr lang="zh-CN" altLang="en-US" sz="2800" b="1">
                <a:solidFill>
                  <a:srgbClr val="0070C0"/>
                </a:solidFill>
              </a:rPr>
              <a:t>夜</a:t>
            </a:r>
            <a:r>
              <a:rPr lang="zh-CN" altLang="en-US" sz="2800" b="1">
                <a:solidFill>
                  <a:srgbClr val="FF0000"/>
                </a:solidFill>
              </a:rPr>
              <a:t>呼，乱者四应，仓皇</a:t>
            </a:r>
            <a:r>
              <a:rPr lang="zh-CN" altLang="en-US" sz="2800" b="1">
                <a:solidFill>
                  <a:srgbClr val="0070C0"/>
                </a:solidFill>
              </a:rPr>
              <a:t>东</a:t>
            </a:r>
            <a:r>
              <a:rPr lang="zh-CN" altLang="en-US" sz="2800" b="1">
                <a:solidFill>
                  <a:srgbClr val="FF0000"/>
                </a:solidFill>
              </a:rPr>
              <a:t>出，未及见贼而士卒离散，君臣相顾，不知所归。</a:t>
            </a:r>
            <a:r>
              <a:rPr lang="zh-CN" altLang="en-US" sz="2800" b="1">
                <a:solidFill>
                  <a:srgbClr val="0070C0"/>
                </a:solidFill>
              </a:rPr>
              <a:t>至于</a:t>
            </a:r>
            <a:r>
              <a:rPr lang="zh-CN" altLang="en-US" sz="2800" b="1">
                <a:solidFill>
                  <a:srgbClr val="FF0000"/>
                </a:solidFill>
              </a:rPr>
              <a:t>誓天断发，泣下沾襟，</a:t>
            </a:r>
            <a:r>
              <a:rPr lang="zh-CN" altLang="en-US" sz="2800" b="1">
                <a:solidFill>
                  <a:srgbClr val="0070C0"/>
                </a:solidFill>
              </a:rPr>
              <a:t>何其</a:t>
            </a:r>
            <a:r>
              <a:rPr lang="zh-CN" altLang="en-US" sz="2800" b="1">
                <a:solidFill>
                  <a:srgbClr val="FF0000"/>
                </a:solidFill>
              </a:rPr>
              <a:t>衰也！</a:t>
            </a:r>
            <a:r>
              <a:rPr lang="zh-CN" altLang="en-US" sz="2800" b="1">
                <a:solidFill>
                  <a:srgbClr val="0070C0"/>
                </a:solidFill>
              </a:rPr>
              <a:t>岂</a:t>
            </a:r>
            <a:r>
              <a:rPr lang="zh-CN" altLang="en-US" sz="2800" b="1">
                <a:solidFill>
                  <a:srgbClr val="FF0000"/>
                </a:solidFill>
              </a:rPr>
              <a:t>得之难而失之易欤？</a:t>
            </a:r>
            <a:r>
              <a:rPr lang="zh-CN" altLang="en-US" sz="2800" b="1">
                <a:solidFill>
                  <a:srgbClr val="0070C0"/>
                </a:solidFill>
              </a:rPr>
              <a:t>抑本</a:t>
            </a:r>
            <a:r>
              <a:rPr lang="zh-CN" altLang="en-US" sz="2800" b="1">
                <a:solidFill>
                  <a:srgbClr val="FF0000"/>
                </a:solidFill>
              </a:rPr>
              <a:t>其成败之</a:t>
            </a:r>
            <a:r>
              <a:rPr lang="zh-CN" altLang="en-US" sz="2800" b="1">
                <a:solidFill>
                  <a:srgbClr val="0070C0"/>
                </a:solidFill>
              </a:rPr>
              <a:t>迹</a:t>
            </a:r>
            <a:r>
              <a:rPr lang="zh-CN" altLang="en-US" sz="2800" b="1">
                <a:solidFill>
                  <a:srgbClr val="FF0000"/>
                </a:solidFill>
              </a:rPr>
              <a:t>，而皆自于人欤？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书》曰：“满招损，谦得益。”忧劳可以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兴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国，逸豫可以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亡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身，自然之理也。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翻译：当他用绳子绑住燕王父子，用小木匣装着梁国君臣的头，走进祖庙，把箭交还到晋王的灵座前，告诉他生前报仇的志向已经完成，他那神情气概，是多么威风！等到仇敌已经消灭，天下已经安定，一人在夜里发难，作乱的人四面响应，他慌慌张张出兵东进，还没见到乱贼，部下的兵士就纷纷逃散，君臣们你看着我，我看着你，不知道哪里去好；到了割下头发来对天发誓，抱头痛哭，眼泪沾湿衣襟的可怜地步，怎么那样的衰败差劲呢！难道说是因为取得天下难，而失去天下容易才像这样的吗？还是认真推究他成功失败的原因，都是由于人事呢？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《尚书》上说：“自满会招来损害，谦虚能得到益处。”忧劳可以使国家兴盛，安乐可以使自身灭亡，这是自然的道理。</a:t>
            </a:r>
            <a:endParaRPr lang="zh-CN" altLang="en-US" sz="2400" b="1">
              <a:solidFill>
                <a:srgbClr val="FF0000"/>
              </a:solidFill>
            </a:endParaRPr>
          </a:p>
          <a:p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>
            <p:custDataLst>
              <p:tags r:id="rId3"/>
            </p:custDataLst>
          </p:nvPr>
        </p:nvSpPr>
        <p:spPr>
          <a:xfrm>
            <a:off x="0" y="122555"/>
            <a:ext cx="1443990" cy="434975"/>
          </a:xfrm>
          <a:prstGeom prst="wedgeRectCallout">
            <a:avLst>
              <a:gd name="adj1" fmla="val -20833"/>
              <a:gd name="adj2" fmla="val 10299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当</a:t>
            </a:r>
            <a:r>
              <a:rPr lang="zh-CN" altLang="en-US" sz="2400">
                <a:latin typeface="Arial" panose="020B0604020202020204" pitchFamily="34" charset="0"/>
                <a:cs typeface="Arial" panose="020B0604020202020204" pitchFamily="34" charset="0"/>
              </a:rPr>
              <a:t>……时</a:t>
            </a:r>
          </a:p>
        </p:txBody>
      </p:sp>
      <p:sp>
        <p:nvSpPr>
          <p:cNvPr id="4" name="矩形标注 3"/>
          <p:cNvSpPr/>
          <p:nvPr>
            <p:custDataLst>
              <p:tags r:id="rId4"/>
            </p:custDataLst>
          </p:nvPr>
        </p:nvSpPr>
        <p:spPr>
          <a:xfrm>
            <a:off x="1689735" y="122555"/>
            <a:ext cx="914400" cy="611505"/>
          </a:xfrm>
          <a:prstGeom prst="wedgeRectCallout">
            <a:avLst>
              <a:gd name="adj1" fmla="val -108680"/>
              <a:gd name="adj2" fmla="val 518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缚</a:t>
            </a:r>
          </a:p>
        </p:txBody>
      </p:sp>
      <p:sp>
        <p:nvSpPr>
          <p:cNvPr id="5" name="矩形标注 4"/>
          <p:cNvSpPr/>
          <p:nvPr>
            <p:custDataLst>
              <p:tags r:id="rId5"/>
            </p:custDataLst>
          </p:nvPr>
        </p:nvSpPr>
        <p:spPr>
          <a:xfrm>
            <a:off x="2904490" y="34290"/>
            <a:ext cx="1830070" cy="611505"/>
          </a:xfrm>
          <a:prstGeom prst="wedgeRectCallout">
            <a:avLst>
              <a:gd name="adj1" fmla="val -41915"/>
              <a:gd name="adj2" fmla="val 7554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以，用；组，绳索</a:t>
            </a:r>
          </a:p>
        </p:txBody>
      </p:sp>
      <p:sp>
        <p:nvSpPr>
          <p:cNvPr id="6" name="矩形标注 5"/>
          <p:cNvSpPr/>
          <p:nvPr>
            <p:custDataLst>
              <p:tags r:id="rId6"/>
            </p:custDataLst>
          </p:nvPr>
        </p:nvSpPr>
        <p:spPr>
          <a:xfrm>
            <a:off x="9201150" y="122555"/>
            <a:ext cx="2952750" cy="611505"/>
          </a:xfrm>
          <a:prstGeom prst="wedgeRectCallout">
            <a:avLst>
              <a:gd name="adj1" fmla="val -59032"/>
              <a:gd name="adj2" fmla="val 20181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达到某种程度，</a:t>
            </a:r>
            <a:r>
              <a:rPr lang="en-US" altLang="zh-CN" sz="2000"/>
              <a:t>“</a:t>
            </a:r>
            <a:r>
              <a:rPr lang="zh-CN" altLang="en-US" sz="2000"/>
              <a:t>以至于</a:t>
            </a:r>
            <a:r>
              <a:rPr lang="en-US" altLang="zh-CN" sz="2000"/>
              <a:t>”</a:t>
            </a:r>
          </a:p>
        </p:txBody>
      </p:sp>
      <p:sp>
        <p:nvSpPr>
          <p:cNvPr id="7" name="矩形标注 6"/>
          <p:cNvSpPr/>
          <p:nvPr>
            <p:custDataLst>
              <p:tags r:id="rId7"/>
            </p:custDataLst>
          </p:nvPr>
        </p:nvSpPr>
        <p:spPr>
          <a:xfrm>
            <a:off x="4935855" y="122555"/>
            <a:ext cx="1482725" cy="611505"/>
          </a:xfrm>
          <a:prstGeom prst="wedgeRectCallout">
            <a:avLst>
              <a:gd name="adj1" fmla="val -112783"/>
              <a:gd name="adj2" fmla="val 6246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名作动，用匣子装</a:t>
            </a:r>
          </a:p>
        </p:txBody>
      </p:sp>
      <p:sp>
        <p:nvSpPr>
          <p:cNvPr id="8" name="矩形标注 7"/>
          <p:cNvSpPr/>
          <p:nvPr>
            <p:custDataLst>
              <p:tags r:id="rId8"/>
            </p:custDataLst>
          </p:nvPr>
        </p:nvSpPr>
        <p:spPr>
          <a:xfrm>
            <a:off x="12065" y="2367280"/>
            <a:ext cx="1432560" cy="611505"/>
          </a:xfrm>
          <a:prstGeom prst="wedgeRectCallout">
            <a:avLst>
              <a:gd name="adj1" fmla="val 29210"/>
              <a:gd name="adj2" fmla="val -6121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多么</a:t>
            </a:r>
          </a:p>
        </p:txBody>
      </p:sp>
      <p:sp>
        <p:nvSpPr>
          <p:cNvPr id="9" name="矩形标注 8"/>
          <p:cNvSpPr/>
          <p:nvPr>
            <p:custDataLst>
              <p:tags r:id="rId9"/>
            </p:custDataLst>
          </p:nvPr>
        </p:nvSpPr>
        <p:spPr>
          <a:xfrm>
            <a:off x="5304790" y="1144270"/>
            <a:ext cx="1315720" cy="611505"/>
          </a:xfrm>
          <a:prstGeom prst="wedgeRectCallout">
            <a:avLst>
              <a:gd name="adj1" fmla="val -223793"/>
              <a:gd name="adj2" fmla="val 12289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难道</a:t>
            </a:r>
          </a:p>
        </p:txBody>
      </p:sp>
      <p:sp>
        <p:nvSpPr>
          <p:cNvPr id="10" name="矩形标注 9"/>
          <p:cNvSpPr/>
          <p:nvPr>
            <p:custDataLst>
              <p:tags r:id="rId10"/>
            </p:custDataLst>
          </p:nvPr>
        </p:nvSpPr>
        <p:spPr>
          <a:xfrm>
            <a:off x="6620510" y="122555"/>
            <a:ext cx="1605915" cy="611505"/>
          </a:xfrm>
          <a:prstGeom prst="wedgeRectCallout">
            <a:avLst>
              <a:gd name="adj1" fmla="val -45486"/>
              <a:gd name="adj2" fmla="val 26235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考察，探究</a:t>
            </a:r>
          </a:p>
        </p:txBody>
      </p:sp>
      <p:sp>
        <p:nvSpPr>
          <p:cNvPr id="11" name="矩形标注 10"/>
          <p:cNvSpPr/>
          <p:nvPr>
            <p:custDataLst>
              <p:tags r:id="rId11"/>
            </p:custDataLst>
          </p:nvPr>
        </p:nvSpPr>
        <p:spPr>
          <a:xfrm>
            <a:off x="3473450" y="2084705"/>
            <a:ext cx="2099310" cy="474980"/>
          </a:xfrm>
          <a:prstGeom prst="wedgeRectCallout">
            <a:avLst>
              <a:gd name="adj1" fmla="val 98333"/>
              <a:gd name="adj2" fmla="val -2435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或者，还是</a:t>
            </a:r>
          </a:p>
        </p:txBody>
      </p:sp>
      <p:sp>
        <p:nvSpPr>
          <p:cNvPr id="12" name="矩形标注 11"/>
          <p:cNvSpPr/>
          <p:nvPr>
            <p:custDataLst>
              <p:tags r:id="rId12"/>
            </p:custDataLst>
          </p:nvPr>
        </p:nvSpPr>
        <p:spPr>
          <a:xfrm>
            <a:off x="10477500" y="1755775"/>
            <a:ext cx="1331595" cy="481965"/>
          </a:xfrm>
          <a:prstGeom prst="wedgeRectCallout">
            <a:avLst>
              <a:gd name="adj1" fmla="val -181473"/>
              <a:gd name="adj2" fmla="val 152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事迹</a:t>
            </a:r>
          </a:p>
        </p:txBody>
      </p:sp>
      <p:sp>
        <p:nvSpPr>
          <p:cNvPr id="13" name="矩形标注 12"/>
          <p:cNvSpPr/>
          <p:nvPr>
            <p:custDataLst>
              <p:tags r:id="rId13"/>
            </p:custDataLst>
          </p:nvPr>
        </p:nvSpPr>
        <p:spPr>
          <a:xfrm>
            <a:off x="7476490" y="1473200"/>
            <a:ext cx="914400" cy="611505"/>
          </a:xfrm>
          <a:prstGeom prst="wedgeRectCallout">
            <a:avLst>
              <a:gd name="adj1" fmla="val -82430"/>
              <a:gd name="adj2" fmla="val 12289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使动</a:t>
            </a:r>
          </a:p>
        </p:txBody>
      </p:sp>
      <p:sp>
        <p:nvSpPr>
          <p:cNvPr id="14" name="矩形标注 13"/>
          <p:cNvSpPr/>
          <p:nvPr>
            <p:custDataLst>
              <p:tags r:id="rId14"/>
            </p:custDataLst>
          </p:nvPr>
        </p:nvSpPr>
        <p:spPr>
          <a:xfrm>
            <a:off x="10860405" y="2237740"/>
            <a:ext cx="1331595" cy="611505"/>
          </a:xfrm>
          <a:prstGeom prst="wedgeRectCallout">
            <a:avLst>
              <a:gd name="adj1" fmla="val -143705"/>
              <a:gd name="adj2" fmla="val -77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使动用法</a:t>
            </a:r>
          </a:p>
        </p:txBody>
      </p:sp>
      <p:sp>
        <p:nvSpPr>
          <p:cNvPr id="15" name="矩形标注 14"/>
          <p:cNvSpPr/>
          <p:nvPr>
            <p:custDataLst>
              <p:tags r:id="rId15"/>
            </p:custDataLst>
          </p:nvPr>
        </p:nvSpPr>
        <p:spPr>
          <a:xfrm>
            <a:off x="3274695" y="1341120"/>
            <a:ext cx="1974215" cy="611505"/>
          </a:xfrm>
          <a:prstGeom prst="wedgeRectCallout">
            <a:avLst>
              <a:gd name="adj1" fmla="val -190302"/>
              <a:gd name="adj2" fmla="val 4667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名作状，向东</a:t>
            </a:r>
          </a:p>
        </p:txBody>
      </p:sp>
      <p:sp>
        <p:nvSpPr>
          <p:cNvPr id="16" name="矩形标注 15"/>
          <p:cNvSpPr/>
          <p:nvPr>
            <p:custDataLst>
              <p:tags r:id="rId16"/>
            </p:custDataLst>
          </p:nvPr>
        </p:nvSpPr>
        <p:spPr>
          <a:xfrm>
            <a:off x="9744710" y="1144270"/>
            <a:ext cx="1300480" cy="611505"/>
          </a:xfrm>
          <a:prstGeom prst="wedgeRectCallout">
            <a:avLst>
              <a:gd name="adj1" fmla="val -118603"/>
              <a:gd name="adj2" fmla="val -2175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名作状，在夜里</a:t>
            </a:r>
            <a:r>
              <a:rPr lang="zh-CN" altLang="en-US"/>
              <a:t>。</a:t>
            </a:r>
          </a:p>
        </p:txBody>
      </p:sp>
      <p:sp>
        <p:nvSpPr>
          <p:cNvPr id="17" name="矩形标注 16"/>
          <p:cNvSpPr/>
          <p:nvPr>
            <p:custDataLst>
              <p:tags r:id="rId17"/>
            </p:custDataLst>
          </p:nvPr>
        </p:nvSpPr>
        <p:spPr>
          <a:xfrm>
            <a:off x="882015" y="1243330"/>
            <a:ext cx="1476375" cy="611505"/>
          </a:xfrm>
          <a:prstGeom prst="wedgeRectCallout">
            <a:avLst>
              <a:gd name="adj1" fmla="val 152365"/>
              <a:gd name="adj2" fmla="val -2964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仇人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  <p:tag name="KSO_WM_BEAUTIFY_FLAG" val="#wm#"/>
  <p:tag name="KSO_WM_SLIDE_BACKGROUND_MASK_FLAG" val="1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  <p:tag name="KSO_WM_SLIDE_BACKGROUND_TYPE" val="leftRight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4"/>
  <p:tag name="KSO_WM_UNIT_INDEX" val="4"/>
  <p:tag name="KSO_WM_UNIT_LAYERLEVEL" val="1"/>
  <p:tag name="KSO_WM_UNIT_TYPE" val="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5"/>
  <p:tag name="KSO_WM_UNIT_INDEX" val="5"/>
  <p:tag name="KSO_WM_UNIT_LAYERLEVEL" val="1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6"/>
  <p:tag name="KSO_WM_UNIT_INDEX" val="6"/>
  <p:tag name="KSO_WM_UNIT_LAYERLEVEL" val="1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7"/>
  <p:tag name="KSO_WM_UNIT_INDEX" val="7"/>
  <p:tag name="KSO_WM_UNIT_LAYERLEVEL" val="1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8"/>
  <p:tag name="KSO_WM_UNIT_INDEX" val="8"/>
  <p:tag name="KSO_WM_UNIT_LAYERLEVEL" val="1"/>
  <p:tag name="KSO_WM_UNIT_TYPE" val="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  <p:tag name="KSO_WM_SLIDE_BACKGROUND_TYPE" val="topBottom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4"/>
  <p:tag name="KSO_WM_UNIT_INDEX" val="4"/>
  <p:tag name="KSO_WM_UNIT_LAYERLEVEL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5"/>
  <p:tag name="KSO_WM_UNIT_INDEX" val="5"/>
  <p:tag name="KSO_WM_UNIT_LAYERLEVEL" val="1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  <p:tag name="KSO_WM_BEAUTIFY_FLAG" val="#wm#"/>
  <p:tag name="KSO_WM_TAG_VERSION" val="1.0"/>
  <p:tag name="KSO_WM_TEMPLATE_CATEGORY" val="custom"/>
  <p:tag name="KSO_WM_TEMPLATE_INDEX" val="2020261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6"/>
  <p:tag name="KSO_WM_UNIT_INDEX" val="6"/>
  <p:tag name="KSO_WM_UNIT_LAYERLEVEL" val="1"/>
  <p:tag name="KSO_WM_UNIT_TYPE" val="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7"/>
  <p:tag name="KSO_WM_UNIT_INDEX" val="7"/>
  <p:tag name="KSO_WM_UNIT_LAYERLEVEL" val="1"/>
  <p:tag name="KSO_WM_UNIT_TYPE" val="i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  <p:tag name="KSO_WM_SLIDE_BACKGROUND_TYPE" val="navigation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4"/>
  <p:tag name="KSO_WM_UNIT_INDEX" val="4"/>
  <p:tag name="KSO_WM_UNIT_LAYERLEVEL" val="1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5"/>
  <p:tag name="KSO_WM_UNIT_INDEX" val="5"/>
  <p:tag name="KSO_WM_UNIT_LAYERLEVEL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  <p:tag name="KSO_WM_SLIDE_BACKGROUND_TYPE" val="belt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  <p:tag name="KSO_WM_SLIDE_BACKGROUND_TYPE" val="bel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8"/>
  <p:tag name="KSO_WM_UNIT_INDEX" val="8"/>
  <p:tag name="KSO_WM_UNIT_LAYERLEVEL" val="1"/>
  <p:tag name="KSO_WM_UNIT_TYPE" val="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9"/>
  <p:tag name="KSO_WM_UNIT_INDEX" val="9"/>
  <p:tag name="KSO_WM_UNIT_LAYERLEVEL" val="1"/>
  <p:tag name="KSO_WM_UNIT_TYPE" val="i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0"/>
  <p:tag name="KSO_WM_UNIT_INDEX" val="10"/>
  <p:tag name="KSO_WM_UNIT_LAYERLEVEL" val="1"/>
  <p:tag name="KSO_WM_UNIT_TYPE" val="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1"/>
  <p:tag name="KSO_WM_UNIT_INDEX" val="11"/>
  <p:tag name="KSO_WM_UNIT_LAYERLEVEL" val="1"/>
  <p:tag name="KSO_WM_UNIT_TYPE" val="i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2"/>
  <p:tag name="KSO_WM_UNIT_INDEX" val="12"/>
  <p:tag name="KSO_WM_UNIT_LAYERLEVEL" val="1"/>
  <p:tag name="KSO_WM_UNIT_TYPE" val="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3"/>
  <p:tag name="KSO_WM_UNIT_INDEX" val="13"/>
  <p:tag name="KSO_WM_UNIT_LAYERLEVEL" val="1"/>
  <p:tag name="KSO_WM_UNIT_TYPE" val="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"/>
  <p:tag name="KSO_WM_UNIT_INDEX" val="5"/>
  <p:tag name="KSO_WM_UNIT_LAYERLEVEL" val="1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6"/>
  <p:tag name="KSO_WM_UNIT_INDEX" val="6"/>
  <p:tag name="KSO_WM_UNIT_LAYERLEVEL" val="1"/>
  <p:tag name="KSO_WM_UNIT_TYPE" val="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7"/>
  <p:tag name="KSO_WM_UNIT_INDEX" val="7"/>
  <p:tag name="KSO_WM_UNIT_LAYERLEVEL" val="1"/>
  <p:tag name="KSO_WM_UNIT_TYPE" val="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  <p:tag name="KSO_WM_BEAUTIFY_FLAG" val="#wm#"/>
  <p:tag name="KSO_WM_TAG_VERSION" val="1.0"/>
  <p:tag name="KSO_WM_TEMPLATE_CATEGORY" val="custom"/>
  <p:tag name="KSO_WM_TEMPLATE_INDEX" val="202028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  <p:tag name="KSO_WM_BEAUTIFY_FLAG" val="#wm#"/>
  <p:tag name="KSO_WM_TAG_VERSION" val="1.0"/>
  <p:tag name="KSO_WM_TEMPLATE_CATEGORY" val="custom"/>
  <p:tag name="KSO_WM_TEMPLATE_INDEX" val="202028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  <p:tag name="KSO_WM_BEAUTIFY_FLAG" val="#wm#"/>
  <p:tag name="KSO_WM_TAG_VERSION" val="1.0"/>
  <p:tag name="KSO_WM_TEMPLATE_CATEGORY" val="custom"/>
  <p:tag name="KSO_WM_TEMPLATE_COLOR_TYPE" val="1"/>
  <p:tag name="KSO_WM_TEMPLATE_INDEX" val="20202820"/>
  <p:tag name="KSO_WM_TEMPLATE_MASTER_THUMB_INDEX" val="12"/>
  <p:tag name="KSO_WM_TEMPLATE_MASTER_TYPE" val="1"/>
  <p:tag name="KSO_WM_TEMPLATE_SUBCATEGORY" val="0"/>
  <p:tag name="KSO_WM_TEMPLATE_THUMBS_INDEX" val="1、4、5、6、7、8、9、10、11、12、1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  <p:tag name="KSO_WM_BEAUTIFY_FLAG" val="#wm#"/>
  <p:tag name="KSO_WM_TAG_VERSION" val="1.0"/>
  <p:tag name="KSO_WM_TEMPLATE_CATEGORY" val="custom"/>
  <p:tag name="KSO_WM_TEMPLATE_INDEX" val="2020261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9221*5070*694*694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  <p:tag name="KSO_WM_BEAUTIFY_FLAG" val="#wm#"/>
  <p:tag name="KSO_WM_TAG_VERSION" val="1.0"/>
  <p:tag name="KSO_WM_TEMPLATE_CATEGORY" val="custom"/>
  <p:tag name="KSO_WM_TEMPLATE_COLOR_TYPE" val="1"/>
  <p:tag name="KSO_WM_TEMPLATE_INDEX" val="20202612"/>
  <p:tag name="KSO_WM_TEMPLATE_MASTER_THUMB_INDEX" val="12"/>
  <p:tag name="KSO_WM_TEMPLATE_MASTER_TYPE" val="1"/>
  <p:tag name="KSO_WM_TEMPLATE_SUBCATEGORY" val="0"/>
  <p:tag name="KSO_WM_TEMPLATE_THUMBS_INDEX" val="1、4、7、8、10、11、12、13、17、19"/>
  <p:tag name="KSO_WM_UNIT_SHOW_EDIT_AREA_INDICATION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自定义 45">
      <a:dk1>
        <a:srgbClr val="000000"/>
      </a:dk1>
      <a:lt1>
        <a:srgbClr val="FFFFFF"/>
      </a:lt1>
      <a:dk2>
        <a:srgbClr val="B5C0BD"/>
      </a:dk2>
      <a:lt2>
        <a:srgbClr val="F2F2F2"/>
      </a:lt2>
      <a:accent1>
        <a:srgbClr val="5E8286"/>
      </a:accent1>
      <a:accent2>
        <a:srgbClr val="667C86"/>
      </a:accent2>
      <a:accent3>
        <a:srgbClr val="6C7284"/>
      </a:accent3>
      <a:accent4>
        <a:srgbClr val="766C84"/>
      </a:accent4>
      <a:accent5>
        <a:srgbClr val="7C6381"/>
      </a:accent5>
      <a:accent6>
        <a:srgbClr val="5E8786"/>
      </a:accent6>
      <a:hlink>
        <a:srgbClr val="2E2AC6"/>
      </a:hlink>
      <a:folHlink>
        <a:srgbClr val="6F2B84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WPS主题色">
      <a:dk1>
        <a:srgbClr val="000000"/>
      </a:dk1>
      <a:lt1>
        <a:srgbClr val="FFFFFF"/>
      </a:lt1>
      <a:dk2>
        <a:srgbClr val="F9F7F2"/>
      </a:dk2>
      <a:lt2>
        <a:srgbClr val="FFFFFF"/>
      </a:lt2>
      <a:accent1>
        <a:srgbClr val="E5967C"/>
      </a:accent1>
      <a:accent2>
        <a:srgbClr val="CF9088"/>
      </a:accent2>
      <a:accent3>
        <a:srgbClr val="B78891"/>
      </a:accent3>
      <a:accent4>
        <a:srgbClr val="9E819C"/>
      </a:accent4>
      <a:accent5>
        <a:srgbClr val="7E7AA5"/>
      </a:accent5>
      <a:accent6>
        <a:srgbClr val="5271AD"/>
      </a:accent6>
      <a:hlink>
        <a:srgbClr val="4759BF"/>
      </a:hlink>
      <a:folHlink>
        <a:srgbClr val="561A68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1885</Words>
  <Application>Microsoft Office PowerPoint</Application>
  <PresentationFormat>自定义</PresentationFormat>
  <Paragraphs>74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2021-03-17T10:53:58Z</cp:lastPrinted>
  <dcterms:created xsi:type="dcterms:W3CDTF">2021-03-17T10:53:58Z</dcterms:created>
  <dcterms:modified xsi:type="dcterms:W3CDTF">2021-10-30T04:10:55Z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