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9" r:id="rId3"/>
    <p:sldId id="257" r:id="rId4"/>
    <p:sldId id="341" r:id="rId5"/>
    <p:sldId id="336" r:id="rId6"/>
    <p:sldId id="315" r:id="rId7"/>
    <p:sldId id="272" r:id="rId8"/>
    <p:sldId id="265" r:id="rId9"/>
    <p:sldId id="350" r:id="rId10"/>
    <p:sldId id="282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CBAE"/>
    <a:srgbClr val="FFFD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>
        <p:scale>
          <a:sx n="66" d="100"/>
          <a:sy n="66" d="100"/>
        </p:scale>
        <p:origin x="-1446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AAD6-8F54-4BEB-95CE-9D2858DAEDC7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A3BA1-504F-41C8-AAA8-2BE3B4D051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AAD6-8F54-4BEB-95CE-9D2858DAEDC7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A3BA1-504F-41C8-AAA8-2BE3B4D051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AAD6-8F54-4BEB-95CE-9D2858DAEDC7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A3BA1-504F-41C8-AAA8-2BE3B4D051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AAD6-8F54-4BEB-95CE-9D2858DAEDC7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A3BA1-504F-41C8-AAA8-2BE3B4D051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AAD6-8F54-4BEB-95CE-9D2858DAEDC7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A3BA1-504F-41C8-AAA8-2BE3B4D051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AAD6-8F54-4BEB-95CE-9D2858DAEDC7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A3BA1-504F-41C8-AAA8-2BE3B4D051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AAD6-8F54-4BEB-95CE-9D2858DAEDC7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A3BA1-504F-41C8-AAA8-2BE3B4D051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AAD6-8F54-4BEB-95CE-9D2858DAEDC7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A3BA1-504F-41C8-AAA8-2BE3B4D051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AAD6-8F54-4BEB-95CE-9D2858DAEDC7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A3BA1-504F-41C8-AAA8-2BE3B4D051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AAD6-8F54-4BEB-95CE-9D2858DAEDC7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A3BA1-504F-41C8-AAA8-2BE3B4D051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5AAD6-8F54-4BEB-95CE-9D2858DAEDC7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A3BA1-504F-41C8-AAA8-2BE3B4D051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5AAD6-8F54-4BEB-95CE-9D2858DAEDC7}" type="datetimeFigureOut">
              <a:rPr lang="zh-CN" altLang="en-US" smtClean="0"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A3BA1-504F-41C8-AAA8-2BE3B4D051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" name="Picture 8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589" y="-7937"/>
            <a:ext cx="12193588" cy="689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31" name="组合 4130"/>
          <p:cNvGrpSpPr/>
          <p:nvPr/>
        </p:nvGrpSpPr>
        <p:grpSpPr>
          <a:xfrm>
            <a:off x="3681920" y="593108"/>
            <a:ext cx="5325110" cy="2989580"/>
            <a:chOff x="3887153" y="-236240"/>
            <a:chExt cx="5325110" cy="2989580"/>
          </a:xfrm>
        </p:grpSpPr>
        <p:sp>
          <p:nvSpPr>
            <p:cNvPr id="4127" name="文本框 4126"/>
            <p:cNvSpPr txBox="1"/>
            <p:nvPr/>
          </p:nvSpPr>
          <p:spPr>
            <a:xfrm>
              <a:off x="3887153" y="-236240"/>
              <a:ext cx="5325110" cy="1527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谈中国诗</a:t>
              </a:r>
            </a:p>
          </p:txBody>
        </p:sp>
        <p:sp>
          <p:nvSpPr>
            <p:cNvPr id="4129" name="矩形 4128"/>
            <p:cNvSpPr/>
            <p:nvPr/>
          </p:nvSpPr>
          <p:spPr>
            <a:xfrm>
              <a:off x="6267768" y="1564620"/>
              <a:ext cx="2944495" cy="1188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200" dirty="0" smtClean="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钱钟书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92"/>
          <a:stretch>
            <a:fillRect/>
          </a:stretch>
        </p:blipFill>
        <p:spPr>
          <a:xfrm>
            <a:off x="24130" y="-3176"/>
            <a:ext cx="12192000" cy="6865258"/>
          </a:xfrm>
          <a:prstGeom prst="rect">
            <a:avLst/>
          </a:prstGeom>
        </p:spPr>
      </p:pic>
      <p:grpSp>
        <p:nvGrpSpPr>
          <p:cNvPr id="6" name="组合 12"/>
          <p:cNvGrpSpPr/>
          <p:nvPr/>
        </p:nvGrpSpPr>
        <p:grpSpPr bwMode="auto">
          <a:xfrm>
            <a:off x="4933772" y="687053"/>
            <a:ext cx="2874366" cy="4818415"/>
            <a:chOff x="2915816" y="0"/>
            <a:chExt cx="1799833" cy="3015740"/>
          </a:xfrm>
        </p:grpSpPr>
        <p:sp>
          <p:nvSpPr>
            <p:cNvPr id="7" name="TextBox 5"/>
            <p:cNvSpPr txBox="1">
              <a:spLocks noChangeArrowheads="1"/>
            </p:cNvSpPr>
            <p:nvPr/>
          </p:nvSpPr>
          <p:spPr bwMode="auto">
            <a:xfrm>
              <a:off x="2915816" y="0"/>
              <a:ext cx="822270" cy="905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sz="880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谢</a:t>
              </a:r>
            </a:p>
          </p:txBody>
        </p:sp>
        <p:sp>
          <p:nvSpPr>
            <p:cNvPr id="8" name="TextBox 6"/>
            <p:cNvSpPr txBox="1">
              <a:spLocks noChangeArrowheads="1"/>
            </p:cNvSpPr>
            <p:nvPr/>
          </p:nvSpPr>
          <p:spPr bwMode="auto">
            <a:xfrm>
              <a:off x="2987824" y="980728"/>
              <a:ext cx="1223769" cy="1386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sz="1380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大</a:t>
              </a:r>
              <a:endParaRPr lang="en-US" altLang="zh-CN" sz="13800">
                <a:latin typeface="方正黄草简体" panose="03000509000000000000" pitchFamily="65" charset="-122"/>
                <a:ea typeface="方正黄草简体" panose="03000509000000000000" pitchFamily="65" charset="-122"/>
              </a:endParaRPr>
            </a:p>
          </p:txBody>
        </p:sp>
        <p:sp>
          <p:nvSpPr>
            <p:cNvPr id="9" name="TextBox 7"/>
            <p:cNvSpPr txBox="1">
              <a:spLocks noChangeArrowheads="1"/>
            </p:cNvSpPr>
            <p:nvPr/>
          </p:nvSpPr>
          <p:spPr bwMode="auto">
            <a:xfrm>
              <a:off x="3419872" y="332656"/>
              <a:ext cx="822270" cy="905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sz="880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谢</a:t>
              </a:r>
            </a:p>
          </p:txBody>
        </p: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491880" y="1628800"/>
              <a:ext cx="1223769" cy="1386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sz="13800"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家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200" y="1613535"/>
            <a:ext cx="4594225" cy="52057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r="31297" b="28895"/>
          <a:stretch>
            <a:fillRect/>
          </a:stretch>
        </p:blipFill>
        <p:spPr>
          <a:xfrm flipV="1">
            <a:off x="150894" y="198844"/>
            <a:ext cx="1087275" cy="91592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图片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4"/>
          <a:stretch>
            <a:fillRect/>
          </a:stretch>
        </p:blipFill>
        <p:spPr bwMode="auto">
          <a:xfrm>
            <a:off x="10583210" y="5254748"/>
            <a:ext cx="1608793" cy="131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1835785" y="5971540"/>
            <a:ext cx="938720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每一节课都是生命中不可复制的生命历程！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92"/>
          <a:stretch>
            <a:fillRect/>
          </a:stretch>
        </p:blipFill>
        <p:spPr>
          <a:xfrm>
            <a:off x="0" y="-3176"/>
            <a:ext cx="12192000" cy="68652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r="31297" b="28895"/>
          <a:stretch>
            <a:fillRect/>
          </a:stretch>
        </p:blipFill>
        <p:spPr>
          <a:xfrm flipV="1">
            <a:off x="150894" y="198844"/>
            <a:ext cx="1087275" cy="91592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6" name="矩形 15"/>
          <p:cNvSpPr/>
          <p:nvPr/>
        </p:nvSpPr>
        <p:spPr>
          <a:xfrm>
            <a:off x="779780" y="1554480"/>
            <a:ext cx="10632440" cy="4480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</a:t>
            </a:r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利用思维导图，把握中国诗的特点，明确作者写作意图；</a:t>
            </a:r>
          </a:p>
          <a:p>
            <a:pPr lvl="0"/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</a:t>
            </a:r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体会多处设喻的妙处，提高鉴赏文艺随笔的能力；</a:t>
            </a:r>
          </a:p>
          <a:p>
            <a:pPr lvl="0"/>
            <a:r>
              <a:rPr lang="en-US" sz="48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3.</a:t>
            </a:r>
            <a:r>
              <a:rPr sz="48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激发对文艺随笔的阅读兴趣，提升审美品位</a:t>
            </a:r>
            <a:r>
              <a:rPr lang="zh-CN" sz="48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和欣赏境界</a:t>
            </a:r>
            <a:r>
              <a:rPr sz="48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4"/>
          <a:stretch>
            <a:fillRect/>
          </a:stretch>
        </p:blipFill>
        <p:spPr bwMode="auto">
          <a:xfrm>
            <a:off x="10583210" y="5303643"/>
            <a:ext cx="1608793" cy="131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238250" y="291465"/>
            <a:ext cx="4652645" cy="10058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学习目标：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92"/>
          <a:stretch>
            <a:fillRect/>
          </a:stretch>
        </p:blipFill>
        <p:spPr>
          <a:xfrm>
            <a:off x="0" y="-3565"/>
            <a:ext cx="12192000" cy="68652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373" y="69533"/>
            <a:ext cx="2224087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811973" y="69533"/>
            <a:ext cx="108585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壹</a:t>
            </a:r>
          </a:p>
        </p:txBody>
      </p:sp>
      <p:sp>
        <p:nvSpPr>
          <p:cNvPr id="7" name="矩形 6"/>
          <p:cNvSpPr/>
          <p:nvPr/>
        </p:nvSpPr>
        <p:spPr>
          <a:xfrm>
            <a:off x="3553460" y="198755"/>
            <a:ext cx="661035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披沙拣金找特点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r="31297" b="28895"/>
          <a:stretch>
            <a:fillRect/>
          </a:stretch>
        </p:blipFill>
        <p:spPr>
          <a:xfrm flipV="1">
            <a:off x="150894" y="198844"/>
            <a:ext cx="1087275" cy="91592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图片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4"/>
          <a:stretch>
            <a:fillRect/>
          </a:stretch>
        </p:blipFill>
        <p:spPr bwMode="auto">
          <a:xfrm>
            <a:off x="10446050" y="5367143"/>
            <a:ext cx="1608793" cy="131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365" y="2431415"/>
            <a:ext cx="4457065" cy="44380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79320" y="2245360"/>
            <a:ext cx="8077200" cy="2567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400"/>
              <a:t>速读第2—7段，思考：和西洋诗相比，中国诗有哪些特点？（填写思维导图）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92"/>
          <a:stretch>
            <a:fillRect/>
          </a:stretch>
        </p:blipFill>
        <p:spPr>
          <a:xfrm>
            <a:off x="20955" y="4690"/>
            <a:ext cx="12192000" cy="68652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538" y="4128"/>
            <a:ext cx="2224087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862138" y="4128"/>
            <a:ext cx="108585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贰</a:t>
            </a:r>
          </a:p>
        </p:txBody>
      </p:sp>
      <p:sp>
        <p:nvSpPr>
          <p:cNvPr id="7" name="矩形 6"/>
          <p:cNvSpPr/>
          <p:nvPr/>
        </p:nvSpPr>
        <p:spPr>
          <a:xfrm>
            <a:off x="3603625" y="262255"/>
            <a:ext cx="661035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条分缕析辨异同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r="31297" b="28895"/>
          <a:stretch>
            <a:fillRect/>
          </a:stretch>
        </p:blipFill>
        <p:spPr>
          <a:xfrm flipV="1">
            <a:off x="150894" y="198844"/>
            <a:ext cx="1087275" cy="91592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图片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4"/>
          <a:stretch>
            <a:fillRect/>
          </a:stretch>
        </p:blipFill>
        <p:spPr bwMode="auto">
          <a:xfrm>
            <a:off x="10367310" y="5209028"/>
            <a:ext cx="1608793" cy="131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151130" y="2922905"/>
            <a:ext cx="1144016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琵琶行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</a:p>
          <a:p>
            <a:pPr lvl="0" algn="ctr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“寻声暗问弹者谁？琵琶声停欲语迟。”</a:t>
            </a:r>
          </a:p>
          <a:p>
            <a:pPr lvl="0" algn="ctr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咏柳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</a:p>
          <a:p>
            <a:pPr lvl="0" algn="ctr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不知细叶谁裁出，二月春风似剪刀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</a:p>
          <a:p>
            <a:pPr lvl="0" algn="ctr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行路难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》</a:t>
            </a:r>
          </a:p>
          <a:p>
            <a:pPr lvl="0" algn="ctr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行路难，行路难。多歧路，今安在？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1130" y="1633855"/>
            <a:ext cx="11824970" cy="1316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/>
              <a:t>结合第2—7自然段，讨论：中国诗的这些特点在西洋诗中有没有体现？怎么体现的？继续完善思维导图。</a:t>
            </a:r>
            <a:endParaRPr lang="en-US" altLang="zh-CN" sz="4000"/>
          </a:p>
        </p:txBody>
      </p:sp>
      <p:sp>
        <p:nvSpPr>
          <p:cNvPr id="5" name="文本框 4"/>
          <p:cNvSpPr txBox="1"/>
          <p:nvPr/>
        </p:nvSpPr>
        <p:spPr>
          <a:xfrm>
            <a:off x="406400" y="2383790"/>
            <a:ext cx="11569700" cy="448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 altLang="zh-CN" sz="3600" b="1">
              <a:sym typeface="+mn-ea"/>
            </a:endParaRPr>
          </a:p>
          <a:p>
            <a:pPr algn="l"/>
            <a:r>
              <a:rPr lang="zh-CN" altLang="en-US" sz="3600" b="1"/>
              <a:t>我咬牙切齿地痛恨着压迫。</a:t>
            </a:r>
          </a:p>
          <a:p>
            <a:pPr algn="l"/>
            <a:r>
              <a:rPr lang="zh-CN" altLang="en-US" sz="3600" b="1"/>
              <a:t>因此，当我听到，在世界的某个角落，</a:t>
            </a:r>
          </a:p>
          <a:p>
            <a:pPr algn="l"/>
            <a:r>
              <a:rPr lang="zh-CN" altLang="en-US" sz="3600" b="1"/>
              <a:t>在酷烈的天空下，在暴君的魔掌下，</a:t>
            </a:r>
          </a:p>
          <a:p>
            <a:pPr algn="l"/>
            <a:r>
              <a:rPr lang="zh-CN" altLang="en-US" sz="3600" b="1"/>
              <a:t>人民正在呼天抢地，惨遭屠杀；</a:t>
            </a:r>
          </a:p>
          <a:p>
            <a:pPr algn="l"/>
            <a:r>
              <a:rPr lang="zh-CN" altLang="en-US" sz="3600" b="1"/>
              <a:t>当希腊，我们的母亲，被信奉基督教的国王</a:t>
            </a:r>
          </a:p>
          <a:p>
            <a:pPr algn="l"/>
            <a:r>
              <a:rPr lang="zh-CN" altLang="en-US" sz="3600" b="1"/>
              <a:t>出卖给土耳其刽子手，开膛剖腹，濒于灭亡；</a:t>
            </a:r>
          </a:p>
          <a:p>
            <a:pPr algn="l"/>
            <a:r>
              <a:rPr lang="en-US" altLang="zh-CN" sz="3600" b="1"/>
              <a:t>        </a:t>
            </a:r>
            <a:r>
              <a:rPr lang="zh-CN" altLang="en-US" sz="3600" b="1"/>
              <a:t>——节选自法国作家雨果《朋友，最后一句话》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92"/>
          <a:stretch>
            <a:fillRect/>
          </a:stretch>
        </p:blipFill>
        <p:spPr>
          <a:xfrm>
            <a:off x="0" y="-3565"/>
            <a:ext cx="12192000" cy="68652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858" y="41593"/>
            <a:ext cx="2224087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664585" y="299085"/>
            <a:ext cx="661035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拨云驱雾明深意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r="31297" b="28895"/>
          <a:stretch>
            <a:fillRect/>
          </a:stretch>
        </p:blipFill>
        <p:spPr>
          <a:xfrm flipV="1">
            <a:off x="150894" y="198844"/>
            <a:ext cx="1087275" cy="91592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图片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4"/>
          <a:stretch>
            <a:fillRect/>
          </a:stretch>
        </p:blipFill>
        <p:spPr bwMode="auto">
          <a:xfrm>
            <a:off x="10397790" y="5209028"/>
            <a:ext cx="1608793" cy="131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4" name="组合 83"/>
          <p:cNvGrpSpPr/>
          <p:nvPr/>
        </p:nvGrpSpPr>
        <p:grpSpPr>
          <a:xfrm>
            <a:off x="4462780" y="3001645"/>
            <a:ext cx="2953385" cy="2576195"/>
            <a:chOff x="3184236" y="1209675"/>
            <a:chExt cx="3213389" cy="2851341"/>
          </a:xfrm>
        </p:grpSpPr>
        <p:pic>
          <p:nvPicPr>
            <p:cNvPr id="32" name="Picture 3" descr="C:\Documents and Settings\Administrator\桌面\东湖3挡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2825" y="3678238"/>
              <a:ext cx="304800" cy="309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图片 1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985"/>
            <a:stretch>
              <a:fillRect/>
            </a:stretch>
          </p:blipFill>
          <p:spPr bwMode="auto">
            <a:xfrm>
              <a:off x="3386138" y="1209675"/>
              <a:ext cx="2746375" cy="2584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4" name="组合 33"/>
            <p:cNvGrpSpPr/>
            <p:nvPr/>
          </p:nvGrpSpPr>
          <p:grpSpPr>
            <a:xfrm rot="5217582">
              <a:off x="2388463" y="2248726"/>
              <a:ext cx="2323606" cy="732060"/>
              <a:chOff x="3059087" y="2408240"/>
              <a:chExt cx="6051502" cy="2019305"/>
            </a:xfrm>
            <a:solidFill>
              <a:srgbClr val="686868"/>
            </a:solidFill>
          </p:grpSpPr>
          <p:sp>
            <p:nvSpPr>
              <p:cNvPr id="35" name="Freeform 6"/>
              <p:cNvSpPr>
                <a:spLocks noEditPoints="1"/>
              </p:cNvSpPr>
              <p:nvPr/>
            </p:nvSpPr>
            <p:spPr bwMode="auto">
              <a:xfrm>
                <a:off x="3059087" y="2660653"/>
                <a:ext cx="5810203" cy="1766892"/>
              </a:xfrm>
              <a:custGeom>
                <a:avLst/>
                <a:gdLst>
                  <a:gd name="T0" fmla="*/ 62 w 1547"/>
                  <a:gd name="T1" fmla="*/ 5 h 469"/>
                  <a:gd name="T2" fmla="*/ 112 w 1547"/>
                  <a:gd name="T3" fmla="*/ 49 h 469"/>
                  <a:gd name="T4" fmla="*/ 185 w 1547"/>
                  <a:gd name="T5" fmla="*/ 125 h 469"/>
                  <a:gd name="T6" fmla="*/ 254 w 1547"/>
                  <a:gd name="T7" fmla="*/ 180 h 469"/>
                  <a:gd name="T8" fmla="*/ 341 w 1547"/>
                  <a:gd name="T9" fmla="*/ 251 h 469"/>
                  <a:gd name="T10" fmla="*/ 409 w 1547"/>
                  <a:gd name="T11" fmla="*/ 304 h 469"/>
                  <a:gd name="T12" fmla="*/ 486 w 1547"/>
                  <a:gd name="T13" fmla="*/ 326 h 469"/>
                  <a:gd name="T14" fmla="*/ 557 w 1547"/>
                  <a:gd name="T15" fmla="*/ 353 h 469"/>
                  <a:gd name="T16" fmla="*/ 719 w 1547"/>
                  <a:gd name="T17" fmla="*/ 385 h 469"/>
                  <a:gd name="T18" fmla="*/ 799 w 1547"/>
                  <a:gd name="T19" fmla="*/ 387 h 469"/>
                  <a:gd name="T20" fmla="*/ 898 w 1547"/>
                  <a:gd name="T21" fmla="*/ 374 h 469"/>
                  <a:gd name="T22" fmla="*/ 990 w 1547"/>
                  <a:gd name="T23" fmla="*/ 358 h 469"/>
                  <a:gd name="T24" fmla="*/ 921 w 1547"/>
                  <a:gd name="T25" fmla="*/ 383 h 469"/>
                  <a:gd name="T26" fmla="*/ 878 w 1547"/>
                  <a:gd name="T27" fmla="*/ 395 h 469"/>
                  <a:gd name="T28" fmla="*/ 898 w 1547"/>
                  <a:gd name="T29" fmla="*/ 403 h 469"/>
                  <a:gd name="T30" fmla="*/ 797 w 1547"/>
                  <a:gd name="T31" fmla="*/ 416 h 469"/>
                  <a:gd name="T32" fmla="*/ 782 w 1547"/>
                  <a:gd name="T33" fmla="*/ 428 h 469"/>
                  <a:gd name="T34" fmla="*/ 965 w 1547"/>
                  <a:gd name="T35" fmla="*/ 407 h 469"/>
                  <a:gd name="T36" fmla="*/ 1093 w 1547"/>
                  <a:gd name="T37" fmla="*/ 362 h 469"/>
                  <a:gd name="T38" fmla="*/ 1010 w 1547"/>
                  <a:gd name="T39" fmla="*/ 384 h 469"/>
                  <a:gd name="T40" fmla="*/ 947 w 1547"/>
                  <a:gd name="T41" fmla="*/ 399 h 469"/>
                  <a:gd name="T42" fmla="*/ 983 w 1547"/>
                  <a:gd name="T43" fmla="*/ 386 h 469"/>
                  <a:gd name="T44" fmla="*/ 1067 w 1547"/>
                  <a:gd name="T45" fmla="*/ 354 h 469"/>
                  <a:gd name="T46" fmla="*/ 1124 w 1547"/>
                  <a:gd name="T47" fmla="*/ 336 h 469"/>
                  <a:gd name="T48" fmla="*/ 1125 w 1547"/>
                  <a:gd name="T49" fmla="*/ 357 h 469"/>
                  <a:gd name="T50" fmla="*/ 1194 w 1547"/>
                  <a:gd name="T51" fmla="*/ 335 h 469"/>
                  <a:gd name="T52" fmla="*/ 1279 w 1547"/>
                  <a:gd name="T53" fmla="*/ 289 h 469"/>
                  <a:gd name="T54" fmla="*/ 1350 w 1547"/>
                  <a:gd name="T55" fmla="*/ 245 h 469"/>
                  <a:gd name="T56" fmla="*/ 1419 w 1547"/>
                  <a:gd name="T57" fmla="*/ 194 h 469"/>
                  <a:gd name="T58" fmla="*/ 1438 w 1547"/>
                  <a:gd name="T59" fmla="*/ 175 h 469"/>
                  <a:gd name="T60" fmla="*/ 1545 w 1547"/>
                  <a:gd name="T61" fmla="*/ 73 h 469"/>
                  <a:gd name="T62" fmla="*/ 1412 w 1547"/>
                  <a:gd name="T63" fmla="*/ 226 h 469"/>
                  <a:gd name="T64" fmla="*/ 1358 w 1547"/>
                  <a:gd name="T65" fmla="*/ 280 h 469"/>
                  <a:gd name="T66" fmla="*/ 1309 w 1547"/>
                  <a:gd name="T67" fmla="*/ 308 h 469"/>
                  <a:gd name="T68" fmla="*/ 1232 w 1547"/>
                  <a:gd name="T69" fmla="*/ 353 h 469"/>
                  <a:gd name="T70" fmla="*/ 1192 w 1547"/>
                  <a:gd name="T71" fmla="*/ 368 h 469"/>
                  <a:gd name="T72" fmla="*/ 1144 w 1547"/>
                  <a:gd name="T73" fmla="*/ 392 h 469"/>
                  <a:gd name="T74" fmla="*/ 1061 w 1547"/>
                  <a:gd name="T75" fmla="*/ 420 h 469"/>
                  <a:gd name="T76" fmla="*/ 1017 w 1547"/>
                  <a:gd name="T77" fmla="*/ 436 h 469"/>
                  <a:gd name="T78" fmla="*/ 972 w 1547"/>
                  <a:gd name="T79" fmla="*/ 445 h 469"/>
                  <a:gd name="T80" fmla="*/ 843 w 1547"/>
                  <a:gd name="T81" fmla="*/ 466 h 469"/>
                  <a:gd name="T82" fmla="*/ 756 w 1547"/>
                  <a:gd name="T83" fmla="*/ 468 h 469"/>
                  <a:gd name="T84" fmla="*/ 651 w 1547"/>
                  <a:gd name="T85" fmla="*/ 455 h 469"/>
                  <a:gd name="T86" fmla="*/ 592 w 1547"/>
                  <a:gd name="T87" fmla="*/ 444 h 469"/>
                  <a:gd name="T88" fmla="*/ 506 w 1547"/>
                  <a:gd name="T89" fmla="*/ 428 h 469"/>
                  <a:gd name="T90" fmla="*/ 466 w 1547"/>
                  <a:gd name="T91" fmla="*/ 415 h 469"/>
                  <a:gd name="T92" fmla="*/ 392 w 1547"/>
                  <a:gd name="T93" fmla="*/ 390 h 469"/>
                  <a:gd name="T94" fmla="*/ 395 w 1547"/>
                  <a:gd name="T95" fmla="*/ 376 h 469"/>
                  <a:gd name="T96" fmla="*/ 295 w 1547"/>
                  <a:gd name="T97" fmla="*/ 332 h 469"/>
                  <a:gd name="T98" fmla="*/ 234 w 1547"/>
                  <a:gd name="T99" fmla="*/ 302 h 469"/>
                  <a:gd name="T100" fmla="*/ 151 w 1547"/>
                  <a:gd name="T101" fmla="*/ 222 h 469"/>
                  <a:gd name="T102" fmla="*/ 97 w 1547"/>
                  <a:gd name="T103" fmla="*/ 183 h 469"/>
                  <a:gd name="T104" fmla="*/ 1 w 1547"/>
                  <a:gd name="T105" fmla="*/ 69 h 469"/>
                  <a:gd name="T106" fmla="*/ 721 w 1547"/>
                  <a:gd name="T107" fmla="*/ 402 h 469"/>
                  <a:gd name="T108" fmla="*/ 650 w 1547"/>
                  <a:gd name="T109" fmla="*/ 391 h 469"/>
                  <a:gd name="T110" fmla="*/ 596 w 1547"/>
                  <a:gd name="T111" fmla="*/ 393 h 469"/>
                  <a:gd name="T112" fmla="*/ 754 w 1547"/>
                  <a:gd name="T113" fmla="*/ 400 h 469"/>
                  <a:gd name="T114" fmla="*/ 1437 w 1547"/>
                  <a:gd name="T115" fmla="*/ 185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47" h="469">
                    <a:moveTo>
                      <a:pt x="0" y="43"/>
                    </a:moveTo>
                    <a:cubicBezTo>
                      <a:pt x="10" y="39"/>
                      <a:pt x="18" y="34"/>
                      <a:pt x="22" y="23"/>
                    </a:cubicBezTo>
                    <a:cubicBezTo>
                      <a:pt x="23" y="21"/>
                      <a:pt x="24" y="21"/>
                      <a:pt x="25" y="20"/>
                    </a:cubicBezTo>
                    <a:cubicBezTo>
                      <a:pt x="28" y="18"/>
                      <a:pt x="31" y="16"/>
                      <a:pt x="33" y="14"/>
                    </a:cubicBezTo>
                    <a:cubicBezTo>
                      <a:pt x="37" y="7"/>
                      <a:pt x="43" y="5"/>
                      <a:pt x="50" y="5"/>
                    </a:cubicBezTo>
                    <a:cubicBezTo>
                      <a:pt x="54" y="5"/>
                      <a:pt x="58" y="5"/>
                      <a:pt x="62" y="5"/>
                    </a:cubicBezTo>
                    <a:cubicBezTo>
                      <a:pt x="67" y="5"/>
                      <a:pt x="71" y="4"/>
                      <a:pt x="73" y="0"/>
                    </a:cubicBezTo>
                    <a:cubicBezTo>
                      <a:pt x="76" y="1"/>
                      <a:pt x="79" y="2"/>
                      <a:pt x="82" y="3"/>
                    </a:cubicBezTo>
                    <a:cubicBezTo>
                      <a:pt x="84" y="3"/>
                      <a:pt x="85" y="3"/>
                      <a:pt x="87" y="3"/>
                    </a:cubicBezTo>
                    <a:cubicBezTo>
                      <a:pt x="94" y="2"/>
                      <a:pt x="96" y="3"/>
                      <a:pt x="97" y="11"/>
                    </a:cubicBezTo>
                    <a:cubicBezTo>
                      <a:pt x="99" y="24"/>
                      <a:pt x="101" y="37"/>
                      <a:pt x="112" y="47"/>
                    </a:cubicBezTo>
                    <a:cubicBezTo>
                      <a:pt x="112" y="47"/>
                      <a:pt x="112" y="48"/>
                      <a:pt x="112" y="49"/>
                    </a:cubicBezTo>
                    <a:cubicBezTo>
                      <a:pt x="112" y="52"/>
                      <a:pt x="114" y="56"/>
                      <a:pt x="117" y="56"/>
                    </a:cubicBezTo>
                    <a:cubicBezTo>
                      <a:pt x="128" y="56"/>
                      <a:pt x="133" y="65"/>
                      <a:pt x="139" y="72"/>
                    </a:cubicBezTo>
                    <a:cubicBezTo>
                      <a:pt x="139" y="73"/>
                      <a:pt x="139" y="74"/>
                      <a:pt x="139" y="75"/>
                    </a:cubicBezTo>
                    <a:cubicBezTo>
                      <a:pt x="139" y="84"/>
                      <a:pt x="143" y="90"/>
                      <a:pt x="149" y="96"/>
                    </a:cubicBezTo>
                    <a:cubicBezTo>
                      <a:pt x="151" y="97"/>
                      <a:pt x="153" y="99"/>
                      <a:pt x="155" y="100"/>
                    </a:cubicBezTo>
                    <a:cubicBezTo>
                      <a:pt x="166" y="107"/>
                      <a:pt x="176" y="115"/>
                      <a:pt x="185" y="125"/>
                    </a:cubicBezTo>
                    <a:cubicBezTo>
                      <a:pt x="188" y="129"/>
                      <a:pt x="193" y="132"/>
                      <a:pt x="197" y="135"/>
                    </a:cubicBezTo>
                    <a:cubicBezTo>
                      <a:pt x="198" y="136"/>
                      <a:pt x="199" y="137"/>
                      <a:pt x="199" y="138"/>
                    </a:cubicBezTo>
                    <a:cubicBezTo>
                      <a:pt x="200" y="142"/>
                      <a:pt x="203" y="145"/>
                      <a:pt x="206" y="146"/>
                    </a:cubicBezTo>
                    <a:cubicBezTo>
                      <a:pt x="216" y="148"/>
                      <a:pt x="222" y="154"/>
                      <a:pt x="228" y="161"/>
                    </a:cubicBezTo>
                    <a:cubicBezTo>
                      <a:pt x="233" y="166"/>
                      <a:pt x="237" y="172"/>
                      <a:pt x="243" y="176"/>
                    </a:cubicBezTo>
                    <a:cubicBezTo>
                      <a:pt x="246" y="178"/>
                      <a:pt x="250" y="180"/>
                      <a:pt x="254" y="180"/>
                    </a:cubicBezTo>
                    <a:cubicBezTo>
                      <a:pt x="258" y="181"/>
                      <a:pt x="260" y="182"/>
                      <a:pt x="263" y="185"/>
                    </a:cubicBezTo>
                    <a:cubicBezTo>
                      <a:pt x="271" y="193"/>
                      <a:pt x="280" y="200"/>
                      <a:pt x="288" y="208"/>
                    </a:cubicBezTo>
                    <a:cubicBezTo>
                      <a:pt x="292" y="211"/>
                      <a:pt x="296" y="214"/>
                      <a:pt x="298" y="217"/>
                    </a:cubicBezTo>
                    <a:cubicBezTo>
                      <a:pt x="303" y="224"/>
                      <a:pt x="309" y="227"/>
                      <a:pt x="315" y="231"/>
                    </a:cubicBezTo>
                    <a:cubicBezTo>
                      <a:pt x="317" y="233"/>
                      <a:pt x="321" y="232"/>
                      <a:pt x="323" y="233"/>
                    </a:cubicBezTo>
                    <a:cubicBezTo>
                      <a:pt x="329" y="239"/>
                      <a:pt x="335" y="245"/>
                      <a:pt x="341" y="251"/>
                    </a:cubicBezTo>
                    <a:cubicBezTo>
                      <a:pt x="341" y="251"/>
                      <a:pt x="341" y="252"/>
                      <a:pt x="340" y="252"/>
                    </a:cubicBezTo>
                    <a:cubicBezTo>
                      <a:pt x="340" y="252"/>
                      <a:pt x="340" y="253"/>
                      <a:pt x="340" y="253"/>
                    </a:cubicBezTo>
                    <a:cubicBezTo>
                      <a:pt x="333" y="256"/>
                      <a:pt x="332" y="258"/>
                      <a:pt x="337" y="264"/>
                    </a:cubicBezTo>
                    <a:cubicBezTo>
                      <a:pt x="340" y="268"/>
                      <a:pt x="345" y="271"/>
                      <a:pt x="349" y="273"/>
                    </a:cubicBezTo>
                    <a:cubicBezTo>
                      <a:pt x="363" y="281"/>
                      <a:pt x="376" y="289"/>
                      <a:pt x="390" y="297"/>
                    </a:cubicBezTo>
                    <a:cubicBezTo>
                      <a:pt x="396" y="300"/>
                      <a:pt x="403" y="303"/>
                      <a:pt x="409" y="304"/>
                    </a:cubicBezTo>
                    <a:cubicBezTo>
                      <a:pt x="413" y="305"/>
                      <a:pt x="417" y="305"/>
                      <a:pt x="421" y="304"/>
                    </a:cubicBezTo>
                    <a:cubicBezTo>
                      <a:pt x="428" y="300"/>
                      <a:pt x="435" y="302"/>
                      <a:pt x="441" y="304"/>
                    </a:cubicBezTo>
                    <a:cubicBezTo>
                      <a:pt x="444" y="305"/>
                      <a:pt x="447" y="309"/>
                      <a:pt x="449" y="311"/>
                    </a:cubicBezTo>
                    <a:cubicBezTo>
                      <a:pt x="451" y="313"/>
                      <a:pt x="453" y="314"/>
                      <a:pt x="454" y="315"/>
                    </a:cubicBezTo>
                    <a:cubicBezTo>
                      <a:pt x="459" y="316"/>
                      <a:pt x="463" y="316"/>
                      <a:pt x="467" y="317"/>
                    </a:cubicBezTo>
                    <a:cubicBezTo>
                      <a:pt x="475" y="318"/>
                      <a:pt x="482" y="320"/>
                      <a:pt x="486" y="326"/>
                    </a:cubicBezTo>
                    <a:cubicBezTo>
                      <a:pt x="497" y="327"/>
                      <a:pt x="507" y="328"/>
                      <a:pt x="517" y="330"/>
                    </a:cubicBezTo>
                    <a:cubicBezTo>
                      <a:pt x="519" y="335"/>
                      <a:pt x="524" y="337"/>
                      <a:pt x="530" y="337"/>
                    </a:cubicBezTo>
                    <a:cubicBezTo>
                      <a:pt x="534" y="338"/>
                      <a:pt x="538" y="339"/>
                      <a:pt x="542" y="340"/>
                    </a:cubicBezTo>
                    <a:cubicBezTo>
                      <a:pt x="542" y="340"/>
                      <a:pt x="543" y="341"/>
                      <a:pt x="543" y="340"/>
                    </a:cubicBezTo>
                    <a:cubicBezTo>
                      <a:pt x="551" y="336"/>
                      <a:pt x="553" y="345"/>
                      <a:pt x="557" y="348"/>
                    </a:cubicBezTo>
                    <a:cubicBezTo>
                      <a:pt x="558" y="349"/>
                      <a:pt x="558" y="351"/>
                      <a:pt x="557" y="353"/>
                    </a:cubicBezTo>
                    <a:cubicBezTo>
                      <a:pt x="555" y="358"/>
                      <a:pt x="556" y="360"/>
                      <a:pt x="561" y="361"/>
                    </a:cubicBezTo>
                    <a:cubicBezTo>
                      <a:pt x="572" y="364"/>
                      <a:pt x="583" y="367"/>
                      <a:pt x="593" y="370"/>
                    </a:cubicBezTo>
                    <a:cubicBezTo>
                      <a:pt x="612" y="375"/>
                      <a:pt x="632" y="377"/>
                      <a:pt x="652" y="379"/>
                    </a:cubicBezTo>
                    <a:cubicBezTo>
                      <a:pt x="667" y="381"/>
                      <a:pt x="682" y="383"/>
                      <a:pt x="697" y="385"/>
                    </a:cubicBezTo>
                    <a:cubicBezTo>
                      <a:pt x="698" y="385"/>
                      <a:pt x="700" y="385"/>
                      <a:pt x="700" y="385"/>
                    </a:cubicBezTo>
                    <a:cubicBezTo>
                      <a:pt x="707" y="379"/>
                      <a:pt x="713" y="382"/>
                      <a:pt x="719" y="385"/>
                    </a:cubicBezTo>
                    <a:cubicBezTo>
                      <a:pt x="721" y="386"/>
                      <a:pt x="723" y="386"/>
                      <a:pt x="725" y="386"/>
                    </a:cubicBezTo>
                    <a:cubicBezTo>
                      <a:pt x="727" y="385"/>
                      <a:pt x="728" y="384"/>
                      <a:pt x="729" y="383"/>
                    </a:cubicBezTo>
                    <a:cubicBezTo>
                      <a:pt x="736" y="379"/>
                      <a:pt x="737" y="379"/>
                      <a:pt x="741" y="385"/>
                    </a:cubicBezTo>
                    <a:cubicBezTo>
                      <a:pt x="751" y="385"/>
                      <a:pt x="761" y="385"/>
                      <a:pt x="771" y="385"/>
                    </a:cubicBezTo>
                    <a:cubicBezTo>
                      <a:pt x="772" y="385"/>
                      <a:pt x="774" y="385"/>
                      <a:pt x="775" y="386"/>
                    </a:cubicBezTo>
                    <a:cubicBezTo>
                      <a:pt x="783" y="393"/>
                      <a:pt x="791" y="389"/>
                      <a:pt x="799" y="387"/>
                    </a:cubicBezTo>
                    <a:cubicBezTo>
                      <a:pt x="806" y="385"/>
                      <a:pt x="814" y="384"/>
                      <a:pt x="822" y="383"/>
                    </a:cubicBezTo>
                    <a:cubicBezTo>
                      <a:pt x="826" y="383"/>
                      <a:pt x="831" y="382"/>
                      <a:pt x="836" y="382"/>
                    </a:cubicBezTo>
                    <a:cubicBezTo>
                      <a:pt x="838" y="381"/>
                      <a:pt x="840" y="382"/>
                      <a:pt x="842" y="382"/>
                    </a:cubicBezTo>
                    <a:cubicBezTo>
                      <a:pt x="844" y="378"/>
                      <a:pt x="845" y="378"/>
                      <a:pt x="849" y="383"/>
                    </a:cubicBezTo>
                    <a:cubicBezTo>
                      <a:pt x="850" y="384"/>
                      <a:pt x="854" y="385"/>
                      <a:pt x="855" y="385"/>
                    </a:cubicBezTo>
                    <a:cubicBezTo>
                      <a:pt x="868" y="376"/>
                      <a:pt x="884" y="378"/>
                      <a:pt x="898" y="374"/>
                    </a:cubicBezTo>
                    <a:cubicBezTo>
                      <a:pt x="903" y="372"/>
                      <a:pt x="909" y="371"/>
                      <a:pt x="914" y="370"/>
                    </a:cubicBezTo>
                    <a:cubicBezTo>
                      <a:pt x="918" y="368"/>
                      <a:pt x="923" y="367"/>
                      <a:pt x="927" y="369"/>
                    </a:cubicBezTo>
                    <a:cubicBezTo>
                      <a:pt x="930" y="370"/>
                      <a:pt x="933" y="368"/>
                      <a:pt x="936" y="368"/>
                    </a:cubicBezTo>
                    <a:cubicBezTo>
                      <a:pt x="940" y="368"/>
                      <a:pt x="945" y="367"/>
                      <a:pt x="950" y="367"/>
                    </a:cubicBezTo>
                    <a:cubicBezTo>
                      <a:pt x="953" y="361"/>
                      <a:pt x="960" y="361"/>
                      <a:pt x="967" y="360"/>
                    </a:cubicBezTo>
                    <a:cubicBezTo>
                      <a:pt x="974" y="360"/>
                      <a:pt x="982" y="359"/>
                      <a:pt x="990" y="358"/>
                    </a:cubicBezTo>
                    <a:cubicBezTo>
                      <a:pt x="993" y="358"/>
                      <a:pt x="996" y="359"/>
                      <a:pt x="999" y="359"/>
                    </a:cubicBezTo>
                    <a:cubicBezTo>
                      <a:pt x="993" y="365"/>
                      <a:pt x="985" y="366"/>
                      <a:pt x="978" y="368"/>
                    </a:cubicBezTo>
                    <a:cubicBezTo>
                      <a:pt x="968" y="370"/>
                      <a:pt x="957" y="370"/>
                      <a:pt x="948" y="376"/>
                    </a:cubicBezTo>
                    <a:cubicBezTo>
                      <a:pt x="947" y="377"/>
                      <a:pt x="946" y="377"/>
                      <a:pt x="946" y="377"/>
                    </a:cubicBezTo>
                    <a:cubicBezTo>
                      <a:pt x="941" y="374"/>
                      <a:pt x="936" y="376"/>
                      <a:pt x="932" y="378"/>
                    </a:cubicBezTo>
                    <a:cubicBezTo>
                      <a:pt x="928" y="380"/>
                      <a:pt x="923" y="378"/>
                      <a:pt x="921" y="383"/>
                    </a:cubicBezTo>
                    <a:cubicBezTo>
                      <a:pt x="920" y="383"/>
                      <a:pt x="918" y="383"/>
                      <a:pt x="917" y="383"/>
                    </a:cubicBezTo>
                    <a:cubicBezTo>
                      <a:pt x="912" y="380"/>
                      <a:pt x="906" y="381"/>
                      <a:pt x="901" y="382"/>
                    </a:cubicBezTo>
                    <a:cubicBezTo>
                      <a:pt x="892" y="383"/>
                      <a:pt x="883" y="383"/>
                      <a:pt x="874" y="384"/>
                    </a:cubicBezTo>
                    <a:cubicBezTo>
                      <a:pt x="867" y="385"/>
                      <a:pt x="861" y="387"/>
                      <a:pt x="854" y="389"/>
                    </a:cubicBezTo>
                    <a:cubicBezTo>
                      <a:pt x="857" y="396"/>
                      <a:pt x="860" y="399"/>
                      <a:pt x="866" y="398"/>
                    </a:cubicBezTo>
                    <a:cubicBezTo>
                      <a:pt x="870" y="397"/>
                      <a:pt x="874" y="396"/>
                      <a:pt x="878" y="395"/>
                    </a:cubicBezTo>
                    <a:cubicBezTo>
                      <a:pt x="886" y="392"/>
                      <a:pt x="894" y="392"/>
                      <a:pt x="902" y="394"/>
                    </a:cubicBezTo>
                    <a:cubicBezTo>
                      <a:pt x="908" y="395"/>
                      <a:pt x="914" y="394"/>
                      <a:pt x="920" y="390"/>
                    </a:cubicBezTo>
                    <a:cubicBezTo>
                      <a:pt x="922" y="393"/>
                      <a:pt x="924" y="396"/>
                      <a:pt x="926" y="399"/>
                    </a:cubicBezTo>
                    <a:cubicBezTo>
                      <a:pt x="919" y="405"/>
                      <a:pt x="912" y="406"/>
                      <a:pt x="904" y="406"/>
                    </a:cubicBezTo>
                    <a:cubicBezTo>
                      <a:pt x="903" y="406"/>
                      <a:pt x="902" y="406"/>
                      <a:pt x="901" y="405"/>
                    </a:cubicBezTo>
                    <a:cubicBezTo>
                      <a:pt x="900" y="404"/>
                      <a:pt x="899" y="404"/>
                      <a:pt x="898" y="403"/>
                    </a:cubicBezTo>
                    <a:cubicBezTo>
                      <a:pt x="890" y="398"/>
                      <a:pt x="887" y="399"/>
                      <a:pt x="886" y="409"/>
                    </a:cubicBezTo>
                    <a:cubicBezTo>
                      <a:pt x="873" y="410"/>
                      <a:pt x="860" y="411"/>
                      <a:pt x="847" y="413"/>
                    </a:cubicBezTo>
                    <a:cubicBezTo>
                      <a:pt x="839" y="414"/>
                      <a:pt x="830" y="415"/>
                      <a:pt x="821" y="418"/>
                    </a:cubicBezTo>
                    <a:cubicBezTo>
                      <a:pt x="814" y="420"/>
                      <a:pt x="805" y="420"/>
                      <a:pt x="797" y="420"/>
                    </a:cubicBezTo>
                    <a:cubicBezTo>
                      <a:pt x="793" y="421"/>
                      <a:pt x="790" y="420"/>
                      <a:pt x="786" y="419"/>
                    </a:cubicBezTo>
                    <a:cubicBezTo>
                      <a:pt x="789" y="418"/>
                      <a:pt x="792" y="417"/>
                      <a:pt x="797" y="416"/>
                    </a:cubicBezTo>
                    <a:cubicBezTo>
                      <a:pt x="792" y="414"/>
                      <a:pt x="788" y="412"/>
                      <a:pt x="784" y="411"/>
                    </a:cubicBezTo>
                    <a:cubicBezTo>
                      <a:pt x="777" y="408"/>
                      <a:pt x="774" y="410"/>
                      <a:pt x="773" y="417"/>
                    </a:cubicBezTo>
                    <a:cubicBezTo>
                      <a:pt x="772" y="418"/>
                      <a:pt x="772" y="420"/>
                      <a:pt x="771" y="421"/>
                    </a:cubicBezTo>
                    <a:cubicBezTo>
                      <a:pt x="770" y="422"/>
                      <a:pt x="767" y="423"/>
                      <a:pt x="766" y="422"/>
                    </a:cubicBezTo>
                    <a:cubicBezTo>
                      <a:pt x="763" y="420"/>
                      <a:pt x="762" y="421"/>
                      <a:pt x="760" y="423"/>
                    </a:cubicBezTo>
                    <a:cubicBezTo>
                      <a:pt x="767" y="428"/>
                      <a:pt x="774" y="428"/>
                      <a:pt x="782" y="428"/>
                    </a:cubicBezTo>
                    <a:cubicBezTo>
                      <a:pt x="791" y="427"/>
                      <a:pt x="799" y="426"/>
                      <a:pt x="808" y="425"/>
                    </a:cubicBezTo>
                    <a:cubicBezTo>
                      <a:pt x="813" y="425"/>
                      <a:pt x="819" y="424"/>
                      <a:pt x="824" y="425"/>
                    </a:cubicBezTo>
                    <a:cubicBezTo>
                      <a:pt x="830" y="427"/>
                      <a:pt x="836" y="424"/>
                      <a:pt x="842" y="423"/>
                    </a:cubicBezTo>
                    <a:cubicBezTo>
                      <a:pt x="853" y="423"/>
                      <a:pt x="865" y="422"/>
                      <a:pt x="876" y="421"/>
                    </a:cubicBezTo>
                    <a:cubicBezTo>
                      <a:pt x="894" y="418"/>
                      <a:pt x="913" y="416"/>
                      <a:pt x="931" y="412"/>
                    </a:cubicBezTo>
                    <a:cubicBezTo>
                      <a:pt x="943" y="409"/>
                      <a:pt x="954" y="409"/>
                      <a:pt x="965" y="407"/>
                    </a:cubicBezTo>
                    <a:cubicBezTo>
                      <a:pt x="972" y="406"/>
                      <a:pt x="979" y="403"/>
                      <a:pt x="986" y="402"/>
                    </a:cubicBezTo>
                    <a:cubicBezTo>
                      <a:pt x="987" y="401"/>
                      <a:pt x="989" y="402"/>
                      <a:pt x="991" y="402"/>
                    </a:cubicBezTo>
                    <a:cubicBezTo>
                      <a:pt x="992" y="402"/>
                      <a:pt x="993" y="403"/>
                      <a:pt x="995" y="402"/>
                    </a:cubicBezTo>
                    <a:cubicBezTo>
                      <a:pt x="1029" y="390"/>
                      <a:pt x="1064" y="378"/>
                      <a:pt x="1098" y="366"/>
                    </a:cubicBezTo>
                    <a:cubicBezTo>
                      <a:pt x="1099" y="366"/>
                      <a:pt x="1100" y="365"/>
                      <a:pt x="1101" y="365"/>
                    </a:cubicBezTo>
                    <a:cubicBezTo>
                      <a:pt x="1099" y="361"/>
                      <a:pt x="1096" y="360"/>
                      <a:pt x="1093" y="362"/>
                    </a:cubicBezTo>
                    <a:cubicBezTo>
                      <a:pt x="1092" y="363"/>
                      <a:pt x="1091" y="363"/>
                      <a:pt x="1090" y="364"/>
                    </a:cubicBezTo>
                    <a:cubicBezTo>
                      <a:pt x="1084" y="367"/>
                      <a:pt x="1083" y="367"/>
                      <a:pt x="1079" y="362"/>
                    </a:cubicBezTo>
                    <a:cubicBezTo>
                      <a:pt x="1069" y="370"/>
                      <a:pt x="1057" y="371"/>
                      <a:pt x="1046" y="374"/>
                    </a:cubicBezTo>
                    <a:cubicBezTo>
                      <a:pt x="1038" y="377"/>
                      <a:pt x="1032" y="380"/>
                      <a:pt x="1025" y="383"/>
                    </a:cubicBezTo>
                    <a:cubicBezTo>
                      <a:pt x="1023" y="384"/>
                      <a:pt x="1022" y="384"/>
                      <a:pt x="1021" y="383"/>
                    </a:cubicBezTo>
                    <a:cubicBezTo>
                      <a:pt x="1017" y="381"/>
                      <a:pt x="1013" y="382"/>
                      <a:pt x="1010" y="384"/>
                    </a:cubicBezTo>
                    <a:cubicBezTo>
                      <a:pt x="1004" y="386"/>
                      <a:pt x="999" y="391"/>
                      <a:pt x="992" y="388"/>
                    </a:cubicBezTo>
                    <a:cubicBezTo>
                      <a:pt x="992" y="388"/>
                      <a:pt x="991" y="389"/>
                      <a:pt x="991" y="389"/>
                    </a:cubicBezTo>
                    <a:cubicBezTo>
                      <a:pt x="987" y="396"/>
                      <a:pt x="979" y="393"/>
                      <a:pt x="973" y="395"/>
                    </a:cubicBezTo>
                    <a:cubicBezTo>
                      <a:pt x="973" y="396"/>
                      <a:pt x="972" y="395"/>
                      <a:pt x="972" y="395"/>
                    </a:cubicBezTo>
                    <a:cubicBezTo>
                      <a:pt x="967" y="391"/>
                      <a:pt x="963" y="393"/>
                      <a:pt x="959" y="396"/>
                    </a:cubicBezTo>
                    <a:cubicBezTo>
                      <a:pt x="956" y="399"/>
                      <a:pt x="952" y="401"/>
                      <a:pt x="947" y="399"/>
                    </a:cubicBezTo>
                    <a:cubicBezTo>
                      <a:pt x="945" y="398"/>
                      <a:pt x="942" y="400"/>
                      <a:pt x="939" y="401"/>
                    </a:cubicBezTo>
                    <a:cubicBezTo>
                      <a:pt x="941" y="395"/>
                      <a:pt x="945" y="392"/>
                      <a:pt x="950" y="391"/>
                    </a:cubicBezTo>
                    <a:cubicBezTo>
                      <a:pt x="955" y="390"/>
                      <a:pt x="959" y="389"/>
                      <a:pt x="964" y="387"/>
                    </a:cubicBezTo>
                    <a:cubicBezTo>
                      <a:pt x="966" y="387"/>
                      <a:pt x="968" y="386"/>
                      <a:pt x="969" y="385"/>
                    </a:cubicBezTo>
                    <a:cubicBezTo>
                      <a:pt x="973" y="381"/>
                      <a:pt x="977" y="380"/>
                      <a:pt x="980" y="385"/>
                    </a:cubicBezTo>
                    <a:cubicBezTo>
                      <a:pt x="981" y="386"/>
                      <a:pt x="982" y="386"/>
                      <a:pt x="983" y="386"/>
                    </a:cubicBezTo>
                    <a:cubicBezTo>
                      <a:pt x="990" y="385"/>
                      <a:pt x="997" y="384"/>
                      <a:pt x="1005" y="382"/>
                    </a:cubicBezTo>
                    <a:cubicBezTo>
                      <a:pt x="1010" y="381"/>
                      <a:pt x="1015" y="378"/>
                      <a:pt x="1020" y="376"/>
                    </a:cubicBezTo>
                    <a:cubicBezTo>
                      <a:pt x="1021" y="375"/>
                      <a:pt x="1021" y="375"/>
                      <a:pt x="1021" y="374"/>
                    </a:cubicBezTo>
                    <a:cubicBezTo>
                      <a:pt x="1018" y="373"/>
                      <a:pt x="1016" y="372"/>
                      <a:pt x="1013" y="371"/>
                    </a:cubicBezTo>
                    <a:cubicBezTo>
                      <a:pt x="1013" y="371"/>
                      <a:pt x="1013" y="370"/>
                      <a:pt x="1013" y="370"/>
                    </a:cubicBezTo>
                    <a:cubicBezTo>
                      <a:pt x="1032" y="367"/>
                      <a:pt x="1049" y="359"/>
                      <a:pt x="1067" y="354"/>
                    </a:cubicBezTo>
                    <a:cubicBezTo>
                      <a:pt x="1070" y="353"/>
                      <a:pt x="1073" y="352"/>
                      <a:pt x="1077" y="351"/>
                    </a:cubicBezTo>
                    <a:cubicBezTo>
                      <a:pt x="1075" y="354"/>
                      <a:pt x="1073" y="356"/>
                      <a:pt x="1071" y="358"/>
                    </a:cubicBezTo>
                    <a:cubicBezTo>
                      <a:pt x="1072" y="359"/>
                      <a:pt x="1072" y="359"/>
                      <a:pt x="1072" y="360"/>
                    </a:cubicBezTo>
                    <a:cubicBezTo>
                      <a:pt x="1074" y="360"/>
                      <a:pt x="1077" y="359"/>
                      <a:pt x="1079" y="359"/>
                    </a:cubicBezTo>
                    <a:cubicBezTo>
                      <a:pt x="1080" y="358"/>
                      <a:pt x="1081" y="357"/>
                      <a:pt x="1082" y="356"/>
                    </a:cubicBezTo>
                    <a:cubicBezTo>
                      <a:pt x="1093" y="343"/>
                      <a:pt x="1109" y="340"/>
                      <a:pt x="1124" y="336"/>
                    </a:cubicBezTo>
                    <a:cubicBezTo>
                      <a:pt x="1129" y="335"/>
                      <a:pt x="1135" y="334"/>
                      <a:pt x="1141" y="334"/>
                    </a:cubicBezTo>
                    <a:cubicBezTo>
                      <a:pt x="1139" y="339"/>
                      <a:pt x="1136" y="342"/>
                      <a:pt x="1131" y="343"/>
                    </a:cubicBezTo>
                    <a:cubicBezTo>
                      <a:pt x="1119" y="345"/>
                      <a:pt x="1110" y="352"/>
                      <a:pt x="1103" y="361"/>
                    </a:cubicBezTo>
                    <a:cubicBezTo>
                      <a:pt x="1103" y="362"/>
                      <a:pt x="1103" y="362"/>
                      <a:pt x="1103" y="363"/>
                    </a:cubicBezTo>
                    <a:cubicBezTo>
                      <a:pt x="1107" y="363"/>
                      <a:pt x="1110" y="363"/>
                      <a:pt x="1114" y="362"/>
                    </a:cubicBezTo>
                    <a:cubicBezTo>
                      <a:pt x="1118" y="360"/>
                      <a:pt x="1121" y="358"/>
                      <a:pt x="1125" y="357"/>
                    </a:cubicBezTo>
                    <a:cubicBezTo>
                      <a:pt x="1130" y="354"/>
                      <a:pt x="1136" y="353"/>
                      <a:pt x="1141" y="355"/>
                    </a:cubicBezTo>
                    <a:cubicBezTo>
                      <a:pt x="1142" y="356"/>
                      <a:pt x="1144" y="355"/>
                      <a:pt x="1145" y="355"/>
                    </a:cubicBezTo>
                    <a:cubicBezTo>
                      <a:pt x="1150" y="353"/>
                      <a:pt x="1155" y="350"/>
                      <a:pt x="1160" y="348"/>
                    </a:cubicBezTo>
                    <a:cubicBezTo>
                      <a:pt x="1164" y="345"/>
                      <a:pt x="1168" y="343"/>
                      <a:pt x="1172" y="340"/>
                    </a:cubicBezTo>
                    <a:cubicBezTo>
                      <a:pt x="1173" y="340"/>
                      <a:pt x="1175" y="339"/>
                      <a:pt x="1176" y="339"/>
                    </a:cubicBezTo>
                    <a:cubicBezTo>
                      <a:pt x="1183" y="341"/>
                      <a:pt x="1189" y="339"/>
                      <a:pt x="1194" y="335"/>
                    </a:cubicBezTo>
                    <a:cubicBezTo>
                      <a:pt x="1198" y="333"/>
                      <a:pt x="1202" y="330"/>
                      <a:pt x="1206" y="328"/>
                    </a:cubicBezTo>
                    <a:cubicBezTo>
                      <a:pt x="1210" y="325"/>
                      <a:pt x="1215" y="324"/>
                      <a:pt x="1220" y="323"/>
                    </a:cubicBezTo>
                    <a:cubicBezTo>
                      <a:pt x="1221" y="322"/>
                      <a:pt x="1222" y="322"/>
                      <a:pt x="1223" y="322"/>
                    </a:cubicBezTo>
                    <a:cubicBezTo>
                      <a:pt x="1231" y="316"/>
                      <a:pt x="1240" y="311"/>
                      <a:pt x="1248" y="305"/>
                    </a:cubicBezTo>
                    <a:cubicBezTo>
                      <a:pt x="1249" y="305"/>
                      <a:pt x="1250" y="305"/>
                      <a:pt x="1251" y="304"/>
                    </a:cubicBezTo>
                    <a:cubicBezTo>
                      <a:pt x="1262" y="301"/>
                      <a:pt x="1271" y="296"/>
                      <a:pt x="1279" y="289"/>
                    </a:cubicBezTo>
                    <a:cubicBezTo>
                      <a:pt x="1280" y="288"/>
                      <a:pt x="1281" y="287"/>
                      <a:pt x="1282" y="287"/>
                    </a:cubicBezTo>
                    <a:cubicBezTo>
                      <a:pt x="1292" y="286"/>
                      <a:pt x="1298" y="280"/>
                      <a:pt x="1305" y="275"/>
                    </a:cubicBezTo>
                    <a:cubicBezTo>
                      <a:pt x="1309" y="271"/>
                      <a:pt x="1313" y="268"/>
                      <a:pt x="1317" y="266"/>
                    </a:cubicBezTo>
                    <a:cubicBezTo>
                      <a:pt x="1321" y="264"/>
                      <a:pt x="1326" y="262"/>
                      <a:pt x="1330" y="262"/>
                    </a:cubicBezTo>
                    <a:cubicBezTo>
                      <a:pt x="1335" y="262"/>
                      <a:pt x="1338" y="260"/>
                      <a:pt x="1341" y="256"/>
                    </a:cubicBezTo>
                    <a:cubicBezTo>
                      <a:pt x="1344" y="252"/>
                      <a:pt x="1347" y="249"/>
                      <a:pt x="1350" y="245"/>
                    </a:cubicBezTo>
                    <a:cubicBezTo>
                      <a:pt x="1354" y="241"/>
                      <a:pt x="1358" y="239"/>
                      <a:pt x="1363" y="241"/>
                    </a:cubicBezTo>
                    <a:cubicBezTo>
                      <a:pt x="1364" y="242"/>
                      <a:pt x="1366" y="241"/>
                      <a:pt x="1367" y="240"/>
                    </a:cubicBezTo>
                    <a:cubicBezTo>
                      <a:pt x="1371" y="236"/>
                      <a:pt x="1375" y="232"/>
                      <a:pt x="1379" y="227"/>
                    </a:cubicBezTo>
                    <a:cubicBezTo>
                      <a:pt x="1385" y="220"/>
                      <a:pt x="1392" y="213"/>
                      <a:pt x="1402" y="213"/>
                    </a:cubicBezTo>
                    <a:cubicBezTo>
                      <a:pt x="1408" y="214"/>
                      <a:pt x="1412" y="205"/>
                      <a:pt x="1410" y="201"/>
                    </a:cubicBezTo>
                    <a:cubicBezTo>
                      <a:pt x="1413" y="199"/>
                      <a:pt x="1416" y="197"/>
                      <a:pt x="1419" y="194"/>
                    </a:cubicBezTo>
                    <a:cubicBezTo>
                      <a:pt x="1421" y="192"/>
                      <a:pt x="1421" y="191"/>
                      <a:pt x="1418" y="190"/>
                    </a:cubicBezTo>
                    <a:cubicBezTo>
                      <a:pt x="1420" y="188"/>
                      <a:pt x="1422" y="186"/>
                      <a:pt x="1425" y="183"/>
                    </a:cubicBezTo>
                    <a:cubicBezTo>
                      <a:pt x="1423" y="182"/>
                      <a:pt x="1422" y="181"/>
                      <a:pt x="1420" y="180"/>
                    </a:cubicBezTo>
                    <a:cubicBezTo>
                      <a:pt x="1423" y="176"/>
                      <a:pt x="1426" y="173"/>
                      <a:pt x="1428" y="170"/>
                    </a:cubicBezTo>
                    <a:cubicBezTo>
                      <a:pt x="1429" y="172"/>
                      <a:pt x="1429" y="174"/>
                      <a:pt x="1430" y="177"/>
                    </a:cubicBezTo>
                    <a:cubicBezTo>
                      <a:pt x="1432" y="176"/>
                      <a:pt x="1436" y="176"/>
                      <a:pt x="1438" y="175"/>
                    </a:cubicBezTo>
                    <a:cubicBezTo>
                      <a:pt x="1442" y="172"/>
                      <a:pt x="1446" y="168"/>
                      <a:pt x="1450" y="165"/>
                    </a:cubicBezTo>
                    <a:cubicBezTo>
                      <a:pt x="1452" y="163"/>
                      <a:pt x="1453" y="161"/>
                      <a:pt x="1455" y="159"/>
                    </a:cubicBezTo>
                    <a:cubicBezTo>
                      <a:pt x="1476" y="145"/>
                      <a:pt x="1493" y="126"/>
                      <a:pt x="1512" y="108"/>
                    </a:cubicBezTo>
                    <a:cubicBezTo>
                      <a:pt x="1517" y="103"/>
                      <a:pt x="1521" y="96"/>
                      <a:pt x="1525" y="90"/>
                    </a:cubicBezTo>
                    <a:cubicBezTo>
                      <a:pt x="1530" y="84"/>
                      <a:pt x="1536" y="78"/>
                      <a:pt x="1541" y="73"/>
                    </a:cubicBezTo>
                    <a:cubicBezTo>
                      <a:pt x="1542" y="72"/>
                      <a:pt x="1544" y="72"/>
                      <a:pt x="1545" y="73"/>
                    </a:cubicBezTo>
                    <a:cubicBezTo>
                      <a:pt x="1546" y="75"/>
                      <a:pt x="1547" y="77"/>
                      <a:pt x="1547" y="78"/>
                    </a:cubicBezTo>
                    <a:cubicBezTo>
                      <a:pt x="1547" y="81"/>
                      <a:pt x="1546" y="83"/>
                      <a:pt x="1544" y="86"/>
                    </a:cubicBezTo>
                    <a:cubicBezTo>
                      <a:pt x="1538" y="97"/>
                      <a:pt x="1530" y="106"/>
                      <a:pt x="1520" y="114"/>
                    </a:cubicBezTo>
                    <a:cubicBezTo>
                      <a:pt x="1512" y="121"/>
                      <a:pt x="1505" y="130"/>
                      <a:pt x="1500" y="140"/>
                    </a:cubicBezTo>
                    <a:cubicBezTo>
                      <a:pt x="1495" y="149"/>
                      <a:pt x="1488" y="157"/>
                      <a:pt x="1480" y="165"/>
                    </a:cubicBezTo>
                    <a:cubicBezTo>
                      <a:pt x="1458" y="185"/>
                      <a:pt x="1435" y="205"/>
                      <a:pt x="1412" y="226"/>
                    </a:cubicBezTo>
                    <a:cubicBezTo>
                      <a:pt x="1412" y="226"/>
                      <a:pt x="1410" y="227"/>
                      <a:pt x="1409" y="227"/>
                    </a:cubicBezTo>
                    <a:cubicBezTo>
                      <a:pt x="1402" y="228"/>
                      <a:pt x="1397" y="232"/>
                      <a:pt x="1393" y="238"/>
                    </a:cubicBezTo>
                    <a:cubicBezTo>
                      <a:pt x="1389" y="244"/>
                      <a:pt x="1384" y="249"/>
                      <a:pt x="1377" y="251"/>
                    </a:cubicBezTo>
                    <a:cubicBezTo>
                      <a:pt x="1369" y="253"/>
                      <a:pt x="1363" y="259"/>
                      <a:pt x="1359" y="266"/>
                    </a:cubicBezTo>
                    <a:cubicBezTo>
                      <a:pt x="1358" y="268"/>
                      <a:pt x="1357" y="272"/>
                      <a:pt x="1359" y="273"/>
                    </a:cubicBezTo>
                    <a:cubicBezTo>
                      <a:pt x="1362" y="276"/>
                      <a:pt x="1360" y="278"/>
                      <a:pt x="1358" y="280"/>
                    </a:cubicBezTo>
                    <a:cubicBezTo>
                      <a:pt x="1357" y="281"/>
                      <a:pt x="1355" y="282"/>
                      <a:pt x="1353" y="283"/>
                    </a:cubicBezTo>
                    <a:cubicBezTo>
                      <a:pt x="1350" y="286"/>
                      <a:pt x="1347" y="288"/>
                      <a:pt x="1343" y="291"/>
                    </a:cubicBezTo>
                    <a:cubicBezTo>
                      <a:pt x="1342" y="290"/>
                      <a:pt x="1339" y="289"/>
                      <a:pt x="1337" y="289"/>
                    </a:cubicBezTo>
                    <a:cubicBezTo>
                      <a:pt x="1331" y="288"/>
                      <a:pt x="1329" y="290"/>
                      <a:pt x="1326" y="295"/>
                    </a:cubicBezTo>
                    <a:cubicBezTo>
                      <a:pt x="1323" y="299"/>
                      <a:pt x="1320" y="303"/>
                      <a:pt x="1317" y="307"/>
                    </a:cubicBezTo>
                    <a:cubicBezTo>
                      <a:pt x="1315" y="309"/>
                      <a:pt x="1312" y="310"/>
                      <a:pt x="1309" y="308"/>
                    </a:cubicBezTo>
                    <a:cubicBezTo>
                      <a:pt x="1308" y="307"/>
                      <a:pt x="1305" y="308"/>
                      <a:pt x="1304" y="309"/>
                    </a:cubicBezTo>
                    <a:cubicBezTo>
                      <a:pt x="1295" y="315"/>
                      <a:pt x="1286" y="322"/>
                      <a:pt x="1280" y="331"/>
                    </a:cubicBezTo>
                    <a:cubicBezTo>
                      <a:pt x="1274" y="338"/>
                      <a:pt x="1270" y="338"/>
                      <a:pt x="1262" y="334"/>
                    </a:cubicBezTo>
                    <a:cubicBezTo>
                      <a:pt x="1260" y="333"/>
                      <a:pt x="1258" y="333"/>
                      <a:pt x="1256" y="334"/>
                    </a:cubicBezTo>
                    <a:cubicBezTo>
                      <a:pt x="1254" y="336"/>
                      <a:pt x="1252" y="339"/>
                      <a:pt x="1250" y="341"/>
                    </a:cubicBezTo>
                    <a:cubicBezTo>
                      <a:pt x="1246" y="348"/>
                      <a:pt x="1240" y="351"/>
                      <a:pt x="1232" y="353"/>
                    </a:cubicBezTo>
                    <a:cubicBezTo>
                      <a:pt x="1223" y="354"/>
                      <a:pt x="1215" y="357"/>
                      <a:pt x="1208" y="364"/>
                    </a:cubicBezTo>
                    <a:cubicBezTo>
                      <a:pt x="1207" y="365"/>
                      <a:pt x="1206" y="366"/>
                      <a:pt x="1205" y="367"/>
                    </a:cubicBezTo>
                    <a:cubicBezTo>
                      <a:pt x="1207" y="369"/>
                      <a:pt x="1208" y="370"/>
                      <a:pt x="1209" y="372"/>
                    </a:cubicBezTo>
                    <a:cubicBezTo>
                      <a:pt x="1208" y="373"/>
                      <a:pt x="1207" y="374"/>
                      <a:pt x="1206" y="374"/>
                    </a:cubicBezTo>
                    <a:cubicBezTo>
                      <a:pt x="1202" y="369"/>
                      <a:pt x="1202" y="369"/>
                      <a:pt x="1191" y="372"/>
                    </a:cubicBezTo>
                    <a:cubicBezTo>
                      <a:pt x="1192" y="371"/>
                      <a:pt x="1192" y="370"/>
                      <a:pt x="1192" y="368"/>
                    </a:cubicBezTo>
                    <a:cubicBezTo>
                      <a:pt x="1187" y="367"/>
                      <a:pt x="1184" y="369"/>
                      <a:pt x="1181" y="372"/>
                    </a:cubicBezTo>
                    <a:cubicBezTo>
                      <a:pt x="1178" y="374"/>
                      <a:pt x="1176" y="377"/>
                      <a:pt x="1173" y="379"/>
                    </a:cubicBezTo>
                    <a:cubicBezTo>
                      <a:pt x="1171" y="381"/>
                      <a:pt x="1169" y="384"/>
                      <a:pt x="1165" y="382"/>
                    </a:cubicBezTo>
                    <a:cubicBezTo>
                      <a:pt x="1163" y="382"/>
                      <a:pt x="1160" y="384"/>
                      <a:pt x="1158" y="386"/>
                    </a:cubicBezTo>
                    <a:cubicBezTo>
                      <a:pt x="1155" y="390"/>
                      <a:pt x="1152" y="394"/>
                      <a:pt x="1146" y="391"/>
                    </a:cubicBezTo>
                    <a:cubicBezTo>
                      <a:pt x="1146" y="391"/>
                      <a:pt x="1145" y="391"/>
                      <a:pt x="1144" y="392"/>
                    </a:cubicBezTo>
                    <a:cubicBezTo>
                      <a:pt x="1134" y="396"/>
                      <a:pt x="1125" y="401"/>
                      <a:pt x="1115" y="406"/>
                    </a:cubicBezTo>
                    <a:cubicBezTo>
                      <a:pt x="1106" y="410"/>
                      <a:pt x="1098" y="414"/>
                      <a:pt x="1089" y="419"/>
                    </a:cubicBezTo>
                    <a:cubicBezTo>
                      <a:pt x="1088" y="418"/>
                      <a:pt x="1091" y="415"/>
                      <a:pt x="1088" y="412"/>
                    </a:cubicBezTo>
                    <a:cubicBezTo>
                      <a:pt x="1084" y="410"/>
                      <a:pt x="1081" y="410"/>
                      <a:pt x="1079" y="411"/>
                    </a:cubicBezTo>
                    <a:cubicBezTo>
                      <a:pt x="1074" y="413"/>
                      <a:pt x="1069" y="416"/>
                      <a:pt x="1064" y="419"/>
                    </a:cubicBezTo>
                    <a:cubicBezTo>
                      <a:pt x="1063" y="419"/>
                      <a:pt x="1062" y="420"/>
                      <a:pt x="1061" y="420"/>
                    </a:cubicBezTo>
                    <a:cubicBezTo>
                      <a:pt x="1055" y="418"/>
                      <a:pt x="1051" y="420"/>
                      <a:pt x="1046" y="423"/>
                    </a:cubicBezTo>
                    <a:cubicBezTo>
                      <a:pt x="1040" y="427"/>
                      <a:pt x="1035" y="432"/>
                      <a:pt x="1027" y="433"/>
                    </a:cubicBezTo>
                    <a:cubicBezTo>
                      <a:pt x="1026" y="433"/>
                      <a:pt x="1024" y="433"/>
                      <a:pt x="1023" y="433"/>
                    </a:cubicBezTo>
                    <a:cubicBezTo>
                      <a:pt x="1021" y="432"/>
                      <a:pt x="1020" y="431"/>
                      <a:pt x="1019" y="431"/>
                    </a:cubicBezTo>
                    <a:cubicBezTo>
                      <a:pt x="1018" y="431"/>
                      <a:pt x="1016" y="432"/>
                      <a:pt x="1015" y="432"/>
                    </a:cubicBezTo>
                    <a:cubicBezTo>
                      <a:pt x="1015" y="434"/>
                      <a:pt x="1016" y="435"/>
                      <a:pt x="1017" y="436"/>
                    </a:cubicBezTo>
                    <a:cubicBezTo>
                      <a:pt x="1017" y="437"/>
                      <a:pt x="1018" y="438"/>
                      <a:pt x="1019" y="439"/>
                    </a:cubicBezTo>
                    <a:cubicBezTo>
                      <a:pt x="1016" y="440"/>
                      <a:pt x="1013" y="440"/>
                      <a:pt x="1010" y="441"/>
                    </a:cubicBezTo>
                    <a:cubicBezTo>
                      <a:pt x="1009" y="432"/>
                      <a:pt x="1009" y="432"/>
                      <a:pt x="998" y="429"/>
                    </a:cubicBezTo>
                    <a:cubicBezTo>
                      <a:pt x="998" y="431"/>
                      <a:pt x="997" y="432"/>
                      <a:pt x="997" y="433"/>
                    </a:cubicBezTo>
                    <a:cubicBezTo>
                      <a:pt x="999" y="437"/>
                      <a:pt x="995" y="439"/>
                      <a:pt x="993" y="440"/>
                    </a:cubicBezTo>
                    <a:cubicBezTo>
                      <a:pt x="986" y="442"/>
                      <a:pt x="979" y="444"/>
                      <a:pt x="972" y="445"/>
                    </a:cubicBezTo>
                    <a:cubicBezTo>
                      <a:pt x="964" y="447"/>
                      <a:pt x="956" y="446"/>
                      <a:pt x="948" y="447"/>
                    </a:cubicBezTo>
                    <a:cubicBezTo>
                      <a:pt x="935" y="450"/>
                      <a:pt x="922" y="453"/>
                      <a:pt x="909" y="456"/>
                    </a:cubicBezTo>
                    <a:cubicBezTo>
                      <a:pt x="906" y="457"/>
                      <a:pt x="903" y="458"/>
                      <a:pt x="900" y="457"/>
                    </a:cubicBezTo>
                    <a:cubicBezTo>
                      <a:pt x="895" y="455"/>
                      <a:pt x="892" y="457"/>
                      <a:pt x="888" y="458"/>
                    </a:cubicBezTo>
                    <a:cubicBezTo>
                      <a:pt x="879" y="461"/>
                      <a:pt x="869" y="463"/>
                      <a:pt x="859" y="465"/>
                    </a:cubicBezTo>
                    <a:cubicBezTo>
                      <a:pt x="854" y="466"/>
                      <a:pt x="849" y="465"/>
                      <a:pt x="843" y="466"/>
                    </a:cubicBezTo>
                    <a:cubicBezTo>
                      <a:pt x="840" y="466"/>
                      <a:pt x="837" y="466"/>
                      <a:pt x="834" y="463"/>
                    </a:cubicBezTo>
                    <a:cubicBezTo>
                      <a:pt x="832" y="460"/>
                      <a:pt x="828" y="461"/>
                      <a:pt x="825" y="465"/>
                    </a:cubicBezTo>
                    <a:cubicBezTo>
                      <a:pt x="824" y="466"/>
                      <a:pt x="823" y="467"/>
                      <a:pt x="821" y="467"/>
                    </a:cubicBezTo>
                    <a:cubicBezTo>
                      <a:pt x="816" y="467"/>
                      <a:pt x="811" y="467"/>
                      <a:pt x="806" y="468"/>
                    </a:cubicBezTo>
                    <a:cubicBezTo>
                      <a:pt x="797" y="468"/>
                      <a:pt x="788" y="469"/>
                      <a:pt x="779" y="469"/>
                    </a:cubicBezTo>
                    <a:cubicBezTo>
                      <a:pt x="771" y="469"/>
                      <a:pt x="764" y="469"/>
                      <a:pt x="756" y="468"/>
                    </a:cubicBezTo>
                    <a:cubicBezTo>
                      <a:pt x="753" y="468"/>
                      <a:pt x="751" y="468"/>
                      <a:pt x="748" y="468"/>
                    </a:cubicBezTo>
                    <a:cubicBezTo>
                      <a:pt x="737" y="468"/>
                      <a:pt x="726" y="468"/>
                      <a:pt x="716" y="463"/>
                    </a:cubicBezTo>
                    <a:cubicBezTo>
                      <a:pt x="715" y="462"/>
                      <a:pt x="713" y="462"/>
                      <a:pt x="712" y="462"/>
                    </a:cubicBezTo>
                    <a:cubicBezTo>
                      <a:pt x="704" y="465"/>
                      <a:pt x="696" y="464"/>
                      <a:pt x="689" y="461"/>
                    </a:cubicBezTo>
                    <a:cubicBezTo>
                      <a:pt x="681" y="458"/>
                      <a:pt x="673" y="456"/>
                      <a:pt x="664" y="458"/>
                    </a:cubicBezTo>
                    <a:cubicBezTo>
                      <a:pt x="660" y="459"/>
                      <a:pt x="655" y="456"/>
                      <a:pt x="651" y="455"/>
                    </a:cubicBezTo>
                    <a:cubicBezTo>
                      <a:pt x="641" y="454"/>
                      <a:pt x="631" y="453"/>
                      <a:pt x="621" y="452"/>
                    </a:cubicBezTo>
                    <a:cubicBezTo>
                      <a:pt x="617" y="452"/>
                      <a:pt x="615" y="452"/>
                      <a:pt x="615" y="447"/>
                    </a:cubicBezTo>
                    <a:cubicBezTo>
                      <a:pt x="615" y="444"/>
                      <a:pt x="613" y="442"/>
                      <a:pt x="609" y="443"/>
                    </a:cubicBezTo>
                    <a:cubicBezTo>
                      <a:pt x="607" y="444"/>
                      <a:pt x="604" y="444"/>
                      <a:pt x="604" y="440"/>
                    </a:cubicBezTo>
                    <a:cubicBezTo>
                      <a:pt x="603" y="438"/>
                      <a:pt x="597" y="436"/>
                      <a:pt x="594" y="438"/>
                    </a:cubicBezTo>
                    <a:cubicBezTo>
                      <a:pt x="593" y="439"/>
                      <a:pt x="593" y="441"/>
                      <a:pt x="592" y="444"/>
                    </a:cubicBezTo>
                    <a:cubicBezTo>
                      <a:pt x="575" y="446"/>
                      <a:pt x="558" y="439"/>
                      <a:pt x="540" y="435"/>
                    </a:cubicBezTo>
                    <a:cubicBezTo>
                      <a:pt x="545" y="431"/>
                      <a:pt x="550" y="440"/>
                      <a:pt x="555" y="435"/>
                    </a:cubicBezTo>
                    <a:cubicBezTo>
                      <a:pt x="545" y="429"/>
                      <a:pt x="536" y="423"/>
                      <a:pt x="524" y="421"/>
                    </a:cubicBezTo>
                    <a:cubicBezTo>
                      <a:pt x="523" y="421"/>
                      <a:pt x="521" y="422"/>
                      <a:pt x="519" y="423"/>
                    </a:cubicBezTo>
                    <a:cubicBezTo>
                      <a:pt x="517" y="425"/>
                      <a:pt x="515" y="427"/>
                      <a:pt x="513" y="429"/>
                    </a:cubicBezTo>
                    <a:cubicBezTo>
                      <a:pt x="511" y="431"/>
                      <a:pt x="508" y="432"/>
                      <a:pt x="506" y="428"/>
                    </a:cubicBezTo>
                    <a:cubicBezTo>
                      <a:pt x="505" y="427"/>
                      <a:pt x="503" y="427"/>
                      <a:pt x="501" y="427"/>
                    </a:cubicBezTo>
                    <a:cubicBezTo>
                      <a:pt x="498" y="426"/>
                      <a:pt x="495" y="427"/>
                      <a:pt x="494" y="424"/>
                    </a:cubicBezTo>
                    <a:cubicBezTo>
                      <a:pt x="493" y="423"/>
                      <a:pt x="490" y="423"/>
                      <a:pt x="489" y="423"/>
                    </a:cubicBezTo>
                    <a:cubicBezTo>
                      <a:pt x="486" y="423"/>
                      <a:pt x="483" y="424"/>
                      <a:pt x="480" y="425"/>
                    </a:cubicBezTo>
                    <a:cubicBezTo>
                      <a:pt x="479" y="422"/>
                      <a:pt x="478" y="420"/>
                      <a:pt x="477" y="418"/>
                    </a:cubicBezTo>
                    <a:cubicBezTo>
                      <a:pt x="472" y="420"/>
                      <a:pt x="469" y="419"/>
                      <a:pt x="466" y="415"/>
                    </a:cubicBezTo>
                    <a:cubicBezTo>
                      <a:pt x="464" y="413"/>
                      <a:pt x="461" y="413"/>
                      <a:pt x="459" y="411"/>
                    </a:cubicBezTo>
                    <a:cubicBezTo>
                      <a:pt x="452" y="406"/>
                      <a:pt x="443" y="411"/>
                      <a:pt x="435" y="408"/>
                    </a:cubicBezTo>
                    <a:cubicBezTo>
                      <a:pt x="435" y="408"/>
                      <a:pt x="434" y="408"/>
                      <a:pt x="433" y="408"/>
                    </a:cubicBezTo>
                    <a:cubicBezTo>
                      <a:pt x="428" y="405"/>
                      <a:pt x="423" y="400"/>
                      <a:pt x="419" y="400"/>
                    </a:cubicBezTo>
                    <a:cubicBezTo>
                      <a:pt x="413" y="401"/>
                      <a:pt x="408" y="399"/>
                      <a:pt x="403" y="397"/>
                    </a:cubicBezTo>
                    <a:cubicBezTo>
                      <a:pt x="399" y="395"/>
                      <a:pt x="395" y="394"/>
                      <a:pt x="392" y="390"/>
                    </a:cubicBezTo>
                    <a:cubicBezTo>
                      <a:pt x="390" y="388"/>
                      <a:pt x="386" y="388"/>
                      <a:pt x="383" y="386"/>
                    </a:cubicBezTo>
                    <a:cubicBezTo>
                      <a:pt x="382" y="385"/>
                      <a:pt x="381" y="383"/>
                      <a:pt x="379" y="382"/>
                    </a:cubicBezTo>
                    <a:cubicBezTo>
                      <a:pt x="381" y="382"/>
                      <a:pt x="383" y="381"/>
                      <a:pt x="385" y="381"/>
                    </a:cubicBezTo>
                    <a:cubicBezTo>
                      <a:pt x="387" y="382"/>
                      <a:pt x="389" y="384"/>
                      <a:pt x="391" y="384"/>
                    </a:cubicBezTo>
                    <a:cubicBezTo>
                      <a:pt x="393" y="384"/>
                      <a:pt x="396" y="383"/>
                      <a:pt x="397" y="381"/>
                    </a:cubicBezTo>
                    <a:cubicBezTo>
                      <a:pt x="398" y="381"/>
                      <a:pt x="396" y="378"/>
                      <a:pt x="395" y="376"/>
                    </a:cubicBezTo>
                    <a:cubicBezTo>
                      <a:pt x="392" y="373"/>
                      <a:pt x="388" y="372"/>
                      <a:pt x="384" y="375"/>
                    </a:cubicBezTo>
                    <a:cubicBezTo>
                      <a:pt x="372" y="384"/>
                      <a:pt x="366" y="381"/>
                      <a:pt x="357" y="370"/>
                    </a:cubicBezTo>
                    <a:cubicBezTo>
                      <a:pt x="355" y="368"/>
                      <a:pt x="353" y="366"/>
                      <a:pt x="350" y="364"/>
                    </a:cubicBezTo>
                    <a:cubicBezTo>
                      <a:pt x="344" y="358"/>
                      <a:pt x="338" y="354"/>
                      <a:pt x="329" y="358"/>
                    </a:cubicBezTo>
                    <a:cubicBezTo>
                      <a:pt x="327" y="348"/>
                      <a:pt x="320" y="342"/>
                      <a:pt x="311" y="339"/>
                    </a:cubicBezTo>
                    <a:cubicBezTo>
                      <a:pt x="306" y="337"/>
                      <a:pt x="300" y="335"/>
                      <a:pt x="295" y="332"/>
                    </a:cubicBezTo>
                    <a:cubicBezTo>
                      <a:pt x="290" y="330"/>
                      <a:pt x="286" y="327"/>
                      <a:pt x="281" y="323"/>
                    </a:cubicBezTo>
                    <a:cubicBezTo>
                      <a:pt x="278" y="321"/>
                      <a:pt x="275" y="318"/>
                      <a:pt x="281" y="313"/>
                    </a:cubicBezTo>
                    <a:cubicBezTo>
                      <a:pt x="275" y="312"/>
                      <a:pt x="272" y="311"/>
                      <a:pt x="268" y="311"/>
                    </a:cubicBezTo>
                    <a:cubicBezTo>
                      <a:pt x="263" y="312"/>
                      <a:pt x="259" y="310"/>
                      <a:pt x="255" y="306"/>
                    </a:cubicBezTo>
                    <a:cubicBezTo>
                      <a:pt x="252" y="302"/>
                      <a:pt x="247" y="299"/>
                      <a:pt x="243" y="295"/>
                    </a:cubicBezTo>
                    <a:cubicBezTo>
                      <a:pt x="241" y="297"/>
                      <a:pt x="238" y="299"/>
                      <a:pt x="234" y="302"/>
                    </a:cubicBezTo>
                    <a:cubicBezTo>
                      <a:pt x="219" y="281"/>
                      <a:pt x="197" y="269"/>
                      <a:pt x="171" y="263"/>
                    </a:cubicBezTo>
                    <a:cubicBezTo>
                      <a:pt x="169" y="250"/>
                      <a:pt x="166" y="245"/>
                      <a:pt x="156" y="240"/>
                    </a:cubicBezTo>
                    <a:cubicBezTo>
                      <a:pt x="158" y="240"/>
                      <a:pt x="160" y="239"/>
                      <a:pt x="162" y="239"/>
                    </a:cubicBezTo>
                    <a:cubicBezTo>
                      <a:pt x="163" y="235"/>
                      <a:pt x="160" y="232"/>
                      <a:pt x="157" y="229"/>
                    </a:cubicBezTo>
                    <a:cubicBezTo>
                      <a:pt x="159" y="227"/>
                      <a:pt x="161" y="226"/>
                      <a:pt x="163" y="224"/>
                    </a:cubicBezTo>
                    <a:cubicBezTo>
                      <a:pt x="159" y="218"/>
                      <a:pt x="156" y="217"/>
                      <a:pt x="151" y="222"/>
                    </a:cubicBezTo>
                    <a:cubicBezTo>
                      <a:pt x="149" y="224"/>
                      <a:pt x="146" y="225"/>
                      <a:pt x="144" y="222"/>
                    </a:cubicBezTo>
                    <a:cubicBezTo>
                      <a:pt x="140" y="218"/>
                      <a:pt x="136" y="214"/>
                      <a:pt x="131" y="210"/>
                    </a:cubicBezTo>
                    <a:cubicBezTo>
                      <a:pt x="126" y="205"/>
                      <a:pt x="119" y="201"/>
                      <a:pt x="116" y="194"/>
                    </a:cubicBezTo>
                    <a:cubicBezTo>
                      <a:pt x="116" y="193"/>
                      <a:pt x="114" y="193"/>
                      <a:pt x="113" y="192"/>
                    </a:cubicBezTo>
                    <a:cubicBezTo>
                      <a:pt x="110" y="191"/>
                      <a:pt x="107" y="191"/>
                      <a:pt x="104" y="190"/>
                    </a:cubicBezTo>
                    <a:cubicBezTo>
                      <a:pt x="100" y="189"/>
                      <a:pt x="97" y="187"/>
                      <a:pt x="97" y="183"/>
                    </a:cubicBezTo>
                    <a:cubicBezTo>
                      <a:pt x="96" y="180"/>
                      <a:pt x="93" y="177"/>
                      <a:pt x="91" y="175"/>
                    </a:cubicBezTo>
                    <a:cubicBezTo>
                      <a:pt x="75" y="165"/>
                      <a:pt x="63" y="151"/>
                      <a:pt x="49" y="138"/>
                    </a:cubicBezTo>
                    <a:cubicBezTo>
                      <a:pt x="44" y="133"/>
                      <a:pt x="39" y="127"/>
                      <a:pt x="33" y="124"/>
                    </a:cubicBezTo>
                    <a:cubicBezTo>
                      <a:pt x="25" y="119"/>
                      <a:pt x="22" y="111"/>
                      <a:pt x="17" y="103"/>
                    </a:cubicBezTo>
                    <a:cubicBezTo>
                      <a:pt x="13" y="97"/>
                      <a:pt x="9" y="92"/>
                      <a:pt x="6" y="85"/>
                    </a:cubicBezTo>
                    <a:cubicBezTo>
                      <a:pt x="3" y="80"/>
                      <a:pt x="2" y="74"/>
                      <a:pt x="1" y="69"/>
                    </a:cubicBezTo>
                    <a:cubicBezTo>
                      <a:pt x="1" y="68"/>
                      <a:pt x="0" y="66"/>
                      <a:pt x="0" y="65"/>
                    </a:cubicBezTo>
                    <a:cubicBezTo>
                      <a:pt x="0" y="58"/>
                      <a:pt x="0" y="51"/>
                      <a:pt x="0" y="43"/>
                    </a:cubicBezTo>
                    <a:close/>
                    <a:moveTo>
                      <a:pt x="760" y="393"/>
                    </a:moveTo>
                    <a:cubicBezTo>
                      <a:pt x="754" y="390"/>
                      <a:pt x="750" y="391"/>
                      <a:pt x="745" y="394"/>
                    </a:cubicBezTo>
                    <a:cubicBezTo>
                      <a:pt x="741" y="396"/>
                      <a:pt x="738" y="399"/>
                      <a:pt x="734" y="401"/>
                    </a:cubicBezTo>
                    <a:cubicBezTo>
                      <a:pt x="730" y="404"/>
                      <a:pt x="725" y="405"/>
                      <a:pt x="721" y="402"/>
                    </a:cubicBezTo>
                    <a:cubicBezTo>
                      <a:pt x="716" y="399"/>
                      <a:pt x="712" y="399"/>
                      <a:pt x="708" y="400"/>
                    </a:cubicBezTo>
                    <a:cubicBezTo>
                      <a:pt x="704" y="402"/>
                      <a:pt x="702" y="401"/>
                      <a:pt x="700" y="398"/>
                    </a:cubicBezTo>
                    <a:cubicBezTo>
                      <a:pt x="699" y="397"/>
                      <a:pt x="698" y="396"/>
                      <a:pt x="697" y="396"/>
                    </a:cubicBezTo>
                    <a:cubicBezTo>
                      <a:pt x="689" y="396"/>
                      <a:pt x="682" y="393"/>
                      <a:pt x="675" y="390"/>
                    </a:cubicBezTo>
                    <a:cubicBezTo>
                      <a:pt x="674" y="390"/>
                      <a:pt x="672" y="389"/>
                      <a:pt x="672" y="390"/>
                    </a:cubicBezTo>
                    <a:cubicBezTo>
                      <a:pt x="665" y="396"/>
                      <a:pt x="658" y="393"/>
                      <a:pt x="650" y="391"/>
                    </a:cubicBezTo>
                    <a:cubicBezTo>
                      <a:pt x="644" y="389"/>
                      <a:pt x="638" y="389"/>
                      <a:pt x="632" y="388"/>
                    </a:cubicBezTo>
                    <a:cubicBezTo>
                      <a:pt x="626" y="388"/>
                      <a:pt x="621" y="389"/>
                      <a:pt x="615" y="390"/>
                    </a:cubicBezTo>
                    <a:cubicBezTo>
                      <a:pt x="613" y="390"/>
                      <a:pt x="610" y="391"/>
                      <a:pt x="609" y="387"/>
                    </a:cubicBezTo>
                    <a:cubicBezTo>
                      <a:pt x="609" y="386"/>
                      <a:pt x="606" y="386"/>
                      <a:pt x="605" y="386"/>
                    </a:cubicBezTo>
                    <a:cubicBezTo>
                      <a:pt x="601" y="387"/>
                      <a:pt x="597" y="388"/>
                      <a:pt x="593" y="389"/>
                    </a:cubicBezTo>
                    <a:cubicBezTo>
                      <a:pt x="594" y="391"/>
                      <a:pt x="595" y="392"/>
                      <a:pt x="596" y="393"/>
                    </a:cubicBezTo>
                    <a:cubicBezTo>
                      <a:pt x="603" y="397"/>
                      <a:pt x="610" y="402"/>
                      <a:pt x="618" y="405"/>
                    </a:cubicBezTo>
                    <a:cubicBezTo>
                      <a:pt x="642" y="414"/>
                      <a:pt x="668" y="412"/>
                      <a:pt x="693" y="413"/>
                    </a:cubicBezTo>
                    <a:cubicBezTo>
                      <a:pt x="692" y="410"/>
                      <a:pt x="691" y="408"/>
                      <a:pt x="690" y="406"/>
                    </a:cubicBezTo>
                    <a:cubicBezTo>
                      <a:pt x="712" y="406"/>
                      <a:pt x="734" y="406"/>
                      <a:pt x="756" y="407"/>
                    </a:cubicBezTo>
                    <a:cubicBezTo>
                      <a:pt x="763" y="407"/>
                      <a:pt x="766" y="403"/>
                      <a:pt x="771" y="399"/>
                    </a:cubicBezTo>
                    <a:cubicBezTo>
                      <a:pt x="765" y="396"/>
                      <a:pt x="760" y="405"/>
                      <a:pt x="754" y="400"/>
                    </a:cubicBezTo>
                    <a:cubicBezTo>
                      <a:pt x="756" y="397"/>
                      <a:pt x="758" y="395"/>
                      <a:pt x="760" y="393"/>
                    </a:cubicBezTo>
                    <a:close/>
                    <a:moveTo>
                      <a:pt x="1030" y="374"/>
                    </a:moveTo>
                    <a:cubicBezTo>
                      <a:pt x="1039" y="373"/>
                      <a:pt x="1047" y="369"/>
                      <a:pt x="1054" y="363"/>
                    </a:cubicBezTo>
                    <a:cubicBezTo>
                      <a:pt x="1047" y="365"/>
                      <a:pt x="1040" y="366"/>
                      <a:pt x="1033" y="368"/>
                    </a:cubicBezTo>
                    <a:cubicBezTo>
                      <a:pt x="1029" y="369"/>
                      <a:pt x="1028" y="371"/>
                      <a:pt x="1030" y="374"/>
                    </a:cubicBezTo>
                    <a:close/>
                    <a:moveTo>
                      <a:pt x="1437" y="185"/>
                    </a:moveTo>
                    <a:cubicBezTo>
                      <a:pt x="1440" y="183"/>
                      <a:pt x="1443" y="182"/>
                      <a:pt x="1445" y="180"/>
                    </a:cubicBezTo>
                    <a:cubicBezTo>
                      <a:pt x="1446" y="180"/>
                      <a:pt x="1446" y="178"/>
                      <a:pt x="1446" y="178"/>
                    </a:cubicBezTo>
                    <a:cubicBezTo>
                      <a:pt x="1445" y="177"/>
                      <a:pt x="1444" y="177"/>
                      <a:pt x="1444" y="177"/>
                    </a:cubicBezTo>
                    <a:cubicBezTo>
                      <a:pt x="1441" y="177"/>
                      <a:pt x="1437" y="181"/>
                      <a:pt x="1437" y="18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" name="Freeform 7"/>
              <p:cNvSpPr/>
              <p:nvPr/>
            </p:nvSpPr>
            <p:spPr bwMode="auto">
              <a:xfrm>
                <a:off x="9088363" y="2408240"/>
                <a:ext cx="22226" cy="30165"/>
              </a:xfrm>
              <a:custGeom>
                <a:avLst/>
                <a:gdLst>
                  <a:gd name="T0" fmla="*/ 6 w 6"/>
                  <a:gd name="T1" fmla="*/ 0 h 8"/>
                  <a:gd name="T2" fmla="*/ 3 w 6"/>
                  <a:gd name="T3" fmla="*/ 8 h 8"/>
                  <a:gd name="T4" fmla="*/ 3 w 6"/>
                  <a:gd name="T5" fmla="*/ 0 h 8"/>
                  <a:gd name="T6" fmla="*/ 6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cubicBezTo>
                      <a:pt x="5" y="2"/>
                      <a:pt x="4" y="5"/>
                      <a:pt x="3" y="8"/>
                    </a:cubicBezTo>
                    <a:cubicBezTo>
                      <a:pt x="0" y="4"/>
                      <a:pt x="2" y="2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" name="Freeform 8"/>
              <p:cNvSpPr>
                <a:spLocks noEditPoints="1"/>
              </p:cNvSpPr>
              <p:nvPr/>
            </p:nvSpPr>
            <p:spPr bwMode="auto">
              <a:xfrm>
                <a:off x="7656449" y="2562230"/>
                <a:ext cx="1390638" cy="1085851"/>
              </a:xfrm>
              <a:custGeom>
                <a:avLst/>
                <a:gdLst>
                  <a:gd name="T0" fmla="*/ 122 w 370"/>
                  <a:gd name="T1" fmla="*/ 212 h 288"/>
                  <a:gd name="T2" fmla="*/ 110 w 370"/>
                  <a:gd name="T3" fmla="*/ 210 h 288"/>
                  <a:gd name="T4" fmla="*/ 101 w 370"/>
                  <a:gd name="T5" fmla="*/ 223 h 288"/>
                  <a:gd name="T6" fmla="*/ 81 w 370"/>
                  <a:gd name="T7" fmla="*/ 233 h 288"/>
                  <a:gd name="T8" fmla="*/ 106 w 370"/>
                  <a:gd name="T9" fmla="*/ 209 h 288"/>
                  <a:gd name="T10" fmla="*/ 137 w 370"/>
                  <a:gd name="T11" fmla="*/ 187 h 288"/>
                  <a:gd name="T12" fmla="*/ 137 w 370"/>
                  <a:gd name="T13" fmla="*/ 191 h 288"/>
                  <a:gd name="T14" fmla="*/ 151 w 370"/>
                  <a:gd name="T15" fmla="*/ 192 h 288"/>
                  <a:gd name="T16" fmla="*/ 161 w 370"/>
                  <a:gd name="T17" fmla="*/ 177 h 288"/>
                  <a:gd name="T18" fmla="*/ 184 w 370"/>
                  <a:gd name="T19" fmla="*/ 153 h 288"/>
                  <a:gd name="T20" fmla="*/ 169 w 370"/>
                  <a:gd name="T21" fmla="*/ 181 h 288"/>
                  <a:gd name="T22" fmla="*/ 172 w 370"/>
                  <a:gd name="T23" fmla="*/ 189 h 288"/>
                  <a:gd name="T24" fmla="*/ 208 w 370"/>
                  <a:gd name="T25" fmla="*/ 161 h 288"/>
                  <a:gd name="T26" fmla="*/ 227 w 370"/>
                  <a:gd name="T27" fmla="*/ 148 h 288"/>
                  <a:gd name="T28" fmla="*/ 235 w 370"/>
                  <a:gd name="T29" fmla="*/ 128 h 288"/>
                  <a:gd name="T30" fmla="*/ 256 w 370"/>
                  <a:gd name="T31" fmla="*/ 122 h 288"/>
                  <a:gd name="T32" fmla="*/ 283 w 370"/>
                  <a:gd name="T33" fmla="*/ 92 h 288"/>
                  <a:gd name="T34" fmla="*/ 323 w 370"/>
                  <a:gd name="T35" fmla="*/ 49 h 288"/>
                  <a:gd name="T36" fmla="*/ 332 w 370"/>
                  <a:gd name="T37" fmla="*/ 31 h 288"/>
                  <a:gd name="T38" fmla="*/ 343 w 370"/>
                  <a:gd name="T39" fmla="*/ 15 h 288"/>
                  <a:gd name="T40" fmla="*/ 356 w 370"/>
                  <a:gd name="T41" fmla="*/ 1 h 288"/>
                  <a:gd name="T42" fmla="*/ 350 w 370"/>
                  <a:gd name="T43" fmla="*/ 11 h 288"/>
                  <a:gd name="T44" fmla="*/ 356 w 370"/>
                  <a:gd name="T45" fmla="*/ 16 h 288"/>
                  <a:gd name="T46" fmla="*/ 370 w 370"/>
                  <a:gd name="T47" fmla="*/ 2 h 288"/>
                  <a:gd name="T48" fmla="*/ 354 w 370"/>
                  <a:gd name="T49" fmla="*/ 30 h 288"/>
                  <a:gd name="T50" fmla="*/ 344 w 370"/>
                  <a:gd name="T51" fmla="*/ 45 h 288"/>
                  <a:gd name="T52" fmla="*/ 338 w 370"/>
                  <a:gd name="T53" fmla="*/ 60 h 288"/>
                  <a:gd name="T54" fmla="*/ 308 w 370"/>
                  <a:gd name="T55" fmla="*/ 92 h 288"/>
                  <a:gd name="T56" fmla="*/ 274 w 370"/>
                  <a:gd name="T57" fmla="*/ 127 h 288"/>
                  <a:gd name="T58" fmla="*/ 267 w 370"/>
                  <a:gd name="T59" fmla="*/ 122 h 288"/>
                  <a:gd name="T60" fmla="*/ 246 w 370"/>
                  <a:gd name="T61" fmla="*/ 145 h 288"/>
                  <a:gd name="T62" fmla="*/ 221 w 370"/>
                  <a:gd name="T63" fmla="*/ 162 h 288"/>
                  <a:gd name="T64" fmla="*/ 197 w 370"/>
                  <a:gd name="T65" fmla="*/ 183 h 288"/>
                  <a:gd name="T66" fmla="*/ 165 w 370"/>
                  <a:gd name="T67" fmla="*/ 205 h 288"/>
                  <a:gd name="T68" fmla="*/ 150 w 370"/>
                  <a:gd name="T69" fmla="*/ 212 h 288"/>
                  <a:gd name="T70" fmla="*/ 129 w 370"/>
                  <a:gd name="T71" fmla="*/ 239 h 288"/>
                  <a:gd name="T72" fmla="*/ 114 w 370"/>
                  <a:gd name="T73" fmla="*/ 243 h 288"/>
                  <a:gd name="T74" fmla="*/ 77 w 370"/>
                  <a:gd name="T75" fmla="*/ 260 h 288"/>
                  <a:gd name="T76" fmla="*/ 72 w 370"/>
                  <a:gd name="T77" fmla="*/ 266 h 288"/>
                  <a:gd name="T78" fmla="*/ 53 w 370"/>
                  <a:gd name="T79" fmla="*/ 280 h 288"/>
                  <a:gd name="T80" fmla="*/ 45 w 370"/>
                  <a:gd name="T81" fmla="*/ 278 h 288"/>
                  <a:gd name="T82" fmla="*/ 14 w 370"/>
                  <a:gd name="T83" fmla="*/ 286 h 288"/>
                  <a:gd name="T84" fmla="*/ 7 w 370"/>
                  <a:gd name="T85" fmla="*/ 287 h 288"/>
                  <a:gd name="T86" fmla="*/ 12 w 370"/>
                  <a:gd name="T87" fmla="*/ 280 h 288"/>
                  <a:gd name="T88" fmla="*/ 9 w 370"/>
                  <a:gd name="T89" fmla="*/ 271 h 288"/>
                  <a:gd name="T90" fmla="*/ 23 w 370"/>
                  <a:gd name="T91" fmla="*/ 254 h 288"/>
                  <a:gd name="T92" fmla="*/ 21 w 370"/>
                  <a:gd name="T93" fmla="*/ 242 h 288"/>
                  <a:gd name="T94" fmla="*/ 42 w 370"/>
                  <a:gd name="T95" fmla="*/ 251 h 288"/>
                  <a:gd name="T96" fmla="*/ 72 w 370"/>
                  <a:gd name="T97" fmla="*/ 231 h 288"/>
                  <a:gd name="T98" fmla="*/ 65 w 370"/>
                  <a:gd name="T99" fmla="*/ 241 h 288"/>
                  <a:gd name="T100" fmla="*/ 69 w 370"/>
                  <a:gd name="T101" fmla="*/ 250 h 288"/>
                  <a:gd name="T102" fmla="*/ 91 w 370"/>
                  <a:gd name="T103" fmla="*/ 239 h 288"/>
                  <a:gd name="T104" fmla="*/ 123 w 370"/>
                  <a:gd name="T105" fmla="*/ 221 h 288"/>
                  <a:gd name="T106" fmla="*/ 276 w 370"/>
                  <a:gd name="T107" fmla="*/ 111 h 288"/>
                  <a:gd name="T108" fmla="*/ 295 w 370"/>
                  <a:gd name="T109" fmla="*/ 9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70" h="288">
                    <a:moveTo>
                      <a:pt x="132" y="212"/>
                    </a:moveTo>
                    <a:cubicBezTo>
                      <a:pt x="128" y="210"/>
                      <a:pt x="125" y="209"/>
                      <a:pt x="122" y="212"/>
                    </a:cubicBezTo>
                    <a:cubicBezTo>
                      <a:pt x="120" y="215"/>
                      <a:pt x="118" y="215"/>
                      <a:pt x="116" y="211"/>
                    </a:cubicBezTo>
                    <a:cubicBezTo>
                      <a:pt x="115" y="208"/>
                      <a:pt x="113" y="208"/>
                      <a:pt x="110" y="210"/>
                    </a:cubicBezTo>
                    <a:cubicBezTo>
                      <a:pt x="107" y="213"/>
                      <a:pt x="104" y="217"/>
                      <a:pt x="101" y="221"/>
                    </a:cubicBezTo>
                    <a:cubicBezTo>
                      <a:pt x="100" y="221"/>
                      <a:pt x="101" y="222"/>
                      <a:pt x="101" y="223"/>
                    </a:cubicBezTo>
                    <a:cubicBezTo>
                      <a:pt x="102" y="228"/>
                      <a:pt x="101" y="231"/>
                      <a:pt x="95" y="232"/>
                    </a:cubicBezTo>
                    <a:cubicBezTo>
                      <a:pt x="90" y="233"/>
                      <a:pt x="86" y="233"/>
                      <a:pt x="81" y="233"/>
                    </a:cubicBezTo>
                    <a:cubicBezTo>
                      <a:pt x="84" y="228"/>
                      <a:pt x="87" y="223"/>
                      <a:pt x="91" y="218"/>
                    </a:cubicBezTo>
                    <a:cubicBezTo>
                      <a:pt x="94" y="213"/>
                      <a:pt x="99" y="209"/>
                      <a:pt x="106" y="209"/>
                    </a:cubicBezTo>
                    <a:cubicBezTo>
                      <a:pt x="108" y="209"/>
                      <a:pt x="109" y="208"/>
                      <a:pt x="111" y="207"/>
                    </a:cubicBezTo>
                    <a:cubicBezTo>
                      <a:pt x="119" y="200"/>
                      <a:pt x="128" y="193"/>
                      <a:pt x="137" y="187"/>
                    </a:cubicBezTo>
                    <a:cubicBezTo>
                      <a:pt x="139" y="185"/>
                      <a:pt x="142" y="183"/>
                      <a:pt x="145" y="183"/>
                    </a:cubicBezTo>
                    <a:cubicBezTo>
                      <a:pt x="142" y="186"/>
                      <a:pt x="140" y="189"/>
                      <a:pt x="137" y="191"/>
                    </a:cubicBezTo>
                    <a:cubicBezTo>
                      <a:pt x="139" y="194"/>
                      <a:pt x="148" y="197"/>
                      <a:pt x="150" y="195"/>
                    </a:cubicBezTo>
                    <a:cubicBezTo>
                      <a:pt x="151" y="195"/>
                      <a:pt x="151" y="193"/>
                      <a:pt x="151" y="192"/>
                    </a:cubicBezTo>
                    <a:cubicBezTo>
                      <a:pt x="147" y="188"/>
                      <a:pt x="150" y="187"/>
                      <a:pt x="153" y="185"/>
                    </a:cubicBezTo>
                    <a:cubicBezTo>
                      <a:pt x="156" y="183"/>
                      <a:pt x="160" y="180"/>
                      <a:pt x="161" y="177"/>
                    </a:cubicBezTo>
                    <a:cubicBezTo>
                      <a:pt x="163" y="170"/>
                      <a:pt x="168" y="164"/>
                      <a:pt x="174" y="161"/>
                    </a:cubicBezTo>
                    <a:cubicBezTo>
                      <a:pt x="178" y="159"/>
                      <a:pt x="181" y="155"/>
                      <a:pt x="184" y="153"/>
                    </a:cubicBezTo>
                    <a:cubicBezTo>
                      <a:pt x="184" y="154"/>
                      <a:pt x="183" y="155"/>
                      <a:pt x="182" y="157"/>
                    </a:cubicBezTo>
                    <a:cubicBezTo>
                      <a:pt x="176" y="164"/>
                      <a:pt x="171" y="171"/>
                      <a:pt x="169" y="181"/>
                    </a:cubicBezTo>
                    <a:cubicBezTo>
                      <a:pt x="168" y="184"/>
                      <a:pt x="165" y="187"/>
                      <a:pt x="164" y="191"/>
                    </a:cubicBezTo>
                    <a:cubicBezTo>
                      <a:pt x="166" y="191"/>
                      <a:pt x="170" y="190"/>
                      <a:pt x="172" y="189"/>
                    </a:cubicBezTo>
                    <a:cubicBezTo>
                      <a:pt x="179" y="183"/>
                      <a:pt x="187" y="179"/>
                      <a:pt x="193" y="172"/>
                    </a:cubicBezTo>
                    <a:cubicBezTo>
                      <a:pt x="197" y="167"/>
                      <a:pt x="203" y="164"/>
                      <a:pt x="208" y="161"/>
                    </a:cubicBezTo>
                    <a:cubicBezTo>
                      <a:pt x="213" y="158"/>
                      <a:pt x="218" y="155"/>
                      <a:pt x="222" y="152"/>
                    </a:cubicBezTo>
                    <a:cubicBezTo>
                      <a:pt x="224" y="151"/>
                      <a:pt x="226" y="149"/>
                      <a:pt x="227" y="148"/>
                    </a:cubicBezTo>
                    <a:cubicBezTo>
                      <a:pt x="232" y="142"/>
                      <a:pt x="236" y="136"/>
                      <a:pt x="240" y="130"/>
                    </a:cubicBezTo>
                    <a:cubicBezTo>
                      <a:pt x="239" y="130"/>
                      <a:pt x="238" y="129"/>
                      <a:pt x="235" y="128"/>
                    </a:cubicBezTo>
                    <a:cubicBezTo>
                      <a:pt x="237" y="127"/>
                      <a:pt x="239" y="127"/>
                      <a:pt x="240" y="126"/>
                    </a:cubicBezTo>
                    <a:cubicBezTo>
                      <a:pt x="245" y="125"/>
                      <a:pt x="251" y="124"/>
                      <a:pt x="256" y="122"/>
                    </a:cubicBezTo>
                    <a:cubicBezTo>
                      <a:pt x="257" y="122"/>
                      <a:pt x="258" y="121"/>
                      <a:pt x="258" y="120"/>
                    </a:cubicBezTo>
                    <a:cubicBezTo>
                      <a:pt x="264" y="109"/>
                      <a:pt x="273" y="100"/>
                      <a:pt x="283" y="92"/>
                    </a:cubicBezTo>
                    <a:cubicBezTo>
                      <a:pt x="292" y="85"/>
                      <a:pt x="300" y="77"/>
                      <a:pt x="307" y="67"/>
                    </a:cubicBezTo>
                    <a:cubicBezTo>
                      <a:pt x="311" y="61"/>
                      <a:pt x="318" y="55"/>
                      <a:pt x="323" y="49"/>
                    </a:cubicBezTo>
                    <a:cubicBezTo>
                      <a:pt x="327" y="44"/>
                      <a:pt x="329" y="39"/>
                      <a:pt x="331" y="34"/>
                    </a:cubicBezTo>
                    <a:cubicBezTo>
                      <a:pt x="332" y="33"/>
                      <a:pt x="332" y="32"/>
                      <a:pt x="332" y="31"/>
                    </a:cubicBezTo>
                    <a:cubicBezTo>
                      <a:pt x="339" y="28"/>
                      <a:pt x="341" y="22"/>
                      <a:pt x="343" y="15"/>
                    </a:cubicBezTo>
                    <a:cubicBezTo>
                      <a:pt x="343" y="15"/>
                      <a:pt x="343" y="15"/>
                      <a:pt x="343" y="15"/>
                    </a:cubicBezTo>
                    <a:cubicBezTo>
                      <a:pt x="346" y="10"/>
                      <a:pt x="350" y="5"/>
                      <a:pt x="354" y="0"/>
                    </a:cubicBezTo>
                    <a:cubicBezTo>
                      <a:pt x="355" y="0"/>
                      <a:pt x="355" y="0"/>
                      <a:pt x="356" y="1"/>
                    </a:cubicBezTo>
                    <a:cubicBezTo>
                      <a:pt x="355" y="2"/>
                      <a:pt x="354" y="4"/>
                      <a:pt x="353" y="6"/>
                    </a:cubicBezTo>
                    <a:cubicBezTo>
                      <a:pt x="353" y="8"/>
                      <a:pt x="351" y="9"/>
                      <a:pt x="350" y="11"/>
                    </a:cubicBezTo>
                    <a:cubicBezTo>
                      <a:pt x="350" y="13"/>
                      <a:pt x="351" y="15"/>
                      <a:pt x="352" y="16"/>
                    </a:cubicBezTo>
                    <a:cubicBezTo>
                      <a:pt x="353" y="17"/>
                      <a:pt x="355" y="17"/>
                      <a:pt x="356" y="16"/>
                    </a:cubicBezTo>
                    <a:cubicBezTo>
                      <a:pt x="359" y="13"/>
                      <a:pt x="362" y="9"/>
                      <a:pt x="366" y="6"/>
                    </a:cubicBezTo>
                    <a:cubicBezTo>
                      <a:pt x="367" y="5"/>
                      <a:pt x="368" y="3"/>
                      <a:pt x="370" y="2"/>
                    </a:cubicBezTo>
                    <a:cubicBezTo>
                      <a:pt x="368" y="5"/>
                      <a:pt x="367" y="8"/>
                      <a:pt x="366" y="12"/>
                    </a:cubicBezTo>
                    <a:cubicBezTo>
                      <a:pt x="362" y="18"/>
                      <a:pt x="358" y="24"/>
                      <a:pt x="354" y="30"/>
                    </a:cubicBezTo>
                    <a:cubicBezTo>
                      <a:pt x="354" y="31"/>
                      <a:pt x="353" y="32"/>
                      <a:pt x="351" y="33"/>
                    </a:cubicBezTo>
                    <a:cubicBezTo>
                      <a:pt x="346" y="35"/>
                      <a:pt x="344" y="39"/>
                      <a:pt x="344" y="45"/>
                    </a:cubicBezTo>
                    <a:cubicBezTo>
                      <a:pt x="343" y="48"/>
                      <a:pt x="344" y="51"/>
                      <a:pt x="343" y="53"/>
                    </a:cubicBezTo>
                    <a:cubicBezTo>
                      <a:pt x="342" y="56"/>
                      <a:pt x="340" y="59"/>
                      <a:pt x="338" y="60"/>
                    </a:cubicBezTo>
                    <a:cubicBezTo>
                      <a:pt x="331" y="62"/>
                      <a:pt x="327" y="68"/>
                      <a:pt x="323" y="73"/>
                    </a:cubicBezTo>
                    <a:cubicBezTo>
                      <a:pt x="318" y="79"/>
                      <a:pt x="313" y="86"/>
                      <a:pt x="308" y="92"/>
                    </a:cubicBezTo>
                    <a:cubicBezTo>
                      <a:pt x="302" y="100"/>
                      <a:pt x="293" y="106"/>
                      <a:pt x="288" y="114"/>
                    </a:cubicBezTo>
                    <a:cubicBezTo>
                      <a:pt x="285" y="119"/>
                      <a:pt x="279" y="123"/>
                      <a:pt x="274" y="127"/>
                    </a:cubicBezTo>
                    <a:cubicBezTo>
                      <a:pt x="272" y="127"/>
                      <a:pt x="269" y="127"/>
                      <a:pt x="266" y="127"/>
                    </a:cubicBezTo>
                    <a:cubicBezTo>
                      <a:pt x="266" y="125"/>
                      <a:pt x="266" y="123"/>
                      <a:pt x="267" y="122"/>
                    </a:cubicBezTo>
                    <a:cubicBezTo>
                      <a:pt x="260" y="121"/>
                      <a:pt x="257" y="125"/>
                      <a:pt x="258" y="132"/>
                    </a:cubicBezTo>
                    <a:cubicBezTo>
                      <a:pt x="252" y="134"/>
                      <a:pt x="249" y="139"/>
                      <a:pt x="246" y="145"/>
                    </a:cubicBezTo>
                    <a:cubicBezTo>
                      <a:pt x="243" y="149"/>
                      <a:pt x="239" y="152"/>
                      <a:pt x="235" y="155"/>
                    </a:cubicBezTo>
                    <a:cubicBezTo>
                      <a:pt x="230" y="158"/>
                      <a:pt x="226" y="160"/>
                      <a:pt x="221" y="162"/>
                    </a:cubicBezTo>
                    <a:cubicBezTo>
                      <a:pt x="217" y="164"/>
                      <a:pt x="213" y="167"/>
                      <a:pt x="211" y="171"/>
                    </a:cubicBezTo>
                    <a:cubicBezTo>
                      <a:pt x="207" y="176"/>
                      <a:pt x="202" y="179"/>
                      <a:pt x="197" y="183"/>
                    </a:cubicBezTo>
                    <a:cubicBezTo>
                      <a:pt x="192" y="187"/>
                      <a:pt x="186" y="190"/>
                      <a:pt x="180" y="194"/>
                    </a:cubicBezTo>
                    <a:cubicBezTo>
                      <a:pt x="175" y="198"/>
                      <a:pt x="170" y="201"/>
                      <a:pt x="165" y="205"/>
                    </a:cubicBezTo>
                    <a:cubicBezTo>
                      <a:pt x="164" y="205"/>
                      <a:pt x="163" y="206"/>
                      <a:pt x="161" y="206"/>
                    </a:cubicBezTo>
                    <a:cubicBezTo>
                      <a:pt x="156" y="205"/>
                      <a:pt x="153" y="208"/>
                      <a:pt x="150" y="212"/>
                    </a:cubicBezTo>
                    <a:cubicBezTo>
                      <a:pt x="146" y="219"/>
                      <a:pt x="143" y="225"/>
                      <a:pt x="138" y="232"/>
                    </a:cubicBezTo>
                    <a:cubicBezTo>
                      <a:pt x="136" y="235"/>
                      <a:pt x="132" y="237"/>
                      <a:pt x="129" y="239"/>
                    </a:cubicBezTo>
                    <a:cubicBezTo>
                      <a:pt x="125" y="242"/>
                      <a:pt x="121" y="244"/>
                      <a:pt x="116" y="247"/>
                    </a:cubicBezTo>
                    <a:cubicBezTo>
                      <a:pt x="116" y="246"/>
                      <a:pt x="115" y="245"/>
                      <a:pt x="114" y="243"/>
                    </a:cubicBezTo>
                    <a:cubicBezTo>
                      <a:pt x="102" y="253"/>
                      <a:pt x="91" y="261"/>
                      <a:pt x="76" y="266"/>
                    </a:cubicBezTo>
                    <a:cubicBezTo>
                      <a:pt x="76" y="263"/>
                      <a:pt x="77" y="262"/>
                      <a:pt x="77" y="260"/>
                    </a:cubicBezTo>
                    <a:cubicBezTo>
                      <a:pt x="71" y="261"/>
                      <a:pt x="65" y="260"/>
                      <a:pt x="62" y="268"/>
                    </a:cubicBezTo>
                    <a:cubicBezTo>
                      <a:pt x="66" y="268"/>
                      <a:pt x="69" y="267"/>
                      <a:pt x="72" y="266"/>
                    </a:cubicBezTo>
                    <a:cubicBezTo>
                      <a:pt x="70" y="273"/>
                      <a:pt x="64" y="278"/>
                      <a:pt x="58" y="278"/>
                    </a:cubicBezTo>
                    <a:cubicBezTo>
                      <a:pt x="56" y="278"/>
                      <a:pt x="55" y="279"/>
                      <a:pt x="53" y="280"/>
                    </a:cubicBezTo>
                    <a:cubicBezTo>
                      <a:pt x="51" y="281"/>
                      <a:pt x="50" y="282"/>
                      <a:pt x="48" y="283"/>
                    </a:cubicBezTo>
                    <a:cubicBezTo>
                      <a:pt x="47" y="281"/>
                      <a:pt x="46" y="279"/>
                      <a:pt x="45" y="278"/>
                    </a:cubicBezTo>
                    <a:cubicBezTo>
                      <a:pt x="38" y="278"/>
                      <a:pt x="31" y="278"/>
                      <a:pt x="24" y="280"/>
                    </a:cubicBezTo>
                    <a:cubicBezTo>
                      <a:pt x="20" y="281"/>
                      <a:pt x="17" y="284"/>
                      <a:pt x="14" y="286"/>
                    </a:cubicBezTo>
                    <a:cubicBezTo>
                      <a:pt x="13" y="286"/>
                      <a:pt x="12" y="288"/>
                      <a:pt x="11" y="288"/>
                    </a:cubicBezTo>
                    <a:cubicBezTo>
                      <a:pt x="9" y="288"/>
                      <a:pt x="8" y="287"/>
                      <a:pt x="7" y="287"/>
                    </a:cubicBezTo>
                    <a:cubicBezTo>
                      <a:pt x="7" y="285"/>
                      <a:pt x="8" y="284"/>
                      <a:pt x="9" y="283"/>
                    </a:cubicBezTo>
                    <a:cubicBezTo>
                      <a:pt x="9" y="282"/>
                      <a:pt x="11" y="281"/>
                      <a:pt x="12" y="280"/>
                    </a:cubicBezTo>
                    <a:cubicBezTo>
                      <a:pt x="9" y="275"/>
                      <a:pt x="4" y="279"/>
                      <a:pt x="0" y="278"/>
                    </a:cubicBezTo>
                    <a:cubicBezTo>
                      <a:pt x="3" y="276"/>
                      <a:pt x="6" y="273"/>
                      <a:pt x="9" y="271"/>
                    </a:cubicBezTo>
                    <a:cubicBezTo>
                      <a:pt x="15" y="267"/>
                      <a:pt x="20" y="263"/>
                      <a:pt x="25" y="259"/>
                    </a:cubicBezTo>
                    <a:cubicBezTo>
                      <a:pt x="28" y="256"/>
                      <a:pt x="27" y="254"/>
                      <a:pt x="23" y="254"/>
                    </a:cubicBezTo>
                    <a:cubicBezTo>
                      <a:pt x="20" y="253"/>
                      <a:pt x="16" y="253"/>
                      <a:pt x="17" y="249"/>
                    </a:cubicBezTo>
                    <a:cubicBezTo>
                      <a:pt x="17" y="247"/>
                      <a:pt x="19" y="245"/>
                      <a:pt x="21" y="242"/>
                    </a:cubicBezTo>
                    <a:cubicBezTo>
                      <a:pt x="24" y="245"/>
                      <a:pt x="26" y="248"/>
                      <a:pt x="28" y="250"/>
                    </a:cubicBezTo>
                    <a:cubicBezTo>
                      <a:pt x="33" y="256"/>
                      <a:pt x="37" y="256"/>
                      <a:pt x="42" y="251"/>
                    </a:cubicBezTo>
                    <a:cubicBezTo>
                      <a:pt x="50" y="245"/>
                      <a:pt x="57" y="237"/>
                      <a:pt x="65" y="231"/>
                    </a:cubicBezTo>
                    <a:cubicBezTo>
                      <a:pt x="67" y="230"/>
                      <a:pt x="70" y="231"/>
                      <a:pt x="72" y="231"/>
                    </a:cubicBezTo>
                    <a:cubicBezTo>
                      <a:pt x="72" y="233"/>
                      <a:pt x="72" y="235"/>
                      <a:pt x="71" y="236"/>
                    </a:cubicBezTo>
                    <a:cubicBezTo>
                      <a:pt x="70" y="238"/>
                      <a:pt x="67" y="239"/>
                      <a:pt x="65" y="241"/>
                    </a:cubicBezTo>
                    <a:cubicBezTo>
                      <a:pt x="64" y="242"/>
                      <a:pt x="62" y="245"/>
                      <a:pt x="62" y="246"/>
                    </a:cubicBezTo>
                    <a:cubicBezTo>
                      <a:pt x="64" y="248"/>
                      <a:pt x="67" y="251"/>
                      <a:pt x="69" y="250"/>
                    </a:cubicBezTo>
                    <a:cubicBezTo>
                      <a:pt x="73" y="250"/>
                      <a:pt x="76" y="249"/>
                      <a:pt x="80" y="247"/>
                    </a:cubicBezTo>
                    <a:cubicBezTo>
                      <a:pt x="84" y="245"/>
                      <a:pt x="87" y="242"/>
                      <a:pt x="91" y="239"/>
                    </a:cubicBezTo>
                    <a:cubicBezTo>
                      <a:pt x="92" y="238"/>
                      <a:pt x="94" y="236"/>
                      <a:pt x="96" y="236"/>
                    </a:cubicBezTo>
                    <a:cubicBezTo>
                      <a:pt x="107" y="233"/>
                      <a:pt x="114" y="226"/>
                      <a:pt x="123" y="221"/>
                    </a:cubicBezTo>
                    <a:cubicBezTo>
                      <a:pt x="127" y="219"/>
                      <a:pt x="129" y="215"/>
                      <a:pt x="132" y="212"/>
                    </a:cubicBezTo>
                    <a:close/>
                    <a:moveTo>
                      <a:pt x="276" y="111"/>
                    </a:moveTo>
                    <a:cubicBezTo>
                      <a:pt x="276" y="111"/>
                      <a:pt x="277" y="111"/>
                      <a:pt x="277" y="112"/>
                    </a:cubicBezTo>
                    <a:cubicBezTo>
                      <a:pt x="283" y="104"/>
                      <a:pt x="289" y="97"/>
                      <a:pt x="295" y="90"/>
                    </a:cubicBezTo>
                    <a:cubicBezTo>
                      <a:pt x="285" y="93"/>
                      <a:pt x="280" y="102"/>
                      <a:pt x="276" y="1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" name="Freeform 9"/>
              <p:cNvSpPr/>
              <p:nvPr/>
            </p:nvSpPr>
            <p:spPr bwMode="auto">
              <a:xfrm>
                <a:off x="7423089" y="3409956"/>
                <a:ext cx="887407" cy="517526"/>
              </a:xfrm>
              <a:custGeom>
                <a:avLst/>
                <a:gdLst>
                  <a:gd name="T0" fmla="*/ 236 w 236"/>
                  <a:gd name="T1" fmla="*/ 2 h 137"/>
                  <a:gd name="T2" fmla="*/ 228 w 236"/>
                  <a:gd name="T3" fmla="*/ 12 h 137"/>
                  <a:gd name="T4" fmla="*/ 214 w 236"/>
                  <a:gd name="T5" fmla="*/ 19 h 137"/>
                  <a:gd name="T6" fmla="*/ 197 w 236"/>
                  <a:gd name="T7" fmla="*/ 31 h 137"/>
                  <a:gd name="T8" fmla="*/ 180 w 236"/>
                  <a:gd name="T9" fmla="*/ 41 h 137"/>
                  <a:gd name="T10" fmla="*/ 169 w 236"/>
                  <a:gd name="T11" fmla="*/ 48 h 137"/>
                  <a:gd name="T12" fmla="*/ 157 w 236"/>
                  <a:gd name="T13" fmla="*/ 59 h 137"/>
                  <a:gd name="T14" fmla="*/ 137 w 236"/>
                  <a:gd name="T15" fmla="*/ 67 h 137"/>
                  <a:gd name="T16" fmla="*/ 129 w 236"/>
                  <a:gd name="T17" fmla="*/ 70 h 137"/>
                  <a:gd name="T18" fmla="*/ 116 w 236"/>
                  <a:gd name="T19" fmla="*/ 81 h 137"/>
                  <a:gd name="T20" fmla="*/ 111 w 236"/>
                  <a:gd name="T21" fmla="*/ 89 h 137"/>
                  <a:gd name="T22" fmla="*/ 89 w 236"/>
                  <a:gd name="T23" fmla="*/ 94 h 137"/>
                  <a:gd name="T24" fmla="*/ 77 w 236"/>
                  <a:gd name="T25" fmla="*/ 103 h 137"/>
                  <a:gd name="T26" fmla="*/ 74 w 236"/>
                  <a:gd name="T27" fmla="*/ 105 h 137"/>
                  <a:gd name="T28" fmla="*/ 63 w 236"/>
                  <a:gd name="T29" fmla="*/ 107 h 137"/>
                  <a:gd name="T30" fmla="*/ 59 w 236"/>
                  <a:gd name="T31" fmla="*/ 107 h 137"/>
                  <a:gd name="T32" fmla="*/ 49 w 236"/>
                  <a:gd name="T33" fmla="*/ 114 h 137"/>
                  <a:gd name="T34" fmla="*/ 29 w 236"/>
                  <a:gd name="T35" fmla="*/ 117 h 137"/>
                  <a:gd name="T36" fmla="*/ 27 w 236"/>
                  <a:gd name="T37" fmla="*/ 122 h 137"/>
                  <a:gd name="T38" fmla="*/ 22 w 236"/>
                  <a:gd name="T39" fmla="*/ 125 h 137"/>
                  <a:gd name="T40" fmla="*/ 18 w 236"/>
                  <a:gd name="T41" fmla="*/ 127 h 137"/>
                  <a:gd name="T42" fmla="*/ 7 w 236"/>
                  <a:gd name="T43" fmla="*/ 135 h 137"/>
                  <a:gd name="T44" fmla="*/ 1 w 236"/>
                  <a:gd name="T45" fmla="*/ 133 h 137"/>
                  <a:gd name="T46" fmla="*/ 0 w 236"/>
                  <a:gd name="T47" fmla="*/ 127 h 137"/>
                  <a:gd name="T48" fmla="*/ 2 w 236"/>
                  <a:gd name="T49" fmla="*/ 124 h 137"/>
                  <a:gd name="T50" fmla="*/ 59 w 236"/>
                  <a:gd name="T51" fmla="*/ 98 h 137"/>
                  <a:gd name="T52" fmla="*/ 103 w 236"/>
                  <a:gd name="T53" fmla="*/ 73 h 137"/>
                  <a:gd name="T54" fmla="*/ 127 w 236"/>
                  <a:gd name="T55" fmla="*/ 60 h 137"/>
                  <a:gd name="T56" fmla="*/ 156 w 236"/>
                  <a:gd name="T57" fmla="*/ 44 h 137"/>
                  <a:gd name="T58" fmla="*/ 158 w 236"/>
                  <a:gd name="T59" fmla="*/ 43 h 137"/>
                  <a:gd name="T60" fmla="*/ 182 w 236"/>
                  <a:gd name="T61" fmla="*/ 29 h 137"/>
                  <a:gd name="T62" fmla="*/ 187 w 236"/>
                  <a:gd name="T63" fmla="*/ 24 h 137"/>
                  <a:gd name="T64" fmla="*/ 199 w 236"/>
                  <a:gd name="T65" fmla="*/ 20 h 137"/>
                  <a:gd name="T66" fmla="*/ 209 w 236"/>
                  <a:gd name="T67" fmla="*/ 16 h 137"/>
                  <a:gd name="T68" fmla="*/ 215 w 236"/>
                  <a:gd name="T69" fmla="*/ 10 h 137"/>
                  <a:gd name="T70" fmla="*/ 236 w 236"/>
                  <a:gd name="T71" fmla="*/ 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6" h="137">
                    <a:moveTo>
                      <a:pt x="236" y="2"/>
                    </a:moveTo>
                    <a:cubicBezTo>
                      <a:pt x="235" y="7"/>
                      <a:pt x="232" y="10"/>
                      <a:pt x="228" y="12"/>
                    </a:cubicBezTo>
                    <a:cubicBezTo>
                      <a:pt x="223" y="15"/>
                      <a:pt x="218" y="17"/>
                      <a:pt x="214" y="19"/>
                    </a:cubicBezTo>
                    <a:cubicBezTo>
                      <a:pt x="207" y="22"/>
                      <a:pt x="201" y="25"/>
                      <a:pt x="197" y="31"/>
                    </a:cubicBezTo>
                    <a:cubicBezTo>
                      <a:pt x="193" y="37"/>
                      <a:pt x="188" y="41"/>
                      <a:pt x="180" y="41"/>
                    </a:cubicBezTo>
                    <a:cubicBezTo>
                      <a:pt x="176" y="42"/>
                      <a:pt x="172" y="45"/>
                      <a:pt x="169" y="48"/>
                    </a:cubicBezTo>
                    <a:cubicBezTo>
                      <a:pt x="165" y="52"/>
                      <a:pt x="161" y="56"/>
                      <a:pt x="157" y="59"/>
                    </a:cubicBezTo>
                    <a:cubicBezTo>
                      <a:pt x="151" y="64"/>
                      <a:pt x="145" y="68"/>
                      <a:pt x="137" y="67"/>
                    </a:cubicBezTo>
                    <a:cubicBezTo>
                      <a:pt x="134" y="66"/>
                      <a:pt x="131" y="68"/>
                      <a:pt x="129" y="70"/>
                    </a:cubicBezTo>
                    <a:cubicBezTo>
                      <a:pt x="125" y="74"/>
                      <a:pt x="123" y="80"/>
                      <a:pt x="116" y="81"/>
                    </a:cubicBezTo>
                    <a:cubicBezTo>
                      <a:pt x="114" y="82"/>
                      <a:pt x="113" y="86"/>
                      <a:pt x="111" y="89"/>
                    </a:cubicBezTo>
                    <a:cubicBezTo>
                      <a:pt x="101" y="81"/>
                      <a:pt x="95" y="83"/>
                      <a:pt x="89" y="94"/>
                    </a:cubicBezTo>
                    <a:cubicBezTo>
                      <a:pt x="86" y="99"/>
                      <a:pt x="84" y="103"/>
                      <a:pt x="77" y="103"/>
                    </a:cubicBezTo>
                    <a:cubicBezTo>
                      <a:pt x="76" y="103"/>
                      <a:pt x="75" y="104"/>
                      <a:pt x="74" y="105"/>
                    </a:cubicBezTo>
                    <a:cubicBezTo>
                      <a:pt x="70" y="108"/>
                      <a:pt x="67" y="110"/>
                      <a:pt x="63" y="107"/>
                    </a:cubicBezTo>
                    <a:cubicBezTo>
                      <a:pt x="62" y="106"/>
                      <a:pt x="60" y="106"/>
                      <a:pt x="59" y="107"/>
                    </a:cubicBezTo>
                    <a:cubicBezTo>
                      <a:pt x="55" y="109"/>
                      <a:pt x="52" y="111"/>
                      <a:pt x="49" y="114"/>
                    </a:cubicBezTo>
                    <a:cubicBezTo>
                      <a:pt x="43" y="119"/>
                      <a:pt x="37" y="122"/>
                      <a:pt x="29" y="117"/>
                    </a:cubicBezTo>
                    <a:cubicBezTo>
                      <a:pt x="28" y="119"/>
                      <a:pt x="27" y="120"/>
                      <a:pt x="27" y="122"/>
                    </a:cubicBezTo>
                    <a:cubicBezTo>
                      <a:pt x="26" y="124"/>
                      <a:pt x="26" y="127"/>
                      <a:pt x="22" y="125"/>
                    </a:cubicBezTo>
                    <a:cubicBezTo>
                      <a:pt x="21" y="125"/>
                      <a:pt x="19" y="126"/>
                      <a:pt x="18" y="127"/>
                    </a:cubicBezTo>
                    <a:cubicBezTo>
                      <a:pt x="14" y="130"/>
                      <a:pt x="11" y="133"/>
                      <a:pt x="7" y="135"/>
                    </a:cubicBezTo>
                    <a:cubicBezTo>
                      <a:pt x="4" y="137"/>
                      <a:pt x="2" y="137"/>
                      <a:pt x="1" y="133"/>
                    </a:cubicBezTo>
                    <a:cubicBezTo>
                      <a:pt x="1" y="131"/>
                      <a:pt x="0" y="129"/>
                      <a:pt x="0" y="127"/>
                    </a:cubicBezTo>
                    <a:cubicBezTo>
                      <a:pt x="0" y="126"/>
                      <a:pt x="1" y="124"/>
                      <a:pt x="2" y="124"/>
                    </a:cubicBezTo>
                    <a:cubicBezTo>
                      <a:pt x="23" y="119"/>
                      <a:pt x="41" y="108"/>
                      <a:pt x="59" y="98"/>
                    </a:cubicBezTo>
                    <a:cubicBezTo>
                      <a:pt x="74" y="90"/>
                      <a:pt x="88" y="81"/>
                      <a:pt x="103" y="73"/>
                    </a:cubicBezTo>
                    <a:cubicBezTo>
                      <a:pt x="111" y="68"/>
                      <a:pt x="119" y="64"/>
                      <a:pt x="127" y="60"/>
                    </a:cubicBezTo>
                    <a:cubicBezTo>
                      <a:pt x="137" y="55"/>
                      <a:pt x="147" y="50"/>
                      <a:pt x="156" y="44"/>
                    </a:cubicBezTo>
                    <a:cubicBezTo>
                      <a:pt x="157" y="44"/>
                      <a:pt x="158" y="43"/>
                      <a:pt x="158" y="43"/>
                    </a:cubicBezTo>
                    <a:cubicBezTo>
                      <a:pt x="168" y="42"/>
                      <a:pt x="175" y="36"/>
                      <a:pt x="182" y="29"/>
                    </a:cubicBezTo>
                    <a:cubicBezTo>
                      <a:pt x="184" y="28"/>
                      <a:pt x="185" y="26"/>
                      <a:pt x="187" y="24"/>
                    </a:cubicBezTo>
                    <a:cubicBezTo>
                      <a:pt x="190" y="21"/>
                      <a:pt x="194" y="19"/>
                      <a:pt x="199" y="20"/>
                    </a:cubicBezTo>
                    <a:cubicBezTo>
                      <a:pt x="202" y="20"/>
                      <a:pt x="206" y="18"/>
                      <a:pt x="209" y="16"/>
                    </a:cubicBezTo>
                    <a:cubicBezTo>
                      <a:pt x="211" y="14"/>
                      <a:pt x="213" y="12"/>
                      <a:pt x="215" y="10"/>
                    </a:cubicBezTo>
                    <a:cubicBezTo>
                      <a:pt x="220" y="3"/>
                      <a:pt x="227" y="0"/>
                      <a:pt x="236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9" name="Freeform 10"/>
              <p:cNvSpPr/>
              <p:nvPr/>
            </p:nvSpPr>
            <p:spPr bwMode="auto">
              <a:xfrm>
                <a:off x="7021456" y="3602042"/>
                <a:ext cx="609595" cy="331789"/>
              </a:xfrm>
              <a:custGeom>
                <a:avLst/>
                <a:gdLst>
                  <a:gd name="T0" fmla="*/ 0 w 162"/>
                  <a:gd name="T1" fmla="*/ 79 h 88"/>
                  <a:gd name="T2" fmla="*/ 7 w 162"/>
                  <a:gd name="T3" fmla="*/ 77 h 88"/>
                  <a:gd name="T4" fmla="*/ 26 w 162"/>
                  <a:gd name="T5" fmla="*/ 66 h 88"/>
                  <a:gd name="T6" fmla="*/ 33 w 162"/>
                  <a:gd name="T7" fmla="*/ 52 h 88"/>
                  <a:gd name="T8" fmla="*/ 32 w 162"/>
                  <a:gd name="T9" fmla="*/ 44 h 88"/>
                  <a:gd name="T10" fmla="*/ 19 w 162"/>
                  <a:gd name="T11" fmla="*/ 48 h 88"/>
                  <a:gd name="T12" fmla="*/ 47 w 162"/>
                  <a:gd name="T13" fmla="*/ 34 h 88"/>
                  <a:gd name="T14" fmla="*/ 52 w 162"/>
                  <a:gd name="T15" fmla="*/ 37 h 88"/>
                  <a:gd name="T16" fmla="*/ 60 w 162"/>
                  <a:gd name="T17" fmla="*/ 40 h 88"/>
                  <a:gd name="T18" fmla="*/ 75 w 162"/>
                  <a:gd name="T19" fmla="*/ 34 h 88"/>
                  <a:gd name="T20" fmla="*/ 78 w 162"/>
                  <a:gd name="T21" fmla="*/ 27 h 88"/>
                  <a:gd name="T22" fmla="*/ 72 w 162"/>
                  <a:gd name="T23" fmla="*/ 10 h 88"/>
                  <a:gd name="T24" fmla="*/ 81 w 162"/>
                  <a:gd name="T25" fmla="*/ 9 h 88"/>
                  <a:gd name="T26" fmla="*/ 82 w 162"/>
                  <a:gd name="T27" fmla="*/ 21 h 88"/>
                  <a:gd name="T28" fmla="*/ 91 w 162"/>
                  <a:gd name="T29" fmla="*/ 29 h 88"/>
                  <a:gd name="T30" fmla="*/ 106 w 162"/>
                  <a:gd name="T31" fmla="*/ 24 h 88"/>
                  <a:gd name="T32" fmla="*/ 116 w 162"/>
                  <a:gd name="T33" fmla="*/ 19 h 88"/>
                  <a:gd name="T34" fmla="*/ 126 w 162"/>
                  <a:gd name="T35" fmla="*/ 14 h 88"/>
                  <a:gd name="T36" fmla="*/ 150 w 162"/>
                  <a:gd name="T37" fmla="*/ 3 h 88"/>
                  <a:gd name="T38" fmla="*/ 162 w 162"/>
                  <a:gd name="T39" fmla="*/ 0 h 88"/>
                  <a:gd name="T40" fmla="*/ 160 w 162"/>
                  <a:gd name="T41" fmla="*/ 7 h 88"/>
                  <a:gd name="T42" fmla="*/ 141 w 162"/>
                  <a:gd name="T43" fmla="*/ 16 h 88"/>
                  <a:gd name="T44" fmla="*/ 126 w 162"/>
                  <a:gd name="T45" fmla="*/ 21 h 88"/>
                  <a:gd name="T46" fmla="*/ 116 w 162"/>
                  <a:gd name="T47" fmla="*/ 30 h 88"/>
                  <a:gd name="T48" fmla="*/ 96 w 162"/>
                  <a:gd name="T49" fmla="*/ 35 h 88"/>
                  <a:gd name="T50" fmla="*/ 91 w 162"/>
                  <a:gd name="T51" fmla="*/ 36 h 88"/>
                  <a:gd name="T52" fmla="*/ 81 w 162"/>
                  <a:gd name="T53" fmla="*/ 44 h 88"/>
                  <a:gd name="T54" fmla="*/ 61 w 162"/>
                  <a:gd name="T55" fmla="*/ 50 h 88"/>
                  <a:gd name="T56" fmla="*/ 51 w 162"/>
                  <a:gd name="T57" fmla="*/ 57 h 88"/>
                  <a:gd name="T58" fmla="*/ 39 w 162"/>
                  <a:gd name="T59" fmla="*/ 73 h 88"/>
                  <a:gd name="T60" fmla="*/ 27 w 162"/>
                  <a:gd name="T61" fmla="*/ 77 h 88"/>
                  <a:gd name="T62" fmla="*/ 15 w 162"/>
                  <a:gd name="T63" fmla="*/ 83 h 88"/>
                  <a:gd name="T64" fmla="*/ 0 w 162"/>
                  <a:gd name="T65" fmla="*/ 7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2" h="88">
                    <a:moveTo>
                      <a:pt x="0" y="79"/>
                    </a:moveTo>
                    <a:cubicBezTo>
                      <a:pt x="3" y="78"/>
                      <a:pt x="5" y="77"/>
                      <a:pt x="7" y="77"/>
                    </a:cubicBezTo>
                    <a:cubicBezTo>
                      <a:pt x="15" y="77"/>
                      <a:pt x="21" y="73"/>
                      <a:pt x="26" y="66"/>
                    </a:cubicBezTo>
                    <a:cubicBezTo>
                      <a:pt x="29" y="62"/>
                      <a:pt x="31" y="57"/>
                      <a:pt x="33" y="52"/>
                    </a:cubicBezTo>
                    <a:cubicBezTo>
                      <a:pt x="34" y="50"/>
                      <a:pt x="32" y="47"/>
                      <a:pt x="32" y="44"/>
                    </a:cubicBezTo>
                    <a:cubicBezTo>
                      <a:pt x="27" y="46"/>
                      <a:pt x="23" y="47"/>
                      <a:pt x="19" y="48"/>
                    </a:cubicBezTo>
                    <a:cubicBezTo>
                      <a:pt x="28" y="43"/>
                      <a:pt x="36" y="35"/>
                      <a:pt x="47" y="34"/>
                    </a:cubicBezTo>
                    <a:cubicBezTo>
                      <a:pt x="49" y="34"/>
                      <a:pt x="51" y="34"/>
                      <a:pt x="52" y="37"/>
                    </a:cubicBezTo>
                    <a:cubicBezTo>
                      <a:pt x="54" y="41"/>
                      <a:pt x="56" y="42"/>
                      <a:pt x="60" y="40"/>
                    </a:cubicBezTo>
                    <a:cubicBezTo>
                      <a:pt x="65" y="37"/>
                      <a:pt x="70" y="36"/>
                      <a:pt x="75" y="34"/>
                    </a:cubicBezTo>
                    <a:cubicBezTo>
                      <a:pt x="77" y="32"/>
                      <a:pt x="79" y="30"/>
                      <a:pt x="78" y="27"/>
                    </a:cubicBezTo>
                    <a:cubicBezTo>
                      <a:pt x="76" y="22"/>
                      <a:pt x="74" y="16"/>
                      <a:pt x="72" y="10"/>
                    </a:cubicBezTo>
                    <a:cubicBezTo>
                      <a:pt x="75" y="10"/>
                      <a:pt x="78" y="9"/>
                      <a:pt x="81" y="9"/>
                    </a:cubicBezTo>
                    <a:cubicBezTo>
                      <a:pt x="81" y="13"/>
                      <a:pt x="81" y="17"/>
                      <a:pt x="82" y="21"/>
                    </a:cubicBezTo>
                    <a:cubicBezTo>
                      <a:pt x="82" y="27"/>
                      <a:pt x="85" y="30"/>
                      <a:pt x="91" y="29"/>
                    </a:cubicBezTo>
                    <a:cubicBezTo>
                      <a:pt x="96" y="28"/>
                      <a:pt x="101" y="26"/>
                      <a:pt x="106" y="24"/>
                    </a:cubicBezTo>
                    <a:cubicBezTo>
                      <a:pt x="110" y="23"/>
                      <a:pt x="113" y="20"/>
                      <a:pt x="116" y="19"/>
                    </a:cubicBezTo>
                    <a:cubicBezTo>
                      <a:pt x="119" y="17"/>
                      <a:pt x="122" y="14"/>
                      <a:pt x="126" y="14"/>
                    </a:cubicBezTo>
                    <a:cubicBezTo>
                      <a:pt x="135" y="12"/>
                      <a:pt x="143" y="9"/>
                      <a:pt x="150" y="3"/>
                    </a:cubicBezTo>
                    <a:cubicBezTo>
                      <a:pt x="153" y="1"/>
                      <a:pt x="157" y="1"/>
                      <a:pt x="162" y="0"/>
                    </a:cubicBezTo>
                    <a:cubicBezTo>
                      <a:pt x="161" y="3"/>
                      <a:pt x="161" y="5"/>
                      <a:pt x="160" y="7"/>
                    </a:cubicBezTo>
                    <a:cubicBezTo>
                      <a:pt x="158" y="12"/>
                      <a:pt x="146" y="17"/>
                      <a:pt x="141" y="16"/>
                    </a:cubicBezTo>
                    <a:cubicBezTo>
                      <a:pt x="135" y="15"/>
                      <a:pt x="130" y="18"/>
                      <a:pt x="126" y="21"/>
                    </a:cubicBezTo>
                    <a:cubicBezTo>
                      <a:pt x="123" y="24"/>
                      <a:pt x="119" y="27"/>
                      <a:pt x="116" y="30"/>
                    </a:cubicBezTo>
                    <a:cubicBezTo>
                      <a:pt x="110" y="35"/>
                      <a:pt x="104" y="38"/>
                      <a:pt x="96" y="35"/>
                    </a:cubicBezTo>
                    <a:cubicBezTo>
                      <a:pt x="94" y="35"/>
                      <a:pt x="92" y="35"/>
                      <a:pt x="91" y="36"/>
                    </a:cubicBezTo>
                    <a:cubicBezTo>
                      <a:pt x="87" y="39"/>
                      <a:pt x="84" y="42"/>
                      <a:pt x="81" y="44"/>
                    </a:cubicBezTo>
                    <a:cubicBezTo>
                      <a:pt x="75" y="49"/>
                      <a:pt x="69" y="51"/>
                      <a:pt x="61" y="50"/>
                    </a:cubicBezTo>
                    <a:cubicBezTo>
                      <a:pt x="55" y="49"/>
                      <a:pt x="51" y="51"/>
                      <a:pt x="51" y="57"/>
                    </a:cubicBezTo>
                    <a:cubicBezTo>
                      <a:pt x="51" y="66"/>
                      <a:pt x="46" y="70"/>
                      <a:pt x="39" y="73"/>
                    </a:cubicBezTo>
                    <a:cubicBezTo>
                      <a:pt x="35" y="74"/>
                      <a:pt x="31" y="76"/>
                      <a:pt x="27" y="77"/>
                    </a:cubicBezTo>
                    <a:cubicBezTo>
                      <a:pt x="23" y="79"/>
                      <a:pt x="19" y="81"/>
                      <a:pt x="15" y="83"/>
                    </a:cubicBezTo>
                    <a:cubicBezTo>
                      <a:pt x="7" y="87"/>
                      <a:pt x="7" y="88"/>
                      <a:pt x="0" y="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" name="Freeform 11"/>
              <p:cNvSpPr/>
              <p:nvPr/>
            </p:nvSpPr>
            <p:spPr bwMode="auto">
              <a:xfrm>
                <a:off x="5365706" y="3998920"/>
                <a:ext cx="217487" cy="44449"/>
              </a:xfrm>
              <a:custGeom>
                <a:avLst/>
                <a:gdLst>
                  <a:gd name="T0" fmla="*/ 0 w 58"/>
                  <a:gd name="T1" fmla="*/ 4 h 12"/>
                  <a:gd name="T2" fmla="*/ 5 w 58"/>
                  <a:gd name="T3" fmla="*/ 1 h 12"/>
                  <a:gd name="T4" fmla="*/ 17 w 58"/>
                  <a:gd name="T5" fmla="*/ 1 h 12"/>
                  <a:gd name="T6" fmla="*/ 18 w 58"/>
                  <a:gd name="T7" fmla="*/ 1 h 12"/>
                  <a:gd name="T8" fmla="*/ 50 w 58"/>
                  <a:gd name="T9" fmla="*/ 3 h 12"/>
                  <a:gd name="T10" fmla="*/ 58 w 58"/>
                  <a:gd name="T11" fmla="*/ 3 h 12"/>
                  <a:gd name="T12" fmla="*/ 36 w 58"/>
                  <a:gd name="T13" fmla="*/ 11 h 12"/>
                  <a:gd name="T14" fmla="*/ 8 w 58"/>
                  <a:gd name="T15" fmla="*/ 5 h 12"/>
                  <a:gd name="T16" fmla="*/ 0 w 58"/>
                  <a:gd name="T17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12">
                    <a:moveTo>
                      <a:pt x="0" y="4"/>
                    </a:moveTo>
                    <a:cubicBezTo>
                      <a:pt x="0" y="0"/>
                      <a:pt x="2" y="0"/>
                      <a:pt x="5" y="1"/>
                    </a:cubicBezTo>
                    <a:cubicBezTo>
                      <a:pt x="9" y="2"/>
                      <a:pt x="13" y="5"/>
                      <a:pt x="17" y="1"/>
                    </a:cubicBezTo>
                    <a:cubicBezTo>
                      <a:pt x="17" y="0"/>
                      <a:pt x="18" y="1"/>
                      <a:pt x="18" y="1"/>
                    </a:cubicBezTo>
                    <a:cubicBezTo>
                      <a:pt x="29" y="5"/>
                      <a:pt x="39" y="4"/>
                      <a:pt x="50" y="3"/>
                    </a:cubicBezTo>
                    <a:cubicBezTo>
                      <a:pt x="52" y="3"/>
                      <a:pt x="54" y="3"/>
                      <a:pt x="58" y="3"/>
                    </a:cubicBezTo>
                    <a:cubicBezTo>
                      <a:pt x="51" y="10"/>
                      <a:pt x="44" y="12"/>
                      <a:pt x="36" y="11"/>
                    </a:cubicBezTo>
                    <a:cubicBezTo>
                      <a:pt x="26" y="9"/>
                      <a:pt x="17" y="7"/>
                      <a:pt x="8" y="5"/>
                    </a:cubicBezTo>
                    <a:cubicBezTo>
                      <a:pt x="5" y="4"/>
                      <a:pt x="2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1" name="Freeform 12"/>
              <p:cNvSpPr/>
              <p:nvPr/>
            </p:nvSpPr>
            <p:spPr bwMode="auto">
              <a:xfrm>
                <a:off x="3311497" y="2559054"/>
                <a:ext cx="74613" cy="85725"/>
              </a:xfrm>
              <a:custGeom>
                <a:avLst/>
                <a:gdLst>
                  <a:gd name="T0" fmla="*/ 6 w 20"/>
                  <a:gd name="T1" fmla="*/ 22 h 23"/>
                  <a:gd name="T2" fmla="*/ 0 w 20"/>
                  <a:gd name="T3" fmla="*/ 11 h 23"/>
                  <a:gd name="T4" fmla="*/ 8 w 20"/>
                  <a:gd name="T5" fmla="*/ 2 h 23"/>
                  <a:gd name="T6" fmla="*/ 13 w 20"/>
                  <a:gd name="T7" fmla="*/ 1 h 23"/>
                  <a:gd name="T8" fmla="*/ 16 w 20"/>
                  <a:gd name="T9" fmla="*/ 6 h 23"/>
                  <a:gd name="T10" fmla="*/ 18 w 20"/>
                  <a:gd name="T11" fmla="*/ 14 h 23"/>
                  <a:gd name="T12" fmla="*/ 20 w 20"/>
                  <a:gd name="T13" fmla="*/ 19 h 23"/>
                  <a:gd name="T14" fmla="*/ 12 w 20"/>
                  <a:gd name="T15" fmla="*/ 22 h 23"/>
                  <a:gd name="T16" fmla="*/ 6 w 20"/>
                  <a:gd name="T17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3">
                    <a:moveTo>
                      <a:pt x="6" y="22"/>
                    </a:moveTo>
                    <a:cubicBezTo>
                      <a:pt x="4" y="18"/>
                      <a:pt x="2" y="15"/>
                      <a:pt x="0" y="11"/>
                    </a:cubicBezTo>
                    <a:cubicBezTo>
                      <a:pt x="2" y="8"/>
                      <a:pt x="5" y="5"/>
                      <a:pt x="8" y="2"/>
                    </a:cubicBezTo>
                    <a:cubicBezTo>
                      <a:pt x="9" y="1"/>
                      <a:pt x="12" y="0"/>
                      <a:pt x="13" y="1"/>
                    </a:cubicBezTo>
                    <a:cubicBezTo>
                      <a:pt x="14" y="1"/>
                      <a:pt x="15" y="4"/>
                      <a:pt x="16" y="6"/>
                    </a:cubicBezTo>
                    <a:cubicBezTo>
                      <a:pt x="16" y="8"/>
                      <a:pt x="17" y="11"/>
                      <a:pt x="18" y="14"/>
                    </a:cubicBezTo>
                    <a:cubicBezTo>
                      <a:pt x="19" y="16"/>
                      <a:pt x="20" y="19"/>
                      <a:pt x="20" y="19"/>
                    </a:cubicBezTo>
                    <a:cubicBezTo>
                      <a:pt x="17" y="21"/>
                      <a:pt x="14" y="22"/>
                      <a:pt x="12" y="22"/>
                    </a:cubicBezTo>
                    <a:cubicBezTo>
                      <a:pt x="10" y="23"/>
                      <a:pt x="8" y="22"/>
                      <a:pt x="6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2" name="Freeform 13"/>
              <p:cNvSpPr/>
              <p:nvPr/>
            </p:nvSpPr>
            <p:spPr bwMode="auto">
              <a:xfrm>
                <a:off x="7037330" y="3787780"/>
                <a:ext cx="44449" cy="85725"/>
              </a:xfrm>
              <a:custGeom>
                <a:avLst/>
                <a:gdLst>
                  <a:gd name="T0" fmla="*/ 11 w 12"/>
                  <a:gd name="T1" fmla="*/ 0 h 23"/>
                  <a:gd name="T2" fmla="*/ 11 w 12"/>
                  <a:gd name="T3" fmla="*/ 9 h 23"/>
                  <a:gd name="T4" fmla="*/ 5 w 12"/>
                  <a:gd name="T5" fmla="*/ 22 h 23"/>
                  <a:gd name="T6" fmla="*/ 1 w 12"/>
                  <a:gd name="T7" fmla="*/ 22 h 23"/>
                  <a:gd name="T8" fmla="*/ 0 w 12"/>
                  <a:gd name="T9" fmla="*/ 17 h 23"/>
                  <a:gd name="T10" fmla="*/ 3 w 12"/>
                  <a:gd name="T11" fmla="*/ 3 h 23"/>
                  <a:gd name="T12" fmla="*/ 4 w 12"/>
                  <a:gd name="T13" fmla="*/ 1 h 23"/>
                  <a:gd name="T14" fmla="*/ 11 w 12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23">
                    <a:moveTo>
                      <a:pt x="11" y="0"/>
                    </a:moveTo>
                    <a:cubicBezTo>
                      <a:pt x="11" y="3"/>
                      <a:pt x="11" y="6"/>
                      <a:pt x="11" y="9"/>
                    </a:cubicBezTo>
                    <a:cubicBezTo>
                      <a:pt x="12" y="17"/>
                      <a:pt x="11" y="19"/>
                      <a:pt x="5" y="22"/>
                    </a:cubicBezTo>
                    <a:cubicBezTo>
                      <a:pt x="4" y="22"/>
                      <a:pt x="1" y="23"/>
                      <a:pt x="1" y="22"/>
                    </a:cubicBezTo>
                    <a:cubicBezTo>
                      <a:pt x="0" y="21"/>
                      <a:pt x="0" y="18"/>
                      <a:pt x="0" y="17"/>
                    </a:cubicBezTo>
                    <a:cubicBezTo>
                      <a:pt x="5" y="13"/>
                      <a:pt x="4" y="8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6" y="0"/>
                      <a:pt x="9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3" name="Freeform 14"/>
              <p:cNvSpPr/>
              <p:nvPr/>
            </p:nvSpPr>
            <p:spPr bwMode="auto">
              <a:xfrm>
                <a:off x="7689790" y="3643319"/>
                <a:ext cx="117475" cy="53974"/>
              </a:xfrm>
              <a:custGeom>
                <a:avLst/>
                <a:gdLst>
                  <a:gd name="T0" fmla="*/ 0 w 31"/>
                  <a:gd name="T1" fmla="*/ 14 h 14"/>
                  <a:gd name="T2" fmla="*/ 31 w 31"/>
                  <a:gd name="T3" fmla="*/ 0 h 14"/>
                  <a:gd name="T4" fmla="*/ 0 w 31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14">
                    <a:moveTo>
                      <a:pt x="0" y="14"/>
                    </a:moveTo>
                    <a:cubicBezTo>
                      <a:pt x="8" y="6"/>
                      <a:pt x="18" y="1"/>
                      <a:pt x="31" y="0"/>
                    </a:cubicBezTo>
                    <a:cubicBezTo>
                      <a:pt x="22" y="10"/>
                      <a:pt x="10" y="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4" name="Freeform 15"/>
              <p:cNvSpPr/>
              <p:nvPr/>
            </p:nvSpPr>
            <p:spPr bwMode="auto">
              <a:xfrm>
                <a:off x="5800677" y="4024319"/>
                <a:ext cx="60326" cy="49215"/>
              </a:xfrm>
              <a:custGeom>
                <a:avLst/>
                <a:gdLst>
                  <a:gd name="T0" fmla="*/ 0 w 16"/>
                  <a:gd name="T1" fmla="*/ 3 h 13"/>
                  <a:gd name="T2" fmla="*/ 16 w 16"/>
                  <a:gd name="T3" fmla="*/ 7 h 13"/>
                  <a:gd name="T4" fmla="*/ 1 w 16"/>
                  <a:gd name="T5" fmla="*/ 13 h 13"/>
                  <a:gd name="T6" fmla="*/ 0 w 16"/>
                  <a:gd name="T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0" y="3"/>
                    </a:moveTo>
                    <a:cubicBezTo>
                      <a:pt x="5" y="0"/>
                      <a:pt x="9" y="6"/>
                      <a:pt x="16" y="7"/>
                    </a:cubicBezTo>
                    <a:cubicBezTo>
                      <a:pt x="11" y="13"/>
                      <a:pt x="6" y="12"/>
                      <a:pt x="1" y="13"/>
                    </a:cubicBezTo>
                    <a:cubicBezTo>
                      <a:pt x="1" y="9"/>
                      <a:pt x="0" y="6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5" name="Freeform 16"/>
              <p:cNvSpPr/>
              <p:nvPr/>
            </p:nvSpPr>
            <p:spPr bwMode="auto">
              <a:xfrm>
                <a:off x="8385109" y="3101980"/>
                <a:ext cx="60326" cy="71438"/>
              </a:xfrm>
              <a:custGeom>
                <a:avLst/>
                <a:gdLst>
                  <a:gd name="T0" fmla="*/ 16 w 16"/>
                  <a:gd name="T1" fmla="*/ 0 h 19"/>
                  <a:gd name="T2" fmla="*/ 0 w 16"/>
                  <a:gd name="T3" fmla="*/ 19 h 19"/>
                  <a:gd name="T4" fmla="*/ 16 w 16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9">
                    <a:moveTo>
                      <a:pt x="16" y="0"/>
                    </a:moveTo>
                    <a:cubicBezTo>
                      <a:pt x="14" y="10"/>
                      <a:pt x="8" y="14"/>
                      <a:pt x="0" y="19"/>
                    </a:cubicBezTo>
                    <a:cubicBezTo>
                      <a:pt x="4" y="11"/>
                      <a:pt x="6" y="3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6" name="Freeform 17"/>
              <p:cNvSpPr/>
              <p:nvPr/>
            </p:nvSpPr>
            <p:spPr bwMode="auto">
              <a:xfrm>
                <a:off x="5211718" y="3975107"/>
                <a:ext cx="71437" cy="41276"/>
              </a:xfrm>
              <a:custGeom>
                <a:avLst/>
                <a:gdLst>
                  <a:gd name="T0" fmla="*/ 19 w 19"/>
                  <a:gd name="T1" fmla="*/ 11 h 11"/>
                  <a:gd name="T2" fmla="*/ 0 w 19"/>
                  <a:gd name="T3" fmla="*/ 1 h 11"/>
                  <a:gd name="T4" fmla="*/ 3 w 19"/>
                  <a:gd name="T5" fmla="*/ 0 h 11"/>
                  <a:gd name="T6" fmla="*/ 19 w 19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1">
                    <a:moveTo>
                      <a:pt x="19" y="11"/>
                    </a:moveTo>
                    <a:cubicBezTo>
                      <a:pt x="12" y="8"/>
                      <a:pt x="7" y="5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0" y="1"/>
                      <a:pt x="17" y="0"/>
                      <a:pt x="19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7" name="Freeform 18"/>
              <p:cNvSpPr/>
              <p:nvPr/>
            </p:nvSpPr>
            <p:spPr bwMode="auto">
              <a:xfrm>
                <a:off x="6751582" y="3944943"/>
                <a:ext cx="120648" cy="34924"/>
              </a:xfrm>
              <a:custGeom>
                <a:avLst/>
                <a:gdLst>
                  <a:gd name="T0" fmla="*/ 0 w 32"/>
                  <a:gd name="T1" fmla="*/ 9 h 9"/>
                  <a:gd name="T2" fmla="*/ 32 w 32"/>
                  <a:gd name="T3" fmla="*/ 4 h 9"/>
                  <a:gd name="T4" fmla="*/ 29 w 32"/>
                  <a:gd name="T5" fmla="*/ 5 h 9"/>
                  <a:gd name="T6" fmla="*/ 0 w 3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9">
                    <a:moveTo>
                      <a:pt x="0" y="9"/>
                    </a:moveTo>
                    <a:cubicBezTo>
                      <a:pt x="9" y="0"/>
                      <a:pt x="21" y="6"/>
                      <a:pt x="32" y="4"/>
                    </a:cubicBezTo>
                    <a:cubicBezTo>
                      <a:pt x="31" y="4"/>
                      <a:pt x="30" y="6"/>
                      <a:pt x="29" y="5"/>
                    </a:cubicBezTo>
                    <a:cubicBezTo>
                      <a:pt x="19" y="3"/>
                      <a:pt x="10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8" name="Freeform 19"/>
              <p:cNvSpPr/>
              <p:nvPr/>
            </p:nvSpPr>
            <p:spPr bwMode="auto">
              <a:xfrm>
                <a:off x="8258109" y="3595694"/>
                <a:ext cx="71437" cy="47625"/>
              </a:xfrm>
              <a:custGeom>
                <a:avLst/>
                <a:gdLst>
                  <a:gd name="T0" fmla="*/ 19 w 19"/>
                  <a:gd name="T1" fmla="*/ 1 h 13"/>
                  <a:gd name="T2" fmla="*/ 3 w 19"/>
                  <a:gd name="T3" fmla="*/ 13 h 13"/>
                  <a:gd name="T4" fmla="*/ 3 w 19"/>
                  <a:gd name="T5" fmla="*/ 5 h 13"/>
                  <a:gd name="T6" fmla="*/ 9 w 19"/>
                  <a:gd name="T7" fmla="*/ 3 h 13"/>
                  <a:gd name="T8" fmla="*/ 18 w 19"/>
                  <a:gd name="T9" fmla="*/ 0 h 13"/>
                  <a:gd name="T10" fmla="*/ 19 w 19"/>
                  <a:gd name="T1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3">
                    <a:moveTo>
                      <a:pt x="19" y="1"/>
                    </a:moveTo>
                    <a:cubicBezTo>
                      <a:pt x="14" y="5"/>
                      <a:pt x="8" y="9"/>
                      <a:pt x="3" y="13"/>
                    </a:cubicBezTo>
                    <a:cubicBezTo>
                      <a:pt x="0" y="12"/>
                      <a:pt x="0" y="8"/>
                      <a:pt x="3" y="5"/>
                    </a:cubicBezTo>
                    <a:cubicBezTo>
                      <a:pt x="4" y="4"/>
                      <a:pt x="7" y="3"/>
                      <a:pt x="9" y="3"/>
                    </a:cubicBezTo>
                    <a:cubicBezTo>
                      <a:pt x="12" y="2"/>
                      <a:pt x="15" y="1"/>
                      <a:pt x="18" y="0"/>
                    </a:cubicBezTo>
                    <a:cubicBezTo>
                      <a:pt x="18" y="0"/>
                      <a:pt x="19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9" name="Freeform 20"/>
              <p:cNvSpPr/>
              <p:nvPr/>
            </p:nvSpPr>
            <p:spPr bwMode="auto">
              <a:xfrm>
                <a:off x="7581839" y="3667131"/>
                <a:ext cx="52387" cy="41276"/>
              </a:xfrm>
              <a:custGeom>
                <a:avLst/>
                <a:gdLst>
                  <a:gd name="T0" fmla="*/ 14 w 14"/>
                  <a:gd name="T1" fmla="*/ 0 h 11"/>
                  <a:gd name="T2" fmla="*/ 8 w 14"/>
                  <a:gd name="T3" fmla="*/ 7 h 11"/>
                  <a:gd name="T4" fmla="*/ 1 w 14"/>
                  <a:gd name="T5" fmla="*/ 11 h 11"/>
                  <a:gd name="T6" fmla="*/ 0 w 14"/>
                  <a:gd name="T7" fmla="*/ 8 h 11"/>
                  <a:gd name="T8" fmla="*/ 4 w 14"/>
                  <a:gd name="T9" fmla="*/ 3 h 11"/>
                  <a:gd name="T10" fmla="*/ 14 w 14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1">
                    <a:moveTo>
                      <a:pt x="14" y="0"/>
                    </a:moveTo>
                    <a:cubicBezTo>
                      <a:pt x="12" y="3"/>
                      <a:pt x="10" y="5"/>
                      <a:pt x="8" y="7"/>
                    </a:cubicBezTo>
                    <a:cubicBezTo>
                      <a:pt x="7" y="10"/>
                      <a:pt x="5" y="11"/>
                      <a:pt x="1" y="11"/>
                    </a:cubicBezTo>
                    <a:cubicBezTo>
                      <a:pt x="1" y="10"/>
                      <a:pt x="0" y="9"/>
                      <a:pt x="0" y="8"/>
                    </a:cubicBezTo>
                    <a:cubicBezTo>
                      <a:pt x="1" y="6"/>
                      <a:pt x="2" y="4"/>
                      <a:pt x="4" y="3"/>
                    </a:cubicBezTo>
                    <a:cubicBezTo>
                      <a:pt x="7" y="1"/>
                      <a:pt x="10" y="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0" name="Freeform 21"/>
              <p:cNvSpPr/>
              <p:nvPr/>
            </p:nvSpPr>
            <p:spPr bwMode="auto">
              <a:xfrm>
                <a:off x="7986649" y="3297242"/>
                <a:ext cx="26988" cy="26989"/>
              </a:xfrm>
              <a:custGeom>
                <a:avLst/>
                <a:gdLst>
                  <a:gd name="T0" fmla="*/ 0 w 7"/>
                  <a:gd name="T1" fmla="*/ 3 h 7"/>
                  <a:gd name="T2" fmla="*/ 6 w 7"/>
                  <a:gd name="T3" fmla="*/ 0 h 7"/>
                  <a:gd name="T4" fmla="*/ 7 w 7"/>
                  <a:gd name="T5" fmla="*/ 1 h 7"/>
                  <a:gd name="T6" fmla="*/ 4 w 7"/>
                  <a:gd name="T7" fmla="*/ 7 h 7"/>
                  <a:gd name="T8" fmla="*/ 0 w 7"/>
                  <a:gd name="T9" fmla="*/ 5 h 7"/>
                  <a:gd name="T10" fmla="*/ 0 w 7"/>
                  <a:gd name="T1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0" y="3"/>
                    </a:moveTo>
                    <a:cubicBezTo>
                      <a:pt x="2" y="2"/>
                      <a:pt x="4" y="1"/>
                      <a:pt x="6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6" y="3"/>
                      <a:pt x="6" y="5"/>
                      <a:pt x="4" y="7"/>
                    </a:cubicBezTo>
                    <a:cubicBezTo>
                      <a:pt x="4" y="7"/>
                      <a:pt x="2" y="6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1" name="Freeform 22"/>
              <p:cNvSpPr/>
              <p:nvPr/>
            </p:nvSpPr>
            <p:spPr bwMode="auto">
              <a:xfrm>
                <a:off x="8542270" y="2830517"/>
                <a:ext cx="30164" cy="33338"/>
              </a:xfrm>
              <a:custGeom>
                <a:avLst/>
                <a:gdLst>
                  <a:gd name="T0" fmla="*/ 0 w 8"/>
                  <a:gd name="T1" fmla="*/ 9 h 9"/>
                  <a:gd name="T2" fmla="*/ 4 w 8"/>
                  <a:gd name="T3" fmla="*/ 2 h 9"/>
                  <a:gd name="T4" fmla="*/ 6 w 8"/>
                  <a:gd name="T5" fmla="*/ 0 h 9"/>
                  <a:gd name="T6" fmla="*/ 0 w 8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cubicBezTo>
                      <a:pt x="2" y="7"/>
                      <a:pt x="3" y="5"/>
                      <a:pt x="4" y="2"/>
                    </a:cubicBezTo>
                    <a:cubicBezTo>
                      <a:pt x="5" y="1"/>
                      <a:pt x="5" y="1"/>
                      <a:pt x="6" y="0"/>
                    </a:cubicBezTo>
                    <a:cubicBezTo>
                      <a:pt x="8" y="4"/>
                      <a:pt x="6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2" name="Freeform 23"/>
              <p:cNvSpPr/>
              <p:nvPr/>
            </p:nvSpPr>
            <p:spPr bwMode="auto">
              <a:xfrm>
                <a:off x="8412094" y="3003553"/>
                <a:ext cx="30164" cy="30165"/>
              </a:xfrm>
              <a:custGeom>
                <a:avLst/>
                <a:gdLst>
                  <a:gd name="T0" fmla="*/ 8 w 8"/>
                  <a:gd name="T1" fmla="*/ 2 h 8"/>
                  <a:gd name="T2" fmla="*/ 2 w 8"/>
                  <a:gd name="T3" fmla="*/ 8 h 8"/>
                  <a:gd name="T4" fmla="*/ 0 w 8"/>
                  <a:gd name="T5" fmla="*/ 7 h 8"/>
                  <a:gd name="T6" fmla="*/ 6 w 8"/>
                  <a:gd name="T7" fmla="*/ 0 h 8"/>
                  <a:gd name="T8" fmla="*/ 8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2"/>
                    </a:moveTo>
                    <a:cubicBezTo>
                      <a:pt x="6" y="4"/>
                      <a:pt x="4" y="6"/>
                      <a:pt x="2" y="8"/>
                    </a:cubicBezTo>
                    <a:cubicBezTo>
                      <a:pt x="1" y="8"/>
                      <a:pt x="1" y="7"/>
                      <a:pt x="0" y="7"/>
                    </a:cubicBezTo>
                    <a:cubicBezTo>
                      <a:pt x="2" y="4"/>
                      <a:pt x="4" y="2"/>
                      <a:pt x="6" y="0"/>
                    </a:cubicBezTo>
                    <a:cubicBezTo>
                      <a:pt x="7" y="0"/>
                      <a:pt x="7" y="1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3" name="Freeform 24"/>
              <p:cNvSpPr/>
              <p:nvPr/>
            </p:nvSpPr>
            <p:spPr bwMode="auto">
              <a:xfrm>
                <a:off x="7450077" y="3733806"/>
                <a:ext cx="22226" cy="26989"/>
              </a:xfrm>
              <a:custGeom>
                <a:avLst/>
                <a:gdLst>
                  <a:gd name="T0" fmla="*/ 4 w 6"/>
                  <a:gd name="T1" fmla="*/ 0 h 7"/>
                  <a:gd name="T2" fmla="*/ 6 w 6"/>
                  <a:gd name="T3" fmla="*/ 6 h 7"/>
                  <a:gd name="T4" fmla="*/ 0 w 6"/>
                  <a:gd name="T5" fmla="*/ 7 h 7"/>
                  <a:gd name="T6" fmla="*/ 3 w 6"/>
                  <a:gd name="T7" fmla="*/ 0 h 7"/>
                  <a:gd name="T8" fmla="*/ 4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4" y="0"/>
                    </a:moveTo>
                    <a:cubicBezTo>
                      <a:pt x="5" y="2"/>
                      <a:pt x="5" y="4"/>
                      <a:pt x="6" y="6"/>
                    </a:cubicBezTo>
                    <a:cubicBezTo>
                      <a:pt x="4" y="6"/>
                      <a:pt x="2" y="6"/>
                      <a:pt x="0" y="7"/>
                    </a:cubicBezTo>
                    <a:cubicBezTo>
                      <a:pt x="1" y="4"/>
                      <a:pt x="2" y="2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4" name="Freeform 25"/>
              <p:cNvSpPr/>
              <p:nvPr/>
            </p:nvSpPr>
            <p:spPr bwMode="auto">
              <a:xfrm>
                <a:off x="6897632" y="3873505"/>
                <a:ext cx="30164" cy="23813"/>
              </a:xfrm>
              <a:custGeom>
                <a:avLst/>
                <a:gdLst>
                  <a:gd name="T0" fmla="*/ 0 w 8"/>
                  <a:gd name="T1" fmla="*/ 5 h 6"/>
                  <a:gd name="T2" fmla="*/ 4 w 8"/>
                  <a:gd name="T3" fmla="*/ 0 h 6"/>
                  <a:gd name="T4" fmla="*/ 8 w 8"/>
                  <a:gd name="T5" fmla="*/ 4 h 6"/>
                  <a:gd name="T6" fmla="*/ 0 w 8"/>
                  <a:gd name="T7" fmla="*/ 6 h 6"/>
                  <a:gd name="T8" fmla="*/ 0 w 8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5"/>
                    </a:moveTo>
                    <a:cubicBezTo>
                      <a:pt x="1" y="3"/>
                      <a:pt x="3" y="2"/>
                      <a:pt x="4" y="0"/>
                    </a:cubicBezTo>
                    <a:cubicBezTo>
                      <a:pt x="5" y="1"/>
                      <a:pt x="6" y="2"/>
                      <a:pt x="8" y="4"/>
                    </a:cubicBezTo>
                    <a:cubicBezTo>
                      <a:pt x="5" y="5"/>
                      <a:pt x="2" y="5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5" name="Freeform 26"/>
              <p:cNvSpPr/>
              <p:nvPr/>
            </p:nvSpPr>
            <p:spPr bwMode="auto">
              <a:xfrm>
                <a:off x="5286331" y="4114806"/>
                <a:ext cx="668334" cy="106365"/>
              </a:xfrm>
              <a:custGeom>
                <a:avLst/>
                <a:gdLst>
                  <a:gd name="T0" fmla="*/ 167 w 178"/>
                  <a:gd name="T1" fmla="*/ 7 h 28"/>
                  <a:gd name="T2" fmla="*/ 161 w 178"/>
                  <a:gd name="T3" fmla="*/ 14 h 28"/>
                  <a:gd name="T4" fmla="*/ 178 w 178"/>
                  <a:gd name="T5" fmla="*/ 13 h 28"/>
                  <a:gd name="T6" fmla="*/ 163 w 178"/>
                  <a:gd name="T7" fmla="*/ 21 h 28"/>
                  <a:gd name="T8" fmla="*/ 97 w 178"/>
                  <a:gd name="T9" fmla="*/ 20 h 28"/>
                  <a:gd name="T10" fmla="*/ 100 w 178"/>
                  <a:gd name="T11" fmla="*/ 27 h 28"/>
                  <a:gd name="T12" fmla="*/ 25 w 178"/>
                  <a:gd name="T13" fmla="*/ 19 h 28"/>
                  <a:gd name="T14" fmla="*/ 3 w 178"/>
                  <a:gd name="T15" fmla="*/ 7 h 28"/>
                  <a:gd name="T16" fmla="*/ 0 w 178"/>
                  <a:gd name="T17" fmla="*/ 3 h 28"/>
                  <a:gd name="T18" fmla="*/ 12 w 178"/>
                  <a:gd name="T19" fmla="*/ 0 h 28"/>
                  <a:gd name="T20" fmla="*/ 16 w 178"/>
                  <a:gd name="T21" fmla="*/ 1 h 28"/>
                  <a:gd name="T22" fmla="*/ 22 w 178"/>
                  <a:gd name="T23" fmla="*/ 4 h 28"/>
                  <a:gd name="T24" fmla="*/ 39 w 178"/>
                  <a:gd name="T25" fmla="*/ 2 h 28"/>
                  <a:gd name="T26" fmla="*/ 57 w 178"/>
                  <a:gd name="T27" fmla="*/ 5 h 28"/>
                  <a:gd name="T28" fmla="*/ 79 w 178"/>
                  <a:gd name="T29" fmla="*/ 4 h 28"/>
                  <a:gd name="T30" fmla="*/ 82 w 178"/>
                  <a:gd name="T31" fmla="*/ 4 h 28"/>
                  <a:gd name="T32" fmla="*/ 104 w 178"/>
                  <a:gd name="T33" fmla="*/ 10 h 28"/>
                  <a:gd name="T34" fmla="*/ 107 w 178"/>
                  <a:gd name="T35" fmla="*/ 12 h 28"/>
                  <a:gd name="T36" fmla="*/ 115 w 178"/>
                  <a:gd name="T37" fmla="*/ 14 h 28"/>
                  <a:gd name="T38" fmla="*/ 128 w 178"/>
                  <a:gd name="T39" fmla="*/ 16 h 28"/>
                  <a:gd name="T40" fmla="*/ 141 w 178"/>
                  <a:gd name="T41" fmla="*/ 15 h 28"/>
                  <a:gd name="T42" fmla="*/ 152 w 178"/>
                  <a:gd name="T43" fmla="*/ 8 h 28"/>
                  <a:gd name="T44" fmla="*/ 167 w 178"/>
                  <a:gd name="T4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8" h="28">
                    <a:moveTo>
                      <a:pt x="167" y="7"/>
                    </a:moveTo>
                    <a:cubicBezTo>
                      <a:pt x="165" y="9"/>
                      <a:pt x="163" y="11"/>
                      <a:pt x="161" y="14"/>
                    </a:cubicBezTo>
                    <a:cubicBezTo>
                      <a:pt x="167" y="19"/>
                      <a:pt x="172" y="10"/>
                      <a:pt x="178" y="13"/>
                    </a:cubicBezTo>
                    <a:cubicBezTo>
                      <a:pt x="173" y="17"/>
                      <a:pt x="170" y="21"/>
                      <a:pt x="163" y="21"/>
                    </a:cubicBezTo>
                    <a:cubicBezTo>
                      <a:pt x="141" y="20"/>
                      <a:pt x="119" y="20"/>
                      <a:pt x="97" y="20"/>
                    </a:cubicBezTo>
                    <a:cubicBezTo>
                      <a:pt x="98" y="22"/>
                      <a:pt x="99" y="24"/>
                      <a:pt x="100" y="27"/>
                    </a:cubicBezTo>
                    <a:cubicBezTo>
                      <a:pt x="75" y="26"/>
                      <a:pt x="49" y="28"/>
                      <a:pt x="25" y="19"/>
                    </a:cubicBezTo>
                    <a:cubicBezTo>
                      <a:pt x="17" y="16"/>
                      <a:pt x="10" y="11"/>
                      <a:pt x="3" y="7"/>
                    </a:cubicBezTo>
                    <a:cubicBezTo>
                      <a:pt x="2" y="6"/>
                      <a:pt x="1" y="5"/>
                      <a:pt x="0" y="3"/>
                    </a:cubicBezTo>
                    <a:cubicBezTo>
                      <a:pt x="4" y="2"/>
                      <a:pt x="8" y="1"/>
                      <a:pt x="12" y="0"/>
                    </a:cubicBezTo>
                    <a:cubicBezTo>
                      <a:pt x="13" y="0"/>
                      <a:pt x="16" y="0"/>
                      <a:pt x="16" y="1"/>
                    </a:cubicBezTo>
                    <a:cubicBezTo>
                      <a:pt x="17" y="5"/>
                      <a:pt x="20" y="4"/>
                      <a:pt x="22" y="4"/>
                    </a:cubicBezTo>
                    <a:cubicBezTo>
                      <a:pt x="28" y="3"/>
                      <a:pt x="33" y="2"/>
                      <a:pt x="39" y="2"/>
                    </a:cubicBezTo>
                    <a:cubicBezTo>
                      <a:pt x="45" y="3"/>
                      <a:pt x="51" y="3"/>
                      <a:pt x="57" y="5"/>
                    </a:cubicBezTo>
                    <a:cubicBezTo>
                      <a:pt x="65" y="7"/>
                      <a:pt x="72" y="10"/>
                      <a:pt x="79" y="4"/>
                    </a:cubicBezTo>
                    <a:cubicBezTo>
                      <a:pt x="79" y="3"/>
                      <a:pt x="81" y="4"/>
                      <a:pt x="82" y="4"/>
                    </a:cubicBezTo>
                    <a:cubicBezTo>
                      <a:pt x="89" y="7"/>
                      <a:pt x="96" y="10"/>
                      <a:pt x="104" y="10"/>
                    </a:cubicBezTo>
                    <a:cubicBezTo>
                      <a:pt x="105" y="10"/>
                      <a:pt x="106" y="11"/>
                      <a:pt x="107" y="12"/>
                    </a:cubicBezTo>
                    <a:cubicBezTo>
                      <a:pt x="109" y="15"/>
                      <a:pt x="111" y="16"/>
                      <a:pt x="115" y="14"/>
                    </a:cubicBezTo>
                    <a:cubicBezTo>
                      <a:pt x="119" y="13"/>
                      <a:pt x="123" y="13"/>
                      <a:pt x="128" y="16"/>
                    </a:cubicBezTo>
                    <a:cubicBezTo>
                      <a:pt x="132" y="19"/>
                      <a:pt x="137" y="18"/>
                      <a:pt x="141" y="15"/>
                    </a:cubicBezTo>
                    <a:cubicBezTo>
                      <a:pt x="145" y="13"/>
                      <a:pt x="148" y="10"/>
                      <a:pt x="152" y="8"/>
                    </a:cubicBezTo>
                    <a:cubicBezTo>
                      <a:pt x="157" y="5"/>
                      <a:pt x="161" y="4"/>
                      <a:pt x="167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6" name="Freeform 27"/>
              <p:cNvSpPr/>
              <p:nvPr/>
            </p:nvSpPr>
            <p:spPr bwMode="auto">
              <a:xfrm>
                <a:off x="6919861" y="4029081"/>
                <a:ext cx="98425" cy="41276"/>
              </a:xfrm>
              <a:custGeom>
                <a:avLst/>
                <a:gdLst>
                  <a:gd name="T0" fmla="*/ 2 w 26"/>
                  <a:gd name="T1" fmla="*/ 11 h 11"/>
                  <a:gd name="T2" fmla="*/ 5 w 26"/>
                  <a:gd name="T3" fmla="*/ 5 h 11"/>
                  <a:gd name="T4" fmla="*/ 26 w 26"/>
                  <a:gd name="T5" fmla="*/ 0 h 11"/>
                  <a:gd name="T6" fmla="*/ 2 w 26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1">
                    <a:moveTo>
                      <a:pt x="2" y="11"/>
                    </a:moveTo>
                    <a:cubicBezTo>
                      <a:pt x="0" y="8"/>
                      <a:pt x="1" y="6"/>
                      <a:pt x="5" y="5"/>
                    </a:cubicBezTo>
                    <a:cubicBezTo>
                      <a:pt x="12" y="3"/>
                      <a:pt x="19" y="2"/>
                      <a:pt x="26" y="0"/>
                    </a:cubicBezTo>
                    <a:cubicBezTo>
                      <a:pt x="19" y="6"/>
                      <a:pt x="11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7" name="Freeform 28"/>
              <p:cNvSpPr/>
              <p:nvPr/>
            </p:nvSpPr>
            <p:spPr bwMode="auto">
              <a:xfrm>
                <a:off x="8456561" y="3327403"/>
                <a:ext cx="33337" cy="30165"/>
              </a:xfrm>
              <a:custGeom>
                <a:avLst/>
                <a:gdLst>
                  <a:gd name="T0" fmla="*/ 0 w 9"/>
                  <a:gd name="T1" fmla="*/ 8 h 8"/>
                  <a:gd name="T2" fmla="*/ 7 w 9"/>
                  <a:gd name="T3" fmla="*/ 0 h 8"/>
                  <a:gd name="T4" fmla="*/ 9 w 9"/>
                  <a:gd name="T5" fmla="*/ 1 h 8"/>
                  <a:gd name="T6" fmla="*/ 8 w 9"/>
                  <a:gd name="T7" fmla="*/ 3 h 8"/>
                  <a:gd name="T8" fmla="*/ 0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0" y="8"/>
                    </a:moveTo>
                    <a:cubicBezTo>
                      <a:pt x="0" y="4"/>
                      <a:pt x="4" y="0"/>
                      <a:pt x="7" y="0"/>
                    </a:cubicBezTo>
                    <a:cubicBezTo>
                      <a:pt x="7" y="0"/>
                      <a:pt x="8" y="0"/>
                      <a:pt x="9" y="1"/>
                    </a:cubicBezTo>
                    <a:cubicBezTo>
                      <a:pt x="9" y="1"/>
                      <a:pt x="9" y="3"/>
                      <a:pt x="8" y="3"/>
                    </a:cubicBezTo>
                    <a:cubicBezTo>
                      <a:pt x="6" y="5"/>
                      <a:pt x="3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58" name="Freeform 29"/>
              <p:cNvSpPr/>
              <p:nvPr/>
            </p:nvSpPr>
            <p:spPr bwMode="auto">
              <a:xfrm>
                <a:off x="8693150" y="2901951"/>
                <a:ext cx="71437" cy="82549"/>
              </a:xfrm>
              <a:custGeom>
                <a:avLst/>
                <a:gdLst>
                  <a:gd name="T0" fmla="*/ 0 w 19"/>
                  <a:gd name="T1" fmla="*/ 21 h 22"/>
                  <a:gd name="T2" fmla="*/ 19 w 19"/>
                  <a:gd name="T3" fmla="*/ 0 h 22"/>
                  <a:gd name="T4" fmla="*/ 1 w 19"/>
                  <a:gd name="T5" fmla="*/ 22 h 22"/>
                  <a:gd name="T6" fmla="*/ 0 w 19"/>
                  <a:gd name="T7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2">
                    <a:moveTo>
                      <a:pt x="0" y="21"/>
                    </a:moveTo>
                    <a:cubicBezTo>
                      <a:pt x="4" y="12"/>
                      <a:pt x="9" y="3"/>
                      <a:pt x="19" y="0"/>
                    </a:cubicBezTo>
                    <a:cubicBezTo>
                      <a:pt x="13" y="7"/>
                      <a:pt x="7" y="14"/>
                      <a:pt x="1" y="22"/>
                    </a:cubicBezTo>
                    <a:cubicBezTo>
                      <a:pt x="1" y="21"/>
                      <a:pt x="0" y="21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 rot="17311643" flipH="1">
              <a:off x="4804899" y="2529141"/>
              <a:ext cx="2370482" cy="693268"/>
              <a:chOff x="2937004" y="2408240"/>
              <a:chExt cx="6173585" cy="1912301"/>
            </a:xfrm>
            <a:solidFill>
              <a:srgbClr val="131313"/>
            </a:solidFill>
          </p:grpSpPr>
          <p:sp>
            <p:nvSpPr>
              <p:cNvPr id="60" name="Freeform 6"/>
              <p:cNvSpPr>
                <a:spLocks noEditPoints="1"/>
              </p:cNvSpPr>
              <p:nvPr/>
            </p:nvSpPr>
            <p:spPr bwMode="auto">
              <a:xfrm>
                <a:off x="2937004" y="2553649"/>
                <a:ext cx="5810203" cy="1766892"/>
              </a:xfrm>
              <a:custGeom>
                <a:avLst/>
                <a:gdLst>
                  <a:gd name="T0" fmla="*/ 62 w 1547"/>
                  <a:gd name="T1" fmla="*/ 5 h 469"/>
                  <a:gd name="T2" fmla="*/ 112 w 1547"/>
                  <a:gd name="T3" fmla="*/ 49 h 469"/>
                  <a:gd name="T4" fmla="*/ 185 w 1547"/>
                  <a:gd name="T5" fmla="*/ 125 h 469"/>
                  <a:gd name="T6" fmla="*/ 254 w 1547"/>
                  <a:gd name="T7" fmla="*/ 180 h 469"/>
                  <a:gd name="T8" fmla="*/ 341 w 1547"/>
                  <a:gd name="T9" fmla="*/ 251 h 469"/>
                  <a:gd name="T10" fmla="*/ 409 w 1547"/>
                  <a:gd name="T11" fmla="*/ 304 h 469"/>
                  <a:gd name="T12" fmla="*/ 486 w 1547"/>
                  <a:gd name="T13" fmla="*/ 326 h 469"/>
                  <a:gd name="T14" fmla="*/ 557 w 1547"/>
                  <a:gd name="T15" fmla="*/ 353 h 469"/>
                  <a:gd name="T16" fmla="*/ 719 w 1547"/>
                  <a:gd name="T17" fmla="*/ 385 h 469"/>
                  <a:gd name="T18" fmla="*/ 799 w 1547"/>
                  <a:gd name="T19" fmla="*/ 387 h 469"/>
                  <a:gd name="T20" fmla="*/ 898 w 1547"/>
                  <a:gd name="T21" fmla="*/ 374 h 469"/>
                  <a:gd name="T22" fmla="*/ 990 w 1547"/>
                  <a:gd name="T23" fmla="*/ 358 h 469"/>
                  <a:gd name="T24" fmla="*/ 921 w 1547"/>
                  <a:gd name="T25" fmla="*/ 383 h 469"/>
                  <a:gd name="T26" fmla="*/ 878 w 1547"/>
                  <a:gd name="T27" fmla="*/ 395 h 469"/>
                  <a:gd name="T28" fmla="*/ 898 w 1547"/>
                  <a:gd name="T29" fmla="*/ 403 h 469"/>
                  <a:gd name="T30" fmla="*/ 797 w 1547"/>
                  <a:gd name="T31" fmla="*/ 416 h 469"/>
                  <a:gd name="T32" fmla="*/ 782 w 1547"/>
                  <a:gd name="T33" fmla="*/ 428 h 469"/>
                  <a:gd name="T34" fmla="*/ 965 w 1547"/>
                  <a:gd name="T35" fmla="*/ 407 h 469"/>
                  <a:gd name="T36" fmla="*/ 1093 w 1547"/>
                  <a:gd name="T37" fmla="*/ 362 h 469"/>
                  <a:gd name="T38" fmla="*/ 1010 w 1547"/>
                  <a:gd name="T39" fmla="*/ 384 h 469"/>
                  <a:gd name="T40" fmla="*/ 947 w 1547"/>
                  <a:gd name="T41" fmla="*/ 399 h 469"/>
                  <a:gd name="T42" fmla="*/ 983 w 1547"/>
                  <a:gd name="T43" fmla="*/ 386 h 469"/>
                  <a:gd name="T44" fmla="*/ 1067 w 1547"/>
                  <a:gd name="T45" fmla="*/ 354 h 469"/>
                  <a:gd name="T46" fmla="*/ 1124 w 1547"/>
                  <a:gd name="T47" fmla="*/ 336 h 469"/>
                  <a:gd name="T48" fmla="*/ 1125 w 1547"/>
                  <a:gd name="T49" fmla="*/ 357 h 469"/>
                  <a:gd name="T50" fmla="*/ 1194 w 1547"/>
                  <a:gd name="T51" fmla="*/ 335 h 469"/>
                  <a:gd name="T52" fmla="*/ 1279 w 1547"/>
                  <a:gd name="T53" fmla="*/ 289 h 469"/>
                  <a:gd name="T54" fmla="*/ 1350 w 1547"/>
                  <a:gd name="T55" fmla="*/ 245 h 469"/>
                  <a:gd name="T56" fmla="*/ 1419 w 1547"/>
                  <a:gd name="T57" fmla="*/ 194 h 469"/>
                  <a:gd name="T58" fmla="*/ 1438 w 1547"/>
                  <a:gd name="T59" fmla="*/ 175 h 469"/>
                  <a:gd name="T60" fmla="*/ 1545 w 1547"/>
                  <a:gd name="T61" fmla="*/ 73 h 469"/>
                  <a:gd name="T62" fmla="*/ 1412 w 1547"/>
                  <a:gd name="T63" fmla="*/ 226 h 469"/>
                  <a:gd name="T64" fmla="*/ 1358 w 1547"/>
                  <a:gd name="T65" fmla="*/ 280 h 469"/>
                  <a:gd name="T66" fmla="*/ 1309 w 1547"/>
                  <a:gd name="T67" fmla="*/ 308 h 469"/>
                  <a:gd name="T68" fmla="*/ 1232 w 1547"/>
                  <a:gd name="T69" fmla="*/ 353 h 469"/>
                  <a:gd name="T70" fmla="*/ 1192 w 1547"/>
                  <a:gd name="T71" fmla="*/ 368 h 469"/>
                  <a:gd name="T72" fmla="*/ 1144 w 1547"/>
                  <a:gd name="T73" fmla="*/ 392 h 469"/>
                  <a:gd name="T74" fmla="*/ 1061 w 1547"/>
                  <a:gd name="T75" fmla="*/ 420 h 469"/>
                  <a:gd name="T76" fmla="*/ 1017 w 1547"/>
                  <a:gd name="T77" fmla="*/ 436 h 469"/>
                  <a:gd name="T78" fmla="*/ 972 w 1547"/>
                  <a:gd name="T79" fmla="*/ 445 h 469"/>
                  <a:gd name="T80" fmla="*/ 843 w 1547"/>
                  <a:gd name="T81" fmla="*/ 466 h 469"/>
                  <a:gd name="T82" fmla="*/ 756 w 1547"/>
                  <a:gd name="T83" fmla="*/ 468 h 469"/>
                  <a:gd name="T84" fmla="*/ 651 w 1547"/>
                  <a:gd name="T85" fmla="*/ 455 h 469"/>
                  <a:gd name="T86" fmla="*/ 592 w 1547"/>
                  <a:gd name="T87" fmla="*/ 444 h 469"/>
                  <a:gd name="T88" fmla="*/ 506 w 1547"/>
                  <a:gd name="T89" fmla="*/ 428 h 469"/>
                  <a:gd name="T90" fmla="*/ 466 w 1547"/>
                  <a:gd name="T91" fmla="*/ 415 h 469"/>
                  <a:gd name="T92" fmla="*/ 392 w 1547"/>
                  <a:gd name="T93" fmla="*/ 390 h 469"/>
                  <a:gd name="T94" fmla="*/ 395 w 1547"/>
                  <a:gd name="T95" fmla="*/ 376 h 469"/>
                  <a:gd name="T96" fmla="*/ 295 w 1547"/>
                  <a:gd name="T97" fmla="*/ 332 h 469"/>
                  <a:gd name="T98" fmla="*/ 234 w 1547"/>
                  <a:gd name="T99" fmla="*/ 302 h 469"/>
                  <a:gd name="T100" fmla="*/ 151 w 1547"/>
                  <a:gd name="T101" fmla="*/ 222 h 469"/>
                  <a:gd name="T102" fmla="*/ 97 w 1547"/>
                  <a:gd name="T103" fmla="*/ 183 h 469"/>
                  <a:gd name="T104" fmla="*/ 1 w 1547"/>
                  <a:gd name="T105" fmla="*/ 69 h 469"/>
                  <a:gd name="T106" fmla="*/ 721 w 1547"/>
                  <a:gd name="T107" fmla="*/ 402 h 469"/>
                  <a:gd name="T108" fmla="*/ 650 w 1547"/>
                  <a:gd name="T109" fmla="*/ 391 h 469"/>
                  <a:gd name="T110" fmla="*/ 596 w 1547"/>
                  <a:gd name="T111" fmla="*/ 393 h 469"/>
                  <a:gd name="T112" fmla="*/ 754 w 1547"/>
                  <a:gd name="T113" fmla="*/ 400 h 469"/>
                  <a:gd name="T114" fmla="*/ 1437 w 1547"/>
                  <a:gd name="T115" fmla="*/ 185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47" h="469">
                    <a:moveTo>
                      <a:pt x="0" y="43"/>
                    </a:moveTo>
                    <a:cubicBezTo>
                      <a:pt x="10" y="39"/>
                      <a:pt x="18" y="34"/>
                      <a:pt x="22" y="23"/>
                    </a:cubicBezTo>
                    <a:cubicBezTo>
                      <a:pt x="23" y="21"/>
                      <a:pt x="24" y="21"/>
                      <a:pt x="25" y="20"/>
                    </a:cubicBezTo>
                    <a:cubicBezTo>
                      <a:pt x="28" y="18"/>
                      <a:pt x="31" y="16"/>
                      <a:pt x="33" y="14"/>
                    </a:cubicBezTo>
                    <a:cubicBezTo>
                      <a:pt x="37" y="7"/>
                      <a:pt x="43" y="5"/>
                      <a:pt x="50" y="5"/>
                    </a:cubicBezTo>
                    <a:cubicBezTo>
                      <a:pt x="54" y="5"/>
                      <a:pt x="58" y="5"/>
                      <a:pt x="62" y="5"/>
                    </a:cubicBezTo>
                    <a:cubicBezTo>
                      <a:pt x="67" y="5"/>
                      <a:pt x="71" y="4"/>
                      <a:pt x="73" y="0"/>
                    </a:cubicBezTo>
                    <a:cubicBezTo>
                      <a:pt x="76" y="1"/>
                      <a:pt x="79" y="2"/>
                      <a:pt x="82" y="3"/>
                    </a:cubicBezTo>
                    <a:cubicBezTo>
                      <a:pt x="84" y="3"/>
                      <a:pt x="85" y="3"/>
                      <a:pt x="87" y="3"/>
                    </a:cubicBezTo>
                    <a:cubicBezTo>
                      <a:pt x="94" y="2"/>
                      <a:pt x="96" y="3"/>
                      <a:pt x="97" y="11"/>
                    </a:cubicBezTo>
                    <a:cubicBezTo>
                      <a:pt x="99" y="24"/>
                      <a:pt x="101" y="37"/>
                      <a:pt x="112" y="47"/>
                    </a:cubicBezTo>
                    <a:cubicBezTo>
                      <a:pt x="112" y="47"/>
                      <a:pt x="112" y="48"/>
                      <a:pt x="112" y="49"/>
                    </a:cubicBezTo>
                    <a:cubicBezTo>
                      <a:pt x="112" y="52"/>
                      <a:pt x="114" y="56"/>
                      <a:pt x="117" y="56"/>
                    </a:cubicBezTo>
                    <a:cubicBezTo>
                      <a:pt x="128" y="56"/>
                      <a:pt x="133" y="65"/>
                      <a:pt x="139" y="72"/>
                    </a:cubicBezTo>
                    <a:cubicBezTo>
                      <a:pt x="139" y="73"/>
                      <a:pt x="139" y="74"/>
                      <a:pt x="139" y="75"/>
                    </a:cubicBezTo>
                    <a:cubicBezTo>
                      <a:pt x="139" y="84"/>
                      <a:pt x="143" y="90"/>
                      <a:pt x="149" y="96"/>
                    </a:cubicBezTo>
                    <a:cubicBezTo>
                      <a:pt x="151" y="97"/>
                      <a:pt x="153" y="99"/>
                      <a:pt x="155" y="100"/>
                    </a:cubicBezTo>
                    <a:cubicBezTo>
                      <a:pt x="166" y="107"/>
                      <a:pt x="176" y="115"/>
                      <a:pt x="185" y="125"/>
                    </a:cubicBezTo>
                    <a:cubicBezTo>
                      <a:pt x="188" y="129"/>
                      <a:pt x="193" y="132"/>
                      <a:pt x="197" y="135"/>
                    </a:cubicBezTo>
                    <a:cubicBezTo>
                      <a:pt x="198" y="136"/>
                      <a:pt x="199" y="137"/>
                      <a:pt x="199" y="138"/>
                    </a:cubicBezTo>
                    <a:cubicBezTo>
                      <a:pt x="200" y="142"/>
                      <a:pt x="203" y="145"/>
                      <a:pt x="206" y="146"/>
                    </a:cubicBezTo>
                    <a:cubicBezTo>
                      <a:pt x="216" y="148"/>
                      <a:pt x="222" y="154"/>
                      <a:pt x="228" y="161"/>
                    </a:cubicBezTo>
                    <a:cubicBezTo>
                      <a:pt x="233" y="166"/>
                      <a:pt x="237" y="172"/>
                      <a:pt x="243" y="176"/>
                    </a:cubicBezTo>
                    <a:cubicBezTo>
                      <a:pt x="246" y="178"/>
                      <a:pt x="250" y="180"/>
                      <a:pt x="254" y="180"/>
                    </a:cubicBezTo>
                    <a:cubicBezTo>
                      <a:pt x="258" y="181"/>
                      <a:pt x="260" y="182"/>
                      <a:pt x="263" y="185"/>
                    </a:cubicBezTo>
                    <a:cubicBezTo>
                      <a:pt x="271" y="193"/>
                      <a:pt x="280" y="200"/>
                      <a:pt x="288" y="208"/>
                    </a:cubicBezTo>
                    <a:cubicBezTo>
                      <a:pt x="292" y="211"/>
                      <a:pt x="296" y="214"/>
                      <a:pt x="298" y="217"/>
                    </a:cubicBezTo>
                    <a:cubicBezTo>
                      <a:pt x="303" y="224"/>
                      <a:pt x="309" y="227"/>
                      <a:pt x="315" y="231"/>
                    </a:cubicBezTo>
                    <a:cubicBezTo>
                      <a:pt x="317" y="233"/>
                      <a:pt x="321" y="232"/>
                      <a:pt x="323" y="233"/>
                    </a:cubicBezTo>
                    <a:cubicBezTo>
                      <a:pt x="329" y="239"/>
                      <a:pt x="335" y="245"/>
                      <a:pt x="341" y="251"/>
                    </a:cubicBezTo>
                    <a:cubicBezTo>
                      <a:pt x="341" y="251"/>
                      <a:pt x="341" y="252"/>
                      <a:pt x="340" y="252"/>
                    </a:cubicBezTo>
                    <a:cubicBezTo>
                      <a:pt x="340" y="252"/>
                      <a:pt x="340" y="253"/>
                      <a:pt x="340" y="253"/>
                    </a:cubicBezTo>
                    <a:cubicBezTo>
                      <a:pt x="333" y="256"/>
                      <a:pt x="332" y="258"/>
                      <a:pt x="337" y="264"/>
                    </a:cubicBezTo>
                    <a:cubicBezTo>
                      <a:pt x="340" y="268"/>
                      <a:pt x="345" y="271"/>
                      <a:pt x="349" y="273"/>
                    </a:cubicBezTo>
                    <a:cubicBezTo>
                      <a:pt x="363" y="281"/>
                      <a:pt x="376" y="289"/>
                      <a:pt x="390" y="297"/>
                    </a:cubicBezTo>
                    <a:cubicBezTo>
                      <a:pt x="396" y="300"/>
                      <a:pt x="403" y="303"/>
                      <a:pt x="409" y="304"/>
                    </a:cubicBezTo>
                    <a:cubicBezTo>
                      <a:pt x="413" y="305"/>
                      <a:pt x="417" y="305"/>
                      <a:pt x="421" y="304"/>
                    </a:cubicBezTo>
                    <a:cubicBezTo>
                      <a:pt x="428" y="300"/>
                      <a:pt x="435" y="302"/>
                      <a:pt x="441" y="304"/>
                    </a:cubicBezTo>
                    <a:cubicBezTo>
                      <a:pt x="444" y="305"/>
                      <a:pt x="447" y="309"/>
                      <a:pt x="449" y="311"/>
                    </a:cubicBezTo>
                    <a:cubicBezTo>
                      <a:pt x="451" y="313"/>
                      <a:pt x="453" y="314"/>
                      <a:pt x="454" y="315"/>
                    </a:cubicBezTo>
                    <a:cubicBezTo>
                      <a:pt x="459" y="316"/>
                      <a:pt x="463" y="316"/>
                      <a:pt x="467" y="317"/>
                    </a:cubicBezTo>
                    <a:cubicBezTo>
                      <a:pt x="475" y="318"/>
                      <a:pt x="482" y="320"/>
                      <a:pt x="486" y="326"/>
                    </a:cubicBezTo>
                    <a:cubicBezTo>
                      <a:pt x="497" y="327"/>
                      <a:pt x="507" y="328"/>
                      <a:pt x="517" y="330"/>
                    </a:cubicBezTo>
                    <a:cubicBezTo>
                      <a:pt x="519" y="335"/>
                      <a:pt x="524" y="337"/>
                      <a:pt x="530" y="337"/>
                    </a:cubicBezTo>
                    <a:cubicBezTo>
                      <a:pt x="534" y="338"/>
                      <a:pt x="538" y="339"/>
                      <a:pt x="542" y="340"/>
                    </a:cubicBezTo>
                    <a:cubicBezTo>
                      <a:pt x="542" y="340"/>
                      <a:pt x="543" y="341"/>
                      <a:pt x="543" y="340"/>
                    </a:cubicBezTo>
                    <a:cubicBezTo>
                      <a:pt x="551" y="336"/>
                      <a:pt x="553" y="345"/>
                      <a:pt x="557" y="348"/>
                    </a:cubicBezTo>
                    <a:cubicBezTo>
                      <a:pt x="558" y="349"/>
                      <a:pt x="558" y="351"/>
                      <a:pt x="557" y="353"/>
                    </a:cubicBezTo>
                    <a:cubicBezTo>
                      <a:pt x="555" y="358"/>
                      <a:pt x="556" y="360"/>
                      <a:pt x="561" y="361"/>
                    </a:cubicBezTo>
                    <a:cubicBezTo>
                      <a:pt x="572" y="364"/>
                      <a:pt x="583" y="367"/>
                      <a:pt x="593" y="370"/>
                    </a:cubicBezTo>
                    <a:cubicBezTo>
                      <a:pt x="612" y="375"/>
                      <a:pt x="632" y="377"/>
                      <a:pt x="652" y="379"/>
                    </a:cubicBezTo>
                    <a:cubicBezTo>
                      <a:pt x="667" y="381"/>
                      <a:pt x="682" y="383"/>
                      <a:pt x="697" y="385"/>
                    </a:cubicBezTo>
                    <a:cubicBezTo>
                      <a:pt x="698" y="385"/>
                      <a:pt x="700" y="385"/>
                      <a:pt x="700" y="385"/>
                    </a:cubicBezTo>
                    <a:cubicBezTo>
                      <a:pt x="707" y="379"/>
                      <a:pt x="713" y="382"/>
                      <a:pt x="719" y="385"/>
                    </a:cubicBezTo>
                    <a:cubicBezTo>
                      <a:pt x="721" y="386"/>
                      <a:pt x="723" y="386"/>
                      <a:pt x="725" y="386"/>
                    </a:cubicBezTo>
                    <a:cubicBezTo>
                      <a:pt x="727" y="385"/>
                      <a:pt x="728" y="384"/>
                      <a:pt x="729" y="383"/>
                    </a:cubicBezTo>
                    <a:cubicBezTo>
                      <a:pt x="736" y="379"/>
                      <a:pt x="737" y="379"/>
                      <a:pt x="741" y="385"/>
                    </a:cubicBezTo>
                    <a:cubicBezTo>
                      <a:pt x="751" y="385"/>
                      <a:pt x="761" y="385"/>
                      <a:pt x="771" y="385"/>
                    </a:cubicBezTo>
                    <a:cubicBezTo>
                      <a:pt x="772" y="385"/>
                      <a:pt x="774" y="385"/>
                      <a:pt x="775" y="386"/>
                    </a:cubicBezTo>
                    <a:cubicBezTo>
                      <a:pt x="783" y="393"/>
                      <a:pt x="791" y="389"/>
                      <a:pt x="799" y="387"/>
                    </a:cubicBezTo>
                    <a:cubicBezTo>
                      <a:pt x="806" y="385"/>
                      <a:pt x="814" y="384"/>
                      <a:pt x="822" y="383"/>
                    </a:cubicBezTo>
                    <a:cubicBezTo>
                      <a:pt x="826" y="383"/>
                      <a:pt x="831" y="382"/>
                      <a:pt x="836" y="382"/>
                    </a:cubicBezTo>
                    <a:cubicBezTo>
                      <a:pt x="838" y="381"/>
                      <a:pt x="840" y="382"/>
                      <a:pt x="842" y="382"/>
                    </a:cubicBezTo>
                    <a:cubicBezTo>
                      <a:pt x="844" y="378"/>
                      <a:pt x="845" y="378"/>
                      <a:pt x="849" y="383"/>
                    </a:cubicBezTo>
                    <a:cubicBezTo>
                      <a:pt x="850" y="384"/>
                      <a:pt x="854" y="385"/>
                      <a:pt x="855" y="385"/>
                    </a:cubicBezTo>
                    <a:cubicBezTo>
                      <a:pt x="868" y="376"/>
                      <a:pt x="884" y="378"/>
                      <a:pt x="898" y="374"/>
                    </a:cubicBezTo>
                    <a:cubicBezTo>
                      <a:pt x="903" y="372"/>
                      <a:pt x="909" y="371"/>
                      <a:pt x="914" y="370"/>
                    </a:cubicBezTo>
                    <a:cubicBezTo>
                      <a:pt x="918" y="368"/>
                      <a:pt x="923" y="367"/>
                      <a:pt x="927" y="369"/>
                    </a:cubicBezTo>
                    <a:cubicBezTo>
                      <a:pt x="930" y="370"/>
                      <a:pt x="933" y="368"/>
                      <a:pt x="936" y="368"/>
                    </a:cubicBezTo>
                    <a:cubicBezTo>
                      <a:pt x="940" y="368"/>
                      <a:pt x="945" y="367"/>
                      <a:pt x="950" y="367"/>
                    </a:cubicBezTo>
                    <a:cubicBezTo>
                      <a:pt x="953" y="361"/>
                      <a:pt x="960" y="361"/>
                      <a:pt x="967" y="360"/>
                    </a:cubicBezTo>
                    <a:cubicBezTo>
                      <a:pt x="974" y="360"/>
                      <a:pt x="982" y="359"/>
                      <a:pt x="990" y="358"/>
                    </a:cubicBezTo>
                    <a:cubicBezTo>
                      <a:pt x="993" y="358"/>
                      <a:pt x="996" y="359"/>
                      <a:pt x="999" y="359"/>
                    </a:cubicBezTo>
                    <a:cubicBezTo>
                      <a:pt x="993" y="365"/>
                      <a:pt x="985" y="366"/>
                      <a:pt x="978" y="368"/>
                    </a:cubicBezTo>
                    <a:cubicBezTo>
                      <a:pt x="968" y="370"/>
                      <a:pt x="957" y="370"/>
                      <a:pt x="948" y="376"/>
                    </a:cubicBezTo>
                    <a:cubicBezTo>
                      <a:pt x="947" y="377"/>
                      <a:pt x="946" y="377"/>
                      <a:pt x="946" y="377"/>
                    </a:cubicBezTo>
                    <a:cubicBezTo>
                      <a:pt x="941" y="374"/>
                      <a:pt x="936" y="376"/>
                      <a:pt x="932" y="378"/>
                    </a:cubicBezTo>
                    <a:cubicBezTo>
                      <a:pt x="928" y="380"/>
                      <a:pt x="923" y="378"/>
                      <a:pt x="921" y="383"/>
                    </a:cubicBezTo>
                    <a:cubicBezTo>
                      <a:pt x="920" y="383"/>
                      <a:pt x="918" y="383"/>
                      <a:pt x="917" y="383"/>
                    </a:cubicBezTo>
                    <a:cubicBezTo>
                      <a:pt x="912" y="380"/>
                      <a:pt x="906" y="381"/>
                      <a:pt x="901" y="382"/>
                    </a:cubicBezTo>
                    <a:cubicBezTo>
                      <a:pt x="892" y="383"/>
                      <a:pt x="883" y="383"/>
                      <a:pt x="874" y="384"/>
                    </a:cubicBezTo>
                    <a:cubicBezTo>
                      <a:pt x="867" y="385"/>
                      <a:pt x="861" y="387"/>
                      <a:pt x="854" y="389"/>
                    </a:cubicBezTo>
                    <a:cubicBezTo>
                      <a:pt x="857" y="396"/>
                      <a:pt x="860" y="399"/>
                      <a:pt x="866" y="398"/>
                    </a:cubicBezTo>
                    <a:cubicBezTo>
                      <a:pt x="870" y="397"/>
                      <a:pt x="874" y="396"/>
                      <a:pt x="878" y="395"/>
                    </a:cubicBezTo>
                    <a:cubicBezTo>
                      <a:pt x="886" y="392"/>
                      <a:pt x="894" y="392"/>
                      <a:pt x="902" y="394"/>
                    </a:cubicBezTo>
                    <a:cubicBezTo>
                      <a:pt x="908" y="395"/>
                      <a:pt x="914" y="394"/>
                      <a:pt x="920" y="390"/>
                    </a:cubicBezTo>
                    <a:cubicBezTo>
                      <a:pt x="922" y="393"/>
                      <a:pt x="924" y="396"/>
                      <a:pt x="926" y="399"/>
                    </a:cubicBezTo>
                    <a:cubicBezTo>
                      <a:pt x="919" y="405"/>
                      <a:pt x="912" y="406"/>
                      <a:pt x="904" y="406"/>
                    </a:cubicBezTo>
                    <a:cubicBezTo>
                      <a:pt x="903" y="406"/>
                      <a:pt x="902" y="406"/>
                      <a:pt x="901" y="405"/>
                    </a:cubicBezTo>
                    <a:cubicBezTo>
                      <a:pt x="900" y="404"/>
                      <a:pt x="899" y="404"/>
                      <a:pt x="898" y="403"/>
                    </a:cubicBezTo>
                    <a:cubicBezTo>
                      <a:pt x="890" y="398"/>
                      <a:pt x="887" y="399"/>
                      <a:pt x="886" y="409"/>
                    </a:cubicBezTo>
                    <a:cubicBezTo>
                      <a:pt x="873" y="410"/>
                      <a:pt x="860" y="411"/>
                      <a:pt x="847" y="413"/>
                    </a:cubicBezTo>
                    <a:cubicBezTo>
                      <a:pt x="839" y="414"/>
                      <a:pt x="830" y="415"/>
                      <a:pt x="821" y="418"/>
                    </a:cubicBezTo>
                    <a:cubicBezTo>
                      <a:pt x="814" y="420"/>
                      <a:pt x="805" y="420"/>
                      <a:pt x="797" y="420"/>
                    </a:cubicBezTo>
                    <a:cubicBezTo>
                      <a:pt x="793" y="421"/>
                      <a:pt x="790" y="420"/>
                      <a:pt x="786" y="419"/>
                    </a:cubicBezTo>
                    <a:cubicBezTo>
                      <a:pt x="789" y="418"/>
                      <a:pt x="792" y="417"/>
                      <a:pt x="797" y="416"/>
                    </a:cubicBezTo>
                    <a:cubicBezTo>
                      <a:pt x="792" y="414"/>
                      <a:pt x="788" y="412"/>
                      <a:pt x="784" y="411"/>
                    </a:cubicBezTo>
                    <a:cubicBezTo>
                      <a:pt x="777" y="408"/>
                      <a:pt x="774" y="410"/>
                      <a:pt x="773" y="417"/>
                    </a:cubicBezTo>
                    <a:cubicBezTo>
                      <a:pt x="772" y="418"/>
                      <a:pt x="772" y="420"/>
                      <a:pt x="771" y="421"/>
                    </a:cubicBezTo>
                    <a:cubicBezTo>
                      <a:pt x="770" y="422"/>
                      <a:pt x="767" y="423"/>
                      <a:pt x="766" y="422"/>
                    </a:cubicBezTo>
                    <a:cubicBezTo>
                      <a:pt x="763" y="420"/>
                      <a:pt x="762" y="421"/>
                      <a:pt x="760" y="423"/>
                    </a:cubicBezTo>
                    <a:cubicBezTo>
                      <a:pt x="767" y="428"/>
                      <a:pt x="774" y="428"/>
                      <a:pt x="782" y="428"/>
                    </a:cubicBezTo>
                    <a:cubicBezTo>
                      <a:pt x="791" y="427"/>
                      <a:pt x="799" y="426"/>
                      <a:pt x="808" y="425"/>
                    </a:cubicBezTo>
                    <a:cubicBezTo>
                      <a:pt x="813" y="425"/>
                      <a:pt x="819" y="424"/>
                      <a:pt x="824" y="425"/>
                    </a:cubicBezTo>
                    <a:cubicBezTo>
                      <a:pt x="830" y="427"/>
                      <a:pt x="836" y="424"/>
                      <a:pt x="842" y="423"/>
                    </a:cubicBezTo>
                    <a:cubicBezTo>
                      <a:pt x="853" y="423"/>
                      <a:pt x="865" y="422"/>
                      <a:pt x="876" y="421"/>
                    </a:cubicBezTo>
                    <a:cubicBezTo>
                      <a:pt x="894" y="418"/>
                      <a:pt x="913" y="416"/>
                      <a:pt x="931" y="412"/>
                    </a:cubicBezTo>
                    <a:cubicBezTo>
                      <a:pt x="943" y="409"/>
                      <a:pt x="954" y="409"/>
                      <a:pt x="965" y="407"/>
                    </a:cubicBezTo>
                    <a:cubicBezTo>
                      <a:pt x="972" y="406"/>
                      <a:pt x="979" y="403"/>
                      <a:pt x="986" y="402"/>
                    </a:cubicBezTo>
                    <a:cubicBezTo>
                      <a:pt x="987" y="401"/>
                      <a:pt x="989" y="402"/>
                      <a:pt x="991" y="402"/>
                    </a:cubicBezTo>
                    <a:cubicBezTo>
                      <a:pt x="992" y="402"/>
                      <a:pt x="993" y="403"/>
                      <a:pt x="995" y="402"/>
                    </a:cubicBezTo>
                    <a:cubicBezTo>
                      <a:pt x="1029" y="390"/>
                      <a:pt x="1064" y="378"/>
                      <a:pt x="1098" y="366"/>
                    </a:cubicBezTo>
                    <a:cubicBezTo>
                      <a:pt x="1099" y="366"/>
                      <a:pt x="1100" y="365"/>
                      <a:pt x="1101" y="365"/>
                    </a:cubicBezTo>
                    <a:cubicBezTo>
                      <a:pt x="1099" y="361"/>
                      <a:pt x="1096" y="360"/>
                      <a:pt x="1093" y="362"/>
                    </a:cubicBezTo>
                    <a:cubicBezTo>
                      <a:pt x="1092" y="363"/>
                      <a:pt x="1091" y="363"/>
                      <a:pt x="1090" y="364"/>
                    </a:cubicBezTo>
                    <a:cubicBezTo>
                      <a:pt x="1084" y="367"/>
                      <a:pt x="1083" y="367"/>
                      <a:pt x="1079" y="362"/>
                    </a:cubicBezTo>
                    <a:cubicBezTo>
                      <a:pt x="1069" y="370"/>
                      <a:pt x="1057" y="371"/>
                      <a:pt x="1046" y="374"/>
                    </a:cubicBezTo>
                    <a:cubicBezTo>
                      <a:pt x="1038" y="377"/>
                      <a:pt x="1032" y="380"/>
                      <a:pt x="1025" y="383"/>
                    </a:cubicBezTo>
                    <a:cubicBezTo>
                      <a:pt x="1023" y="384"/>
                      <a:pt x="1022" y="384"/>
                      <a:pt x="1021" y="383"/>
                    </a:cubicBezTo>
                    <a:cubicBezTo>
                      <a:pt x="1017" y="381"/>
                      <a:pt x="1013" y="382"/>
                      <a:pt x="1010" y="384"/>
                    </a:cubicBezTo>
                    <a:cubicBezTo>
                      <a:pt x="1004" y="386"/>
                      <a:pt x="999" y="391"/>
                      <a:pt x="992" y="388"/>
                    </a:cubicBezTo>
                    <a:cubicBezTo>
                      <a:pt x="992" y="388"/>
                      <a:pt x="991" y="389"/>
                      <a:pt x="991" y="389"/>
                    </a:cubicBezTo>
                    <a:cubicBezTo>
                      <a:pt x="987" y="396"/>
                      <a:pt x="979" y="393"/>
                      <a:pt x="973" y="395"/>
                    </a:cubicBezTo>
                    <a:cubicBezTo>
                      <a:pt x="973" y="396"/>
                      <a:pt x="972" y="395"/>
                      <a:pt x="972" y="395"/>
                    </a:cubicBezTo>
                    <a:cubicBezTo>
                      <a:pt x="967" y="391"/>
                      <a:pt x="963" y="393"/>
                      <a:pt x="959" y="396"/>
                    </a:cubicBezTo>
                    <a:cubicBezTo>
                      <a:pt x="956" y="399"/>
                      <a:pt x="952" y="401"/>
                      <a:pt x="947" y="399"/>
                    </a:cubicBezTo>
                    <a:cubicBezTo>
                      <a:pt x="945" y="398"/>
                      <a:pt x="942" y="400"/>
                      <a:pt x="939" y="401"/>
                    </a:cubicBezTo>
                    <a:cubicBezTo>
                      <a:pt x="941" y="395"/>
                      <a:pt x="945" y="392"/>
                      <a:pt x="950" y="391"/>
                    </a:cubicBezTo>
                    <a:cubicBezTo>
                      <a:pt x="955" y="390"/>
                      <a:pt x="959" y="389"/>
                      <a:pt x="964" y="387"/>
                    </a:cubicBezTo>
                    <a:cubicBezTo>
                      <a:pt x="966" y="387"/>
                      <a:pt x="968" y="386"/>
                      <a:pt x="969" y="385"/>
                    </a:cubicBezTo>
                    <a:cubicBezTo>
                      <a:pt x="973" y="381"/>
                      <a:pt x="977" y="380"/>
                      <a:pt x="980" y="385"/>
                    </a:cubicBezTo>
                    <a:cubicBezTo>
                      <a:pt x="981" y="386"/>
                      <a:pt x="982" y="386"/>
                      <a:pt x="983" y="386"/>
                    </a:cubicBezTo>
                    <a:cubicBezTo>
                      <a:pt x="990" y="385"/>
                      <a:pt x="997" y="384"/>
                      <a:pt x="1005" y="382"/>
                    </a:cubicBezTo>
                    <a:cubicBezTo>
                      <a:pt x="1010" y="381"/>
                      <a:pt x="1015" y="378"/>
                      <a:pt x="1020" y="376"/>
                    </a:cubicBezTo>
                    <a:cubicBezTo>
                      <a:pt x="1021" y="375"/>
                      <a:pt x="1021" y="375"/>
                      <a:pt x="1021" y="374"/>
                    </a:cubicBezTo>
                    <a:cubicBezTo>
                      <a:pt x="1018" y="373"/>
                      <a:pt x="1016" y="372"/>
                      <a:pt x="1013" y="371"/>
                    </a:cubicBezTo>
                    <a:cubicBezTo>
                      <a:pt x="1013" y="371"/>
                      <a:pt x="1013" y="370"/>
                      <a:pt x="1013" y="370"/>
                    </a:cubicBezTo>
                    <a:cubicBezTo>
                      <a:pt x="1032" y="367"/>
                      <a:pt x="1049" y="359"/>
                      <a:pt x="1067" y="354"/>
                    </a:cubicBezTo>
                    <a:cubicBezTo>
                      <a:pt x="1070" y="353"/>
                      <a:pt x="1073" y="352"/>
                      <a:pt x="1077" y="351"/>
                    </a:cubicBezTo>
                    <a:cubicBezTo>
                      <a:pt x="1075" y="354"/>
                      <a:pt x="1073" y="356"/>
                      <a:pt x="1071" y="358"/>
                    </a:cubicBezTo>
                    <a:cubicBezTo>
                      <a:pt x="1072" y="359"/>
                      <a:pt x="1072" y="359"/>
                      <a:pt x="1072" y="360"/>
                    </a:cubicBezTo>
                    <a:cubicBezTo>
                      <a:pt x="1074" y="360"/>
                      <a:pt x="1077" y="359"/>
                      <a:pt x="1079" y="359"/>
                    </a:cubicBezTo>
                    <a:cubicBezTo>
                      <a:pt x="1080" y="358"/>
                      <a:pt x="1081" y="357"/>
                      <a:pt x="1082" y="356"/>
                    </a:cubicBezTo>
                    <a:cubicBezTo>
                      <a:pt x="1093" y="343"/>
                      <a:pt x="1109" y="340"/>
                      <a:pt x="1124" y="336"/>
                    </a:cubicBezTo>
                    <a:cubicBezTo>
                      <a:pt x="1129" y="335"/>
                      <a:pt x="1135" y="334"/>
                      <a:pt x="1141" y="334"/>
                    </a:cubicBezTo>
                    <a:cubicBezTo>
                      <a:pt x="1139" y="339"/>
                      <a:pt x="1136" y="342"/>
                      <a:pt x="1131" y="343"/>
                    </a:cubicBezTo>
                    <a:cubicBezTo>
                      <a:pt x="1119" y="345"/>
                      <a:pt x="1110" y="352"/>
                      <a:pt x="1103" y="361"/>
                    </a:cubicBezTo>
                    <a:cubicBezTo>
                      <a:pt x="1103" y="362"/>
                      <a:pt x="1103" y="362"/>
                      <a:pt x="1103" y="363"/>
                    </a:cubicBezTo>
                    <a:cubicBezTo>
                      <a:pt x="1107" y="363"/>
                      <a:pt x="1110" y="363"/>
                      <a:pt x="1114" y="362"/>
                    </a:cubicBezTo>
                    <a:cubicBezTo>
                      <a:pt x="1118" y="360"/>
                      <a:pt x="1121" y="358"/>
                      <a:pt x="1125" y="357"/>
                    </a:cubicBezTo>
                    <a:cubicBezTo>
                      <a:pt x="1130" y="354"/>
                      <a:pt x="1136" y="353"/>
                      <a:pt x="1141" y="355"/>
                    </a:cubicBezTo>
                    <a:cubicBezTo>
                      <a:pt x="1142" y="356"/>
                      <a:pt x="1144" y="355"/>
                      <a:pt x="1145" y="355"/>
                    </a:cubicBezTo>
                    <a:cubicBezTo>
                      <a:pt x="1150" y="353"/>
                      <a:pt x="1155" y="350"/>
                      <a:pt x="1160" y="348"/>
                    </a:cubicBezTo>
                    <a:cubicBezTo>
                      <a:pt x="1164" y="345"/>
                      <a:pt x="1168" y="343"/>
                      <a:pt x="1172" y="340"/>
                    </a:cubicBezTo>
                    <a:cubicBezTo>
                      <a:pt x="1173" y="340"/>
                      <a:pt x="1175" y="339"/>
                      <a:pt x="1176" y="339"/>
                    </a:cubicBezTo>
                    <a:cubicBezTo>
                      <a:pt x="1183" y="341"/>
                      <a:pt x="1189" y="339"/>
                      <a:pt x="1194" y="335"/>
                    </a:cubicBezTo>
                    <a:cubicBezTo>
                      <a:pt x="1198" y="333"/>
                      <a:pt x="1202" y="330"/>
                      <a:pt x="1206" y="328"/>
                    </a:cubicBezTo>
                    <a:cubicBezTo>
                      <a:pt x="1210" y="325"/>
                      <a:pt x="1215" y="324"/>
                      <a:pt x="1220" y="323"/>
                    </a:cubicBezTo>
                    <a:cubicBezTo>
                      <a:pt x="1221" y="322"/>
                      <a:pt x="1222" y="322"/>
                      <a:pt x="1223" y="322"/>
                    </a:cubicBezTo>
                    <a:cubicBezTo>
                      <a:pt x="1231" y="316"/>
                      <a:pt x="1240" y="311"/>
                      <a:pt x="1248" y="305"/>
                    </a:cubicBezTo>
                    <a:cubicBezTo>
                      <a:pt x="1249" y="305"/>
                      <a:pt x="1250" y="305"/>
                      <a:pt x="1251" y="304"/>
                    </a:cubicBezTo>
                    <a:cubicBezTo>
                      <a:pt x="1262" y="301"/>
                      <a:pt x="1271" y="296"/>
                      <a:pt x="1279" y="289"/>
                    </a:cubicBezTo>
                    <a:cubicBezTo>
                      <a:pt x="1280" y="288"/>
                      <a:pt x="1281" y="287"/>
                      <a:pt x="1282" y="287"/>
                    </a:cubicBezTo>
                    <a:cubicBezTo>
                      <a:pt x="1292" y="286"/>
                      <a:pt x="1298" y="280"/>
                      <a:pt x="1305" y="275"/>
                    </a:cubicBezTo>
                    <a:cubicBezTo>
                      <a:pt x="1309" y="271"/>
                      <a:pt x="1313" y="268"/>
                      <a:pt x="1317" y="266"/>
                    </a:cubicBezTo>
                    <a:cubicBezTo>
                      <a:pt x="1321" y="264"/>
                      <a:pt x="1326" y="262"/>
                      <a:pt x="1330" y="262"/>
                    </a:cubicBezTo>
                    <a:cubicBezTo>
                      <a:pt x="1335" y="262"/>
                      <a:pt x="1338" y="260"/>
                      <a:pt x="1341" y="256"/>
                    </a:cubicBezTo>
                    <a:cubicBezTo>
                      <a:pt x="1344" y="252"/>
                      <a:pt x="1347" y="249"/>
                      <a:pt x="1350" y="245"/>
                    </a:cubicBezTo>
                    <a:cubicBezTo>
                      <a:pt x="1354" y="241"/>
                      <a:pt x="1358" y="239"/>
                      <a:pt x="1363" y="241"/>
                    </a:cubicBezTo>
                    <a:cubicBezTo>
                      <a:pt x="1364" y="242"/>
                      <a:pt x="1366" y="241"/>
                      <a:pt x="1367" y="240"/>
                    </a:cubicBezTo>
                    <a:cubicBezTo>
                      <a:pt x="1371" y="236"/>
                      <a:pt x="1375" y="232"/>
                      <a:pt x="1379" y="227"/>
                    </a:cubicBezTo>
                    <a:cubicBezTo>
                      <a:pt x="1385" y="220"/>
                      <a:pt x="1392" y="213"/>
                      <a:pt x="1402" y="213"/>
                    </a:cubicBezTo>
                    <a:cubicBezTo>
                      <a:pt x="1408" y="214"/>
                      <a:pt x="1412" y="205"/>
                      <a:pt x="1410" y="201"/>
                    </a:cubicBezTo>
                    <a:cubicBezTo>
                      <a:pt x="1413" y="199"/>
                      <a:pt x="1416" y="197"/>
                      <a:pt x="1419" y="194"/>
                    </a:cubicBezTo>
                    <a:cubicBezTo>
                      <a:pt x="1421" y="192"/>
                      <a:pt x="1421" y="191"/>
                      <a:pt x="1418" y="190"/>
                    </a:cubicBezTo>
                    <a:cubicBezTo>
                      <a:pt x="1420" y="188"/>
                      <a:pt x="1422" y="186"/>
                      <a:pt x="1425" y="183"/>
                    </a:cubicBezTo>
                    <a:cubicBezTo>
                      <a:pt x="1423" y="182"/>
                      <a:pt x="1422" y="181"/>
                      <a:pt x="1420" y="180"/>
                    </a:cubicBezTo>
                    <a:cubicBezTo>
                      <a:pt x="1423" y="176"/>
                      <a:pt x="1426" y="173"/>
                      <a:pt x="1428" y="170"/>
                    </a:cubicBezTo>
                    <a:cubicBezTo>
                      <a:pt x="1429" y="172"/>
                      <a:pt x="1429" y="174"/>
                      <a:pt x="1430" y="177"/>
                    </a:cubicBezTo>
                    <a:cubicBezTo>
                      <a:pt x="1432" y="176"/>
                      <a:pt x="1436" y="176"/>
                      <a:pt x="1438" y="175"/>
                    </a:cubicBezTo>
                    <a:cubicBezTo>
                      <a:pt x="1442" y="172"/>
                      <a:pt x="1446" y="168"/>
                      <a:pt x="1450" y="165"/>
                    </a:cubicBezTo>
                    <a:cubicBezTo>
                      <a:pt x="1452" y="163"/>
                      <a:pt x="1453" y="161"/>
                      <a:pt x="1455" y="159"/>
                    </a:cubicBezTo>
                    <a:cubicBezTo>
                      <a:pt x="1476" y="145"/>
                      <a:pt x="1493" y="126"/>
                      <a:pt x="1512" y="108"/>
                    </a:cubicBezTo>
                    <a:cubicBezTo>
                      <a:pt x="1517" y="103"/>
                      <a:pt x="1521" y="96"/>
                      <a:pt x="1525" y="90"/>
                    </a:cubicBezTo>
                    <a:cubicBezTo>
                      <a:pt x="1530" y="84"/>
                      <a:pt x="1536" y="78"/>
                      <a:pt x="1541" y="73"/>
                    </a:cubicBezTo>
                    <a:cubicBezTo>
                      <a:pt x="1542" y="72"/>
                      <a:pt x="1544" y="72"/>
                      <a:pt x="1545" y="73"/>
                    </a:cubicBezTo>
                    <a:cubicBezTo>
                      <a:pt x="1546" y="75"/>
                      <a:pt x="1547" y="77"/>
                      <a:pt x="1547" y="78"/>
                    </a:cubicBezTo>
                    <a:cubicBezTo>
                      <a:pt x="1547" y="81"/>
                      <a:pt x="1546" y="83"/>
                      <a:pt x="1544" y="86"/>
                    </a:cubicBezTo>
                    <a:cubicBezTo>
                      <a:pt x="1538" y="97"/>
                      <a:pt x="1530" y="106"/>
                      <a:pt x="1520" y="114"/>
                    </a:cubicBezTo>
                    <a:cubicBezTo>
                      <a:pt x="1512" y="121"/>
                      <a:pt x="1505" y="130"/>
                      <a:pt x="1500" y="140"/>
                    </a:cubicBezTo>
                    <a:cubicBezTo>
                      <a:pt x="1495" y="149"/>
                      <a:pt x="1488" y="157"/>
                      <a:pt x="1480" y="165"/>
                    </a:cubicBezTo>
                    <a:cubicBezTo>
                      <a:pt x="1458" y="185"/>
                      <a:pt x="1435" y="205"/>
                      <a:pt x="1412" y="226"/>
                    </a:cubicBezTo>
                    <a:cubicBezTo>
                      <a:pt x="1412" y="226"/>
                      <a:pt x="1410" y="227"/>
                      <a:pt x="1409" y="227"/>
                    </a:cubicBezTo>
                    <a:cubicBezTo>
                      <a:pt x="1402" y="228"/>
                      <a:pt x="1397" y="232"/>
                      <a:pt x="1393" y="238"/>
                    </a:cubicBezTo>
                    <a:cubicBezTo>
                      <a:pt x="1389" y="244"/>
                      <a:pt x="1384" y="249"/>
                      <a:pt x="1377" y="251"/>
                    </a:cubicBezTo>
                    <a:cubicBezTo>
                      <a:pt x="1369" y="253"/>
                      <a:pt x="1363" y="259"/>
                      <a:pt x="1359" y="266"/>
                    </a:cubicBezTo>
                    <a:cubicBezTo>
                      <a:pt x="1358" y="268"/>
                      <a:pt x="1357" y="272"/>
                      <a:pt x="1359" y="273"/>
                    </a:cubicBezTo>
                    <a:cubicBezTo>
                      <a:pt x="1362" y="276"/>
                      <a:pt x="1360" y="278"/>
                      <a:pt x="1358" y="280"/>
                    </a:cubicBezTo>
                    <a:cubicBezTo>
                      <a:pt x="1357" y="281"/>
                      <a:pt x="1355" y="282"/>
                      <a:pt x="1353" y="283"/>
                    </a:cubicBezTo>
                    <a:cubicBezTo>
                      <a:pt x="1350" y="286"/>
                      <a:pt x="1347" y="288"/>
                      <a:pt x="1343" y="291"/>
                    </a:cubicBezTo>
                    <a:cubicBezTo>
                      <a:pt x="1342" y="290"/>
                      <a:pt x="1339" y="289"/>
                      <a:pt x="1337" y="289"/>
                    </a:cubicBezTo>
                    <a:cubicBezTo>
                      <a:pt x="1331" y="288"/>
                      <a:pt x="1329" y="290"/>
                      <a:pt x="1326" y="295"/>
                    </a:cubicBezTo>
                    <a:cubicBezTo>
                      <a:pt x="1323" y="299"/>
                      <a:pt x="1320" y="303"/>
                      <a:pt x="1317" y="307"/>
                    </a:cubicBezTo>
                    <a:cubicBezTo>
                      <a:pt x="1315" y="309"/>
                      <a:pt x="1312" y="310"/>
                      <a:pt x="1309" y="308"/>
                    </a:cubicBezTo>
                    <a:cubicBezTo>
                      <a:pt x="1308" y="307"/>
                      <a:pt x="1305" y="308"/>
                      <a:pt x="1304" y="309"/>
                    </a:cubicBezTo>
                    <a:cubicBezTo>
                      <a:pt x="1295" y="315"/>
                      <a:pt x="1286" y="322"/>
                      <a:pt x="1280" y="331"/>
                    </a:cubicBezTo>
                    <a:cubicBezTo>
                      <a:pt x="1274" y="338"/>
                      <a:pt x="1270" y="338"/>
                      <a:pt x="1262" y="334"/>
                    </a:cubicBezTo>
                    <a:cubicBezTo>
                      <a:pt x="1260" y="333"/>
                      <a:pt x="1258" y="333"/>
                      <a:pt x="1256" y="334"/>
                    </a:cubicBezTo>
                    <a:cubicBezTo>
                      <a:pt x="1254" y="336"/>
                      <a:pt x="1252" y="339"/>
                      <a:pt x="1250" y="341"/>
                    </a:cubicBezTo>
                    <a:cubicBezTo>
                      <a:pt x="1246" y="348"/>
                      <a:pt x="1240" y="351"/>
                      <a:pt x="1232" y="353"/>
                    </a:cubicBezTo>
                    <a:cubicBezTo>
                      <a:pt x="1223" y="354"/>
                      <a:pt x="1215" y="357"/>
                      <a:pt x="1208" y="364"/>
                    </a:cubicBezTo>
                    <a:cubicBezTo>
                      <a:pt x="1207" y="365"/>
                      <a:pt x="1206" y="366"/>
                      <a:pt x="1205" y="367"/>
                    </a:cubicBezTo>
                    <a:cubicBezTo>
                      <a:pt x="1207" y="369"/>
                      <a:pt x="1208" y="370"/>
                      <a:pt x="1209" y="372"/>
                    </a:cubicBezTo>
                    <a:cubicBezTo>
                      <a:pt x="1208" y="373"/>
                      <a:pt x="1207" y="374"/>
                      <a:pt x="1206" y="374"/>
                    </a:cubicBezTo>
                    <a:cubicBezTo>
                      <a:pt x="1202" y="369"/>
                      <a:pt x="1202" y="369"/>
                      <a:pt x="1191" y="372"/>
                    </a:cubicBezTo>
                    <a:cubicBezTo>
                      <a:pt x="1192" y="371"/>
                      <a:pt x="1192" y="370"/>
                      <a:pt x="1192" y="368"/>
                    </a:cubicBezTo>
                    <a:cubicBezTo>
                      <a:pt x="1187" y="367"/>
                      <a:pt x="1184" y="369"/>
                      <a:pt x="1181" y="372"/>
                    </a:cubicBezTo>
                    <a:cubicBezTo>
                      <a:pt x="1178" y="374"/>
                      <a:pt x="1176" y="377"/>
                      <a:pt x="1173" y="379"/>
                    </a:cubicBezTo>
                    <a:cubicBezTo>
                      <a:pt x="1171" y="381"/>
                      <a:pt x="1169" y="384"/>
                      <a:pt x="1165" y="382"/>
                    </a:cubicBezTo>
                    <a:cubicBezTo>
                      <a:pt x="1163" y="382"/>
                      <a:pt x="1160" y="384"/>
                      <a:pt x="1158" y="386"/>
                    </a:cubicBezTo>
                    <a:cubicBezTo>
                      <a:pt x="1155" y="390"/>
                      <a:pt x="1152" y="394"/>
                      <a:pt x="1146" y="391"/>
                    </a:cubicBezTo>
                    <a:cubicBezTo>
                      <a:pt x="1146" y="391"/>
                      <a:pt x="1145" y="391"/>
                      <a:pt x="1144" y="392"/>
                    </a:cubicBezTo>
                    <a:cubicBezTo>
                      <a:pt x="1134" y="396"/>
                      <a:pt x="1125" y="401"/>
                      <a:pt x="1115" y="406"/>
                    </a:cubicBezTo>
                    <a:cubicBezTo>
                      <a:pt x="1106" y="410"/>
                      <a:pt x="1098" y="414"/>
                      <a:pt x="1089" y="419"/>
                    </a:cubicBezTo>
                    <a:cubicBezTo>
                      <a:pt x="1088" y="418"/>
                      <a:pt x="1091" y="415"/>
                      <a:pt x="1088" y="412"/>
                    </a:cubicBezTo>
                    <a:cubicBezTo>
                      <a:pt x="1084" y="410"/>
                      <a:pt x="1081" y="410"/>
                      <a:pt x="1079" y="411"/>
                    </a:cubicBezTo>
                    <a:cubicBezTo>
                      <a:pt x="1074" y="413"/>
                      <a:pt x="1069" y="416"/>
                      <a:pt x="1064" y="419"/>
                    </a:cubicBezTo>
                    <a:cubicBezTo>
                      <a:pt x="1063" y="419"/>
                      <a:pt x="1062" y="420"/>
                      <a:pt x="1061" y="420"/>
                    </a:cubicBezTo>
                    <a:cubicBezTo>
                      <a:pt x="1055" y="418"/>
                      <a:pt x="1051" y="420"/>
                      <a:pt x="1046" y="423"/>
                    </a:cubicBezTo>
                    <a:cubicBezTo>
                      <a:pt x="1040" y="427"/>
                      <a:pt x="1035" y="432"/>
                      <a:pt x="1027" y="433"/>
                    </a:cubicBezTo>
                    <a:cubicBezTo>
                      <a:pt x="1026" y="433"/>
                      <a:pt x="1024" y="433"/>
                      <a:pt x="1023" y="433"/>
                    </a:cubicBezTo>
                    <a:cubicBezTo>
                      <a:pt x="1021" y="432"/>
                      <a:pt x="1020" y="431"/>
                      <a:pt x="1019" y="431"/>
                    </a:cubicBezTo>
                    <a:cubicBezTo>
                      <a:pt x="1018" y="431"/>
                      <a:pt x="1016" y="432"/>
                      <a:pt x="1015" y="432"/>
                    </a:cubicBezTo>
                    <a:cubicBezTo>
                      <a:pt x="1015" y="434"/>
                      <a:pt x="1016" y="435"/>
                      <a:pt x="1017" y="436"/>
                    </a:cubicBezTo>
                    <a:cubicBezTo>
                      <a:pt x="1017" y="437"/>
                      <a:pt x="1018" y="438"/>
                      <a:pt x="1019" y="439"/>
                    </a:cubicBezTo>
                    <a:cubicBezTo>
                      <a:pt x="1016" y="440"/>
                      <a:pt x="1013" y="440"/>
                      <a:pt x="1010" y="441"/>
                    </a:cubicBezTo>
                    <a:cubicBezTo>
                      <a:pt x="1009" y="432"/>
                      <a:pt x="1009" y="432"/>
                      <a:pt x="998" y="429"/>
                    </a:cubicBezTo>
                    <a:cubicBezTo>
                      <a:pt x="998" y="431"/>
                      <a:pt x="997" y="432"/>
                      <a:pt x="997" y="433"/>
                    </a:cubicBezTo>
                    <a:cubicBezTo>
                      <a:pt x="999" y="437"/>
                      <a:pt x="995" y="439"/>
                      <a:pt x="993" y="440"/>
                    </a:cubicBezTo>
                    <a:cubicBezTo>
                      <a:pt x="986" y="442"/>
                      <a:pt x="979" y="444"/>
                      <a:pt x="972" y="445"/>
                    </a:cubicBezTo>
                    <a:cubicBezTo>
                      <a:pt x="964" y="447"/>
                      <a:pt x="956" y="446"/>
                      <a:pt x="948" y="447"/>
                    </a:cubicBezTo>
                    <a:cubicBezTo>
                      <a:pt x="935" y="450"/>
                      <a:pt x="922" y="453"/>
                      <a:pt x="909" y="456"/>
                    </a:cubicBezTo>
                    <a:cubicBezTo>
                      <a:pt x="906" y="457"/>
                      <a:pt x="903" y="458"/>
                      <a:pt x="900" y="457"/>
                    </a:cubicBezTo>
                    <a:cubicBezTo>
                      <a:pt x="895" y="455"/>
                      <a:pt x="892" y="457"/>
                      <a:pt x="888" y="458"/>
                    </a:cubicBezTo>
                    <a:cubicBezTo>
                      <a:pt x="879" y="461"/>
                      <a:pt x="869" y="463"/>
                      <a:pt x="859" y="465"/>
                    </a:cubicBezTo>
                    <a:cubicBezTo>
                      <a:pt x="854" y="466"/>
                      <a:pt x="849" y="465"/>
                      <a:pt x="843" y="466"/>
                    </a:cubicBezTo>
                    <a:cubicBezTo>
                      <a:pt x="840" y="466"/>
                      <a:pt x="837" y="466"/>
                      <a:pt x="834" y="463"/>
                    </a:cubicBezTo>
                    <a:cubicBezTo>
                      <a:pt x="832" y="460"/>
                      <a:pt x="828" y="461"/>
                      <a:pt x="825" y="465"/>
                    </a:cubicBezTo>
                    <a:cubicBezTo>
                      <a:pt x="824" y="466"/>
                      <a:pt x="823" y="467"/>
                      <a:pt x="821" y="467"/>
                    </a:cubicBezTo>
                    <a:cubicBezTo>
                      <a:pt x="816" y="467"/>
                      <a:pt x="811" y="467"/>
                      <a:pt x="806" y="468"/>
                    </a:cubicBezTo>
                    <a:cubicBezTo>
                      <a:pt x="797" y="468"/>
                      <a:pt x="788" y="469"/>
                      <a:pt x="779" y="469"/>
                    </a:cubicBezTo>
                    <a:cubicBezTo>
                      <a:pt x="771" y="469"/>
                      <a:pt x="764" y="469"/>
                      <a:pt x="756" y="468"/>
                    </a:cubicBezTo>
                    <a:cubicBezTo>
                      <a:pt x="753" y="468"/>
                      <a:pt x="751" y="468"/>
                      <a:pt x="748" y="468"/>
                    </a:cubicBezTo>
                    <a:cubicBezTo>
                      <a:pt x="737" y="468"/>
                      <a:pt x="726" y="468"/>
                      <a:pt x="716" y="463"/>
                    </a:cubicBezTo>
                    <a:cubicBezTo>
                      <a:pt x="715" y="462"/>
                      <a:pt x="713" y="462"/>
                      <a:pt x="712" y="462"/>
                    </a:cubicBezTo>
                    <a:cubicBezTo>
                      <a:pt x="704" y="465"/>
                      <a:pt x="696" y="464"/>
                      <a:pt x="689" y="461"/>
                    </a:cubicBezTo>
                    <a:cubicBezTo>
                      <a:pt x="681" y="458"/>
                      <a:pt x="673" y="456"/>
                      <a:pt x="664" y="458"/>
                    </a:cubicBezTo>
                    <a:cubicBezTo>
                      <a:pt x="660" y="459"/>
                      <a:pt x="655" y="456"/>
                      <a:pt x="651" y="455"/>
                    </a:cubicBezTo>
                    <a:cubicBezTo>
                      <a:pt x="641" y="454"/>
                      <a:pt x="631" y="453"/>
                      <a:pt x="621" y="452"/>
                    </a:cubicBezTo>
                    <a:cubicBezTo>
                      <a:pt x="617" y="452"/>
                      <a:pt x="615" y="452"/>
                      <a:pt x="615" y="447"/>
                    </a:cubicBezTo>
                    <a:cubicBezTo>
                      <a:pt x="615" y="444"/>
                      <a:pt x="613" y="442"/>
                      <a:pt x="609" y="443"/>
                    </a:cubicBezTo>
                    <a:cubicBezTo>
                      <a:pt x="607" y="444"/>
                      <a:pt x="604" y="444"/>
                      <a:pt x="604" y="440"/>
                    </a:cubicBezTo>
                    <a:cubicBezTo>
                      <a:pt x="603" y="438"/>
                      <a:pt x="597" y="436"/>
                      <a:pt x="594" y="438"/>
                    </a:cubicBezTo>
                    <a:cubicBezTo>
                      <a:pt x="593" y="439"/>
                      <a:pt x="593" y="441"/>
                      <a:pt x="592" y="444"/>
                    </a:cubicBezTo>
                    <a:cubicBezTo>
                      <a:pt x="575" y="446"/>
                      <a:pt x="558" y="439"/>
                      <a:pt x="540" y="435"/>
                    </a:cubicBezTo>
                    <a:cubicBezTo>
                      <a:pt x="545" y="431"/>
                      <a:pt x="550" y="440"/>
                      <a:pt x="555" y="435"/>
                    </a:cubicBezTo>
                    <a:cubicBezTo>
                      <a:pt x="545" y="429"/>
                      <a:pt x="536" y="423"/>
                      <a:pt x="524" y="421"/>
                    </a:cubicBezTo>
                    <a:cubicBezTo>
                      <a:pt x="523" y="421"/>
                      <a:pt x="521" y="422"/>
                      <a:pt x="519" y="423"/>
                    </a:cubicBezTo>
                    <a:cubicBezTo>
                      <a:pt x="517" y="425"/>
                      <a:pt x="515" y="427"/>
                      <a:pt x="513" y="429"/>
                    </a:cubicBezTo>
                    <a:cubicBezTo>
                      <a:pt x="511" y="431"/>
                      <a:pt x="508" y="432"/>
                      <a:pt x="506" y="428"/>
                    </a:cubicBezTo>
                    <a:cubicBezTo>
                      <a:pt x="505" y="427"/>
                      <a:pt x="503" y="427"/>
                      <a:pt x="501" y="427"/>
                    </a:cubicBezTo>
                    <a:cubicBezTo>
                      <a:pt x="498" y="426"/>
                      <a:pt x="495" y="427"/>
                      <a:pt x="494" y="424"/>
                    </a:cubicBezTo>
                    <a:cubicBezTo>
                      <a:pt x="493" y="423"/>
                      <a:pt x="490" y="423"/>
                      <a:pt x="489" y="423"/>
                    </a:cubicBezTo>
                    <a:cubicBezTo>
                      <a:pt x="486" y="423"/>
                      <a:pt x="483" y="424"/>
                      <a:pt x="480" y="425"/>
                    </a:cubicBezTo>
                    <a:cubicBezTo>
                      <a:pt x="479" y="422"/>
                      <a:pt x="478" y="420"/>
                      <a:pt x="477" y="418"/>
                    </a:cubicBezTo>
                    <a:cubicBezTo>
                      <a:pt x="472" y="420"/>
                      <a:pt x="469" y="419"/>
                      <a:pt x="466" y="415"/>
                    </a:cubicBezTo>
                    <a:cubicBezTo>
                      <a:pt x="464" y="413"/>
                      <a:pt x="461" y="413"/>
                      <a:pt x="459" y="411"/>
                    </a:cubicBezTo>
                    <a:cubicBezTo>
                      <a:pt x="452" y="406"/>
                      <a:pt x="443" y="411"/>
                      <a:pt x="435" y="408"/>
                    </a:cubicBezTo>
                    <a:cubicBezTo>
                      <a:pt x="435" y="408"/>
                      <a:pt x="434" y="408"/>
                      <a:pt x="433" y="408"/>
                    </a:cubicBezTo>
                    <a:cubicBezTo>
                      <a:pt x="428" y="405"/>
                      <a:pt x="423" y="400"/>
                      <a:pt x="419" y="400"/>
                    </a:cubicBezTo>
                    <a:cubicBezTo>
                      <a:pt x="413" y="401"/>
                      <a:pt x="408" y="399"/>
                      <a:pt x="403" y="397"/>
                    </a:cubicBezTo>
                    <a:cubicBezTo>
                      <a:pt x="399" y="395"/>
                      <a:pt x="395" y="394"/>
                      <a:pt x="392" y="390"/>
                    </a:cubicBezTo>
                    <a:cubicBezTo>
                      <a:pt x="390" y="388"/>
                      <a:pt x="386" y="388"/>
                      <a:pt x="383" y="386"/>
                    </a:cubicBezTo>
                    <a:cubicBezTo>
                      <a:pt x="382" y="385"/>
                      <a:pt x="381" y="383"/>
                      <a:pt x="379" y="382"/>
                    </a:cubicBezTo>
                    <a:cubicBezTo>
                      <a:pt x="381" y="382"/>
                      <a:pt x="383" y="381"/>
                      <a:pt x="385" y="381"/>
                    </a:cubicBezTo>
                    <a:cubicBezTo>
                      <a:pt x="387" y="382"/>
                      <a:pt x="389" y="384"/>
                      <a:pt x="391" y="384"/>
                    </a:cubicBezTo>
                    <a:cubicBezTo>
                      <a:pt x="393" y="384"/>
                      <a:pt x="396" y="383"/>
                      <a:pt x="397" y="381"/>
                    </a:cubicBezTo>
                    <a:cubicBezTo>
                      <a:pt x="398" y="381"/>
                      <a:pt x="396" y="378"/>
                      <a:pt x="395" y="376"/>
                    </a:cubicBezTo>
                    <a:cubicBezTo>
                      <a:pt x="392" y="373"/>
                      <a:pt x="388" y="372"/>
                      <a:pt x="384" y="375"/>
                    </a:cubicBezTo>
                    <a:cubicBezTo>
                      <a:pt x="372" y="384"/>
                      <a:pt x="366" y="381"/>
                      <a:pt x="357" y="370"/>
                    </a:cubicBezTo>
                    <a:cubicBezTo>
                      <a:pt x="355" y="368"/>
                      <a:pt x="353" y="366"/>
                      <a:pt x="350" y="364"/>
                    </a:cubicBezTo>
                    <a:cubicBezTo>
                      <a:pt x="344" y="358"/>
                      <a:pt x="338" y="354"/>
                      <a:pt x="329" y="358"/>
                    </a:cubicBezTo>
                    <a:cubicBezTo>
                      <a:pt x="327" y="348"/>
                      <a:pt x="320" y="342"/>
                      <a:pt x="311" y="339"/>
                    </a:cubicBezTo>
                    <a:cubicBezTo>
                      <a:pt x="306" y="337"/>
                      <a:pt x="300" y="335"/>
                      <a:pt x="295" y="332"/>
                    </a:cubicBezTo>
                    <a:cubicBezTo>
                      <a:pt x="290" y="330"/>
                      <a:pt x="286" y="327"/>
                      <a:pt x="281" y="323"/>
                    </a:cubicBezTo>
                    <a:cubicBezTo>
                      <a:pt x="278" y="321"/>
                      <a:pt x="275" y="318"/>
                      <a:pt x="281" y="313"/>
                    </a:cubicBezTo>
                    <a:cubicBezTo>
                      <a:pt x="275" y="312"/>
                      <a:pt x="272" y="311"/>
                      <a:pt x="268" y="311"/>
                    </a:cubicBezTo>
                    <a:cubicBezTo>
                      <a:pt x="263" y="312"/>
                      <a:pt x="259" y="310"/>
                      <a:pt x="255" y="306"/>
                    </a:cubicBezTo>
                    <a:cubicBezTo>
                      <a:pt x="252" y="302"/>
                      <a:pt x="247" y="299"/>
                      <a:pt x="243" y="295"/>
                    </a:cubicBezTo>
                    <a:cubicBezTo>
                      <a:pt x="241" y="297"/>
                      <a:pt x="238" y="299"/>
                      <a:pt x="234" y="302"/>
                    </a:cubicBezTo>
                    <a:cubicBezTo>
                      <a:pt x="219" y="281"/>
                      <a:pt x="197" y="269"/>
                      <a:pt x="171" y="263"/>
                    </a:cubicBezTo>
                    <a:cubicBezTo>
                      <a:pt x="169" y="250"/>
                      <a:pt x="166" y="245"/>
                      <a:pt x="156" y="240"/>
                    </a:cubicBezTo>
                    <a:cubicBezTo>
                      <a:pt x="158" y="240"/>
                      <a:pt x="160" y="239"/>
                      <a:pt x="162" y="239"/>
                    </a:cubicBezTo>
                    <a:cubicBezTo>
                      <a:pt x="163" y="235"/>
                      <a:pt x="160" y="232"/>
                      <a:pt x="157" y="229"/>
                    </a:cubicBezTo>
                    <a:cubicBezTo>
                      <a:pt x="159" y="227"/>
                      <a:pt x="161" y="226"/>
                      <a:pt x="163" y="224"/>
                    </a:cubicBezTo>
                    <a:cubicBezTo>
                      <a:pt x="159" y="218"/>
                      <a:pt x="156" y="217"/>
                      <a:pt x="151" y="222"/>
                    </a:cubicBezTo>
                    <a:cubicBezTo>
                      <a:pt x="149" y="224"/>
                      <a:pt x="146" y="225"/>
                      <a:pt x="144" y="222"/>
                    </a:cubicBezTo>
                    <a:cubicBezTo>
                      <a:pt x="140" y="218"/>
                      <a:pt x="136" y="214"/>
                      <a:pt x="131" y="210"/>
                    </a:cubicBezTo>
                    <a:cubicBezTo>
                      <a:pt x="126" y="205"/>
                      <a:pt x="119" y="201"/>
                      <a:pt x="116" y="194"/>
                    </a:cubicBezTo>
                    <a:cubicBezTo>
                      <a:pt x="116" y="193"/>
                      <a:pt x="114" y="193"/>
                      <a:pt x="113" y="192"/>
                    </a:cubicBezTo>
                    <a:cubicBezTo>
                      <a:pt x="110" y="191"/>
                      <a:pt x="107" y="191"/>
                      <a:pt x="104" y="190"/>
                    </a:cubicBezTo>
                    <a:cubicBezTo>
                      <a:pt x="100" y="189"/>
                      <a:pt x="97" y="187"/>
                      <a:pt x="97" y="183"/>
                    </a:cubicBezTo>
                    <a:cubicBezTo>
                      <a:pt x="96" y="180"/>
                      <a:pt x="93" y="177"/>
                      <a:pt x="91" y="175"/>
                    </a:cubicBezTo>
                    <a:cubicBezTo>
                      <a:pt x="75" y="165"/>
                      <a:pt x="63" y="151"/>
                      <a:pt x="49" y="138"/>
                    </a:cubicBezTo>
                    <a:cubicBezTo>
                      <a:pt x="44" y="133"/>
                      <a:pt x="39" y="127"/>
                      <a:pt x="33" y="124"/>
                    </a:cubicBezTo>
                    <a:cubicBezTo>
                      <a:pt x="25" y="119"/>
                      <a:pt x="22" y="111"/>
                      <a:pt x="17" y="103"/>
                    </a:cubicBezTo>
                    <a:cubicBezTo>
                      <a:pt x="13" y="97"/>
                      <a:pt x="9" y="92"/>
                      <a:pt x="6" y="85"/>
                    </a:cubicBezTo>
                    <a:cubicBezTo>
                      <a:pt x="3" y="80"/>
                      <a:pt x="2" y="74"/>
                      <a:pt x="1" y="69"/>
                    </a:cubicBezTo>
                    <a:cubicBezTo>
                      <a:pt x="1" y="68"/>
                      <a:pt x="0" y="66"/>
                      <a:pt x="0" y="65"/>
                    </a:cubicBezTo>
                    <a:cubicBezTo>
                      <a:pt x="0" y="58"/>
                      <a:pt x="0" y="51"/>
                      <a:pt x="0" y="43"/>
                    </a:cubicBezTo>
                    <a:close/>
                    <a:moveTo>
                      <a:pt x="760" y="393"/>
                    </a:moveTo>
                    <a:cubicBezTo>
                      <a:pt x="754" y="390"/>
                      <a:pt x="750" y="391"/>
                      <a:pt x="745" y="394"/>
                    </a:cubicBezTo>
                    <a:cubicBezTo>
                      <a:pt x="741" y="396"/>
                      <a:pt x="738" y="399"/>
                      <a:pt x="734" y="401"/>
                    </a:cubicBezTo>
                    <a:cubicBezTo>
                      <a:pt x="730" y="404"/>
                      <a:pt x="725" y="405"/>
                      <a:pt x="721" y="402"/>
                    </a:cubicBezTo>
                    <a:cubicBezTo>
                      <a:pt x="716" y="399"/>
                      <a:pt x="712" y="399"/>
                      <a:pt x="708" y="400"/>
                    </a:cubicBezTo>
                    <a:cubicBezTo>
                      <a:pt x="704" y="402"/>
                      <a:pt x="702" y="401"/>
                      <a:pt x="700" y="398"/>
                    </a:cubicBezTo>
                    <a:cubicBezTo>
                      <a:pt x="699" y="397"/>
                      <a:pt x="698" y="396"/>
                      <a:pt x="697" y="396"/>
                    </a:cubicBezTo>
                    <a:cubicBezTo>
                      <a:pt x="689" y="396"/>
                      <a:pt x="682" y="393"/>
                      <a:pt x="675" y="390"/>
                    </a:cubicBezTo>
                    <a:cubicBezTo>
                      <a:pt x="674" y="390"/>
                      <a:pt x="672" y="389"/>
                      <a:pt x="672" y="390"/>
                    </a:cubicBezTo>
                    <a:cubicBezTo>
                      <a:pt x="665" y="396"/>
                      <a:pt x="658" y="393"/>
                      <a:pt x="650" y="391"/>
                    </a:cubicBezTo>
                    <a:cubicBezTo>
                      <a:pt x="644" y="389"/>
                      <a:pt x="638" y="389"/>
                      <a:pt x="632" y="388"/>
                    </a:cubicBezTo>
                    <a:cubicBezTo>
                      <a:pt x="626" y="388"/>
                      <a:pt x="621" y="389"/>
                      <a:pt x="615" y="390"/>
                    </a:cubicBezTo>
                    <a:cubicBezTo>
                      <a:pt x="613" y="390"/>
                      <a:pt x="610" y="391"/>
                      <a:pt x="609" y="387"/>
                    </a:cubicBezTo>
                    <a:cubicBezTo>
                      <a:pt x="609" y="386"/>
                      <a:pt x="606" y="386"/>
                      <a:pt x="605" y="386"/>
                    </a:cubicBezTo>
                    <a:cubicBezTo>
                      <a:pt x="601" y="387"/>
                      <a:pt x="597" y="388"/>
                      <a:pt x="593" y="389"/>
                    </a:cubicBezTo>
                    <a:cubicBezTo>
                      <a:pt x="594" y="391"/>
                      <a:pt x="595" y="392"/>
                      <a:pt x="596" y="393"/>
                    </a:cubicBezTo>
                    <a:cubicBezTo>
                      <a:pt x="603" y="397"/>
                      <a:pt x="610" y="402"/>
                      <a:pt x="618" y="405"/>
                    </a:cubicBezTo>
                    <a:cubicBezTo>
                      <a:pt x="642" y="414"/>
                      <a:pt x="668" y="412"/>
                      <a:pt x="693" y="413"/>
                    </a:cubicBezTo>
                    <a:cubicBezTo>
                      <a:pt x="692" y="410"/>
                      <a:pt x="691" y="408"/>
                      <a:pt x="690" y="406"/>
                    </a:cubicBezTo>
                    <a:cubicBezTo>
                      <a:pt x="712" y="406"/>
                      <a:pt x="734" y="406"/>
                      <a:pt x="756" y="407"/>
                    </a:cubicBezTo>
                    <a:cubicBezTo>
                      <a:pt x="763" y="407"/>
                      <a:pt x="766" y="403"/>
                      <a:pt x="771" y="399"/>
                    </a:cubicBezTo>
                    <a:cubicBezTo>
                      <a:pt x="765" y="396"/>
                      <a:pt x="760" y="405"/>
                      <a:pt x="754" y="400"/>
                    </a:cubicBezTo>
                    <a:cubicBezTo>
                      <a:pt x="756" y="397"/>
                      <a:pt x="758" y="395"/>
                      <a:pt x="760" y="393"/>
                    </a:cubicBezTo>
                    <a:close/>
                    <a:moveTo>
                      <a:pt x="1030" y="374"/>
                    </a:moveTo>
                    <a:cubicBezTo>
                      <a:pt x="1039" y="373"/>
                      <a:pt x="1047" y="369"/>
                      <a:pt x="1054" y="363"/>
                    </a:cubicBezTo>
                    <a:cubicBezTo>
                      <a:pt x="1047" y="365"/>
                      <a:pt x="1040" y="366"/>
                      <a:pt x="1033" y="368"/>
                    </a:cubicBezTo>
                    <a:cubicBezTo>
                      <a:pt x="1029" y="369"/>
                      <a:pt x="1028" y="371"/>
                      <a:pt x="1030" y="374"/>
                    </a:cubicBezTo>
                    <a:close/>
                    <a:moveTo>
                      <a:pt x="1437" y="185"/>
                    </a:moveTo>
                    <a:cubicBezTo>
                      <a:pt x="1440" y="183"/>
                      <a:pt x="1443" y="182"/>
                      <a:pt x="1445" y="180"/>
                    </a:cubicBezTo>
                    <a:cubicBezTo>
                      <a:pt x="1446" y="180"/>
                      <a:pt x="1446" y="178"/>
                      <a:pt x="1446" y="178"/>
                    </a:cubicBezTo>
                    <a:cubicBezTo>
                      <a:pt x="1445" y="177"/>
                      <a:pt x="1444" y="177"/>
                      <a:pt x="1444" y="177"/>
                    </a:cubicBezTo>
                    <a:cubicBezTo>
                      <a:pt x="1441" y="177"/>
                      <a:pt x="1437" y="181"/>
                      <a:pt x="1437" y="18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1" name="Freeform 7"/>
              <p:cNvSpPr/>
              <p:nvPr/>
            </p:nvSpPr>
            <p:spPr bwMode="auto">
              <a:xfrm>
                <a:off x="9088363" y="2408240"/>
                <a:ext cx="22226" cy="30165"/>
              </a:xfrm>
              <a:custGeom>
                <a:avLst/>
                <a:gdLst>
                  <a:gd name="T0" fmla="*/ 6 w 6"/>
                  <a:gd name="T1" fmla="*/ 0 h 8"/>
                  <a:gd name="T2" fmla="*/ 3 w 6"/>
                  <a:gd name="T3" fmla="*/ 8 h 8"/>
                  <a:gd name="T4" fmla="*/ 3 w 6"/>
                  <a:gd name="T5" fmla="*/ 0 h 8"/>
                  <a:gd name="T6" fmla="*/ 6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6" y="0"/>
                    </a:moveTo>
                    <a:cubicBezTo>
                      <a:pt x="5" y="2"/>
                      <a:pt x="4" y="5"/>
                      <a:pt x="3" y="8"/>
                    </a:cubicBezTo>
                    <a:cubicBezTo>
                      <a:pt x="0" y="4"/>
                      <a:pt x="2" y="2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2" name="Freeform 8"/>
              <p:cNvSpPr>
                <a:spLocks noEditPoints="1"/>
              </p:cNvSpPr>
              <p:nvPr/>
            </p:nvSpPr>
            <p:spPr bwMode="auto">
              <a:xfrm>
                <a:off x="7656449" y="2562230"/>
                <a:ext cx="1390638" cy="1085851"/>
              </a:xfrm>
              <a:custGeom>
                <a:avLst/>
                <a:gdLst>
                  <a:gd name="T0" fmla="*/ 122 w 370"/>
                  <a:gd name="T1" fmla="*/ 212 h 288"/>
                  <a:gd name="T2" fmla="*/ 110 w 370"/>
                  <a:gd name="T3" fmla="*/ 210 h 288"/>
                  <a:gd name="T4" fmla="*/ 101 w 370"/>
                  <a:gd name="T5" fmla="*/ 223 h 288"/>
                  <a:gd name="T6" fmla="*/ 81 w 370"/>
                  <a:gd name="T7" fmla="*/ 233 h 288"/>
                  <a:gd name="T8" fmla="*/ 106 w 370"/>
                  <a:gd name="T9" fmla="*/ 209 h 288"/>
                  <a:gd name="T10" fmla="*/ 137 w 370"/>
                  <a:gd name="T11" fmla="*/ 187 h 288"/>
                  <a:gd name="T12" fmla="*/ 137 w 370"/>
                  <a:gd name="T13" fmla="*/ 191 h 288"/>
                  <a:gd name="T14" fmla="*/ 151 w 370"/>
                  <a:gd name="T15" fmla="*/ 192 h 288"/>
                  <a:gd name="T16" fmla="*/ 161 w 370"/>
                  <a:gd name="T17" fmla="*/ 177 h 288"/>
                  <a:gd name="T18" fmla="*/ 184 w 370"/>
                  <a:gd name="T19" fmla="*/ 153 h 288"/>
                  <a:gd name="T20" fmla="*/ 169 w 370"/>
                  <a:gd name="T21" fmla="*/ 181 h 288"/>
                  <a:gd name="T22" fmla="*/ 172 w 370"/>
                  <a:gd name="T23" fmla="*/ 189 h 288"/>
                  <a:gd name="T24" fmla="*/ 208 w 370"/>
                  <a:gd name="T25" fmla="*/ 161 h 288"/>
                  <a:gd name="T26" fmla="*/ 227 w 370"/>
                  <a:gd name="T27" fmla="*/ 148 h 288"/>
                  <a:gd name="T28" fmla="*/ 235 w 370"/>
                  <a:gd name="T29" fmla="*/ 128 h 288"/>
                  <a:gd name="T30" fmla="*/ 256 w 370"/>
                  <a:gd name="T31" fmla="*/ 122 h 288"/>
                  <a:gd name="T32" fmla="*/ 283 w 370"/>
                  <a:gd name="T33" fmla="*/ 92 h 288"/>
                  <a:gd name="T34" fmla="*/ 323 w 370"/>
                  <a:gd name="T35" fmla="*/ 49 h 288"/>
                  <a:gd name="T36" fmla="*/ 332 w 370"/>
                  <a:gd name="T37" fmla="*/ 31 h 288"/>
                  <a:gd name="T38" fmla="*/ 343 w 370"/>
                  <a:gd name="T39" fmla="*/ 15 h 288"/>
                  <a:gd name="T40" fmla="*/ 356 w 370"/>
                  <a:gd name="T41" fmla="*/ 1 h 288"/>
                  <a:gd name="T42" fmla="*/ 350 w 370"/>
                  <a:gd name="T43" fmla="*/ 11 h 288"/>
                  <a:gd name="T44" fmla="*/ 356 w 370"/>
                  <a:gd name="T45" fmla="*/ 16 h 288"/>
                  <a:gd name="T46" fmla="*/ 370 w 370"/>
                  <a:gd name="T47" fmla="*/ 2 h 288"/>
                  <a:gd name="T48" fmla="*/ 354 w 370"/>
                  <a:gd name="T49" fmla="*/ 30 h 288"/>
                  <a:gd name="T50" fmla="*/ 344 w 370"/>
                  <a:gd name="T51" fmla="*/ 45 h 288"/>
                  <a:gd name="T52" fmla="*/ 338 w 370"/>
                  <a:gd name="T53" fmla="*/ 60 h 288"/>
                  <a:gd name="T54" fmla="*/ 308 w 370"/>
                  <a:gd name="T55" fmla="*/ 92 h 288"/>
                  <a:gd name="T56" fmla="*/ 274 w 370"/>
                  <a:gd name="T57" fmla="*/ 127 h 288"/>
                  <a:gd name="T58" fmla="*/ 267 w 370"/>
                  <a:gd name="T59" fmla="*/ 122 h 288"/>
                  <a:gd name="T60" fmla="*/ 246 w 370"/>
                  <a:gd name="T61" fmla="*/ 145 h 288"/>
                  <a:gd name="T62" fmla="*/ 221 w 370"/>
                  <a:gd name="T63" fmla="*/ 162 h 288"/>
                  <a:gd name="T64" fmla="*/ 197 w 370"/>
                  <a:gd name="T65" fmla="*/ 183 h 288"/>
                  <a:gd name="T66" fmla="*/ 165 w 370"/>
                  <a:gd name="T67" fmla="*/ 205 h 288"/>
                  <a:gd name="T68" fmla="*/ 150 w 370"/>
                  <a:gd name="T69" fmla="*/ 212 h 288"/>
                  <a:gd name="T70" fmla="*/ 129 w 370"/>
                  <a:gd name="T71" fmla="*/ 239 h 288"/>
                  <a:gd name="T72" fmla="*/ 114 w 370"/>
                  <a:gd name="T73" fmla="*/ 243 h 288"/>
                  <a:gd name="T74" fmla="*/ 77 w 370"/>
                  <a:gd name="T75" fmla="*/ 260 h 288"/>
                  <a:gd name="T76" fmla="*/ 72 w 370"/>
                  <a:gd name="T77" fmla="*/ 266 h 288"/>
                  <a:gd name="T78" fmla="*/ 53 w 370"/>
                  <a:gd name="T79" fmla="*/ 280 h 288"/>
                  <a:gd name="T80" fmla="*/ 45 w 370"/>
                  <a:gd name="T81" fmla="*/ 278 h 288"/>
                  <a:gd name="T82" fmla="*/ 14 w 370"/>
                  <a:gd name="T83" fmla="*/ 286 h 288"/>
                  <a:gd name="T84" fmla="*/ 7 w 370"/>
                  <a:gd name="T85" fmla="*/ 287 h 288"/>
                  <a:gd name="T86" fmla="*/ 12 w 370"/>
                  <a:gd name="T87" fmla="*/ 280 h 288"/>
                  <a:gd name="T88" fmla="*/ 9 w 370"/>
                  <a:gd name="T89" fmla="*/ 271 h 288"/>
                  <a:gd name="T90" fmla="*/ 23 w 370"/>
                  <a:gd name="T91" fmla="*/ 254 h 288"/>
                  <a:gd name="T92" fmla="*/ 21 w 370"/>
                  <a:gd name="T93" fmla="*/ 242 h 288"/>
                  <a:gd name="T94" fmla="*/ 42 w 370"/>
                  <a:gd name="T95" fmla="*/ 251 h 288"/>
                  <a:gd name="T96" fmla="*/ 72 w 370"/>
                  <a:gd name="T97" fmla="*/ 231 h 288"/>
                  <a:gd name="T98" fmla="*/ 65 w 370"/>
                  <a:gd name="T99" fmla="*/ 241 h 288"/>
                  <a:gd name="T100" fmla="*/ 69 w 370"/>
                  <a:gd name="T101" fmla="*/ 250 h 288"/>
                  <a:gd name="T102" fmla="*/ 91 w 370"/>
                  <a:gd name="T103" fmla="*/ 239 h 288"/>
                  <a:gd name="T104" fmla="*/ 123 w 370"/>
                  <a:gd name="T105" fmla="*/ 221 h 288"/>
                  <a:gd name="T106" fmla="*/ 276 w 370"/>
                  <a:gd name="T107" fmla="*/ 111 h 288"/>
                  <a:gd name="T108" fmla="*/ 295 w 370"/>
                  <a:gd name="T109" fmla="*/ 9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70" h="288">
                    <a:moveTo>
                      <a:pt x="132" y="212"/>
                    </a:moveTo>
                    <a:cubicBezTo>
                      <a:pt x="128" y="210"/>
                      <a:pt x="125" y="209"/>
                      <a:pt x="122" y="212"/>
                    </a:cubicBezTo>
                    <a:cubicBezTo>
                      <a:pt x="120" y="215"/>
                      <a:pt x="118" y="215"/>
                      <a:pt x="116" y="211"/>
                    </a:cubicBezTo>
                    <a:cubicBezTo>
                      <a:pt x="115" y="208"/>
                      <a:pt x="113" y="208"/>
                      <a:pt x="110" y="210"/>
                    </a:cubicBezTo>
                    <a:cubicBezTo>
                      <a:pt x="107" y="213"/>
                      <a:pt x="104" y="217"/>
                      <a:pt x="101" y="221"/>
                    </a:cubicBezTo>
                    <a:cubicBezTo>
                      <a:pt x="100" y="221"/>
                      <a:pt x="101" y="222"/>
                      <a:pt x="101" y="223"/>
                    </a:cubicBezTo>
                    <a:cubicBezTo>
                      <a:pt x="102" y="228"/>
                      <a:pt x="101" y="231"/>
                      <a:pt x="95" y="232"/>
                    </a:cubicBezTo>
                    <a:cubicBezTo>
                      <a:pt x="90" y="233"/>
                      <a:pt x="86" y="233"/>
                      <a:pt x="81" y="233"/>
                    </a:cubicBezTo>
                    <a:cubicBezTo>
                      <a:pt x="84" y="228"/>
                      <a:pt x="87" y="223"/>
                      <a:pt x="91" y="218"/>
                    </a:cubicBezTo>
                    <a:cubicBezTo>
                      <a:pt x="94" y="213"/>
                      <a:pt x="99" y="209"/>
                      <a:pt x="106" y="209"/>
                    </a:cubicBezTo>
                    <a:cubicBezTo>
                      <a:pt x="108" y="209"/>
                      <a:pt x="109" y="208"/>
                      <a:pt x="111" y="207"/>
                    </a:cubicBezTo>
                    <a:cubicBezTo>
                      <a:pt x="119" y="200"/>
                      <a:pt x="128" y="193"/>
                      <a:pt x="137" y="187"/>
                    </a:cubicBezTo>
                    <a:cubicBezTo>
                      <a:pt x="139" y="185"/>
                      <a:pt x="142" y="183"/>
                      <a:pt x="145" y="183"/>
                    </a:cubicBezTo>
                    <a:cubicBezTo>
                      <a:pt x="142" y="186"/>
                      <a:pt x="140" y="189"/>
                      <a:pt x="137" y="191"/>
                    </a:cubicBezTo>
                    <a:cubicBezTo>
                      <a:pt x="139" y="194"/>
                      <a:pt x="148" y="197"/>
                      <a:pt x="150" y="195"/>
                    </a:cubicBezTo>
                    <a:cubicBezTo>
                      <a:pt x="151" y="195"/>
                      <a:pt x="151" y="193"/>
                      <a:pt x="151" y="192"/>
                    </a:cubicBezTo>
                    <a:cubicBezTo>
                      <a:pt x="147" y="188"/>
                      <a:pt x="150" y="187"/>
                      <a:pt x="153" y="185"/>
                    </a:cubicBezTo>
                    <a:cubicBezTo>
                      <a:pt x="156" y="183"/>
                      <a:pt x="160" y="180"/>
                      <a:pt x="161" y="177"/>
                    </a:cubicBezTo>
                    <a:cubicBezTo>
                      <a:pt x="163" y="170"/>
                      <a:pt x="168" y="164"/>
                      <a:pt x="174" y="161"/>
                    </a:cubicBezTo>
                    <a:cubicBezTo>
                      <a:pt x="178" y="159"/>
                      <a:pt x="181" y="155"/>
                      <a:pt x="184" y="153"/>
                    </a:cubicBezTo>
                    <a:cubicBezTo>
                      <a:pt x="184" y="154"/>
                      <a:pt x="183" y="155"/>
                      <a:pt x="182" y="157"/>
                    </a:cubicBezTo>
                    <a:cubicBezTo>
                      <a:pt x="176" y="164"/>
                      <a:pt x="171" y="171"/>
                      <a:pt x="169" y="181"/>
                    </a:cubicBezTo>
                    <a:cubicBezTo>
                      <a:pt x="168" y="184"/>
                      <a:pt x="165" y="187"/>
                      <a:pt x="164" y="191"/>
                    </a:cubicBezTo>
                    <a:cubicBezTo>
                      <a:pt x="166" y="191"/>
                      <a:pt x="170" y="190"/>
                      <a:pt x="172" y="189"/>
                    </a:cubicBezTo>
                    <a:cubicBezTo>
                      <a:pt x="179" y="183"/>
                      <a:pt x="187" y="179"/>
                      <a:pt x="193" y="172"/>
                    </a:cubicBezTo>
                    <a:cubicBezTo>
                      <a:pt x="197" y="167"/>
                      <a:pt x="203" y="164"/>
                      <a:pt x="208" y="161"/>
                    </a:cubicBezTo>
                    <a:cubicBezTo>
                      <a:pt x="213" y="158"/>
                      <a:pt x="218" y="155"/>
                      <a:pt x="222" y="152"/>
                    </a:cubicBezTo>
                    <a:cubicBezTo>
                      <a:pt x="224" y="151"/>
                      <a:pt x="226" y="149"/>
                      <a:pt x="227" y="148"/>
                    </a:cubicBezTo>
                    <a:cubicBezTo>
                      <a:pt x="232" y="142"/>
                      <a:pt x="236" y="136"/>
                      <a:pt x="240" y="130"/>
                    </a:cubicBezTo>
                    <a:cubicBezTo>
                      <a:pt x="239" y="130"/>
                      <a:pt x="238" y="129"/>
                      <a:pt x="235" y="128"/>
                    </a:cubicBezTo>
                    <a:cubicBezTo>
                      <a:pt x="237" y="127"/>
                      <a:pt x="239" y="127"/>
                      <a:pt x="240" y="126"/>
                    </a:cubicBezTo>
                    <a:cubicBezTo>
                      <a:pt x="245" y="125"/>
                      <a:pt x="251" y="124"/>
                      <a:pt x="256" y="122"/>
                    </a:cubicBezTo>
                    <a:cubicBezTo>
                      <a:pt x="257" y="122"/>
                      <a:pt x="258" y="121"/>
                      <a:pt x="258" y="120"/>
                    </a:cubicBezTo>
                    <a:cubicBezTo>
                      <a:pt x="264" y="109"/>
                      <a:pt x="273" y="100"/>
                      <a:pt x="283" y="92"/>
                    </a:cubicBezTo>
                    <a:cubicBezTo>
                      <a:pt x="292" y="85"/>
                      <a:pt x="300" y="77"/>
                      <a:pt x="307" y="67"/>
                    </a:cubicBezTo>
                    <a:cubicBezTo>
                      <a:pt x="311" y="61"/>
                      <a:pt x="318" y="55"/>
                      <a:pt x="323" y="49"/>
                    </a:cubicBezTo>
                    <a:cubicBezTo>
                      <a:pt x="327" y="44"/>
                      <a:pt x="329" y="39"/>
                      <a:pt x="331" y="34"/>
                    </a:cubicBezTo>
                    <a:cubicBezTo>
                      <a:pt x="332" y="33"/>
                      <a:pt x="332" y="32"/>
                      <a:pt x="332" y="31"/>
                    </a:cubicBezTo>
                    <a:cubicBezTo>
                      <a:pt x="339" y="28"/>
                      <a:pt x="341" y="22"/>
                      <a:pt x="343" y="15"/>
                    </a:cubicBezTo>
                    <a:cubicBezTo>
                      <a:pt x="343" y="15"/>
                      <a:pt x="343" y="15"/>
                      <a:pt x="343" y="15"/>
                    </a:cubicBezTo>
                    <a:cubicBezTo>
                      <a:pt x="346" y="10"/>
                      <a:pt x="350" y="5"/>
                      <a:pt x="354" y="0"/>
                    </a:cubicBezTo>
                    <a:cubicBezTo>
                      <a:pt x="355" y="0"/>
                      <a:pt x="355" y="0"/>
                      <a:pt x="356" y="1"/>
                    </a:cubicBezTo>
                    <a:cubicBezTo>
                      <a:pt x="355" y="2"/>
                      <a:pt x="354" y="4"/>
                      <a:pt x="353" y="6"/>
                    </a:cubicBezTo>
                    <a:cubicBezTo>
                      <a:pt x="353" y="8"/>
                      <a:pt x="351" y="9"/>
                      <a:pt x="350" y="11"/>
                    </a:cubicBezTo>
                    <a:cubicBezTo>
                      <a:pt x="350" y="13"/>
                      <a:pt x="351" y="15"/>
                      <a:pt x="352" y="16"/>
                    </a:cubicBezTo>
                    <a:cubicBezTo>
                      <a:pt x="353" y="17"/>
                      <a:pt x="355" y="17"/>
                      <a:pt x="356" y="16"/>
                    </a:cubicBezTo>
                    <a:cubicBezTo>
                      <a:pt x="359" y="13"/>
                      <a:pt x="362" y="9"/>
                      <a:pt x="366" y="6"/>
                    </a:cubicBezTo>
                    <a:cubicBezTo>
                      <a:pt x="367" y="5"/>
                      <a:pt x="368" y="3"/>
                      <a:pt x="370" y="2"/>
                    </a:cubicBezTo>
                    <a:cubicBezTo>
                      <a:pt x="368" y="5"/>
                      <a:pt x="367" y="8"/>
                      <a:pt x="366" y="12"/>
                    </a:cubicBezTo>
                    <a:cubicBezTo>
                      <a:pt x="362" y="18"/>
                      <a:pt x="358" y="24"/>
                      <a:pt x="354" y="30"/>
                    </a:cubicBezTo>
                    <a:cubicBezTo>
                      <a:pt x="354" y="31"/>
                      <a:pt x="353" y="32"/>
                      <a:pt x="351" y="33"/>
                    </a:cubicBezTo>
                    <a:cubicBezTo>
                      <a:pt x="346" y="35"/>
                      <a:pt x="344" y="39"/>
                      <a:pt x="344" y="45"/>
                    </a:cubicBezTo>
                    <a:cubicBezTo>
                      <a:pt x="343" y="48"/>
                      <a:pt x="344" y="51"/>
                      <a:pt x="343" y="53"/>
                    </a:cubicBezTo>
                    <a:cubicBezTo>
                      <a:pt x="342" y="56"/>
                      <a:pt x="340" y="59"/>
                      <a:pt x="338" y="60"/>
                    </a:cubicBezTo>
                    <a:cubicBezTo>
                      <a:pt x="331" y="62"/>
                      <a:pt x="327" y="68"/>
                      <a:pt x="323" y="73"/>
                    </a:cubicBezTo>
                    <a:cubicBezTo>
                      <a:pt x="318" y="79"/>
                      <a:pt x="313" y="86"/>
                      <a:pt x="308" y="92"/>
                    </a:cubicBezTo>
                    <a:cubicBezTo>
                      <a:pt x="302" y="100"/>
                      <a:pt x="293" y="106"/>
                      <a:pt x="288" y="114"/>
                    </a:cubicBezTo>
                    <a:cubicBezTo>
                      <a:pt x="285" y="119"/>
                      <a:pt x="279" y="123"/>
                      <a:pt x="274" y="127"/>
                    </a:cubicBezTo>
                    <a:cubicBezTo>
                      <a:pt x="272" y="127"/>
                      <a:pt x="269" y="127"/>
                      <a:pt x="266" y="127"/>
                    </a:cubicBezTo>
                    <a:cubicBezTo>
                      <a:pt x="266" y="125"/>
                      <a:pt x="266" y="123"/>
                      <a:pt x="267" y="122"/>
                    </a:cubicBezTo>
                    <a:cubicBezTo>
                      <a:pt x="260" y="121"/>
                      <a:pt x="257" y="125"/>
                      <a:pt x="258" y="132"/>
                    </a:cubicBezTo>
                    <a:cubicBezTo>
                      <a:pt x="252" y="134"/>
                      <a:pt x="249" y="139"/>
                      <a:pt x="246" y="145"/>
                    </a:cubicBezTo>
                    <a:cubicBezTo>
                      <a:pt x="243" y="149"/>
                      <a:pt x="239" y="152"/>
                      <a:pt x="235" y="155"/>
                    </a:cubicBezTo>
                    <a:cubicBezTo>
                      <a:pt x="230" y="158"/>
                      <a:pt x="226" y="160"/>
                      <a:pt x="221" y="162"/>
                    </a:cubicBezTo>
                    <a:cubicBezTo>
                      <a:pt x="217" y="164"/>
                      <a:pt x="213" y="167"/>
                      <a:pt x="211" y="171"/>
                    </a:cubicBezTo>
                    <a:cubicBezTo>
                      <a:pt x="207" y="176"/>
                      <a:pt x="202" y="179"/>
                      <a:pt x="197" y="183"/>
                    </a:cubicBezTo>
                    <a:cubicBezTo>
                      <a:pt x="192" y="187"/>
                      <a:pt x="186" y="190"/>
                      <a:pt x="180" y="194"/>
                    </a:cubicBezTo>
                    <a:cubicBezTo>
                      <a:pt x="175" y="198"/>
                      <a:pt x="170" y="201"/>
                      <a:pt x="165" y="205"/>
                    </a:cubicBezTo>
                    <a:cubicBezTo>
                      <a:pt x="164" y="205"/>
                      <a:pt x="163" y="206"/>
                      <a:pt x="161" y="206"/>
                    </a:cubicBezTo>
                    <a:cubicBezTo>
                      <a:pt x="156" y="205"/>
                      <a:pt x="153" y="208"/>
                      <a:pt x="150" y="212"/>
                    </a:cubicBezTo>
                    <a:cubicBezTo>
                      <a:pt x="146" y="219"/>
                      <a:pt x="143" y="225"/>
                      <a:pt x="138" y="232"/>
                    </a:cubicBezTo>
                    <a:cubicBezTo>
                      <a:pt x="136" y="235"/>
                      <a:pt x="132" y="237"/>
                      <a:pt x="129" y="239"/>
                    </a:cubicBezTo>
                    <a:cubicBezTo>
                      <a:pt x="125" y="242"/>
                      <a:pt x="121" y="244"/>
                      <a:pt x="116" y="247"/>
                    </a:cubicBezTo>
                    <a:cubicBezTo>
                      <a:pt x="116" y="246"/>
                      <a:pt x="115" y="245"/>
                      <a:pt x="114" y="243"/>
                    </a:cubicBezTo>
                    <a:cubicBezTo>
                      <a:pt x="102" y="253"/>
                      <a:pt x="91" y="261"/>
                      <a:pt x="76" y="266"/>
                    </a:cubicBezTo>
                    <a:cubicBezTo>
                      <a:pt x="76" y="263"/>
                      <a:pt x="77" y="262"/>
                      <a:pt x="77" y="260"/>
                    </a:cubicBezTo>
                    <a:cubicBezTo>
                      <a:pt x="71" y="261"/>
                      <a:pt x="65" y="260"/>
                      <a:pt x="62" y="268"/>
                    </a:cubicBezTo>
                    <a:cubicBezTo>
                      <a:pt x="66" y="268"/>
                      <a:pt x="69" y="267"/>
                      <a:pt x="72" y="266"/>
                    </a:cubicBezTo>
                    <a:cubicBezTo>
                      <a:pt x="70" y="273"/>
                      <a:pt x="64" y="278"/>
                      <a:pt x="58" y="278"/>
                    </a:cubicBezTo>
                    <a:cubicBezTo>
                      <a:pt x="56" y="278"/>
                      <a:pt x="55" y="279"/>
                      <a:pt x="53" y="280"/>
                    </a:cubicBezTo>
                    <a:cubicBezTo>
                      <a:pt x="51" y="281"/>
                      <a:pt x="50" y="282"/>
                      <a:pt x="48" y="283"/>
                    </a:cubicBezTo>
                    <a:cubicBezTo>
                      <a:pt x="47" y="281"/>
                      <a:pt x="46" y="279"/>
                      <a:pt x="45" y="278"/>
                    </a:cubicBezTo>
                    <a:cubicBezTo>
                      <a:pt x="38" y="278"/>
                      <a:pt x="31" y="278"/>
                      <a:pt x="24" y="280"/>
                    </a:cubicBezTo>
                    <a:cubicBezTo>
                      <a:pt x="20" y="281"/>
                      <a:pt x="17" y="284"/>
                      <a:pt x="14" y="286"/>
                    </a:cubicBezTo>
                    <a:cubicBezTo>
                      <a:pt x="13" y="286"/>
                      <a:pt x="12" y="288"/>
                      <a:pt x="11" y="288"/>
                    </a:cubicBezTo>
                    <a:cubicBezTo>
                      <a:pt x="9" y="288"/>
                      <a:pt x="8" y="287"/>
                      <a:pt x="7" y="287"/>
                    </a:cubicBezTo>
                    <a:cubicBezTo>
                      <a:pt x="7" y="285"/>
                      <a:pt x="8" y="284"/>
                      <a:pt x="9" y="283"/>
                    </a:cubicBezTo>
                    <a:cubicBezTo>
                      <a:pt x="9" y="282"/>
                      <a:pt x="11" y="281"/>
                      <a:pt x="12" y="280"/>
                    </a:cubicBezTo>
                    <a:cubicBezTo>
                      <a:pt x="9" y="275"/>
                      <a:pt x="4" y="279"/>
                      <a:pt x="0" y="278"/>
                    </a:cubicBezTo>
                    <a:cubicBezTo>
                      <a:pt x="3" y="276"/>
                      <a:pt x="6" y="273"/>
                      <a:pt x="9" y="271"/>
                    </a:cubicBezTo>
                    <a:cubicBezTo>
                      <a:pt x="15" y="267"/>
                      <a:pt x="20" y="263"/>
                      <a:pt x="25" y="259"/>
                    </a:cubicBezTo>
                    <a:cubicBezTo>
                      <a:pt x="28" y="256"/>
                      <a:pt x="27" y="254"/>
                      <a:pt x="23" y="254"/>
                    </a:cubicBezTo>
                    <a:cubicBezTo>
                      <a:pt x="20" y="253"/>
                      <a:pt x="16" y="253"/>
                      <a:pt x="17" y="249"/>
                    </a:cubicBezTo>
                    <a:cubicBezTo>
                      <a:pt x="17" y="247"/>
                      <a:pt x="19" y="245"/>
                      <a:pt x="21" y="242"/>
                    </a:cubicBezTo>
                    <a:cubicBezTo>
                      <a:pt x="24" y="245"/>
                      <a:pt x="26" y="248"/>
                      <a:pt x="28" y="250"/>
                    </a:cubicBezTo>
                    <a:cubicBezTo>
                      <a:pt x="33" y="256"/>
                      <a:pt x="37" y="256"/>
                      <a:pt x="42" y="251"/>
                    </a:cubicBezTo>
                    <a:cubicBezTo>
                      <a:pt x="50" y="245"/>
                      <a:pt x="57" y="237"/>
                      <a:pt x="65" y="231"/>
                    </a:cubicBezTo>
                    <a:cubicBezTo>
                      <a:pt x="67" y="230"/>
                      <a:pt x="70" y="231"/>
                      <a:pt x="72" y="231"/>
                    </a:cubicBezTo>
                    <a:cubicBezTo>
                      <a:pt x="72" y="233"/>
                      <a:pt x="72" y="235"/>
                      <a:pt x="71" y="236"/>
                    </a:cubicBezTo>
                    <a:cubicBezTo>
                      <a:pt x="70" y="238"/>
                      <a:pt x="67" y="239"/>
                      <a:pt x="65" y="241"/>
                    </a:cubicBezTo>
                    <a:cubicBezTo>
                      <a:pt x="64" y="242"/>
                      <a:pt x="62" y="245"/>
                      <a:pt x="62" y="246"/>
                    </a:cubicBezTo>
                    <a:cubicBezTo>
                      <a:pt x="64" y="248"/>
                      <a:pt x="67" y="251"/>
                      <a:pt x="69" y="250"/>
                    </a:cubicBezTo>
                    <a:cubicBezTo>
                      <a:pt x="73" y="250"/>
                      <a:pt x="76" y="249"/>
                      <a:pt x="80" y="247"/>
                    </a:cubicBezTo>
                    <a:cubicBezTo>
                      <a:pt x="84" y="245"/>
                      <a:pt x="87" y="242"/>
                      <a:pt x="91" y="239"/>
                    </a:cubicBezTo>
                    <a:cubicBezTo>
                      <a:pt x="92" y="238"/>
                      <a:pt x="94" y="236"/>
                      <a:pt x="96" y="236"/>
                    </a:cubicBezTo>
                    <a:cubicBezTo>
                      <a:pt x="107" y="233"/>
                      <a:pt x="114" y="226"/>
                      <a:pt x="123" y="221"/>
                    </a:cubicBezTo>
                    <a:cubicBezTo>
                      <a:pt x="127" y="219"/>
                      <a:pt x="129" y="215"/>
                      <a:pt x="132" y="212"/>
                    </a:cubicBezTo>
                    <a:close/>
                    <a:moveTo>
                      <a:pt x="276" y="111"/>
                    </a:moveTo>
                    <a:cubicBezTo>
                      <a:pt x="276" y="111"/>
                      <a:pt x="277" y="111"/>
                      <a:pt x="277" y="112"/>
                    </a:cubicBezTo>
                    <a:cubicBezTo>
                      <a:pt x="283" y="104"/>
                      <a:pt x="289" y="97"/>
                      <a:pt x="295" y="90"/>
                    </a:cubicBezTo>
                    <a:cubicBezTo>
                      <a:pt x="285" y="93"/>
                      <a:pt x="280" y="102"/>
                      <a:pt x="276" y="1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3" name="Freeform 9"/>
              <p:cNvSpPr/>
              <p:nvPr/>
            </p:nvSpPr>
            <p:spPr bwMode="auto">
              <a:xfrm>
                <a:off x="7423089" y="3409956"/>
                <a:ext cx="887407" cy="517526"/>
              </a:xfrm>
              <a:custGeom>
                <a:avLst/>
                <a:gdLst>
                  <a:gd name="T0" fmla="*/ 236 w 236"/>
                  <a:gd name="T1" fmla="*/ 2 h 137"/>
                  <a:gd name="T2" fmla="*/ 228 w 236"/>
                  <a:gd name="T3" fmla="*/ 12 h 137"/>
                  <a:gd name="T4" fmla="*/ 214 w 236"/>
                  <a:gd name="T5" fmla="*/ 19 h 137"/>
                  <a:gd name="T6" fmla="*/ 197 w 236"/>
                  <a:gd name="T7" fmla="*/ 31 h 137"/>
                  <a:gd name="T8" fmla="*/ 180 w 236"/>
                  <a:gd name="T9" fmla="*/ 41 h 137"/>
                  <a:gd name="T10" fmla="*/ 169 w 236"/>
                  <a:gd name="T11" fmla="*/ 48 h 137"/>
                  <a:gd name="T12" fmla="*/ 157 w 236"/>
                  <a:gd name="T13" fmla="*/ 59 h 137"/>
                  <a:gd name="T14" fmla="*/ 137 w 236"/>
                  <a:gd name="T15" fmla="*/ 67 h 137"/>
                  <a:gd name="T16" fmla="*/ 129 w 236"/>
                  <a:gd name="T17" fmla="*/ 70 h 137"/>
                  <a:gd name="T18" fmla="*/ 116 w 236"/>
                  <a:gd name="T19" fmla="*/ 81 h 137"/>
                  <a:gd name="T20" fmla="*/ 111 w 236"/>
                  <a:gd name="T21" fmla="*/ 89 h 137"/>
                  <a:gd name="T22" fmla="*/ 89 w 236"/>
                  <a:gd name="T23" fmla="*/ 94 h 137"/>
                  <a:gd name="T24" fmla="*/ 77 w 236"/>
                  <a:gd name="T25" fmla="*/ 103 h 137"/>
                  <a:gd name="T26" fmla="*/ 74 w 236"/>
                  <a:gd name="T27" fmla="*/ 105 h 137"/>
                  <a:gd name="T28" fmla="*/ 63 w 236"/>
                  <a:gd name="T29" fmla="*/ 107 h 137"/>
                  <a:gd name="T30" fmla="*/ 59 w 236"/>
                  <a:gd name="T31" fmla="*/ 107 h 137"/>
                  <a:gd name="T32" fmla="*/ 49 w 236"/>
                  <a:gd name="T33" fmla="*/ 114 h 137"/>
                  <a:gd name="T34" fmla="*/ 29 w 236"/>
                  <a:gd name="T35" fmla="*/ 117 h 137"/>
                  <a:gd name="T36" fmla="*/ 27 w 236"/>
                  <a:gd name="T37" fmla="*/ 122 h 137"/>
                  <a:gd name="T38" fmla="*/ 22 w 236"/>
                  <a:gd name="T39" fmla="*/ 125 h 137"/>
                  <a:gd name="T40" fmla="*/ 18 w 236"/>
                  <a:gd name="T41" fmla="*/ 127 h 137"/>
                  <a:gd name="T42" fmla="*/ 7 w 236"/>
                  <a:gd name="T43" fmla="*/ 135 h 137"/>
                  <a:gd name="T44" fmla="*/ 1 w 236"/>
                  <a:gd name="T45" fmla="*/ 133 h 137"/>
                  <a:gd name="T46" fmla="*/ 0 w 236"/>
                  <a:gd name="T47" fmla="*/ 127 h 137"/>
                  <a:gd name="T48" fmla="*/ 2 w 236"/>
                  <a:gd name="T49" fmla="*/ 124 h 137"/>
                  <a:gd name="T50" fmla="*/ 59 w 236"/>
                  <a:gd name="T51" fmla="*/ 98 h 137"/>
                  <a:gd name="T52" fmla="*/ 103 w 236"/>
                  <a:gd name="T53" fmla="*/ 73 h 137"/>
                  <a:gd name="T54" fmla="*/ 127 w 236"/>
                  <a:gd name="T55" fmla="*/ 60 h 137"/>
                  <a:gd name="T56" fmla="*/ 156 w 236"/>
                  <a:gd name="T57" fmla="*/ 44 h 137"/>
                  <a:gd name="T58" fmla="*/ 158 w 236"/>
                  <a:gd name="T59" fmla="*/ 43 h 137"/>
                  <a:gd name="T60" fmla="*/ 182 w 236"/>
                  <a:gd name="T61" fmla="*/ 29 h 137"/>
                  <a:gd name="T62" fmla="*/ 187 w 236"/>
                  <a:gd name="T63" fmla="*/ 24 h 137"/>
                  <a:gd name="T64" fmla="*/ 199 w 236"/>
                  <a:gd name="T65" fmla="*/ 20 h 137"/>
                  <a:gd name="T66" fmla="*/ 209 w 236"/>
                  <a:gd name="T67" fmla="*/ 16 h 137"/>
                  <a:gd name="T68" fmla="*/ 215 w 236"/>
                  <a:gd name="T69" fmla="*/ 10 h 137"/>
                  <a:gd name="T70" fmla="*/ 236 w 236"/>
                  <a:gd name="T71" fmla="*/ 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6" h="137">
                    <a:moveTo>
                      <a:pt x="236" y="2"/>
                    </a:moveTo>
                    <a:cubicBezTo>
                      <a:pt x="235" y="7"/>
                      <a:pt x="232" y="10"/>
                      <a:pt x="228" y="12"/>
                    </a:cubicBezTo>
                    <a:cubicBezTo>
                      <a:pt x="223" y="15"/>
                      <a:pt x="218" y="17"/>
                      <a:pt x="214" y="19"/>
                    </a:cubicBezTo>
                    <a:cubicBezTo>
                      <a:pt x="207" y="22"/>
                      <a:pt x="201" y="25"/>
                      <a:pt x="197" y="31"/>
                    </a:cubicBezTo>
                    <a:cubicBezTo>
                      <a:pt x="193" y="37"/>
                      <a:pt x="188" y="41"/>
                      <a:pt x="180" y="41"/>
                    </a:cubicBezTo>
                    <a:cubicBezTo>
                      <a:pt x="176" y="42"/>
                      <a:pt x="172" y="45"/>
                      <a:pt x="169" y="48"/>
                    </a:cubicBezTo>
                    <a:cubicBezTo>
                      <a:pt x="165" y="52"/>
                      <a:pt x="161" y="56"/>
                      <a:pt x="157" y="59"/>
                    </a:cubicBezTo>
                    <a:cubicBezTo>
                      <a:pt x="151" y="64"/>
                      <a:pt x="145" y="68"/>
                      <a:pt x="137" y="67"/>
                    </a:cubicBezTo>
                    <a:cubicBezTo>
                      <a:pt x="134" y="66"/>
                      <a:pt x="131" y="68"/>
                      <a:pt x="129" y="70"/>
                    </a:cubicBezTo>
                    <a:cubicBezTo>
                      <a:pt x="125" y="74"/>
                      <a:pt x="123" y="80"/>
                      <a:pt x="116" y="81"/>
                    </a:cubicBezTo>
                    <a:cubicBezTo>
                      <a:pt x="114" y="82"/>
                      <a:pt x="113" y="86"/>
                      <a:pt x="111" y="89"/>
                    </a:cubicBezTo>
                    <a:cubicBezTo>
                      <a:pt x="101" y="81"/>
                      <a:pt x="95" y="83"/>
                      <a:pt x="89" y="94"/>
                    </a:cubicBezTo>
                    <a:cubicBezTo>
                      <a:pt x="86" y="99"/>
                      <a:pt x="84" y="103"/>
                      <a:pt x="77" y="103"/>
                    </a:cubicBezTo>
                    <a:cubicBezTo>
                      <a:pt x="76" y="103"/>
                      <a:pt x="75" y="104"/>
                      <a:pt x="74" y="105"/>
                    </a:cubicBezTo>
                    <a:cubicBezTo>
                      <a:pt x="70" y="108"/>
                      <a:pt x="67" y="110"/>
                      <a:pt x="63" y="107"/>
                    </a:cubicBezTo>
                    <a:cubicBezTo>
                      <a:pt x="62" y="106"/>
                      <a:pt x="60" y="106"/>
                      <a:pt x="59" y="107"/>
                    </a:cubicBezTo>
                    <a:cubicBezTo>
                      <a:pt x="55" y="109"/>
                      <a:pt x="52" y="111"/>
                      <a:pt x="49" y="114"/>
                    </a:cubicBezTo>
                    <a:cubicBezTo>
                      <a:pt x="43" y="119"/>
                      <a:pt x="37" y="122"/>
                      <a:pt x="29" y="117"/>
                    </a:cubicBezTo>
                    <a:cubicBezTo>
                      <a:pt x="28" y="119"/>
                      <a:pt x="27" y="120"/>
                      <a:pt x="27" y="122"/>
                    </a:cubicBezTo>
                    <a:cubicBezTo>
                      <a:pt x="26" y="124"/>
                      <a:pt x="26" y="127"/>
                      <a:pt x="22" y="125"/>
                    </a:cubicBezTo>
                    <a:cubicBezTo>
                      <a:pt x="21" y="125"/>
                      <a:pt x="19" y="126"/>
                      <a:pt x="18" y="127"/>
                    </a:cubicBezTo>
                    <a:cubicBezTo>
                      <a:pt x="14" y="130"/>
                      <a:pt x="11" y="133"/>
                      <a:pt x="7" y="135"/>
                    </a:cubicBezTo>
                    <a:cubicBezTo>
                      <a:pt x="4" y="137"/>
                      <a:pt x="2" y="137"/>
                      <a:pt x="1" y="133"/>
                    </a:cubicBezTo>
                    <a:cubicBezTo>
                      <a:pt x="1" y="131"/>
                      <a:pt x="0" y="129"/>
                      <a:pt x="0" y="127"/>
                    </a:cubicBezTo>
                    <a:cubicBezTo>
                      <a:pt x="0" y="126"/>
                      <a:pt x="1" y="124"/>
                      <a:pt x="2" y="124"/>
                    </a:cubicBezTo>
                    <a:cubicBezTo>
                      <a:pt x="23" y="119"/>
                      <a:pt x="41" y="108"/>
                      <a:pt x="59" y="98"/>
                    </a:cubicBezTo>
                    <a:cubicBezTo>
                      <a:pt x="74" y="90"/>
                      <a:pt x="88" y="81"/>
                      <a:pt x="103" y="73"/>
                    </a:cubicBezTo>
                    <a:cubicBezTo>
                      <a:pt x="111" y="68"/>
                      <a:pt x="119" y="64"/>
                      <a:pt x="127" y="60"/>
                    </a:cubicBezTo>
                    <a:cubicBezTo>
                      <a:pt x="137" y="55"/>
                      <a:pt x="147" y="50"/>
                      <a:pt x="156" y="44"/>
                    </a:cubicBezTo>
                    <a:cubicBezTo>
                      <a:pt x="157" y="44"/>
                      <a:pt x="158" y="43"/>
                      <a:pt x="158" y="43"/>
                    </a:cubicBezTo>
                    <a:cubicBezTo>
                      <a:pt x="168" y="42"/>
                      <a:pt x="175" y="36"/>
                      <a:pt x="182" y="29"/>
                    </a:cubicBezTo>
                    <a:cubicBezTo>
                      <a:pt x="184" y="28"/>
                      <a:pt x="185" y="26"/>
                      <a:pt x="187" y="24"/>
                    </a:cubicBezTo>
                    <a:cubicBezTo>
                      <a:pt x="190" y="21"/>
                      <a:pt x="194" y="19"/>
                      <a:pt x="199" y="20"/>
                    </a:cubicBezTo>
                    <a:cubicBezTo>
                      <a:pt x="202" y="20"/>
                      <a:pt x="206" y="18"/>
                      <a:pt x="209" y="16"/>
                    </a:cubicBezTo>
                    <a:cubicBezTo>
                      <a:pt x="211" y="14"/>
                      <a:pt x="213" y="12"/>
                      <a:pt x="215" y="10"/>
                    </a:cubicBezTo>
                    <a:cubicBezTo>
                      <a:pt x="220" y="3"/>
                      <a:pt x="227" y="0"/>
                      <a:pt x="236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4" name="Freeform 10"/>
              <p:cNvSpPr/>
              <p:nvPr/>
            </p:nvSpPr>
            <p:spPr bwMode="auto">
              <a:xfrm>
                <a:off x="7021456" y="3602042"/>
                <a:ext cx="609595" cy="331789"/>
              </a:xfrm>
              <a:custGeom>
                <a:avLst/>
                <a:gdLst>
                  <a:gd name="T0" fmla="*/ 0 w 162"/>
                  <a:gd name="T1" fmla="*/ 79 h 88"/>
                  <a:gd name="T2" fmla="*/ 7 w 162"/>
                  <a:gd name="T3" fmla="*/ 77 h 88"/>
                  <a:gd name="T4" fmla="*/ 26 w 162"/>
                  <a:gd name="T5" fmla="*/ 66 h 88"/>
                  <a:gd name="T6" fmla="*/ 33 w 162"/>
                  <a:gd name="T7" fmla="*/ 52 h 88"/>
                  <a:gd name="T8" fmla="*/ 32 w 162"/>
                  <a:gd name="T9" fmla="*/ 44 h 88"/>
                  <a:gd name="T10" fmla="*/ 19 w 162"/>
                  <a:gd name="T11" fmla="*/ 48 h 88"/>
                  <a:gd name="T12" fmla="*/ 47 w 162"/>
                  <a:gd name="T13" fmla="*/ 34 h 88"/>
                  <a:gd name="T14" fmla="*/ 52 w 162"/>
                  <a:gd name="T15" fmla="*/ 37 h 88"/>
                  <a:gd name="T16" fmla="*/ 60 w 162"/>
                  <a:gd name="T17" fmla="*/ 40 h 88"/>
                  <a:gd name="T18" fmla="*/ 75 w 162"/>
                  <a:gd name="T19" fmla="*/ 34 h 88"/>
                  <a:gd name="T20" fmla="*/ 78 w 162"/>
                  <a:gd name="T21" fmla="*/ 27 h 88"/>
                  <a:gd name="T22" fmla="*/ 72 w 162"/>
                  <a:gd name="T23" fmla="*/ 10 h 88"/>
                  <a:gd name="T24" fmla="*/ 81 w 162"/>
                  <a:gd name="T25" fmla="*/ 9 h 88"/>
                  <a:gd name="T26" fmla="*/ 82 w 162"/>
                  <a:gd name="T27" fmla="*/ 21 h 88"/>
                  <a:gd name="T28" fmla="*/ 91 w 162"/>
                  <a:gd name="T29" fmla="*/ 29 h 88"/>
                  <a:gd name="T30" fmla="*/ 106 w 162"/>
                  <a:gd name="T31" fmla="*/ 24 h 88"/>
                  <a:gd name="T32" fmla="*/ 116 w 162"/>
                  <a:gd name="T33" fmla="*/ 19 h 88"/>
                  <a:gd name="T34" fmla="*/ 126 w 162"/>
                  <a:gd name="T35" fmla="*/ 14 h 88"/>
                  <a:gd name="T36" fmla="*/ 150 w 162"/>
                  <a:gd name="T37" fmla="*/ 3 h 88"/>
                  <a:gd name="T38" fmla="*/ 162 w 162"/>
                  <a:gd name="T39" fmla="*/ 0 h 88"/>
                  <a:gd name="T40" fmla="*/ 160 w 162"/>
                  <a:gd name="T41" fmla="*/ 7 h 88"/>
                  <a:gd name="T42" fmla="*/ 141 w 162"/>
                  <a:gd name="T43" fmla="*/ 16 h 88"/>
                  <a:gd name="T44" fmla="*/ 126 w 162"/>
                  <a:gd name="T45" fmla="*/ 21 h 88"/>
                  <a:gd name="T46" fmla="*/ 116 w 162"/>
                  <a:gd name="T47" fmla="*/ 30 h 88"/>
                  <a:gd name="T48" fmla="*/ 96 w 162"/>
                  <a:gd name="T49" fmla="*/ 35 h 88"/>
                  <a:gd name="T50" fmla="*/ 91 w 162"/>
                  <a:gd name="T51" fmla="*/ 36 h 88"/>
                  <a:gd name="T52" fmla="*/ 81 w 162"/>
                  <a:gd name="T53" fmla="*/ 44 h 88"/>
                  <a:gd name="T54" fmla="*/ 61 w 162"/>
                  <a:gd name="T55" fmla="*/ 50 h 88"/>
                  <a:gd name="T56" fmla="*/ 51 w 162"/>
                  <a:gd name="T57" fmla="*/ 57 h 88"/>
                  <a:gd name="T58" fmla="*/ 39 w 162"/>
                  <a:gd name="T59" fmla="*/ 73 h 88"/>
                  <a:gd name="T60" fmla="*/ 27 w 162"/>
                  <a:gd name="T61" fmla="*/ 77 h 88"/>
                  <a:gd name="T62" fmla="*/ 15 w 162"/>
                  <a:gd name="T63" fmla="*/ 83 h 88"/>
                  <a:gd name="T64" fmla="*/ 0 w 162"/>
                  <a:gd name="T65" fmla="*/ 7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2" h="88">
                    <a:moveTo>
                      <a:pt x="0" y="79"/>
                    </a:moveTo>
                    <a:cubicBezTo>
                      <a:pt x="3" y="78"/>
                      <a:pt x="5" y="77"/>
                      <a:pt x="7" y="77"/>
                    </a:cubicBezTo>
                    <a:cubicBezTo>
                      <a:pt x="15" y="77"/>
                      <a:pt x="21" y="73"/>
                      <a:pt x="26" y="66"/>
                    </a:cubicBezTo>
                    <a:cubicBezTo>
                      <a:pt x="29" y="62"/>
                      <a:pt x="31" y="57"/>
                      <a:pt x="33" y="52"/>
                    </a:cubicBezTo>
                    <a:cubicBezTo>
                      <a:pt x="34" y="50"/>
                      <a:pt x="32" y="47"/>
                      <a:pt x="32" y="44"/>
                    </a:cubicBezTo>
                    <a:cubicBezTo>
                      <a:pt x="27" y="46"/>
                      <a:pt x="23" y="47"/>
                      <a:pt x="19" y="48"/>
                    </a:cubicBezTo>
                    <a:cubicBezTo>
                      <a:pt x="28" y="43"/>
                      <a:pt x="36" y="35"/>
                      <a:pt x="47" y="34"/>
                    </a:cubicBezTo>
                    <a:cubicBezTo>
                      <a:pt x="49" y="34"/>
                      <a:pt x="51" y="34"/>
                      <a:pt x="52" y="37"/>
                    </a:cubicBezTo>
                    <a:cubicBezTo>
                      <a:pt x="54" y="41"/>
                      <a:pt x="56" y="42"/>
                      <a:pt x="60" y="40"/>
                    </a:cubicBezTo>
                    <a:cubicBezTo>
                      <a:pt x="65" y="37"/>
                      <a:pt x="70" y="36"/>
                      <a:pt x="75" y="34"/>
                    </a:cubicBezTo>
                    <a:cubicBezTo>
                      <a:pt x="77" y="32"/>
                      <a:pt x="79" y="30"/>
                      <a:pt x="78" y="27"/>
                    </a:cubicBezTo>
                    <a:cubicBezTo>
                      <a:pt x="76" y="22"/>
                      <a:pt x="74" y="16"/>
                      <a:pt x="72" y="10"/>
                    </a:cubicBezTo>
                    <a:cubicBezTo>
                      <a:pt x="75" y="10"/>
                      <a:pt x="78" y="9"/>
                      <a:pt x="81" y="9"/>
                    </a:cubicBezTo>
                    <a:cubicBezTo>
                      <a:pt x="81" y="13"/>
                      <a:pt x="81" y="17"/>
                      <a:pt x="82" y="21"/>
                    </a:cubicBezTo>
                    <a:cubicBezTo>
                      <a:pt x="82" y="27"/>
                      <a:pt x="85" y="30"/>
                      <a:pt x="91" y="29"/>
                    </a:cubicBezTo>
                    <a:cubicBezTo>
                      <a:pt x="96" y="28"/>
                      <a:pt x="101" y="26"/>
                      <a:pt x="106" y="24"/>
                    </a:cubicBezTo>
                    <a:cubicBezTo>
                      <a:pt x="110" y="23"/>
                      <a:pt x="113" y="20"/>
                      <a:pt x="116" y="19"/>
                    </a:cubicBezTo>
                    <a:cubicBezTo>
                      <a:pt x="119" y="17"/>
                      <a:pt x="122" y="14"/>
                      <a:pt x="126" y="14"/>
                    </a:cubicBezTo>
                    <a:cubicBezTo>
                      <a:pt x="135" y="12"/>
                      <a:pt x="143" y="9"/>
                      <a:pt x="150" y="3"/>
                    </a:cubicBezTo>
                    <a:cubicBezTo>
                      <a:pt x="153" y="1"/>
                      <a:pt x="157" y="1"/>
                      <a:pt x="162" y="0"/>
                    </a:cubicBezTo>
                    <a:cubicBezTo>
                      <a:pt x="161" y="3"/>
                      <a:pt x="161" y="5"/>
                      <a:pt x="160" y="7"/>
                    </a:cubicBezTo>
                    <a:cubicBezTo>
                      <a:pt x="158" y="12"/>
                      <a:pt x="146" y="17"/>
                      <a:pt x="141" y="16"/>
                    </a:cubicBezTo>
                    <a:cubicBezTo>
                      <a:pt x="135" y="15"/>
                      <a:pt x="130" y="18"/>
                      <a:pt x="126" y="21"/>
                    </a:cubicBezTo>
                    <a:cubicBezTo>
                      <a:pt x="123" y="24"/>
                      <a:pt x="119" y="27"/>
                      <a:pt x="116" y="30"/>
                    </a:cubicBezTo>
                    <a:cubicBezTo>
                      <a:pt x="110" y="35"/>
                      <a:pt x="104" y="38"/>
                      <a:pt x="96" y="35"/>
                    </a:cubicBezTo>
                    <a:cubicBezTo>
                      <a:pt x="94" y="35"/>
                      <a:pt x="92" y="35"/>
                      <a:pt x="91" y="36"/>
                    </a:cubicBezTo>
                    <a:cubicBezTo>
                      <a:pt x="87" y="39"/>
                      <a:pt x="84" y="42"/>
                      <a:pt x="81" y="44"/>
                    </a:cubicBezTo>
                    <a:cubicBezTo>
                      <a:pt x="75" y="49"/>
                      <a:pt x="69" y="51"/>
                      <a:pt x="61" y="50"/>
                    </a:cubicBezTo>
                    <a:cubicBezTo>
                      <a:pt x="55" y="49"/>
                      <a:pt x="51" y="51"/>
                      <a:pt x="51" y="57"/>
                    </a:cubicBezTo>
                    <a:cubicBezTo>
                      <a:pt x="51" y="66"/>
                      <a:pt x="46" y="70"/>
                      <a:pt x="39" y="73"/>
                    </a:cubicBezTo>
                    <a:cubicBezTo>
                      <a:pt x="35" y="74"/>
                      <a:pt x="31" y="76"/>
                      <a:pt x="27" y="77"/>
                    </a:cubicBezTo>
                    <a:cubicBezTo>
                      <a:pt x="23" y="79"/>
                      <a:pt x="19" y="81"/>
                      <a:pt x="15" y="83"/>
                    </a:cubicBezTo>
                    <a:cubicBezTo>
                      <a:pt x="7" y="87"/>
                      <a:pt x="7" y="88"/>
                      <a:pt x="0" y="7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5" name="Freeform 11"/>
              <p:cNvSpPr/>
              <p:nvPr/>
            </p:nvSpPr>
            <p:spPr bwMode="auto">
              <a:xfrm>
                <a:off x="5365706" y="3998920"/>
                <a:ext cx="217487" cy="44449"/>
              </a:xfrm>
              <a:custGeom>
                <a:avLst/>
                <a:gdLst>
                  <a:gd name="T0" fmla="*/ 0 w 58"/>
                  <a:gd name="T1" fmla="*/ 4 h 12"/>
                  <a:gd name="T2" fmla="*/ 5 w 58"/>
                  <a:gd name="T3" fmla="*/ 1 h 12"/>
                  <a:gd name="T4" fmla="*/ 17 w 58"/>
                  <a:gd name="T5" fmla="*/ 1 h 12"/>
                  <a:gd name="T6" fmla="*/ 18 w 58"/>
                  <a:gd name="T7" fmla="*/ 1 h 12"/>
                  <a:gd name="T8" fmla="*/ 50 w 58"/>
                  <a:gd name="T9" fmla="*/ 3 h 12"/>
                  <a:gd name="T10" fmla="*/ 58 w 58"/>
                  <a:gd name="T11" fmla="*/ 3 h 12"/>
                  <a:gd name="T12" fmla="*/ 36 w 58"/>
                  <a:gd name="T13" fmla="*/ 11 h 12"/>
                  <a:gd name="T14" fmla="*/ 8 w 58"/>
                  <a:gd name="T15" fmla="*/ 5 h 12"/>
                  <a:gd name="T16" fmla="*/ 0 w 58"/>
                  <a:gd name="T17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12">
                    <a:moveTo>
                      <a:pt x="0" y="4"/>
                    </a:moveTo>
                    <a:cubicBezTo>
                      <a:pt x="0" y="0"/>
                      <a:pt x="2" y="0"/>
                      <a:pt x="5" y="1"/>
                    </a:cubicBezTo>
                    <a:cubicBezTo>
                      <a:pt x="9" y="2"/>
                      <a:pt x="13" y="5"/>
                      <a:pt x="17" y="1"/>
                    </a:cubicBezTo>
                    <a:cubicBezTo>
                      <a:pt x="17" y="0"/>
                      <a:pt x="18" y="1"/>
                      <a:pt x="18" y="1"/>
                    </a:cubicBezTo>
                    <a:cubicBezTo>
                      <a:pt x="29" y="5"/>
                      <a:pt x="39" y="4"/>
                      <a:pt x="50" y="3"/>
                    </a:cubicBezTo>
                    <a:cubicBezTo>
                      <a:pt x="52" y="3"/>
                      <a:pt x="54" y="3"/>
                      <a:pt x="58" y="3"/>
                    </a:cubicBezTo>
                    <a:cubicBezTo>
                      <a:pt x="51" y="10"/>
                      <a:pt x="44" y="12"/>
                      <a:pt x="36" y="11"/>
                    </a:cubicBezTo>
                    <a:cubicBezTo>
                      <a:pt x="26" y="9"/>
                      <a:pt x="17" y="7"/>
                      <a:pt x="8" y="5"/>
                    </a:cubicBezTo>
                    <a:cubicBezTo>
                      <a:pt x="5" y="4"/>
                      <a:pt x="2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6" name="Freeform 12"/>
              <p:cNvSpPr/>
              <p:nvPr/>
            </p:nvSpPr>
            <p:spPr bwMode="auto">
              <a:xfrm>
                <a:off x="3311497" y="2559054"/>
                <a:ext cx="74613" cy="85725"/>
              </a:xfrm>
              <a:custGeom>
                <a:avLst/>
                <a:gdLst>
                  <a:gd name="T0" fmla="*/ 6 w 20"/>
                  <a:gd name="T1" fmla="*/ 22 h 23"/>
                  <a:gd name="T2" fmla="*/ 0 w 20"/>
                  <a:gd name="T3" fmla="*/ 11 h 23"/>
                  <a:gd name="T4" fmla="*/ 8 w 20"/>
                  <a:gd name="T5" fmla="*/ 2 h 23"/>
                  <a:gd name="T6" fmla="*/ 13 w 20"/>
                  <a:gd name="T7" fmla="*/ 1 h 23"/>
                  <a:gd name="T8" fmla="*/ 16 w 20"/>
                  <a:gd name="T9" fmla="*/ 6 h 23"/>
                  <a:gd name="T10" fmla="*/ 18 w 20"/>
                  <a:gd name="T11" fmla="*/ 14 h 23"/>
                  <a:gd name="T12" fmla="*/ 20 w 20"/>
                  <a:gd name="T13" fmla="*/ 19 h 23"/>
                  <a:gd name="T14" fmla="*/ 12 w 20"/>
                  <a:gd name="T15" fmla="*/ 22 h 23"/>
                  <a:gd name="T16" fmla="*/ 6 w 20"/>
                  <a:gd name="T17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3">
                    <a:moveTo>
                      <a:pt x="6" y="22"/>
                    </a:moveTo>
                    <a:cubicBezTo>
                      <a:pt x="4" y="18"/>
                      <a:pt x="2" y="15"/>
                      <a:pt x="0" y="11"/>
                    </a:cubicBezTo>
                    <a:cubicBezTo>
                      <a:pt x="2" y="8"/>
                      <a:pt x="5" y="5"/>
                      <a:pt x="8" y="2"/>
                    </a:cubicBezTo>
                    <a:cubicBezTo>
                      <a:pt x="9" y="1"/>
                      <a:pt x="12" y="0"/>
                      <a:pt x="13" y="1"/>
                    </a:cubicBezTo>
                    <a:cubicBezTo>
                      <a:pt x="14" y="1"/>
                      <a:pt x="15" y="4"/>
                      <a:pt x="16" y="6"/>
                    </a:cubicBezTo>
                    <a:cubicBezTo>
                      <a:pt x="16" y="8"/>
                      <a:pt x="17" y="11"/>
                      <a:pt x="18" y="14"/>
                    </a:cubicBezTo>
                    <a:cubicBezTo>
                      <a:pt x="19" y="16"/>
                      <a:pt x="20" y="19"/>
                      <a:pt x="20" y="19"/>
                    </a:cubicBezTo>
                    <a:cubicBezTo>
                      <a:pt x="17" y="21"/>
                      <a:pt x="14" y="22"/>
                      <a:pt x="12" y="22"/>
                    </a:cubicBezTo>
                    <a:cubicBezTo>
                      <a:pt x="10" y="23"/>
                      <a:pt x="8" y="22"/>
                      <a:pt x="6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7" name="Freeform 13"/>
              <p:cNvSpPr/>
              <p:nvPr/>
            </p:nvSpPr>
            <p:spPr bwMode="auto">
              <a:xfrm>
                <a:off x="7037330" y="3787780"/>
                <a:ext cx="44449" cy="85725"/>
              </a:xfrm>
              <a:custGeom>
                <a:avLst/>
                <a:gdLst>
                  <a:gd name="T0" fmla="*/ 11 w 12"/>
                  <a:gd name="T1" fmla="*/ 0 h 23"/>
                  <a:gd name="T2" fmla="*/ 11 w 12"/>
                  <a:gd name="T3" fmla="*/ 9 h 23"/>
                  <a:gd name="T4" fmla="*/ 5 w 12"/>
                  <a:gd name="T5" fmla="*/ 22 h 23"/>
                  <a:gd name="T6" fmla="*/ 1 w 12"/>
                  <a:gd name="T7" fmla="*/ 22 h 23"/>
                  <a:gd name="T8" fmla="*/ 0 w 12"/>
                  <a:gd name="T9" fmla="*/ 17 h 23"/>
                  <a:gd name="T10" fmla="*/ 3 w 12"/>
                  <a:gd name="T11" fmla="*/ 3 h 23"/>
                  <a:gd name="T12" fmla="*/ 4 w 12"/>
                  <a:gd name="T13" fmla="*/ 1 h 23"/>
                  <a:gd name="T14" fmla="*/ 11 w 12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23">
                    <a:moveTo>
                      <a:pt x="11" y="0"/>
                    </a:moveTo>
                    <a:cubicBezTo>
                      <a:pt x="11" y="3"/>
                      <a:pt x="11" y="6"/>
                      <a:pt x="11" y="9"/>
                    </a:cubicBezTo>
                    <a:cubicBezTo>
                      <a:pt x="12" y="17"/>
                      <a:pt x="11" y="19"/>
                      <a:pt x="5" y="22"/>
                    </a:cubicBezTo>
                    <a:cubicBezTo>
                      <a:pt x="4" y="22"/>
                      <a:pt x="1" y="23"/>
                      <a:pt x="1" y="22"/>
                    </a:cubicBezTo>
                    <a:cubicBezTo>
                      <a:pt x="0" y="21"/>
                      <a:pt x="0" y="18"/>
                      <a:pt x="0" y="17"/>
                    </a:cubicBezTo>
                    <a:cubicBezTo>
                      <a:pt x="5" y="13"/>
                      <a:pt x="4" y="8"/>
                      <a:pt x="3" y="3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6" y="0"/>
                      <a:pt x="9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8" name="Freeform 14"/>
              <p:cNvSpPr/>
              <p:nvPr/>
            </p:nvSpPr>
            <p:spPr bwMode="auto">
              <a:xfrm>
                <a:off x="7689790" y="3643319"/>
                <a:ext cx="117475" cy="53974"/>
              </a:xfrm>
              <a:custGeom>
                <a:avLst/>
                <a:gdLst>
                  <a:gd name="T0" fmla="*/ 0 w 31"/>
                  <a:gd name="T1" fmla="*/ 14 h 14"/>
                  <a:gd name="T2" fmla="*/ 31 w 31"/>
                  <a:gd name="T3" fmla="*/ 0 h 14"/>
                  <a:gd name="T4" fmla="*/ 0 w 31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14">
                    <a:moveTo>
                      <a:pt x="0" y="14"/>
                    </a:moveTo>
                    <a:cubicBezTo>
                      <a:pt x="8" y="6"/>
                      <a:pt x="18" y="1"/>
                      <a:pt x="31" y="0"/>
                    </a:cubicBezTo>
                    <a:cubicBezTo>
                      <a:pt x="22" y="10"/>
                      <a:pt x="10" y="9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69" name="Freeform 15"/>
              <p:cNvSpPr/>
              <p:nvPr/>
            </p:nvSpPr>
            <p:spPr bwMode="auto">
              <a:xfrm>
                <a:off x="5800677" y="4024319"/>
                <a:ext cx="60326" cy="49215"/>
              </a:xfrm>
              <a:custGeom>
                <a:avLst/>
                <a:gdLst>
                  <a:gd name="T0" fmla="*/ 0 w 16"/>
                  <a:gd name="T1" fmla="*/ 3 h 13"/>
                  <a:gd name="T2" fmla="*/ 16 w 16"/>
                  <a:gd name="T3" fmla="*/ 7 h 13"/>
                  <a:gd name="T4" fmla="*/ 1 w 16"/>
                  <a:gd name="T5" fmla="*/ 13 h 13"/>
                  <a:gd name="T6" fmla="*/ 0 w 16"/>
                  <a:gd name="T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0" y="3"/>
                    </a:moveTo>
                    <a:cubicBezTo>
                      <a:pt x="5" y="0"/>
                      <a:pt x="9" y="6"/>
                      <a:pt x="16" y="7"/>
                    </a:cubicBezTo>
                    <a:cubicBezTo>
                      <a:pt x="11" y="13"/>
                      <a:pt x="6" y="12"/>
                      <a:pt x="1" y="13"/>
                    </a:cubicBezTo>
                    <a:cubicBezTo>
                      <a:pt x="1" y="9"/>
                      <a:pt x="0" y="6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0" name="Freeform 16"/>
              <p:cNvSpPr/>
              <p:nvPr/>
            </p:nvSpPr>
            <p:spPr bwMode="auto">
              <a:xfrm>
                <a:off x="8385109" y="3101980"/>
                <a:ext cx="60326" cy="71438"/>
              </a:xfrm>
              <a:custGeom>
                <a:avLst/>
                <a:gdLst>
                  <a:gd name="T0" fmla="*/ 16 w 16"/>
                  <a:gd name="T1" fmla="*/ 0 h 19"/>
                  <a:gd name="T2" fmla="*/ 0 w 16"/>
                  <a:gd name="T3" fmla="*/ 19 h 19"/>
                  <a:gd name="T4" fmla="*/ 16 w 16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9">
                    <a:moveTo>
                      <a:pt x="16" y="0"/>
                    </a:moveTo>
                    <a:cubicBezTo>
                      <a:pt x="14" y="10"/>
                      <a:pt x="8" y="14"/>
                      <a:pt x="0" y="19"/>
                    </a:cubicBezTo>
                    <a:cubicBezTo>
                      <a:pt x="4" y="11"/>
                      <a:pt x="6" y="3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1" name="Freeform 17"/>
              <p:cNvSpPr/>
              <p:nvPr/>
            </p:nvSpPr>
            <p:spPr bwMode="auto">
              <a:xfrm>
                <a:off x="5211718" y="3975107"/>
                <a:ext cx="71437" cy="41276"/>
              </a:xfrm>
              <a:custGeom>
                <a:avLst/>
                <a:gdLst>
                  <a:gd name="T0" fmla="*/ 19 w 19"/>
                  <a:gd name="T1" fmla="*/ 11 h 11"/>
                  <a:gd name="T2" fmla="*/ 0 w 19"/>
                  <a:gd name="T3" fmla="*/ 1 h 11"/>
                  <a:gd name="T4" fmla="*/ 3 w 19"/>
                  <a:gd name="T5" fmla="*/ 0 h 11"/>
                  <a:gd name="T6" fmla="*/ 19 w 19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1">
                    <a:moveTo>
                      <a:pt x="19" y="11"/>
                    </a:moveTo>
                    <a:cubicBezTo>
                      <a:pt x="12" y="8"/>
                      <a:pt x="7" y="5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10" y="1"/>
                      <a:pt x="17" y="0"/>
                      <a:pt x="19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2" name="Freeform 18"/>
              <p:cNvSpPr/>
              <p:nvPr/>
            </p:nvSpPr>
            <p:spPr bwMode="auto">
              <a:xfrm>
                <a:off x="6751582" y="3944943"/>
                <a:ext cx="120648" cy="34924"/>
              </a:xfrm>
              <a:custGeom>
                <a:avLst/>
                <a:gdLst>
                  <a:gd name="T0" fmla="*/ 0 w 32"/>
                  <a:gd name="T1" fmla="*/ 9 h 9"/>
                  <a:gd name="T2" fmla="*/ 32 w 32"/>
                  <a:gd name="T3" fmla="*/ 4 h 9"/>
                  <a:gd name="T4" fmla="*/ 29 w 32"/>
                  <a:gd name="T5" fmla="*/ 5 h 9"/>
                  <a:gd name="T6" fmla="*/ 0 w 3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9">
                    <a:moveTo>
                      <a:pt x="0" y="9"/>
                    </a:moveTo>
                    <a:cubicBezTo>
                      <a:pt x="9" y="0"/>
                      <a:pt x="21" y="6"/>
                      <a:pt x="32" y="4"/>
                    </a:cubicBezTo>
                    <a:cubicBezTo>
                      <a:pt x="31" y="4"/>
                      <a:pt x="30" y="6"/>
                      <a:pt x="29" y="5"/>
                    </a:cubicBezTo>
                    <a:cubicBezTo>
                      <a:pt x="19" y="3"/>
                      <a:pt x="10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3" name="Freeform 19"/>
              <p:cNvSpPr/>
              <p:nvPr/>
            </p:nvSpPr>
            <p:spPr bwMode="auto">
              <a:xfrm>
                <a:off x="8258109" y="3595694"/>
                <a:ext cx="71437" cy="47625"/>
              </a:xfrm>
              <a:custGeom>
                <a:avLst/>
                <a:gdLst>
                  <a:gd name="T0" fmla="*/ 19 w 19"/>
                  <a:gd name="T1" fmla="*/ 1 h 13"/>
                  <a:gd name="T2" fmla="*/ 3 w 19"/>
                  <a:gd name="T3" fmla="*/ 13 h 13"/>
                  <a:gd name="T4" fmla="*/ 3 w 19"/>
                  <a:gd name="T5" fmla="*/ 5 h 13"/>
                  <a:gd name="T6" fmla="*/ 9 w 19"/>
                  <a:gd name="T7" fmla="*/ 3 h 13"/>
                  <a:gd name="T8" fmla="*/ 18 w 19"/>
                  <a:gd name="T9" fmla="*/ 0 h 13"/>
                  <a:gd name="T10" fmla="*/ 19 w 19"/>
                  <a:gd name="T1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3">
                    <a:moveTo>
                      <a:pt x="19" y="1"/>
                    </a:moveTo>
                    <a:cubicBezTo>
                      <a:pt x="14" y="5"/>
                      <a:pt x="8" y="9"/>
                      <a:pt x="3" y="13"/>
                    </a:cubicBezTo>
                    <a:cubicBezTo>
                      <a:pt x="0" y="12"/>
                      <a:pt x="0" y="8"/>
                      <a:pt x="3" y="5"/>
                    </a:cubicBezTo>
                    <a:cubicBezTo>
                      <a:pt x="4" y="4"/>
                      <a:pt x="7" y="3"/>
                      <a:pt x="9" y="3"/>
                    </a:cubicBezTo>
                    <a:cubicBezTo>
                      <a:pt x="12" y="2"/>
                      <a:pt x="15" y="1"/>
                      <a:pt x="18" y="0"/>
                    </a:cubicBezTo>
                    <a:cubicBezTo>
                      <a:pt x="18" y="0"/>
                      <a:pt x="19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4" name="Freeform 20"/>
              <p:cNvSpPr/>
              <p:nvPr/>
            </p:nvSpPr>
            <p:spPr bwMode="auto">
              <a:xfrm>
                <a:off x="7581839" y="3667131"/>
                <a:ext cx="52387" cy="41276"/>
              </a:xfrm>
              <a:custGeom>
                <a:avLst/>
                <a:gdLst>
                  <a:gd name="T0" fmla="*/ 14 w 14"/>
                  <a:gd name="T1" fmla="*/ 0 h 11"/>
                  <a:gd name="T2" fmla="*/ 8 w 14"/>
                  <a:gd name="T3" fmla="*/ 7 h 11"/>
                  <a:gd name="T4" fmla="*/ 1 w 14"/>
                  <a:gd name="T5" fmla="*/ 11 h 11"/>
                  <a:gd name="T6" fmla="*/ 0 w 14"/>
                  <a:gd name="T7" fmla="*/ 8 h 11"/>
                  <a:gd name="T8" fmla="*/ 4 w 14"/>
                  <a:gd name="T9" fmla="*/ 3 h 11"/>
                  <a:gd name="T10" fmla="*/ 14 w 14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1">
                    <a:moveTo>
                      <a:pt x="14" y="0"/>
                    </a:moveTo>
                    <a:cubicBezTo>
                      <a:pt x="12" y="3"/>
                      <a:pt x="10" y="5"/>
                      <a:pt x="8" y="7"/>
                    </a:cubicBezTo>
                    <a:cubicBezTo>
                      <a:pt x="7" y="10"/>
                      <a:pt x="5" y="11"/>
                      <a:pt x="1" y="11"/>
                    </a:cubicBezTo>
                    <a:cubicBezTo>
                      <a:pt x="1" y="10"/>
                      <a:pt x="0" y="9"/>
                      <a:pt x="0" y="8"/>
                    </a:cubicBezTo>
                    <a:cubicBezTo>
                      <a:pt x="1" y="6"/>
                      <a:pt x="2" y="4"/>
                      <a:pt x="4" y="3"/>
                    </a:cubicBezTo>
                    <a:cubicBezTo>
                      <a:pt x="7" y="1"/>
                      <a:pt x="10" y="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5" name="Freeform 21"/>
              <p:cNvSpPr/>
              <p:nvPr/>
            </p:nvSpPr>
            <p:spPr bwMode="auto">
              <a:xfrm>
                <a:off x="7986649" y="3297242"/>
                <a:ext cx="26988" cy="26989"/>
              </a:xfrm>
              <a:custGeom>
                <a:avLst/>
                <a:gdLst>
                  <a:gd name="T0" fmla="*/ 0 w 7"/>
                  <a:gd name="T1" fmla="*/ 3 h 7"/>
                  <a:gd name="T2" fmla="*/ 6 w 7"/>
                  <a:gd name="T3" fmla="*/ 0 h 7"/>
                  <a:gd name="T4" fmla="*/ 7 w 7"/>
                  <a:gd name="T5" fmla="*/ 1 h 7"/>
                  <a:gd name="T6" fmla="*/ 4 w 7"/>
                  <a:gd name="T7" fmla="*/ 7 h 7"/>
                  <a:gd name="T8" fmla="*/ 0 w 7"/>
                  <a:gd name="T9" fmla="*/ 5 h 7"/>
                  <a:gd name="T10" fmla="*/ 0 w 7"/>
                  <a:gd name="T1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0" y="3"/>
                    </a:moveTo>
                    <a:cubicBezTo>
                      <a:pt x="2" y="2"/>
                      <a:pt x="4" y="1"/>
                      <a:pt x="6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6" y="3"/>
                      <a:pt x="6" y="5"/>
                      <a:pt x="4" y="7"/>
                    </a:cubicBezTo>
                    <a:cubicBezTo>
                      <a:pt x="4" y="7"/>
                      <a:pt x="2" y="6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6" name="Freeform 22"/>
              <p:cNvSpPr/>
              <p:nvPr/>
            </p:nvSpPr>
            <p:spPr bwMode="auto">
              <a:xfrm>
                <a:off x="8542270" y="2830517"/>
                <a:ext cx="30164" cy="33338"/>
              </a:xfrm>
              <a:custGeom>
                <a:avLst/>
                <a:gdLst>
                  <a:gd name="T0" fmla="*/ 0 w 8"/>
                  <a:gd name="T1" fmla="*/ 9 h 9"/>
                  <a:gd name="T2" fmla="*/ 4 w 8"/>
                  <a:gd name="T3" fmla="*/ 2 h 9"/>
                  <a:gd name="T4" fmla="*/ 6 w 8"/>
                  <a:gd name="T5" fmla="*/ 0 h 9"/>
                  <a:gd name="T6" fmla="*/ 0 w 8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0" y="9"/>
                    </a:moveTo>
                    <a:cubicBezTo>
                      <a:pt x="2" y="7"/>
                      <a:pt x="3" y="5"/>
                      <a:pt x="4" y="2"/>
                    </a:cubicBezTo>
                    <a:cubicBezTo>
                      <a:pt x="5" y="1"/>
                      <a:pt x="5" y="1"/>
                      <a:pt x="6" y="0"/>
                    </a:cubicBezTo>
                    <a:cubicBezTo>
                      <a:pt x="8" y="4"/>
                      <a:pt x="6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7" name="Freeform 23"/>
              <p:cNvSpPr/>
              <p:nvPr/>
            </p:nvSpPr>
            <p:spPr bwMode="auto">
              <a:xfrm>
                <a:off x="8412094" y="3003553"/>
                <a:ext cx="30164" cy="30165"/>
              </a:xfrm>
              <a:custGeom>
                <a:avLst/>
                <a:gdLst>
                  <a:gd name="T0" fmla="*/ 8 w 8"/>
                  <a:gd name="T1" fmla="*/ 2 h 8"/>
                  <a:gd name="T2" fmla="*/ 2 w 8"/>
                  <a:gd name="T3" fmla="*/ 8 h 8"/>
                  <a:gd name="T4" fmla="*/ 0 w 8"/>
                  <a:gd name="T5" fmla="*/ 7 h 8"/>
                  <a:gd name="T6" fmla="*/ 6 w 8"/>
                  <a:gd name="T7" fmla="*/ 0 h 8"/>
                  <a:gd name="T8" fmla="*/ 8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2"/>
                    </a:moveTo>
                    <a:cubicBezTo>
                      <a:pt x="6" y="4"/>
                      <a:pt x="4" y="6"/>
                      <a:pt x="2" y="8"/>
                    </a:cubicBezTo>
                    <a:cubicBezTo>
                      <a:pt x="1" y="8"/>
                      <a:pt x="1" y="7"/>
                      <a:pt x="0" y="7"/>
                    </a:cubicBezTo>
                    <a:cubicBezTo>
                      <a:pt x="2" y="4"/>
                      <a:pt x="4" y="2"/>
                      <a:pt x="6" y="0"/>
                    </a:cubicBezTo>
                    <a:cubicBezTo>
                      <a:pt x="7" y="0"/>
                      <a:pt x="7" y="1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8" name="Freeform 24"/>
              <p:cNvSpPr/>
              <p:nvPr/>
            </p:nvSpPr>
            <p:spPr bwMode="auto">
              <a:xfrm>
                <a:off x="7450077" y="3733806"/>
                <a:ext cx="22226" cy="26989"/>
              </a:xfrm>
              <a:custGeom>
                <a:avLst/>
                <a:gdLst>
                  <a:gd name="T0" fmla="*/ 4 w 6"/>
                  <a:gd name="T1" fmla="*/ 0 h 7"/>
                  <a:gd name="T2" fmla="*/ 6 w 6"/>
                  <a:gd name="T3" fmla="*/ 6 h 7"/>
                  <a:gd name="T4" fmla="*/ 0 w 6"/>
                  <a:gd name="T5" fmla="*/ 7 h 7"/>
                  <a:gd name="T6" fmla="*/ 3 w 6"/>
                  <a:gd name="T7" fmla="*/ 0 h 7"/>
                  <a:gd name="T8" fmla="*/ 4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4" y="0"/>
                    </a:moveTo>
                    <a:cubicBezTo>
                      <a:pt x="5" y="2"/>
                      <a:pt x="5" y="4"/>
                      <a:pt x="6" y="6"/>
                    </a:cubicBezTo>
                    <a:cubicBezTo>
                      <a:pt x="4" y="6"/>
                      <a:pt x="2" y="6"/>
                      <a:pt x="0" y="7"/>
                    </a:cubicBezTo>
                    <a:cubicBezTo>
                      <a:pt x="1" y="4"/>
                      <a:pt x="2" y="2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79" name="Freeform 25"/>
              <p:cNvSpPr/>
              <p:nvPr/>
            </p:nvSpPr>
            <p:spPr bwMode="auto">
              <a:xfrm>
                <a:off x="6897632" y="3873505"/>
                <a:ext cx="30164" cy="23813"/>
              </a:xfrm>
              <a:custGeom>
                <a:avLst/>
                <a:gdLst>
                  <a:gd name="T0" fmla="*/ 0 w 8"/>
                  <a:gd name="T1" fmla="*/ 5 h 6"/>
                  <a:gd name="T2" fmla="*/ 4 w 8"/>
                  <a:gd name="T3" fmla="*/ 0 h 6"/>
                  <a:gd name="T4" fmla="*/ 8 w 8"/>
                  <a:gd name="T5" fmla="*/ 4 h 6"/>
                  <a:gd name="T6" fmla="*/ 0 w 8"/>
                  <a:gd name="T7" fmla="*/ 6 h 6"/>
                  <a:gd name="T8" fmla="*/ 0 w 8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5"/>
                    </a:moveTo>
                    <a:cubicBezTo>
                      <a:pt x="1" y="3"/>
                      <a:pt x="3" y="2"/>
                      <a:pt x="4" y="0"/>
                    </a:cubicBezTo>
                    <a:cubicBezTo>
                      <a:pt x="5" y="1"/>
                      <a:pt x="6" y="2"/>
                      <a:pt x="8" y="4"/>
                    </a:cubicBezTo>
                    <a:cubicBezTo>
                      <a:pt x="5" y="5"/>
                      <a:pt x="2" y="5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80" name="Freeform 26"/>
              <p:cNvSpPr/>
              <p:nvPr/>
            </p:nvSpPr>
            <p:spPr bwMode="auto">
              <a:xfrm>
                <a:off x="5286331" y="4114806"/>
                <a:ext cx="668334" cy="106365"/>
              </a:xfrm>
              <a:custGeom>
                <a:avLst/>
                <a:gdLst>
                  <a:gd name="T0" fmla="*/ 167 w 178"/>
                  <a:gd name="T1" fmla="*/ 7 h 28"/>
                  <a:gd name="T2" fmla="*/ 161 w 178"/>
                  <a:gd name="T3" fmla="*/ 14 h 28"/>
                  <a:gd name="T4" fmla="*/ 178 w 178"/>
                  <a:gd name="T5" fmla="*/ 13 h 28"/>
                  <a:gd name="T6" fmla="*/ 163 w 178"/>
                  <a:gd name="T7" fmla="*/ 21 h 28"/>
                  <a:gd name="T8" fmla="*/ 97 w 178"/>
                  <a:gd name="T9" fmla="*/ 20 h 28"/>
                  <a:gd name="T10" fmla="*/ 100 w 178"/>
                  <a:gd name="T11" fmla="*/ 27 h 28"/>
                  <a:gd name="T12" fmla="*/ 25 w 178"/>
                  <a:gd name="T13" fmla="*/ 19 h 28"/>
                  <a:gd name="T14" fmla="*/ 3 w 178"/>
                  <a:gd name="T15" fmla="*/ 7 h 28"/>
                  <a:gd name="T16" fmla="*/ 0 w 178"/>
                  <a:gd name="T17" fmla="*/ 3 h 28"/>
                  <a:gd name="T18" fmla="*/ 12 w 178"/>
                  <a:gd name="T19" fmla="*/ 0 h 28"/>
                  <a:gd name="T20" fmla="*/ 16 w 178"/>
                  <a:gd name="T21" fmla="*/ 1 h 28"/>
                  <a:gd name="T22" fmla="*/ 22 w 178"/>
                  <a:gd name="T23" fmla="*/ 4 h 28"/>
                  <a:gd name="T24" fmla="*/ 39 w 178"/>
                  <a:gd name="T25" fmla="*/ 2 h 28"/>
                  <a:gd name="T26" fmla="*/ 57 w 178"/>
                  <a:gd name="T27" fmla="*/ 5 h 28"/>
                  <a:gd name="T28" fmla="*/ 79 w 178"/>
                  <a:gd name="T29" fmla="*/ 4 h 28"/>
                  <a:gd name="T30" fmla="*/ 82 w 178"/>
                  <a:gd name="T31" fmla="*/ 4 h 28"/>
                  <a:gd name="T32" fmla="*/ 104 w 178"/>
                  <a:gd name="T33" fmla="*/ 10 h 28"/>
                  <a:gd name="T34" fmla="*/ 107 w 178"/>
                  <a:gd name="T35" fmla="*/ 12 h 28"/>
                  <a:gd name="T36" fmla="*/ 115 w 178"/>
                  <a:gd name="T37" fmla="*/ 14 h 28"/>
                  <a:gd name="T38" fmla="*/ 128 w 178"/>
                  <a:gd name="T39" fmla="*/ 16 h 28"/>
                  <a:gd name="T40" fmla="*/ 141 w 178"/>
                  <a:gd name="T41" fmla="*/ 15 h 28"/>
                  <a:gd name="T42" fmla="*/ 152 w 178"/>
                  <a:gd name="T43" fmla="*/ 8 h 28"/>
                  <a:gd name="T44" fmla="*/ 167 w 178"/>
                  <a:gd name="T4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8" h="28">
                    <a:moveTo>
                      <a:pt x="167" y="7"/>
                    </a:moveTo>
                    <a:cubicBezTo>
                      <a:pt x="165" y="9"/>
                      <a:pt x="163" y="11"/>
                      <a:pt x="161" y="14"/>
                    </a:cubicBezTo>
                    <a:cubicBezTo>
                      <a:pt x="167" y="19"/>
                      <a:pt x="172" y="10"/>
                      <a:pt x="178" y="13"/>
                    </a:cubicBezTo>
                    <a:cubicBezTo>
                      <a:pt x="173" y="17"/>
                      <a:pt x="170" y="21"/>
                      <a:pt x="163" y="21"/>
                    </a:cubicBezTo>
                    <a:cubicBezTo>
                      <a:pt x="141" y="20"/>
                      <a:pt x="119" y="20"/>
                      <a:pt x="97" y="20"/>
                    </a:cubicBezTo>
                    <a:cubicBezTo>
                      <a:pt x="98" y="22"/>
                      <a:pt x="99" y="24"/>
                      <a:pt x="100" y="27"/>
                    </a:cubicBezTo>
                    <a:cubicBezTo>
                      <a:pt x="75" y="26"/>
                      <a:pt x="49" y="28"/>
                      <a:pt x="25" y="19"/>
                    </a:cubicBezTo>
                    <a:cubicBezTo>
                      <a:pt x="17" y="16"/>
                      <a:pt x="10" y="11"/>
                      <a:pt x="3" y="7"/>
                    </a:cubicBezTo>
                    <a:cubicBezTo>
                      <a:pt x="2" y="6"/>
                      <a:pt x="1" y="5"/>
                      <a:pt x="0" y="3"/>
                    </a:cubicBezTo>
                    <a:cubicBezTo>
                      <a:pt x="4" y="2"/>
                      <a:pt x="8" y="1"/>
                      <a:pt x="12" y="0"/>
                    </a:cubicBezTo>
                    <a:cubicBezTo>
                      <a:pt x="13" y="0"/>
                      <a:pt x="16" y="0"/>
                      <a:pt x="16" y="1"/>
                    </a:cubicBezTo>
                    <a:cubicBezTo>
                      <a:pt x="17" y="5"/>
                      <a:pt x="20" y="4"/>
                      <a:pt x="22" y="4"/>
                    </a:cubicBezTo>
                    <a:cubicBezTo>
                      <a:pt x="28" y="3"/>
                      <a:pt x="33" y="2"/>
                      <a:pt x="39" y="2"/>
                    </a:cubicBezTo>
                    <a:cubicBezTo>
                      <a:pt x="45" y="3"/>
                      <a:pt x="51" y="3"/>
                      <a:pt x="57" y="5"/>
                    </a:cubicBezTo>
                    <a:cubicBezTo>
                      <a:pt x="65" y="7"/>
                      <a:pt x="72" y="10"/>
                      <a:pt x="79" y="4"/>
                    </a:cubicBezTo>
                    <a:cubicBezTo>
                      <a:pt x="79" y="3"/>
                      <a:pt x="81" y="4"/>
                      <a:pt x="82" y="4"/>
                    </a:cubicBezTo>
                    <a:cubicBezTo>
                      <a:pt x="89" y="7"/>
                      <a:pt x="96" y="10"/>
                      <a:pt x="104" y="10"/>
                    </a:cubicBezTo>
                    <a:cubicBezTo>
                      <a:pt x="105" y="10"/>
                      <a:pt x="106" y="11"/>
                      <a:pt x="107" y="12"/>
                    </a:cubicBezTo>
                    <a:cubicBezTo>
                      <a:pt x="109" y="15"/>
                      <a:pt x="111" y="16"/>
                      <a:pt x="115" y="14"/>
                    </a:cubicBezTo>
                    <a:cubicBezTo>
                      <a:pt x="119" y="13"/>
                      <a:pt x="123" y="13"/>
                      <a:pt x="128" y="16"/>
                    </a:cubicBezTo>
                    <a:cubicBezTo>
                      <a:pt x="132" y="19"/>
                      <a:pt x="137" y="18"/>
                      <a:pt x="141" y="15"/>
                    </a:cubicBezTo>
                    <a:cubicBezTo>
                      <a:pt x="145" y="13"/>
                      <a:pt x="148" y="10"/>
                      <a:pt x="152" y="8"/>
                    </a:cubicBezTo>
                    <a:cubicBezTo>
                      <a:pt x="157" y="5"/>
                      <a:pt x="161" y="4"/>
                      <a:pt x="167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81" name="Freeform 27"/>
              <p:cNvSpPr/>
              <p:nvPr/>
            </p:nvSpPr>
            <p:spPr bwMode="auto">
              <a:xfrm>
                <a:off x="6919861" y="4029081"/>
                <a:ext cx="98425" cy="41276"/>
              </a:xfrm>
              <a:custGeom>
                <a:avLst/>
                <a:gdLst>
                  <a:gd name="T0" fmla="*/ 2 w 26"/>
                  <a:gd name="T1" fmla="*/ 11 h 11"/>
                  <a:gd name="T2" fmla="*/ 5 w 26"/>
                  <a:gd name="T3" fmla="*/ 5 h 11"/>
                  <a:gd name="T4" fmla="*/ 26 w 26"/>
                  <a:gd name="T5" fmla="*/ 0 h 11"/>
                  <a:gd name="T6" fmla="*/ 2 w 26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11">
                    <a:moveTo>
                      <a:pt x="2" y="11"/>
                    </a:moveTo>
                    <a:cubicBezTo>
                      <a:pt x="0" y="8"/>
                      <a:pt x="1" y="6"/>
                      <a:pt x="5" y="5"/>
                    </a:cubicBezTo>
                    <a:cubicBezTo>
                      <a:pt x="12" y="3"/>
                      <a:pt x="19" y="2"/>
                      <a:pt x="26" y="0"/>
                    </a:cubicBezTo>
                    <a:cubicBezTo>
                      <a:pt x="19" y="6"/>
                      <a:pt x="11" y="10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82" name="Freeform 28"/>
              <p:cNvSpPr/>
              <p:nvPr/>
            </p:nvSpPr>
            <p:spPr bwMode="auto">
              <a:xfrm>
                <a:off x="8456561" y="3327403"/>
                <a:ext cx="33337" cy="30165"/>
              </a:xfrm>
              <a:custGeom>
                <a:avLst/>
                <a:gdLst>
                  <a:gd name="T0" fmla="*/ 0 w 9"/>
                  <a:gd name="T1" fmla="*/ 8 h 8"/>
                  <a:gd name="T2" fmla="*/ 7 w 9"/>
                  <a:gd name="T3" fmla="*/ 0 h 8"/>
                  <a:gd name="T4" fmla="*/ 9 w 9"/>
                  <a:gd name="T5" fmla="*/ 1 h 8"/>
                  <a:gd name="T6" fmla="*/ 8 w 9"/>
                  <a:gd name="T7" fmla="*/ 3 h 8"/>
                  <a:gd name="T8" fmla="*/ 0 w 9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0" y="8"/>
                    </a:moveTo>
                    <a:cubicBezTo>
                      <a:pt x="0" y="4"/>
                      <a:pt x="4" y="0"/>
                      <a:pt x="7" y="0"/>
                    </a:cubicBezTo>
                    <a:cubicBezTo>
                      <a:pt x="7" y="0"/>
                      <a:pt x="8" y="0"/>
                      <a:pt x="9" y="1"/>
                    </a:cubicBezTo>
                    <a:cubicBezTo>
                      <a:pt x="9" y="1"/>
                      <a:pt x="9" y="3"/>
                      <a:pt x="8" y="3"/>
                    </a:cubicBezTo>
                    <a:cubicBezTo>
                      <a:pt x="6" y="5"/>
                      <a:pt x="3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83" name="Freeform 29"/>
              <p:cNvSpPr/>
              <p:nvPr/>
            </p:nvSpPr>
            <p:spPr bwMode="auto">
              <a:xfrm>
                <a:off x="8693150" y="2901951"/>
                <a:ext cx="71437" cy="82549"/>
              </a:xfrm>
              <a:custGeom>
                <a:avLst/>
                <a:gdLst>
                  <a:gd name="T0" fmla="*/ 0 w 19"/>
                  <a:gd name="T1" fmla="*/ 21 h 22"/>
                  <a:gd name="T2" fmla="*/ 19 w 19"/>
                  <a:gd name="T3" fmla="*/ 0 h 22"/>
                  <a:gd name="T4" fmla="*/ 1 w 19"/>
                  <a:gd name="T5" fmla="*/ 22 h 22"/>
                  <a:gd name="T6" fmla="*/ 0 w 19"/>
                  <a:gd name="T7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2">
                    <a:moveTo>
                      <a:pt x="0" y="21"/>
                    </a:moveTo>
                    <a:cubicBezTo>
                      <a:pt x="4" y="12"/>
                      <a:pt x="9" y="3"/>
                      <a:pt x="19" y="0"/>
                    </a:cubicBezTo>
                    <a:cubicBezTo>
                      <a:pt x="13" y="7"/>
                      <a:pt x="7" y="14"/>
                      <a:pt x="1" y="22"/>
                    </a:cubicBezTo>
                    <a:cubicBezTo>
                      <a:pt x="1" y="21"/>
                      <a:pt x="0" y="21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2435225" y="3001645"/>
            <a:ext cx="1259840" cy="2606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none" rtlCol="0">
            <a:spAutoFit/>
          </a:bodyPr>
          <a:lstStyle/>
          <a:p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中国诗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100695" y="2999105"/>
            <a:ext cx="1259840" cy="260604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eaVert" wrap="none" rtlCol="0">
            <a:spAutoFit/>
          </a:bodyPr>
          <a:lstStyle/>
          <a:p>
            <a:r>
              <a:rPr lang="zh-CN" altLang="en-US" sz="6600">
                <a:latin typeface="微软雅黑" panose="020B0503020204020204" pitchFamily="34" charset="-122"/>
                <a:ea typeface="微软雅黑" panose="020B0503020204020204" pitchFamily="34" charset="-122"/>
              </a:rPr>
              <a:t>西洋诗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735138" y="41593"/>
            <a:ext cx="108585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叁</a:t>
            </a:r>
            <a:endParaRPr lang="zh-CN" altLang="en-US" sz="8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54375" y="1487805"/>
            <a:ext cx="8477885" cy="1316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/>
              <a:t>朗读文章第8段，划出结论型语句，体会作者的写作意图。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92"/>
          <a:stretch>
            <a:fillRect/>
          </a:stretch>
        </p:blipFill>
        <p:spPr>
          <a:xfrm>
            <a:off x="0" y="-3176"/>
            <a:ext cx="12192000" cy="6865258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238250" y="198755"/>
            <a:ext cx="4764405" cy="1070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sz="6000" b="1" dirty="0">
                <a:latin typeface="微软雅黑" panose="020B0503020204020204" pitchFamily="34" charset="-122"/>
                <a:ea typeface="微软雅黑" panose="020B0503020204020204" pitchFamily="34" charset="-122"/>
                <a:cs typeface="叶根友毛笔行书2.0版"/>
              </a:rPr>
              <a:t>关于作者：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31297" b="28895"/>
          <a:stretch>
            <a:fillRect/>
          </a:stretch>
        </p:blipFill>
        <p:spPr>
          <a:xfrm flipV="1">
            <a:off x="150894" y="198844"/>
            <a:ext cx="1087275" cy="91592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4340" name="矩形 14339"/>
          <p:cNvSpPr/>
          <p:nvPr/>
        </p:nvSpPr>
        <p:spPr>
          <a:xfrm>
            <a:off x="97790" y="1114425"/>
            <a:ext cx="12094210" cy="54559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lvl="0" indent="187325"/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      被学界称为“二十世纪人类最智慧的头颅”、“文化昆仑”的钱钟书，不仅精通英文、法文、德文、意大利文及拉丁文、西班牙文，而且对中西方古典的和现代的文学、哲学、心理学以至各种新兴的人文学科，能够像魔术师一般，把种种本不亲和甚至相互排斥的东西，不落痕迹、天衣无缝地融和在一起。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</a:p>
          <a:p>
            <a:pPr lvl="0" indent="187325"/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长篇小说</a:t>
            </a: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围城</a:t>
            </a: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散文集</a:t>
            </a: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写在人生边上</a:t>
            </a:r>
            <a:r>
              <a:rPr lang="en-US" altLang="zh-CN" sz="44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zh-CN" altLang="en-US" sz="6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4"/>
          <a:stretch>
            <a:fillRect/>
          </a:stretch>
        </p:blipFill>
        <p:spPr bwMode="auto">
          <a:xfrm>
            <a:off x="10583210" y="5346188"/>
            <a:ext cx="1608793" cy="131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92"/>
          <a:stretch>
            <a:fillRect/>
          </a:stretch>
        </p:blipFill>
        <p:spPr>
          <a:xfrm>
            <a:off x="0" y="4690"/>
            <a:ext cx="12192000" cy="68652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858" y="41593"/>
            <a:ext cx="2224087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664585" y="299085"/>
            <a:ext cx="661035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含英咀华品佳句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r="31297" b="28895"/>
          <a:stretch>
            <a:fillRect/>
          </a:stretch>
        </p:blipFill>
        <p:spPr>
          <a:xfrm flipV="1">
            <a:off x="150894" y="198844"/>
            <a:ext cx="1087275" cy="91592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图片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4"/>
          <a:stretch>
            <a:fillRect/>
          </a:stretch>
        </p:blipFill>
        <p:spPr bwMode="auto">
          <a:xfrm>
            <a:off x="10583210" y="5254748"/>
            <a:ext cx="1608793" cy="131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755458" y="41593"/>
            <a:ext cx="1085850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71345" y="2497455"/>
            <a:ext cx="844994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400"/>
              <a:t>再读文章，找出你最喜欢的一个比喻句，讨论赏析。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92"/>
          <a:stretch>
            <a:fillRect/>
          </a:stretch>
        </p:blipFill>
        <p:spPr>
          <a:xfrm>
            <a:off x="0" y="-1"/>
            <a:ext cx="12192000" cy="68652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31297" b="28895"/>
          <a:stretch>
            <a:fillRect/>
          </a:stretch>
        </p:blipFill>
        <p:spPr>
          <a:xfrm flipV="1">
            <a:off x="150894" y="198844"/>
            <a:ext cx="1087275" cy="91592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8" name="矩形 17"/>
          <p:cNvSpPr/>
          <p:nvPr/>
        </p:nvSpPr>
        <p:spPr>
          <a:xfrm>
            <a:off x="1276985" y="62230"/>
            <a:ext cx="3114040" cy="101409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    结：</a:t>
            </a:r>
          </a:p>
        </p:txBody>
      </p:sp>
      <p:sp>
        <p:nvSpPr>
          <p:cNvPr id="10" name="矩形 9"/>
          <p:cNvSpPr/>
          <p:nvPr/>
        </p:nvSpPr>
        <p:spPr>
          <a:xfrm>
            <a:off x="2289810" y="1188720"/>
            <a:ext cx="6240145" cy="44805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理解一个观点</a:t>
            </a:r>
          </a:p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提升一种境界</a:t>
            </a:r>
          </a:p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结识一位大师</a:t>
            </a:r>
          </a:p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仰望一种高度</a:t>
            </a:r>
          </a:p>
        </p:txBody>
      </p:sp>
      <p:pic>
        <p:nvPicPr>
          <p:cNvPr id="5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0"/>
          <a:stretch>
            <a:fillRect/>
          </a:stretch>
        </p:blipFill>
        <p:spPr bwMode="auto">
          <a:xfrm>
            <a:off x="7347312" y="-310"/>
            <a:ext cx="4454071" cy="68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4"/>
          <a:stretch>
            <a:fillRect/>
          </a:stretch>
        </p:blipFill>
        <p:spPr bwMode="auto">
          <a:xfrm>
            <a:off x="8770285" y="5151243"/>
            <a:ext cx="1608793" cy="131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192"/>
          <a:stretch>
            <a:fillRect/>
          </a:stretch>
        </p:blipFill>
        <p:spPr>
          <a:xfrm>
            <a:off x="0" y="-1"/>
            <a:ext cx="12192000" cy="68652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31297" b="28895"/>
          <a:stretch>
            <a:fillRect/>
          </a:stretch>
        </p:blipFill>
        <p:spPr>
          <a:xfrm flipV="1">
            <a:off x="150894" y="198844"/>
            <a:ext cx="1087275" cy="91592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文本框 4"/>
          <p:cNvSpPr txBox="1"/>
          <p:nvPr/>
        </p:nvSpPr>
        <p:spPr>
          <a:xfrm>
            <a:off x="0" y="1114425"/>
            <a:ext cx="3627120" cy="545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/>
              <a:t>游子吟</a:t>
            </a:r>
          </a:p>
          <a:p>
            <a:pPr algn="ctr"/>
            <a:r>
              <a:rPr lang="zh-CN" altLang="en-US" sz="4400"/>
              <a:t>◎孟郊</a:t>
            </a:r>
          </a:p>
          <a:p>
            <a:r>
              <a:rPr lang="zh-CN" altLang="en-US" sz="4400"/>
              <a:t>慈母手中线，</a:t>
            </a:r>
          </a:p>
          <a:p>
            <a:r>
              <a:rPr lang="zh-CN" altLang="en-US" sz="4400"/>
              <a:t>游子身上衣。</a:t>
            </a:r>
          </a:p>
          <a:p>
            <a:r>
              <a:rPr lang="zh-CN" altLang="en-US" sz="4400"/>
              <a:t>临行密密缝，</a:t>
            </a:r>
          </a:p>
          <a:p>
            <a:r>
              <a:rPr lang="zh-CN" altLang="en-US" sz="4400"/>
              <a:t>意恐迟迟归。</a:t>
            </a:r>
          </a:p>
          <a:p>
            <a:r>
              <a:rPr lang="zh-CN" altLang="en-US" sz="4400"/>
              <a:t>谁言寸草心，</a:t>
            </a:r>
          </a:p>
          <a:p>
            <a:r>
              <a:rPr lang="zh-CN" altLang="en-US" sz="4400"/>
              <a:t>报得三春晖。</a:t>
            </a:r>
          </a:p>
        </p:txBody>
      </p:sp>
      <p:sp>
        <p:nvSpPr>
          <p:cNvPr id="32" name="矩形 31"/>
          <p:cNvSpPr/>
          <p:nvPr/>
        </p:nvSpPr>
        <p:spPr>
          <a:xfrm>
            <a:off x="1276985" y="62230"/>
            <a:ext cx="10793730" cy="13779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作    业：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比较两首诗内容和形式上的异同，写一篇鉴赏小短文。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47370" y="742950"/>
            <a:ext cx="5409565" cy="6254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400"/>
              <a:t>       </a:t>
            </a:r>
            <a:r>
              <a:rPr lang="zh-CN" altLang="en-US" sz="4400"/>
              <a:t>仿      佛</a:t>
            </a:r>
          </a:p>
          <a:p>
            <a:pPr algn="l"/>
            <a:r>
              <a:rPr lang="zh-CN" altLang="en-US" sz="3600"/>
              <a:t>　　            ◎泰戈尔</a:t>
            </a:r>
          </a:p>
          <a:p>
            <a:pPr algn="l"/>
            <a:r>
              <a:rPr lang="zh-CN" altLang="en-US" sz="3600"/>
              <a:t>我不记得我的母亲，</a:t>
            </a:r>
          </a:p>
          <a:p>
            <a:pPr algn="l"/>
            <a:r>
              <a:rPr lang="zh-CN" altLang="en-US" sz="3600"/>
              <a:t>只是在游戏中间</a:t>
            </a:r>
          </a:p>
          <a:p>
            <a:pPr algn="l"/>
            <a:r>
              <a:rPr lang="zh-CN" altLang="en-US" sz="3600"/>
              <a:t>有时仿佛有一段歌调</a:t>
            </a:r>
          </a:p>
          <a:p>
            <a:pPr algn="l"/>
            <a:r>
              <a:rPr lang="zh-CN" altLang="en-US" sz="3600"/>
              <a:t>在我玩具上回旋，</a:t>
            </a:r>
          </a:p>
          <a:p>
            <a:pPr algn="l"/>
            <a:r>
              <a:rPr lang="zh-CN" altLang="en-US" sz="3600"/>
              <a:t>是她在晃动我的摇篮时</a:t>
            </a:r>
          </a:p>
          <a:p>
            <a:pPr algn="l"/>
            <a:r>
              <a:rPr lang="zh-CN" altLang="en-US" sz="3600"/>
              <a:t>所哼的那些歌调。</a:t>
            </a:r>
          </a:p>
          <a:p>
            <a:pPr algn="l"/>
            <a:r>
              <a:rPr lang="zh-CN" altLang="en-US" sz="3600"/>
              <a:t>　　</a:t>
            </a:r>
          </a:p>
          <a:p>
            <a:pPr algn="l"/>
            <a:r>
              <a:rPr lang="zh-CN" altLang="en-US" sz="3600"/>
              <a:t>我不记得我的母亲，</a:t>
            </a:r>
          </a:p>
          <a:p>
            <a:pPr algn="l"/>
            <a:r>
              <a:rPr lang="zh-CN" altLang="en-US" sz="3600"/>
              <a:t>但是在初秋的早晨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111240" y="1419225"/>
            <a:ext cx="5960110" cy="557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合欢花香在空气中浮动，</a:t>
            </a:r>
          </a:p>
          <a:p>
            <a:r>
              <a:rPr lang="zh-CN" altLang="en-US" sz="3600"/>
              <a:t>庙殿里晨祷的馨香</a:t>
            </a:r>
          </a:p>
          <a:p>
            <a:r>
              <a:rPr lang="zh-CN" altLang="en-US" sz="3600"/>
              <a:t>仿佛向我吹来母亲的气息。</a:t>
            </a:r>
          </a:p>
          <a:p>
            <a:endParaRPr lang="zh-CN" altLang="en-US" sz="3600"/>
          </a:p>
          <a:p>
            <a:r>
              <a:rPr lang="zh-CN" altLang="en-US" sz="3600"/>
              <a:t>我不记得我的母亲，</a:t>
            </a:r>
          </a:p>
          <a:p>
            <a:r>
              <a:rPr lang="zh-CN" altLang="en-US" sz="3600"/>
              <a:t>只是当我从卧室的窗里</a:t>
            </a:r>
          </a:p>
          <a:p>
            <a:r>
              <a:rPr lang="zh-CN" altLang="en-US" sz="3600"/>
              <a:t>外望悠远的蓝天，</a:t>
            </a:r>
          </a:p>
          <a:p>
            <a:r>
              <a:rPr lang="zh-CN" altLang="en-US" sz="3600"/>
              <a:t>我仿佛觉得</a:t>
            </a:r>
          </a:p>
          <a:p>
            <a:r>
              <a:rPr lang="zh-CN" altLang="en-US" sz="3600"/>
              <a:t>母亲凝住我脸上的眼光</a:t>
            </a:r>
          </a:p>
          <a:p>
            <a:r>
              <a:rPr lang="zh-CN" altLang="en-US" sz="3600"/>
              <a:t>布满了整个天空。</a:t>
            </a:r>
          </a:p>
        </p:txBody>
      </p:sp>
      <p:pic>
        <p:nvPicPr>
          <p:cNvPr id="10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4"/>
          <a:stretch>
            <a:fillRect/>
          </a:stretch>
        </p:blipFill>
        <p:spPr bwMode="auto">
          <a:xfrm>
            <a:off x="10583210" y="5087108"/>
            <a:ext cx="1608793" cy="1311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3" grpId="0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522</Words>
  <Application>Microsoft Office PowerPoint</Application>
  <PresentationFormat>自定义</PresentationFormat>
  <Paragraphs>77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66</cp:revision>
  <dcterms:created xsi:type="dcterms:W3CDTF">2016-09-02T01:48:00Z</dcterms:created>
  <dcterms:modified xsi:type="dcterms:W3CDTF">2017-01-18T07:26:30Z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