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59" r:id="rId3"/>
  </p:sldMasterIdLst>
  <p:notesMasterIdLst>
    <p:notesMasterId r:id="rId4"/>
  </p:notesMasterIdLst>
  <p:sldIdLst>
    <p:sldId id="452" r:id="rId5"/>
    <p:sldId id="453" r:id="rId6"/>
    <p:sldId id="426" r:id="rId7"/>
    <p:sldId id="454" r:id="rId8"/>
    <p:sldId id="491" r:id="rId9"/>
    <p:sldId id="524" r:id="rId10"/>
    <p:sldId id="518" r:id="rId11"/>
    <p:sldId id="523" r:id="rId12"/>
    <p:sldId id="525" r:id="rId13"/>
    <p:sldId id="526" r:id="rId14"/>
    <p:sldId id="519" r:id="rId15"/>
    <p:sldId id="520" r:id="rId16"/>
    <p:sldId id="527" r:id="rId17"/>
    <p:sldId id="528" r:id="rId18"/>
    <p:sldId id="529" r:id="rId19"/>
    <p:sldId id="531" r:id="rId20"/>
    <p:sldId id="532" r:id="rId21"/>
    <p:sldId id="536" r:id="rId22"/>
    <p:sldId id="537" r:id="rId23"/>
    <p:sldId id="538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68" y="-96"/>
      </p:cViewPr>
      <p:guideLst>
        <p:guide orient="horz" pos="2175"/>
        <p:guide pos="383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tags" Target="tags/tag200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6.xml" /><Relationship Id="rId11" Type="http://schemas.openxmlformats.org/officeDocument/2006/relationships/slideMaster" Target="../slideMasters/slideMaster1.xml" /><Relationship Id="rId2" Type="http://schemas.microsoft.com/office/2007/relationships/hdphoto" Target="../media/image2.wdp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image" Target="../media/image3.jpeg" /><Relationship Id="rId7" Type="http://schemas.openxmlformats.org/officeDocument/2006/relationships/tags" Target="../tags/tag4.xml" /><Relationship Id="rId8" Type="http://schemas.openxmlformats.org/officeDocument/2006/relationships/image" Target="../media/image4.png" /><Relationship Id="rId9" Type="http://schemas.openxmlformats.org/officeDocument/2006/relationships/tags" Target="../tags/tag5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10" Type="http://schemas.openxmlformats.org/officeDocument/2006/relationships/tags" Target="../tags/tag21.xml" /><Relationship Id="rId11" Type="http://schemas.openxmlformats.org/officeDocument/2006/relationships/tags" Target="../tags/tag22.xml" /><Relationship Id="rId12" Type="http://schemas.openxmlformats.org/officeDocument/2006/relationships/tags" Target="../tags/tag23.xml" /><Relationship Id="rId13" Type="http://schemas.openxmlformats.org/officeDocument/2006/relationships/tags" Target="../tags/tag24.xml" /><Relationship Id="rId14" Type="http://schemas.openxmlformats.org/officeDocument/2006/relationships/tags" Target="../tags/tag25.xml" /><Relationship Id="rId15" Type="http://schemas.openxmlformats.org/officeDocument/2006/relationships/tags" Target="../tags/tag26.xml" /><Relationship Id="rId16" Type="http://schemas.openxmlformats.org/officeDocument/2006/relationships/tags" Target="../tags/tag27.xml" /><Relationship Id="rId17" Type="http://schemas.openxmlformats.org/officeDocument/2006/relationships/tags" Target="../tags/tag28.xml" /><Relationship Id="rId18" Type="http://schemas.openxmlformats.org/officeDocument/2006/relationships/tags" Target="../tags/tag29.xml" /><Relationship Id="rId19" Type="http://schemas.openxmlformats.org/officeDocument/2006/relationships/tags" Target="../tags/tag30.xml" /><Relationship Id="rId2" Type="http://schemas.openxmlformats.org/officeDocument/2006/relationships/image" Target="../media/image1.png" /><Relationship Id="rId20" Type="http://schemas.openxmlformats.org/officeDocument/2006/relationships/tags" Target="../tags/tag31.xml" /><Relationship Id="rId21" Type="http://schemas.openxmlformats.org/officeDocument/2006/relationships/tags" Target="../tags/tag32.xml" /><Relationship Id="rId22" Type="http://schemas.openxmlformats.org/officeDocument/2006/relationships/tags" Target="../tags/tag33.xml" /><Relationship Id="rId23" Type="http://schemas.openxmlformats.org/officeDocument/2006/relationships/tags" Target="../tags/tag34.xml" /><Relationship Id="rId24" Type="http://schemas.openxmlformats.org/officeDocument/2006/relationships/tags" Target="../tags/tag35.xml" /><Relationship Id="rId25" Type="http://schemas.openxmlformats.org/officeDocument/2006/relationships/tags" Target="../tags/tag36.xml" /><Relationship Id="rId26" Type="http://schemas.openxmlformats.org/officeDocument/2006/relationships/slideMaster" Target="../slideMasters/slideMaster2.xml" /><Relationship Id="rId3" Type="http://schemas.microsoft.com/office/2007/relationships/hdphoto" Target="../media/image2.wdp" /><Relationship Id="rId4" Type="http://schemas.openxmlformats.org/officeDocument/2006/relationships/tags" Target="../tags/tag17.xml" /><Relationship Id="rId5" Type="http://schemas.openxmlformats.org/officeDocument/2006/relationships/image" Target="../media/image11.jpeg" /><Relationship Id="rId6" Type="http://schemas.openxmlformats.org/officeDocument/2006/relationships/tags" Target="../tags/tag18.xml" /><Relationship Id="rId7" Type="http://schemas.openxmlformats.org/officeDocument/2006/relationships/image" Target="../media/image4.png" /><Relationship Id="rId8" Type="http://schemas.openxmlformats.org/officeDocument/2006/relationships/tags" Target="../tags/tag19.xml" /><Relationship Id="rId9" Type="http://schemas.openxmlformats.org/officeDocument/2006/relationships/tags" Target="../tags/tag20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10" Type="http://schemas.openxmlformats.org/officeDocument/2006/relationships/tags" Target="../tags/tag46.xml" /><Relationship Id="rId11" Type="http://schemas.openxmlformats.org/officeDocument/2006/relationships/image" Target="../media/image10.png" /><Relationship Id="rId12" Type="http://schemas.openxmlformats.org/officeDocument/2006/relationships/tags" Target="../tags/tag47.xml" /><Relationship Id="rId13" Type="http://schemas.openxmlformats.org/officeDocument/2006/relationships/tags" Target="../tags/tag48.xml" /><Relationship Id="rId14" Type="http://schemas.openxmlformats.org/officeDocument/2006/relationships/tags" Target="../tags/tag49.xml" /><Relationship Id="rId15" Type="http://schemas.openxmlformats.org/officeDocument/2006/relationships/tags" Target="../tags/tag50.xml" /><Relationship Id="rId16" Type="http://schemas.openxmlformats.org/officeDocument/2006/relationships/tags" Target="../tags/tag51.xml" /><Relationship Id="rId17" Type="http://schemas.openxmlformats.org/officeDocument/2006/relationships/tags" Target="../tags/tag52.xml" /><Relationship Id="rId18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43.xml" /><Relationship Id="rId4" Type="http://schemas.openxmlformats.org/officeDocument/2006/relationships/image" Target="../media/image5.png" /><Relationship Id="rId5" Type="http://schemas.openxmlformats.org/officeDocument/2006/relationships/tags" Target="../tags/tag44.xml" /><Relationship Id="rId6" Type="http://schemas.openxmlformats.org/officeDocument/2006/relationships/image" Target="../media/image7.png" /><Relationship Id="rId7" Type="http://schemas.openxmlformats.org/officeDocument/2006/relationships/tags" Target="../tags/tag45.xml" /><Relationship Id="rId8" Type="http://schemas.openxmlformats.org/officeDocument/2006/relationships/image" Target="../media/image8.png" /><Relationship Id="rId9" Type="http://schemas.microsoft.com/office/2007/relationships/hdphoto" Target="../media/image9.wdp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10" Type="http://schemas.openxmlformats.org/officeDocument/2006/relationships/tags" Target="../tags/tag95.xml" /><Relationship Id="rId11" Type="http://schemas.openxmlformats.org/officeDocument/2006/relationships/tags" Target="../tags/tag96.xml" /><Relationship Id="rId12" Type="http://schemas.openxmlformats.org/officeDocument/2006/relationships/tags" Target="../tags/tag97.xml" /><Relationship Id="rId13" Type="http://schemas.openxmlformats.org/officeDocument/2006/relationships/tags" Target="../tags/tag98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image" Target="../media/image1.png" /><Relationship Id="rId5" Type="http://schemas.microsoft.com/office/2007/relationships/hdphoto" Target="../media/image2.wdp" /><Relationship Id="rId6" Type="http://schemas.openxmlformats.org/officeDocument/2006/relationships/tags" Target="../tags/tag92.xml" /><Relationship Id="rId7" Type="http://schemas.openxmlformats.org/officeDocument/2006/relationships/image" Target="../media/image11.jpeg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tags" Target="../tags/tag11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105.xml" /><Relationship Id="rId4" Type="http://schemas.openxmlformats.org/officeDocument/2006/relationships/image" Target="../media/image14.png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2.png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png" /><Relationship Id="rId10" Type="http://schemas.openxmlformats.org/officeDocument/2006/relationships/tags" Target="../tags/tag143.xml" /><Relationship Id="rId11" Type="http://schemas.openxmlformats.org/officeDocument/2006/relationships/tags" Target="../tags/tag144.xml" /><Relationship Id="rId12" Type="http://schemas.openxmlformats.org/officeDocument/2006/relationships/tags" Target="../tags/tag145.xml" /><Relationship Id="rId13" Type="http://schemas.openxmlformats.org/officeDocument/2006/relationships/tags" Target="../tags/tag146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36.xml" /><Relationship Id="rId3" Type="http://schemas.openxmlformats.org/officeDocument/2006/relationships/image" Target="../media/image13.png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tags" Target="../tags/tag141.xml" /><Relationship Id="rId9" Type="http://schemas.openxmlformats.org/officeDocument/2006/relationships/tags" Target="../tags/tag14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10" Type="http://schemas.openxmlformats.org/officeDocument/2006/relationships/tags" Target="../tags/tag154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0.png" /><Relationship Id="rId3" Type="http://schemas.openxmlformats.org/officeDocument/2006/relationships/tags" Target="../tags/tag148.xml" /><Relationship Id="rId4" Type="http://schemas.openxmlformats.org/officeDocument/2006/relationships/image" Target="../media/image15.png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tags" Target="../tags/tag15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7.xml" /><Relationship Id="rId3" Type="http://schemas.openxmlformats.org/officeDocument/2006/relationships/image" Target="../media/image6.png" /><Relationship Id="rId4" Type="http://schemas.openxmlformats.org/officeDocument/2006/relationships/tags" Target="../tags/tag8.xml" /><Relationship Id="rId5" Type="http://schemas.openxmlformats.org/officeDocument/2006/relationships/image" Target="../media/image7.png" /><Relationship Id="rId6" Type="http://schemas.openxmlformats.org/officeDocument/2006/relationships/tags" Target="../tags/tag9.xml" /><Relationship Id="rId7" Type="http://schemas.openxmlformats.org/officeDocument/2006/relationships/image" Target="../media/image8.png" /><Relationship Id="rId8" Type="http://schemas.microsoft.com/office/2007/relationships/hdphoto" Target="../media/image9.wdp" /><Relationship Id="rId9" Type="http://schemas.openxmlformats.org/officeDocument/2006/relationships/image" Target="../media/image10.png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microsoft.com/office/2007/relationships/hdphoto" Target="../media/image2.wdp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image" Target="../media/image3.jpeg" /><Relationship Id="rId7" Type="http://schemas.openxmlformats.org/officeDocument/2006/relationships/tags" Target="../tags/tag13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microsoft.com/office/2007/relationships/hdphoto" Target="../media/image9.wdp" /><Relationship Id="rId3" Type="http://schemas.openxmlformats.org/officeDocument/2006/relationships/image" Target="../media/image10.png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7399" t="4473" b="259"/>
          <a:stretch>
            <a:fillRect/>
          </a:stretch>
        </p:blipFill>
        <p:spPr>
          <a:xfrm>
            <a:off x="1126422" y="1294191"/>
            <a:ext cx="2769551" cy="4872915"/>
          </a:xfrm>
          <a:custGeom>
            <a:gdLst>
              <a:gd name="connsiteX0" fmla="*/ 1206994 w 2769551"/>
              <a:gd name="connsiteY0" fmla="*/ 0 h 4872915"/>
              <a:gd name="connsiteX1" fmla="*/ 1525046 w 2769551"/>
              <a:gd name="connsiteY1" fmla="*/ 53009 h 4872915"/>
              <a:gd name="connsiteX2" fmla="*/ 1710577 w 2769551"/>
              <a:gd name="connsiteY2" fmla="*/ 132522 h 4872915"/>
              <a:gd name="connsiteX3" fmla="*/ 1750333 w 2769551"/>
              <a:gd name="connsiteY3" fmla="*/ 318052 h 4872915"/>
              <a:gd name="connsiteX4" fmla="*/ 1763585 w 2769551"/>
              <a:gd name="connsiteY4" fmla="*/ 530087 h 4872915"/>
              <a:gd name="connsiteX5" fmla="*/ 1790090 w 2769551"/>
              <a:gd name="connsiteY5" fmla="*/ 569843 h 4872915"/>
              <a:gd name="connsiteX6" fmla="*/ 1790090 w 2769551"/>
              <a:gd name="connsiteY6" fmla="*/ 702365 h 4872915"/>
              <a:gd name="connsiteX7" fmla="*/ 1909359 w 2769551"/>
              <a:gd name="connsiteY7" fmla="*/ 834887 h 4872915"/>
              <a:gd name="connsiteX8" fmla="*/ 2028629 w 2769551"/>
              <a:gd name="connsiteY8" fmla="*/ 927652 h 4872915"/>
              <a:gd name="connsiteX9" fmla="*/ 2108142 w 2769551"/>
              <a:gd name="connsiteY9" fmla="*/ 993913 h 4872915"/>
              <a:gd name="connsiteX10" fmla="*/ 2108142 w 2769551"/>
              <a:gd name="connsiteY10" fmla="*/ 874643 h 4872915"/>
              <a:gd name="connsiteX11" fmla="*/ 2280420 w 2769551"/>
              <a:gd name="connsiteY11" fmla="*/ 901148 h 4872915"/>
              <a:gd name="connsiteX12" fmla="*/ 2280420 w 2769551"/>
              <a:gd name="connsiteY12" fmla="*/ 993913 h 4872915"/>
              <a:gd name="connsiteX13" fmla="*/ 2214159 w 2769551"/>
              <a:gd name="connsiteY13" fmla="*/ 1073426 h 4872915"/>
              <a:gd name="connsiteX14" fmla="*/ 2253916 w 2769551"/>
              <a:gd name="connsiteY14" fmla="*/ 1232452 h 4872915"/>
              <a:gd name="connsiteX15" fmla="*/ 2373185 w 2769551"/>
              <a:gd name="connsiteY15" fmla="*/ 1338469 h 4872915"/>
              <a:gd name="connsiteX16" fmla="*/ 2585220 w 2769551"/>
              <a:gd name="connsiteY16" fmla="*/ 1550504 h 4872915"/>
              <a:gd name="connsiteX17" fmla="*/ 2598472 w 2769551"/>
              <a:gd name="connsiteY17" fmla="*/ 1762539 h 4872915"/>
              <a:gd name="connsiteX18" fmla="*/ 2598472 w 2769551"/>
              <a:gd name="connsiteY18" fmla="*/ 2014330 h 4872915"/>
              <a:gd name="connsiteX19" fmla="*/ 2558716 w 2769551"/>
              <a:gd name="connsiteY19" fmla="*/ 2319130 h 4872915"/>
              <a:gd name="connsiteX20" fmla="*/ 2585220 w 2769551"/>
              <a:gd name="connsiteY20" fmla="*/ 2637182 h 4872915"/>
              <a:gd name="connsiteX21" fmla="*/ 2638229 w 2769551"/>
              <a:gd name="connsiteY21" fmla="*/ 2981739 h 4872915"/>
              <a:gd name="connsiteX22" fmla="*/ 2769551 w 2769551"/>
              <a:gd name="connsiteY22" fmla="*/ 3399582 h 4872915"/>
              <a:gd name="connsiteX23" fmla="*/ 2769551 w 2769551"/>
              <a:gd name="connsiteY23" fmla="*/ 3783681 h 4872915"/>
              <a:gd name="connsiteX24" fmla="*/ 2664733 w 2769551"/>
              <a:gd name="connsiteY24" fmla="*/ 4121426 h 4872915"/>
              <a:gd name="connsiteX25" fmla="*/ 2505707 w 2769551"/>
              <a:gd name="connsiteY25" fmla="*/ 4267200 h 4872915"/>
              <a:gd name="connsiteX26" fmla="*/ 2465951 w 2769551"/>
              <a:gd name="connsiteY26" fmla="*/ 4545495 h 4872915"/>
              <a:gd name="connsiteX27" fmla="*/ 2519465 w 2769551"/>
              <a:gd name="connsiteY27" fmla="*/ 4723875 h 4872915"/>
              <a:gd name="connsiteX28" fmla="*/ 2469738 w 2769551"/>
              <a:gd name="connsiteY28" fmla="*/ 4715100 h 4872915"/>
              <a:gd name="connsiteX29" fmla="*/ 1932709 w 2769551"/>
              <a:gd name="connsiteY29" fmla="*/ 4744128 h 4872915"/>
              <a:gd name="connsiteX30" fmla="*/ 1236024 w 2769551"/>
              <a:gd name="connsiteY30" fmla="*/ 4787671 h 4872915"/>
              <a:gd name="connsiteX31" fmla="*/ 0 w 2769551"/>
              <a:gd name="connsiteY31" fmla="*/ 4872915 h 4872915"/>
              <a:gd name="connsiteX32" fmla="*/ 160072 w 2769551"/>
              <a:gd name="connsiteY32" fmla="*/ 4598504 h 4872915"/>
              <a:gd name="connsiteX33" fmla="*/ 213081 w 2769551"/>
              <a:gd name="connsiteY33" fmla="*/ 4412974 h 4872915"/>
              <a:gd name="connsiteX34" fmla="*/ 160072 w 2769551"/>
              <a:gd name="connsiteY34" fmla="*/ 4214191 h 4872915"/>
              <a:gd name="connsiteX35" fmla="*/ 239585 w 2769551"/>
              <a:gd name="connsiteY35" fmla="*/ 4081669 h 4872915"/>
              <a:gd name="connsiteX36" fmla="*/ 305846 w 2769551"/>
              <a:gd name="connsiteY36" fmla="*/ 3816626 h 4872915"/>
              <a:gd name="connsiteX37" fmla="*/ 173324 w 2769551"/>
              <a:gd name="connsiteY37" fmla="*/ 3498574 h 4872915"/>
              <a:gd name="connsiteX38" fmla="*/ 173324 w 2769551"/>
              <a:gd name="connsiteY38" fmla="*/ 3220278 h 4872915"/>
              <a:gd name="connsiteX39" fmla="*/ 160072 w 2769551"/>
              <a:gd name="connsiteY39" fmla="*/ 2756452 h 4872915"/>
              <a:gd name="connsiteX40" fmla="*/ 226333 w 2769551"/>
              <a:gd name="connsiteY40" fmla="*/ 2504661 h 4872915"/>
              <a:gd name="connsiteX41" fmla="*/ 239585 w 2769551"/>
              <a:gd name="connsiteY41" fmla="*/ 2093843 h 4872915"/>
              <a:gd name="connsiteX42" fmla="*/ 199829 w 2769551"/>
              <a:gd name="connsiteY42" fmla="*/ 1537252 h 4872915"/>
              <a:gd name="connsiteX43" fmla="*/ 292594 w 2769551"/>
              <a:gd name="connsiteY43" fmla="*/ 1126435 h 4872915"/>
              <a:gd name="connsiteX44" fmla="*/ 531133 w 2769551"/>
              <a:gd name="connsiteY44" fmla="*/ 795130 h 4872915"/>
              <a:gd name="connsiteX45" fmla="*/ 782924 w 2769551"/>
              <a:gd name="connsiteY45" fmla="*/ 636104 h 4872915"/>
              <a:gd name="connsiteX46" fmla="*/ 941951 w 2769551"/>
              <a:gd name="connsiteY46" fmla="*/ 543339 h 4872915"/>
              <a:gd name="connsiteX47" fmla="*/ 915446 w 2769551"/>
              <a:gd name="connsiteY47" fmla="*/ 384313 h 4872915"/>
              <a:gd name="connsiteX48" fmla="*/ 981707 w 2769551"/>
              <a:gd name="connsiteY48" fmla="*/ 331304 h 4872915"/>
              <a:gd name="connsiteX49" fmla="*/ 1034716 w 2769551"/>
              <a:gd name="connsiteY49" fmla="*/ 198782 h 4872915"/>
              <a:gd name="connsiteX50" fmla="*/ 1100977 w 2769551"/>
              <a:gd name="connsiteY50" fmla="*/ 92765 h 487291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769551" h="4872915">
                <a:moveTo>
                  <a:pt x="1206994" y="0"/>
                </a:moveTo>
                <a:lnTo>
                  <a:pt x="1525046" y="53009"/>
                </a:lnTo>
                <a:lnTo>
                  <a:pt x="1710577" y="132522"/>
                </a:lnTo>
                <a:lnTo>
                  <a:pt x="1750333" y="318052"/>
                </a:lnTo>
                <a:lnTo>
                  <a:pt x="1763585" y="530087"/>
                </a:lnTo>
                <a:lnTo>
                  <a:pt x="1790090" y="569843"/>
                </a:lnTo>
                <a:lnTo>
                  <a:pt x="1790090" y="702365"/>
                </a:lnTo>
                <a:lnTo>
                  <a:pt x="1909359" y="834887"/>
                </a:lnTo>
                <a:lnTo>
                  <a:pt x="2028629" y="927652"/>
                </a:lnTo>
                <a:lnTo>
                  <a:pt x="2108142" y="993913"/>
                </a:lnTo>
                <a:lnTo>
                  <a:pt x="2108142" y="874643"/>
                </a:lnTo>
                <a:lnTo>
                  <a:pt x="2280420" y="901148"/>
                </a:lnTo>
                <a:lnTo>
                  <a:pt x="2280420" y="993913"/>
                </a:lnTo>
                <a:lnTo>
                  <a:pt x="2214159" y="1073426"/>
                </a:lnTo>
                <a:lnTo>
                  <a:pt x="2253916" y="1232452"/>
                </a:lnTo>
                <a:lnTo>
                  <a:pt x="2373185" y="1338469"/>
                </a:lnTo>
                <a:lnTo>
                  <a:pt x="2585220" y="1550504"/>
                </a:lnTo>
                <a:lnTo>
                  <a:pt x="2598472" y="1762539"/>
                </a:lnTo>
                <a:lnTo>
                  <a:pt x="2598472" y="2014330"/>
                </a:lnTo>
                <a:lnTo>
                  <a:pt x="2558716" y="2319130"/>
                </a:lnTo>
                <a:lnTo>
                  <a:pt x="2585220" y="2637182"/>
                </a:lnTo>
                <a:lnTo>
                  <a:pt x="2638229" y="2981739"/>
                </a:lnTo>
                <a:lnTo>
                  <a:pt x="2769551" y="3399582"/>
                </a:lnTo>
                <a:lnTo>
                  <a:pt x="2769551" y="3783681"/>
                </a:lnTo>
                <a:lnTo>
                  <a:pt x="2664733" y="4121426"/>
                </a:lnTo>
                <a:lnTo>
                  <a:pt x="2505707" y="4267200"/>
                </a:lnTo>
                <a:lnTo>
                  <a:pt x="2465951" y="4545495"/>
                </a:lnTo>
                <a:lnTo>
                  <a:pt x="2519465" y="4723875"/>
                </a:lnTo>
                <a:lnTo>
                  <a:pt x="2469738" y="4715100"/>
                </a:lnTo>
                <a:lnTo>
                  <a:pt x="1932709" y="4744128"/>
                </a:lnTo>
                <a:lnTo>
                  <a:pt x="1236024" y="4787671"/>
                </a:lnTo>
                <a:lnTo>
                  <a:pt x="0" y="4872915"/>
                </a:lnTo>
                <a:lnTo>
                  <a:pt x="160072" y="4598504"/>
                </a:lnTo>
                <a:lnTo>
                  <a:pt x="213081" y="4412974"/>
                </a:lnTo>
                <a:lnTo>
                  <a:pt x="160072" y="4214191"/>
                </a:lnTo>
                <a:lnTo>
                  <a:pt x="239585" y="4081669"/>
                </a:lnTo>
                <a:lnTo>
                  <a:pt x="305846" y="3816626"/>
                </a:lnTo>
                <a:lnTo>
                  <a:pt x="173324" y="3498574"/>
                </a:lnTo>
                <a:lnTo>
                  <a:pt x="173324" y="3220278"/>
                </a:lnTo>
                <a:lnTo>
                  <a:pt x="160072" y="2756452"/>
                </a:lnTo>
                <a:lnTo>
                  <a:pt x="226333" y="2504661"/>
                </a:lnTo>
                <a:lnTo>
                  <a:pt x="239585" y="2093843"/>
                </a:lnTo>
                <a:lnTo>
                  <a:pt x="199829" y="1537252"/>
                </a:lnTo>
                <a:lnTo>
                  <a:pt x="292594" y="1126435"/>
                </a:lnTo>
                <a:lnTo>
                  <a:pt x="531133" y="795130"/>
                </a:lnTo>
                <a:lnTo>
                  <a:pt x="782924" y="636104"/>
                </a:lnTo>
                <a:lnTo>
                  <a:pt x="941951" y="543339"/>
                </a:lnTo>
                <a:lnTo>
                  <a:pt x="915446" y="384313"/>
                </a:lnTo>
                <a:lnTo>
                  <a:pt x="981707" y="331304"/>
                </a:lnTo>
                <a:lnTo>
                  <a:pt x="1034716" y="198782"/>
                </a:lnTo>
                <a:lnTo>
                  <a:pt x="1100977" y="92765"/>
                </a:lnTo>
                <a:close/>
              </a:path>
            </a:pathLst>
          </a:custGeom>
          <a:effectLst>
            <a:softEdge rad="76200"/>
          </a:effectLst>
        </p:spPr>
      </p:pic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4205411" y="2600325"/>
            <a:ext cx="68317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10695596" y="1896414"/>
            <a:ext cx="0" cy="11843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-2"/>
          <a:stretch>
            <a:fillRect/>
          </a:stretch>
        </p:blipFill>
        <p:spPr>
          <a:xfrm flipH="1">
            <a:off x="8824061" y="3786245"/>
            <a:ext cx="3238009" cy="308477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" name="Picture 3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8515512" y="3728362"/>
            <a:ext cx="498706" cy="50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>
            <p:custDataLst>
              <p:tags r:id="rId10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 flipH="1">
              <a:off x="0" y="0"/>
              <a:ext cx="760314" cy="760314"/>
            </a:xfrm>
            <a:custGeom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chemeClr val="tx1">
                <a:alpha val="5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66108" y="366108"/>
              <a:ext cx="11466414" cy="6125784"/>
              <a:chOff x="366108" y="366108"/>
              <a:chExt cx="11466414" cy="6125784"/>
            </a:xfrm>
          </p:grpSpPr>
          <p:cxnSp>
            <p:nvCxnSpPr>
              <p:cNvPr id="18" name="直接连接符 17"/>
              <p:cNvCxnSpPr>
                <a:stCxn id="13" idx="11"/>
              </p:cNvCxnSpPr>
              <p:nvPr/>
            </p:nvCxnSpPr>
            <p:spPr>
              <a:xfrm flipH="1">
                <a:off x="366108" y="690894"/>
                <a:ext cx="0" cy="5476212"/>
              </a:xfrm>
              <a:prstGeom prst="line">
                <a:avLst/>
              </a:prstGeom>
              <a:ln w="19050">
                <a:solidFill>
                  <a:schemeClr val="tx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11832522" y="690894"/>
                <a:ext cx="0" cy="5476212"/>
              </a:xfrm>
              <a:prstGeom prst="line">
                <a:avLst/>
              </a:prstGeom>
              <a:ln w="19050">
                <a:solidFill>
                  <a:schemeClr val="tx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83260" y="366108"/>
                <a:ext cx="10817846" cy="0"/>
              </a:xfrm>
              <a:prstGeom prst="line">
                <a:avLst/>
              </a:prstGeom>
              <a:ln w="19050">
                <a:solidFill>
                  <a:schemeClr val="tx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90880" y="6491892"/>
                <a:ext cx="10810226" cy="0"/>
              </a:xfrm>
              <a:prstGeom prst="line">
                <a:avLst/>
              </a:prstGeom>
              <a:ln w="19050">
                <a:solidFill>
                  <a:schemeClr val="tx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Freeform 5"/>
            <p:cNvSpPr>
              <a:spLocks noEditPoints="1"/>
            </p:cNvSpPr>
            <p:nvPr/>
          </p:nvSpPr>
          <p:spPr bwMode="auto">
            <a:xfrm flipH="1" flipV="1">
              <a:off x="0" y="6097686"/>
              <a:ext cx="760314" cy="760314"/>
            </a:xfrm>
            <a:custGeom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chemeClr val="tx1">
                <a:alpha val="5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auto">
            <a:xfrm rot="5400000" flipH="1">
              <a:off x="11431686" y="0"/>
              <a:ext cx="760314" cy="760314"/>
            </a:xfrm>
            <a:custGeom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chemeClr val="tx1">
                <a:alpha val="5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 noEditPoints="1"/>
            </p:cNvSpPr>
            <p:nvPr/>
          </p:nvSpPr>
          <p:spPr bwMode="auto">
            <a:xfrm rot="5400000">
              <a:off x="11431686" y="6097686"/>
              <a:ext cx="760314" cy="760314"/>
            </a:xfrm>
            <a:custGeom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chemeClr val="tx1">
                <a:alpha val="5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205411" y="1481556"/>
            <a:ext cx="6432250" cy="1059065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05411" y="2670797"/>
            <a:ext cx="6432250" cy="721243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63671"/>
            <a:ext cx="10515600" cy="55748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2000" cy="6871017"/>
            <a:chExt cx="12192000" cy="6871017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7399" t="4473" b="259"/>
            <a:stretch>
              <a:fillRect/>
            </a:stretch>
          </p:blipFill>
          <p:spPr>
            <a:xfrm>
              <a:off x="1126422" y="1294191"/>
              <a:ext cx="2769551" cy="4872915"/>
            </a:xfrm>
            <a:custGeom>
              <a:gdLst>
                <a:gd name="connsiteX0" fmla="*/ 1206994 w 2769551"/>
                <a:gd name="connsiteY0" fmla="*/ 0 h 4872915"/>
                <a:gd name="connsiteX1" fmla="*/ 1525046 w 2769551"/>
                <a:gd name="connsiteY1" fmla="*/ 53009 h 4872915"/>
                <a:gd name="connsiteX2" fmla="*/ 1710577 w 2769551"/>
                <a:gd name="connsiteY2" fmla="*/ 132522 h 4872915"/>
                <a:gd name="connsiteX3" fmla="*/ 1750333 w 2769551"/>
                <a:gd name="connsiteY3" fmla="*/ 318052 h 4872915"/>
                <a:gd name="connsiteX4" fmla="*/ 1763585 w 2769551"/>
                <a:gd name="connsiteY4" fmla="*/ 530087 h 4872915"/>
                <a:gd name="connsiteX5" fmla="*/ 1790090 w 2769551"/>
                <a:gd name="connsiteY5" fmla="*/ 569843 h 4872915"/>
                <a:gd name="connsiteX6" fmla="*/ 1790090 w 2769551"/>
                <a:gd name="connsiteY6" fmla="*/ 702365 h 4872915"/>
                <a:gd name="connsiteX7" fmla="*/ 1909359 w 2769551"/>
                <a:gd name="connsiteY7" fmla="*/ 834887 h 4872915"/>
                <a:gd name="connsiteX8" fmla="*/ 2028629 w 2769551"/>
                <a:gd name="connsiteY8" fmla="*/ 927652 h 4872915"/>
                <a:gd name="connsiteX9" fmla="*/ 2108142 w 2769551"/>
                <a:gd name="connsiteY9" fmla="*/ 993913 h 4872915"/>
                <a:gd name="connsiteX10" fmla="*/ 2108142 w 2769551"/>
                <a:gd name="connsiteY10" fmla="*/ 874643 h 4872915"/>
                <a:gd name="connsiteX11" fmla="*/ 2280420 w 2769551"/>
                <a:gd name="connsiteY11" fmla="*/ 901148 h 4872915"/>
                <a:gd name="connsiteX12" fmla="*/ 2280420 w 2769551"/>
                <a:gd name="connsiteY12" fmla="*/ 993913 h 4872915"/>
                <a:gd name="connsiteX13" fmla="*/ 2214159 w 2769551"/>
                <a:gd name="connsiteY13" fmla="*/ 1073426 h 4872915"/>
                <a:gd name="connsiteX14" fmla="*/ 2253916 w 2769551"/>
                <a:gd name="connsiteY14" fmla="*/ 1232452 h 4872915"/>
                <a:gd name="connsiteX15" fmla="*/ 2373185 w 2769551"/>
                <a:gd name="connsiteY15" fmla="*/ 1338469 h 4872915"/>
                <a:gd name="connsiteX16" fmla="*/ 2585220 w 2769551"/>
                <a:gd name="connsiteY16" fmla="*/ 1550504 h 4872915"/>
                <a:gd name="connsiteX17" fmla="*/ 2598472 w 2769551"/>
                <a:gd name="connsiteY17" fmla="*/ 1762539 h 4872915"/>
                <a:gd name="connsiteX18" fmla="*/ 2598472 w 2769551"/>
                <a:gd name="connsiteY18" fmla="*/ 2014330 h 4872915"/>
                <a:gd name="connsiteX19" fmla="*/ 2558716 w 2769551"/>
                <a:gd name="connsiteY19" fmla="*/ 2319130 h 4872915"/>
                <a:gd name="connsiteX20" fmla="*/ 2585220 w 2769551"/>
                <a:gd name="connsiteY20" fmla="*/ 2637182 h 4872915"/>
                <a:gd name="connsiteX21" fmla="*/ 2638229 w 2769551"/>
                <a:gd name="connsiteY21" fmla="*/ 2981739 h 4872915"/>
                <a:gd name="connsiteX22" fmla="*/ 2769551 w 2769551"/>
                <a:gd name="connsiteY22" fmla="*/ 3399582 h 4872915"/>
                <a:gd name="connsiteX23" fmla="*/ 2769551 w 2769551"/>
                <a:gd name="connsiteY23" fmla="*/ 3783681 h 4872915"/>
                <a:gd name="connsiteX24" fmla="*/ 2664733 w 2769551"/>
                <a:gd name="connsiteY24" fmla="*/ 4121426 h 4872915"/>
                <a:gd name="connsiteX25" fmla="*/ 2505707 w 2769551"/>
                <a:gd name="connsiteY25" fmla="*/ 4267200 h 4872915"/>
                <a:gd name="connsiteX26" fmla="*/ 2465951 w 2769551"/>
                <a:gd name="connsiteY26" fmla="*/ 4545495 h 4872915"/>
                <a:gd name="connsiteX27" fmla="*/ 2519465 w 2769551"/>
                <a:gd name="connsiteY27" fmla="*/ 4723875 h 4872915"/>
                <a:gd name="connsiteX28" fmla="*/ 2469738 w 2769551"/>
                <a:gd name="connsiteY28" fmla="*/ 4715100 h 4872915"/>
                <a:gd name="connsiteX29" fmla="*/ 1932709 w 2769551"/>
                <a:gd name="connsiteY29" fmla="*/ 4744128 h 4872915"/>
                <a:gd name="connsiteX30" fmla="*/ 1236024 w 2769551"/>
                <a:gd name="connsiteY30" fmla="*/ 4787671 h 4872915"/>
                <a:gd name="connsiteX31" fmla="*/ 0 w 2769551"/>
                <a:gd name="connsiteY31" fmla="*/ 4872915 h 4872915"/>
                <a:gd name="connsiteX32" fmla="*/ 160072 w 2769551"/>
                <a:gd name="connsiteY32" fmla="*/ 4598504 h 4872915"/>
                <a:gd name="connsiteX33" fmla="*/ 213081 w 2769551"/>
                <a:gd name="connsiteY33" fmla="*/ 4412974 h 4872915"/>
                <a:gd name="connsiteX34" fmla="*/ 160072 w 2769551"/>
                <a:gd name="connsiteY34" fmla="*/ 4214191 h 4872915"/>
                <a:gd name="connsiteX35" fmla="*/ 239585 w 2769551"/>
                <a:gd name="connsiteY35" fmla="*/ 4081669 h 4872915"/>
                <a:gd name="connsiteX36" fmla="*/ 305846 w 2769551"/>
                <a:gd name="connsiteY36" fmla="*/ 3816626 h 4872915"/>
                <a:gd name="connsiteX37" fmla="*/ 173324 w 2769551"/>
                <a:gd name="connsiteY37" fmla="*/ 3498574 h 4872915"/>
                <a:gd name="connsiteX38" fmla="*/ 173324 w 2769551"/>
                <a:gd name="connsiteY38" fmla="*/ 3220278 h 4872915"/>
                <a:gd name="connsiteX39" fmla="*/ 160072 w 2769551"/>
                <a:gd name="connsiteY39" fmla="*/ 2756452 h 4872915"/>
                <a:gd name="connsiteX40" fmla="*/ 226333 w 2769551"/>
                <a:gd name="connsiteY40" fmla="*/ 2504661 h 4872915"/>
                <a:gd name="connsiteX41" fmla="*/ 239585 w 2769551"/>
                <a:gd name="connsiteY41" fmla="*/ 2093843 h 4872915"/>
                <a:gd name="connsiteX42" fmla="*/ 199829 w 2769551"/>
                <a:gd name="connsiteY42" fmla="*/ 1537252 h 4872915"/>
                <a:gd name="connsiteX43" fmla="*/ 292594 w 2769551"/>
                <a:gd name="connsiteY43" fmla="*/ 1126435 h 4872915"/>
                <a:gd name="connsiteX44" fmla="*/ 531133 w 2769551"/>
                <a:gd name="connsiteY44" fmla="*/ 795130 h 4872915"/>
                <a:gd name="connsiteX45" fmla="*/ 782924 w 2769551"/>
                <a:gd name="connsiteY45" fmla="*/ 636104 h 4872915"/>
                <a:gd name="connsiteX46" fmla="*/ 941951 w 2769551"/>
                <a:gd name="connsiteY46" fmla="*/ 543339 h 4872915"/>
                <a:gd name="connsiteX47" fmla="*/ 915446 w 2769551"/>
                <a:gd name="connsiteY47" fmla="*/ 384313 h 4872915"/>
                <a:gd name="connsiteX48" fmla="*/ 981707 w 2769551"/>
                <a:gd name="connsiteY48" fmla="*/ 331304 h 4872915"/>
                <a:gd name="connsiteX49" fmla="*/ 1034716 w 2769551"/>
                <a:gd name="connsiteY49" fmla="*/ 198782 h 4872915"/>
                <a:gd name="connsiteX50" fmla="*/ 1100977 w 2769551"/>
                <a:gd name="connsiteY50" fmla="*/ 92765 h 487291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69551" h="4872915">
                  <a:moveTo>
                    <a:pt x="1206994" y="0"/>
                  </a:moveTo>
                  <a:lnTo>
                    <a:pt x="1525046" y="53009"/>
                  </a:lnTo>
                  <a:lnTo>
                    <a:pt x="1710577" y="132522"/>
                  </a:lnTo>
                  <a:lnTo>
                    <a:pt x="1750333" y="318052"/>
                  </a:lnTo>
                  <a:lnTo>
                    <a:pt x="1763585" y="530087"/>
                  </a:lnTo>
                  <a:lnTo>
                    <a:pt x="1790090" y="569843"/>
                  </a:lnTo>
                  <a:lnTo>
                    <a:pt x="1790090" y="702365"/>
                  </a:lnTo>
                  <a:lnTo>
                    <a:pt x="1909359" y="834887"/>
                  </a:lnTo>
                  <a:lnTo>
                    <a:pt x="2028629" y="927652"/>
                  </a:lnTo>
                  <a:lnTo>
                    <a:pt x="2108142" y="993913"/>
                  </a:lnTo>
                  <a:lnTo>
                    <a:pt x="2108142" y="874643"/>
                  </a:lnTo>
                  <a:lnTo>
                    <a:pt x="2280420" y="901148"/>
                  </a:lnTo>
                  <a:lnTo>
                    <a:pt x="2280420" y="993913"/>
                  </a:lnTo>
                  <a:lnTo>
                    <a:pt x="2214159" y="1073426"/>
                  </a:lnTo>
                  <a:lnTo>
                    <a:pt x="2253916" y="1232452"/>
                  </a:lnTo>
                  <a:lnTo>
                    <a:pt x="2373185" y="1338469"/>
                  </a:lnTo>
                  <a:lnTo>
                    <a:pt x="2585220" y="1550504"/>
                  </a:lnTo>
                  <a:lnTo>
                    <a:pt x="2598472" y="1762539"/>
                  </a:lnTo>
                  <a:lnTo>
                    <a:pt x="2598472" y="2014330"/>
                  </a:lnTo>
                  <a:lnTo>
                    <a:pt x="2558716" y="2319130"/>
                  </a:lnTo>
                  <a:lnTo>
                    <a:pt x="2585220" y="2637182"/>
                  </a:lnTo>
                  <a:lnTo>
                    <a:pt x="2638229" y="2981739"/>
                  </a:lnTo>
                  <a:lnTo>
                    <a:pt x="2769551" y="3399582"/>
                  </a:lnTo>
                  <a:lnTo>
                    <a:pt x="2769551" y="3783681"/>
                  </a:lnTo>
                  <a:lnTo>
                    <a:pt x="2664733" y="4121426"/>
                  </a:lnTo>
                  <a:lnTo>
                    <a:pt x="2505707" y="4267200"/>
                  </a:lnTo>
                  <a:lnTo>
                    <a:pt x="2465951" y="4545495"/>
                  </a:lnTo>
                  <a:lnTo>
                    <a:pt x="2519465" y="4723875"/>
                  </a:lnTo>
                  <a:lnTo>
                    <a:pt x="2469738" y="4715100"/>
                  </a:lnTo>
                  <a:lnTo>
                    <a:pt x="1932709" y="4744128"/>
                  </a:lnTo>
                  <a:lnTo>
                    <a:pt x="1236024" y="4787671"/>
                  </a:lnTo>
                  <a:lnTo>
                    <a:pt x="0" y="4872915"/>
                  </a:lnTo>
                  <a:lnTo>
                    <a:pt x="160072" y="4598504"/>
                  </a:lnTo>
                  <a:lnTo>
                    <a:pt x="213081" y="4412974"/>
                  </a:lnTo>
                  <a:lnTo>
                    <a:pt x="160072" y="4214191"/>
                  </a:lnTo>
                  <a:lnTo>
                    <a:pt x="239585" y="4081669"/>
                  </a:lnTo>
                  <a:lnTo>
                    <a:pt x="305846" y="3816626"/>
                  </a:lnTo>
                  <a:lnTo>
                    <a:pt x="173324" y="3498574"/>
                  </a:lnTo>
                  <a:lnTo>
                    <a:pt x="173324" y="3220278"/>
                  </a:lnTo>
                  <a:lnTo>
                    <a:pt x="160072" y="2756452"/>
                  </a:lnTo>
                  <a:lnTo>
                    <a:pt x="226333" y="2504661"/>
                  </a:lnTo>
                  <a:lnTo>
                    <a:pt x="239585" y="2093843"/>
                  </a:lnTo>
                  <a:lnTo>
                    <a:pt x="199829" y="1537252"/>
                  </a:lnTo>
                  <a:lnTo>
                    <a:pt x="292594" y="1126435"/>
                  </a:lnTo>
                  <a:lnTo>
                    <a:pt x="531133" y="795130"/>
                  </a:lnTo>
                  <a:lnTo>
                    <a:pt x="782924" y="636104"/>
                  </a:lnTo>
                  <a:lnTo>
                    <a:pt x="941951" y="543339"/>
                  </a:lnTo>
                  <a:lnTo>
                    <a:pt x="915446" y="384313"/>
                  </a:lnTo>
                  <a:lnTo>
                    <a:pt x="981707" y="331304"/>
                  </a:lnTo>
                  <a:lnTo>
                    <a:pt x="1034716" y="198782"/>
                  </a:lnTo>
                  <a:lnTo>
                    <a:pt x="1100977" y="92765"/>
                  </a:lnTo>
                  <a:close/>
                </a:path>
              </a:pathLst>
            </a:custGeom>
            <a:effectLst>
              <a:softEdge rad="76200"/>
            </a:effectLst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rcRect l="-2"/>
            <a:stretch>
              <a:fillRect/>
            </a:stretch>
          </p:blipFill>
          <p:spPr>
            <a:xfrm flipH="1">
              <a:off x="8824061" y="3786245"/>
              <a:ext cx="3238009" cy="3084772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0" name="Picture 3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 bwMode="auto">
            <a:xfrm>
              <a:off x="8515512" y="3728362"/>
              <a:ext cx="498706" cy="50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组合 10"/>
            <p:cNvGrpSpPr/>
            <p:nvPr>
              <p:custDataLst>
                <p:tags r:id="rId9"/>
              </p:custDataLst>
            </p:nvPr>
          </p:nvGrpSpPr>
          <p:grpSpPr>
            <a:xfrm>
              <a:off x="0" y="0"/>
              <a:ext cx="12192000" cy="6858000"/>
              <a:chExt cx="12192000" cy="6858000"/>
            </a:xfrm>
          </p:grpSpPr>
          <p:sp>
            <p:nvSpPr>
              <p:cNvPr id="12" name="Freeform 5"/>
              <p:cNvSpPr>
                <a:spLocks noEditPoints="1"/>
              </p:cNvSpPr>
              <p:nvPr>
                <p:custDataLst>
                  <p:tags r:id="rId10"/>
                </p:custDataLst>
              </p:nvPr>
            </p:nvSpPr>
            <p:spPr bwMode="auto">
              <a:xfrm flipH="1">
                <a:off x="0" y="0"/>
                <a:ext cx="760314" cy="760314"/>
              </a:xfrm>
              <a:custGeom>
                <a:gdLst>
                  <a:gd name="T0" fmla="*/ 822 w 920"/>
                  <a:gd name="T1" fmla="*/ 920 h 920"/>
                  <a:gd name="T2" fmla="*/ 732 w 920"/>
                  <a:gd name="T3" fmla="*/ 591 h 920"/>
                  <a:gd name="T4" fmla="*/ 732 w 920"/>
                  <a:gd name="T5" fmla="*/ 577 h 920"/>
                  <a:gd name="T6" fmla="*/ 920 w 920"/>
                  <a:gd name="T7" fmla="*/ 920 h 920"/>
                  <a:gd name="T8" fmla="*/ 732 w 920"/>
                  <a:gd name="T9" fmla="*/ 577 h 920"/>
                  <a:gd name="T10" fmla="*/ 920 w 920"/>
                  <a:gd name="T11" fmla="*/ 377 h 920"/>
                  <a:gd name="T12" fmla="*/ 732 w 920"/>
                  <a:gd name="T13" fmla="*/ 69 h 920"/>
                  <a:gd name="T14" fmla="*/ 732 w 920"/>
                  <a:gd name="T15" fmla="*/ 310 h 920"/>
                  <a:gd name="T16" fmla="*/ 732 w 920"/>
                  <a:gd name="T17" fmla="*/ 293 h 920"/>
                  <a:gd name="T18" fmla="*/ 822 w 920"/>
                  <a:gd name="T19" fmla="*/ 98 h 920"/>
                  <a:gd name="T20" fmla="*/ 837 w 920"/>
                  <a:gd name="T21" fmla="*/ 84 h 920"/>
                  <a:gd name="T22" fmla="*/ 477 w 920"/>
                  <a:gd name="T23" fmla="*/ 836 h 920"/>
                  <a:gd name="T24" fmla="*/ 732 w 920"/>
                  <a:gd name="T25" fmla="*/ 608 h 920"/>
                  <a:gd name="T26" fmla="*/ 644 w 920"/>
                  <a:gd name="T27" fmla="*/ 577 h 920"/>
                  <a:gd name="T28" fmla="*/ 644 w 920"/>
                  <a:gd name="T29" fmla="*/ 508 h 920"/>
                  <a:gd name="T30" fmla="*/ 732 w 920"/>
                  <a:gd name="T31" fmla="*/ 310 h 920"/>
                  <a:gd name="T32" fmla="*/ 544 w 920"/>
                  <a:gd name="T33" fmla="*/ 377 h 920"/>
                  <a:gd name="T34" fmla="*/ 477 w 920"/>
                  <a:gd name="T35" fmla="*/ 577 h 920"/>
                  <a:gd name="T36" fmla="*/ 477 w 920"/>
                  <a:gd name="T37" fmla="*/ 591 h 920"/>
                  <a:gd name="T38" fmla="*/ 544 w 920"/>
                  <a:gd name="T39" fmla="*/ 739 h 920"/>
                  <a:gd name="T40" fmla="*/ 610 w 920"/>
                  <a:gd name="T41" fmla="*/ 805 h 920"/>
                  <a:gd name="T42" fmla="*/ 627 w 920"/>
                  <a:gd name="T43" fmla="*/ 822 h 920"/>
                  <a:gd name="T44" fmla="*/ 477 w 920"/>
                  <a:gd name="T45" fmla="*/ 836 h 920"/>
                  <a:gd name="T46" fmla="*/ 544 w 920"/>
                  <a:gd name="T47" fmla="*/ 279 h 920"/>
                  <a:gd name="T48" fmla="*/ 732 w 920"/>
                  <a:gd name="T49" fmla="*/ 293 h 920"/>
                  <a:gd name="T50" fmla="*/ 644 w 920"/>
                  <a:gd name="T51" fmla="*/ 98 h 920"/>
                  <a:gd name="T52" fmla="*/ 627 w 920"/>
                  <a:gd name="T53" fmla="*/ 84 h 920"/>
                  <a:gd name="T54" fmla="*/ 610 w 920"/>
                  <a:gd name="T55" fmla="*/ 69 h 920"/>
                  <a:gd name="T56" fmla="*/ 413 w 920"/>
                  <a:gd name="T57" fmla="*/ 279 h 920"/>
                  <a:gd name="T58" fmla="*/ 246 w 920"/>
                  <a:gd name="T59" fmla="*/ 69 h 920"/>
                  <a:gd name="T60" fmla="*/ 329 w 920"/>
                  <a:gd name="T61" fmla="*/ 508 h 920"/>
                  <a:gd name="T62" fmla="*/ 246 w 920"/>
                  <a:gd name="T63" fmla="*/ 98 h 920"/>
                  <a:gd name="T64" fmla="*/ 246 w 920"/>
                  <a:gd name="T65" fmla="*/ 279 h 920"/>
                  <a:gd name="T66" fmla="*/ 312 w 920"/>
                  <a:gd name="T67" fmla="*/ 310 h 920"/>
                  <a:gd name="T68" fmla="*/ 312 w 920"/>
                  <a:gd name="T69" fmla="*/ 377 h 920"/>
                  <a:gd name="T70" fmla="*/ 246 w 920"/>
                  <a:gd name="T71" fmla="*/ 577 h 920"/>
                  <a:gd name="T72" fmla="*/ 413 w 920"/>
                  <a:gd name="T73" fmla="*/ 508 h 920"/>
                  <a:gd name="T74" fmla="*/ 477 w 920"/>
                  <a:gd name="T75" fmla="*/ 310 h 920"/>
                  <a:gd name="T76" fmla="*/ 477 w 920"/>
                  <a:gd name="T77" fmla="*/ 293 h 920"/>
                  <a:gd name="T78" fmla="*/ 413 w 920"/>
                  <a:gd name="T79" fmla="*/ 279 h 920"/>
                  <a:gd name="T80" fmla="*/ 312 w 920"/>
                  <a:gd name="T81" fmla="*/ 836 h 920"/>
                  <a:gd name="T82" fmla="*/ 329 w 920"/>
                  <a:gd name="T83" fmla="*/ 822 h 920"/>
                  <a:gd name="T84" fmla="*/ 343 w 920"/>
                  <a:gd name="T85" fmla="*/ 805 h 920"/>
                  <a:gd name="T86" fmla="*/ 413 w 920"/>
                  <a:gd name="T87" fmla="*/ 739 h 920"/>
                  <a:gd name="T88" fmla="*/ 477 w 920"/>
                  <a:gd name="T89" fmla="*/ 591 h 920"/>
                  <a:gd name="T90" fmla="*/ 246 w 920"/>
                  <a:gd name="T91" fmla="*/ 0 h 920"/>
                  <a:gd name="T92" fmla="*/ 246 w 920"/>
                  <a:gd name="T93" fmla="*/ 69 h 920"/>
                  <a:gd name="T94" fmla="*/ 246 w 920"/>
                  <a:gd name="T95" fmla="*/ 84 h 920"/>
                  <a:gd name="T96" fmla="*/ 246 w 920"/>
                  <a:gd name="T97" fmla="*/ 98 h 920"/>
                  <a:gd name="T98" fmla="*/ 246 w 920"/>
                  <a:gd name="T99" fmla="*/ 279 h 920"/>
                  <a:gd name="T100" fmla="*/ 246 w 920"/>
                  <a:gd name="T101" fmla="*/ 608 h 920"/>
                  <a:gd name="T102" fmla="*/ 100 w 920"/>
                  <a:gd name="T103" fmla="*/ 293 h 920"/>
                  <a:gd name="T104" fmla="*/ 246 w 920"/>
                  <a:gd name="T105" fmla="*/ 279 h 920"/>
                  <a:gd name="T106" fmla="*/ 181 w 920"/>
                  <a:gd name="T107" fmla="*/ 377 h 920"/>
                  <a:gd name="T108" fmla="*/ 246 w 920"/>
                  <a:gd name="T109" fmla="*/ 577 h 920"/>
                  <a:gd name="T110" fmla="*/ 246 w 920"/>
                  <a:gd name="T111" fmla="*/ 310 h 9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20" h="920">
                    <a:moveTo>
                      <a:pt x="732" y="608"/>
                    </a:moveTo>
                    <a:lnTo>
                      <a:pt x="822" y="608"/>
                    </a:lnTo>
                    <a:lnTo>
                      <a:pt x="822" y="920"/>
                    </a:lnTo>
                    <a:lnTo>
                      <a:pt x="837" y="920"/>
                    </a:lnTo>
                    <a:lnTo>
                      <a:pt x="837" y="591"/>
                    </a:lnTo>
                    <a:lnTo>
                      <a:pt x="732" y="591"/>
                    </a:lnTo>
                    <a:lnTo>
                      <a:pt x="732" y="608"/>
                    </a:lnTo>
                    <a:lnTo>
                      <a:pt x="732" y="608"/>
                    </a:lnTo>
                    <a:close/>
                    <a:moveTo>
                      <a:pt x="732" y="577"/>
                    </a:moveTo>
                    <a:lnTo>
                      <a:pt x="732" y="508"/>
                    </a:lnTo>
                    <a:lnTo>
                      <a:pt x="920" y="508"/>
                    </a:lnTo>
                    <a:lnTo>
                      <a:pt x="920" y="920"/>
                    </a:lnTo>
                    <a:lnTo>
                      <a:pt x="851" y="920"/>
                    </a:lnTo>
                    <a:lnTo>
                      <a:pt x="851" y="577"/>
                    </a:lnTo>
                    <a:lnTo>
                      <a:pt x="732" y="577"/>
                    </a:lnTo>
                    <a:lnTo>
                      <a:pt x="732" y="577"/>
                    </a:lnTo>
                    <a:close/>
                    <a:moveTo>
                      <a:pt x="732" y="377"/>
                    </a:moveTo>
                    <a:lnTo>
                      <a:pt x="920" y="377"/>
                    </a:lnTo>
                    <a:lnTo>
                      <a:pt x="920" y="0"/>
                    </a:lnTo>
                    <a:lnTo>
                      <a:pt x="732" y="0"/>
                    </a:lnTo>
                    <a:lnTo>
                      <a:pt x="732" y="69"/>
                    </a:lnTo>
                    <a:lnTo>
                      <a:pt x="851" y="69"/>
                    </a:lnTo>
                    <a:lnTo>
                      <a:pt x="851" y="310"/>
                    </a:lnTo>
                    <a:lnTo>
                      <a:pt x="732" y="310"/>
                    </a:lnTo>
                    <a:lnTo>
                      <a:pt x="732" y="377"/>
                    </a:lnTo>
                    <a:lnTo>
                      <a:pt x="732" y="377"/>
                    </a:lnTo>
                    <a:close/>
                    <a:moveTo>
                      <a:pt x="732" y="293"/>
                    </a:moveTo>
                    <a:lnTo>
                      <a:pt x="732" y="279"/>
                    </a:lnTo>
                    <a:lnTo>
                      <a:pt x="822" y="279"/>
                    </a:lnTo>
                    <a:lnTo>
                      <a:pt x="822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837" y="84"/>
                    </a:lnTo>
                    <a:lnTo>
                      <a:pt x="837" y="293"/>
                    </a:lnTo>
                    <a:lnTo>
                      <a:pt x="732" y="293"/>
                    </a:lnTo>
                    <a:close/>
                    <a:moveTo>
                      <a:pt x="477" y="836"/>
                    </a:moveTo>
                    <a:lnTo>
                      <a:pt x="644" y="836"/>
                    </a:lnTo>
                    <a:lnTo>
                      <a:pt x="644" y="608"/>
                    </a:lnTo>
                    <a:lnTo>
                      <a:pt x="732" y="608"/>
                    </a:lnTo>
                    <a:lnTo>
                      <a:pt x="732" y="591"/>
                    </a:lnTo>
                    <a:lnTo>
                      <a:pt x="644" y="591"/>
                    </a:lnTo>
                    <a:lnTo>
                      <a:pt x="644" y="577"/>
                    </a:lnTo>
                    <a:lnTo>
                      <a:pt x="732" y="577"/>
                    </a:lnTo>
                    <a:lnTo>
                      <a:pt x="732" y="508"/>
                    </a:lnTo>
                    <a:lnTo>
                      <a:pt x="644" y="508"/>
                    </a:lnTo>
                    <a:lnTo>
                      <a:pt x="644" y="377"/>
                    </a:lnTo>
                    <a:lnTo>
                      <a:pt x="732" y="377"/>
                    </a:lnTo>
                    <a:lnTo>
                      <a:pt x="732" y="310"/>
                    </a:lnTo>
                    <a:lnTo>
                      <a:pt x="477" y="310"/>
                    </a:lnTo>
                    <a:lnTo>
                      <a:pt x="477" y="377"/>
                    </a:lnTo>
                    <a:lnTo>
                      <a:pt x="544" y="377"/>
                    </a:lnTo>
                    <a:lnTo>
                      <a:pt x="544" y="508"/>
                    </a:lnTo>
                    <a:lnTo>
                      <a:pt x="477" y="508"/>
                    </a:lnTo>
                    <a:lnTo>
                      <a:pt x="477" y="577"/>
                    </a:lnTo>
                    <a:lnTo>
                      <a:pt x="544" y="577"/>
                    </a:lnTo>
                    <a:lnTo>
                      <a:pt x="544" y="591"/>
                    </a:lnTo>
                    <a:lnTo>
                      <a:pt x="477" y="591"/>
                    </a:lnTo>
                    <a:lnTo>
                      <a:pt x="477" y="608"/>
                    </a:lnTo>
                    <a:lnTo>
                      <a:pt x="544" y="608"/>
                    </a:lnTo>
                    <a:lnTo>
                      <a:pt x="544" y="739"/>
                    </a:lnTo>
                    <a:lnTo>
                      <a:pt x="477" y="739"/>
                    </a:lnTo>
                    <a:lnTo>
                      <a:pt x="477" y="805"/>
                    </a:lnTo>
                    <a:lnTo>
                      <a:pt x="610" y="805"/>
                    </a:lnTo>
                    <a:lnTo>
                      <a:pt x="610" y="377"/>
                    </a:lnTo>
                    <a:lnTo>
                      <a:pt x="627" y="377"/>
                    </a:lnTo>
                    <a:lnTo>
                      <a:pt x="627" y="822"/>
                    </a:lnTo>
                    <a:lnTo>
                      <a:pt x="477" y="822"/>
                    </a:lnTo>
                    <a:lnTo>
                      <a:pt x="477" y="836"/>
                    </a:lnTo>
                    <a:lnTo>
                      <a:pt x="477" y="836"/>
                    </a:lnTo>
                    <a:close/>
                    <a:moveTo>
                      <a:pt x="732" y="0"/>
                    </a:moveTo>
                    <a:lnTo>
                      <a:pt x="544" y="0"/>
                    </a:lnTo>
                    <a:lnTo>
                      <a:pt x="544" y="279"/>
                    </a:lnTo>
                    <a:lnTo>
                      <a:pt x="477" y="279"/>
                    </a:lnTo>
                    <a:lnTo>
                      <a:pt x="477" y="293"/>
                    </a:lnTo>
                    <a:lnTo>
                      <a:pt x="732" y="293"/>
                    </a:lnTo>
                    <a:lnTo>
                      <a:pt x="732" y="279"/>
                    </a:lnTo>
                    <a:lnTo>
                      <a:pt x="644" y="279"/>
                    </a:lnTo>
                    <a:lnTo>
                      <a:pt x="644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627" y="84"/>
                    </a:lnTo>
                    <a:lnTo>
                      <a:pt x="627" y="279"/>
                    </a:lnTo>
                    <a:lnTo>
                      <a:pt x="610" y="279"/>
                    </a:lnTo>
                    <a:lnTo>
                      <a:pt x="610" y="69"/>
                    </a:lnTo>
                    <a:lnTo>
                      <a:pt x="732" y="69"/>
                    </a:lnTo>
                    <a:lnTo>
                      <a:pt x="732" y="0"/>
                    </a:lnTo>
                    <a:close/>
                    <a:moveTo>
                      <a:pt x="413" y="279"/>
                    </a:moveTo>
                    <a:lnTo>
                      <a:pt x="413" y="0"/>
                    </a:lnTo>
                    <a:lnTo>
                      <a:pt x="246" y="0"/>
                    </a:lnTo>
                    <a:lnTo>
                      <a:pt x="246" y="69"/>
                    </a:lnTo>
                    <a:lnTo>
                      <a:pt x="343" y="69"/>
                    </a:lnTo>
                    <a:lnTo>
                      <a:pt x="343" y="508"/>
                    </a:lnTo>
                    <a:lnTo>
                      <a:pt x="329" y="508"/>
                    </a:lnTo>
                    <a:lnTo>
                      <a:pt x="329" y="84"/>
                    </a:lnTo>
                    <a:lnTo>
                      <a:pt x="246" y="84"/>
                    </a:lnTo>
                    <a:lnTo>
                      <a:pt x="246" y="98"/>
                    </a:lnTo>
                    <a:lnTo>
                      <a:pt x="312" y="98"/>
                    </a:lnTo>
                    <a:lnTo>
                      <a:pt x="312" y="279"/>
                    </a:lnTo>
                    <a:lnTo>
                      <a:pt x="246" y="279"/>
                    </a:lnTo>
                    <a:lnTo>
                      <a:pt x="246" y="293"/>
                    </a:lnTo>
                    <a:lnTo>
                      <a:pt x="312" y="293"/>
                    </a:lnTo>
                    <a:lnTo>
                      <a:pt x="312" y="310"/>
                    </a:lnTo>
                    <a:lnTo>
                      <a:pt x="246" y="310"/>
                    </a:lnTo>
                    <a:lnTo>
                      <a:pt x="246" y="377"/>
                    </a:lnTo>
                    <a:lnTo>
                      <a:pt x="312" y="377"/>
                    </a:lnTo>
                    <a:lnTo>
                      <a:pt x="312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477" y="577"/>
                    </a:lnTo>
                    <a:lnTo>
                      <a:pt x="477" y="508"/>
                    </a:lnTo>
                    <a:lnTo>
                      <a:pt x="413" y="508"/>
                    </a:lnTo>
                    <a:lnTo>
                      <a:pt x="413" y="377"/>
                    </a:lnTo>
                    <a:lnTo>
                      <a:pt x="477" y="377"/>
                    </a:lnTo>
                    <a:lnTo>
                      <a:pt x="477" y="310"/>
                    </a:lnTo>
                    <a:lnTo>
                      <a:pt x="413" y="310"/>
                    </a:lnTo>
                    <a:lnTo>
                      <a:pt x="413" y="293"/>
                    </a:lnTo>
                    <a:lnTo>
                      <a:pt x="477" y="293"/>
                    </a:lnTo>
                    <a:lnTo>
                      <a:pt x="477" y="279"/>
                    </a:lnTo>
                    <a:lnTo>
                      <a:pt x="413" y="279"/>
                    </a:lnTo>
                    <a:lnTo>
                      <a:pt x="413" y="279"/>
                    </a:lnTo>
                    <a:close/>
                    <a:moveTo>
                      <a:pt x="246" y="608"/>
                    </a:moveTo>
                    <a:lnTo>
                      <a:pt x="312" y="608"/>
                    </a:lnTo>
                    <a:lnTo>
                      <a:pt x="312" y="836"/>
                    </a:lnTo>
                    <a:lnTo>
                      <a:pt x="477" y="836"/>
                    </a:lnTo>
                    <a:lnTo>
                      <a:pt x="477" y="822"/>
                    </a:lnTo>
                    <a:lnTo>
                      <a:pt x="329" y="822"/>
                    </a:lnTo>
                    <a:lnTo>
                      <a:pt x="329" y="608"/>
                    </a:lnTo>
                    <a:lnTo>
                      <a:pt x="343" y="608"/>
                    </a:lnTo>
                    <a:lnTo>
                      <a:pt x="343" y="805"/>
                    </a:lnTo>
                    <a:lnTo>
                      <a:pt x="477" y="805"/>
                    </a:lnTo>
                    <a:lnTo>
                      <a:pt x="477" y="739"/>
                    </a:lnTo>
                    <a:lnTo>
                      <a:pt x="413" y="739"/>
                    </a:lnTo>
                    <a:lnTo>
                      <a:pt x="413" y="608"/>
                    </a:lnTo>
                    <a:lnTo>
                      <a:pt x="477" y="608"/>
                    </a:lnTo>
                    <a:lnTo>
                      <a:pt x="477" y="591"/>
                    </a:lnTo>
                    <a:lnTo>
                      <a:pt x="246" y="591"/>
                    </a:lnTo>
                    <a:lnTo>
                      <a:pt x="246" y="608"/>
                    </a:lnTo>
                    <a:close/>
                    <a:moveTo>
                      <a:pt x="246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246" y="69"/>
                    </a:lnTo>
                    <a:lnTo>
                      <a:pt x="246" y="0"/>
                    </a:lnTo>
                    <a:lnTo>
                      <a:pt x="246" y="0"/>
                    </a:lnTo>
                    <a:close/>
                    <a:moveTo>
                      <a:pt x="246" y="84"/>
                    </a:moveTo>
                    <a:lnTo>
                      <a:pt x="0" y="84"/>
                    </a:lnTo>
                    <a:lnTo>
                      <a:pt x="0" y="98"/>
                    </a:lnTo>
                    <a:lnTo>
                      <a:pt x="246" y="98"/>
                    </a:lnTo>
                    <a:lnTo>
                      <a:pt x="246" y="84"/>
                    </a:lnTo>
                    <a:lnTo>
                      <a:pt x="246" y="84"/>
                    </a:lnTo>
                    <a:close/>
                    <a:moveTo>
                      <a:pt x="246" y="279"/>
                    </a:moveTo>
                    <a:lnTo>
                      <a:pt x="84" y="279"/>
                    </a:lnTo>
                    <a:lnTo>
                      <a:pt x="84" y="608"/>
                    </a:lnTo>
                    <a:lnTo>
                      <a:pt x="246" y="608"/>
                    </a:lnTo>
                    <a:lnTo>
                      <a:pt x="246" y="591"/>
                    </a:lnTo>
                    <a:lnTo>
                      <a:pt x="100" y="591"/>
                    </a:lnTo>
                    <a:lnTo>
                      <a:pt x="100" y="293"/>
                    </a:lnTo>
                    <a:lnTo>
                      <a:pt x="246" y="293"/>
                    </a:lnTo>
                    <a:lnTo>
                      <a:pt x="246" y="279"/>
                    </a:lnTo>
                    <a:lnTo>
                      <a:pt x="246" y="279"/>
                    </a:lnTo>
                    <a:close/>
                    <a:moveTo>
                      <a:pt x="246" y="310"/>
                    </a:moveTo>
                    <a:lnTo>
                      <a:pt x="246" y="377"/>
                    </a:lnTo>
                    <a:lnTo>
                      <a:pt x="181" y="377"/>
                    </a:lnTo>
                    <a:lnTo>
                      <a:pt x="181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115" y="577"/>
                    </a:lnTo>
                    <a:lnTo>
                      <a:pt x="115" y="310"/>
                    </a:lnTo>
                    <a:lnTo>
                      <a:pt x="246" y="310"/>
                    </a:lnTo>
                    <a:close/>
                  </a:path>
                </a:pathLst>
              </a:cu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366108" y="366108"/>
                <a:ext cx="11466414" cy="6125784"/>
                <a:chOff x="366108" y="366108"/>
                <a:chExt cx="11466414" cy="6125784"/>
              </a:xfrm>
            </p:grpSpPr>
            <p:cxnSp>
              <p:nvCxnSpPr>
                <p:cNvPr id="20" name="直接连接符 19"/>
                <p:cNvCxnSpPr>
                  <a:stCxn id="12" idx="11"/>
                </p:cNvCxnSpPr>
                <p:nvPr>
                  <p:custDataLst>
                    <p:tags r:id="rId11"/>
                  </p:custDataLst>
                </p:nvPr>
              </p:nvCxnSpPr>
              <p:spPr>
                <a:xfrm flipH="1">
                  <a:off x="366108" y="690894"/>
                  <a:ext cx="0" cy="5476212"/>
                </a:xfrm>
                <a:prstGeom prst="line">
                  <a:avLst/>
                </a:prstGeom>
                <a:ln w="19050">
                  <a:solidFill>
                    <a:schemeClr val="tx1">
                      <a:alpha val="59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>
                  <p:custDataLst>
                    <p:tags r:id="rId12"/>
                  </p:custDataLst>
                </p:nvPr>
              </p:nvCxnSpPr>
              <p:spPr>
                <a:xfrm flipH="1">
                  <a:off x="11832522" y="690894"/>
                  <a:ext cx="0" cy="5476212"/>
                </a:xfrm>
                <a:prstGeom prst="line">
                  <a:avLst/>
                </a:prstGeom>
                <a:ln w="19050">
                  <a:solidFill>
                    <a:schemeClr val="tx1">
                      <a:alpha val="59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683260" y="366108"/>
                  <a:ext cx="10817846" cy="0"/>
                </a:xfrm>
                <a:prstGeom prst="line">
                  <a:avLst/>
                </a:prstGeom>
                <a:ln w="19050">
                  <a:solidFill>
                    <a:schemeClr val="tx1">
                      <a:alpha val="59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690880" y="6491892"/>
                  <a:ext cx="10810226" cy="0"/>
                </a:xfrm>
                <a:prstGeom prst="line">
                  <a:avLst/>
                </a:prstGeom>
                <a:ln w="19050">
                  <a:solidFill>
                    <a:schemeClr val="tx1">
                      <a:alpha val="59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Freeform 5"/>
              <p:cNvSpPr>
                <a:spLocks noEditPoints="1"/>
              </p:cNvSpPr>
              <p:nvPr>
                <p:custDataLst>
                  <p:tags r:id="rId15"/>
                </p:custDataLst>
              </p:nvPr>
            </p:nvSpPr>
            <p:spPr bwMode="auto">
              <a:xfrm flipH="1" flipV="1">
                <a:off x="0" y="6097686"/>
                <a:ext cx="760314" cy="760314"/>
              </a:xfrm>
              <a:custGeom>
                <a:gdLst>
                  <a:gd name="T0" fmla="*/ 822 w 920"/>
                  <a:gd name="T1" fmla="*/ 920 h 920"/>
                  <a:gd name="T2" fmla="*/ 732 w 920"/>
                  <a:gd name="T3" fmla="*/ 591 h 920"/>
                  <a:gd name="T4" fmla="*/ 732 w 920"/>
                  <a:gd name="T5" fmla="*/ 577 h 920"/>
                  <a:gd name="T6" fmla="*/ 920 w 920"/>
                  <a:gd name="T7" fmla="*/ 920 h 920"/>
                  <a:gd name="T8" fmla="*/ 732 w 920"/>
                  <a:gd name="T9" fmla="*/ 577 h 920"/>
                  <a:gd name="T10" fmla="*/ 920 w 920"/>
                  <a:gd name="T11" fmla="*/ 377 h 920"/>
                  <a:gd name="T12" fmla="*/ 732 w 920"/>
                  <a:gd name="T13" fmla="*/ 69 h 920"/>
                  <a:gd name="T14" fmla="*/ 732 w 920"/>
                  <a:gd name="T15" fmla="*/ 310 h 920"/>
                  <a:gd name="T16" fmla="*/ 732 w 920"/>
                  <a:gd name="T17" fmla="*/ 293 h 920"/>
                  <a:gd name="T18" fmla="*/ 822 w 920"/>
                  <a:gd name="T19" fmla="*/ 98 h 920"/>
                  <a:gd name="T20" fmla="*/ 837 w 920"/>
                  <a:gd name="T21" fmla="*/ 84 h 920"/>
                  <a:gd name="T22" fmla="*/ 477 w 920"/>
                  <a:gd name="T23" fmla="*/ 836 h 920"/>
                  <a:gd name="T24" fmla="*/ 732 w 920"/>
                  <a:gd name="T25" fmla="*/ 608 h 920"/>
                  <a:gd name="T26" fmla="*/ 644 w 920"/>
                  <a:gd name="T27" fmla="*/ 577 h 920"/>
                  <a:gd name="T28" fmla="*/ 644 w 920"/>
                  <a:gd name="T29" fmla="*/ 508 h 920"/>
                  <a:gd name="T30" fmla="*/ 732 w 920"/>
                  <a:gd name="T31" fmla="*/ 310 h 920"/>
                  <a:gd name="T32" fmla="*/ 544 w 920"/>
                  <a:gd name="T33" fmla="*/ 377 h 920"/>
                  <a:gd name="T34" fmla="*/ 477 w 920"/>
                  <a:gd name="T35" fmla="*/ 577 h 920"/>
                  <a:gd name="T36" fmla="*/ 477 w 920"/>
                  <a:gd name="T37" fmla="*/ 591 h 920"/>
                  <a:gd name="T38" fmla="*/ 544 w 920"/>
                  <a:gd name="T39" fmla="*/ 739 h 920"/>
                  <a:gd name="T40" fmla="*/ 610 w 920"/>
                  <a:gd name="T41" fmla="*/ 805 h 920"/>
                  <a:gd name="T42" fmla="*/ 627 w 920"/>
                  <a:gd name="T43" fmla="*/ 822 h 920"/>
                  <a:gd name="T44" fmla="*/ 477 w 920"/>
                  <a:gd name="T45" fmla="*/ 836 h 920"/>
                  <a:gd name="T46" fmla="*/ 544 w 920"/>
                  <a:gd name="T47" fmla="*/ 279 h 920"/>
                  <a:gd name="T48" fmla="*/ 732 w 920"/>
                  <a:gd name="T49" fmla="*/ 293 h 920"/>
                  <a:gd name="T50" fmla="*/ 644 w 920"/>
                  <a:gd name="T51" fmla="*/ 98 h 920"/>
                  <a:gd name="T52" fmla="*/ 627 w 920"/>
                  <a:gd name="T53" fmla="*/ 84 h 920"/>
                  <a:gd name="T54" fmla="*/ 610 w 920"/>
                  <a:gd name="T55" fmla="*/ 69 h 920"/>
                  <a:gd name="T56" fmla="*/ 413 w 920"/>
                  <a:gd name="T57" fmla="*/ 279 h 920"/>
                  <a:gd name="T58" fmla="*/ 246 w 920"/>
                  <a:gd name="T59" fmla="*/ 69 h 920"/>
                  <a:gd name="T60" fmla="*/ 329 w 920"/>
                  <a:gd name="T61" fmla="*/ 508 h 920"/>
                  <a:gd name="T62" fmla="*/ 246 w 920"/>
                  <a:gd name="T63" fmla="*/ 98 h 920"/>
                  <a:gd name="T64" fmla="*/ 246 w 920"/>
                  <a:gd name="T65" fmla="*/ 279 h 920"/>
                  <a:gd name="T66" fmla="*/ 312 w 920"/>
                  <a:gd name="T67" fmla="*/ 310 h 920"/>
                  <a:gd name="T68" fmla="*/ 312 w 920"/>
                  <a:gd name="T69" fmla="*/ 377 h 920"/>
                  <a:gd name="T70" fmla="*/ 246 w 920"/>
                  <a:gd name="T71" fmla="*/ 577 h 920"/>
                  <a:gd name="T72" fmla="*/ 413 w 920"/>
                  <a:gd name="T73" fmla="*/ 508 h 920"/>
                  <a:gd name="T74" fmla="*/ 477 w 920"/>
                  <a:gd name="T75" fmla="*/ 310 h 920"/>
                  <a:gd name="T76" fmla="*/ 477 w 920"/>
                  <a:gd name="T77" fmla="*/ 293 h 920"/>
                  <a:gd name="T78" fmla="*/ 413 w 920"/>
                  <a:gd name="T79" fmla="*/ 279 h 920"/>
                  <a:gd name="T80" fmla="*/ 312 w 920"/>
                  <a:gd name="T81" fmla="*/ 836 h 920"/>
                  <a:gd name="T82" fmla="*/ 329 w 920"/>
                  <a:gd name="T83" fmla="*/ 822 h 920"/>
                  <a:gd name="T84" fmla="*/ 343 w 920"/>
                  <a:gd name="T85" fmla="*/ 805 h 920"/>
                  <a:gd name="T86" fmla="*/ 413 w 920"/>
                  <a:gd name="T87" fmla="*/ 739 h 920"/>
                  <a:gd name="T88" fmla="*/ 477 w 920"/>
                  <a:gd name="T89" fmla="*/ 591 h 920"/>
                  <a:gd name="T90" fmla="*/ 246 w 920"/>
                  <a:gd name="T91" fmla="*/ 0 h 920"/>
                  <a:gd name="T92" fmla="*/ 246 w 920"/>
                  <a:gd name="T93" fmla="*/ 69 h 920"/>
                  <a:gd name="T94" fmla="*/ 246 w 920"/>
                  <a:gd name="T95" fmla="*/ 84 h 920"/>
                  <a:gd name="T96" fmla="*/ 246 w 920"/>
                  <a:gd name="T97" fmla="*/ 98 h 920"/>
                  <a:gd name="T98" fmla="*/ 246 w 920"/>
                  <a:gd name="T99" fmla="*/ 279 h 920"/>
                  <a:gd name="T100" fmla="*/ 246 w 920"/>
                  <a:gd name="T101" fmla="*/ 608 h 920"/>
                  <a:gd name="T102" fmla="*/ 100 w 920"/>
                  <a:gd name="T103" fmla="*/ 293 h 920"/>
                  <a:gd name="T104" fmla="*/ 246 w 920"/>
                  <a:gd name="T105" fmla="*/ 279 h 920"/>
                  <a:gd name="T106" fmla="*/ 181 w 920"/>
                  <a:gd name="T107" fmla="*/ 377 h 920"/>
                  <a:gd name="T108" fmla="*/ 246 w 920"/>
                  <a:gd name="T109" fmla="*/ 577 h 920"/>
                  <a:gd name="T110" fmla="*/ 246 w 920"/>
                  <a:gd name="T111" fmla="*/ 310 h 9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20" h="920">
                    <a:moveTo>
                      <a:pt x="732" y="608"/>
                    </a:moveTo>
                    <a:lnTo>
                      <a:pt x="822" y="608"/>
                    </a:lnTo>
                    <a:lnTo>
                      <a:pt x="822" y="920"/>
                    </a:lnTo>
                    <a:lnTo>
                      <a:pt x="837" y="920"/>
                    </a:lnTo>
                    <a:lnTo>
                      <a:pt x="837" y="591"/>
                    </a:lnTo>
                    <a:lnTo>
                      <a:pt x="732" y="591"/>
                    </a:lnTo>
                    <a:lnTo>
                      <a:pt x="732" y="608"/>
                    </a:lnTo>
                    <a:lnTo>
                      <a:pt x="732" y="608"/>
                    </a:lnTo>
                    <a:close/>
                    <a:moveTo>
                      <a:pt x="732" y="577"/>
                    </a:moveTo>
                    <a:lnTo>
                      <a:pt x="732" y="508"/>
                    </a:lnTo>
                    <a:lnTo>
                      <a:pt x="920" y="508"/>
                    </a:lnTo>
                    <a:lnTo>
                      <a:pt x="920" y="920"/>
                    </a:lnTo>
                    <a:lnTo>
                      <a:pt x="851" y="920"/>
                    </a:lnTo>
                    <a:lnTo>
                      <a:pt x="851" y="577"/>
                    </a:lnTo>
                    <a:lnTo>
                      <a:pt x="732" y="577"/>
                    </a:lnTo>
                    <a:lnTo>
                      <a:pt x="732" y="577"/>
                    </a:lnTo>
                    <a:close/>
                    <a:moveTo>
                      <a:pt x="732" y="377"/>
                    </a:moveTo>
                    <a:lnTo>
                      <a:pt x="920" y="377"/>
                    </a:lnTo>
                    <a:lnTo>
                      <a:pt x="920" y="0"/>
                    </a:lnTo>
                    <a:lnTo>
                      <a:pt x="732" y="0"/>
                    </a:lnTo>
                    <a:lnTo>
                      <a:pt x="732" y="69"/>
                    </a:lnTo>
                    <a:lnTo>
                      <a:pt x="851" y="69"/>
                    </a:lnTo>
                    <a:lnTo>
                      <a:pt x="851" y="310"/>
                    </a:lnTo>
                    <a:lnTo>
                      <a:pt x="732" y="310"/>
                    </a:lnTo>
                    <a:lnTo>
                      <a:pt x="732" y="377"/>
                    </a:lnTo>
                    <a:lnTo>
                      <a:pt x="732" y="377"/>
                    </a:lnTo>
                    <a:close/>
                    <a:moveTo>
                      <a:pt x="732" y="293"/>
                    </a:moveTo>
                    <a:lnTo>
                      <a:pt x="732" y="279"/>
                    </a:lnTo>
                    <a:lnTo>
                      <a:pt x="822" y="279"/>
                    </a:lnTo>
                    <a:lnTo>
                      <a:pt x="822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837" y="84"/>
                    </a:lnTo>
                    <a:lnTo>
                      <a:pt x="837" y="293"/>
                    </a:lnTo>
                    <a:lnTo>
                      <a:pt x="732" y="293"/>
                    </a:lnTo>
                    <a:close/>
                    <a:moveTo>
                      <a:pt x="477" y="836"/>
                    </a:moveTo>
                    <a:lnTo>
                      <a:pt x="644" y="836"/>
                    </a:lnTo>
                    <a:lnTo>
                      <a:pt x="644" y="608"/>
                    </a:lnTo>
                    <a:lnTo>
                      <a:pt x="732" y="608"/>
                    </a:lnTo>
                    <a:lnTo>
                      <a:pt x="732" y="591"/>
                    </a:lnTo>
                    <a:lnTo>
                      <a:pt x="644" y="591"/>
                    </a:lnTo>
                    <a:lnTo>
                      <a:pt x="644" y="577"/>
                    </a:lnTo>
                    <a:lnTo>
                      <a:pt x="732" y="577"/>
                    </a:lnTo>
                    <a:lnTo>
                      <a:pt x="732" y="508"/>
                    </a:lnTo>
                    <a:lnTo>
                      <a:pt x="644" y="508"/>
                    </a:lnTo>
                    <a:lnTo>
                      <a:pt x="644" y="377"/>
                    </a:lnTo>
                    <a:lnTo>
                      <a:pt x="732" y="377"/>
                    </a:lnTo>
                    <a:lnTo>
                      <a:pt x="732" y="310"/>
                    </a:lnTo>
                    <a:lnTo>
                      <a:pt x="477" y="310"/>
                    </a:lnTo>
                    <a:lnTo>
                      <a:pt x="477" y="377"/>
                    </a:lnTo>
                    <a:lnTo>
                      <a:pt x="544" y="377"/>
                    </a:lnTo>
                    <a:lnTo>
                      <a:pt x="544" y="508"/>
                    </a:lnTo>
                    <a:lnTo>
                      <a:pt x="477" y="508"/>
                    </a:lnTo>
                    <a:lnTo>
                      <a:pt x="477" y="577"/>
                    </a:lnTo>
                    <a:lnTo>
                      <a:pt x="544" y="577"/>
                    </a:lnTo>
                    <a:lnTo>
                      <a:pt x="544" y="591"/>
                    </a:lnTo>
                    <a:lnTo>
                      <a:pt x="477" y="591"/>
                    </a:lnTo>
                    <a:lnTo>
                      <a:pt x="477" y="608"/>
                    </a:lnTo>
                    <a:lnTo>
                      <a:pt x="544" y="608"/>
                    </a:lnTo>
                    <a:lnTo>
                      <a:pt x="544" y="739"/>
                    </a:lnTo>
                    <a:lnTo>
                      <a:pt x="477" y="739"/>
                    </a:lnTo>
                    <a:lnTo>
                      <a:pt x="477" y="805"/>
                    </a:lnTo>
                    <a:lnTo>
                      <a:pt x="610" y="805"/>
                    </a:lnTo>
                    <a:lnTo>
                      <a:pt x="610" y="377"/>
                    </a:lnTo>
                    <a:lnTo>
                      <a:pt x="627" y="377"/>
                    </a:lnTo>
                    <a:lnTo>
                      <a:pt x="627" y="822"/>
                    </a:lnTo>
                    <a:lnTo>
                      <a:pt x="477" y="822"/>
                    </a:lnTo>
                    <a:lnTo>
                      <a:pt x="477" y="836"/>
                    </a:lnTo>
                    <a:lnTo>
                      <a:pt x="477" y="836"/>
                    </a:lnTo>
                    <a:close/>
                    <a:moveTo>
                      <a:pt x="732" y="0"/>
                    </a:moveTo>
                    <a:lnTo>
                      <a:pt x="544" y="0"/>
                    </a:lnTo>
                    <a:lnTo>
                      <a:pt x="544" y="279"/>
                    </a:lnTo>
                    <a:lnTo>
                      <a:pt x="477" y="279"/>
                    </a:lnTo>
                    <a:lnTo>
                      <a:pt x="477" y="293"/>
                    </a:lnTo>
                    <a:lnTo>
                      <a:pt x="732" y="293"/>
                    </a:lnTo>
                    <a:lnTo>
                      <a:pt x="732" y="279"/>
                    </a:lnTo>
                    <a:lnTo>
                      <a:pt x="644" y="279"/>
                    </a:lnTo>
                    <a:lnTo>
                      <a:pt x="644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627" y="84"/>
                    </a:lnTo>
                    <a:lnTo>
                      <a:pt x="627" y="279"/>
                    </a:lnTo>
                    <a:lnTo>
                      <a:pt x="610" y="279"/>
                    </a:lnTo>
                    <a:lnTo>
                      <a:pt x="610" y="69"/>
                    </a:lnTo>
                    <a:lnTo>
                      <a:pt x="732" y="69"/>
                    </a:lnTo>
                    <a:lnTo>
                      <a:pt x="732" y="0"/>
                    </a:lnTo>
                    <a:close/>
                    <a:moveTo>
                      <a:pt x="413" y="279"/>
                    </a:moveTo>
                    <a:lnTo>
                      <a:pt x="413" y="0"/>
                    </a:lnTo>
                    <a:lnTo>
                      <a:pt x="246" y="0"/>
                    </a:lnTo>
                    <a:lnTo>
                      <a:pt x="246" y="69"/>
                    </a:lnTo>
                    <a:lnTo>
                      <a:pt x="343" y="69"/>
                    </a:lnTo>
                    <a:lnTo>
                      <a:pt x="343" y="508"/>
                    </a:lnTo>
                    <a:lnTo>
                      <a:pt x="329" y="508"/>
                    </a:lnTo>
                    <a:lnTo>
                      <a:pt x="329" y="84"/>
                    </a:lnTo>
                    <a:lnTo>
                      <a:pt x="246" y="84"/>
                    </a:lnTo>
                    <a:lnTo>
                      <a:pt x="246" y="98"/>
                    </a:lnTo>
                    <a:lnTo>
                      <a:pt x="312" y="98"/>
                    </a:lnTo>
                    <a:lnTo>
                      <a:pt x="312" y="279"/>
                    </a:lnTo>
                    <a:lnTo>
                      <a:pt x="246" y="279"/>
                    </a:lnTo>
                    <a:lnTo>
                      <a:pt x="246" y="293"/>
                    </a:lnTo>
                    <a:lnTo>
                      <a:pt x="312" y="293"/>
                    </a:lnTo>
                    <a:lnTo>
                      <a:pt x="312" y="310"/>
                    </a:lnTo>
                    <a:lnTo>
                      <a:pt x="246" y="310"/>
                    </a:lnTo>
                    <a:lnTo>
                      <a:pt x="246" y="377"/>
                    </a:lnTo>
                    <a:lnTo>
                      <a:pt x="312" y="377"/>
                    </a:lnTo>
                    <a:lnTo>
                      <a:pt x="312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477" y="577"/>
                    </a:lnTo>
                    <a:lnTo>
                      <a:pt x="477" y="508"/>
                    </a:lnTo>
                    <a:lnTo>
                      <a:pt x="413" y="508"/>
                    </a:lnTo>
                    <a:lnTo>
                      <a:pt x="413" y="377"/>
                    </a:lnTo>
                    <a:lnTo>
                      <a:pt x="477" y="377"/>
                    </a:lnTo>
                    <a:lnTo>
                      <a:pt x="477" y="310"/>
                    </a:lnTo>
                    <a:lnTo>
                      <a:pt x="413" y="310"/>
                    </a:lnTo>
                    <a:lnTo>
                      <a:pt x="413" y="293"/>
                    </a:lnTo>
                    <a:lnTo>
                      <a:pt x="477" y="293"/>
                    </a:lnTo>
                    <a:lnTo>
                      <a:pt x="477" y="279"/>
                    </a:lnTo>
                    <a:lnTo>
                      <a:pt x="413" y="279"/>
                    </a:lnTo>
                    <a:lnTo>
                      <a:pt x="413" y="279"/>
                    </a:lnTo>
                    <a:close/>
                    <a:moveTo>
                      <a:pt x="246" y="608"/>
                    </a:moveTo>
                    <a:lnTo>
                      <a:pt x="312" y="608"/>
                    </a:lnTo>
                    <a:lnTo>
                      <a:pt x="312" y="836"/>
                    </a:lnTo>
                    <a:lnTo>
                      <a:pt x="477" y="836"/>
                    </a:lnTo>
                    <a:lnTo>
                      <a:pt x="477" y="822"/>
                    </a:lnTo>
                    <a:lnTo>
                      <a:pt x="329" y="822"/>
                    </a:lnTo>
                    <a:lnTo>
                      <a:pt x="329" y="608"/>
                    </a:lnTo>
                    <a:lnTo>
                      <a:pt x="343" y="608"/>
                    </a:lnTo>
                    <a:lnTo>
                      <a:pt x="343" y="805"/>
                    </a:lnTo>
                    <a:lnTo>
                      <a:pt x="477" y="805"/>
                    </a:lnTo>
                    <a:lnTo>
                      <a:pt x="477" y="739"/>
                    </a:lnTo>
                    <a:lnTo>
                      <a:pt x="413" y="739"/>
                    </a:lnTo>
                    <a:lnTo>
                      <a:pt x="413" y="608"/>
                    </a:lnTo>
                    <a:lnTo>
                      <a:pt x="477" y="608"/>
                    </a:lnTo>
                    <a:lnTo>
                      <a:pt x="477" y="591"/>
                    </a:lnTo>
                    <a:lnTo>
                      <a:pt x="246" y="591"/>
                    </a:lnTo>
                    <a:lnTo>
                      <a:pt x="246" y="608"/>
                    </a:lnTo>
                    <a:close/>
                    <a:moveTo>
                      <a:pt x="246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246" y="69"/>
                    </a:lnTo>
                    <a:lnTo>
                      <a:pt x="246" y="0"/>
                    </a:lnTo>
                    <a:lnTo>
                      <a:pt x="246" y="0"/>
                    </a:lnTo>
                    <a:close/>
                    <a:moveTo>
                      <a:pt x="246" y="84"/>
                    </a:moveTo>
                    <a:lnTo>
                      <a:pt x="0" y="84"/>
                    </a:lnTo>
                    <a:lnTo>
                      <a:pt x="0" y="98"/>
                    </a:lnTo>
                    <a:lnTo>
                      <a:pt x="246" y="98"/>
                    </a:lnTo>
                    <a:lnTo>
                      <a:pt x="246" y="84"/>
                    </a:lnTo>
                    <a:lnTo>
                      <a:pt x="246" y="84"/>
                    </a:lnTo>
                    <a:close/>
                    <a:moveTo>
                      <a:pt x="246" y="279"/>
                    </a:moveTo>
                    <a:lnTo>
                      <a:pt x="84" y="279"/>
                    </a:lnTo>
                    <a:lnTo>
                      <a:pt x="84" y="608"/>
                    </a:lnTo>
                    <a:lnTo>
                      <a:pt x="246" y="608"/>
                    </a:lnTo>
                    <a:lnTo>
                      <a:pt x="246" y="591"/>
                    </a:lnTo>
                    <a:lnTo>
                      <a:pt x="100" y="591"/>
                    </a:lnTo>
                    <a:lnTo>
                      <a:pt x="100" y="293"/>
                    </a:lnTo>
                    <a:lnTo>
                      <a:pt x="246" y="293"/>
                    </a:lnTo>
                    <a:lnTo>
                      <a:pt x="246" y="279"/>
                    </a:lnTo>
                    <a:lnTo>
                      <a:pt x="246" y="279"/>
                    </a:lnTo>
                    <a:close/>
                    <a:moveTo>
                      <a:pt x="246" y="310"/>
                    </a:moveTo>
                    <a:lnTo>
                      <a:pt x="246" y="377"/>
                    </a:lnTo>
                    <a:lnTo>
                      <a:pt x="181" y="377"/>
                    </a:lnTo>
                    <a:lnTo>
                      <a:pt x="181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115" y="577"/>
                    </a:lnTo>
                    <a:lnTo>
                      <a:pt x="115" y="310"/>
                    </a:lnTo>
                    <a:lnTo>
                      <a:pt x="246" y="310"/>
                    </a:lnTo>
                    <a:close/>
                  </a:path>
                </a:pathLst>
              </a:cu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5"/>
              <p:cNvSpPr>
                <a:spLocks noEditPoints="1"/>
              </p:cNvSpPr>
              <p:nvPr>
                <p:custDataLst>
                  <p:tags r:id="rId16"/>
                </p:custDataLst>
              </p:nvPr>
            </p:nvSpPr>
            <p:spPr bwMode="auto">
              <a:xfrm rot="5400000" flipH="1">
                <a:off x="11431686" y="0"/>
                <a:ext cx="760314" cy="760314"/>
              </a:xfrm>
              <a:custGeom>
                <a:gdLst>
                  <a:gd name="T0" fmla="*/ 822 w 920"/>
                  <a:gd name="T1" fmla="*/ 920 h 920"/>
                  <a:gd name="T2" fmla="*/ 732 w 920"/>
                  <a:gd name="T3" fmla="*/ 591 h 920"/>
                  <a:gd name="T4" fmla="*/ 732 w 920"/>
                  <a:gd name="T5" fmla="*/ 577 h 920"/>
                  <a:gd name="T6" fmla="*/ 920 w 920"/>
                  <a:gd name="T7" fmla="*/ 920 h 920"/>
                  <a:gd name="T8" fmla="*/ 732 w 920"/>
                  <a:gd name="T9" fmla="*/ 577 h 920"/>
                  <a:gd name="T10" fmla="*/ 920 w 920"/>
                  <a:gd name="T11" fmla="*/ 377 h 920"/>
                  <a:gd name="T12" fmla="*/ 732 w 920"/>
                  <a:gd name="T13" fmla="*/ 69 h 920"/>
                  <a:gd name="T14" fmla="*/ 732 w 920"/>
                  <a:gd name="T15" fmla="*/ 310 h 920"/>
                  <a:gd name="T16" fmla="*/ 732 w 920"/>
                  <a:gd name="T17" fmla="*/ 293 h 920"/>
                  <a:gd name="T18" fmla="*/ 822 w 920"/>
                  <a:gd name="T19" fmla="*/ 98 h 920"/>
                  <a:gd name="T20" fmla="*/ 837 w 920"/>
                  <a:gd name="T21" fmla="*/ 84 h 920"/>
                  <a:gd name="T22" fmla="*/ 477 w 920"/>
                  <a:gd name="T23" fmla="*/ 836 h 920"/>
                  <a:gd name="T24" fmla="*/ 732 w 920"/>
                  <a:gd name="T25" fmla="*/ 608 h 920"/>
                  <a:gd name="T26" fmla="*/ 644 w 920"/>
                  <a:gd name="T27" fmla="*/ 577 h 920"/>
                  <a:gd name="T28" fmla="*/ 644 w 920"/>
                  <a:gd name="T29" fmla="*/ 508 h 920"/>
                  <a:gd name="T30" fmla="*/ 732 w 920"/>
                  <a:gd name="T31" fmla="*/ 310 h 920"/>
                  <a:gd name="T32" fmla="*/ 544 w 920"/>
                  <a:gd name="T33" fmla="*/ 377 h 920"/>
                  <a:gd name="T34" fmla="*/ 477 w 920"/>
                  <a:gd name="T35" fmla="*/ 577 h 920"/>
                  <a:gd name="T36" fmla="*/ 477 w 920"/>
                  <a:gd name="T37" fmla="*/ 591 h 920"/>
                  <a:gd name="T38" fmla="*/ 544 w 920"/>
                  <a:gd name="T39" fmla="*/ 739 h 920"/>
                  <a:gd name="T40" fmla="*/ 610 w 920"/>
                  <a:gd name="T41" fmla="*/ 805 h 920"/>
                  <a:gd name="T42" fmla="*/ 627 w 920"/>
                  <a:gd name="T43" fmla="*/ 822 h 920"/>
                  <a:gd name="T44" fmla="*/ 477 w 920"/>
                  <a:gd name="T45" fmla="*/ 836 h 920"/>
                  <a:gd name="T46" fmla="*/ 544 w 920"/>
                  <a:gd name="T47" fmla="*/ 279 h 920"/>
                  <a:gd name="T48" fmla="*/ 732 w 920"/>
                  <a:gd name="T49" fmla="*/ 293 h 920"/>
                  <a:gd name="T50" fmla="*/ 644 w 920"/>
                  <a:gd name="T51" fmla="*/ 98 h 920"/>
                  <a:gd name="T52" fmla="*/ 627 w 920"/>
                  <a:gd name="T53" fmla="*/ 84 h 920"/>
                  <a:gd name="T54" fmla="*/ 610 w 920"/>
                  <a:gd name="T55" fmla="*/ 69 h 920"/>
                  <a:gd name="T56" fmla="*/ 413 w 920"/>
                  <a:gd name="T57" fmla="*/ 279 h 920"/>
                  <a:gd name="T58" fmla="*/ 246 w 920"/>
                  <a:gd name="T59" fmla="*/ 69 h 920"/>
                  <a:gd name="T60" fmla="*/ 329 w 920"/>
                  <a:gd name="T61" fmla="*/ 508 h 920"/>
                  <a:gd name="T62" fmla="*/ 246 w 920"/>
                  <a:gd name="T63" fmla="*/ 98 h 920"/>
                  <a:gd name="T64" fmla="*/ 246 w 920"/>
                  <a:gd name="T65" fmla="*/ 279 h 920"/>
                  <a:gd name="T66" fmla="*/ 312 w 920"/>
                  <a:gd name="T67" fmla="*/ 310 h 920"/>
                  <a:gd name="T68" fmla="*/ 312 w 920"/>
                  <a:gd name="T69" fmla="*/ 377 h 920"/>
                  <a:gd name="T70" fmla="*/ 246 w 920"/>
                  <a:gd name="T71" fmla="*/ 577 h 920"/>
                  <a:gd name="T72" fmla="*/ 413 w 920"/>
                  <a:gd name="T73" fmla="*/ 508 h 920"/>
                  <a:gd name="T74" fmla="*/ 477 w 920"/>
                  <a:gd name="T75" fmla="*/ 310 h 920"/>
                  <a:gd name="T76" fmla="*/ 477 w 920"/>
                  <a:gd name="T77" fmla="*/ 293 h 920"/>
                  <a:gd name="T78" fmla="*/ 413 w 920"/>
                  <a:gd name="T79" fmla="*/ 279 h 920"/>
                  <a:gd name="T80" fmla="*/ 312 w 920"/>
                  <a:gd name="T81" fmla="*/ 836 h 920"/>
                  <a:gd name="T82" fmla="*/ 329 w 920"/>
                  <a:gd name="T83" fmla="*/ 822 h 920"/>
                  <a:gd name="T84" fmla="*/ 343 w 920"/>
                  <a:gd name="T85" fmla="*/ 805 h 920"/>
                  <a:gd name="T86" fmla="*/ 413 w 920"/>
                  <a:gd name="T87" fmla="*/ 739 h 920"/>
                  <a:gd name="T88" fmla="*/ 477 w 920"/>
                  <a:gd name="T89" fmla="*/ 591 h 920"/>
                  <a:gd name="T90" fmla="*/ 246 w 920"/>
                  <a:gd name="T91" fmla="*/ 0 h 920"/>
                  <a:gd name="T92" fmla="*/ 246 w 920"/>
                  <a:gd name="T93" fmla="*/ 69 h 920"/>
                  <a:gd name="T94" fmla="*/ 246 w 920"/>
                  <a:gd name="T95" fmla="*/ 84 h 920"/>
                  <a:gd name="T96" fmla="*/ 246 w 920"/>
                  <a:gd name="T97" fmla="*/ 98 h 920"/>
                  <a:gd name="T98" fmla="*/ 246 w 920"/>
                  <a:gd name="T99" fmla="*/ 279 h 920"/>
                  <a:gd name="T100" fmla="*/ 246 w 920"/>
                  <a:gd name="T101" fmla="*/ 608 h 920"/>
                  <a:gd name="T102" fmla="*/ 100 w 920"/>
                  <a:gd name="T103" fmla="*/ 293 h 920"/>
                  <a:gd name="T104" fmla="*/ 246 w 920"/>
                  <a:gd name="T105" fmla="*/ 279 h 920"/>
                  <a:gd name="T106" fmla="*/ 181 w 920"/>
                  <a:gd name="T107" fmla="*/ 377 h 920"/>
                  <a:gd name="T108" fmla="*/ 246 w 920"/>
                  <a:gd name="T109" fmla="*/ 577 h 920"/>
                  <a:gd name="T110" fmla="*/ 246 w 920"/>
                  <a:gd name="T111" fmla="*/ 310 h 9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20" h="920">
                    <a:moveTo>
                      <a:pt x="732" y="608"/>
                    </a:moveTo>
                    <a:lnTo>
                      <a:pt x="822" y="608"/>
                    </a:lnTo>
                    <a:lnTo>
                      <a:pt x="822" y="920"/>
                    </a:lnTo>
                    <a:lnTo>
                      <a:pt x="837" y="920"/>
                    </a:lnTo>
                    <a:lnTo>
                      <a:pt x="837" y="591"/>
                    </a:lnTo>
                    <a:lnTo>
                      <a:pt x="732" y="591"/>
                    </a:lnTo>
                    <a:lnTo>
                      <a:pt x="732" y="608"/>
                    </a:lnTo>
                    <a:lnTo>
                      <a:pt x="732" y="608"/>
                    </a:lnTo>
                    <a:close/>
                    <a:moveTo>
                      <a:pt x="732" y="577"/>
                    </a:moveTo>
                    <a:lnTo>
                      <a:pt x="732" y="508"/>
                    </a:lnTo>
                    <a:lnTo>
                      <a:pt x="920" y="508"/>
                    </a:lnTo>
                    <a:lnTo>
                      <a:pt x="920" y="920"/>
                    </a:lnTo>
                    <a:lnTo>
                      <a:pt x="851" y="920"/>
                    </a:lnTo>
                    <a:lnTo>
                      <a:pt x="851" y="577"/>
                    </a:lnTo>
                    <a:lnTo>
                      <a:pt x="732" y="577"/>
                    </a:lnTo>
                    <a:lnTo>
                      <a:pt x="732" y="577"/>
                    </a:lnTo>
                    <a:close/>
                    <a:moveTo>
                      <a:pt x="732" y="377"/>
                    </a:moveTo>
                    <a:lnTo>
                      <a:pt x="920" y="377"/>
                    </a:lnTo>
                    <a:lnTo>
                      <a:pt x="920" y="0"/>
                    </a:lnTo>
                    <a:lnTo>
                      <a:pt x="732" y="0"/>
                    </a:lnTo>
                    <a:lnTo>
                      <a:pt x="732" y="69"/>
                    </a:lnTo>
                    <a:lnTo>
                      <a:pt x="851" y="69"/>
                    </a:lnTo>
                    <a:lnTo>
                      <a:pt x="851" y="310"/>
                    </a:lnTo>
                    <a:lnTo>
                      <a:pt x="732" y="310"/>
                    </a:lnTo>
                    <a:lnTo>
                      <a:pt x="732" y="377"/>
                    </a:lnTo>
                    <a:lnTo>
                      <a:pt x="732" y="377"/>
                    </a:lnTo>
                    <a:close/>
                    <a:moveTo>
                      <a:pt x="732" y="293"/>
                    </a:moveTo>
                    <a:lnTo>
                      <a:pt x="732" y="279"/>
                    </a:lnTo>
                    <a:lnTo>
                      <a:pt x="822" y="279"/>
                    </a:lnTo>
                    <a:lnTo>
                      <a:pt x="822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837" y="84"/>
                    </a:lnTo>
                    <a:lnTo>
                      <a:pt x="837" y="293"/>
                    </a:lnTo>
                    <a:lnTo>
                      <a:pt x="732" y="293"/>
                    </a:lnTo>
                    <a:close/>
                    <a:moveTo>
                      <a:pt x="477" y="836"/>
                    </a:moveTo>
                    <a:lnTo>
                      <a:pt x="644" y="836"/>
                    </a:lnTo>
                    <a:lnTo>
                      <a:pt x="644" y="608"/>
                    </a:lnTo>
                    <a:lnTo>
                      <a:pt x="732" y="608"/>
                    </a:lnTo>
                    <a:lnTo>
                      <a:pt x="732" y="591"/>
                    </a:lnTo>
                    <a:lnTo>
                      <a:pt x="644" y="591"/>
                    </a:lnTo>
                    <a:lnTo>
                      <a:pt x="644" y="577"/>
                    </a:lnTo>
                    <a:lnTo>
                      <a:pt x="732" y="577"/>
                    </a:lnTo>
                    <a:lnTo>
                      <a:pt x="732" y="508"/>
                    </a:lnTo>
                    <a:lnTo>
                      <a:pt x="644" y="508"/>
                    </a:lnTo>
                    <a:lnTo>
                      <a:pt x="644" y="377"/>
                    </a:lnTo>
                    <a:lnTo>
                      <a:pt x="732" y="377"/>
                    </a:lnTo>
                    <a:lnTo>
                      <a:pt x="732" y="310"/>
                    </a:lnTo>
                    <a:lnTo>
                      <a:pt x="477" y="310"/>
                    </a:lnTo>
                    <a:lnTo>
                      <a:pt x="477" y="377"/>
                    </a:lnTo>
                    <a:lnTo>
                      <a:pt x="544" y="377"/>
                    </a:lnTo>
                    <a:lnTo>
                      <a:pt x="544" y="508"/>
                    </a:lnTo>
                    <a:lnTo>
                      <a:pt x="477" y="508"/>
                    </a:lnTo>
                    <a:lnTo>
                      <a:pt x="477" y="577"/>
                    </a:lnTo>
                    <a:lnTo>
                      <a:pt x="544" y="577"/>
                    </a:lnTo>
                    <a:lnTo>
                      <a:pt x="544" y="591"/>
                    </a:lnTo>
                    <a:lnTo>
                      <a:pt x="477" y="591"/>
                    </a:lnTo>
                    <a:lnTo>
                      <a:pt x="477" y="608"/>
                    </a:lnTo>
                    <a:lnTo>
                      <a:pt x="544" y="608"/>
                    </a:lnTo>
                    <a:lnTo>
                      <a:pt x="544" y="739"/>
                    </a:lnTo>
                    <a:lnTo>
                      <a:pt x="477" y="739"/>
                    </a:lnTo>
                    <a:lnTo>
                      <a:pt x="477" y="805"/>
                    </a:lnTo>
                    <a:lnTo>
                      <a:pt x="610" y="805"/>
                    </a:lnTo>
                    <a:lnTo>
                      <a:pt x="610" y="377"/>
                    </a:lnTo>
                    <a:lnTo>
                      <a:pt x="627" y="377"/>
                    </a:lnTo>
                    <a:lnTo>
                      <a:pt x="627" y="822"/>
                    </a:lnTo>
                    <a:lnTo>
                      <a:pt x="477" y="822"/>
                    </a:lnTo>
                    <a:lnTo>
                      <a:pt x="477" y="836"/>
                    </a:lnTo>
                    <a:lnTo>
                      <a:pt x="477" y="836"/>
                    </a:lnTo>
                    <a:close/>
                    <a:moveTo>
                      <a:pt x="732" y="0"/>
                    </a:moveTo>
                    <a:lnTo>
                      <a:pt x="544" y="0"/>
                    </a:lnTo>
                    <a:lnTo>
                      <a:pt x="544" y="279"/>
                    </a:lnTo>
                    <a:lnTo>
                      <a:pt x="477" y="279"/>
                    </a:lnTo>
                    <a:lnTo>
                      <a:pt x="477" y="293"/>
                    </a:lnTo>
                    <a:lnTo>
                      <a:pt x="732" y="293"/>
                    </a:lnTo>
                    <a:lnTo>
                      <a:pt x="732" y="279"/>
                    </a:lnTo>
                    <a:lnTo>
                      <a:pt x="644" y="279"/>
                    </a:lnTo>
                    <a:lnTo>
                      <a:pt x="644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627" y="84"/>
                    </a:lnTo>
                    <a:lnTo>
                      <a:pt x="627" y="279"/>
                    </a:lnTo>
                    <a:lnTo>
                      <a:pt x="610" y="279"/>
                    </a:lnTo>
                    <a:lnTo>
                      <a:pt x="610" y="69"/>
                    </a:lnTo>
                    <a:lnTo>
                      <a:pt x="732" y="69"/>
                    </a:lnTo>
                    <a:lnTo>
                      <a:pt x="732" y="0"/>
                    </a:lnTo>
                    <a:close/>
                    <a:moveTo>
                      <a:pt x="413" y="279"/>
                    </a:moveTo>
                    <a:lnTo>
                      <a:pt x="413" y="0"/>
                    </a:lnTo>
                    <a:lnTo>
                      <a:pt x="246" y="0"/>
                    </a:lnTo>
                    <a:lnTo>
                      <a:pt x="246" y="69"/>
                    </a:lnTo>
                    <a:lnTo>
                      <a:pt x="343" y="69"/>
                    </a:lnTo>
                    <a:lnTo>
                      <a:pt x="343" y="508"/>
                    </a:lnTo>
                    <a:lnTo>
                      <a:pt x="329" y="508"/>
                    </a:lnTo>
                    <a:lnTo>
                      <a:pt x="329" y="84"/>
                    </a:lnTo>
                    <a:lnTo>
                      <a:pt x="246" y="84"/>
                    </a:lnTo>
                    <a:lnTo>
                      <a:pt x="246" y="98"/>
                    </a:lnTo>
                    <a:lnTo>
                      <a:pt x="312" y="98"/>
                    </a:lnTo>
                    <a:lnTo>
                      <a:pt x="312" y="279"/>
                    </a:lnTo>
                    <a:lnTo>
                      <a:pt x="246" y="279"/>
                    </a:lnTo>
                    <a:lnTo>
                      <a:pt x="246" y="293"/>
                    </a:lnTo>
                    <a:lnTo>
                      <a:pt x="312" y="293"/>
                    </a:lnTo>
                    <a:lnTo>
                      <a:pt x="312" y="310"/>
                    </a:lnTo>
                    <a:lnTo>
                      <a:pt x="246" y="310"/>
                    </a:lnTo>
                    <a:lnTo>
                      <a:pt x="246" y="377"/>
                    </a:lnTo>
                    <a:lnTo>
                      <a:pt x="312" y="377"/>
                    </a:lnTo>
                    <a:lnTo>
                      <a:pt x="312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477" y="577"/>
                    </a:lnTo>
                    <a:lnTo>
                      <a:pt x="477" y="508"/>
                    </a:lnTo>
                    <a:lnTo>
                      <a:pt x="413" y="508"/>
                    </a:lnTo>
                    <a:lnTo>
                      <a:pt x="413" y="377"/>
                    </a:lnTo>
                    <a:lnTo>
                      <a:pt x="477" y="377"/>
                    </a:lnTo>
                    <a:lnTo>
                      <a:pt x="477" y="310"/>
                    </a:lnTo>
                    <a:lnTo>
                      <a:pt x="413" y="310"/>
                    </a:lnTo>
                    <a:lnTo>
                      <a:pt x="413" y="293"/>
                    </a:lnTo>
                    <a:lnTo>
                      <a:pt x="477" y="293"/>
                    </a:lnTo>
                    <a:lnTo>
                      <a:pt x="477" y="279"/>
                    </a:lnTo>
                    <a:lnTo>
                      <a:pt x="413" y="279"/>
                    </a:lnTo>
                    <a:lnTo>
                      <a:pt x="413" y="279"/>
                    </a:lnTo>
                    <a:close/>
                    <a:moveTo>
                      <a:pt x="246" y="608"/>
                    </a:moveTo>
                    <a:lnTo>
                      <a:pt x="312" y="608"/>
                    </a:lnTo>
                    <a:lnTo>
                      <a:pt x="312" y="836"/>
                    </a:lnTo>
                    <a:lnTo>
                      <a:pt x="477" y="836"/>
                    </a:lnTo>
                    <a:lnTo>
                      <a:pt x="477" y="822"/>
                    </a:lnTo>
                    <a:lnTo>
                      <a:pt x="329" y="822"/>
                    </a:lnTo>
                    <a:lnTo>
                      <a:pt x="329" y="608"/>
                    </a:lnTo>
                    <a:lnTo>
                      <a:pt x="343" y="608"/>
                    </a:lnTo>
                    <a:lnTo>
                      <a:pt x="343" y="805"/>
                    </a:lnTo>
                    <a:lnTo>
                      <a:pt x="477" y="805"/>
                    </a:lnTo>
                    <a:lnTo>
                      <a:pt x="477" y="739"/>
                    </a:lnTo>
                    <a:lnTo>
                      <a:pt x="413" y="739"/>
                    </a:lnTo>
                    <a:lnTo>
                      <a:pt x="413" y="608"/>
                    </a:lnTo>
                    <a:lnTo>
                      <a:pt x="477" y="608"/>
                    </a:lnTo>
                    <a:lnTo>
                      <a:pt x="477" y="591"/>
                    </a:lnTo>
                    <a:lnTo>
                      <a:pt x="246" y="591"/>
                    </a:lnTo>
                    <a:lnTo>
                      <a:pt x="246" y="608"/>
                    </a:lnTo>
                    <a:close/>
                    <a:moveTo>
                      <a:pt x="246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246" y="69"/>
                    </a:lnTo>
                    <a:lnTo>
                      <a:pt x="246" y="0"/>
                    </a:lnTo>
                    <a:lnTo>
                      <a:pt x="246" y="0"/>
                    </a:lnTo>
                    <a:close/>
                    <a:moveTo>
                      <a:pt x="246" y="84"/>
                    </a:moveTo>
                    <a:lnTo>
                      <a:pt x="0" y="84"/>
                    </a:lnTo>
                    <a:lnTo>
                      <a:pt x="0" y="98"/>
                    </a:lnTo>
                    <a:lnTo>
                      <a:pt x="246" y="98"/>
                    </a:lnTo>
                    <a:lnTo>
                      <a:pt x="246" y="84"/>
                    </a:lnTo>
                    <a:lnTo>
                      <a:pt x="246" y="84"/>
                    </a:lnTo>
                    <a:close/>
                    <a:moveTo>
                      <a:pt x="246" y="279"/>
                    </a:moveTo>
                    <a:lnTo>
                      <a:pt x="84" y="279"/>
                    </a:lnTo>
                    <a:lnTo>
                      <a:pt x="84" y="608"/>
                    </a:lnTo>
                    <a:lnTo>
                      <a:pt x="246" y="608"/>
                    </a:lnTo>
                    <a:lnTo>
                      <a:pt x="246" y="591"/>
                    </a:lnTo>
                    <a:lnTo>
                      <a:pt x="100" y="591"/>
                    </a:lnTo>
                    <a:lnTo>
                      <a:pt x="100" y="293"/>
                    </a:lnTo>
                    <a:lnTo>
                      <a:pt x="246" y="293"/>
                    </a:lnTo>
                    <a:lnTo>
                      <a:pt x="246" y="279"/>
                    </a:lnTo>
                    <a:lnTo>
                      <a:pt x="246" y="279"/>
                    </a:lnTo>
                    <a:close/>
                    <a:moveTo>
                      <a:pt x="246" y="310"/>
                    </a:moveTo>
                    <a:lnTo>
                      <a:pt x="246" y="377"/>
                    </a:lnTo>
                    <a:lnTo>
                      <a:pt x="181" y="377"/>
                    </a:lnTo>
                    <a:lnTo>
                      <a:pt x="181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115" y="577"/>
                    </a:lnTo>
                    <a:lnTo>
                      <a:pt x="115" y="310"/>
                    </a:lnTo>
                    <a:lnTo>
                      <a:pt x="246" y="310"/>
                    </a:lnTo>
                    <a:close/>
                  </a:path>
                </a:pathLst>
              </a:cu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 noEditPoints="1"/>
              </p:cNvSpPr>
              <p:nvPr>
                <p:custDataLst>
                  <p:tags r:id="rId17"/>
                </p:custDataLst>
              </p:nvPr>
            </p:nvSpPr>
            <p:spPr bwMode="auto">
              <a:xfrm rot="5400000">
                <a:off x="11431686" y="6097686"/>
                <a:ext cx="760314" cy="760314"/>
              </a:xfrm>
              <a:custGeom>
                <a:gdLst>
                  <a:gd name="T0" fmla="*/ 822 w 920"/>
                  <a:gd name="T1" fmla="*/ 920 h 920"/>
                  <a:gd name="T2" fmla="*/ 732 w 920"/>
                  <a:gd name="T3" fmla="*/ 591 h 920"/>
                  <a:gd name="T4" fmla="*/ 732 w 920"/>
                  <a:gd name="T5" fmla="*/ 577 h 920"/>
                  <a:gd name="T6" fmla="*/ 920 w 920"/>
                  <a:gd name="T7" fmla="*/ 920 h 920"/>
                  <a:gd name="T8" fmla="*/ 732 w 920"/>
                  <a:gd name="T9" fmla="*/ 577 h 920"/>
                  <a:gd name="T10" fmla="*/ 920 w 920"/>
                  <a:gd name="T11" fmla="*/ 377 h 920"/>
                  <a:gd name="T12" fmla="*/ 732 w 920"/>
                  <a:gd name="T13" fmla="*/ 69 h 920"/>
                  <a:gd name="T14" fmla="*/ 732 w 920"/>
                  <a:gd name="T15" fmla="*/ 310 h 920"/>
                  <a:gd name="T16" fmla="*/ 732 w 920"/>
                  <a:gd name="T17" fmla="*/ 293 h 920"/>
                  <a:gd name="T18" fmla="*/ 822 w 920"/>
                  <a:gd name="T19" fmla="*/ 98 h 920"/>
                  <a:gd name="T20" fmla="*/ 837 w 920"/>
                  <a:gd name="T21" fmla="*/ 84 h 920"/>
                  <a:gd name="T22" fmla="*/ 477 w 920"/>
                  <a:gd name="T23" fmla="*/ 836 h 920"/>
                  <a:gd name="T24" fmla="*/ 732 w 920"/>
                  <a:gd name="T25" fmla="*/ 608 h 920"/>
                  <a:gd name="T26" fmla="*/ 644 w 920"/>
                  <a:gd name="T27" fmla="*/ 577 h 920"/>
                  <a:gd name="T28" fmla="*/ 644 w 920"/>
                  <a:gd name="T29" fmla="*/ 508 h 920"/>
                  <a:gd name="T30" fmla="*/ 732 w 920"/>
                  <a:gd name="T31" fmla="*/ 310 h 920"/>
                  <a:gd name="T32" fmla="*/ 544 w 920"/>
                  <a:gd name="T33" fmla="*/ 377 h 920"/>
                  <a:gd name="T34" fmla="*/ 477 w 920"/>
                  <a:gd name="T35" fmla="*/ 577 h 920"/>
                  <a:gd name="T36" fmla="*/ 477 w 920"/>
                  <a:gd name="T37" fmla="*/ 591 h 920"/>
                  <a:gd name="T38" fmla="*/ 544 w 920"/>
                  <a:gd name="T39" fmla="*/ 739 h 920"/>
                  <a:gd name="T40" fmla="*/ 610 w 920"/>
                  <a:gd name="T41" fmla="*/ 805 h 920"/>
                  <a:gd name="T42" fmla="*/ 627 w 920"/>
                  <a:gd name="T43" fmla="*/ 822 h 920"/>
                  <a:gd name="T44" fmla="*/ 477 w 920"/>
                  <a:gd name="T45" fmla="*/ 836 h 920"/>
                  <a:gd name="T46" fmla="*/ 544 w 920"/>
                  <a:gd name="T47" fmla="*/ 279 h 920"/>
                  <a:gd name="T48" fmla="*/ 732 w 920"/>
                  <a:gd name="T49" fmla="*/ 293 h 920"/>
                  <a:gd name="T50" fmla="*/ 644 w 920"/>
                  <a:gd name="T51" fmla="*/ 98 h 920"/>
                  <a:gd name="T52" fmla="*/ 627 w 920"/>
                  <a:gd name="T53" fmla="*/ 84 h 920"/>
                  <a:gd name="T54" fmla="*/ 610 w 920"/>
                  <a:gd name="T55" fmla="*/ 69 h 920"/>
                  <a:gd name="T56" fmla="*/ 413 w 920"/>
                  <a:gd name="T57" fmla="*/ 279 h 920"/>
                  <a:gd name="T58" fmla="*/ 246 w 920"/>
                  <a:gd name="T59" fmla="*/ 69 h 920"/>
                  <a:gd name="T60" fmla="*/ 329 w 920"/>
                  <a:gd name="T61" fmla="*/ 508 h 920"/>
                  <a:gd name="T62" fmla="*/ 246 w 920"/>
                  <a:gd name="T63" fmla="*/ 98 h 920"/>
                  <a:gd name="T64" fmla="*/ 246 w 920"/>
                  <a:gd name="T65" fmla="*/ 279 h 920"/>
                  <a:gd name="T66" fmla="*/ 312 w 920"/>
                  <a:gd name="T67" fmla="*/ 310 h 920"/>
                  <a:gd name="T68" fmla="*/ 312 w 920"/>
                  <a:gd name="T69" fmla="*/ 377 h 920"/>
                  <a:gd name="T70" fmla="*/ 246 w 920"/>
                  <a:gd name="T71" fmla="*/ 577 h 920"/>
                  <a:gd name="T72" fmla="*/ 413 w 920"/>
                  <a:gd name="T73" fmla="*/ 508 h 920"/>
                  <a:gd name="T74" fmla="*/ 477 w 920"/>
                  <a:gd name="T75" fmla="*/ 310 h 920"/>
                  <a:gd name="T76" fmla="*/ 477 w 920"/>
                  <a:gd name="T77" fmla="*/ 293 h 920"/>
                  <a:gd name="T78" fmla="*/ 413 w 920"/>
                  <a:gd name="T79" fmla="*/ 279 h 920"/>
                  <a:gd name="T80" fmla="*/ 312 w 920"/>
                  <a:gd name="T81" fmla="*/ 836 h 920"/>
                  <a:gd name="T82" fmla="*/ 329 w 920"/>
                  <a:gd name="T83" fmla="*/ 822 h 920"/>
                  <a:gd name="T84" fmla="*/ 343 w 920"/>
                  <a:gd name="T85" fmla="*/ 805 h 920"/>
                  <a:gd name="T86" fmla="*/ 413 w 920"/>
                  <a:gd name="T87" fmla="*/ 739 h 920"/>
                  <a:gd name="T88" fmla="*/ 477 w 920"/>
                  <a:gd name="T89" fmla="*/ 591 h 920"/>
                  <a:gd name="T90" fmla="*/ 246 w 920"/>
                  <a:gd name="T91" fmla="*/ 0 h 920"/>
                  <a:gd name="T92" fmla="*/ 246 w 920"/>
                  <a:gd name="T93" fmla="*/ 69 h 920"/>
                  <a:gd name="T94" fmla="*/ 246 w 920"/>
                  <a:gd name="T95" fmla="*/ 84 h 920"/>
                  <a:gd name="T96" fmla="*/ 246 w 920"/>
                  <a:gd name="T97" fmla="*/ 98 h 920"/>
                  <a:gd name="T98" fmla="*/ 246 w 920"/>
                  <a:gd name="T99" fmla="*/ 279 h 920"/>
                  <a:gd name="T100" fmla="*/ 246 w 920"/>
                  <a:gd name="T101" fmla="*/ 608 h 920"/>
                  <a:gd name="T102" fmla="*/ 100 w 920"/>
                  <a:gd name="T103" fmla="*/ 293 h 920"/>
                  <a:gd name="T104" fmla="*/ 246 w 920"/>
                  <a:gd name="T105" fmla="*/ 279 h 920"/>
                  <a:gd name="T106" fmla="*/ 181 w 920"/>
                  <a:gd name="T107" fmla="*/ 377 h 920"/>
                  <a:gd name="T108" fmla="*/ 246 w 920"/>
                  <a:gd name="T109" fmla="*/ 577 h 920"/>
                  <a:gd name="T110" fmla="*/ 246 w 920"/>
                  <a:gd name="T111" fmla="*/ 310 h 9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20" h="920">
                    <a:moveTo>
                      <a:pt x="732" y="608"/>
                    </a:moveTo>
                    <a:lnTo>
                      <a:pt x="822" y="608"/>
                    </a:lnTo>
                    <a:lnTo>
                      <a:pt x="822" y="920"/>
                    </a:lnTo>
                    <a:lnTo>
                      <a:pt x="837" y="920"/>
                    </a:lnTo>
                    <a:lnTo>
                      <a:pt x="837" y="591"/>
                    </a:lnTo>
                    <a:lnTo>
                      <a:pt x="732" y="591"/>
                    </a:lnTo>
                    <a:lnTo>
                      <a:pt x="732" y="608"/>
                    </a:lnTo>
                    <a:lnTo>
                      <a:pt x="732" y="608"/>
                    </a:lnTo>
                    <a:close/>
                    <a:moveTo>
                      <a:pt x="732" y="577"/>
                    </a:moveTo>
                    <a:lnTo>
                      <a:pt x="732" y="508"/>
                    </a:lnTo>
                    <a:lnTo>
                      <a:pt x="920" y="508"/>
                    </a:lnTo>
                    <a:lnTo>
                      <a:pt x="920" y="920"/>
                    </a:lnTo>
                    <a:lnTo>
                      <a:pt x="851" y="920"/>
                    </a:lnTo>
                    <a:lnTo>
                      <a:pt x="851" y="577"/>
                    </a:lnTo>
                    <a:lnTo>
                      <a:pt x="732" y="577"/>
                    </a:lnTo>
                    <a:lnTo>
                      <a:pt x="732" y="577"/>
                    </a:lnTo>
                    <a:close/>
                    <a:moveTo>
                      <a:pt x="732" y="377"/>
                    </a:moveTo>
                    <a:lnTo>
                      <a:pt x="920" y="377"/>
                    </a:lnTo>
                    <a:lnTo>
                      <a:pt x="920" y="0"/>
                    </a:lnTo>
                    <a:lnTo>
                      <a:pt x="732" y="0"/>
                    </a:lnTo>
                    <a:lnTo>
                      <a:pt x="732" y="69"/>
                    </a:lnTo>
                    <a:lnTo>
                      <a:pt x="851" y="69"/>
                    </a:lnTo>
                    <a:lnTo>
                      <a:pt x="851" y="310"/>
                    </a:lnTo>
                    <a:lnTo>
                      <a:pt x="732" y="310"/>
                    </a:lnTo>
                    <a:lnTo>
                      <a:pt x="732" y="377"/>
                    </a:lnTo>
                    <a:lnTo>
                      <a:pt x="732" y="377"/>
                    </a:lnTo>
                    <a:close/>
                    <a:moveTo>
                      <a:pt x="732" y="293"/>
                    </a:moveTo>
                    <a:lnTo>
                      <a:pt x="732" y="279"/>
                    </a:lnTo>
                    <a:lnTo>
                      <a:pt x="822" y="279"/>
                    </a:lnTo>
                    <a:lnTo>
                      <a:pt x="822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837" y="84"/>
                    </a:lnTo>
                    <a:lnTo>
                      <a:pt x="837" y="293"/>
                    </a:lnTo>
                    <a:lnTo>
                      <a:pt x="732" y="293"/>
                    </a:lnTo>
                    <a:close/>
                    <a:moveTo>
                      <a:pt x="477" y="836"/>
                    </a:moveTo>
                    <a:lnTo>
                      <a:pt x="644" y="836"/>
                    </a:lnTo>
                    <a:lnTo>
                      <a:pt x="644" y="608"/>
                    </a:lnTo>
                    <a:lnTo>
                      <a:pt x="732" y="608"/>
                    </a:lnTo>
                    <a:lnTo>
                      <a:pt x="732" y="591"/>
                    </a:lnTo>
                    <a:lnTo>
                      <a:pt x="644" y="591"/>
                    </a:lnTo>
                    <a:lnTo>
                      <a:pt x="644" y="577"/>
                    </a:lnTo>
                    <a:lnTo>
                      <a:pt x="732" y="577"/>
                    </a:lnTo>
                    <a:lnTo>
                      <a:pt x="732" y="508"/>
                    </a:lnTo>
                    <a:lnTo>
                      <a:pt x="644" y="508"/>
                    </a:lnTo>
                    <a:lnTo>
                      <a:pt x="644" y="377"/>
                    </a:lnTo>
                    <a:lnTo>
                      <a:pt x="732" y="377"/>
                    </a:lnTo>
                    <a:lnTo>
                      <a:pt x="732" y="310"/>
                    </a:lnTo>
                    <a:lnTo>
                      <a:pt x="477" y="310"/>
                    </a:lnTo>
                    <a:lnTo>
                      <a:pt x="477" y="377"/>
                    </a:lnTo>
                    <a:lnTo>
                      <a:pt x="544" y="377"/>
                    </a:lnTo>
                    <a:lnTo>
                      <a:pt x="544" y="508"/>
                    </a:lnTo>
                    <a:lnTo>
                      <a:pt x="477" y="508"/>
                    </a:lnTo>
                    <a:lnTo>
                      <a:pt x="477" y="577"/>
                    </a:lnTo>
                    <a:lnTo>
                      <a:pt x="544" y="577"/>
                    </a:lnTo>
                    <a:lnTo>
                      <a:pt x="544" y="591"/>
                    </a:lnTo>
                    <a:lnTo>
                      <a:pt x="477" y="591"/>
                    </a:lnTo>
                    <a:lnTo>
                      <a:pt x="477" y="608"/>
                    </a:lnTo>
                    <a:lnTo>
                      <a:pt x="544" y="608"/>
                    </a:lnTo>
                    <a:lnTo>
                      <a:pt x="544" y="739"/>
                    </a:lnTo>
                    <a:lnTo>
                      <a:pt x="477" y="739"/>
                    </a:lnTo>
                    <a:lnTo>
                      <a:pt x="477" y="805"/>
                    </a:lnTo>
                    <a:lnTo>
                      <a:pt x="610" y="805"/>
                    </a:lnTo>
                    <a:lnTo>
                      <a:pt x="610" y="377"/>
                    </a:lnTo>
                    <a:lnTo>
                      <a:pt x="627" y="377"/>
                    </a:lnTo>
                    <a:lnTo>
                      <a:pt x="627" y="822"/>
                    </a:lnTo>
                    <a:lnTo>
                      <a:pt x="477" y="822"/>
                    </a:lnTo>
                    <a:lnTo>
                      <a:pt x="477" y="836"/>
                    </a:lnTo>
                    <a:lnTo>
                      <a:pt x="477" y="836"/>
                    </a:lnTo>
                    <a:close/>
                    <a:moveTo>
                      <a:pt x="732" y="0"/>
                    </a:moveTo>
                    <a:lnTo>
                      <a:pt x="544" y="0"/>
                    </a:lnTo>
                    <a:lnTo>
                      <a:pt x="544" y="279"/>
                    </a:lnTo>
                    <a:lnTo>
                      <a:pt x="477" y="279"/>
                    </a:lnTo>
                    <a:lnTo>
                      <a:pt x="477" y="293"/>
                    </a:lnTo>
                    <a:lnTo>
                      <a:pt x="732" y="293"/>
                    </a:lnTo>
                    <a:lnTo>
                      <a:pt x="732" y="279"/>
                    </a:lnTo>
                    <a:lnTo>
                      <a:pt x="644" y="279"/>
                    </a:lnTo>
                    <a:lnTo>
                      <a:pt x="644" y="98"/>
                    </a:lnTo>
                    <a:lnTo>
                      <a:pt x="732" y="98"/>
                    </a:lnTo>
                    <a:lnTo>
                      <a:pt x="732" y="84"/>
                    </a:lnTo>
                    <a:lnTo>
                      <a:pt x="627" y="84"/>
                    </a:lnTo>
                    <a:lnTo>
                      <a:pt x="627" y="279"/>
                    </a:lnTo>
                    <a:lnTo>
                      <a:pt x="610" y="279"/>
                    </a:lnTo>
                    <a:lnTo>
                      <a:pt x="610" y="69"/>
                    </a:lnTo>
                    <a:lnTo>
                      <a:pt x="732" y="69"/>
                    </a:lnTo>
                    <a:lnTo>
                      <a:pt x="732" y="0"/>
                    </a:lnTo>
                    <a:close/>
                    <a:moveTo>
                      <a:pt x="413" y="279"/>
                    </a:moveTo>
                    <a:lnTo>
                      <a:pt x="413" y="0"/>
                    </a:lnTo>
                    <a:lnTo>
                      <a:pt x="246" y="0"/>
                    </a:lnTo>
                    <a:lnTo>
                      <a:pt x="246" y="69"/>
                    </a:lnTo>
                    <a:lnTo>
                      <a:pt x="343" y="69"/>
                    </a:lnTo>
                    <a:lnTo>
                      <a:pt x="343" y="508"/>
                    </a:lnTo>
                    <a:lnTo>
                      <a:pt x="329" y="508"/>
                    </a:lnTo>
                    <a:lnTo>
                      <a:pt x="329" y="84"/>
                    </a:lnTo>
                    <a:lnTo>
                      <a:pt x="246" y="84"/>
                    </a:lnTo>
                    <a:lnTo>
                      <a:pt x="246" y="98"/>
                    </a:lnTo>
                    <a:lnTo>
                      <a:pt x="312" y="98"/>
                    </a:lnTo>
                    <a:lnTo>
                      <a:pt x="312" y="279"/>
                    </a:lnTo>
                    <a:lnTo>
                      <a:pt x="246" y="279"/>
                    </a:lnTo>
                    <a:lnTo>
                      <a:pt x="246" y="293"/>
                    </a:lnTo>
                    <a:lnTo>
                      <a:pt x="312" y="293"/>
                    </a:lnTo>
                    <a:lnTo>
                      <a:pt x="312" y="310"/>
                    </a:lnTo>
                    <a:lnTo>
                      <a:pt x="246" y="310"/>
                    </a:lnTo>
                    <a:lnTo>
                      <a:pt x="246" y="377"/>
                    </a:lnTo>
                    <a:lnTo>
                      <a:pt x="312" y="377"/>
                    </a:lnTo>
                    <a:lnTo>
                      <a:pt x="312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477" y="577"/>
                    </a:lnTo>
                    <a:lnTo>
                      <a:pt x="477" y="508"/>
                    </a:lnTo>
                    <a:lnTo>
                      <a:pt x="413" y="508"/>
                    </a:lnTo>
                    <a:lnTo>
                      <a:pt x="413" y="377"/>
                    </a:lnTo>
                    <a:lnTo>
                      <a:pt x="477" y="377"/>
                    </a:lnTo>
                    <a:lnTo>
                      <a:pt x="477" y="310"/>
                    </a:lnTo>
                    <a:lnTo>
                      <a:pt x="413" y="310"/>
                    </a:lnTo>
                    <a:lnTo>
                      <a:pt x="413" y="293"/>
                    </a:lnTo>
                    <a:lnTo>
                      <a:pt x="477" y="293"/>
                    </a:lnTo>
                    <a:lnTo>
                      <a:pt x="477" y="279"/>
                    </a:lnTo>
                    <a:lnTo>
                      <a:pt x="413" y="279"/>
                    </a:lnTo>
                    <a:lnTo>
                      <a:pt x="413" y="279"/>
                    </a:lnTo>
                    <a:close/>
                    <a:moveTo>
                      <a:pt x="246" y="608"/>
                    </a:moveTo>
                    <a:lnTo>
                      <a:pt x="312" y="608"/>
                    </a:lnTo>
                    <a:lnTo>
                      <a:pt x="312" y="836"/>
                    </a:lnTo>
                    <a:lnTo>
                      <a:pt x="477" y="836"/>
                    </a:lnTo>
                    <a:lnTo>
                      <a:pt x="477" y="822"/>
                    </a:lnTo>
                    <a:lnTo>
                      <a:pt x="329" y="822"/>
                    </a:lnTo>
                    <a:lnTo>
                      <a:pt x="329" y="608"/>
                    </a:lnTo>
                    <a:lnTo>
                      <a:pt x="343" y="608"/>
                    </a:lnTo>
                    <a:lnTo>
                      <a:pt x="343" y="805"/>
                    </a:lnTo>
                    <a:lnTo>
                      <a:pt x="477" y="805"/>
                    </a:lnTo>
                    <a:lnTo>
                      <a:pt x="477" y="739"/>
                    </a:lnTo>
                    <a:lnTo>
                      <a:pt x="413" y="739"/>
                    </a:lnTo>
                    <a:lnTo>
                      <a:pt x="413" y="608"/>
                    </a:lnTo>
                    <a:lnTo>
                      <a:pt x="477" y="608"/>
                    </a:lnTo>
                    <a:lnTo>
                      <a:pt x="477" y="591"/>
                    </a:lnTo>
                    <a:lnTo>
                      <a:pt x="246" y="591"/>
                    </a:lnTo>
                    <a:lnTo>
                      <a:pt x="246" y="608"/>
                    </a:lnTo>
                    <a:close/>
                    <a:moveTo>
                      <a:pt x="246" y="0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246" y="69"/>
                    </a:lnTo>
                    <a:lnTo>
                      <a:pt x="246" y="0"/>
                    </a:lnTo>
                    <a:lnTo>
                      <a:pt x="246" y="0"/>
                    </a:lnTo>
                    <a:close/>
                    <a:moveTo>
                      <a:pt x="246" y="84"/>
                    </a:moveTo>
                    <a:lnTo>
                      <a:pt x="0" y="84"/>
                    </a:lnTo>
                    <a:lnTo>
                      <a:pt x="0" y="98"/>
                    </a:lnTo>
                    <a:lnTo>
                      <a:pt x="246" y="98"/>
                    </a:lnTo>
                    <a:lnTo>
                      <a:pt x="246" y="84"/>
                    </a:lnTo>
                    <a:lnTo>
                      <a:pt x="246" y="84"/>
                    </a:lnTo>
                    <a:close/>
                    <a:moveTo>
                      <a:pt x="246" y="279"/>
                    </a:moveTo>
                    <a:lnTo>
                      <a:pt x="84" y="279"/>
                    </a:lnTo>
                    <a:lnTo>
                      <a:pt x="84" y="608"/>
                    </a:lnTo>
                    <a:lnTo>
                      <a:pt x="246" y="608"/>
                    </a:lnTo>
                    <a:lnTo>
                      <a:pt x="246" y="591"/>
                    </a:lnTo>
                    <a:lnTo>
                      <a:pt x="100" y="591"/>
                    </a:lnTo>
                    <a:lnTo>
                      <a:pt x="100" y="293"/>
                    </a:lnTo>
                    <a:lnTo>
                      <a:pt x="246" y="293"/>
                    </a:lnTo>
                    <a:lnTo>
                      <a:pt x="246" y="279"/>
                    </a:lnTo>
                    <a:lnTo>
                      <a:pt x="246" y="279"/>
                    </a:lnTo>
                    <a:close/>
                    <a:moveTo>
                      <a:pt x="246" y="310"/>
                    </a:moveTo>
                    <a:lnTo>
                      <a:pt x="246" y="377"/>
                    </a:lnTo>
                    <a:lnTo>
                      <a:pt x="181" y="377"/>
                    </a:lnTo>
                    <a:lnTo>
                      <a:pt x="181" y="508"/>
                    </a:lnTo>
                    <a:lnTo>
                      <a:pt x="246" y="508"/>
                    </a:lnTo>
                    <a:lnTo>
                      <a:pt x="246" y="577"/>
                    </a:lnTo>
                    <a:lnTo>
                      <a:pt x="115" y="577"/>
                    </a:lnTo>
                    <a:lnTo>
                      <a:pt x="115" y="310"/>
                    </a:lnTo>
                    <a:lnTo>
                      <a:pt x="246" y="310"/>
                    </a:lnTo>
                    <a:close/>
                  </a:path>
                </a:pathLst>
              </a:cu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24" name="直接连接符 23"/>
          <p:cNvCxnSpPr/>
          <p:nvPr>
            <p:custDataLst>
              <p:tags r:id="rId21"/>
            </p:custDataLst>
          </p:nvPr>
        </p:nvCxnSpPr>
        <p:spPr>
          <a:xfrm>
            <a:off x="4205411" y="2626959"/>
            <a:ext cx="68317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22"/>
            </p:custDataLst>
          </p:nvPr>
        </p:nvCxnSpPr>
        <p:spPr>
          <a:xfrm flipH="1">
            <a:off x="10695596" y="1923048"/>
            <a:ext cx="0" cy="11843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3"/>
            </p:custDataLst>
          </p:nvPr>
        </p:nvSpPr>
        <p:spPr>
          <a:xfrm>
            <a:off x="4205411" y="1673343"/>
            <a:ext cx="6579596" cy="899167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400" spc="6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4"/>
            </p:custDataLst>
          </p:nvPr>
        </p:nvSpPr>
        <p:spPr>
          <a:xfrm>
            <a:off x="4205411" y="2709278"/>
            <a:ext cx="6579596" cy="513382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25"/>
            </p:custDataLst>
          </p:nvPr>
        </p:nvSpPr>
        <p:spPr>
          <a:xfrm flipH="1">
            <a:off x="9057773" y="3700012"/>
            <a:ext cx="1727231" cy="545425"/>
          </a:xfrm>
        </p:spPr>
        <p:txBody>
          <a:bodyPr lIns="90000" tIns="46800" rIns="90000" bIns="46800" anchor="ctr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71480" y="-5114"/>
            <a:ext cx="11724627" cy="7022698"/>
            <a:chOff x="171480" y="-5114"/>
            <a:chExt cx="11724627" cy="7022698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6200000" flipH="1">
              <a:off x="9408814" y="243030"/>
              <a:ext cx="2730321" cy="2244264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 userDrawn="1"/>
          </p:nvGrpSpPr>
          <p:grpSpPr>
            <a:xfrm>
              <a:off x="171480" y="-5114"/>
              <a:ext cx="11671773" cy="7022698"/>
              <a:chOff x="171480" y="-5114"/>
              <a:chExt cx="11671773" cy="7022698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>
                <p:custDataLst>
                  <p:tags r:id="rId5"/>
                </p:custDataLst>
              </p:nvPr>
            </p:nvPicPr>
            <p:blipFill>
              <a:blip r:embed="rId4"/>
              <a:stretch>
                <a:fillRect/>
              </a:stretch>
            </p:blipFill>
            <p:spPr bwMode="auto">
              <a:xfrm>
                <a:off x="2377716" y="1458114"/>
                <a:ext cx="2594113" cy="25444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/>
              <p:cNvPicPr>
                <a:picLocks noChangeAspect="1" noChangeArrowheads="1"/>
              </p:cNvPicPr>
              <p:nvPr>
                <p:custDataLst>
                  <p:tags r:id="rId7"/>
                </p:custDataLst>
              </p:nvPr>
            </p:nvPicPr>
            <p:blipFill>
              <a:blip r:embed="rId6"/>
              <a:stretch>
                <a:fillRect/>
              </a:stretch>
            </p:blipFill>
            <p:spPr bwMode="auto">
              <a:xfrm>
                <a:off x="171480" y="2001049"/>
                <a:ext cx="3510112" cy="50165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图片 11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3109" b="100000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51276" y="237817"/>
                <a:ext cx="588883" cy="618996"/>
              </a:xfrm>
              <a:custGeom>
                <a:gdLst>
                  <a:gd name="connsiteX0" fmla="*/ 2641600 w 2980267"/>
                  <a:gd name="connsiteY0" fmla="*/ 0 h 3132666"/>
                  <a:gd name="connsiteX1" fmla="*/ 2980267 w 2980267"/>
                  <a:gd name="connsiteY1" fmla="*/ 169333 h 3132666"/>
                  <a:gd name="connsiteX2" fmla="*/ 2844800 w 2980267"/>
                  <a:gd name="connsiteY2" fmla="*/ 745066 h 3132666"/>
                  <a:gd name="connsiteX3" fmla="*/ 2556934 w 2980267"/>
                  <a:gd name="connsiteY3" fmla="*/ 1185333 h 3132666"/>
                  <a:gd name="connsiteX4" fmla="*/ 1845734 w 2980267"/>
                  <a:gd name="connsiteY4" fmla="*/ 2235200 h 3132666"/>
                  <a:gd name="connsiteX5" fmla="*/ 1439334 w 2980267"/>
                  <a:gd name="connsiteY5" fmla="*/ 2810933 h 3132666"/>
                  <a:gd name="connsiteX6" fmla="*/ 829734 w 2980267"/>
                  <a:gd name="connsiteY6" fmla="*/ 3098800 h 3132666"/>
                  <a:gd name="connsiteX7" fmla="*/ 389467 w 2980267"/>
                  <a:gd name="connsiteY7" fmla="*/ 3132666 h 3132666"/>
                  <a:gd name="connsiteX8" fmla="*/ 0 w 2980267"/>
                  <a:gd name="connsiteY8" fmla="*/ 2963333 h 3132666"/>
                  <a:gd name="connsiteX9" fmla="*/ 152400 w 2980267"/>
                  <a:gd name="connsiteY9" fmla="*/ 2810933 h 3132666"/>
                  <a:gd name="connsiteX10" fmla="*/ 609600 w 2980267"/>
                  <a:gd name="connsiteY10" fmla="*/ 2607733 h 3132666"/>
                  <a:gd name="connsiteX11" fmla="*/ 999067 w 2980267"/>
                  <a:gd name="connsiteY11" fmla="*/ 2353733 h 3132666"/>
                  <a:gd name="connsiteX12" fmla="*/ 1185334 w 2980267"/>
                  <a:gd name="connsiteY12" fmla="*/ 2150533 h 3132666"/>
                  <a:gd name="connsiteX13" fmla="*/ 1456267 w 2980267"/>
                  <a:gd name="connsiteY13" fmla="*/ 1761066 h 3132666"/>
                  <a:gd name="connsiteX14" fmla="*/ 1693334 w 2980267"/>
                  <a:gd name="connsiteY14" fmla="*/ 1405466 h 3132666"/>
                  <a:gd name="connsiteX15" fmla="*/ 1918678 w 2980267"/>
                  <a:gd name="connsiteY15" fmla="*/ 1212314 h 3132666"/>
                  <a:gd name="connsiteX16" fmla="*/ 1879600 w 2980267"/>
                  <a:gd name="connsiteY16" fmla="*/ 1270000 h 3132666"/>
                  <a:gd name="connsiteX17" fmla="*/ 1930400 w 2980267"/>
                  <a:gd name="connsiteY17" fmla="*/ 1202266 h 3132666"/>
                  <a:gd name="connsiteX18" fmla="*/ 1918678 w 2980267"/>
                  <a:gd name="connsiteY18" fmla="*/ 1212314 h 3132666"/>
                  <a:gd name="connsiteX19" fmla="*/ 2235200 w 2980267"/>
                  <a:gd name="connsiteY19" fmla="*/ 745066 h 3132666"/>
                  <a:gd name="connsiteX20" fmla="*/ 2455334 w 2980267"/>
                  <a:gd name="connsiteY20" fmla="*/ 338666 h 313266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80267" h="3132666">
                    <a:moveTo>
                      <a:pt x="2641600" y="0"/>
                    </a:moveTo>
                    <a:lnTo>
                      <a:pt x="2980267" y="169333"/>
                    </a:lnTo>
                    <a:lnTo>
                      <a:pt x="2844800" y="745066"/>
                    </a:lnTo>
                    <a:lnTo>
                      <a:pt x="2556934" y="1185333"/>
                    </a:lnTo>
                    <a:lnTo>
                      <a:pt x="1845734" y="2235200"/>
                    </a:lnTo>
                    <a:lnTo>
                      <a:pt x="1439334" y="2810933"/>
                    </a:lnTo>
                    <a:lnTo>
                      <a:pt x="829734" y="3098800"/>
                    </a:lnTo>
                    <a:lnTo>
                      <a:pt x="389467" y="3132666"/>
                    </a:lnTo>
                    <a:lnTo>
                      <a:pt x="0" y="2963333"/>
                    </a:lnTo>
                    <a:lnTo>
                      <a:pt x="152400" y="2810933"/>
                    </a:lnTo>
                    <a:lnTo>
                      <a:pt x="609600" y="2607733"/>
                    </a:lnTo>
                    <a:lnTo>
                      <a:pt x="999067" y="2353733"/>
                    </a:lnTo>
                    <a:lnTo>
                      <a:pt x="1185334" y="2150533"/>
                    </a:lnTo>
                    <a:lnTo>
                      <a:pt x="1456267" y="1761066"/>
                    </a:lnTo>
                    <a:lnTo>
                      <a:pt x="1693334" y="1405466"/>
                    </a:lnTo>
                    <a:lnTo>
                      <a:pt x="1918678" y="1212314"/>
                    </a:lnTo>
                    <a:lnTo>
                      <a:pt x="1879600" y="1270000"/>
                    </a:lnTo>
                    <a:lnTo>
                      <a:pt x="1930400" y="1202266"/>
                    </a:lnTo>
                    <a:lnTo>
                      <a:pt x="1918678" y="1212314"/>
                    </a:lnTo>
                    <a:lnTo>
                      <a:pt x="2235200" y="745066"/>
                    </a:lnTo>
                    <a:lnTo>
                      <a:pt x="2455334" y="338666"/>
                    </a:lnTo>
                    <a:close/>
                  </a:path>
                </a:pathLst>
              </a:custGeom>
            </p:spPr>
          </p:pic>
          <p:pic>
            <p:nvPicPr>
              <p:cNvPr id="13" name="图片 10(向天歌演示原创免费模板：www.TopPPT.cn)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1"/>
              <a:stretch>
                <a:fillRect/>
              </a:stretch>
            </p:blipFill>
            <p:spPr bwMode="auto">
              <a:xfrm>
                <a:off x="9512803" y="-5114"/>
                <a:ext cx="2330450" cy="1379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6"/>
            </p:custDataLst>
          </p:nvPr>
        </p:nvSpPr>
        <p:spPr>
          <a:xfrm>
            <a:off x="5355769" y="3429000"/>
            <a:ext cx="6075952" cy="838206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8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5558968" y="4352439"/>
            <a:ext cx="5742121" cy="1192017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4205411" y="3116075"/>
            <a:ext cx="683178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 flipH="1">
            <a:off x="10695596" y="2412164"/>
            <a:ext cx="0" cy="118435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1126422" y="1294191"/>
            <a:ext cx="10935648" cy="5576826"/>
            <a:chOff x="1126422" y="1294191"/>
            <a:chExt cx="10935648" cy="5576826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7399" t="4473" b="259"/>
            <a:stretch>
              <a:fillRect/>
            </a:stretch>
          </p:blipFill>
          <p:spPr>
            <a:xfrm>
              <a:off x="1126422" y="1294191"/>
              <a:ext cx="2769551" cy="4872915"/>
            </a:xfrm>
            <a:custGeom>
              <a:gdLst>
                <a:gd name="connsiteX0" fmla="*/ 1206994 w 2769551"/>
                <a:gd name="connsiteY0" fmla="*/ 0 h 4872915"/>
                <a:gd name="connsiteX1" fmla="*/ 1525046 w 2769551"/>
                <a:gd name="connsiteY1" fmla="*/ 53009 h 4872915"/>
                <a:gd name="connsiteX2" fmla="*/ 1710577 w 2769551"/>
                <a:gd name="connsiteY2" fmla="*/ 132522 h 4872915"/>
                <a:gd name="connsiteX3" fmla="*/ 1750333 w 2769551"/>
                <a:gd name="connsiteY3" fmla="*/ 318052 h 4872915"/>
                <a:gd name="connsiteX4" fmla="*/ 1763585 w 2769551"/>
                <a:gd name="connsiteY4" fmla="*/ 530087 h 4872915"/>
                <a:gd name="connsiteX5" fmla="*/ 1790090 w 2769551"/>
                <a:gd name="connsiteY5" fmla="*/ 569843 h 4872915"/>
                <a:gd name="connsiteX6" fmla="*/ 1790090 w 2769551"/>
                <a:gd name="connsiteY6" fmla="*/ 702365 h 4872915"/>
                <a:gd name="connsiteX7" fmla="*/ 1909359 w 2769551"/>
                <a:gd name="connsiteY7" fmla="*/ 834887 h 4872915"/>
                <a:gd name="connsiteX8" fmla="*/ 2028629 w 2769551"/>
                <a:gd name="connsiteY8" fmla="*/ 927652 h 4872915"/>
                <a:gd name="connsiteX9" fmla="*/ 2108142 w 2769551"/>
                <a:gd name="connsiteY9" fmla="*/ 993913 h 4872915"/>
                <a:gd name="connsiteX10" fmla="*/ 2108142 w 2769551"/>
                <a:gd name="connsiteY10" fmla="*/ 874643 h 4872915"/>
                <a:gd name="connsiteX11" fmla="*/ 2280420 w 2769551"/>
                <a:gd name="connsiteY11" fmla="*/ 901148 h 4872915"/>
                <a:gd name="connsiteX12" fmla="*/ 2280420 w 2769551"/>
                <a:gd name="connsiteY12" fmla="*/ 993913 h 4872915"/>
                <a:gd name="connsiteX13" fmla="*/ 2214159 w 2769551"/>
                <a:gd name="connsiteY13" fmla="*/ 1073426 h 4872915"/>
                <a:gd name="connsiteX14" fmla="*/ 2253916 w 2769551"/>
                <a:gd name="connsiteY14" fmla="*/ 1232452 h 4872915"/>
                <a:gd name="connsiteX15" fmla="*/ 2373185 w 2769551"/>
                <a:gd name="connsiteY15" fmla="*/ 1338469 h 4872915"/>
                <a:gd name="connsiteX16" fmla="*/ 2585220 w 2769551"/>
                <a:gd name="connsiteY16" fmla="*/ 1550504 h 4872915"/>
                <a:gd name="connsiteX17" fmla="*/ 2598472 w 2769551"/>
                <a:gd name="connsiteY17" fmla="*/ 1762539 h 4872915"/>
                <a:gd name="connsiteX18" fmla="*/ 2598472 w 2769551"/>
                <a:gd name="connsiteY18" fmla="*/ 2014330 h 4872915"/>
                <a:gd name="connsiteX19" fmla="*/ 2558716 w 2769551"/>
                <a:gd name="connsiteY19" fmla="*/ 2319130 h 4872915"/>
                <a:gd name="connsiteX20" fmla="*/ 2585220 w 2769551"/>
                <a:gd name="connsiteY20" fmla="*/ 2637182 h 4872915"/>
                <a:gd name="connsiteX21" fmla="*/ 2638229 w 2769551"/>
                <a:gd name="connsiteY21" fmla="*/ 2981739 h 4872915"/>
                <a:gd name="connsiteX22" fmla="*/ 2769551 w 2769551"/>
                <a:gd name="connsiteY22" fmla="*/ 3399582 h 4872915"/>
                <a:gd name="connsiteX23" fmla="*/ 2769551 w 2769551"/>
                <a:gd name="connsiteY23" fmla="*/ 3783681 h 4872915"/>
                <a:gd name="connsiteX24" fmla="*/ 2664733 w 2769551"/>
                <a:gd name="connsiteY24" fmla="*/ 4121426 h 4872915"/>
                <a:gd name="connsiteX25" fmla="*/ 2505707 w 2769551"/>
                <a:gd name="connsiteY25" fmla="*/ 4267200 h 4872915"/>
                <a:gd name="connsiteX26" fmla="*/ 2465951 w 2769551"/>
                <a:gd name="connsiteY26" fmla="*/ 4545495 h 4872915"/>
                <a:gd name="connsiteX27" fmla="*/ 2519465 w 2769551"/>
                <a:gd name="connsiteY27" fmla="*/ 4723875 h 4872915"/>
                <a:gd name="connsiteX28" fmla="*/ 2469738 w 2769551"/>
                <a:gd name="connsiteY28" fmla="*/ 4715100 h 4872915"/>
                <a:gd name="connsiteX29" fmla="*/ 1932709 w 2769551"/>
                <a:gd name="connsiteY29" fmla="*/ 4744128 h 4872915"/>
                <a:gd name="connsiteX30" fmla="*/ 1236024 w 2769551"/>
                <a:gd name="connsiteY30" fmla="*/ 4787671 h 4872915"/>
                <a:gd name="connsiteX31" fmla="*/ 0 w 2769551"/>
                <a:gd name="connsiteY31" fmla="*/ 4872915 h 4872915"/>
                <a:gd name="connsiteX32" fmla="*/ 160072 w 2769551"/>
                <a:gd name="connsiteY32" fmla="*/ 4598504 h 4872915"/>
                <a:gd name="connsiteX33" fmla="*/ 213081 w 2769551"/>
                <a:gd name="connsiteY33" fmla="*/ 4412974 h 4872915"/>
                <a:gd name="connsiteX34" fmla="*/ 160072 w 2769551"/>
                <a:gd name="connsiteY34" fmla="*/ 4214191 h 4872915"/>
                <a:gd name="connsiteX35" fmla="*/ 239585 w 2769551"/>
                <a:gd name="connsiteY35" fmla="*/ 4081669 h 4872915"/>
                <a:gd name="connsiteX36" fmla="*/ 305846 w 2769551"/>
                <a:gd name="connsiteY36" fmla="*/ 3816626 h 4872915"/>
                <a:gd name="connsiteX37" fmla="*/ 173324 w 2769551"/>
                <a:gd name="connsiteY37" fmla="*/ 3498574 h 4872915"/>
                <a:gd name="connsiteX38" fmla="*/ 173324 w 2769551"/>
                <a:gd name="connsiteY38" fmla="*/ 3220278 h 4872915"/>
                <a:gd name="connsiteX39" fmla="*/ 160072 w 2769551"/>
                <a:gd name="connsiteY39" fmla="*/ 2756452 h 4872915"/>
                <a:gd name="connsiteX40" fmla="*/ 226333 w 2769551"/>
                <a:gd name="connsiteY40" fmla="*/ 2504661 h 4872915"/>
                <a:gd name="connsiteX41" fmla="*/ 239585 w 2769551"/>
                <a:gd name="connsiteY41" fmla="*/ 2093843 h 4872915"/>
                <a:gd name="connsiteX42" fmla="*/ 199829 w 2769551"/>
                <a:gd name="connsiteY42" fmla="*/ 1537252 h 4872915"/>
                <a:gd name="connsiteX43" fmla="*/ 292594 w 2769551"/>
                <a:gd name="connsiteY43" fmla="*/ 1126435 h 4872915"/>
                <a:gd name="connsiteX44" fmla="*/ 531133 w 2769551"/>
                <a:gd name="connsiteY44" fmla="*/ 795130 h 4872915"/>
                <a:gd name="connsiteX45" fmla="*/ 782924 w 2769551"/>
                <a:gd name="connsiteY45" fmla="*/ 636104 h 4872915"/>
                <a:gd name="connsiteX46" fmla="*/ 941951 w 2769551"/>
                <a:gd name="connsiteY46" fmla="*/ 543339 h 4872915"/>
                <a:gd name="connsiteX47" fmla="*/ 915446 w 2769551"/>
                <a:gd name="connsiteY47" fmla="*/ 384313 h 4872915"/>
                <a:gd name="connsiteX48" fmla="*/ 981707 w 2769551"/>
                <a:gd name="connsiteY48" fmla="*/ 331304 h 4872915"/>
                <a:gd name="connsiteX49" fmla="*/ 1034716 w 2769551"/>
                <a:gd name="connsiteY49" fmla="*/ 198782 h 4872915"/>
                <a:gd name="connsiteX50" fmla="*/ 1100977 w 2769551"/>
                <a:gd name="connsiteY50" fmla="*/ 92765 h 487291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69551" h="4872915">
                  <a:moveTo>
                    <a:pt x="1206994" y="0"/>
                  </a:moveTo>
                  <a:lnTo>
                    <a:pt x="1525046" y="53009"/>
                  </a:lnTo>
                  <a:lnTo>
                    <a:pt x="1710577" y="132522"/>
                  </a:lnTo>
                  <a:lnTo>
                    <a:pt x="1750333" y="318052"/>
                  </a:lnTo>
                  <a:lnTo>
                    <a:pt x="1763585" y="530087"/>
                  </a:lnTo>
                  <a:lnTo>
                    <a:pt x="1790090" y="569843"/>
                  </a:lnTo>
                  <a:lnTo>
                    <a:pt x="1790090" y="702365"/>
                  </a:lnTo>
                  <a:lnTo>
                    <a:pt x="1909359" y="834887"/>
                  </a:lnTo>
                  <a:lnTo>
                    <a:pt x="2028629" y="927652"/>
                  </a:lnTo>
                  <a:lnTo>
                    <a:pt x="2108142" y="993913"/>
                  </a:lnTo>
                  <a:lnTo>
                    <a:pt x="2108142" y="874643"/>
                  </a:lnTo>
                  <a:lnTo>
                    <a:pt x="2280420" y="901148"/>
                  </a:lnTo>
                  <a:lnTo>
                    <a:pt x="2280420" y="993913"/>
                  </a:lnTo>
                  <a:lnTo>
                    <a:pt x="2214159" y="1073426"/>
                  </a:lnTo>
                  <a:lnTo>
                    <a:pt x="2253916" y="1232452"/>
                  </a:lnTo>
                  <a:lnTo>
                    <a:pt x="2373185" y="1338469"/>
                  </a:lnTo>
                  <a:lnTo>
                    <a:pt x="2585220" y="1550504"/>
                  </a:lnTo>
                  <a:lnTo>
                    <a:pt x="2598472" y="1762539"/>
                  </a:lnTo>
                  <a:lnTo>
                    <a:pt x="2598472" y="2014330"/>
                  </a:lnTo>
                  <a:lnTo>
                    <a:pt x="2558716" y="2319130"/>
                  </a:lnTo>
                  <a:lnTo>
                    <a:pt x="2585220" y="2637182"/>
                  </a:lnTo>
                  <a:lnTo>
                    <a:pt x="2638229" y="2981739"/>
                  </a:lnTo>
                  <a:lnTo>
                    <a:pt x="2769551" y="3399582"/>
                  </a:lnTo>
                  <a:lnTo>
                    <a:pt x="2769551" y="3783681"/>
                  </a:lnTo>
                  <a:lnTo>
                    <a:pt x="2664733" y="4121426"/>
                  </a:lnTo>
                  <a:lnTo>
                    <a:pt x="2505707" y="4267200"/>
                  </a:lnTo>
                  <a:lnTo>
                    <a:pt x="2465951" y="4545495"/>
                  </a:lnTo>
                  <a:lnTo>
                    <a:pt x="2519465" y="4723875"/>
                  </a:lnTo>
                  <a:lnTo>
                    <a:pt x="2469738" y="4715100"/>
                  </a:lnTo>
                  <a:lnTo>
                    <a:pt x="1932709" y="4744128"/>
                  </a:lnTo>
                  <a:lnTo>
                    <a:pt x="1236024" y="4787671"/>
                  </a:lnTo>
                  <a:lnTo>
                    <a:pt x="0" y="4872915"/>
                  </a:lnTo>
                  <a:lnTo>
                    <a:pt x="160072" y="4598504"/>
                  </a:lnTo>
                  <a:lnTo>
                    <a:pt x="213081" y="4412974"/>
                  </a:lnTo>
                  <a:lnTo>
                    <a:pt x="160072" y="4214191"/>
                  </a:lnTo>
                  <a:lnTo>
                    <a:pt x="239585" y="4081669"/>
                  </a:lnTo>
                  <a:lnTo>
                    <a:pt x="305846" y="3816626"/>
                  </a:lnTo>
                  <a:lnTo>
                    <a:pt x="173324" y="3498574"/>
                  </a:lnTo>
                  <a:lnTo>
                    <a:pt x="173324" y="3220278"/>
                  </a:lnTo>
                  <a:lnTo>
                    <a:pt x="160072" y="2756452"/>
                  </a:lnTo>
                  <a:lnTo>
                    <a:pt x="226333" y="2504661"/>
                  </a:lnTo>
                  <a:lnTo>
                    <a:pt x="239585" y="2093843"/>
                  </a:lnTo>
                  <a:lnTo>
                    <a:pt x="199829" y="1537252"/>
                  </a:lnTo>
                  <a:lnTo>
                    <a:pt x="292594" y="1126435"/>
                  </a:lnTo>
                  <a:lnTo>
                    <a:pt x="531133" y="795130"/>
                  </a:lnTo>
                  <a:lnTo>
                    <a:pt x="782924" y="636104"/>
                  </a:lnTo>
                  <a:lnTo>
                    <a:pt x="941951" y="543339"/>
                  </a:lnTo>
                  <a:lnTo>
                    <a:pt x="915446" y="384313"/>
                  </a:lnTo>
                  <a:lnTo>
                    <a:pt x="981707" y="331304"/>
                  </a:lnTo>
                  <a:lnTo>
                    <a:pt x="1034716" y="198782"/>
                  </a:lnTo>
                  <a:lnTo>
                    <a:pt x="1100977" y="92765"/>
                  </a:lnTo>
                  <a:close/>
                </a:path>
              </a:pathLst>
            </a:custGeom>
            <a:effectLst>
              <a:softEdge rad="76200"/>
            </a:effectLst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rcRect l="-2"/>
            <a:stretch>
              <a:fillRect/>
            </a:stretch>
          </p:blipFill>
          <p:spPr>
            <a:xfrm flipH="1">
              <a:off x="8824061" y="3786245"/>
              <a:ext cx="3238009" cy="3084772"/>
            </a:xfrm>
            <a:prstGeom prst="rect">
              <a:avLst/>
            </a:prstGeom>
            <a:effectLst>
              <a:softEdge rad="635000"/>
            </a:effectLst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4266220" y="1959435"/>
            <a:ext cx="6429375" cy="1033233"/>
          </a:xfrm>
        </p:spPr>
        <p:txBody>
          <a:bodyPr vert="horz" lIns="90000" tIns="46800" rIns="90000" bIns="0" rtlCol="0" anchor="b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4266220" y="3223841"/>
            <a:ext cx="6429369" cy="691328"/>
          </a:xfrm>
        </p:spPr>
        <p:txBody>
          <a:bodyPr lIns="90000" rIns="90000" bIns="46800"/>
          <a:lstStyle>
            <a:lvl1pPr marL="0" indent="0">
              <a:buNone/>
              <a:defRPr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"/>
          <a:srcRect r="6961" b="6761"/>
          <a:stretch>
            <a:fillRect/>
          </a:stretch>
        </p:blipFill>
        <p:spPr bwMode="auto">
          <a:xfrm>
            <a:off x="11054715" y="5229225"/>
            <a:ext cx="113728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10(向天歌演示原创免费模板：www.TopPPT.cn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2097"/>
          <a:stretch>
            <a:fillRect/>
          </a:stretch>
        </p:blipFill>
        <p:spPr bwMode="auto">
          <a:xfrm>
            <a:off x="10177145" y="0"/>
            <a:ext cx="1993900" cy="115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rcRect l="4722" b="2940"/>
          <a:stretch>
            <a:fillRect/>
          </a:stretch>
        </p:blipFill>
        <p:spPr bwMode="auto">
          <a:xfrm>
            <a:off x="0" y="4992370"/>
            <a:ext cx="1281430" cy="1865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rcRect l="5351" b="6288"/>
          <a:stretch>
            <a:fillRect/>
          </a:stretch>
        </p:blipFill>
        <p:spPr bwMode="auto">
          <a:xfrm>
            <a:off x="0" y="5229226"/>
            <a:ext cx="1156970" cy="163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(向天歌演示原创免费模板：www.TopPPT.cn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2097"/>
          <a:stretch>
            <a:fillRect/>
          </a:stretch>
        </p:blipFill>
        <p:spPr bwMode="auto">
          <a:xfrm>
            <a:off x="10177145" y="-1"/>
            <a:ext cx="1993900" cy="115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10(向天歌演示原创免费模板：www.TopPPT.cn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 bwMode="auto">
          <a:xfrm>
            <a:off x="0" y="53340"/>
            <a:ext cx="19939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"/>
          <a:srcRect l="5351" b="7161"/>
          <a:stretch>
            <a:fillRect/>
          </a:stretch>
        </p:blipFill>
        <p:spPr bwMode="auto">
          <a:xfrm>
            <a:off x="0" y="5229225"/>
            <a:ext cx="1156970" cy="162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0(向天歌演示原创免费模板：www.TopPPT.cn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0198100" y="5669915"/>
            <a:ext cx="19939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(向天歌演示原创免费模板：www.TopPPT.cn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14603"/>
          <a:stretch>
            <a:fillRect/>
          </a:stretch>
        </p:blipFill>
        <p:spPr bwMode="auto">
          <a:xfrm flipH="1">
            <a:off x="0" y="0"/>
            <a:ext cx="3662680" cy="185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rcRect r="3562" b="6526"/>
          <a:stretch>
            <a:fillRect/>
          </a:stretch>
        </p:blipFill>
        <p:spPr bwMode="auto">
          <a:xfrm>
            <a:off x="10160635" y="4047490"/>
            <a:ext cx="2028190" cy="281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 bwMode="auto">
          <a:xfrm>
            <a:off x="2377716" y="1458114"/>
            <a:ext cx="2594113" cy="254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6200000" flipH="1">
            <a:off x="9408814" y="243030"/>
            <a:ext cx="2730321" cy="2244264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71480" y="2001049"/>
            <a:ext cx="3510112" cy="501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110868" y="1458114"/>
            <a:ext cx="4769071" cy="1450799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smtClean="0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10868" y="2935902"/>
            <a:ext cx="4769071" cy="87374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09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1276" y="237817"/>
            <a:ext cx="588883" cy="618996"/>
          </a:xfrm>
          <a:custGeom>
            <a:gdLst>
              <a:gd name="connsiteX0" fmla="*/ 2641600 w 2980267"/>
              <a:gd name="connsiteY0" fmla="*/ 0 h 3132666"/>
              <a:gd name="connsiteX1" fmla="*/ 2980267 w 2980267"/>
              <a:gd name="connsiteY1" fmla="*/ 169333 h 3132666"/>
              <a:gd name="connsiteX2" fmla="*/ 2844800 w 2980267"/>
              <a:gd name="connsiteY2" fmla="*/ 745066 h 3132666"/>
              <a:gd name="connsiteX3" fmla="*/ 2556934 w 2980267"/>
              <a:gd name="connsiteY3" fmla="*/ 1185333 h 3132666"/>
              <a:gd name="connsiteX4" fmla="*/ 1845734 w 2980267"/>
              <a:gd name="connsiteY4" fmla="*/ 2235200 h 3132666"/>
              <a:gd name="connsiteX5" fmla="*/ 1439334 w 2980267"/>
              <a:gd name="connsiteY5" fmla="*/ 2810933 h 3132666"/>
              <a:gd name="connsiteX6" fmla="*/ 829734 w 2980267"/>
              <a:gd name="connsiteY6" fmla="*/ 3098800 h 3132666"/>
              <a:gd name="connsiteX7" fmla="*/ 389467 w 2980267"/>
              <a:gd name="connsiteY7" fmla="*/ 3132666 h 3132666"/>
              <a:gd name="connsiteX8" fmla="*/ 0 w 2980267"/>
              <a:gd name="connsiteY8" fmla="*/ 2963333 h 3132666"/>
              <a:gd name="connsiteX9" fmla="*/ 152400 w 2980267"/>
              <a:gd name="connsiteY9" fmla="*/ 2810933 h 3132666"/>
              <a:gd name="connsiteX10" fmla="*/ 609600 w 2980267"/>
              <a:gd name="connsiteY10" fmla="*/ 2607733 h 3132666"/>
              <a:gd name="connsiteX11" fmla="*/ 999067 w 2980267"/>
              <a:gd name="connsiteY11" fmla="*/ 2353733 h 3132666"/>
              <a:gd name="connsiteX12" fmla="*/ 1185334 w 2980267"/>
              <a:gd name="connsiteY12" fmla="*/ 2150533 h 3132666"/>
              <a:gd name="connsiteX13" fmla="*/ 1456267 w 2980267"/>
              <a:gd name="connsiteY13" fmla="*/ 1761066 h 3132666"/>
              <a:gd name="connsiteX14" fmla="*/ 1693334 w 2980267"/>
              <a:gd name="connsiteY14" fmla="*/ 1405466 h 3132666"/>
              <a:gd name="connsiteX15" fmla="*/ 1918678 w 2980267"/>
              <a:gd name="connsiteY15" fmla="*/ 1212314 h 3132666"/>
              <a:gd name="connsiteX16" fmla="*/ 1879600 w 2980267"/>
              <a:gd name="connsiteY16" fmla="*/ 1270000 h 3132666"/>
              <a:gd name="connsiteX17" fmla="*/ 1930400 w 2980267"/>
              <a:gd name="connsiteY17" fmla="*/ 1202266 h 3132666"/>
              <a:gd name="connsiteX18" fmla="*/ 1918678 w 2980267"/>
              <a:gd name="connsiteY18" fmla="*/ 1212314 h 3132666"/>
              <a:gd name="connsiteX19" fmla="*/ 2235200 w 2980267"/>
              <a:gd name="connsiteY19" fmla="*/ 745066 h 3132666"/>
              <a:gd name="connsiteX20" fmla="*/ 2455334 w 2980267"/>
              <a:gd name="connsiteY20" fmla="*/ 338666 h 31326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80267" h="3132666">
                <a:moveTo>
                  <a:pt x="2641600" y="0"/>
                </a:moveTo>
                <a:lnTo>
                  <a:pt x="2980267" y="169333"/>
                </a:lnTo>
                <a:lnTo>
                  <a:pt x="2844800" y="745066"/>
                </a:lnTo>
                <a:lnTo>
                  <a:pt x="2556934" y="1185333"/>
                </a:lnTo>
                <a:lnTo>
                  <a:pt x="1845734" y="2235200"/>
                </a:lnTo>
                <a:lnTo>
                  <a:pt x="1439334" y="2810933"/>
                </a:lnTo>
                <a:lnTo>
                  <a:pt x="829734" y="3098800"/>
                </a:lnTo>
                <a:lnTo>
                  <a:pt x="389467" y="3132666"/>
                </a:lnTo>
                <a:lnTo>
                  <a:pt x="0" y="2963333"/>
                </a:lnTo>
                <a:lnTo>
                  <a:pt x="152400" y="2810933"/>
                </a:lnTo>
                <a:lnTo>
                  <a:pt x="609600" y="2607733"/>
                </a:lnTo>
                <a:lnTo>
                  <a:pt x="999067" y="2353733"/>
                </a:lnTo>
                <a:lnTo>
                  <a:pt x="1185334" y="2150533"/>
                </a:lnTo>
                <a:lnTo>
                  <a:pt x="1456267" y="1761066"/>
                </a:lnTo>
                <a:lnTo>
                  <a:pt x="1693334" y="1405466"/>
                </a:lnTo>
                <a:lnTo>
                  <a:pt x="1918678" y="1212314"/>
                </a:lnTo>
                <a:lnTo>
                  <a:pt x="1879600" y="1270000"/>
                </a:lnTo>
                <a:lnTo>
                  <a:pt x="1930400" y="1202266"/>
                </a:lnTo>
                <a:lnTo>
                  <a:pt x="1918678" y="1212314"/>
                </a:lnTo>
                <a:lnTo>
                  <a:pt x="2235200" y="745066"/>
                </a:lnTo>
                <a:lnTo>
                  <a:pt x="2455334" y="338666"/>
                </a:lnTo>
                <a:close/>
              </a:path>
            </a:pathLst>
          </a:custGeom>
        </p:spPr>
      </p:pic>
      <p:pic>
        <p:nvPicPr>
          <p:cNvPr id="8" name="图片 10(向天歌演示原创免费模板：www.TopPPT.cn)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9512803" y="-5114"/>
            <a:ext cx="233045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540701"/>
            <a:ext cx="5181600" cy="46362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540701"/>
            <a:ext cx="5181600" cy="46362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5631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30465"/>
            <a:ext cx="5157787" cy="3559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5631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30465"/>
            <a:ext cx="5183188" cy="3559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7399" t="4473" b="259"/>
          <a:stretch>
            <a:fillRect/>
          </a:stretch>
        </p:blipFill>
        <p:spPr>
          <a:xfrm>
            <a:off x="1126422" y="1294191"/>
            <a:ext cx="2769551" cy="4872915"/>
          </a:xfrm>
          <a:custGeom>
            <a:gdLst>
              <a:gd name="connsiteX0" fmla="*/ 1206994 w 2769551"/>
              <a:gd name="connsiteY0" fmla="*/ 0 h 4872915"/>
              <a:gd name="connsiteX1" fmla="*/ 1525046 w 2769551"/>
              <a:gd name="connsiteY1" fmla="*/ 53009 h 4872915"/>
              <a:gd name="connsiteX2" fmla="*/ 1710577 w 2769551"/>
              <a:gd name="connsiteY2" fmla="*/ 132522 h 4872915"/>
              <a:gd name="connsiteX3" fmla="*/ 1750333 w 2769551"/>
              <a:gd name="connsiteY3" fmla="*/ 318052 h 4872915"/>
              <a:gd name="connsiteX4" fmla="*/ 1763585 w 2769551"/>
              <a:gd name="connsiteY4" fmla="*/ 530087 h 4872915"/>
              <a:gd name="connsiteX5" fmla="*/ 1790090 w 2769551"/>
              <a:gd name="connsiteY5" fmla="*/ 569843 h 4872915"/>
              <a:gd name="connsiteX6" fmla="*/ 1790090 w 2769551"/>
              <a:gd name="connsiteY6" fmla="*/ 702365 h 4872915"/>
              <a:gd name="connsiteX7" fmla="*/ 1909359 w 2769551"/>
              <a:gd name="connsiteY7" fmla="*/ 834887 h 4872915"/>
              <a:gd name="connsiteX8" fmla="*/ 2028629 w 2769551"/>
              <a:gd name="connsiteY8" fmla="*/ 927652 h 4872915"/>
              <a:gd name="connsiteX9" fmla="*/ 2108142 w 2769551"/>
              <a:gd name="connsiteY9" fmla="*/ 993913 h 4872915"/>
              <a:gd name="connsiteX10" fmla="*/ 2108142 w 2769551"/>
              <a:gd name="connsiteY10" fmla="*/ 874643 h 4872915"/>
              <a:gd name="connsiteX11" fmla="*/ 2280420 w 2769551"/>
              <a:gd name="connsiteY11" fmla="*/ 901148 h 4872915"/>
              <a:gd name="connsiteX12" fmla="*/ 2280420 w 2769551"/>
              <a:gd name="connsiteY12" fmla="*/ 993913 h 4872915"/>
              <a:gd name="connsiteX13" fmla="*/ 2214159 w 2769551"/>
              <a:gd name="connsiteY13" fmla="*/ 1073426 h 4872915"/>
              <a:gd name="connsiteX14" fmla="*/ 2253916 w 2769551"/>
              <a:gd name="connsiteY14" fmla="*/ 1232452 h 4872915"/>
              <a:gd name="connsiteX15" fmla="*/ 2373185 w 2769551"/>
              <a:gd name="connsiteY15" fmla="*/ 1338469 h 4872915"/>
              <a:gd name="connsiteX16" fmla="*/ 2585220 w 2769551"/>
              <a:gd name="connsiteY16" fmla="*/ 1550504 h 4872915"/>
              <a:gd name="connsiteX17" fmla="*/ 2598472 w 2769551"/>
              <a:gd name="connsiteY17" fmla="*/ 1762539 h 4872915"/>
              <a:gd name="connsiteX18" fmla="*/ 2598472 w 2769551"/>
              <a:gd name="connsiteY18" fmla="*/ 2014330 h 4872915"/>
              <a:gd name="connsiteX19" fmla="*/ 2558716 w 2769551"/>
              <a:gd name="connsiteY19" fmla="*/ 2319130 h 4872915"/>
              <a:gd name="connsiteX20" fmla="*/ 2585220 w 2769551"/>
              <a:gd name="connsiteY20" fmla="*/ 2637182 h 4872915"/>
              <a:gd name="connsiteX21" fmla="*/ 2638229 w 2769551"/>
              <a:gd name="connsiteY21" fmla="*/ 2981739 h 4872915"/>
              <a:gd name="connsiteX22" fmla="*/ 2769551 w 2769551"/>
              <a:gd name="connsiteY22" fmla="*/ 3399582 h 4872915"/>
              <a:gd name="connsiteX23" fmla="*/ 2769551 w 2769551"/>
              <a:gd name="connsiteY23" fmla="*/ 3783681 h 4872915"/>
              <a:gd name="connsiteX24" fmla="*/ 2664733 w 2769551"/>
              <a:gd name="connsiteY24" fmla="*/ 4121426 h 4872915"/>
              <a:gd name="connsiteX25" fmla="*/ 2505707 w 2769551"/>
              <a:gd name="connsiteY25" fmla="*/ 4267200 h 4872915"/>
              <a:gd name="connsiteX26" fmla="*/ 2465951 w 2769551"/>
              <a:gd name="connsiteY26" fmla="*/ 4545495 h 4872915"/>
              <a:gd name="connsiteX27" fmla="*/ 2519465 w 2769551"/>
              <a:gd name="connsiteY27" fmla="*/ 4723875 h 4872915"/>
              <a:gd name="connsiteX28" fmla="*/ 2469738 w 2769551"/>
              <a:gd name="connsiteY28" fmla="*/ 4715100 h 4872915"/>
              <a:gd name="connsiteX29" fmla="*/ 1932709 w 2769551"/>
              <a:gd name="connsiteY29" fmla="*/ 4744128 h 4872915"/>
              <a:gd name="connsiteX30" fmla="*/ 1236024 w 2769551"/>
              <a:gd name="connsiteY30" fmla="*/ 4787671 h 4872915"/>
              <a:gd name="connsiteX31" fmla="*/ 0 w 2769551"/>
              <a:gd name="connsiteY31" fmla="*/ 4872915 h 4872915"/>
              <a:gd name="connsiteX32" fmla="*/ 160072 w 2769551"/>
              <a:gd name="connsiteY32" fmla="*/ 4598504 h 4872915"/>
              <a:gd name="connsiteX33" fmla="*/ 213081 w 2769551"/>
              <a:gd name="connsiteY33" fmla="*/ 4412974 h 4872915"/>
              <a:gd name="connsiteX34" fmla="*/ 160072 w 2769551"/>
              <a:gd name="connsiteY34" fmla="*/ 4214191 h 4872915"/>
              <a:gd name="connsiteX35" fmla="*/ 239585 w 2769551"/>
              <a:gd name="connsiteY35" fmla="*/ 4081669 h 4872915"/>
              <a:gd name="connsiteX36" fmla="*/ 305846 w 2769551"/>
              <a:gd name="connsiteY36" fmla="*/ 3816626 h 4872915"/>
              <a:gd name="connsiteX37" fmla="*/ 173324 w 2769551"/>
              <a:gd name="connsiteY37" fmla="*/ 3498574 h 4872915"/>
              <a:gd name="connsiteX38" fmla="*/ 173324 w 2769551"/>
              <a:gd name="connsiteY38" fmla="*/ 3220278 h 4872915"/>
              <a:gd name="connsiteX39" fmla="*/ 160072 w 2769551"/>
              <a:gd name="connsiteY39" fmla="*/ 2756452 h 4872915"/>
              <a:gd name="connsiteX40" fmla="*/ 226333 w 2769551"/>
              <a:gd name="connsiteY40" fmla="*/ 2504661 h 4872915"/>
              <a:gd name="connsiteX41" fmla="*/ 239585 w 2769551"/>
              <a:gd name="connsiteY41" fmla="*/ 2093843 h 4872915"/>
              <a:gd name="connsiteX42" fmla="*/ 199829 w 2769551"/>
              <a:gd name="connsiteY42" fmla="*/ 1537252 h 4872915"/>
              <a:gd name="connsiteX43" fmla="*/ 292594 w 2769551"/>
              <a:gd name="connsiteY43" fmla="*/ 1126435 h 4872915"/>
              <a:gd name="connsiteX44" fmla="*/ 531133 w 2769551"/>
              <a:gd name="connsiteY44" fmla="*/ 795130 h 4872915"/>
              <a:gd name="connsiteX45" fmla="*/ 782924 w 2769551"/>
              <a:gd name="connsiteY45" fmla="*/ 636104 h 4872915"/>
              <a:gd name="connsiteX46" fmla="*/ 941951 w 2769551"/>
              <a:gd name="connsiteY46" fmla="*/ 543339 h 4872915"/>
              <a:gd name="connsiteX47" fmla="*/ 915446 w 2769551"/>
              <a:gd name="connsiteY47" fmla="*/ 384313 h 4872915"/>
              <a:gd name="connsiteX48" fmla="*/ 981707 w 2769551"/>
              <a:gd name="connsiteY48" fmla="*/ 331304 h 4872915"/>
              <a:gd name="connsiteX49" fmla="*/ 1034716 w 2769551"/>
              <a:gd name="connsiteY49" fmla="*/ 198782 h 4872915"/>
              <a:gd name="connsiteX50" fmla="*/ 1100977 w 2769551"/>
              <a:gd name="connsiteY50" fmla="*/ 92765 h 487291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769551" h="4872915">
                <a:moveTo>
                  <a:pt x="1206994" y="0"/>
                </a:moveTo>
                <a:lnTo>
                  <a:pt x="1525046" y="53009"/>
                </a:lnTo>
                <a:lnTo>
                  <a:pt x="1710577" y="132522"/>
                </a:lnTo>
                <a:lnTo>
                  <a:pt x="1750333" y="318052"/>
                </a:lnTo>
                <a:lnTo>
                  <a:pt x="1763585" y="530087"/>
                </a:lnTo>
                <a:lnTo>
                  <a:pt x="1790090" y="569843"/>
                </a:lnTo>
                <a:lnTo>
                  <a:pt x="1790090" y="702365"/>
                </a:lnTo>
                <a:lnTo>
                  <a:pt x="1909359" y="834887"/>
                </a:lnTo>
                <a:lnTo>
                  <a:pt x="2028629" y="927652"/>
                </a:lnTo>
                <a:lnTo>
                  <a:pt x="2108142" y="993913"/>
                </a:lnTo>
                <a:lnTo>
                  <a:pt x="2108142" y="874643"/>
                </a:lnTo>
                <a:lnTo>
                  <a:pt x="2280420" y="901148"/>
                </a:lnTo>
                <a:lnTo>
                  <a:pt x="2280420" y="993913"/>
                </a:lnTo>
                <a:lnTo>
                  <a:pt x="2214159" y="1073426"/>
                </a:lnTo>
                <a:lnTo>
                  <a:pt x="2253916" y="1232452"/>
                </a:lnTo>
                <a:lnTo>
                  <a:pt x="2373185" y="1338469"/>
                </a:lnTo>
                <a:lnTo>
                  <a:pt x="2585220" y="1550504"/>
                </a:lnTo>
                <a:lnTo>
                  <a:pt x="2598472" y="1762539"/>
                </a:lnTo>
                <a:lnTo>
                  <a:pt x="2598472" y="2014330"/>
                </a:lnTo>
                <a:lnTo>
                  <a:pt x="2558716" y="2319130"/>
                </a:lnTo>
                <a:lnTo>
                  <a:pt x="2585220" y="2637182"/>
                </a:lnTo>
                <a:lnTo>
                  <a:pt x="2638229" y="2981739"/>
                </a:lnTo>
                <a:lnTo>
                  <a:pt x="2769551" y="3399582"/>
                </a:lnTo>
                <a:lnTo>
                  <a:pt x="2769551" y="3783681"/>
                </a:lnTo>
                <a:lnTo>
                  <a:pt x="2664733" y="4121426"/>
                </a:lnTo>
                <a:lnTo>
                  <a:pt x="2505707" y="4267200"/>
                </a:lnTo>
                <a:lnTo>
                  <a:pt x="2465951" y="4545495"/>
                </a:lnTo>
                <a:lnTo>
                  <a:pt x="2519465" y="4723875"/>
                </a:lnTo>
                <a:lnTo>
                  <a:pt x="2469738" y="4715100"/>
                </a:lnTo>
                <a:lnTo>
                  <a:pt x="1932709" y="4744128"/>
                </a:lnTo>
                <a:lnTo>
                  <a:pt x="1236024" y="4787671"/>
                </a:lnTo>
                <a:lnTo>
                  <a:pt x="0" y="4872915"/>
                </a:lnTo>
                <a:lnTo>
                  <a:pt x="160072" y="4598504"/>
                </a:lnTo>
                <a:lnTo>
                  <a:pt x="213081" y="4412974"/>
                </a:lnTo>
                <a:lnTo>
                  <a:pt x="160072" y="4214191"/>
                </a:lnTo>
                <a:lnTo>
                  <a:pt x="239585" y="4081669"/>
                </a:lnTo>
                <a:lnTo>
                  <a:pt x="305846" y="3816626"/>
                </a:lnTo>
                <a:lnTo>
                  <a:pt x="173324" y="3498574"/>
                </a:lnTo>
                <a:lnTo>
                  <a:pt x="173324" y="3220278"/>
                </a:lnTo>
                <a:lnTo>
                  <a:pt x="160072" y="2756452"/>
                </a:lnTo>
                <a:lnTo>
                  <a:pt x="226333" y="2504661"/>
                </a:lnTo>
                <a:lnTo>
                  <a:pt x="239585" y="2093843"/>
                </a:lnTo>
                <a:lnTo>
                  <a:pt x="199829" y="1537252"/>
                </a:lnTo>
                <a:lnTo>
                  <a:pt x="292594" y="1126435"/>
                </a:lnTo>
                <a:lnTo>
                  <a:pt x="531133" y="795130"/>
                </a:lnTo>
                <a:lnTo>
                  <a:pt x="782924" y="636104"/>
                </a:lnTo>
                <a:lnTo>
                  <a:pt x="941951" y="543339"/>
                </a:lnTo>
                <a:lnTo>
                  <a:pt x="915446" y="384313"/>
                </a:lnTo>
                <a:lnTo>
                  <a:pt x="981707" y="331304"/>
                </a:lnTo>
                <a:lnTo>
                  <a:pt x="1034716" y="198782"/>
                </a:lnTo>
                <a:lnTo>
                  <a:pt x="1100977" y="92765"/>
                </a:lnTo>
                <a:close/>
              </a:path>
            </a:pathLst>
          </a:custGeom>
          <a:effectLst>
            <a:softEdge rad="76200"/>
          </a:effectLst>
        </p:spPr>
      </p:pic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4205411" y="3116075"/>
            <a:ext cx="683178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10695596" y="2412164"/>
            <a:ext cx="0" cy="11843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-2"/>
          <a:stretch>
            <a:fillRect/>
          </a:stretch>
        </p:blipFill>
        <p:spPr>
          <a:xfrm flipH="1">
            <a:off x="8824061" y="3786245"/>
            <a:ext cx="3238009" cy="308477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05409" y="2058461"/>
            <a:ext cx="6428724" cy="1012738"/>
          </a:xfrm>
        </p:spPr>
        <p:txBody>
          <a:bodyPr anchor="b">
            <a:normAutofit/>
          </a:bodyPr>
          <a:lstStyle>
            <a:lvl1pPr>
              <a:defRPr sz="2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3"/>
          </p:nvPr>
        </p:nvSpPr>
        <p:spPr>
          <a:xfrm>
            <a:off x="4205409" y="3170765"/>
            <a:ext cx="6428724" cy="573145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109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1276" y="237817"/>
            <a:ext cx="588883" cy="618996"/>
          </a:xfrm>
          <a:custGeom>
            <a:gdLst>
              <a:gd name="connsiteX0" fmla="*/ 2641600 w 2980267"/>
              <a:gd name="connsiteY0" fmla="*/ 0 h 3132666"/>
              <a:gd name="connsiteX1" fmla="*/ 2980267 w 2980267"/>
              <a:gd name="connsiteY1" fmla="*/ 169333 h 3132666"/>
              <a:gd name="connsiteX2" fmla="*/ 2844800 w 2980267"/>
              <a:gd name="connsiteY2" fmla="*/ 745066 h 3132666"/>
              <a:gd name="connsiteX3" fmla="*/ 2556934 w 2980267"/>
              <a:gd name="connsiteY3" fmla="*/ 1185333 h 3132666"/>
              <a:gd name="connsiteX4" fmla="*/ 1845734 w 2980267"/>
              <a:gd name="connsiteY4" fmla="*/ 2235200 h 3132666"/>
              <a:gd name="connsiteX5" fmla="*/ 1439334 w 2980267"/>
              <a:gd name="connsiteY5" fmla="*/ 2810933 h 3132666"/>
              <a:gd name="connsiteX6" fmla="*/ 829734 w 2980267"/>
              <a:gd name="connsiteY6" fmla="*/ 3098800 h 3132666"/>
              <a:gd name="connsiteX7" fmla="*/ 389467 w 2980267"/>
              <a:gd name="connsiteY7" fmla="*/ 3132666 h 3132666"/>
              <a:gd name="connsiteX8" fmla="*/ 0 w 2980267"/>
              <a:gd name="connsiteY8" fmla="*/ 2963333 h 3132666"/>
              <a:gd name="connsiteX9" fmla="*/ 152400 w 2980267"/>
              <a:gd name="connsiteY9" fmla="*/ 2810933 h 3132666"/>
              <a:gd name="connsiteX10" fmla="*/ 609600 w 2980267"/>
              <a:gd name="connsiteY10" fmla="*/ 2607733 h 3132666"/>
              <a:gd name="connsiteX11" fmla="*/ 999067 w 2980267"/>
              <a:gd name="connsiteY11" fmla="*/ 2353733 h 3132666"/>
              <a:gd name="connsiteX12" fmla="*/ 1185334 w 2980267"/>
              <a:gd name="connsiteY12" fmla="*/ 2150533 h 3132666"/>
              <a:gd name="connsiteX13" fmla="*/ 1456267 w 2980267"/>
              <a:gd name="connsiteY13" fmla="*/ 1761066 h 3132666"/>
              <a:gd name="connsiteX14" fmla="*/ 1693334 w 2980267"/>
              <a:gd name="connsiteY14" fmla="*/ 1405466 h 3132666"/>
              <a:gd name="connsiteX15" fmla="*/ 1918678 w 2980267"/>
              <a:gd name="connsiteY15" fmla="*/ 1212314 h 3132666"/>
              <a:gd name="connsiteX16" fmla="*/ 1879600 w 2980267"/>
              <a:gd name="connsiteY16" fmla="*/ 1270000 h 3132666"/>
              <a:gd name="connsiteX17" fmla="*/ 1930400 w 2980267"/>
              <a:gd name="connsiteY17" fmla="*/ 1202266 h 3132666"/>
              <a:gd name="connsiteX18" fmla="*/ 1918678 w 2980267"/>
              <a:gd name="connsiteY18" fmla="*/ 1212314 h 3132666"/>
              <a:gd name="connsiteX19" fmla="*/ 2235200 w 2980267"/>
              <a:gd name="connsiteY19" fmla="*/ 745066 h 3132666"/>
              <a:gd name="connsiteX20" fmla="*/ 2455334 w 2980267"/>
              <a:gd name="connsiteY20" fmla="*/ 338666 h 31326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80267" h="3132666">
                <a:moveTo>
                  <a:pt x="2641600" y="0"/>
                </a:moveTo>
                <a:lnTo>
                  <a:pt x="2980267" y="169333"/>
                </a:lnTo>
                <a:lnTo>
                  <a:pt x="2844800" y="745066"/>
                </a:lnTo>
                <a:lnTo>
                  <a:pt x="2556934" y="1185333"/>
                </a:lnTo>
                <a:lnTo>
                  <a:pt x="1845734" y="2235200"/>
                </a:lnTo>
                <a:lnTo>
                  <a:pt x="1439334" y="2810933"/>
                </a:lnTo>
                <a:lnTo>
                  <a:pt x="829734" y="3098800"/>
                </a:lnTo>
                <a:lnTo>
                  <a:pt x="389467" y="3132666"/>
                </a:lnTo>
                <a:lnTo>
                  <a:pt x="0" y="2963333"/>
                </a:lnTo>
                <a:lnTo>
                  <a:pt x="152400" y="2810933"/>
                </a:lnTo>
                <a:lnTo>
                  <a:pt x="609600" y="2607733"/>
                </a:lnTo>
                <a:lnTo>
                  <a:pt x="999067" y="2353733"/>
                </a:lnTo>
                <a:lnTo>
                  <a:pt x="1185334" y="2150533"/>
                </a:lnTo>
                <a:lnTo>
                  <a:pt x="1456267" y="1761066"/>
                </a:lnTo>
                <a:lnTo>
                  <a:pt x="1693334" y="1405466"/>
                </a:lnTo>
                <a:lnTo>
                  <a:pt x="1918678" y="1212314"/>
                </a:lnTo>
                <a:lnTo>
                  <a:pt x="1879600" y="1270000"/>
                </a:lnTo>
                <a:lnTo>
                  <a:pt x="1930400" y="1202266"/>
                </a:lnTo>
                <a:lnTo>
                  <a:pt x="1918678" y="1212314"/>
                </a:lnTo>
                <a:lnTo>
                  <a:pt x="2235200" y="745066"/>
                </a:lnTo>
                <a:lnTo>
                  <a:pt x="2455334" y="338666"/>
                </a:lnTo>
                <a:close/>
              </a:path>
            </a:pathLst>
          </a:custGeom>
        </p:spPr>
      </p:pic>
      <p:pic>
        <p:nvPicPr>
          <p:cNvPr id="7" name="图片 10(向天歌演示原创免费模板：www.TopPPT.cn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512803" y="-5114"/>
            <a:ext cx="233045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4760" y="6593983"/>
            <a:ext cx="12187240" cy="26401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143067" y="365125"/>
            <a:ext cx="121073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05086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EDFC-3289-4A1C-B0FD-E3F18CD30F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5D74-C31C-4F1C-B07F-8A029A6ECEF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14.xml" /><Relationship Id="rId12" Type="http://schemas.openxmlformats.org/officeDocument/2006/relationships/tags" Target="../tags/tag15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slideLayout" Target="../slideLayouts/slideLayout20.xml" /><Relationship Id="rId11" Type="http://schemas.openxmlformats.org/officeDocument/2006/relationships/slideLayout" Target="../slideLayouts/slideLayout21.xml" /><Relationship Id="rId12" Type="http://schemas.openxmlformats.org/officeDocument/2006/relationships/slideLayout" Target="../slideLayouts/slideLayout22.xml" /><Relationship Id="rId13" Type="http://schemas.openxmlformats.org/officeDocument/2006/relationships/slideLayout" Target="../slideLayouts/slideLayout23.xml" /><Relationship Id="rId14" Type="http://schemas.openxmlformats.org/officeDocument/2006/relationships/slideLayout" Target="../slideLayouts/slideLayout24.xml" /><Relationship Id="rId15" Type="http://schemas.openxmlformats.org/officeDocument/2006/relationships/slideLayout" Target="../slideLayouts/slideLayout25.xml" /><Relationship Id="rId16" Type="http://schemas.openxmlformats.org/officeDocument/2006/relationships/slideLayout" Target="../slideLayouts/slideLayout26.xml" /><Relationship Id="rId17" Type="http://schemas.openxmlformats.org/officeDocument/2006/relationships/slideLayout" Target="../slideLayouts/slideLayout27.xml" /><Relationship Id="rId18" Type="http://schemas.openxmlformats.org/officeDocument/2006/relationships/slideLayout" Target="../slideLayouts/slideLayout28.xml" /><Relationship Id="rId19" Type="http://schemas.openxmlformats.org/officeDocument/2006/relationships/tags" Target="../tags/tag155.xml" /><Relationship Id="rId2" Type="http://schemas.openxmlformats.org/officeDocument/2006/relationships/slideLayout" Target="../slideLayouts/slideLayout12.xml" /><Relationship Id="rId20" Type="http://schemas.openxmlformats.org/officeDocument/2006/relationships/tags" Target="../tags/tag156.xml" /><Relationship Id="rId21" Type="http://schemas.openxmlformats.org/officeDocument/2006/relationships/tags" Target="../tags/tag157.xml" /><Relationship Id="rId22" Type="http://schemas.openxmlformats.org/officeDocument/2006/relationships/tags" Target="../tags/tag158.xml" /><Relationship Id="rId23" Type="http://schemas.openxmlformats.org/officeDocument/2006/relationships/tags" Target="../tags/tag159.xml" /><Relationship Id="rId24" Type="http://schemas.openxmlformats.org/officeDocument/2006/relationships/tags" Target="../tags/tag160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4.xml" /><Relationship Id="rId5" Type="http://schemas.openxmlformats.org/officeDocument/2006/relationships/slideLayout" Target="../slideLayouts/slideLayout15.xml" /><Relationship Id="rId6" Type="http://schemas.openxmlformats.org/officeDocument/2006/relationships/slideLayout" Target="../slideLayouts/slideLayout16.xml" /><Relationship Id="rId7" Type="http://schemas.openxmlformats.org/officeDocument/2006/relationships/slideLayout" Target="../slideLayouts/slideLayout17.xml" /><Relationship Id="rId8" Type="http://schemas.openxmlformats.org/officeDocument/2006/relationships/slideLayout" Target="../slideLayouts/slideLayout18.xml" /><Relationship Id="rId9" Type="http://schemas.openxmlformats.org/officeDocument/2006/relationships/slideLayout" Target="../slideLayouts/slideLayout1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6"/>
            <a:ext cx="10515600" cy="1012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528175"/>
            <a:ext cx="10515600" cy="4648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3EDFC-3289-4A1C-B0FD-E3F18CD30F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85D74-C31C-4F1C-B07F-8A029A6ECEF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6.png" /><Relationship Id="rId4" Type="http://schemas.openxmlformats.org/officeDocument/2006/relationships/image" Target="../media/image1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78.xml" /><Relationship Id="rId4" Type="http://schemas.openxmlformats.org/officeDocument/2006/relationships/tags" Target="../tags/tag17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80.xml" /><Relationship Id="rId4" Type="http://schemas.openxmlformats.org/officeDocument/2006/relationships/tags" Target="../tags/tag18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82.xml" /><Relationship Id="rId4" Type="http://schemas.openxmlformats.org/officeDocument/2006/relationships/tags" Target="../tags/tag18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84.xml" /><Relationship Id="rId4" Type="http://schemas.openxmlformats.org/officeDocument/2006/relationships/tags" Target="../tags/tag18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86.xml" /><Relationship Id="rId4" Type="http://schemas.openxmlformats.org/officeDocument/2006/relationships/tags" Target="../tags/tag18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188.xml" /><Relationship Id="rId4" Type="http://schemas.openxmlformats.org/officeDocument/2006/relationships/tags" Target="../tags/tag18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190.xml" /><Relationship Id="rId4" Type="http://schemas.openxmlformats.org/officeDocument/2006/relationships/tags" Target="../tags/tag19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192.xml" /><Relationship Id="rId4" Type="http://schemas.openxmlformats.org/officeDocument/2006/relationships/tags" Target="../tags/tag19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194.xml" /><Relationship Id="rId4" Type="http://schemas.openxmlformats.org/officeDocument/2006/relationships/tags" Target="../tags/tag19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196.xml" /><Relationship Id="rId4" Type="http://schemas.openxmlformats.org/officeDocument/2006/relationships/tags" Target="../tags/tag19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6.png" /><Relationship Id="rId4" Type="http://schemas.openxmlformats.org/officeDocument/2006/relationships/image" Target="../media/image1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198.xml" /><Relationship Id="rId4" Type="http://schemas.openxmlformats.org/officeDocument/2006/relationships/image" Target="../media/image18.png" /><Relationship Id="rId5" Type="http://schemas.openxmlformats.org/officeDocument/2006/relationships/tags" Target="../tags/tag19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6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62.xml" /><Relationship Id="rId4" Type="http://schemas.openxmlformats.org/officeDocument/2006/relationships/tags" Target="../tags/tag16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76.xml" /><Relationship Id="rId4" Type="http://schemas.openxmlformats.org/officeDocument/2006/relationships/tags" Target="../tags/tag17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025" y="0"/>
            <a:ext cx="4930975" cy="68724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47445">
            <a:off x="397731" y="4391802"/>
            <a:ext cx="2130345" cy="2386550"/>
          </a:xfrm>
          <a:prstGeom prst="rect">
            <a:avLst/>
          </a:prstGeom>
        </p:spPr>
      </p:pic>
      <p:sp>
        <p:nvSpPr>
          <p:cNvPr id="12" name="文本框 19"/>
          <p:cNvSpPr txBox="1"/>
          <p:nvPr/>
        </p:nvSpPr>
        <p:spPr>
          <a:xfrm>
            <a:off x="0" y="1628851"/>
            <a:ext cx="1219200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庖丁解牛                  </a:t>
            </a:r>
            <a:endParaRPr lang="zh-CN" altLang="zh-CN" sz="4800" b="1">
              <a:solidFill>
                <a:srgbClr val="8E6D4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800" b="1">
                <a:solidFill>
                  <a:srgbClr val="8E6D48"/>
                </a:solidFill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4800">
                <a:sym typeface="+mn-ea"/>
              </a:rPr>
              <a:t>《庄子  养生主》</a:t>
            </a:r>
            <a:endParaRPr lang="zh-CN" altLang="zh-CN" sz="4800" b="1">
              <a:solidFill>
                <a:srgbClr val="8E6D4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endParaRPr lang="zh-CN" altLang="zh-CN" sz="4800" b="1">
              <a:solidFill>
                <a:srgbClr val="8E6D4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79070" y="1538605"/>
            <a:ext cx="8267065" cy="4791075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05130" y="30480"/>
            <a:ext cx="10547350" cy="515493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/>
              <a:t>，，、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95910" y="2011045"/>
            <a:ext cx="76136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一、认清并顺应规律</a:t>
            </a:r>
            <a:endParaRPr lang="zh-CN" altLang="en-US" sz="4000" b="1">
              <a:sym typeface="+mn-ea"/>
            </a:endParaRPr>
          </a:p>
          <a:p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二、谨慎面对或避开难题与祸患</a:t>
            </a:r>
            <a:endParaRPr lang="zh-CN" altLang="en-US" sz="4000" b="1">
              <a:sym typeface="+mn-ea"/>
            </a:endParaRPr>
          </a:p>
          <a:p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三、无己、无功、无名</a:t>
            </a:r>
            <a:endParaRPr lang="zh-CN" altLang="en-US" sz="4000" b="1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593725" y="1525905"/>
            <a:ext cx="10523220" cy="433832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TextBox 41"/>
          <p:cNvSpPr txBox="1"/>
          <p:nvPr>
            <p:custDataLst>
              <p:tags r:id="rId3"/>
            </p:custDataLst>
          </p:nvPr>
        </p:nvSpPr>
        <p:spPr>
          <a:xfrm>
            <a:off x="405130" y="248920"/>
            <a:ext cx="9965055" cy="9220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</a:t>
            </a:r>
            <a:r>
              <a:rPr kumimoji="0" lang="en-US" altLang="zh-CN" sz="4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kumimoji="0" lang="zh-CN" altLang="en-US" sz="4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补充：</a:t>
            </a:r>
            <a:br>
              <a:rPr kumimoji="0" lang="zh-CN" altLang="en-US" sz="7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endParaRPr kumimoji="0" lang="zh-CN" altLang="en-US" sz="72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8185" y="1841500"/>
            <a:ext cx="937069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宋人林希逸在</a:t>
            </a:r>
            <a:r>
              <a:rPr lang="en-US" altLang="zh-CN" sz="4000" b="1"/>
              <a:t>,</a:t>
            </a:r>
            <a:r>
              <a:rPr lang="zh-CN" altLang="en-US" sz="4000" b="1"/>
              <a:t>《庄子口义》中这样理解：世事之难易皆有自然之理，我但顺而行之，无所撄拂，其心泰然。故物皆不能伤生，所以为养生之法也。”</a:t>
            </a:r>
            <a:endParaRPr lang="zh-CN" altLang="en-US" sz="4000" b="1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79070" y="1454785"/>
            <a:ext cx="10523220" cy="433832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TextBox 41"/>
          <p:cNvSpPr txBox="1"/>
          <p:nvPr>
            <p:custDataLst>
              <p:tags r:id="rId3"/>
            </p:custDataLst>
          </p:nvPr>
        </p:nvSpPr>
        <p:spPr>
          <a:xfrm>
            <a:off x="405130" y="248920"/>
            <a:ext cx="9965055" cy="9220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 </a:t>
            </a: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小结：</a:t>
            </a:r>
            <a:endParaRPr kumimoji="0" lang="zh-CN" altLang="en-US" sz="96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635" y="1640205"/>
            <a:ext cx="97339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文惠君欣赏完庖丁解牛之后得出的养牛之道</a:t>
            </a:r>
            <a:r>
              <a:rPr lang="en-US" altLang="zh-CN" sz="4000" b="1"/>
              <a:t>:</a:t>
            </a:r>
            <a:endParaRPr lang="en-US" altLang="zh-CN" sz="4000" b="1"/>
          </a:p>
          <a:p>
            <a:r>
              <a:rPr lang="en-US" altLang="zh-CN" sz="4000" b="1"/>
              <a:t>  </a:t>
            </a:r>
            <a:r>
              <a:rPr lang="zh-CN" altLang="zh-CN" sz="4000" b="1"/>
              <a:t>面对世间难易之事，要顺着它的本身规律去办，懂得避开祸患，面对功名利禄，从容自如，这样万物皆不能伤害</a:t>
            </a:r>
            <a:r>
              <a:rPr lang="en-US" altLang="zh-CN" sz="4000" b="1"/>
              <a:t>“</a:t>
            </a:r>
            <a:r>
              <a:rPr lang="zh-CN" altLang="zh-CN" sz="4000" b="1"/>
              <a:t>我</a:t>
            </a:r>
            <a:r>
              <a:rPr lang="en-US" altLang="zh-CN" sz="4000" b="1"/>
              <a:t>”</a:t>
            </a:r>
            <a:r>
              <a:rPr lang="zh-CN" altLang="zh-CN" sz="4000" b="1"/>
              <a:t>，</a:t>
            </a:r>
            <a:r>
              <a:rPr lang="en-US" altLang="zh-CN" sz="4000" b="1"/>
              <a:t>“</a:t>
            </a:r>
            <a:r>
              <a:rPr lang="zh-CN" altLang="zh-CN" sz="4000" b="1"/>
              <a:t>我</a:t>
            </a:r>
            <a:r>
              <a:rPr lang="en-US" altLang="zh-CN" sz="4000" b="1"/>
              <a:t>”</a:t>
            </a:r>
            <a:r>
              <a:rPr lang="zh-CN" altLang="zh-CN" sz="4000" b="1"/>
              <a:t>也可以因此得以养生。</a:t>
            </a:r>
            <a:endParaRPr lang="zh-CN" altLang="zh-CN" sz="4000" b="1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36525" y="890270"/>
            <a:ext cx="9754235" cy="562229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TextBox 41"/>
          <p:cNvSpPr txBox="1"/>
          <p:nvPr>
            <p:custDataLst>
              <p:tags r:id="rId3"/>
            </p:custDataLst>
          </p:nvPr>
        </p:nvSpPr>
        <p:spPr>
          <a:xfrm>
            <a:off x="461645" y="635"/>
            <a:ext cx="9908540" cy="117030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 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说说你知道的活出了养生之道的例子</a:t>
            </a: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：</a:t>
            </a:r>
            <a:endParaRPr kumimoji="0" lang="zh-CN" altLang="en-US" sz="96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850" y="1037590"/>
            <a:ext cx="8368030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2713BE"/>
                </a:solidFill>
              </a:rPr>
              <a:t>“</a:t>
            </a:r>
            <a:r>
              <a:rPr sz="2400" b="1">
                <a:solidFill>
                  <a:srgbClr val="2713BE"/>
                </a:solidFill>
              </a:rPr>
              <a:t>提刀而立，为四顾，为之踌躇满志，善刀而藏之</a:t>
            </a:r>
            <a:r>
              <a:rPr lang="en-US" sz="2400" b="1">
                <a:solidFill>
                  <a:srgbClr val="2713BE"/>
                </a:solidFill>
              </a:rPr>
              <a:t>”</a:t>
            </a:r>
            <a:r>
              <a:rPr lang="zh-CN" altLang="en-US" sz="2400" b="1">
                <a:solidFill>
                  <a:srgbClr val="2713BE"/>
                </a:solidFill>
              </a:rPr>
              <a:t>现实版解读</a:t>
            </a:r>
            <a:endParaRPr sz="2400" b="1">
              <a:solidFill>
                <a:srgbClr val="2713BE"/>
              </a:solidFill>
            </a:endParaRPr>
          </a:p>
          <a:p>
            <a:r>
              <a:rPr sz="2800" b="1"/>
              <a:t>个人即使技艺非凡、卓尔不群，也不能事事妄自尊大、掉以轻心；尤其在面对艰险和困苦时，一定要聚精会神、小心谨慎。</a:t>
            </a:r>
            <a:endParaRPr sz="2800" b="1"/>
          </a:p>
          <a:p>
            <a:endParaRPr sz="2800" b="1"/>
          </a:p>
          <a:p>
            <a:r>
              <a:rPr sz="2800" b="1"/>
              <a:t>在收获了成功的喜悦后，我们自然会“踌躇满志”，但</a:t>
            </a:r>
            <a:r>
              <a:rPr sz="2800" b="1" u="sng"/>
              <a:t>也要懂得月满则亏、急流勇退的道理。谦逊内敛，应时而动，方可全身而退，得其善终。</a:t>
            </a:r>
            <a:endParaRPr sz="2800" b="1" u="sng"/>
          </a:p>
          <a:p>
            <a:endParaRPr lang="zh-CN" sz="2800" b="1"/>
          </a:p>
          <a:p>
            <a:r>
              <a:rPr lang="zh-CN" sz="2800" b="1"/>
              <a:t>《</a:t>
            </a:r>
            <a:r>
              <a:rPr sz="2800" b="1"/>
              <a:t>曾文正公家训》中的两段文字，可谓从人情事理的角度对上述文字进行了恰如其分的诠释</a:t>
            </a:r>
            <a:endParaRPr sz="2800" b="1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36525" y="890270"/>
            <a:ext cx="9754235" cy="562229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TextBox 41"/>
          <p:cNvSpPr txBox="1"/>
          <p:nvPr>
            <p:custDataLst>
              <p:tags r:id="rId3"/>
            </p:custDataLst>
          </p:nvPr>
        </p:nvSpPr>
        <p:spPr>
          <a:xfrm>
            <a:off x="461645" y="635"/>
            <a:ext cx="9908540" cy="117030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 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说说你知道的活出了养生之道的例子</a:t>
            </a: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：</a:t>
            </a:r>
            <a:endParaRPr kumimoji="0" lang="zh-CN" altLang="en-US" sz="96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0" y="1037590"/>
            <a:ext cx="8818880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2713BE"/>
                </a:solidFill>
              </a:rPr>
              <a:t>        </a:t>
            </a:r>
            <a:r>
              <a:rPr sz="3200" b="1">
                <a:solidFill>
                  <a:srgbClr val="2713BE"/>
                </a:solidFill>
              </a:rPr>
              <a:t>余决计此后不复做官，亦不作回籍安逸之想，但在营中照料杂事，维系军心。不居大位享大名，或可免于大祸大谤。</a:t>
            </a:r>
            <a:endParaRPr sz="3200" b="1">
              <a:solidFill>
                <a:srgbClr val="2713BE"/>
              </a:solidFill>
            </a:endParaRPr>
          </a:p>
          <a:p>
            <a:r>
              <a:rPr sz="3200" b="1">
                <a:solidFill>
                  <a:srgbClr val="2713BE"/>
                </a:solidFill>
              </a:rPr>
              <a:t>     </a:t>
            </a:r>
            <a:endParaRPr sz="3200" b="1">
              <a:solidFill>
                <a:srgbClr val="2713BE"/>
              </a:solidFill>
            </a:endParaRPr>
          </a:p>
          <a:p>
            <a:r>
              <a:rPr sz="3200" b="1">
                <a:solidFill>
                  <a:srgbClr val="2713BE"/>
                </a:solidFill>
              </a:rPr>
              <a:t>       凡有盛必有衰，不可不预为之计。望夫人教训儿孙妇女，常常作家中无官之想，时时有谦恭省俭之意，则福泽悠久，余心大慰矣。</a:t>
            </a:r>
            <a:endParaRPr sz="3200" b="1">
              <a:solidFill>
                <a:srgbClr val="2713BE"/>
              </a:solidFill>
            </a:endParaRPr>
          </a:p>
          <a:p>
            <a:r>
              <a:rPr lang="en-US" altLang="zh-CN" sz="3600" b="1"/>
              <a:t>                          </a:t>
            </a:r>
            <a:r>
              <a:rPr lang="en-US" altLang="zh-CN" sz="3600" b="1">
                <a:solidFill>
                  <a:srgbClr val="2713BE"/>
                </a:solidFill>
              </a:rPr>
              <a:t> </a:t>
            </a:r>
            <a:endParaRPr lang="en-US" altLang="zh-CN" sz="3600" b="1">
              <a:solidFill>
                <a:srgbClr val="2713BE"/>
              </a:solidFill>
            </a:endParaRPr>
          </a:p>
          <a:p>
            <a:r>
              <a:rPr lang="en-US" altLang="zh-CN" sz="3600" b="1">
                <a:solidFill>
                  <a:srgbClr val="2713BE"/>
                </a:solidFill>
              </a:rPr>
              <a:t>                            ----</a:t>
            </a:r>
            <a:r>
              <a:rPr lang="zh-CN" sz="3600" b="1">
                <a:solidFill>
                  <a:srgbClr val="2713BE"/>
                </a:solidFill>
              </a:rPr>
              <a:t>《</a:t>
            </a:r>
            <a:r>
              <a:rPr sz="3600" b="1">
                <a:solidFill>
                  <a:srgbClr val="2713BE"/>
                </a:solidFill>
              </a:rPr>
              <a:t>曾文正公家训》</a:t>
            </a:r>
            <a:endParaRPr sz="3600" b="1">
              <a:solidFill>
                <a:srgbClr val="2713BE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36525" y="890270"/>
            <a:ext cx="9331325" cy="562229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TextBox 41"/>
          <p:cNvSpPr txBox="1"/>
          <p:nvPr>
            <p:custDataLst>
              <p:tags r:id="rId3"/>
            </p:custDataLst>
          </p:nvPr>
        </p:nvSpPr>
        <p:spPr>
          <a:xfrm>
            <a:off x="476250" y="268605"/>
            <a:ext cx="9893935" cy="90233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</a:t>
            </a:r>
            <a:r>
              <a:rPr kumimoji="0" lang="en-US" altLang="zh-CN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</a:t>
            </a:r>
            <a:r>
              <a:rPr lang="zh-CN" altLang="en-US" sz="4000" b="1" kern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说说你知道的活出了养生之道的例子：</a:t>
            </a:r>
            <a:endParaRPr kumimoji="0" lang="zh-CN" altLang="en-US" sz="40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l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160" y="1037590"/>
            <a:ext cx="865441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  《礼记·中庸》中说：凡事预则立，不预则废。处于</a:t>
            </a:r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晚清的曾国藩正是懂得“善刀而藏之”的道理，所以在</a:t>
            </a:r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完成中兴大业并位极人臣之宠时，依然保有谦敬之</a:t>
            </a:r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心，产生罢官之念。</a:t>
            </a:r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</a:t>
            </a:r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正因为“别出手眼”，我们才有可能领会“解牛”的</a:t>
            </a:r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 出入与“做人”的取舍之间那实则相通的“内在理路</a:t>
            </a:r>
            <a:r>
              <a:rPr lang="en-US" sz="2800" b="1">
                <a:solidFill>
                  <a:srgbClr val="2713BE"/>
                </a:solidFill>
              </a:rPr>
              <a:t>”</a:t>
            </a:r>
            <a:endParaRPr lang="en-US" sz="2800" b="1">
              <a:solidFill>
                <a:srgbClr val="2713BE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36525" y="890270"/>
            <a:ext cx="9331325" cy="562229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TextBox 41"/>
          <p:cNvSpPr txBox="1"/>
          <p:nvPr>
            <p:custDataLst>
              <p:tags r:id="rId3"/>
            </p:custDataLst>
          </p:nvPr>
        </p:nvSpPr>
        <p:spPr>
          <a:xfrm>
            <a:off x="476250" y="268605"/>
            <a:ext cx="9893935" cy="90233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</a:t>
            </a:r>
            <a:r>
              <a:rPr kumimoji="0" lang="en-US" altLang="zh-CN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</a:t>
            </a: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再溯源经典《老子》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l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980" y="1339215"/>
            <a:ext cx="882396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 </a:t>
            </a:r>
            <a:r>
              <a:rPr sz="2800" b="1">
                <a:solidFill>
                  <a:schemeClr val="tx1"/>
                </a:solidFill>
              </a:rPr>
              <a:t>                </a:t>
            </a:r>
            <a:r>
              <a:rPr sz="4000" b="1">
                <a:solidFill>
                  <a:srgbClr val="FF0000"/>
                </a:solidFill>
              </a:rPr>
              <a:t>功成弗居表现</a:t>
            </a:r>
            <a:endParaRPr sz="4000" b="1">
              <a:solidFill>
                <a:srgbClr val="FF0000"/>
              </a:solidFill>
            </a:endParaRPr>
          </a:p>
          <a:p>
            <a:endParaRPr sz="40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2713BE"/>
                </a:solidFill>
              </a:rPr>
              <a:t>生而不有，为而不恃，功成而弗居。夫唯弗居，是以不去。</a:t>
            </a:r>
            <a:endParaRPr sz="3200" b="1">
              <a:solidFill>
                <a:srgbClr val="2713BE"/>
              </a:solidFill>
            </a:endParaRPr>
          </a:p>
          <a:p>
            <a:endParaRPr sz="3200" b="1">
              <a:solidFill>
                <a:srgbClr val="2713BE"/>
              </a:solidFill>
              <a:sym typeface="+mn-ea"/>
            </a:endParaRPr>
          </a:p>
          <a:p>
            <a:r>
              <a:rPr lang="en-US" sz="3200" b="1">
                <a:solidFill>
                  <a:srgbClr val="2713BE"/>
                </a:solidFill>
              </a:rPr>
              <a:t>                                   --------</a:t>
            </a:r>
            <a:r>
              <a:rPr sz="3200" b="1">
                <a:solidFill>
                  <a:srgbClr val="2713BE"/>
                </a:solidFill>
                <a:sym typeface="+mn-ea"/>
              </a:rPr>
              <a:t>《(老子)五章》</a:t>
            </a:r>
            <a:endParaRPr sz="3200" b="1">
              <a:solidFill>
                <a:srgbClr val="2713BE"/>
              </a:solidFill>
              <a:sym typeface="+mn-ea"/>
            </a:endParaRPr>
          </a:p>
          <a:p>
            <a:endParaRPr sz="3200" b="1">
              <a:solidFill>
                <a:srgbClr val="2713BE"/>
              </a:solidFill>
              <a:sym typeface="+mn-ea"/>
            </a:endParaRPr>
          </a:p>
          <a:p>
            <a:r>
              <a:rPr sz="2800" b="1">
                <a:solidFill>
                  <a:schemeClr val="tx1"/>
                </a:solidFill>
                <a:sym typeface="+mn-ea"/>
              </a:rPr>
              <a:t>这句话应该如何理解?</a:t>
            </a:r>
            <a:endParaRPr sz="2800" b="1">
              <a:solidFill>
                <a:schemeClr val="tx1"/>
              </a:solidFill>
            </a:endParaRPr>
          </a:p>
          <a:p>
            <a:endParaRPr sz="2800" b="1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36525" y="890270"/>
            <a:ext cx="8555355" cy="562229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TextBox 41"/>
          <p:cNvSpPr txBox="1"/>
          <p:nvPr>
            <p:custDataLst>
              <p:tags r:id="rId3"/>
            </p:custDataLst>
          </p:nvPr>
        </p:nvSpPr>
        <p:spPr>
          <a:xfrm>
            <a:off x="476250" y="268605"/>
            <a:ext cx="9893935" cy="90233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</a:t>
            </a:r>
            <a:r>
              <a:rPr kumimoji="0" lang="en-US" altLang="zh-CN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</a:t>
            </a:r>
            <a:r>
              <a:rPr lang="en-US" altLang="zh-CN" sz="4000" b="1" kern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zh-CN" altLang="en-US" sz="4000" b="1" kern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再溯源经典《老子》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l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l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160" y="1037590"/>
            <a:ext cx="8246110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   </a:t>
            </a:r>
            <a:r>
              <a:rPr sz="3200" b="1">
                <a:solidFill>
                  <a:srgbClr val="2713BE"/>
                </a:solidFill>
              </a:rPr>
              <a:t>在生活中，人应该发挥创造的动力，而非积存占有的欲望，这一句阐发的即是这一道理。</a:t>
            </a:r>
            <a:endParaRPr sz="3200" b="1">
              <a:solidFill>
                <a:srgbClr val="2713BE"/>
              </a:solidFill>
            </a:endParaRPr>
          </a:p>
          <a:p>
            <a:r>
              <a:rPr sz="3200" b="1">
                <a:solidFill>
                  <a:srgbClr val="2713BE"/>
                </a:solidFill>
              </a:rPr>
              <a:t> </a:t>
            </a:r>
            <a:endParaRPr sz="3200" b="1">
              <a:solidFill>
                <a:srgbClr val="2713BE"/>
              </a:solidFill>
            </a:endParaRPr>
          </a:p>
          <a:p>
            <a:r>
              <a:rPr sz="3200" b="1">
                <a:solidFill>
                  <a:srgbClr val="2713BE"/>
                </a:solidFill>
              </a:rPr>
              <a:t>    老子认为，人类社会一切争端的根源，都在于</a:t>
            </a:r>
            <a:r>
              <a:rPr lang="zh-CN" sz="3200" b="1">
                <a:solidFill>
                  <a:srgbClr val="2713BE"/>
                </a:solidFill>
              </a:rPr>
              <a:t>一己</a:t>
            </a:r>
            <a:r>
              <a:rPr sz="3200" b="1">
                <a:solidFill>
                  <a:srgbClr val="2713BE"/>
                </a:solidFill>
              </a:rPr>
              <a:t>的私欲。因此，他极力阐发的，正是“功成而弗居”的</a:t>
            </a:r>
            <a:r>
              <a:rPr lang="zh-CN" sz="3200" b="1">
                <a:solidFill>
                  <a:srgbClr val="2713BE"/>
                </a:solidFill>
              </a:rPr>
              <a:t>主张</a:t>
            </a:r>
            <a:r>
              <a:rPr sz="3200" b="1">
                <a:solidFill>
                  <a:srgbClr val="2713BE"/>
                </a:solidFill>
              </a:rPr>
              <a:t>。</a:t>
            </a:r>
            <a:endParaRPr sz="3200" b="1">
              <a:solidFill>
                <a:srgbClr val="2713BE"/>
              </a:solidFill>
            </a:endParaRPr>
          </a:p>
          <a:p>
            <a:r>
              <a:rPr sz="3200" b="1">
                <a:solidFill>
                  <a:srgbClr val="2713BE"/>
                </a:solidFill>
              </a:rPr>
              <a:t>     </a:t>
            </a:r>
            <a:endParaRPr sz="3200" b="1">
              <a:solidFill>
                <a:srgbClr val="2713BE"/>
              </a:solidFill>
            </a:endParaRPr>
          </a:p>
          <a:p>
            <a:endParaRPr sz="32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  </a:t>
            </a:r>
            <a:endParaRPr sz="2800" b="1">
              <a:solidFill>
                <a:srgbClr val="2713BE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36525" y="890270"/>
            <a:ext cx="8555355" cy="562229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TextBox 41"/>
          <p:cNvSpPr txBox="1"/>
          <p:nvPr>
            <p:custDataLst>
              <p:tags r:id="rId3"/>
            </p:custDataLst>
          </p:nvPr>
        </p:nvSpPr>
        <p:spPr>
          <a:xfrm>
            <a:off x="476250" y="268605"/>
            <a:ext cx="9893935" cy="90233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</a:t>
            </a:r>
            <a:r>
              <a:rPr kumimoji="0" lang="en-US" altLang="zh-CN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</a:t>
            </a:r>
            <a:r>
              <a:rPr lang="en-US" altLang="zh-CN" sz="4000" b="1" kern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zh-CN" altLang="en-US" sz="4000" b="1" kern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再谈诗仙李白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l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160" y="1037590"/>
            <a:ext cx="8654415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  </a:t>
            </a:r>
            <a:r>
              <a:rPr sz="2800" b="1">
                <a:solidFill>
                  <a:schemeClr val="tx1"/>
                </a:solidFill>
              </a:rPr>
              <a:t>  </a:t>
            </a:r>
            <a:r>
              <a:rPr sz="2800" b="1">
                <a:solidFill>
                  <a:schemeClr val="tx1"/>
                </a:solidFill>
                <a:sym typeface="+mn-ea"/>
              </a:rPr>
              <a:t>李白在《代寿山答孟少府移文书》中表达自身人生理想的文字。再度回顾，有助于深入理解其与老子观念“内在理路”上的融通</a:t>
            </a:r>
            <a:r>
              <a:rPr lang="zh-CN" sz="2800" b="1">
                <a:solidFill>
                  <a:schemeClr val="tx1"/>
                </a:solidFill>
                <a:sym typeface="+mn-ea"/>
              </a:rPr>
              <a:t>。</a:t>
            </a:r>
            <a:endParaRPr lang="zh-CN" sz="2800" b="1">
              <a:solidFill>
                <a:schemeClr val="tx1"/>
              </a:solidFill>
              <a:sym typeface="+mn-ea"/>
            </a:endParaRPr>
          </a:p>
          <a:p>
            <a:r>
              <a:rPr lang="zh-CN" sz="2800" b="1">
                <a:solidFill>
                  <a:srgbClr val="2713BE"/>
                </a:solidFill>
                <a:sym typeface="+mn-ea"/>
              </a:rPr>
              <a:t>  </a:t>
            </a:r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chemeClr val="tx1"/>
                </a:solidFill>
                <a:sym typeface="+mn-ea"/>
              </a:rPr>
              <a:t> </a:t>
            </a:r>
            <a:r>
              <a:rPr sz="2800" b="1">
                <a:solidFill>
                  <a:srgbClr val="2713BE"/>
                </a:solidFill>
                <a:sym typeface="+mn-ea"/>
              </a:rPr>
              <a:t>申管、晏之谈，谋帝王之术。奋其智能，愿为辅弼</a:t>
            </a:r>
            <a:r>
              <a:rPr sz="2800" b="1">
                <a:solidFill>
                  <a:srgbClr val="2713BE"/>
                </a:solidFill>
              </a:rPr>
              <a:t>使寰区大定，海县清一。事君之道成，荣亲之义毕。然后与陶朱留侯，浮五湖，戏沧州，不为难矣。</a:t>
            </a:r>
            <a:endParaRPr sz="2800" b="1">
              <a:solidFill>
                <a:srgbClr val="2713BE"/>
              </a:solidFill>
            </a:endParaRPr>
          </a:p>
          <a:p>
            <a:endParaRPr sz="2800" b="1">
              <a:solidFill>
                <a:srgbClr val="2713BE"/>
              </a:solidFill>
            </a:endParaRPr>
          </a:p>
          <a:p>
            <a:r>
              <a:rPr lang="zh-CN" sz="3200" b="1">
                <a:solidFill>
                  <a:schemeClr val="tx1"/>
                </a:solidFill>
              </a:rPr>
              <a:t>   虽然李白没能实现如己所言。</a:t>
            </a:r>
            <a:endParaRPr lang="zh-CN" sz="3200" b="1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36525" y="890270"/>
            <a:ext cx="8308340" cy="562229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TextBox 41"/>
          <p:cNvSpPr txBox="1"/>
          <p:nvPr>
            <p:custDataLst>
              <p:tags r:id="rId3"/>
            </p:custDataLst>
          </p:nvPr>
        </p:nvSpPr>
        <p:spPr>
          <a:xfrm>
            <a:off x="778510" y="268605"/>
            <a:ext cx="9591675" cy="52578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</a:t>
            </a:r>
            <a:r>
              <a:rPr kumimoji="0" lang="en-US" altLang="zh-CN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</a:t>
            </a:r>
            <a:r>
              <a:rPr lang="en-US" altLang="zh-CN" sz="4000" b="1" kern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sz="4000" b="1">
                <a:solidFill>
                  <a:srgbClr val="C00000"/>
                </a:solidFill>
                <a:sym typeface="+mn-ea"/>
              </a:rPr>
              <a:t>美国当代著名</a:t>
            </a:r>
            <a:r>
              <a:rPr lang="zh-CN" sz="4000" b="1">
                <a:solidFill>
                  <a:srgbClr val="C00000"/>
                </a:solidFill>
                <a:sym typeface="+mn-ea"/>
              </a:rPr>
              <a:t>导演</a:t>
            </a: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l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l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995" y="1082040"/>
            <a:ext cx="797687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   </a:t>
            </a:r>
            <a:r>
              <a:rPr sz="2800" b="1">
                <a:solidFill>
                  <a:schemeClr val="tx1">
                    <a:lumMod val="95000"/>
                    <a:lumOff val="5000"/>
                  </a:schemeClr>
                </a:solidFill>
              </a:rPr>
              <a:t>恰如美国当代著名导演斯皮尔伯格执导的电影《辛德勒名单》中的一句经典台词</a:t>
            </a:r>
            <a:r>
              <a:rPr lang="zh-CN" sz="2800" b="1">
                <a:solidFill>
                  <a:schemeClr val="tx1">
                    <a:lumMod val="95000"/>
                    <a:lumOff val="5000"/>
                  </a:schemeClr>
                </a:solidFill>
              </a:rPr>
              <a:t>：</a:t>
            </a:r>
            <a:endParaRPr lang="zh-CN" sz="2800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sz="2800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我们有足够的理由可以杀死一个人，而我们不去</a:t>
            </a:r>
            <a:endParaRPr sz="2800" b="1">
              <a:solidFill>
                <a:srgbClr val="2713BE"/>
              </a:solidFill>
            </a:endParaRPr>
          </a:p>
          <a:p>
            <a:r>
              <a:rPr sz="2800" b="1">
                <a:solidFill>
                  <a:srgbClr val="2713BE"/>
                </a:solidFill>
              </a:rPr>
              <a:t>杀他，那才是权力。</a:t>
            </a:r>
            <a:endParaRPr sz="2800" b="1">
              <a:solidFill>
                <a:srgbClr val="2713BE"/>
              </a:solidFill>
            </a:endParaRPr>
          </a:p>
          <a:p>
            <a:endParaRPr sz="2800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sz="2800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sz="2800" b="1">
                <a:solidFill>
                  <a:schemeClr val="tx1">
                    <a:lumMod val="95000"/>
                    <a:lumOff val="5000"/>
                  </a:schemeClr>
                </a:solidFill>
              </a:rPr>
              <a:t>这同样可以理解为圣人对待成功的态度，正所</a:t>
            </a:r>
            <a:endParaRPr sz="2800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sz="2800" b="1">
                <a:solidFill>
                  <a:schemeClr val="tx1">
                    <a:lumMod val="95000"/>
                    <a:lumOff val="5000"/>
                  </a:schemeClr>
                </a:solidFill>
              </a:rPr>
              <a:t>谓：不可贪天之功以为己有。</a:t>
            </a:r>
            <a:endParaRPr sz="28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025" y="0"/>
            <a:ext cx="4930975" cy="68724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47445">
            <a:off x="397731" y="4391802"/>
            <a:ext cx="2130345" cy="2386550"/>
          </a:xfrm>
          <a:prstGeom prst="rect">
            <a:avLst/>
          </a:prstGeom>
        </p:spPr>
      </p:pic>
      <p:sp>
        <p:nvSpPr>
          <p:cNvPr id="12" name="文本框 19"/>
          <p:cNvSpPr txBox="1"/>
          <p:nvPr/>
        </p:nvSpPr>
        <p:spPr>
          <a:xfrm>
            <a:off x="0" y="1628851"/>
            <a:ext cx="12192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文言现象抽查</a:t>
            </a:r>
            <a:endParaRPr lang="zh-CN" altLang="zh-CN" sz="4800" b="1">
              <a:solidFill>
                <a:srgbClr val="8E6D4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endParaRPr lang="zh-CN" altLang="zh-CN" sz="4800" b="1">
              <a:solidFill>
                <a:srgbClr val="8E6D4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37160" y="1176655"/>
            <a:ext cx="11301730" cy="5335905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TextBox 41"/>
          <p:cNvSpPr txBox="1"/>
          <p:nvPr>
            <p:custDataLst>
              <p:tags r:id="rId3"/>
            </p:custDataLst>
          </p:nvPr>
        </p:nvSpPr>
        <p:spPr>
          <a:xfrm>
            <a:off x="401320" y="135255"/>
            <a:ext cx="9893935" cy="90233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</a:t>
            </a:r>
            <a:r>
              <a:rPr kumimoji="0" lang="en-US" altLang="zh-CN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</a:t>
            </a:r>
            <a:r>
              <a:rPr lang="en-US" altLang="zh-CN" sz="4000" b="1" kern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zh-CN" altLang="en-US" sz="4000" b="1" kern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从解牛之道全面体会实践养生之道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l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160" y="1400175"/>
            <a:ext cx="11461115" cy="5734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lnSpc>
                <a:spcPct val="100000"/>
              </a:lnSpc>
            </a:pPr>
            <a:r>
              <a:rPr lang="en-US" altLang="zh-CN" sz="32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rPr>
              <a:t>《庄子·养生主》</a:t>
            </a:r>
            <a:r>
              <a:rPr sz="2400" b="1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养生主：养护身体，给养心灵的关键。（主：关键）</a:t>
            </a:r>
            <a:endParaRPr sz="2400" b="1" strike="noStrike" noProof="1">
              <a:solidFill>
                <a:srgbClr val="7030A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algn="l" fontAlgn="base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800" b="1" err="1">
                <a:solidFill>
                  <a:srgbClr val="2713BE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吾生也有涯，而知也无涯。以有涯随无涯，殆已！已而为知者，殆而已矣！为善无近名，为恶无近刑，缘督以为经，可以保身，可以全生，可以养亲，可以尽年。</a:t>
            </a:r>
            <a:endParaRPr lang="en-US" altLang="zh-CN" sz="2800" b="1" err="1">
              <a:solidFill>
                <a:srgbClr val="2713BE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  <a:p>
            <a:pPr marL="342900" indent="-342900" algn="l" fontAlgn="base">
              <a:spcBef>
                <a:spcPct val="0"/>
              </a:spcBef>
            </a:pPr>
            <a:endParaRPr lang="en-US" altLang="zh-CN" sz="2800" b="1" err="1">
              <a:solidFill>
                <a:srgbClr val="2713BE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  <a:p>
            <a:pPr algn="l" eaLnBrk="0" fontAlgn="base" hangingPunct="0">
              <a:buFontTx/>
            </a:pPr>
            <a:r>
              <a:rPr lang="zh-CN" altLang="en-US" sz="2400" b="1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人们的生命是有限的，而知识却是无限的。以有限的生命去追求无限的知识，势必体乏神伤，既然如此还在不停地追求知识，那可真是十分危险的了！做了世人所谓的善事却不去贪图名声，做了世人所谓的恶事却不至于面对刑戮的屈辱。遵从自然的中正之路并把它作为顺应事物的常法，这就可以护卫自身，就可以保全天性，就可以不给父母留下忧患，就可以终享天年。</a:t>
            </a:r>
            <a:endParaRPr lang="zh-CN" altLang="en-US" sz="2400" b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  <a:p>
            <a:pPr algn="l" eaLnBrk="0" fontAlgn="base" hangingPunct="0">
              <a:buFontTx/>
            </a:pPr>
            <a:endParaRPr lang="zh-CN" altLang="en-US" sz="2400" b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  <a:p>
            <a:pPr algn="l" eaLnBrk="0" fontAlgn="base" hangingPunct="0">
              <a:buFontTx/>
            </a:pPr>
            <a:endParaRPr lang="zh-CN" altLang="en-US" sz="2400" b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</a:endParaRPr>
          </a:p>
          <a:p>
            <a:pPr marL="342900" indent="-342900" algn="l" fontAlgn="base">
              <a:spcBef>
                <a:spcPct val="0"/>
              </a:spcBef>
            </a:pPr>
            <a:endParaRPr lang="zh-CN" altLang="en-US" sz="2400" b="1" err="1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452100" y="11849100"/>
            <a:ext cx="317500" cy="2286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405765" y="399415"/>
            <a:ext cx="9778365" cy="6267450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7695" y="527050"/>
            <a:ext cx="957643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为：  wèi    作介词</a:t>
            </a:r>
            <a:r>
              <a:rPr lang="en-US" altLang="zh-CN" sz="3200" b="1"/>
              <a:t>: </a:t>
            </a:r>
            <a:endParaRPr lang="en-US" altLang="zh-CN" sz="3200" b="1"/>
          </a:p>
          <a:p>
            <a:r>
              <a:rPr lang="en-US" altLang="zh-CN" sz="3200" b="1"/>
              <a:t>                    </a:t>
            </a:r>
            <a:r>
              <a:rPr lang="zh-CN" altLang="en-US" sz="3200" b="1"/>
              <a:t>①替、给 ②因为 ③ 为了  </a:t>
            </a:r>
            <a:endParaRPr lang="zh-CN" altLang="en-US" sz="3200" b="1"/>
          </a:p>
          <a:p>
            <a:r>
              <a:rPr lang="zh-CN" altLang="en-US" sz="3200" b="1"/>
              <a:t>          </a:t>
            </a:r>
            <a:endParaRPr lang="zh-CN" altLang="en-US" sz="3200" b="1"/>
          </a:p>
          <a:p>
            <a:r>
              <a:rPr lang="zh-CN" altLang="en-US" sz="3200" b="1"/>
              <a:t>          wéi   作动词：</a:t>
            </a:r>
            <a:endParaRPr lang="zh-CN" altLang="en-US" sz="3200" b="1"/>
          </a:p>
          <a:p>
            <a:r>
              <a:rPr lang="zh-CN" altLang="en-US" sz="3200" b="1"/>
              <a:t>                  </a:t>
            </a:r>
            <a:endParaRPr lang="zh-CN" altLang="en-US" sz="3200" b="1"/>
          </a:p>
          <a:p>
            <a:r>
              <a:rPr lang="zh-CN" altLang="en-US" sz="3200" b="1"/>
              <a:t>                 </a:t>
            </a:r>
            <a:r>
              <a:rPr lang="zh-CN" altLang="en-US" sz="3200" b="1">
                <a:sym typeface="+mn-ea"/>
              </a:rPr>
              <a:t>①</a:t>
            </a:r>
            <a:r>
              <a:rPr lang="zh-CN" altLang="en-US" sz="3200" b="1"/>
              <a:t>做、谋求、作为、治理、成为、学</a:t>
            </a:r>
            <a:endParaRPr lang="zh-CN" altLang="en-US" sz="3200" b="1"/>
          </a:p>
          <a:p>
            <a:r>
              <a:rPr lang="zh-CN" altLang="en-US" sz="3200" b="1"/>
              <a:t>                   习、研究等。</a:t>
            </a:r>
            <a:endParaRPr lang="zh-CN" altLang="en-US" sz="3200" b="1"/>
          </a:p>
          <a:p>
            <a:r>
              <a:rPr lang="zh-CN" altLang="en-US" sz="3200" b="1">
                <a:sym typeface="+mn-ea"/>
              </a:rPr>
              <a:t>               </a:t>
            </a:r>
            <a:endParaRPr lang="zh-CN" altLang="en-US" sz="3200" b="1">
              <a:sym typeface="+mn-ea"/>
            </a:endParaRPr>
          </a:p>
          <a:p>
            <a:r>
              <a:rPr lang="zh-CN" altLang="en-US" sz="3200" b="1">
                <a:sym typeface="+mn-ea"/>
              </a:rPr>
              <a:t>                ②</a:t>
            </a:r>
            <a:r>
              <a:rPr lang="zh-CN" altLang="en-US" sz="3200" b="1"/>
              <a:t>作语气词：用在句尾，表示疑问反              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                    诘语气，如：天之亡我，我何渡为？</a:t>
            </a:r>
            <a:endParaRPr lang="zh-CN" altLang="en-US" sz="3200" b="1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306070" y="1286510"/>
            <a:ext cx="9846310" cy="5380355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74370" y="-605155"/>
            <a:ext cx="10490835" cy="5494655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/>
              <a:t>庖丁为文惠君解牛（  ）     </a:t>
            </a:r>
            <a:br>
              <a:rPr lang="en-US" altLang="zh-CN" sz="4000"/>
            </a:br>
            <a:r>
              <a:rPr lang="en-US" altLang="zh-CN" sz="4000"/>
              <a:t>吾见其难为（  ）   </a:t>
            </a:r>
            <a:br>
              <a:rPr lang="en-US" altLang="zh-CN" sz="4000"/>
            </a:br>
            <a:r>
              <a:rPr lang="en-US" altLang="zh-CN" sz="4000"/>
              <a:t>提刀而立，为之四顾（  ）  </a:t>
            </a:r>
            <a:br>
              <a:rPr lang="en-US" altLang="zh-CN" sz="4000"/>
            </a:br>
            <a:r>
              <a:rPr lang="en-US" altLang="zh-CN" sz="4000"/>
              <a:t>怵然为戒（  ）   </a:t>
            </a:r>
            <a:br>
              <a:rPr lang="en-US" altLang="zh-CN" sz="4000"/>
            </a:br>
            <a:r>
              <a:rPr lang="en-US" altLang="zh-CN" sz="4000"/>
              <a:t>视为止，行为迟（  ）</a:t>
            </a:r>
            <a:endParaRPr lang="en-US" altLang="zh-CN" sz="4000"/>
          </a:p>
        </p:txBody>
      </p:sp>
      <p:sp>
        <p:nvSpPr>
          <p:cNvPr id="2" name="文本框 1"/>
          <p:cNvSpPr txBox="1"/>
          <p:nvPr/>
        </p:nvSpPr>
        <p:spPr>
          <a:xfrm>
            <a:off x="674370" y="406400"/>
            <a:ext cx="4814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>
                <a:solidFill>
                  <a:srgbClr val="2713BE"/>
                </a:solidFill>
              </a:rPr>
              <a:t>判断用法：</a:t>
            </a:r>
            <a:endParaRPr lang="zh-CN" altLang="zh-CN" sz="4000">
              <a:solidFill>
                <a:srgbClr val="2713BE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79070" y="1454785"/>
            <a:ext cx="10523220" cy="433832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05130" y="30480"/>
            <a:ext cx="10547350" cy="515493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/>
              <a:t>单击此处添加标题</a:t>
            </a:r>
            <a:endParaRPr lang="en-US" altLang="zh-CN" sz="2800"/>
          </a:p>
        </p:txBody>
      </p:sp>
      <p:sp>
        <p:nvSpPr>
          <p:cNvPr id="5" name="TextBox 41"/>
          <p:cNvSpPr txBox="1"/>
          <p:nvPr>
            <p:custDataLst>
              <p:tags r:id="rId4"/>
            </p:custDataLst>
          </p:nvPr>
        </p:nvSpPr>
        <p:spPr>
          <a:xfrm>
            <a:off x="405130" y="248920"/>
            <a:ext cx="9965055" cy="9220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 </a:t>
            </a:r>
            <a:r>
              <a:rPr kumimoji="0" lang="zh-CN" altLang="en-US" sz="4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整体感知：请找出相关语句并做赏析</a:t>
            </a:r>
            <a:br>
              <a:rPr kumimoji="0" lang="zh-CN" altLang="en-US" sz="7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endParaRPr kumimoji="0" lang="zh-CN" altLang="en-US" sz="72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841500"/>
            <a:ext cx="1008888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“解”的场面</a:t>
            </a:r>
            <a:r>
              <a:rPr lang="en-US" altLang="zh-CN" sz="4000" b="1"/>
              <a:t>(+“</a:t>
            </a:r>
            <a:r>
              <a:rPr lang="zh-CN" altLang="en-US" sz="4000" b="1"/>
              <a:t>解</a:t>
            </a:r>
            <a:r>
              <a:rPr lang="en-US" altLang="zh-CN" sz="4000" b="1"/>
              <a:t>”</a:t>
            </a:r>
            <a:r>
              <a:rPr lang="zh-CN" altLang="en-US" sz="4000" b="1"/>
              <a:t>的动作）</a:t>
            </a:r>
            <a:endParaRPr lang="zh-CN" altLang="en-US" sz="4000" b="1"/>
          </a:p>
          <a:p>
            <a:r>
              <a:rPr lang="zh-CN" altLang="en-US" sz="4000" b="1"/>
              <a:t>“解”的理念；“解”的态度；</a:t>
            </a:r>
            <a:endParaRPr lang="zh-CN" altLang="en-US" sz="4000" b="1"/>
          </a:p>
          <a:p>
            <a:r>
              <a:rPr lang="zh-CN" altLang="en-US" sz="4000" b="1"/>
              <a:t>“解”的方法；“解”的关键；</a:t>
            </a:r>
            <a:endParaRPr lang="zh-CN" altLang="en-US" sz="4000" b="1"/>
          </a:p>
          <a:p>
            <a:r>
              <a:rPr lang="zh-CN" altLang="en-US" sz="4000" b="1"/>
              <a:t>“解”的境界…</a:t>
            </a:r>
            <a:endParaRPr lang="zh-CN" altLang="en-US" sz="4000" b="1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79070" y="1454785"/>
            <a:ext cx="10523220" cy="433832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05130" y="30480"/>
            <a:ext cx="10547350" cy="515493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/>
              <a:t>单击此处添加标题</a:t>
            </a:r>
            <a:endParaRPr lang="en-US" altLang="zh-CN" sz="2800"/>
          </a:p>
        </p:txBody>
      </p:sp>
      <p:sp>
        <p:nvSpPr>
          <p:cNvPr id="5" name="TextBox 41"/>
          <p:cNvSpPr txBox="1"/>
          <p:nvPr>
            <p:custDataLst>
              <p:tags r:id="rId4"/>
            </p:custDataLst>
          </p:nvPr>
        </p:nvSpPr>
        <p:spPr>
          <a:xfrm>
            <a:off x="405130" y="248920"/>
            <a:ext cx="9965055" cy="9220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 </a:t>
            </a:r>
            <a:r>
              <a:rPr kumimoji="0" lang="zh-CN" altLang="en-US" sz="4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整体感知：请找出相关语句并做赏析</a:t>
            </a:r>
            <a:br>
              <a:rPr kumimoji="0" lang="zh-CN" altLang="en-US" sz="7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</a:br>
            <a:endParaRPr kumimoji="0" lang="zh-CN" altLang="en-US" sz="72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640" y="2390775"/>
            <a:ext cx="94132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各小组派代表交流，其他组成员补充</a:t>
            </a:r>
            <a:endParaRPr lang="zh-CN" altLang="en-US" sz="4000" b="1"/>
          </a:p>
          <a:p>
            <a:r>
              <a:rPr lang="zh-CN" altLang="en-US" sz="4000" b="1"/>
              <a:t> </a:t>
            </a:r>
            <a:endParaRPr lang="zh-CN" altLang="en-US" sz="4000" b="1"/>
          </a:p>
          <a:p>
            <a:r>
              <a:rPr lang="zh-CN" altLang="en-US" sz="4000" b="1"/>
              <a:t>教师适时点拨</a:t>
            </a:r>
            <a:endParaRPr lang="zh-CN" altLang="en-US" sz="4000" b="1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79070" y="1454785"/>
            <a:ext cx="10523220" cy="433832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05130" y="30480"/>
            <a:ext cx="10547350" cy="515493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/>
              <a:t>，，</a:t>
            </a:r>
            <a:endParaRPr lang="zh-CN" altLang="en-US" sz="2800"/>
          </a:p>
        </p:txBody>
      </p:sp>
      <p:sp>
        <p:nvSpPr>
          <p:cNvPr id="5" name="TextBox 41"/>
          <p:cNvSpPr txBox="1"/>
          <p:nvPr>
            <p:custDataLst>
              <p:tags r:id="rId4"/>
            </p:custDataLst>
          </p:nvPr>
        </p:nvSpPr>
        <p:spPr>
          <a:xfrm>
            <a:off x="405130" y="248920"/>
            <a:ext cx="9965055" cy="9220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 </a:t>
            </a: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我们了解一下庄子的哲学思想：</a:t>
            </a:r>
            <a:endParaRPr kumimoji="0" lang="zh-CN" altLang="en-US" sz="96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/>
            <a:endParaRPr kumimoji="0" lang="zh-CN" altLang="en-US" sz="5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347470"/>
            <a:ext cx="1008888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“以</a:t>
            </a:r>
            <a:r>
              <a:rPr lang="en-US" altLang="zh-CN" sz="4000" b="1"/>
              <a:t>“</a:t>
            </a:r>
            <a:r>
              <a:rPr lang="zh-CN" altLang="en-US" sz="4000" b="1"/>
              <a:t>道</a:t>
            </a:r>
            <a:r>
              <a:rPr lang="en-US" altLang="zh-CN" sz="4000" b="1"/>
              <a:t>”</a:t>
            </a:r>
            <a:r>
              <a:rPr lang="zh-CN" altLang="en-US" sz="4000" b="1"/>
              <a:t>（宇宙的本源及自然客观规律）为    </a:t>
            </a:r>
            <a:endParaRPr lang="zh-CN" altLang="en-US" sz="4000" b="1"/>
          </a:p>
          <a:p>
            <a:r>
              <a:rPr lang="zh-CN" altLang="en-US" sz="4000" b="1"/>
              <a:t>   核心，推及社会生活及人性人格上。</a:t>
            </a:r>
            <a:endParaRPr lang="zh-CN" altLang="en-US" sz="4000" b="1"/>
          </a:p>
          <a:p>
            <a:endParaRPr lang="zh-CN" altLang="en-US" sz="4000" b="1"/>
          </a:p>
          <a:p>
            <a:r>
              <a:rPr lang="zh-CN" altLang="en-US" sz="4000" b="1"/>
              <a:t>   一：主张万物平等，顺应自然</a:t>
            </a:r>
            <a:endParaRPr lang="zh-CN" altLang="en-US" sz="4000" b="1"/>
          </a:p>
          <a:p>
            <a:r>
              <a:rPr lang="zh-CN" altLang="en-US" sz="4000" b="1"/>
              <a:t>   二：认为除道绝对不变外，宇宙的一切事    </a:t>
            </a:r>
            <a:endParaRPr lang="zh-CN" altLang="en-US" sz="4000" b="1"/>
          </a:p>
          <a:p>
            <a:r>
              <a:rPr lang="zh-CN" altLang="en-US" sz="4000" b="1"/>
              <a:t>         物都是相对存在的，如</a:t>
            </a:r>
            <a:r>
              <a:rPr lang="en-US" altLang="zh-CN" sz="4000" b="1"/>
              <a:t>“</a:t>
            </a:r>
            <a:r>
              <a:rPr lang="zh-CN" altLang="en-US" sz="4000" b="1"/>
              <a:t>物无非彼，</a:t>
            </a:r>
            <a:r>
              <a:rPr lang="zh-CN" altLang="en-US" sz="4000" b="1">
                <a:sym typeface="+mn-ea"/>
              </a:rPr>
              <a:t>物    </a:t>
            </a:r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         无非是</a:t>
            </a:r>
            <a:r>
              <a:rPr lang="en-US" altLang="zh-CN" sz="4000" b="1">
                <a:sym typeface="+mn-ea"/>
              </a:rPr>
              <a:t>”</a:t>
            </a:r>
            <a:endParaRPr lang="en-US" altLang="zh-CN" sz="4000" b="1"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79070" y="1454785"/>
            <a:ext cx="10523220" cy="433832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05130" y="30480"/>
            <a:ext cx="10547350" cy="515493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/>
              <a:t>，，</a:t>
            </a:r>
            <a:endParaRPr lang="zh-CN" altLang="en-US" sz="2800"/>
          </a:p>
        </p:txBody>
      </p:sp>
      <p:sp>
        <p:nvSpPr>
          <p:cNvPr id="5" name="TextBox 41"/>
          <p:cNvSpPr txBox="1"/>
          <p:nvPr>
            <p:custDataLst>
              <p:tags r:id="rId4"/>
            </p:custDataLst>
          </p:nvPr>
        </p:nvSpPr>
        <p:spPr>
          <a:xfrm>
            <a:off x="405130" y="248920"/>
            <a:ext cx="9965055" cy="9220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l"/>
            <a:r>
              <a:rPr kumimoji="0" lang="en-US" altLang="zh-CN" sz="2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     </a:t>
            </a: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我们了解一下庄子的哲学思想：</a:t>
            </a:r>
            <a:endParaRPr kumimoji="0" lang="zh-CN" altLang="en-US" sz="96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/>
            <a:endParaRPr kumimoji="0" lang="zh-CN" altLang="en-US" sz="5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  <a:p>
            <a:pPr algn="ctr"/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  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347470"/>
            <a:ext cx="1008888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“以</a:t>
            </a:r>
            <a:r>
              <a:rPr lang="en-US" altLang="zh-CN" sz="4000" b="1"/>
              <a:t>“</a:t>
            </a:r>
            <a:r>
              <a:rPr lang="zh-CN" altLang="en-US" sz="4000" b="1"/>
              <a:t>道</a:t>
            </a:r>
            <a:r>
              <a:rPr lang="en-US" altLang="zh-CN" sz="4000" b="1"/>
              <a:t>”</a:t>
            </a:r>
            <a:r>
              <a:rPr lang="zh-CN" altLang="en-US" sz="4000" b="1"/>
              <a:t>（宇宙的本源及自然客观规律）为    </a:t>
            </a:r>
            <a:endParaRPr lang="zh-CN" altLang="en-US" sz="4000" b="1"/>
          </a:p>
          <a:p>
            <a:r>
              <a:rPr lang="zh-CN" altLang="en-US" sz="4000" b="1"/>
              <a:t>   核心，推及社会生活及人性人格上。</a:t>
            </a:r>
            <a:endParaRPr lang="zh-CN" altLang="en-US" sz="4000" b="1"/>
          </a:p>
          <a:p>
            <a:endParaRPr lang="zh-CN" altLang="en-US" sz="4000" b="1"/>
          </a:p>
          <a:p>
            <a:r>
              <a:rPr lang="zh-CN" altLang="en-US" sz="4000" b="1"/>
              <a:t>   三：主张破除功名利禄的束缚，做到</a:t>
            </a:r>
            <a:r>
              <a:rPr lang="en-US" altLang="zh-CN" sz="4000" b="1"/>
              <a:t>“</a:t>
            </a:r>
            <a:r>
              <a:rPr lang="zh-CN" altLang="en-US" sz="4000" b="1"/>
              <a:t>无己 </a:t>
            </a:r>
            <a:endParaRPr lang="zh-CN" altLang="en-US" sz="4000" b="1"/>
          </a:p>
          <a:p>
            <a:r>
              <a:rPr lang="zh-CN" altLang="en-US" sz="4000" b="1"/>
              <a:t>         无功无名，实现无限的精神自由。</a:t>
            </a:r>
            <a:endParaRPr lang="zh-CN" altLang="en-US" sz="4000" b="1"/>
          </a:p>
          <a:p>
            <a:r>
              <a:rPr lang="zh-CN" altLang="en-US" sz="4000" b="1"/>
              <a:t>   四：宣扬</a:t>
            </a:r>
            <a:r>
              <a:rPr lang="en-US" altLang="zh-CN" sz="4000" b="1"/>
              <a:t>“</a:t>
            </a:r>
            <a:r>
              <a:rPr lang="zh-CN" altLang="en-US" sz="4000" b="1"/>
              <a:t>无用之用</a:t>
            </a:r>
            <a:r>
              <a:rPr lang="en-US" altLang="zh-CN" sz="4000" b="1"/>
              <a:t>”</a:t>
            </a:r>
            <a:r>
              <a:rPr lang="zh-CN" altLang="en-US" sz="4000" b="1"/>
              <a:t>，为世人提供</a:t>
            </a:r>
            <a:r>
              <a:rPr lang="en-US" altLang="zh-CN" sz="4000" b="1"/>
              <a:t>“</a:t>
            </a:r>
            <a:r>
              <a:rPr lang="zh-CN" altLang="en-US" sz="4000" b="1"/>
              <a:t>处浊世    </a:t>
            </a:r>
            <a:endParaRPr lang="zh-CN" altLang="en-US" sz="4000" b="1"/>
          </a:p>
          <a:p>
            <a:r>
              <a:rPr lang="zh-CN" altLang="en-US" sz="4000" b="1"/>
              <a:t>          避患害之术</a:t>
            </a:r>
            <a:r>
              <a:rPr lang="en-US" altLang="zh-CN" sz="4000" b="1"/>
              <a:t>”</a:t>
            </a:r>
            <a:endParaRPr lang="en-US" altLang="zh-CN" sz="4000" b="1"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 15"/>
          <p:cNvSpPr/>
          <p:nvPr/>
        </p:nvSpPr>
        <p:spPr>
          <a:xfrm>
            <a:off x="179070" y="1411605"/>
            <a:ext cx="7730490" cy="4381500"/>
          </a:xfrm>
          <a:prstGeom prst="roundRect">
            <a:avLst>
              <a:gd name="adj" fmla="val 16668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05130" y="30480"/>
            <a:ext cx="10547350" cy="515493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/>
              <a:t>，，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95910" y="2011045"/>
            <a:ext cx="7613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对照庄子的哲学思想，结合文本，你觉得本文体现的庄子的</a:t>
            </a:r>
            <a:r>
              <a:rPr lang="en-US" altLang="zh-CN" sz="4000" b="1">
                <a:sym typeface="+mn-ea"/>
              </a:rPr>
              <a:t>“</a:t>
            </a:r>
            <a:r>
              <a:rPr lang="zh-CN" altLang="en-US" sz="4000" b="1">
                <a:sym typeface="+mn-ea"/>
              </a:rPr>
              <a:t>道</a:t>
            </a:r>
            <a:r>
              <a:rPr lang="en-US" altLang="zh-CN" sz="4000" b="1">
                <a:sym typeface="+mn-ea"/>
              </a:rPr>
              <a:t>”</a:t>
            </a:r>
            <a:r>
              <a:rPr lang="zh-CN" altLang="en-US" sz="4000" b="1">
                <a:sym typeface="+mn-ea"/>
              </a:rPr>
              <a:t>是？</a:t>
            </a:r>
            <a:endParaRPr lang="zh-CN" altLang="en-US" sz="4000" b="1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0"/>
  <p:tag name="KSO_WM_UNIT_INDEX" val="0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5*i*0"/>
  <p:tag name="KSO_WM_UNIT_INDEX" val="0"/>
  <p:tag name="KSO_WM_UNIT_TYPE" val="i"/>
</p:tagLst>
</file>

<file path=ppt/tags/tag1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5*i*3"/>
  <p:tag name="KSO_WM_UNIT_INDEX" val="3"/>
  <p:tag name="KSO_WM_UNIT_TYPE" val="i"/>
</p:tagLst>
</file>

<file path=ppt/tags/tag1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5*i*4"/>
  <p:tag name="KSO_WM_UNIT_INDEX" val="4"/>
  <p:tag name="KSO_WM_UNIT_TYPE" val="i"/>
</p:tagLst>
</file>

<file path=ppt/tags/tag1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5*i*5"/>
  <p:tag name="KSO_WM_UNIT_INDEX" val="5"/>
  <p:tag name="KSO_WM_UNIT_TYPE" val="i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TAG_VERSION" val="1.0"/>
  <p:tag name="KSO_WM_TEMPLATE_CATEGORY" val="basetag"/>
  <p:tag name="KSO_WM_TEMPLATE_INDEX" val="20163074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KSO_WM_TAG_VERSION" val="1.0"/>
  <p:tag name="KSO_WM_TEMPLATE_CATEGORY" val="basetag"/>
  <p:tag name="KSO_WM_TEMPLATE_INDEX" val="20163074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163074"/>
  <p:tag name="KSO_WM_TEMPLATE_MASTER_THUMB_INDEX" val="12"/>
  <p:tag name="KSO_WM_TEMPLATE_MASTER_TYPE" val="1"/>
  <p:tag name="KSO_WM_TEMPLATE_SUBCATEGORY" val="0"/>
  <p:tag name="KSO_WM_TEMPLATE_THUMBS_INDEX" val="1、4、7、8、11、14、19、20"/>
</p:tagLst>
</file>

<file path=ppt/tags/tag161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163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66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69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0"/>
  <p:tag name="KSO_WM_UNIT_INDEX" val="0"/>
  <p:tag name="KSO_WM_UNIT_LAYERLEVEL" val="1"/>
  <p:tag name="KSO_WM_UNIT_TYPE" val="i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72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75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177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0"/>
  <p:tag name="KSO_WM_UNIT_DIAGRAM_ISNUMVISUAL" val="0"/>
  <p:tag name="KSO_WM_UNIT_DIAGRAM_ISREFERUNIT" val="0"/>
  <p:tag name="KSO_WM_UNIT_HIGHLIGHT" val="0"/>
  <p:tag name="KSO_WM_UNIT_ID" val="custom20163074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179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81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83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85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87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89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91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93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95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97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63074"/>
  <p:tag name="KSO_WM_UNIT_COMPATIBLE" val="1"/>
  <p:tag name="KSO_WM_UNIT_DIAGRAM_ISNUMVISUAL" val="0"/>
  <p:tag name="KSO_WM_UNIT_DIAGRAM_ISREFERUNIT" val="0"/>
  <p:tag name="KSO_WM_UNIT_HIGHLIGHT" val="0"/>
  <p:tag name="KSO_WM_UNIT_ID" val="custom20163074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99.xml><?xml version="1.0" encoding="utf-8"?>
<p:tagLst xmlns:p="http://schemas.openxmlformats.org/presentationml/2006/main">
  <p:tag name="KSO_WM_BEAUTIFY_FLAG" val="#wm#"/>
  <p:tag name="KSO_WM_SLIDE_ID" val="custom2016307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63074"/>
  <p:tag name="KSO_WM_TEMPLATE_MASTER_TYPE" val="1"/>
  <p:tag name="KSO_WM_TEMPLATE_SUBCATEGORY" val="0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3"/>
  <p:tag name="KSO_WM_UNIT_INDEX" val="3"/>
  <p:tag name="KSO_WM_UNIT_TYPE" val="i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8"/>
  <p:tag name="KSO_WM_UNIT_INDEX" val="8"/>
  <p:tag name="KSO_WM_UNIT_TYPE" val="i"/>
</p:tagLst>
</file>

<file path=ppt/tags/tag20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4"/>
  <p:tag name="KSO_WM_UNIT_INDEX" val="4"/>
  <p:tag name="KSO_WM_UNIT_TYPE" val="i"/>
</p:tagLst>
</file>

<file path=ppt/tags/tag3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3"/>
  <p:tag name="KSO_WM_UNIT_INDEX" val="3"/>
  <p:tag name="KSO_WM_UNIT_LAYERLEVEL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5"/>
  <p:tag name="KSO_WM_UNIT_INDEX" val="5"/>
  <p:tag name="KSO_WM_UNIT_TYPE" val="i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0"/>
  <p:tag name="KSO_WM_UNIT_INDEX" val="0"/>
  <p:tag name="KSO_WM_UNIT_LAYERLEVEL" val="1"/>
  <p:tag name="KSO_WM_UNIT_TYPE" val="i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6"/>
  <p:tag name="KSO_WM_UNIT_INDEX" val="6"/>
  <p:tag name="KSO_WM_UNIT_TYPE" val="i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1*i*8"/>
  <p:tag name="KSO_WM_UNIT_INDEX" val="8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3*i*0"/>
  <p:tag name="KSO_WM_UNIT_INDEX" val="0"/>
  <p:tag name="KSO_WM_UNIT_TYPE" val="i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3*i*2"/>
  <p:tag name="KSO_WM_UNIT_INDEX" val="2"/>
  <p:tag name="KSO_WM_UNIT_TYPE" val="i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special"/>
  <p:tag name="KSO_WM_TEMPLATE_INDEX" val="20163074"/>
  <p:tag name="KSO_WM_UNIT_ID" val="special20163074_3*i*3"/>
  <p:tag name="KSO_WM_UNIT_INDEX" val="3"/>
  <p:tag name="KSO_WM_UNIT_TYPE" val="i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123">
      <a:dk1>
        <a:sysClr val="windowText" lastClr="000000"/>
      </a:dk1>
      <a:lt1>
        <a:sysClr val="window" lastClr="FFFFFF"/>
      </a:lt1>
      <a:dk2>
        <a:srgbClr val="F3F3F3"/>
      </a:dk2>
      <a:lt2>
        <a:srgbClr val="FFFFFF"/>
      </a:lt2>
      <a:accent1>
        <a:srgbClr val="2C3C5E"/>
      </a:accent1>
      <a:accent2>
        <a:srgbClr val="363957"/>
      </a:accent2>
      <a:accent3>
        <a:srgbClr val="403650"/>
      </a:accent3>
      <a:accent4>
        <a:srgbClr val="4A324A"/>
      </a:accent4>
      <a:accent5>
        <a:srgbClr val="542F43"/>
      </a:accent5>
      <a:accent6>
        <a:srgbClr val="602C3C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112</Paragraphs>
  <Slides>20</Slides>
  <Notes>20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7">
      <vt:lpstr>Arial</vt:lpstr>
      <vt:lpstr>微软雅黑</vt:lpstr>
      <vt:lpstr>Calibri Light</vt:lpstr>
      <vt:lpstr>Calibri</vt:lpstr>
      <vt:lpstr>宋体</vt:lpstr>
      <vt:lpstr>黑体</vt:lpstr>
      <vt:lpstr>自定义设计方案</vt:lpstr>
      <vt:lpstr>PowerPoint Presentation</vt:lpstr>
      <vt:lpstr>PowerPoint Presentation</vt:lpstr>
      <vt:lpstr>PowerPoint Presentation</vt:lpstr>
      <vt:lpstr>庖丁为文惠君解牛（  ）     吾见其难为（  ）   提刀而立，为之四顾（  ）  怵然为戒（  ）   视为止，行为迟（  ）</vt:lpstr>
      <vt:lpstr>单击此处添加标题</vt:lpstr>
      <vt:lpstr>单击此处添加标题</vt:lpstr>
      <vt:lpstr>，，</vt:lpstr>
      <vt:lpstr>，，</vt:lpstr>
      <vt:lpstr>，，</vt:lpstr>
      <vt:lpstr>，，、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2021-01-31T16:36:40.248</cp:lastPrinted>
  <dcterms:created xsi:type="dcterms:W3CDTF">2021-01-31T16:36:40Z</dcterms:created>
  <dcterms:modified xsi:type="dcterms:W3CDTF">2021-01-31T08:36:41Z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