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259" r:id="rId4"/>
    <p:sldId id="283" r:id="rId5"/>
    <p:sldId id="296" r:id="rId6"/>
    <p:sldId id="314" r:id="rId7"/>
    <p:sldId id="327" r:id="rId8"/>
    <p:sldId id="315" r:id="rId9"/>
    <p:sldId id="298" r:id="rId10"/>
    <p:sldId id="328" r:id="rId11"/>
    <p:sldId id="316" r:id="rId12"/>
    <p:sldId id="299" r:id="rId13"/>
    <p:sldId id="301" r:id="rId14"/>
    <p:sldId id="281" r:id="rId15"/>
    <p:sldId id="282" r:id="rId16"/>
    <p:sldId id="267" r:id="rId17"/>
    <p:sldId id="302" r:id="rId18"/>
    <p:sldId id="303" r:id="rId19"/>
    <p:sldId id="317" r:id="rId20"/>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Administrator" initials="A" lastIdx="0" clrIdx="0"/>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6" d="100"/>
          <a:sy n="76" d="100"/>
        </p:scale>
        <p:origin x="-246" y="-96"/>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tags" Target="tags/tag76.xml" /><Relationship Id="rId22" Type="http://schemas.openxmlformats.org/officeDocument/2006/relationships/presProps" Target="presProps.xml" /><Relationship Id="rId23" Type="http://schemas.openxmlformats.org/officeDocument/2006/relationships/viewProps" Target="viewProps.xml" /><Relationship Id="rId24" Type="http://schemas.openxmlformats.org/officeDocument/2006/relationships/theme" Target="theme/theme1.xml" /><Relationship Id="rId25" Type="http://schemas.openxmlformats.org/officeDocument/2006/relationships/tableStyles" Target="tableStyles.xml" /><Relationship Id="rId3" Type="http://schemas.openxmlformats.org/officeDocument/2006/relationships/notesMaster" Target="notesMasters/notesMaster1.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2022/3/25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0.xml" /><Relationship Id="rId2" Type="http://schemas.openxmlformats.org/officeDocument/2006/relationships/tags" Target="../tags/tag11.xml" /><Relationship Id="rId3" Type="http://schemas.openxmlformats.org/officeDocument/2006/relationships/tags" Target="../tags/tag12.xml" /><Relationship Id="rId4"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Ref idx="1001">
        <a:schemeClr val="bg1"/>
      </p:bgRef>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952508"/>
            <a:ext cx="10852237"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2022/3/25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Ref idx="1001">
        <a:schemeClr val="bg1"/>
      </p:bgRef>
    </p:bg>
    <p:spTree>
      <p:nvGrpSpPr>
        <p:cNvPr id="1" name=""/>
        <p:cNvGrpSpPr/>
        <p:nvPr/>
      </p:nvGrpSpPr>
      <p:grpSpPr>
        <a:xfrm>
          <a:off x="0" y="0"/>
          <a:ext cx="0" cy="0"/>
        </a:xfrm>
      </p:grpSpPr>
      <p:sp>
        <p:nvSpPr>
          <p:cNvPr id="10" name="矩形 9"/>
          <p:cNvSpPr/>
          <p:nvPr>
            <p:custDataLst>
              <p:tags r:id="rId1"/>
            </p:custDataLst>
          </p:nvPr>
        </p:nvSpPr>
        <p:spPr>
          <a:xfrm>
            <a:off x="12019280" y="5970270"/>
            <a:ext cx="171450" cy="60007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日期占位符 3"/>
          <p:cNvSpPr>
            <a:spLocks noGrp="1"/>
          </p:cNvSpPr>
          <p:nvPr>
            <p:ph type="dt" sz="half" idx="10"/>
            <p:custDataLst>
              <p:tags r:id="rId2"/>
            </p:custDataLst>
          </p:nvPr>
        </p:nvSpPr>
        <p:spPr/>
        <p:txBody>
          <a:bodyPr/>
          <a:lstStyle/>
          <a:p>
            <a:fld id="{760FBDFE-C587-4B4C-A407-44438C67B59E}" type="datetimeFigureOut">
              <a:rPr lang="zh-CN" altLang="en-US" smtClean="0"/>
              <a:t>2022/3/25</a:t>
            </a:fld>
            <a:endParaRPr lang="zh-CN" altLang="en-US"/>
          </a:p>
        </p:txBody>
      </p:sp>
      <p:sp>
        <p:nvSpPr>
          <p:cNvPr id="5" name="页脚占位符 4"/>
          <p:cNvSpPr>
            <a:spLocks noGrp="1"/>
          </p:cNvSpPr>
          <p:nvPr>
            <p:ph type="ftr" sz="quarter" idx="11"/>
            <p:custDataLst>
              <p:tags r:id="rId3"/>
            </p:custDataLst>
          </p:nvPr>
        </p:nvSpPr>
        <p:spPr/>
        <p:txBody>
          <a:bodyPr/>
          <a:lstStyle/>
          <a:p>
            <a:endParaRPr lang="zh-CN" altLang="en-US"/>
          </a:p>
        </p:txBody>
      </p:sp>
      <p:sp>
        <p:nvSpPr>
          <p:cNvPr id="6" name="灯片编号占位符 5"/>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cSld name="空白">
    <p:bg>
      <p:bgRef idx="1001">
        <a:schemeClr val="bg1"/>
      </p:bgRef>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2022/3/25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tags" Target="../tags/tag13.xml" /><Relationship Id="rId5" Type="http://schemas.openxmlformats.org/officeDocument/2006/relationships/tags" Target="../tags/tag14.xml" /><Relationship Id="rId6" Type="http://schemas.openxmlformats.org/officeDocument/2006/relationships/tags" Target="../tags/tag15.xml" /><Relationship Id="rId7" Type="http://schemas.openxmlformats.org/officeDocument/2006/relationships/tags" Target="../tags/tag16.xml" /><Relationship Id="rId8" Type="http://schemas.openxmlformats.org/officeDocument/2006/relationships/tags" Target="../tags/tag17.xml" /><Relationship Id="rId9" Type="http://schemas.openxmlformats.org/officeDocument/2006/relationships/tags" Target="../tags/tag18.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4"/>
            </p:custDataLst>
          </p:nvPr>
        </p:nvSpPr>
        <p:spPr>
          <a:xfrm>
            <a:off x="669882" y="443230"/>
            <a:ext cx="10852237" cy="441964"/>
          </a:xfrm>
          <a:prstGeom prst="rect">
            <a:avLst/>
          </a:prstGeom>
        </p:spPr>
        <p:txBody>
          <a:bodyPr vert="horz" lIns="90170" tIns="46990" rIns="90170" bIns="46990" rtlCol="0" anchor="t" anchorCtr="0">
            <a:normAutofit/>
          </a:bodyPr>
          <a:lstStyle/>
          <a:p>
            <a:r>
              <a:rPr lang="zh-CN" altLang="en-US"/>
              <a:t>单击此处编辑母版标题样式</a:t>
            </a:r>
          </a:p>
        </p:txBody>
      </p:sp>
      <p:sp>
        <p:nvSpPr>
          <p:cNvPr id="3" name="文本占位符 2"/>
          <p:cNvSpPr>
            <a:spLocks noGrp="1"/>
          </p:cNvSpPr>
          <p:nvPr>
            <p:ph type="body" idx="1"/>
            <p:custDataLst>
              <p:tags r:id="rId5"/>
            </p:custDataLst>
          </p:nvPr>
        </p:nvSpPr>
        <p:spPr>
          <a:xfrm>
            <a:off x="669882" y="952508"/>
            <a:ext cx="10852237" cy="5388907"/>
          </a:xfrm>
          <a:prstGeom prst="rect">
            <a:avLst/>
          </a:prstGeom>
        </p:spPr>
        <p:txBody>
          <a:bodyPr vert="horz"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6"/>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2022/3/25</a:t>
            </a:fld>
            <a:endParaRPr lang="zh-CN" altLang="en-US"/>
          </a:p>
        </p:txBody>
      </p:sp>
      <p:sp>
        <p:nvSpPr>
          <p:cNvPr id="5" name="页脚占位符 4"/>
          <p:cNvSpPr>
            <a:spLocks noGrp="1"/>
          </p:cNvSpPr>
          <p:nvPr>
            <p:ph type="ftr" sz="quarter" idx="3"/>
            <p:custDataLst>
              <p:tags r:id="rId7"/>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8"/>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p:custDataLst>
              <p:tags r:id="rId9"/>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87" r:id="rId3"/>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lumMod val="85000"/>
              <a:lumOff val="15000"/>
            </a:schemeClr>
          </a:solidFill>
          <a:uFillTx/>
          <a:latin typeface="微软雅黑" panose="020b0503020204020204" charset="-122"/>
          <a:ea typeface="微软雅黑"/>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400" u="none" strike="noStrike" kern="1200" cap="none" spc="150" normalizeH="0" baseline="0">
          <a:solidFill>
            <a:schemeClr val="tx1"/>
          </a:solidFill>
          <a:uFillTx/>
          <a:latin typeface="微软雅黑" panose="020b0503020204020204" charset="-122"/>
          <a:ea typeface="微软雅黑"/>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400" u="none" strike="noStrike" kern="1200" cap="none" spc="150" normalizeH="0" baseline="0">
          <a:solidFill>
            <a:schemeClr val="tx1"/>
          </a:solidFill>
          <a:uFillTx/>
          <a:latin typeface="微软雅黑" panose="020b0503020204020204" charset="-122"/>
          <a:ea typeface="微软雅黑"/>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400" u="none" strike="noStrike" kern="1200" cap="none" spc="150" normalizeH="0" baseline="0">
          <a:solidFill>
            <a:schemeClr val="tx1"/>
          </a:solidFill>
          <a:uFillTx/>
          <a:latin typeface="微软雅黑" panose="020b0503020204020204" charset="-122"/>
          <a:ea typeface="微软雅黑"/>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400" u="none" strike="noStrike" kern="1200" cap="none" spc="150" normalizeH="0" baseline="0">
          <a:solidFill>
            <a:schemeClr val="tx1"/>
          </a:solidFill>
          <a:uFillTx/>
          <a:latin typeface="微软雅黑" panose="020b0503020204020204" charset="-122"/>
          <a:ea typeface="微软雅黑"/>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400" u="none" strike="noStrike" kern="1200" cap="none" spc="150" normalizeH="0" baseline="0">
          <a:solidFill>
            <a:schemeClr val="tx1"/>
          </a:solidFill>
          <a:uFillTx/>
          <a:latin typeface="微软雅黑" panose="020b0503020204020204" charset="-122"/>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hemeOverride" Target="../theme/themeOverride1.xml" /><Relationship Id="rId3" Type="http://schemas.openxmlformats.org/officeDocument/2006/relationships/notesSlide" Target="../notesSlides/notesSlide1.xml" /><Relationship Id="rId4" Type="http://schemas.openxmlformats.org/officeDocument/2006/relationships/tags" Target="../tags/tag19.xml" /><Relationship Id="rId5" Type="http://schemas.openxmlformats.org/officeDocument/2006/relationships/tags" Target="../tags/tag20.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35.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tags" Target="../tags/tag40.xml" /><Relationship Id="rId7" Type="http://schemas.openxmlformats.org/officeDocument/2006/relationships/tags" Target="../tags/tag41.xml" /><Relationship Id="rId8" Type="http://schemas.openxmlformats.org/officeDocument/2006/relationships/image" Target="../media/image2.png" /><Relationship Id="rId9" Type="http://schemas.openxmlformats.org/officeDocument/2006/relationships/tags" Target="../tags/tag4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4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4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jpeg" /><Relationship Id="rId3" Type="http://schemas.openxmlformats.org/officeDocument/2006/relationships/tags" Target="../tags/tag45.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46.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55.xml" /><Relationship Id="rId11" Type="http://schemas.openxmlformats.org/officeDocument/2006/relationships/tags" Target="../tags/tag56.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ags" Target="../tags/tag63.xml" /><Relationship Id="rId19" Type="http://schemas.openxmlformats.org/officeDocument/2006/relationships/tags" Target="../tags/tag64.xml" /><Relationship Id="rId2" Type="http://schemas.openxmlformats.org/officeDocument/2006/relationships/tags" Target="../tags/tag47.xml" /><Relationship Id="rId20" Type="http://schemas.openxmlformats.org/officeDocument/2006/relationships/tags" Target="../tags/tag65.xml" /><Relationship Id="rId21" Type="http://schemas.openxmlformats.org/officeDocument/2006/relationships/tags" Target="../tags/tag66.xml" /><Relationship Id="rId22" Type="http://schemas.openxmlformats.org/officeDocument/2006/relationships/tags" Target="../tags/tag67.xml" /><Relationship Id="rId23" Type="http://schemas.openxmlformats.org/officeDocument/2006/relationships/tags" Target="../tags/tag68.xml" /><Relationship Id="rId24" Type="http://schemas.openxmlformats.org/officeDocument/2006/relationships/tags" Target="../tags/tag69.xml" /><Relationship Id="rId25" Type="http://schemas.openxmlformats.org/officeDocument/2006/relationships/tags" Target="../tags/tag70.xml" /><Relationship Id="rId26" Type="http://schemas.openxmlformats.org/officeDocument/2006/relationships/tags" Target="../tags/tag71.xml" /><Relationship Id="rId27" Type="http://schemas.openxmlformats.org/officeDocument/2006/relationships/tags" Target="../tags/tag72.xml" /><Relationship Id="rId28" Type="http://schemas.openxmlformats.org/officeDocument/2006/relationships/image" Target="../media/image2.png" /><Relationship Id="rId29" Type="http://schemas.openxmlformats.org/officeDocument/2006/relationships/tags" Target="../tags/tag73.xml" /><Relationship Id="rId3" Type="http://schemas.openxmlformats.org/officeDocument/2006/relationships/tags" Target="../tags/tag48.xml" /><Relationship Id="rId4" Type="http://schemas.openxmlformats.org/officeDocument/2006/relationships/tags" Target="../tags/tag49.xml" /><Relationship Id="rId5" Type="http://schemas.openxmlformats.org/officeDocument/2006/relationships/tags" Target="../tags/tag50.xml" /><Relationship Id="rId6" Type="http://schemas.openxmlformats.org/officeDocument/2006/relationships/tags" Target="../tags/tag51.xml" /><Relationship Id="rId7" Type="http://schemas.openxmlformats.org/officeDocument/2006/relationships/tags" Target="../tags/tag52.xml" /><Relationship Id="rId8" Type="http://schemas.openxmlformats.org/officeDocument/2006/relationships/tags" Target="../tags/tag53.xml" /><Relationship Id="rId9" Type="http://schemas.openxmlformats.org/officeDocument/2006/relationships/tags" Target="../tags/tag5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74.xml" /><Relationship Id="rId3" Type="http://schemas.openxmlformats.org/officeDocument/2006/relationships/image" Target="../media/image4.png" /><Relationship Id="rId4" Type="http://schemas.openxmlformats.org/officeDocument/2006/relationships/tags" Target="../tags/tag75.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21.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2.xml" /><Relationship Id="rId3" Type="http://schemas.openxmlformats.org/officeDocument/2006/relationships/tags" Target="../tags/tag2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4.xml" /><Relationship Id="rId3" Type="http://schemas.openxmlformats.org/officeDocument/2006/relationships/tags" Target="../tags/tag25.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6.xml" /><Relationship Id="rId3" Type="http://schemas.openxmlformats.org/officeDocument/2006/relationships/tags" Target="../tags/tag2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8.xml" /><Relationship Id="rId3" Type="http://schemas.openxmlformats.org/officeDocument/2006/relationships/tags" Target="../tags/tag29.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30.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31.xml" /><Relationship Id="rId3" Type="http://schemas.openxmlformats.org/officeDocument/2006/relationships/tags" Target="../tags/tag3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33.xml" /><Relationship Id="rId3" Type="http://schemas.openxmlformats.org/officeDocument/2006/relationships/tags" Target="../tags/tag34.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标题 8"/>
          <p:cNvSpPr>
            <a:spLocks noGrp="1"/>
          </p:cNvSpPr>
          <p:nvPr>
            <p:ph type="title" idx="4294967295"/>
            <p:custDataLst>
              <p:tags r:id="rId4"/>
            </p:custDataLst>
          </p:nvPr>
        </p:nvSpPr>
        <p:spPr>
          <a:xfrm>
            <a:off x="2198370" y="1534795"/>
            <a:ext cx="6661785" cy="1652905"/>
          </a:xfrm>
        </p:spPr>
        <p:txBody>
          <a:bodyPr>
            <a:normAutofit fontScale="90000"/>
          </a:bodyPr>
          <a:lstStyle/>
          <a:p>
            <a:pPr>
              <a:lnSpc>
                <a:spcPct val="150000"/>
              </a:lnSpc>
            </a:pPr>
            <a:r>
              <a:rPr lang="en-US" altLang="zh-CN"/>
              <a:t>  </a:t>
            </a:r>
            <a:r>
              <a:rPr sz="7200">
                <a:solidFill>
                  <a:srgbClr val="0070C0"/>
                </a:solidFill>
                <a:latin typeface="+mj-ea"/>
                <a:ea typeface="+mj-ea"/>
              </a:rPr>
              <a:t>单元研习任务</a:t>
            </a:r>
          </a:p>
        </p:txBody>
      </p:sp>
    </p:spTree>
    <p:custDataLst>
      <p:tags r:id="rId5"/>
    </p:custData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89610" y="1204595"/>
            <a:ext cx="10477500" cy="1332865"/>
          </a:xfrm>
          <a:solidFill>
            <a:schemeClr val="accent1">
              <a:lumMod val="20000"/>
              <a:lumOff val="80000"/>
            </a:schemeClr>
          </a:solidFill>
        </p:spPr>
        <p:txBody>
          <a:bodyPr>
            <a:noAutofit/>
          </a:bodyPr>
          <a:lstStyle/>
          <a:p>
            <a:pPr marL="0" indent="0" algn="ctr">
              <a:buNone/>
            </a:pPr>
            <a:r>
              <a:rPr lang="zh-CN" altLang="en-US" sz="4800" b="1"/>
              <a:t>展示我的学习成果</a:t>
            </a:r>
          </a:p>
        </p:txBody>
      </p:sp>
      <p:pic>
        <p:nvPicPr>
          <p:cNvPr id="4" name="图片 3" descr="C:/Users/ADMINI~1/AppData/Local/Temp/picturecompress_20210819084217/output_5.jpgoutput_5"/>
          <p:cNvPicPr>
            <a:picLocks noChangeAspect="1"/>
          </p:cNvPicPr>
          <p:nvPr/>
        </p:nvPicPr>
        <p:blipFill>
          <a:blip r:embed="rId2"/>
          <a:stretch>
            <a:fillRect/>
          </a:stretch>
        </p:blipFill>
        <p:spPr>
          <a:xfrm>
            <a:off x="689610" y="2720340"/>
            <a:ext cx="10478135" cy="3196590"/>
          </a:xfrm>
          <a:prstGeom prst="rect">
            <a:avLst/>
          </a:prstGeom>
        </p:spPr>
      </p:pic>
      <p:sp>
        <p:nvSpPr>
          <p:cNvPr id="2" name="文本框 1"/>
          <p:cNvSpPr txBox="1"/>
          <p:nvPr/>
        </p:nvSpPr>
        <p:spPr>
          <a:xfrm>
            <a:off x="1127760" y="1179195"/>
            <a:ext cx="1320710" cy="1304330"/>
          </a:xfrm>
          <a:prstGeom prst="ellipse">
            <a:avLst/>
          </a:prstGeom>
          <a:solidFill>
            <a:srgbClr val="00B0F0"/>
          </a:solidFill>
        </p:spPr>
        <p:txBody>
          <a:bodyPr wrap="none" rtlCol="0">
            <a:spAutoFit/>
          </a:bodyPr>
          <a:lstStyle/>
          <a:p>
            <a:r>
              <a:rPr lang="en-US" altLang="zh-CN" sz="5400" b="1">
                <a:solidFill>
                  <a:schemeClr val="accent1"/>
                </a:solidFill>
                <a:latin typeface="微软雅黑" panose="020b0503020204020204" charset="-122"/>
                <a:ea typeface="微软雅黑"/>
              </a:rPr>
              <a:t>03</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8" presetClass="entr" presetSubtype="16" fill="hold" grpId="0" nodeType="clickEffect">
                                  <p:stCondLst>
                                    <p:cond delay="0"/>
                                  </p:stCondLst>
                                  <p:childTnLst>
                                    <p:set>
                                      <p:cBhvr>
                                        <p:cTn id="14" dur="1" fill="hold">
                                          <p:stCondLst>
                                            <p:cond delay="0"/>
                                          </p:stCondLst>
                                        </p:cTn>
                                        <p:tgtEl>
                                          <p:spTgt spid="3">
                                            <p:bg/>
                                          </p:spTgt>
                                        </p:tgtEl>
                                        <p:attrNameLst>
                                          <p:attrName>style.visibility</p:attrName>
                                        </p:attrNameLst>
                                      </p:cBhvr>
                                      <p:to>
                                        <p:strVal val="visible"/>
                                      </p:to>
                                    </p:set>
                                    <p:animEffect transition="in" filter="diamond(in)">
                                      <p:cBhvr>
                                        <p:cTn id="15" dur="2000"/>
                                        <p:tgtEl>
                                          <p:spTgt spid="3">
                                            <p:bg/>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8" presetClass="entr" presetSubtype="16" fill="hold" grpId="0"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Effect transition="in" filter="diamond(in)">
                                      <p:cBhvr>
                                        <p:cTn id="20"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8"/>
          <a:stretch>
            <a:fillRect/>
          </a:stretch>
        </a:blipFill>
        <a:effectLst/>
      </p:bgPr>
    </p:bg>
    <p:spTree>
      <p:nvGrpSpPr>
        <p:cNvPr id="1" name=""/>
        <p:cNvGrpSpPr/>
        <p:nvPr/>
      </p:nvGrpSpPr>
      <p:grpSpPr>
        <a:xfrm>
          <a:off x="0" y="0"/>
          <a:ext cx="0" cy="0"/>
        </a:xfrm>
      </p:grpSpPr>
      <p:sp>
        <p:nvSpPr>
          <p:cNvPr id="7" name="矩形 6"/>
          <p:cNvSpPr/>
          <p:nvPr>
            <p:custDataLst>
              <p:tags r:id="rId2"/>
            </p:custDataLst>
          </p:nvPr>
        </p:nvSpPr>
        <p:spPr>
          <a:xfrm>
            <a:off x="272415" y="212725"/>
            <a:ext cx="11721465" cy="6569075"/>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隶书" panose="02010509060101010101" pitchFamily="49" charset="-122"/>
              <a:ea typeface="隶书" panose="02010509060101010101" pitchFamily="49" charset="-122"/>
              <a:cs typeface="+mn-ea"/>
              <a:sym typeface="+mn-lt"/>
            </a:endParaRPr>
          </a:p>
        </p:txBody>
      </p:sp>
      <p:cxnSp>
        <p:nvCxnSpPr>
          <p:cNvPr id="10" name="直接连接符 9"/>
          <p:cNvCxnSpPr/>
          <p:nvPr>
            <p:custDataLst>
              <p:tags r:id="rId3"/>
            </p:custDataLst>
          </p:nvPr>
        </p:nvCxnSpPr>
        <p:spPr>
          <a:xfrm>
            <a:off x="758952" y="128016"/>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4"/>
            </p:custDataLst>
          </p:nvPr>
        </p:nvCxnSpPr>
        <p:spPr>
          <a:xfrm>
            <a:off x="578176" y="213163"/>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5"/>
            </p:custDataLst>
          </p:nvPr>
        </p:nvCxnSpPr>
        <p:spPr>
          <a:xfrm>
            <a:off x="11148420" y="6151063"/>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6"/>
            </p:custDataLst>
          </p:nvPr>
        </p:nvCxnSpPr>
        <p:spPr>
          <a:xfrm>
            <a:off x="10967644" y="6236210"/>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8" name="Title 6"/>
          <p:cNvSpPr txBox="1"/>
          <p:nvPr>
            <p:custDataLst>
              <p:tags r:id="rId7"/>
            </p:custDataLst>
          </p:nvPr>
        </p:nvSpPr>
        <p:spPr>
          <a:xfrm>
            <a:off x="641350" y="337185"/>
            <a:ext cx="10758805" cy="5814060"/>
          </a:xfrm>
          <a:prstGeom prst="rect">
            <a:avLst/>
          </a:prstGeom>
          <a:noFill/>
          <a:ln w="3175">
            <a:noFill/>
            <a:prstDash val="dash"/>
          </a:ln>
        </p:spPr>
        <p:txBody>
          <a:bodyPr wrap="square" lIns="63500" tIns="25400" rIns="63500" bIns="25400" anchor="ctr" anchorCtr="0">
            <a:normAutofit lnSpcReduction="10000"/>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ctr" fontAlgn="ctr">
              <a:lnSpc>
                <a:spcPct val="150000"/>
              </a:lnSpc>
              <a:spcBef>
                <a:spcPct val="0"/>
              </a:spcBef>
              <a:spcAft>
                <a:spcPts val="800"/>
              </a:spcAft>
              <a:buSzTx/>
              <a:buFont typeface="Wingdings" panose="05000000000000000000" charset="0"/>
            </a:pPr>
            <a:r>
              <a:rPr lang="zh-CN" altLang="en-US" sz="2800" b="1" spc="140">
                <a:ln w="3175">
                  <a:noFill/>
                  <a:prstDash val="dash"/>
                </a:ln>
                <a:solidFill>
                  <a:schemeClr val="dk1">
                    <a:lumMod val="75000"/>
                    <a:lumOff val="25000"/>
                  </a:schemeClr>
                </a:solidFill>
                <a:latin typeface="隶书" panose="02010509060101010101" pitchFamily="49" charset="-122"/>
                <a:ea typeface="隶书" panose="02010509060101010101" pitchFamily="49" charset="-122"/>
                <a:cs typeface="隶书" panose="02010509060101010101" pitchFamily="49" charset="-122"/>
              </a:rPr>
              <a:t>为了忘却的记念</a:t>
            </a:r>
          </a:p>
          <a:p>
            <a:pPr lvl="0" indent="0" algn="l" fontAlgn="ctr">
              <a:lnSpc>
                <a:spcPct val="150000"/>
              </a:lnSpc>
              <a:spcBef>
                <a:spcPct val="0"/>
              </a:spcBef>
              <a:spcAft>
                <a:spcPts val="800"/>
              </a:spcAft>
              <a:buSzTx/>
              <a:buFont typeface="Wingdings" panose="05000000000000000000" charset="0"/>
            </a:pPr>
            <a:r>
              <a:rPr lang="zh-CN" altLang="en-US" sz="2000" b="1" spc="100">
                <a:ln w="3175">
                  <a:noFill/>
                  <a:prstDash val="dash"/>
                </a:ln>
                <a:solidFill>
                  <a:schemeClr val="dk1">
                    <a:lumMod val="75000"/>
                    <a:lumOff val="25000"/>
                  </a:schemeClr>
                </a:solidFill>
                <a:latin typeface="隶书" panose="02010509060101010101" pitchFamily="49" charset="-122"/>
                <a:ea typeface="隶书" panose="02010509060101010101" pitchFamily="49" charset="-122"/>
                <a:cs typeface="隶书" panose="02010509060101010101" pitchFamily="49" charset="-122"/>
              </a:rPr>
              <a:t>我早已想写一点文字，来记念几个青年的作家。这并非为了别的，只因为两年以来，悲愤总时时来袭击我的心，至今没有停止，我很想借此算是竦身一摇，将悲哀摆脱，给自己轻松一下，照直说，就是我倒要将他们忘却了。</a:t>
            </a:r>
          </a:p>
          <a:p>
            <a:pPr lvl="0" indent="0" algn="l" fontAlgn="ctr">
              <a:lnSpc>
                <a:spcPct val="150000"/>
              </a:lnSpc>
              <a:spcBef>
                <a:spcPct val="0"/>
              </a:spcBef>
              <a:spcAft>
                <a:spcPts val="800"/>
              </a:spcAft>
              <a:buSzTx/>
              <a:buFont typeface="Wingdings" panose="05000000000000000000" charset="0"/>
            </a:pPr>
            <a:r>
              <a:rPr lang="zh-CN" altLang="en-US" sz="2000" b="1" spc="100">
                <a:ln w="3175">
                  <a:noFill/>
                  <a:prstDash val="dash"/>
                </a:ln>
                <a:solidFill>
                  <a:schemeClr val="dk1">
                    <a:lumMod val="75000"/>
                    <a:lumOff val="25000"/>
                  </a:schemeClr>
                </a:solidFill>
                <a:latin typeface="隶书" panose="02010509060101010101" pitchFamily="49" charset="-122"/>
                <a:ea typeface="隶书" panose="02010509060101010101" pitchFamily="49" charset="-122"/>
                <a:cs typeface="隶书" panose="02010509060101010101" pitchFamily="49" charset="-122"/>
              </a:rPr>
              <a:t>两年前的此时，即一九三一年的二月七日夜或八日晨，是我们的五个青年作家同时遇害的时候。当时上海的报章都不敢载这件事，或者也许是不愿，或不屑载这件事，只有《文艺新闻》上有一点隐约其辞的文章。那第十一期(五月二十五日)里，有一篇林莽先生作的《白莽印象记》，中间说：</a:t>
            </a:r>
          </a:p>
          <a:p>
            <a:pPr lvl="0" indent="0" algn="l" fontAlgn="ctr">
              <a:lnSpc>
                <a:spcPct val="150000"/>
              </a:lnSpc>
              <a:spcBef>
                <a:spcPct val="0"/>
              </a:spcBef>
              <a:spcAft>
                <a:spcPts val="800"/>
              </a:spcAft>
              <a:buSzTx/>
              <a:buFont typeface="Wingdings" panose="05000000000000000000" charset="0"/>
            </a:pPr>
            <a:r>
              <a:rPr lang="zh-CN" altLang="en-US" sz="2000" b="1" spc="100">
                <a:ln w="3175">
                  <a:noFill/>
                  <a:prstDash val="dash"/>
                </a:ln>
                <a:solidFill>
                  <a:schemeClr val="dk1">
                    <a:lumMod val="75000"/>
                    <a:lumOff val="25000"/>
                  </a:schemeClr>
                </a:solidFill>
                <a:latin typeface="隶书" panose="02010509060101010101" pitchFamily="49" charset="-122"/>
                <a:ea typeface="隶书" panose="02010509060101010101" pitchFamily="49" charset="-122"/>
                <a:cs typeface="隶书" panose="02010509060101010101" pitchFamily="49" charset="-122"/>
              </a:rPr>
              <a:t>“他做了好些诗，又译过匈牙利诗人彼得斐的几首诗，当时的《奔流》的编辑者鲁迅接到了他的投稿，便来信要和他会面，但他却是不愿见名人的人，结果是鲁迅自己跑来找他，竭力鼓励他作文学的工作，但他终于不能坐在亭子间里写，又去跑他的路了。不久，他又一次的被了捕。……”</a:t>
            </a:r>
          </a:p>
        </p:txBody>
      </p:sp>
      <p:sp>
        <p:nvSpPr>
          <p:cNvPr id="4" name="左箭头 3"/>
          <p:cNvSpPr/>
          <p:nvPr/>
        </p:nvSpPr>
        <p:spPr>
          <a:xfrm>
            <a:off x="7460615" y="212725"/>
            <a:ext cx="3870960" cy="1216660"/>
          </a:xfrm>
          <a:prstGeom prst="leftArrow">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000" b="1">
                <a:solidFill>
                  <a:srgbClr val="0070C0"/>
                </a:solidFill>
              </a:rPr>
              <a:t>“忘却”与“记念”，语义矛盾，似有深意</a:t>
            </a:r>
          </a:p>
        </p:txBody>
      </p:sp>
      <p:sp>
        <p:nvSpPr>
          <p:cNvPr id="5" name="云形 4"/>
          <p:cNvSpPr/>
          <p:nvPr/>
        </p:nvSpPr>
        <p:spPr>
          <a:xfrm>
            <a:off x="3621405" y="1429385"/>
            <a:ext cx="7413625" cy="1076960"/>
          </a:xfrm>
          <a:prstGeom prst="cloud">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000" b="1">
                <a:solidFill>
                  <a:srgbClr val="0070C0"/>
                </a:solidFill>
              </a:rPr>
              <a:t>开头与《记念刘和珍君》中“我也早觉得有写一点东西的必要了”颇有相似之处。</a:t>
            </a:r>
          </a:p>
        </p:txBody>
      </p:sp>
      <p:sp>
        <p:nvSpPr>
          <p:cNvPr id="6" name="左箭头 5"/>
          <p:cNvSpPr/>
          <p:nvPr/>
        </p:nvSpPr>
        <p:spPr>
          <a:xfrm>
            <a:off x="4186555" y="2606675"/>
            <a:ext cx="4521200" cy="1577340"/>
          </a:xfrm>
          <a:prstGeom prst="leftArrow">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000" b="1">
                <a:solidFill>
                  <a:srgbClr val="0070C0"/>
                </a:solidFill>
              </a:rPr>
              <a:t>“上海的报章都不敢载这件事”渲染了当时社会白色恐怖的氛围。</a:t>
            </a:r>
          </a:p>
        </p:txBody>
      </p:sp>
      <p:sp>
        <p:nvSpPr>
          <p:cNvPr id="2" name="上箭头 1"/>
          <p:cNvSpPr/>
          <p:nvPr/>
        </p:nvSpPr>
        <p:spPr>
          <a:xfrm>
            <a:off x="5885180" y="3990340"/>
            <a:ext cx="5544820" cy="1302385"/>
          </a:xfrm>
          <a:prstGeom prst="upArrow">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000" b="1">
                <a:solidFill>
                  <a:srgbClr val="0070C0"/>
                </a:solidFill>
              </a:rPr>
              <a:t>从别人的文章，引出与白莽的初次见面的叙述。</a:t>
            </a:r>
          </a:p>
        </p:txBody>
      </p:sp>
      <p:sp>
        <p:nvSpPr>
          <p:cNvPr id="100" name="文本框 99"/>
          <p:cNvSpPr txBox="1"/>
          <p:nvPr/>
        </p:nvSpPr>
        <p:spPr>
          <a:xfrm>
            <a:off x="428625" y="337185"/>
            <a:ext cx="3620770" cy="521970"/>
          </a:xfrm>
          <a:prstGeom prst="rect">
            <a:avLst/>
          </a:prstGeom>
          <a:solidFill>
            <a:srgbClr val="00B0F0"/>
          </a:solidFill>
          <a:ln w="9525">
            <a:noFill/>
          </a:ln>
        </p:spPr>
        <p:txBody>
          <a:bodyPr wrap="square">
            <a:spAutoFit/>
          </a:bodyPr>
          <a:lstStyle/>
          <a:p>
            <a:pPr indent="0"/>
            <a:r>
              <a:rPr lang="zh-CN" sz="2800" b="1">
                <a:solidFill>
                  <a:schemeClr val="accent1"/>
                </a:solidFill>
                <a:latin typeface="微软雅黑" panose="020b0503020204020204" charset="-122"/>
                <a:ea typeface="微软雅黑"/>
                <a:cs typeface="微软雅黑" panose="020b0503020204020204" charset="-122"/>
              </a:rPr>
              <a:t>“批注本”课堂展示</a:t>
            </a:r>
            <a:endParaRPr lang="zh-CN" altLang="en-US" sz="2800" b="1">
              <a:solidFill>
                <a:schemeClr val="accent1"/>
              </a:solidFill>
              <a:latin typeface="微软雅黑" panose="020b0503020204020204" charset="-122"/>
              <a:ea typeface="微软雅黑"/>
              <a:cs typeface="微软雅黑" panose="020b0503020204020204" charset="-122"/>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p:cTn id="12" dur="500" fill="hold"/>
                                        <p:tgtEl>
                                          <p:spTgt spid="100"/>
                                        </p:tgtEl>
                                        <p:attrNameLst>
                                          <p:attrName>ppt_w</p:attrName>
                                        </p:attrNameLst>
                                      </p:cBhvr>
                                      <p:tavLst>
                                        <p:tav tm="0">
                                          <p:val>
                                            <p:fltVal val="0"/>
                                          </p:val>
                                        </p:tav>
                                        <p:tav tm="100000">
                                          <p:val>
                                            <p:strVal val="#ppt_w"/>
                                          </p:val>
                                        </p:tav>
                                      </p:tavLst>
                                    </p:anim>
                                    <p:anim calcmode="lin" valueType="num">
                                      <p:cBhvr>
                                        <p:cTn id="13" dur="500" fill="hold"/>
                                        <p:tgtEl>
                                          <p:spTgt spid="100"/>
                                        </p:tgtEl>
                                        <p:attrNameLst>
                                          <p:attrName>ppt_h</p:attrName>
                                        </p:attrNameLst>
                                      </p:cBhvr>
                                      <p:tavLst>
                                        <p:tav tm="0">
                                          <p:val>
                                            <p:strVal val="#ppt_h"/>
                                          </p:val>
                                        </p:tav>
                                        <p:tav tm="100000">
                                          <p:val>
                                            <p:strVal val="#ppt_h"/>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diamond(in)">
                                      <p:cBhvr>
                                        <p:cTn id="18" dur="2000"/>
                                        <p:tgtEl>
                                          <p:spTgt spid="8"/>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ppt_x"/>
                                          </p:val>
                                        </p:tav>
                                        <p:tav tm="100000">
                                          <p:val>
                                            <p:strVal val="#ppt_x"/>
                                          </p:val>
                                        </p:tav>
                                      </p:tavLst>
                                    </p:anim>
                                    <p:anim calcmode="lin" valueType="num">
                                      <p:cBhvr additive="base">
                                        <p:cTn id="3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afterGroup">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additive="base">
                                        <p:cTn id="41" dur="500" fill="hold"/>
                                        <p:tgtEl>
                                          <p:spTgt spid="2"/>
                                        </p:tgtEl>
                                        <p:attrNameLst>
                                          <p:attrName>ppt_x</p:attrName>
                                        </p:attrNameLst>
                                      </p:cBhvr>
                                      <p:tavLst>
                                        <p:tav tm="0">
                                          <p:val>
                                            <p:strVal val="#ppt_x"/>
                                          </p:val>
                                        </p:tav>
                                        <p:tav tm="100000">
                                          <p:val>
                                            <p:strVal val="#ppt_x"/>
                                          </p:val>
                                        </p:tav>
                                      </p:tavLst>
                                    </p:anim>
                                    <p:anim calcmode="lin" valueType="num">
                                      <p:cBhvr additive="base">
                                        <p:cTn id="4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4" grpId="0"/>
      <p:bldP spid="5" grpId="0"/>
      <p:bldP spid="6" grpId="0"/>
      <p:bldP spid="2" grpId="0"/>
      <p:bldP spid="100"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14325" y="224155"/>
            <a:ext cx="11207750" cy="6116955"/>
          </a:xfrm>
        </p:spPr>
        <p:txBody>
          <a:bodyPr>
            <a:normAutofit lnSpcReduction="10000"/>
          </a:bodyPr>
          <a:lstStyle/>
          <a:p>
            <a:pPr marL="0" indent="0">
              <a:lnSpc>
                <a:spcPct val="150000"/>
              </a:lnSpc>
              <a:buNone/>
            </a:pPr>
            <a:r>
              <a:rPr lang="zh-CN" altLang="en-US" sz="2000" b="1"/>
              <a:t>这里所说的我们的事情其实是不确的。白莽并没有这么高慢，他曾经到过我的寓所来，但也不是因为我要求和他会面;我也没有这么高慢，对于一位素不相识的投稿者，会轻率的写信去叫他。我们相见的原因很平常，那时他所投的是从德文译出的《彼得斐传》，我就发信去讨原文，原文是载在诗集前面的，邮寄不便，他就亲自送来了。看去是一个二十多岁的青年，面貌很端正，颜色是黑黑的，当时的谈话我已经忘却，只记得他自说姓徐，象山人;我问他为什么代你收信的女士是这么一个怪名字(怎么怪法，现在也忘却了)，他说她就喜欢起得这么怪，罗曼谛克，自己也有些和她不大对劲了。就只剩了这一点。</a:t>
            </a:r>
          </a:p>
          <a:p>
            <a:pPr marL="0" indent="0">
              <a:lnSpc>
                <a:spcPct val="150000"/>
              </a:lnSpc>
              <a:buNone/>
            </a:pPr>
            <a:r>
              <a:rPr lang="zh-CN" altLang="en-US" sz="2000" b="1"/>
              <a:t>夜里，我将译文和原文粗粗的对了一遍，知道除几处误译之外，还有一个故意的曲译，他像是不喜欢“国民诗人”这个字的，都改成“民众诗人”了。第二天又接到他一封来信，说很悔和我相见，他的话多，我的话少，又冷，好像受了一种威压似的。我便写一封回信去解释，说初次相会，说话不多，也是人之常情，并且告诉他不应该由自己的爱憎，将原文改变。因为他的原书留在我这里了，就将我所藏的两本集子送给他，问他可能再译几首诗，以供读者的参看。他果然译了几首，自己拿来了，我们就谈得比第一回多一些。这传和诗，后来就都登在《奔流》第二卷第五本，即最末的一本里。</a:t>
            </a:r>
          </a:p>
        </p:txBody>
      </p:sp>
      <p:sp>
        <p:nvSpPr>
          <p:cNvPr id="5" name="左箭头 4"/>
          <p:cNvSpPr/>
          <p:nvPr/>
        </p:nvSpPr>
        <p:spPr>
          <a:xfrm>
            <a:off x="3790950" y="756285"/>
            <a:ext cx="6273800" cy="3159125"/>
          </a:xfrm>
          <a:prstGeom prst="leftArrow">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50000"/>
              </a:lnSpc>
            </a:pPr>
            <a:r>
              <a:rPr lang="zh-CN" altLang="en-US" sz="2000">
                <a:solidFill>
                  <a:srgbClr val="0070C0"/>
                </a:solidFill>
                <a:sym typeface="+mn-ea"/>
              </a:rPr>
              <a:t>寥寥几笔相貌描写，勾勒出人物的形象。名叫“白莽”，肤色却是“黑黑的”这种反差让人印象深刻。</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78435" y="87630"/>
            <a:ext cx="11343640" cy="6536055"/>
          </a:xfrm>
        </p:spPr>
        <p:txBody>
          <a:bodyPr>
            <a:noAutofit/>
          </a:bodyPr>
          <a:lstStyle/>
          <a:p>
            <a:pPr marL="0" indent="0">
              <a:lnSpc>
                <a:spcPct val="150000"/>
              </a:lnSpc>
              <a:buNone/>
            </a:pPr>
            <a:r>
              <a:rPr lang="zh-CN" altLang="en-US" sz="2000" b="1"/>
              <a:t>我们第三次相见，我记得是在一个热天。有人打门了，我去开门时，来的就是白莽，却穿着一件厚棉袍，汗流满面，彼此都不禁失笑。这时他才告诉我他是一个革命者，刚由被捕而释出，衣服和书籍全被没收了，连我送他的那两本;身上的袍子是从朋友那里借来的，没有夹衫，而必须穿长衣，所以只好这么出汗。我想，这大约就是林莽先生说的 “又一次的被了捕” 的那一次了。</a:t>
            </a:r>
          </a:p>
          <a:p>
            <a:pPr marL="0" indent="0">
              <a:lnSpc>
                <a:spcPct val="150000"/>
              </a:lnSpc>
              <a:buNone/>
            </a:pPr>
            <a:r>
              <a:rPr lang="zh-CN" altLang="en-US" sz="2000" b="1"/>
              <a:t>我很欣幸他的得释，就赶紧给付给稿费，使他可以买一件夹衫，但一面又很为我的那两本书痛惜：落在捕房的手里，真是</a:t>
            </a:r>
            <a:r>
              <a:rPr lang="zh-CN" altLang="en-US" sz="2000" b="1">
                <a:solidFill>
                  <a:srgbClr val="FF0000"/>
                </a:solidFill>
              </a:rPr>
              <a:t>明珠投暗</a:t>
            </a:r>
            <a:r>
              <a:rPr lang="zh-CN" altLang="en-US" sz="2000" b="1"/>
              <a:t>了。那两本书，原是极平常的，一本散文，一本诗集，据德文译者说，这是他搜集起来的，虽在匈牙利本国，也还没有这么完全的本子，然而印在《莱克朗氏万有文库》(Reclam's Universal-Bibliothek)中，倘在德国，就随处可得，也值不到一元钱。不过在我是一种宝贝，因为这是三十年前，正当我热爱彼得斐的时候，特地托丸善书店从德国去买来的，那时还恐怕因为书极便宜，店员不肯经手，开口时非常惴惴。后来大抵带在身边，只是情随事迁，已没有翻译的意思了，这回便决计送给这也如我的那时一样，热爱彼得斐的诗的青年，算是给它寻得了一个好着落。所以还郑重其事，托柔石亲自送去的。谁料竟会落在“三道头”之类的手里的呢，这岂不冤枉!</a:t>
            </a:r>
          </a:p>
        </p:txBody>
      </p:sp>
      <p:sp>
        <p:nvSpPr>
          <p:cNvPr id="6" name="圆角矩形标注 5"/>
          <p:cNvSpPr/>
          <p:nvPr/>
        </p:nvSpPr>
        <p:spPr>
          <a:xfrm>
            <a:off x="5039360" y="245110"/>
            <a:ext cx="5318760" cy="1420495"/>
          </a:xfrm>
          <a:prstGeom prst="wedgeRoundRectCallou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000">
                <a:solidFill>
                  <a:srgbClr val="00B0F0"/>
                </a:solidFill>
              </a:rPr>
              <a:t>第三次见面</a:t>
            </a:r>
          </a:p>
          <a:p>
            <a:pPr algn="l"/>
            <a:r>
              <a:rPr lang="zh-CN" altLang="en-US" sz="2000">
                <a:solidFill>
                  <a:srgbClr val="00B0F0"/>
                </a:solidFill>
              </a:rPr>
              <a:t>与之前两人一方话多、一方话少相比，“彼此都不禁失笑”可见双方已近颇有默契。</a:t>
            </a:r>
          </a:p>
        </p:txBody>
      </p:sp>
      <p:sp>
        <p:nvSpPr>
          <p:cNvPr id="2" name="左箭头 1"/>
          <p:cNvSpPr/>
          <p:nvPr/>
        </p:nvSpPr>
        <p:spPr>
          <a:xfrm>
            <a:off x="5709920" y="1865630"/>
            <a:ext cx="3014345" cy="2577465"/>
          </a:xfrm>
          <a:prstGeom prst="leftArrow">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50000"/>
              </a:lnSpc>
            </a:pPr>
            <a:r>
              <a:rPr lang="zh-CN" altLang="en-US" sz="2000">
                <a:solidFill>
                  <a:srgbClr val="00B0F0"/>
                </a:solidFill>
                <a:sym typeface="+mn-ea"/>
              </a:rPr>
              <a:t>“明珠暗投”这个词很形象。</a:t>
            </a:r>
            <a:endParaRPr lang="zh-CN" altLang="en-US" sz="2000"/>
          </a:p>
        </p:txBody>
      </p:sp>
      <p:sp>
        <p:nvSpPr>
          <p:cNvPr id="7" name="云形标注 6"/>
          <p:cNvSpPr/>
          <p:nvPr/>
        </p:nvSpPr>
        <p:spPr>
          <a:xfrm>
            <a:off x="5875020" y="4354830"/>
            <a:ext cx="5647055" cy="2123440"/>
          </a:xfrm>
          <a:prstGeom prst="cloudCallou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50000"/>
              </a:lnSpc>
            </a:pPr>
            <a:r>
              <a:rPr lang="zh-CN" altLang="en-US" sz="2000">
                <a:solidFill>
                  <a:srgbClr val="00B0F0"/>
                </a:solidFill>
                <a:sym typeface="+mn-ea"/>
              </a:rPr>
              <a:t>“这也如我的那时一样，热爱彼得斐的诗的青年”饱含作者对白莽的欣赏、喜爱之情。</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ppt_x"/>
                                          </p:val>
                                        </p:tav>
                                        <p:tav tm="100000">
                                          <p:val>
                                            <p:strVal val="#ppt_x"/>
                                          </p:val>
                                        </p:tav>
                                      </p:tavLst>
                                    </p:anim>
                                    <p:anim calcmode="lin" valueType="num">
                                      <p:cBhvr additive="base">
                                        <p:cTn id="2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6" grpId="0"/>
      <p:bldP spid="2" grpId="0"/>
      <p:bldP spid="7"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734675" cy="509270"/>
          </a:xfrm>
          <a:solidFill>
            <a:srgbClr val="00B0F0"/>
          </a:solidFill>
        </p:spPr>
        <p:txBody>
          <a:bodyPr>
            <a:noAutofit/>
          </a:bodyPr>
          <a:lstStyle/>
          <a:p>
            <a:r>
              <a:rPr sz="3200">
                <a:solidFill>
                  <a:srgbClr val="FF0000"/>
                </a:solidFill>
                <a:sym typeface="+mn-ea"/>
              </a:rPr>
              <a:t>展示为“芦柴棒”写的札记</a:t>
            </a:r>
            <a:br>
              <a:rPr lang="zh-CN" altLang="en-US" sz="3200">
                <a:solidFill>
                  <a:srgbClr val="FF0000"/>
                </a:solidFill>
              </a:rPr>
            </a:br>
            <a:endParaRPr lang="zh-CN" altLang="en-US" sz="3200">
              <a:solidFill>
                <a:srgbClr val="FF0000"/>
              </a:solidFill>
            </a:endParaRPr>
          </a:p>
        </p:txBody>
      </p:sp>
      <p:sp>
        <p:nvSpPr>
          <p:cNvPr id="3" name="内容占位符 2"/>
          <p:cNvSpPr>
            <a:spLocks noGrp="1"/>
          </p:cNvSpPr>
          <p:nvPr>
            <p:ph idx="1"/>
          </p:nvPr>
        </p:nvSpPr>
        <p:spPr>
          <a:xfrm>
            <a:off x="669925" y="1112520"/>
            <a:ext cx="6198235" cy="4742815"/>
          </a:xfrm>
          <a:solidFill>
            <a:schemeClr val="bg1"/>
          </a:solidFill>
        </p:spPr>
        <p:txBody>
          <a:bodyPr/>
          <a:lstStyle/>
          <a:p>
            <a:pPr marL="0" indent="0">
              <a:buNone/>
            </a:pPr>
            <a:r>
              <a:rPr lang="zh-CN" altLang="en-US" sz="2400" b="1"/>
              <a:t>“芦柴棒”我要对你说，你绝望的呻吟和悲惨的经历唤醒了沉睡中人们的良知。在这个意义重大的日子，我们轻拂过历史的缝隙，托高洁的菊花重葬你冤屈的灵魂。伴着改革的春风和全球化的浪潮，我们迎来了人与人之间更加平等的社会，女性发声、实干、呐喊，我们有足够的理由相信悲剧绝对不会重演，妇女被肆意践踏和虐杀的时代已一去不复返了。</a:t>
            </a:r>
          </a:p>
        </p:txBody>
      </p:sp>
      <p:pic>
        <p:nvPicPr>
          <p:cNvPr id="4" name="图片 3" descr="u=3444461127,2261710011&amp;fm=26&amp;gp=0"/>
          <p:cNvPicPr>
            <a:picLocks noChangeAspect="1"/>
          </p:cNvPicPr>
          <p:nvPr/>
        </p:nvPicPr>
        <p:blipFill>
          <a:blip r:embed="rId2"/>
          <a:stretch>
            <a:fillRect/>
          </a:stretch>
        </p:blipFill>
        <p:spPr>
          <a:xfrm>
            <a:off x="7593965" y="1176020"/>
            <a:ext cx="3810000" cy="4679315"/>
          </a:xfrm>
          <a:prstGeom prst="rect">
            <a:avLst/>
          </a:prstGeom>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bg/>
                                          </p:spTgt>
                                        </p:tgtEl>
                                        <p:attrNameLst>
                                          <p:attrName>style.visibility</p:attrName>
                                        </p:attrNameLst>
                                      </p:cBhvr>
                                      <p:to>
                                        <p:strVal val="visible"/>
                                      </p:to>
                                    </p:set>
                                    <p:anim calcmode="lin" valueType="num">
                                      <p:cBhvr additive="base">
                                        <p:cTn id="13" dur="500" fill="hold"/>
                                        <p:tgtEl>
                                          <p:spTgt spid="3">
                                            <p:bg/>
                                          </p:spTgt>
                                        </p:tgtEl>
                                        <p:attrNameLst>
                                          <p:attrName>ppt_x</p:attrName>
                                        </p:attrNameLst>
                                      </p:cBhvr>
                                      <p:tavLst>
                                        <p:tav tm="0">
                                          <p:val>
                                            <p:strVal val="#ppt_x"/>
                                          </p:val>
                                        </p:tav>
                                        <p:tav tm="100000">
                                          <p:val>
                                            <p:strVal val="#ppt_x"/>
                                          </p:val>
                                        </p:tav>
                                      </p:tavLst>
                                    </p:anim>
                                    <p:anim calcmode="lin" valueType="num">
                                      <p:cBhvr additive="base">
                                        <p:cTn id="14"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animBg="1"/>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89610" y="1204595"/>
            <a:ext cx="10477500" cy="1332865"/>
          </a:xfrm>
          <a:solidFill>
            <a:schemeClr val="accent1">
              <a:lumMod val="20000"/>
              <a:lumOff val="80000"/>
            </a:schemeClr>
          </a:solidFill>
        </p:spPr>
        <p:txBody>
          <a:bodyPr>
            <a:noAutofit/>
          </a:bodyPr>
          <a:lstStyle/>
          <a:p>
            <a:pPr marL="0" indent="0" algn="ctr">
              <a:buNone/>
            </a:pPr>
            <a:r>
              <a:rPr lang="zh-CN" altLang="en-US" sz="4800" b="1"/>
              <a:t>编辑我的红色作品</a:t>
            </a:r>
          </a:p>
        </p:txBody>
      </p:sp>
      <p:pic>
        <p:nvPicPr>
          <p:cNvPr id="4" name="图片 3" descr="C:/Users/ADMINI~1/AppData/Local/Temp/picturecompress_20210819084217/output_6.jpgoutput_6"/>
          <p:cNvPicPr>
            <a:picLocks noChangeAspect="1"/>
          </p:cNvPicPr>
          <p:nvPr/>
        </p:nvPicPr>
        <p:blipFill>
          <a:blip r:embed="rId2"/>
          <a:stretch>
            <a:fillRect/>
          </a:stretch>
        </p:blipFill>
        <p:spPr>
          <a:xfrm>
            <a:off x="689610" y="2720340"/>
            <a:ext cx="10478135" cy="3196590"/>
          </a:xfrm>
          <a:prstGeom prst="rect">
            <a:avLst/>
          </a:prstGeom>
        </p:spPr>
      </p:pic>
      <p:sp>
        <p:nvSpPr>
          <p:cNvPr id="2" name="文本框 1"/>
          <p:cNvSpPr txBox="1"/>
          <p:nvPr/>
        </p:nvSpPr>
        <p:spPr>
          <a:xfrm>
            <a:off x="1127760" y="1179195"/>
            <a:ext cx="1319430" cy="1303966"/>
          </a:xfrm>
          <a:prstGeom prst="ellipse">
            <a:avLst/>
          </a:prstGeom>
          <a:solidFill>
            <a:srgbClr val="00B0F0"/>
          </a:solidFill>
        </p:spPr>
        <p:txBody>
          <a:bodyPr wrap="none" rtlCol="0">
            <a:spAutoFit/>
          </a:bodyPr>
          <a:lstStyle/>
          <a:p>
            <a:r>
              <a:rPr lang="en-US" altLang="zh-CN" sz="5400" b="1">
                <a:solidFill>
                  <a:schemeClr val="accent1"/>
                </a:solidFill>
                <a:latin typeface="微软雅黑" panose="020b0503020204020204" charset="-122"/>
                <a:ea typeface="微软雅黑"/>
              </a:rPr>
              <a:t>04</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8" presetClass="entr" presetSubtype="16" fill="hold" grpId="0" nodeType="clickEffect">
                                  <p:stCondLst>
                                    <p:cond delay="0"/>
                                  </p:stCondLst>
                                  <p:childTnLst>
                                    <p:set>
                                      <p:cBhvr>
                                        <p:cTn id="14" dur="1" fill="hold">
                                          <p:stCondLst>
                                            <p:cond delay="0"/>
                                          </p:stCondLst>
                                        </p:cTn>
                                        <p:tgtEl>
                                          <p:spTgt spid="3">
                                            <p:bg/>
                                          </p:spTgt>
                                        </p:tgtEl>
                                        <p:attrNameLst>
                                          <p:attrName>style.visibility</p:attrName>
                                        </p:attrNameLst>
                                      </p:cBhvr>
                                      <p:to>
                                        <p:strVal val="visible"/>
                                      </p:to>
                                    </p:set>
                                    <p:animEffect transition="in" filter="diamond(in)">
                                      <p:cBhvr>
                                        <p:cTn id="15" dur="2000"/>
                                        <p:tgtEl>
                                          <p:spTgt spid="3">
                                            <p:bg/>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8" presetClass="entr" presetSubtype="16" fill="hold" grpId="0"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Effect transition="in" filter="diamond(in)">
                                      <p:cBhvr>
                                        <p:cTn id="20"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2"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8"/>
          <a:stretch>
            <a:fillRect/>
          </a:stretch>
        </a:blipFill>
        <a:effectLst/>
      </p:bgPr>
    </p:bg>
    <p:spTree>
      <p:nvGrpSpPr>
        <p:cNvPr id="1" name=""/>
        <p:cNvGrpSpPr/>
        <p:nvPr/>
      </p:nvGrpSpPr>
      <p:grpSpPr>
        <a:xfrm>
          <a:off x="0" y="0"/>
          <a:ext cx="0" cy="0"/>
        </a:xfrm>
      </p:grpSpPr>
      <p:grpSp>
        <p:nvGrpSpPr>
          <p:cNvPr id="10" name="组合 9"/>
          <p:cNvGrpSpPr/>
          <p:nvPr>
            <p:custDataLst>
              <p:tags r:id="rId2"/>
            </p:custDataLst>
          </p:nvPr>
        </p:nvGrpSpPr>
        <p:grpSpPr>
          <a:xfrm>
            <a:off x="457200" y="304800"/>
            <a:ext cx="3048000" cy="2222500"/>
            <a:chOff x="720" y="480"/>
            <a:chExt cx="4800" cy="3500"/>
          </a:xfrm>
        </p:grpSpPr>
        <p:sp>
          <p:nvSpPr>
            <p:cNvPr id="15" name="任意多边形: 形状 3"/>
            <p:cNvSpPr/>
            <p:nvPr>
              <p:custDataLst>
                <p:tags r:id="rId3"/>
              </p:custDataLst>
            </p:nvPr>
          </p:nvSpPr>
          <p:spPr>
            <a:xfrm flipH="1" flipV="1">
              <a:off x="720" y="480"/>
              <a:ext cx="4800" cy="2400"/>
            </a:xfrm>
            <a:custGeom>
              <a:gdLst>
                <a:gd name="connsiteX0" fmla="*/ 3081866 w 3172179"/>
                <a:gd name="connsiteY0" fmla="*/ 0 h 1574799"/>
                <a:gd name="connsiteX1" fmla="*/ 3172179 w 3172179"/>
                <a:gd name="connsiteY1" fmla="*/ 0 h 1574799"/>
                <a:gd name="connsiteX2" fmla="*/ 3172179 w 3172179"/>
                <a:gd name="connsiteY2" fmla="*/ 1574799 h 1574799"/>
                <a:gd name="connsiteX3" fmla="*/ 0 w 3172179"/>
                <a:gd name="connsiteY3" fmla="*/ 1574799 h 1574799"/>
                <a:gd name="connsiteX4" fmla="*/ 0 w 3172179"/>
                <a:gd name="connsiteY4" fmla="*/ 1484488 h 1574799"/>
                <a:gd name="connsiteX5" fmla="*/ 3081866 w 3172179"/>
                <a:gd name="connsiteY5" fmla="*/ 1484488 h 157479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2179" h="1574799">
                  <a:moveTo>
                    <a:pt x="3081866" y="0"/>
                  </a:moveTo>
                  <a:lnTo>
                    <a:pt x="3172179" y="0"/>
                  </a:lnTo>
                  <a:lnTo>
                    <a:pt x="3172179" y="1574799"/>
                  </a:lnTo>
                  <a:lnTo>
                    <a:pt x="0" y="1574799"/>
                  </a:lnTo>
                  <a:lnTo>
                    <a:pt x="0" y="1484488"/>
                  </a:lnTo>
                  <a:lnTo>
                    <a:pt x="3081866" y="1484488"/>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pitchFamily="49" charset="-122"/>
                <a:ea typeface="隶书" panose="02010509060101010101" pitchFamily="49" charset="-122"/>
              </a:endParaRPr>
            </a:p>
          </p:txBody>
        </p:sp>
        <p:sp>
          <p:nvSpPr>
            <p:cNvPr id="20" name="矩形 19"/>
            <p:cNvSpPr/>
            <p:nvPr>
              <p:custDataLst>
                <p:tags r:id="rId4"/>
              </p:custDataLst>
            </p:nvPr>
          </p:nvSpPr>
          <p:spPr>
            <a:xfrm>
              <a:off x="720" y="3120"/>
              <a:ext cx="140" cy="1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pitchFamily="49" charset="-122"/>
                <a:ea typeface="隶书" panose="02010509060101010101" pitchFamily="49" charset="-122"/>
              </a:endParaRPr>
            </a:p>
          </p:txBody>
        </p:sp>
        <p:sp>
          <p:nvSpPr>
            <p:cNvPr id="21" name="矩形 20"/>
            <p:cNvSpPr/>
            <p:nvPr>
              <p:custDataLst>
                <p:tags r:id="rId5"/>
              </p:custDataLst>
            </p:nvPr>
          </p:nvSpPr>
          <p:spPr>
            <a:xfrm>
              <a:off x="720" y="3480"/>
              <a:ext cx="140" cy="1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pitchFamily="49" charset="-122"/>
                <a:ea typeface="隶书" panose="02010509060101010101" pitchFamily="49" charset="-122"/>
              </a:endParaRPr>
            </a:p>
          </p:txBody>
        </p:sp>
        <p:sp>
          <p:nvSpPr>
            <p:cNvPr id="22" name="矩形 21"/>
            <p:cNvSpPr/>
            <p:nvPr>
              <p:custDataLst>
                <p:tags r:id="rId6"/>
              </p:custDataLst>
            </p:nvPr>
          </p:nvSpPr>
          <p:spPr>
            <a:xfrm>
              <a:off x="720" y="3840"/>
              <a:ext cx="140" cy="1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pitchFamily="49" charset="-122"/>
                <a:ea typeface="隶书" panose="02010509060101010101" pitchFamily="49" charset="-122"/>
              </a:endParaRPr>
            </a:p>
          </p:txBody>
        </p:sp>
      </p:grpSp>
      <p:grpSp>
        <p:nvGrpSpPr>
          <p:cNvPr id="11" name="组合 10"/>
          <p:cNvGrpSpPr/>
          <p:nvPr>
            <p:custDataLst>
              <p:tags r:id="rId7"/>
            </p:custDataLst>
          </p:nvPr>
        </p:nvGrpSpPr>
        <p:grpSpPr>
          <a:xfrm>
            <a:off x="8686800" y="4334510"/>
            <a:ext cx="3048000" cy="2218690"/>
            <a:chOff x="13680" y="6826"/>
            <a:chExt cx="4800" cy="3494"/>
          </a:xfrm>
        </p:grpSpPr>
        <p:sp>
          <p:nvSpPr>
            <p:cNvPr id="13" name="任意多边形: 形状 2"/>
            <p:cNvSpPr/>
            <p:nvPr>
              <p:custDataLst>
                <p:tags r:id="rId8"/>
              </p:custDataLst>
            </p:nvPr>
          </p:nvSpPr>
          <p:spPr>
            <a:xfrm>
              <a:off x="13680" y="7920"/>
              <a:ext cx="4800" cy="2400"/>
            </a:xfrm>
            <a:custGeom>
              <a:gdLst>
                <a:gd name="connsiteX0" fmla="*/ 3081866 w 3172179"/>
                <a:gd name="connsiteY0" fmla="*/ 0 h 1574799"/>
                <a:gd name="connsiteX1" fmla="*/ 3172179 w 3172179"/>
                <a:gd name="connsiteY1" fmla="*/ 0 h 1574799"/>
                <a:gd name="connsiteX2" fmla="*/ 3172179 w 3172179"/>
                <a:gd name="connsiteY2" fmla="*/ 1574799 h 1574799"/>
                <a:gd name="connsiteX3" fmla="*/ 0 w 3172179"/>
                <a:gd name="connsiteY3" fmla="*/ 1574799 h 1574799"/>
                <a:gd name="connsiteX4" fmla="*/ 0 w 3172179"/>
                <a:gd name="connsiteY4" fmla="*/ 1484488 h 1574799"/>
                <a:gd name="connsiteX5" fmla="*/ 3081866 w 3172179"/>
                <a:gd name="connsiteY5" fmla="*/ 1484488 h 157479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2179" h="1574799">
                  <a:moveTo>
                    <a:pt x="3081866" y="0"/>
                  </a:moveTo>
                  <a:lnTo>
                    <a:pt x="3172179" y="0"/>
                  </a:lnTo>
                  <a:lnTo>
                    <a:pt x="3172179" y="1574799"/>
                  </a:lnTo>
                  <a:lnTo>
                    <a:pt x="0" y="1574799"/>
                  </a:lnTo>
                  <a:lnTo>
                    <a:pt x="0" y="1484488"/>
                  </a:lnTo>
                  <a:lnTo>
                    <a:pt x="3081866" y="1484488"/>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pitchFamily="49" charset="-122"/>
                <a:ea typeface="隶书" panose="02010509060101010101" pitchFamily="49" charset="-122"/>
              </a:endParaRPr>
            </a:p>
          </p:txBody>
        </p:sp>
        <p:sp>
          <p:nvSpPr>
            <p:cNvPr id="24" name="矩形 23"/>
            <p:cNvSpPr/>
            <p:nvPr>
              <p:custDataLst>
                <p:tags r:id="rId9"/>
              </p:custDataLst>
            </p:nvPr>
          </p:nvSpPr>
          <p:spPr>
            <a:xfrm>
              <a:off x="18340" y="6826"/>
              <a:ext cx="140" cy="1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pitchFamily="49" charset="-122"/>
                <a:ea typeface="隶书" panose="02010509060101010101" pitchFamily="49" charset="-122"/>
              </a:endParaRPr>
            </a:p>
          </p:txBody>
        </p:sp>
        <p:sp>
          <p:nvSpPr>
            <p:cNvPr id="25" name="矩形 24"/>
            <p:cNvSpPr/>
            <p:nvPr>
              <p:custDataLst>
                <p:tags r:id="rId10"/>
              </p:custDataLst>
            </p:nvPr>
          </p:nvSpPr>
          <p:spPr>
            <a:xfrm>
              <a:off x="18340" y="7186"/>
              <a:ext cx="140" cy="1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pitchFamily="49" charset="-122"/>
                <a:ea typeface="隶书" panose="02010509060101010101" pitchFamily="49" charset="-122"/>
              </a:endParaRPr>
            </a:p>
          </p:txBody>
        </p:sp>
        <p:sp>
          <p:nvSpPr>
            <p:cNvPr id="26" name="矩形 25"/>
            <p:cNvSpPr/>
            <p:nvPr>
              <p:custDataLst>
                <p:tags r:id="rId11"/>
              </p:custDataLst>
            </p:nvPr>
          </p:nvSpPr>
          <p:spPr>
            <a:xfrm>
              <a:off x="18340" y="7546"/>
              <a:ext cx="140" cy="1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pitchFamily="49" charset="-122"/>
                <a:ea typeface="隶书" panose="02010509060101010101" pitchFamily="49" charset="-122"/>
              </a:endParaRPr>
            </a:p>
          </p:txBody>
        </p:sp>
      </p:grpSp>
      <p:sp>
        <p:nvSpPr>
          <p:cNvPr id="60" name="矩形 1"/>
          <p:cNvSpPr>
            <a:spLocks noChangeArrowheads="1"/>
          </p:cNvSpPr>
          <p:nvPr>
            <p:custDataLst>
              <p:tags r:id="rId12"/>
            </p:custDataLst>
          </p:nvPr>
        </p:nvSpPr>
        <p:spPr bwMode="auto">
          <a:xfrm>
            <a:off x="8566588" y="1884247"/>
            <a:ext cx="3288150" cy="23148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nchorCtr="0">
            <a:noAutofit/>
          </a:bodyPr>
          <a:lstStyle/>
          <a:p>
            <a:pPr marL="0" indent="0" algn="l">
              <a:lnSpc>
                <a:spcPct val="120000"/>
              </a:lnSpc>
              <a:spcBef>
                <a:spcPct val="0"/>
              </a:spcBef>
              <a:spcAft>
                <a:spcPct val="0"/>
              </a:spcAft>
              <a:buSzTx/>
            </a:pPr>
            <a:r>
              <a:rPr lang="zh-CN" altLang="en-US" sz="2800" b="1" spc="140">
                <a:solidFill>
                  <a:schemeClr val="dk2">
                    <a:lumMod val="25000"/>
                  </a:schemeClr>
                </a:solidFill>
                <a:latin typeface="隶书" panose="02010509060101010101" pitchFamily="49" charset="-122"/>
                <a:ea typeface="隶书" panose="02010509060101010101" pitchFamily="49" charset="-122"/>
                <a:cs typeface="+mj-cs"/>
              </a:rPr>
              <a:t>在单元学习的基础上，小组合作，编辑一本红色作品集。</a:t>
            </a:r>
          </a:p>
        </p:txBody>
      </p:sp>
      <p:sp>
        <p:nvSpPr>
          <p:cNvPr id="12" name="Freeform 39"/>
          <p:cNvSpPr/>
          <p:nvPr>
            <p:custDataLst>
              <p:tags r:id="rId13"/>
            </p:custDataLst>
          </p:nvPr>
        </p:nvSpPr>
        <p:spPr bwMode="auto">
          <a:xfrm>
            <a:off x="5278074" y="993728"/>
            <a:ext cx="3034350" cy="2055129"/>
          </a:xfrm>
          <a:custGeom>
            <a:gdLst>
              <a:gd name="T0" fmla="*/ 0 w 518"/>
              <a:gd name="T1" fmla="*/ 0 h 351"/>
              <a:gd name="T2" fmla="*/ 518 w 518"/>
              <a:gd name="T3" fmla="*/ 340 h 351"/>
            </a:gdLst>
            <a:cxnLst>
              <a:cxn ang="0">
                <a:pos x="T0" y="T1"/>
              </a:cxn>
              <a:cxn ang="0">
                <a:pos x="T2" y="T3"/>
              </a:cxn>
            </a:cxnLst>
            <a:rect l="0" t="0" r="r" b="b"/>
            <a:pathLst>
              <a:path w="518" h="351">
                <a:moveTo>
                  <a:pt x="0" y="0"/>
                </a:moveTo>
                <a:cubicBezTo>
                  <a:pt x="411" y="0"/>
                  <a:pt x="260" y="351"/>
                  <a:pt x="518" y="340"/>
                </a:cubicBezTo>
              </a:path>
            </a:pathLst>
          </a:custGeom>
          <a:noFill/>
          <a:ln w="14" cap="flat">
            <a:solidFill>
              <a:schemeClr val="accent1"/>
            </a:solidFill>
            <a:prstDash val="solid"/>
            <a:miter lim="800000"/>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normAutofit/>
          </a:bodyPr>
          <a:lstStyle/>
          <a:p>
            <a:endParaRPr lang="zh-CN" altLang="en-US">
              <a:solidFill>
                <a:schemeClr val="dk1"/>
              </a:solidFill>
              <a:latin typeface="隶书" panose="02010509060101010101" pitchFamily="49" charset="-122"/>
              <a:ea typeface="隶书" panose="02010509060101010101" pitchFamily="49" charset="-122"/>
              <a:sym typeface="Arial" panose="020b0604020202020204" pitchFamily="34" charset="0"/>
            </a:endParaRPr>
          </a:p>
        </p:txBody>
      </p:sp>
      <p:sp>
        <p:nvSpPr>
          <p:cNvPr id="62" name="矩形 61"/>
          <p:cNvSpPr/>
          <p:nvPr>
            <p:custDataLst>
              <p:tags r:id="rId14"/>
            </p:custDataLst>
          </p:nvPr>
        </p:nvSpPr>
        <p:spPr>
          <a:xfrm>
            <a:off x="857316" y="726776"/>
            <a:ext cx="4420759" cy="6797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marL="330200" lvl="1" indent="-330200" algn="l" fontAlgn="ctr">
              <a:lnSpc>
                <a:spcPct val="100000"/>
              </a:lnSpc>
              <a:spcBef>
                <a:spcPct val="0"/>
              </a:spcBef>
              <a:spcAft>
                <a:spcPts val="800"/>
              </a:spcAft>
              <a:buSzTx/>
              <a:buFont typeface="Calibri Light"/>
              <a:buAutoNum type="arabicPeriod"/>
            </a:pPr>
            <a:r>
              <a:rPr lang="zh-CN" altLang="en-US" sz="2000" b="1" spc="100">
                <a:solidFill>
                  <a:schemeClr val="lt1"/>
                </a:solidFill>
                <a:latin typeface="隶书" panose="02010509060101010101" pitchFamily="49" charset="-122"/>
                <a:ea typeface="隶书" panose="02010509060101010101" pitchFamily="49" charset="-122"/>
              </a:rPr>
              <a:t>以小组为单位，汇集红色作品。</a:t>
            </a:r>
          </a:p>
        </p:txBody>
      </p:sp>
      <p:sp>
        <p:nvSpPr>
          <p:cNvPr id="14" name="Freeform 37"/>
          <p:cNvSpPr/>
          <p:nvPr>
            <p:custDataLst>
              <p:tags r:id="rId15"/>
            </p:custDataLst>
          </p:nvPr>
        </p:nvSpPr>
        <p:spPr bwMode="auto">
          <a:xfrm>
            <a:off x="5278074" y="1884188"/>
            <a:ext cx="3034350" cy="1142357"/>
          </a:xfrm>
          <a:custGeom>
            <a:gdLst>
              <a:gd name="T0" fmla="*/ 0 w 518"/>
              <a:gd name="T1" fmla="*/ 0 h 218"/>
              <a:gd name="T2" fmla="*/ 518 w 518"/>
              <a:gd name="T3" fmla="*/ 211 h 218"/>
            </a:gdLst>
            <a:cxnLst>
              <a:cxn ang="0">
                <a:pos x="T0" y="T1"/>
              </a:cxn>
              <a:cxn ang="0">
                <a:pos x="T2" y="T3"/>
              </a:cxn>
            </a:cxnLst>
            <a:rect l="0" t="0" r="r" b="b"/>
            <a:pathLst>
              <a:path w="518" h="218">
                <a:moveTo>
                  <a:pt x="0" y="0"/>
                </a:moveTo>
                <a:cubicBezTo>
                  <a:pt x="411" y="0"/>
                  <a:pt x="260" y="218"/>
                  <a:pt x="518" y="211"/>
                </a:cubicBezTo>
              </a:path>
            </a:pathLst>
          </a:custGeom>
          <a:noFill/>
          <a:ln w="14" cap="flat">
            <a:solidFill>
              <a:schemeClr val="accent2"/>
            </a:solidFill>
            <a:prstDash val="solid"/>
            <a:miter lim="800000"/>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normAutofit/>
          </a:bodyPr>
          <a:lstStyle/>
          <a:p>
            <a:endParaRPr lang="zh-CN" altLang="en-US">
              <a:solidFill>
                <a:schemeClr val="dk1"/>
              </a:solidFill>
              <a:latin typeface="隶书" panose="02010509060101010101" pitchFamily="49" charset="-122"/>
              <a:ea typeface="隶书" panose="02010509060101010101" pitchFamily="49" charset="-122"/>
              <a:sym typeface="Arial" panose="020b0604020202020204" pitchFamily="34" charset="0"/>
            </a:endParaRPr>
          </a:p>
        </p:txBody>
      </p:sp>
      <p:sp>
        <p:nvSpPr>
          <p:cNvPr id="63" name="矩形 62"/>
          <p:cNvSpPr/>
          <p:nvPr>
            <p:custDataLst>
              <p:tags r:id="rId16"/>
            </p:custDataLst>
          </p:nvPr>
        </p:nvSpPr>
        <p:spPr>
          <a:xfrm>
            <a:off x="857316" y="1565207"/>
            <a:ext cx="4420759" cy="6797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marL="355600" lvl="1" indent="-355600" algn="l" fontAlgn="ctr">
              <a:lnSpc>
                <a:spcPct val="100000"/>
              </a:lnSpc>
              <a:spcBef>
                <a:spcPct val="0"/>
              </a:spcBef>
              <a:spcAft>
                <a:spcPts val="800"/>
              </a:spcAft>
              <a:buSzTx/>
              <a:buFont typeface="Calibri Light"/>
              <a:buAutoNum type="arabicPeriod" startAt="2"/>
            </a:pPr>
            <a:r>
              <a:rPr lang="zh-CN" altLang="en-US" sz="2000" b="1" spc="120">
                <a:solidFill>
                  <a:schemeClr val="lt1"/>
                </a:solidFill>
                <a:latin typeface="隶书" panose="02010509060101010101" pitchFamily="49" charset="-122"/>
                <a:ea typeface="隶书" panose="02010509060101010101" pitchFamily="49" charset="-122"/>
              </a:rPr>
              <a:t>为作品拟写一个恰当的书名。</a:t>
            </a:r>
          </a:p>
        </p:txBody>
      </p:sp>
      <p:sp>
        <p:nvSpPr>
          <p:cNvPr id="16" name="Freeform 38"/>
          <p:cNvSpPr/>
          <p:nvPr>
            <p:custDataLst>
              <p:tags r:id="rId17"/>
            </p:custDataLst>
          </p:nvPr>
        </p:nvSpPr>
        <p:spPr bwMode="auto">
          <a:xfrm>
            <a:off x="5278074" y="2611145"/>
            <a:ext cx="3034350" cy="395568"/>
          </a:xfrm>
          <a:custGeom>
            <a:gdLst>
              <a:gd name="T0" fmla="*/ 0 w 518"/>
              <a:gd name="T1" fmla="*/ 0 h 95"/>
              <a:gd name="T2" fmla="*/ 518 w 518"/>
              <a:gd name="T3" fmla="*/ 92 h 95"/>
            </a:gdLst>
            <a:cxnLst>
              <a:cxn ang="0">
                <a:pos x="T0" y="T1"/>
              </a:cxn>
              <a:cxn ang="0">
                <a:pos x="T2" y="T3"/>
              </a:cxn>
            </a:cxnLst>
            <a:rect l="0" t="0" r="r" b="b"/>
            <a:pathLst>
              <a:path w="518" h="95">
                <a:moveTo>
                  <a:pt x="0" y="0"/>
                </a:moveTo>
                <a:cubicBezTo>
                  <a:pt x="411" y="0"/>
                  <a:pt x="260" y="95"/>
                  <a:pt x="518" y="92"/>
                </a:cubicBezTo>
              </a:path>
            </a:pathLst>
          </a:custGeom>
          <a:noFill/>
          <a:ln w="14" cap="flat">
            <a:solidFill>
              <a:schemeClr val="accent1"/>
            </a:solidFill>
            <a:prstDash val="solid"/>
            <a:miter lim="800000"/>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normAutofit/>
          </a:bodyPr>
          <a:lstStyle/>
          <a:p>
            <a:endParaRPr lang="zh-CN" altLang="en-US">
              <a:solidFill>
                <a:schemeClr val="dk1"/>
              </a:solidFill>
              <a:latin typeface="隶书" panose="02010509060101010101" pitchFamily="49" charset="-122"/>
              <a:ea typeface="隶书" panose="02010509060101010101" pitchFamily="49" charset="-122"/>
              <a:sym typeface="Arial" panose="020b0604020202020204" pitchFamily="34" charset="0"/>
            </a:endParaRPr>
          </a:p>
        </p:txBody>
      </p:sp>
      <p:sp>
        <p:nvSpPr>
          <p:cNvPr id="64" name="矩形 63"/>
          <p:cNvSpPr/>
          <p:nvPr>
            <p:custDataLst>
              <p:tags r:id="rId18"/>
            </p:custDataLst>
          </p:nvPr>
        </p:nvSpPr>
        <p:spPr>
          <a:xfrm>
            <a:off x="857316" y="2399831"/>
            <a:ext cx="4420759" cy="6797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279400" lvl="1" indent="-279400" algn="l" fontAlgn="ctr">
              <a:lnSpc>
                <a:spcPct val="120000"/>
              </a:lnSpc>
              <a:spcBef>
                <a:spcPct val="0"/>
              </a:spcBef>
              <a:spcAft>
                <a:spcPts val="800"/>
              </a:spcAft>
              <a:buSzTx/>
              <a:buFont typeface="Calibri Light"/>
              <a:buAutoNum type="arabicPeriod" startAt="3"/>
            </a:pPr>
            <a:r>
              <a:rPr lang="zh-CN" altLang="en-US" sz="2000" b="1" spc="60">
                <a:solidFill>
                  <a:schemeClr val="lt1"/>
                </a:solidFill>
                <a:latin typeface="隶书" panose="02010509060101010101" pitchFamily="49" charset="-122"/>
                <a:ea typeface="隶书" panose="02010509060101010101" pitchFamily="49" charset="-122"/>
              </a:rPr>
              <a:t>设置合理的分类标准，按一定顺序编排作品，编订目录。</a:t>
            </a:r>
          </a:p>
        </p:txBody>
      </p:sp>
      <p:sp>
        <p:nvSpPr>
          <p:cNvPr id="18" name="Freeform 41"/>
          <p:cNvSpPr/>
          <p:nvPr>
            <p:custDataLst>
              <p:tags r:id="rId19"/>
            </p:custDataLst>
          </p:nvPr>
        </p:nvSpPr>
        <p:spPr bwMode="auto">
          <a:xfrm>
            <a:off x="5278074" y="2984401"/>
            <a:ext cx="3034350" cy="684216"/>
          </a:xfrm>
          <a:custGeom>
            <a:gdLst>
              <a:gd name="T0" fmla="*/ 0 w 518"/>
              <a:gd name="T1" fmla="*/ 117 h 117"/>
              <a:gd name="T2" fmla="*/ 518 w 518"/>
              <a:gd name="T3" fmla="*/ 4 h 117"/>
            </a:gdLst>
            <a:cxnLst>
              <a:cxn ang="0">
                <a:pos x="T0" y="T1"/>
              </a:cxn>
              <a:cxn ang="0">
                <a:pos x="T2" y="T3"/>
              </a:cxn>
            </a:cxnLst>
            <a:rect l="0" t="0" r="r" b="b"/>
            <a:pathLst>
              <a:path w="518" h="117">
                <a:moveTo>
                  <a:pt x="0" y="117"/>
                </a:moveTo>
                <a:cubicBezTo>
                  <a:pt x="411" y="117"/>
                  <a:pt x="260" y="0"/>
                  <a:pt x="518" y="4"/>
                </a:cubicBezTo>
              </a:path>
            </a:pathLst>
          </a:custGeom>
          <a:noFill/>
          <a:ln w="14" cap="flat">
            <a:solidFill>
              <a:schemeClr val="accent2"/>
            </a:solidFill>
            <a:prstDash val="solid"/>
            <a:miter lim="800000"/>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normAutofit/>
          </a:bodyPr>
          <a:lstStyle/>
          <a:p>
            <a:endParaRPr lang="zh-CN" altLang="en-US">
              <a:solidFill>
                <a:schemeClr val="dk1"/>
              </a:solidFill>
              <a:latin typeface="隶书" panose="02010509060101010101" pitchFamily="49" charset="-122"/>
              <a:ea typeface="隶书" panose="02010509060101010101" pitchFamily="49" charset="-122"/>
              <a:sym typeface="Arial" panose="020b0604020202020204" pitchFamily="34" charset="0"/>
            </a:endParaRPr>
          </a:p>
        </p:txBody>
      </p:sp>
      <p:sp>
        <p:nvSpPr>
          <p:cNvPr id="65" name="矩形 64"/>
          <p:cNvSpPr/>
          <p:nvPr>
            <p:custDataLst>
              <p:tags r:id="rId20"/>
            </p:custDataLst>
          </p:nvPr>
        </p:nvSpPr>
        <p:spPr>
          <a:xfrm>
            <a:off x="857316" y="3207252"/>
            <a:ext cx="4420759" cy="6797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marL="457200" lvl="1" indent="-457200" algn="l" fontAlgn="ctr">
              <a:lnSpc>
                <a:spcPct val="100000"/>
              </a:lnSpc>
              <a:spcBef>
                <a:spcPct val="0"/>
              </a:spcBef>
              <a:spcAft>
                <a:spcPts val="800"/>
              </a:spcAft>
              <a:buSzTx/>
              <a:buFont typeface="Calibri Light"/>
              <a:buAutoNum type="arabicPeriod" startAt="4"/>
            </a:pPr>
            <a:r>
              <a:rPr lang="zh-CN" altLang="en-US" sz="2000" b="1" spc="200">
                <a:solidFill>
                  <a:schemeClr val="lt1"/>
                </a:solidFill>
                <a:latin typeface="隶书" panose="02010509060101010101" pitchFamily="49" charset="-122"/>
                <a:ea typeface="隶书" panose="02010509060101010101" pitchFamily="49" charset="-122"/>
              </a:rPr>
              <a:t>设计封面及其腰封。</a:t>
            </a:r>
          </a:p>
        </p:txBody>
      </p:sp>
      <p:sp>
        <p:nvSpPr>
          <p:cNvPr id="19" name="Freeform 40"/>
          <p:cNvSpPr/>
          <p:nvPr>
            <p:custDataLst>
              <p:tags r:id="rId21"/>
            </p:custDataLst>
          </p:nvPr>
        </p:nvSpPr>
        <p:spPr bwMode="auto">
          <a:xfrm>
            <a:off x="5278074" y="2967047"/>
            <a:ext cx="3034350" cy="1476358"/>
          </a:xfrm>
          <a:custGeom>
            <a:gdLst>
              <a:gd name="T0" fmla="*/ 0 w 518"/>
              <a:gd name="T1" fmla="*/ 234 h 234"/>
              <a:gd name="T2" fmla="*/ 518 w 518"/>
              <a:gd name="T3" fmla="*/ 7 h 234"/>
            </a:gdLst>
            <a:cxnLst>
              <a:cxn ang="0">
                <a:pos x="T0" y="T1"/>
              </a:cxn>
              <a:cxn ang="0">
                <a:pos x="T2" y="T3"/>
              </a:cxn>
            </a:cxnLst>
            <a:rect l="0" t="0" r="r" b="b"/>
            <a:pathLst>
              <a:path w="518" h="234">
                <a:moveTo>
                  <a:pt x="0" y="234"/>
                </a:moveTo>
                <a:cubicBezTo>
                  <a:pt x="411" y="234"/>
                  <a:pt x="260" y="0"/>
                  <a:pt x="518" y="7"/>
                </a:cubicBezTo>
              </a:path>
            </a:pathLst>
          </a:custGeom>
          <a:noFill/>
          <a:ln w="14" cap="flat">
            <a:solidFill>
              <a:schemeClr val="accent1"/>
            </a:solidFill>
            <a:prstDash val="solid"/>
            <a:miter lim="800000"/>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normAutofit/>
          </a:bodyPr>
          <a:lstStyle/>
          <a:p>
            <a:endParaRPr lang="zh-CN" altLang="en-US">
              <a:solidFill>
                <a:schemeClr val="dk1"/>
              </a:solidFill>
              <a:latin typeface="隶书" panose="02010509060101010101" pitchFamily="49" charset="-122"/>
              <a:ea typeface="隶书" panose="02010509060101010101" pitchFamily="49" charset="-122"/>
              <a:sym typeface="Arial" panose="020b0604020202020204" pitchFamily="34" charset="0"/>
            </a:endParaRPr>
          </a:p>
        </p:txBody>
      </p:sp>
      <p:sp>
        <p:nvSpPr>
          <p:cNvPr id="66" name="矩形 65"/>
          <p:cNvSpPr/>
          <p:nvPr>
            <p:custDataLst>
              <p:tags r:id="rId22"/>
            </p:custDataLst>
          </p:nvPr>
        </p:nvSpPr>
        <p:spPr>
          <a:xfrm>
            <a:off x="857316" y="4041875"/>
            <a:ext cx="4420759" cy="6797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marL="330200" lvl="1" indent="-330200" algn="l" fontAlgn="ctr">
              <a:lnSpc>
                <a:spcPct val="100000"/>
              </a:lnSpc>
              <a:spcBef>
                <a:spcPct val="0"/>
              </a:spcBef>
              <a:spcAft>
                <a:spcPts val="800"/>
              </a:spcAft>
              <a:buSzTx/>
              <a:buFont typeface="Calibri Light"/>
              <a:buAutoNum type="arabicPeriod" startAt="5"/>
            </a:pPr>
            <a:r>
              <a:rPr lang="zh-CN" altLang="en-US" sz="2000" b="1" spc="100">
                <a:solidFill>
                  <a:schemeClr val="lt1"/>
                </a:solidFill>
                <a:latin typeface="隶书" panose="02010509060101010101" pitchFamily="49" charset="-122"/>
                <a:ea typeface="隶书" panose="02010509060101010101" pitchFamily="49" charset="-122"/>
              </a:rPr>
              <a:t>为所编辑的作品写一篇编后语。</a:t>
            </a:r>
          </a:p>
        </p:txBody>
      </p:sp>
      <p:sp>
        <p:nvSpPr>
          <p:cNvPr id="23" name="Freeform 42"/>
          <p:cNvSpPr/>
          <p:nvPr>
            <p:custDataLst>
              <p:tags r:id="rId23"/>
            </p:custDataLst>
          </p:nvPr>
        </p:nvSpPr>
        <p:spPr bwMode="auto">
          <a:xfrm>
            <a:off x="5278074" y="2954656"/>
            <a:ext cx="3034350" cy="2168513"/>
          </a:xfrm>
          <a:custGeom>
            <a:gdLst>
              <a:gd name="T0" fmla="*/ 0 w 518"/>
              <a:gd name="T1" fmla="*/ 327 h 327"/>
              <a:gd name="T2" fmla="*/ 518 w 518"/>
              <a:gd name="T3" fmla="*/ 10 h 327"/>
            </a:gdLst>
            <a:cxnLst>
              <a:cxn ang="0">
                <a:pos x="T0" y="T1"/>
              </a:cxn>
              <a:cxn ang="0">
                <a:pos x="T2" y="T3"/>
              </a:cxn>
            </a:cxnLst>
            <a:rect l="0" t="0" r="r" b="b"/>
            <a:pathLst>
              <a:path w="518" h="327">
                <a:moveTo>
                  <a:pt x="0" y="327"/>
                </a:moveTo>
                <a:cubicBezTo>
                  <a:pt x="411" y="327"/>
                  <a:pt x="260" y="0"/>
                  <a:pt x="518" y="10"/>
                </a:cubicBezTo>
              </a:path>
            </a:pathLst>
          </a:custGeom>
          <a:noFill/>
          <a:ln w="14" cap="flat">
            <a:solidFill>
              <a:schemeClr val="accent2"/>
            </a:solidFill>
            <a:prstDash val="solid"/>
            <a:miter lim="800000"/>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normAutofit/>
          </a:bodyPr>
          <a:lstStyle/>
          <a:p>
            <a:endParaRPr lang="zh-CN" altLang="en-US">
              <a:solidFill>
                <a:schemeClr val="dk1"/>
              </a:solidFill>
              <a:latin typeface="隶书" panose="02010509060101010101" pitchFamily="49" charset="-122"/>
              <a:ea typeface="隶书" panose="02010509060101010101" pitchFamily="49" charset="-122"/>
              <a:sym typeface="Arial" panose="020b0604020202020204" pitchFamily="34" charset="0"/>
            </a:endParaRPr>
          </a:p>
        </p:txBody>
      </p:sp>
      <p:sp>
        <p:nvSpPr>
          <p:cNvPr id="67" name="矩形 66"/>
          <p:cNvSpPr/>
          <p:nvPr>
            <p:custDataLst>
              <p:tags r:id="rId24"/>
            </p:custDataLst>
          </p:nvPr>
        </p:nvSpPr>
        <p:spPr>
          <a:xfrm>
            <a:off x="857316" y="4876497"/>
            <a:ext cx="4420759" cy="6797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279400" lvl="1" indent="-279400" algn="l" fontAlgn="ctr">
              <a:lnSpc>
                <a:spcPct val="120000"/>
              </a:lnSpc>
              <a:spcBef>
                <a:spcPct val="0"/>
              </a:spcBef>
              <a:spcAft>
                <a:spcPts val="800"/>
              </a:spcAft>
              <a:buSzTx/>
              <a:buFont typeface="Calibri Light"/>
              <a:buAutoNum type="arabicPeriod" startAt="6"/>
            </a:pPr>
            <a:r>
              <a:rPr lang="zh-CN" altLang="en-US" sz="2000" b="1" spc="60">
                <a:solidFill>
                  <a:schemeClr val="lt1"/>
                </a:solidFill>
                <a:latin typeface="隶书" panose="02010509060101010101" pitchFamily="49" charset="-122"/>
                <a:ea typeface="隶书" panose="02010509060101010101" pitchFamily="49" charset="-122"/>
              </a:rPr>
              <a:t>师生讨论完善评价量表，之后对作品集进行自评与互评。</a:t>
            </a:r>
          </a:p>
        </p:txBody>
      </p:sp>
      <p:sp>
        <p:nvSpPr>
          <p:cNvPr id="27" name="Freeform 227"/>
          <p:cNvSpPr/>
          <p:nvPr>
            <p:custDataLst>
              <p:tags r:id="rId25"/>
            </p:custDataLst>
          </p:nvPr>
        </p:nvSpPr>
        <p:spPr bwMode="auto">
          <a:xfrm>
            <a:off x="8124019" y="2860451"/>
            <a:ext cx="381773" cy="292527"/>
          </a:xfrm>
          <a:custGeom>
            <a:gdLst>
              <a:gd name="T0" fmla="*/ 0 w 154"/>
              <a:gd name="T1" fmla="*/ 0 h 118"/>
              <a:gd name="T2" fmla="*/ 154 w 154"/>
              <a:gd name="T3" fmla="*/ 59 h 118"/>
              <a:gd name="T4" fmla="*/ 0 w 154"/>
              <a:gd name="T5" fmla="*/ 118 h 118"/>
              <a:gd name="T6" fmla="*/ 0 w 154"/>
              <a:gd name="T7" fmla="*/ 0 h 118"/>
            </a:gdLst>
            <a:cxnLst>
              <a:cxn ang="0">
                <a:pos x="T0" y="T1"/>
              </a:cxn>
              <a:cxn ang="0">
                <a:pos x="T2" y="T3"/>
              </a:cxn>
              <a:cxn ang="0">
                <a:pos x="T4" y="T5"/>
              </a:cxn>
              <a:cxn ang="0">
                <a:pos x="T6" y="T7"/>
              </a:cxn>
            </a:cxnLst>
            <a:rect l="0" t="0" r="r" b="b"/>
            <a:pathLst>
              <a:path w="154" h="118">
                <a:moveTo>
                  <a:pt x="0" y="0"/>
                </a:moveTo>
                <a:lnTo>
                  <a:pt x="154" y="59"/>
                </a:lnTo>
                <a:lnTo>
                  <a:pt x="0" y="118"/>
                </a:lnTo>
                <a:lnTo>
                  <a:pt x="0" y="0"/>
                </a:lnTo>
                <a:close/>
              </a:path>
            </a:pathLst>
          </a:custGeom>
          <a:solidFill>
            <a:schemeClr val="accent1">
              <a:lumMod val="50000"/>
            </a:schemeClr>
          </a:solidFill>
          <a:ln>
            <a:noFill/>
          </a:ln>
        </p:spPr>
        <p:txBody>
          <a:bodyPr vert="horz" wrap="square" lIns="91440" tIns="45720" rIns="91440" bIns="45720" numCol="1" anchor="t" anchorCtr="0" compatLnSpc="1">
            <a:normAutofit fontScale="82500" lnSpcReduction="20000"/>
          </a:bodyPr>
          <a:lstStyle/>
          <a:p>
            <a:endParaRPr lang="zh-CN" altLang="en-US">
              <a:solidFill>
                <a:schemeClr val="dk1"/>
              </a:solidFill>
              <a:latin typeface="隶书" panose="02010509060101010101" pitchFamily="49" charset="-122"/>
              <a:ea typeface="隶书" panose="02010509060101010101" pitchFamily="49" charset="-122"/>
              <a:sym typeface="Arial" panose="020b0604020202020204" pitchFamily="34" charset="0"/>
            </a:endParaRPr>
          </a:p>
        </p:txBody>
      </p:sp>
      <p:sp>
        <p:nvSpPr>
          <p:cNvPr id="17" name="Right Triangle 13"/>
          <p:cNvSpPr/>
          <p:nvPr>
            <p:custDataLst>
              <p:tags r:id="rId26"/>
            </p:custDataLst>
          </p:nvPr>
        </p:nvSpPr>
        <p:spPr>
          <a:xfrm>
            <a:off x="8980143" y="0"/>
            <a:ext cx="3211859" cy="2888166"/>
          </a:xfrm>
          <a:custGeom>
            <a:gdLst>
              <a:gd name="connsiteX0" fmla="*/ 0 w 3211859"/>
              <a:gd name="connsiteY0" fmla="*/ 0 h 2888166"/>
              <a:gd name="connsiteX1" fmla="*/ 3211859 w 3211859"/>
              <a:gd name="connsiteY1" fmla="*/ 0 h 2888166"/>
              <a:gd name="connsiteX2" fmla="*/ 3211859 w 3211859"/>
              <a:gd name="connsiteY2" fmla="*/ 2888166 h 2888166"/>
            </a:gdLst>
            <a:cxnLst>
              <a:cxn ang="0">
                <a:pos x="connsiteX0" y="connsiteY0"/>
              </a:cxn>
              <a:cxn ang="0">
                <a:pos x="connsiteX1" y="connsiteY1"/>
              </a:cxn>
              <a:cxn ang="0">
                <a:pos x="connsiteX2" y="connsiteY2"/>
              </a:cxn>
            </a:cxnLst>
            <a:rect l="l" t="t" r="r" b="b"/>
            <a:pathLst>
              <a:path w="3211859" h="2888166">
                <a:moveTo>
                  <a:pt x="0" y="0"/>
                </a:moveTo>
                <a:lnTo>
                  <a:pt x="3211859" y="0"/>
                </a:lnTo>
                <a:lnTo>
                  <a:pt x="3211859" y="2888166"/>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隶书" panose="02010509060101010101" pitchFamily="49" charset="-122"/>
              <a:ea typeface="隶书" panose="02010509060101010101" pitchFamily="49" charset="-122"/>
            </a:endParaRPr>
          </a:p>
        </p:txBody>
      </p:sp>
      <p:sp>
        <p:nvSpPr>
          <p:cNvPr id="9" name="直角三角形 8"/>
          <p:cNvSpPr/>
          <p:nvPr>
            <p:custDataLst>
              <p:tags r:id="rId27"/>
            </p:custDataLst>
          </p:nvPr>
        </p:nvSpPr>
        <p:spPr>
          <a:xfrm>
            <a:off x="0" y="3969835"/>
            <a:ext cx="3211859" cy="2888166"/>
          </a:xfrm>
          <a:prstGeom prst="rtTriangl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pitchFamily="49" charset="-122"/>
              <a:ea typeface="隶书" panose="02010509060101010101" pitchFamily="49" charset="-122"/>
            </a:endParaRPr>
          </a:p>
        </p:txBody>
      </p:sp>
    </p:spTree>
    <p:custDataLst>
      <p:tags r:id="rId29"/>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4" name="表格 3"/>
          <p:cNvGraphicFramePr>
            <a:graphicFrameLocks noGrp="1"/>
          </p:cNvGraphicFramePr>
          <p:nvPr>
            <p:custDataLst>
              <p:tags r:id="rId2"/>
            </p:custDataLst>
          </p:nvPr>
        </p:nvGraphicFramePr>
        <p:xfrm>
          <a:off x="485140" y="765175"/>
          <a:ext cx="11134725" cy="4905375"/>
        </p:xfrm>
        <a:graphic>
          <a:graphicData uri="http://schemas.openxmlformats.org/drawingml/2006/table">
            <a:tbl>
              <a:tblPr firstRow="1" bandRow="1">
                <a:tableStyleId>{5C22544A-7EE6-4342-B048-85BDC9FD1C3A}</a:tableStyleId>
              </a:tblPr>
              <a:tblGrid>
                <a:gridCol w="2226945"/>
                <a:gridCol w="2226945"/>
                <a:gridCol w="2226945"/>
                <a:gridCol w="2226945"/>
                <a:gridCol w="2226945"/>
              </a:tblGrid>
              <a:tr h="1151255">
                <a:tc>
                  <a:txBody>
                    <a:bodyPr vert="horz" wrap="square"/>
                    <a:lstStyle/>
                    <a:p>
                      <a:pPr indent="0" algn="ctr">
                        <a:buNone/>
                      </a:pPr>
                      <a:r>
                        <a:rPr lang="en-US" sz="2400" b="1">
                          <a:solidFill>
                            <a:srgbClr val="000000"/>
                          </a:solidFill>
                          <a:latin typeface="微软雅黑" panose="020b0503020204020204" charset="-122"/>
                          <a:ea typeface="微软雅黑"/>
                          <a:cs typeface="新宋体" panose="02010609030101010101" charset="-122"/>
                        </a:rPr>
                        <a:t>项目</a:t>
                      </a:r>
                      <a:endParaRPr lang="en-US" altLang="en-US" sz="2400" b="1">
                        <a:solidFill>
                          <a:srgbClr val="000000"/>
                        </a:solidFill>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lgn="ctr">
                        <a:buNone/>
                      </a:pPr>
                      <a:r>
                        <a:rPr lang="en-US" sz="2400" b="1">
                          <a:solidFill>
                            <a:srgbClr val="000000"/>
                          </a:solidFill>
                          <a:latin typeface="微软雅黑" panose="020b0503020204020204" charset="-122"/>
                          <a:ea typeface="微软雅黑"/>
                          <a:cs typeface="微软雅黑" panose="020b0503020204020204" charset="-122"/>
                        </a:rPr>
                        <a:t>水平A</a:t>
                      </a:r>
                      <a:endParaRPr lang="en-US" altLang="en-US" sz="2400" b="1">
                        <a:solidFill>
                          <a:srgbClr val="000000"/>
                        </a:solidFill>
                        <a:latin typeface="微软雅黑" panose="020b0503020204020204" charset="-122"/>
                        <a:ea typeface="微软雅黑"/>
                        <a:cs typeface="微软雅黑" panose="020b0503020204020204" charset="-122"/>
                      </a:endParaRPr>
                    </a:p>
                  </a:txBody>
                  <a:tcPr marL="68580" marR="68580" marT="0" marB="0"/>
                </a:tc>
                <a:tc>
                  <a:txBody>
                    <a:bodyPr vert="horz" wrap="square"/>
                    <a:lstStyle/>
                    <a:p>
                      <a:pPr indent="0" algn="ctr">
                        <a:buNone/>
                      </a:pPr>
                      <a:r>
                        <a:rPr lang="en-US" sz="2400" b="1">
                          <a:solidFill>
                            <a:srgbClr val="000000"/>
                          </a:solidFill>
                          <a:latin typeface="微软雅黑" panose="020b0503020204020204" charset="-122"/>
                          <a:ea typeface="微软雅黑"/>
                          <a:cs typeface="微软雅黑" panose="020b0503020204020204" charset="-122"/>
                        </a:rPr>
                        <a:t>水平B</a:t>
                      </a:r>
                      <a:endParaRPr lang="en-US" altLang="en-US" sz="2400" b="1">
                        <a:solidFill>
                          <a:srgbClr val="000000"/>
                        </a:solidFill>
                        <a:latin typeface="微软雅黑" panose="020b0503020204020204" charset="-122"/>
                        <a:ea typeface="微软雅黑"/>
                        <a:cs typeface="微软雅黑" panose="020b0503020204020204" charset="-122"/>
                      </a:endParaRPr>
                    </a:p>
                  </a:txBody>
                  <a:tcPr marL="68580" marR="68580" marT="0" marB="0"/>
                </a:tc>
                <a:tc>
                  <a:txBody>
                    <a:bodyPr vert="horz" wrap="square"/>
                    <a:lstStyle/>
                    <a:p>
                      <a:pPr indent="0" algn="ctr">
                        <a:buNone/>
                      </a:pPr>
                      <a:r>
                        <a:rPr lang="en-US" sz="2400" b="1">
                          <a:solidFill>
                            <a:srgbClr val="000000"/>
                          </a:solidFill>
                          <a:latin typeface="微软雅黑" panose="020b0503020204020204" charset="-122"/>
                          <a:ea typeface="微软雅黑"/>
                          <a:cs typeface="微软雅黑" panose="020b0503020204020204" charset="-122"/>
                        </a:rPr>
                        <a:t>水平C</a:t>
                      </a:r>
                      <a:endParaRPr lang="en-US" altLang="en-US" sz="2400" b="1">
                        <a:solidFill>
                          <a:srgbClr val="000000"/>
                        </a:solidFill>
                        <a:latin typeface="微软雅黑" panose="020b0503020204020204" charset="-122"/>
                        <a:ea typeface="微软雅黑"/>
                        <a:cs typeface="微软雅黑" panose="020b0503020204020204" charset="-122"/>
                      </a:endParaRPr>
                    </a:p>
                  </a:txBody>
                  <a:tcPr marL="68580" marR="68580" marT="0" marB="0"/>
                </a:tc>
                <a:tc>
                  <a:txBody>
                    <a:bodyPr vert="horz" wrap="square"/>
                    <a:lstStyle/>
                    <a:p>
                      <a:pPr indent="0" algn="ctr">
                        <a:buNone/>
                      </a:pPr>
                      <a:r>
                        <a:rPr lang="en-US" sz="2400" b="1">
                          <a:solidFill>
                            <a:srgbClr val="000000"/>
                          </a:solidFill>
                          <a:latin typeface="微软雅黑" panose="020b0503020204020204" charset="-122"/>
                          <a:ea typeface="微软雅黑"/>
                          <a:cs typeface="微软雅黑" panose="020b0503020204020204" charset="-122"/>
                        </a:rPr>
                        <a:t>水平D</a:t>
                      </a:r>
                      <a:endParaRPr lang="en-US" altLang="en-US" sz="2400" b="1">
                        <a:solidFill>
                          <a:srgbClr val="000000"/>
                        </a:solidFill>
                        <a:latin typeface="微软雅黑" panose="020b0503020204020204" charset="-122"/>
                        <a:ea typeface="微软雅黑"/>
                        <a:cs typeface="微软雅黑" panose="020b0503020204020204" charset="-122"/>
                      </a:endParaRPr>
                    </a:p>
                  </a:txBody>
                  <a:tcPr marL="68580" marR="68580" marT="0" marB="0"/>
                </a:tc>
              </a:tr>
              <a:tr h="1762760">
                <a:tc>
                  <a:txBody>
                    <a:bodyPr vert="horz" wrap="square"/>
                    <a:lstStyle/>
                    <a:p>
                      <a:pPr indent="0">
                        <a:buNone/>
                      </a:pPr>
                      <a:r>
                        <a:rPr lang="en-US" sz="2400" b="1">
                          <a:solidFill>
                            <a:srgbClr val="000000"/>
                          </a:solidFill>
                          <a:latin typeface="微软雅黑" panose="020b0503020204020204" charset="-122"/>
                          <a:ea typeface="微软雅黑"/>
                          <a:cs typeface="新宋体" panose="02010609030101010101" charset="-122"/>
                        </a:rPr>
                        <a:t>命名</a:t>
                      </a:r>
                      <a:endParaRPr lang="en-US" altLang="en-US" sz="2400" b="1">
                        <a:solidFill>
                          <a:srgbClr val="000000"/>
                        </a:solidFill>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r>
              <a:tr h="1991360">
                <a:tc>
                  <a:txBody>
                    <a:bodyPr vert="horz" wrap="square"/>
                    <a:lstStyle/>
                    <a:p>
                      <a:pPr indent="0">
                        <a:buNone/>
                      </a:pPr>
                      <a:r>
                        <a:rPr lang="en-US" sz="2400" b="1">
                          <a:solidFill>
                            <a:srgbClr val="000000"/>
                          </a:solidFill>
                          <a:latin typeface="微软雅黑" panose="020b0503020204020204" charset="-122"/>
                          <a:ea typeface="微软雅黑"/>
                          <a:cs typeface="新宋体" panose="02010609030101010101" charset="-122"/>
                        </a:rPr>
                        <a:t>目录分类</a:t>
                      </a:r>
                      <a:endParaRPr lang="en-US" altLang="en-US" sz="2400" b="1">
                        <a:solidFill>
                          <a:srgbClr val="000000"/>
                        </a:solidFill>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r>
            </a:tbl>
          </a:graphicData>
        </a:graphic>
      </p:graphicFrame>
      <p:sp>
        <p:nvSpPr>
          <p:cNvPr id="5" name="文本框 4"/>
          <p:cNvSpPr txBox="1"/>
          <p:nvPr/>
        </p:nvSpPr>
        <p:spPr>
          <a:xfrm>
            <a:off x="2759075" y="1983105"/>
            <a:ext cx="2179320" cy="1322070"/>
          </a:xfrm>
          <a:prstGeom prst="rect">
            <a:avLst/>
          </a:prstGeom>
          <a:noFill/>
        </p:spPr>
        <p:txBody>
          <a:bodyPr wrap="square" rtlCol="0">
            <a:spAutoFit/>
          </a:bodyPr>
          <a:lstStyle/>
          <a:p>
            <a:pPr indent="0">
              <a:buNone/>
            </a:pPr>
            <a:r>
              <a:rPr lang="en-US" sz="2000">
                <a:solidFill>
                  <a:srgbClr val="FF0000"/>
                </a:solidFill>
                <a:latin typeface="+mj-ea"/>
                <a:ea typeface="+mj-ea"/>
                <a:cs typeface="+mj-ea"/>
                <a:sym typeface="+mn-ea"/>
              </a:rPr>
              <a:t>作品集名称指向作品内容2.作品集名称有个性，有文采</a:t>
            </a:r>
            <a:endParaRPr lang="zh-CN" altLang="en-US" sz="2000">
              <a:latin typeface="+mj-ea"/>
              <a:ea typeface="+mj-ea"/>
              <a:cs typeface="+mj-ea"/>
            </a:endParaRPr>
          </a:p>
        </p:txBody>
      </p:sp>
      <p:sp>
        <p:nvSpPr>
          <p:cNvPr id="6" name="文本框 5"/>
          <p:cNvSpPr txBox="1"/>
          <p:nvPr/>
        </p:nvSpPr>
        <p:spPr>
          <a:xfrm>
            <a:off x="2759075" y="3763010"/>
            <a:ext cx="2003425" cy="1322070"/>
          </a:xfrm>
          <a:prstGeom prst="rect">
            <a:avLst/>
          </a:prstGeom>
          <a:noFill/>
        </p:spPr>
        <p:txBody>
          <a:bodyPr wrap="square" rtlCol="0">
            <a:spAutoFit/>
          </a:bodyPr>
          <a:lstStyle/>
          <a:p>
            <a:pPr indent="0">
              <a:buNone/>
            </a:pPr>
            <a:r>
              <a:rPr lang="en-US" sz="2000">
                <a:solidFill>
                  <a:srgbClr val="FF0000"/>
                </a:solidFill>
                <a:latin typeface="微软雅黑" panose="020b0503020204020204" charset="-122"/>
                <a:ea typeface="微软雅黑"/>
                <a:cs typeface="新宋体" panose="02010609030101010101" charset="-122"/>
                <a:sym typeface="+mn-ea"/>
              </a:rPr>
              <a:t>至少有三个栏目栏目设计逻辑关系明确栏目名称设计有特色</a:t>
            </a:r>
            <a:endParaRPr lang="zh-CN" altLang="en-US" sz="2000">
              <a:latin typeface="微软雅黑" panose="020b0503020204020204" charset="-122"/>
              <a:ea typeface="微软雅黑"/>
            </a:endParaRPr>
          </a:p>
        </p:txBody>
      </p:sp>
      <p:sp>
        <p:nvSpPr>
          <p:cNvPr id="7" name="文本框 6"/>
          <p:cNvSpPr txBox="1"/>
          <p:nvPr/>
        </p:nvSpPr>
        <p:spPr>
          <a:xfrm>
            <a:off x="4938395" y="1983105"/>
            <a:ext cx="1967230" cy="1322070"/>
          </a:xfrm>
          <a:prstGeom prst="rect">
            <a:avLst/>
          </a:prstGeom>
          <a:noFill/>
        </p:spPr>
        <p:txBody>
          <a:bodyPr wrap="square" rtlCol="0">
            <a:spAutoFit/>
          </a:bodyPr>
          <a:lstStyle/>
          <a:p>
            <a:r>
              <a:rPr lang="en-US" sz="2000">
                <a:solidFill>
                  <a:srgbClr val="FF0000"/>
                </a:solidFill>
                <a:latin typeface="微软雅黑" panose="020b0503020204020204" charset="-122"/>
                <a:ea typeface="微软雅黑"/>
                <a:cs typeface="微软雅黑" panose="020b0503020204020204" charset="-122"/>
                <a:sym typeface="+mn-ea"/>
              </a:rPr>
              <a:t>1.作品集名称指向作品内容2.作品集名称表达简洁明了</a:t>
            </a:r>
            <a:endParaRPr lang="zh-CN" altLang="en-US" sz="2000">
              <a:latin typeface="微软雅黑" panose="020b0503020204020204" charset="-122"/>
              <a:ea typeface="微软雅黑"/>
              <a:cs typeface="微软雅黑" panose="020b0503020204020204" charset="-122"/>
            </a:endParaRPr>
          </a:p>
        </p:txBody>
      </p:sp>
      <p:sp>
        <p:nvSpPr>
          <p:cNvPr id="8" name="文本框 7"/>
          <p:cNvSpPr txBox="1"/>
          <p:nvPr/>
        </p:nvSpPr>
        <p:spPr>
          <a:xfrm>
            <a:off x="4938395" y="3763010"/>
            <a:ext cx="1967230" cy="1014730"/>
          </a:xfrm>
          <a:prstGeom prst="rect">
            <a:avLst/>
          </a:prstGeom>
          <a:noFill/>
        </p:spPr>
        <p:txBody>
          <a:bodyPr wrap="square" rtlCol="0">
            <a:spAutoFit/>
          </a:bodyPr>
          <a:lstStyle/>
          <a:p>
            <a:r>
              <a:rPr lang="en-US" sz="2000">
                <a:solidFill>
                  <a:srgbClr val="FF0000"/>
                </a:solidFill>
                <a:latin typeface="微软雅黑" panose="020b0503020204020204" charset="-122"/>
                <a:ea typeface="微软雅黑"/>
                <a:cs typeface="微软雅黑" panose="020b0503020204020204" charset="-122"/>
                <a:sym typeface="+mn-ea"/>
              </a:rPr>
              <a:t>1.有两个栏目2.栏目设计有一定的逻辑关系</a:t>
            </a:r>
            <a:endParaRPr lang="zh-CN" altLang="en-US" sz="2000">
              <a:latin typeface="微软雅黑" panose="020b0503020204020204" charset="-122"/>
              <a:ea typeface="微软雅黑"/>
              <a:cs typeface="微软雅黑" panose="020b0503020204020204" charset="-122"/>
            </a:endParaRPr>
          </a:p>
        </p:txBody>
      </p:sp>
      <p:sp>
        <p:nvSpPr>
          <p:cNvPr id="9" name="文本框 8"/>
          <p:cNvSpPr txBox="1"/>
          <p:nvPr/>
        </p:nvSpPr>
        <p:spPr>
          <a:xfrm>
            <a:off x="7205345" y="2017395"/>
            <a:ext cx="1757680" cy="398780"/>
          </a:xfrm>
          <a:prstGeom prst="rect">
            <a:avLst/>
          </a:prstGeom>
          <a:noFill/>
        </p:spPr>
        <p:txBody>
          <a:bodyPr wrap="square" rtlCol="0">
            <a:spAutoFit/>
          </a:bodyPr>
          <a:lstStyle/>
          <a:p>
            <a:r>
              <a:rPr lang="en-US" sz="2000">
                <a:solidFill>
                  <a:srgbClr val="FF0000"/>
                </a:solidFill>
                <a:latin typeface="微软雅黑" panose="020b0503020204020204" charset="-122"/>
                <a:ea typeface="微软雅黑"/>
                <a:cs typeface="新宋体" panose="02010609030101010101" charset="-122"/>
                <a:sym typeface="+mn-ea"/>
              </a:rPr>
              <a:t>有名称</a:t>
            </a:r>
            <a:endParaRPr lang="en-US" altLang="en-US" sz="2000">
              <a:solidFill>
                <a:srgbClr val="FF0000"/>
              </a:solidFill>
              <a:latin typeface="微软雅黑" panose="020b0503020204020204" charset="-122"/>
              <a:ea typeface="微软雅黑"/>
              <a:cs typeface="新宋体" panose="02010609030101010101" charset="-122"/>
              <a:sym typeface="+mn-ea"/>
            </a:endParaRPr>
          </a:p>
        </p:txBody>
      </p:sp>
      <p:sp>
        <p:nvSpPr>
          <p:cNvPr id="10" name="文本框 9"/>
          <p:cNvSpPr txBox="1"/>
          <p:nvPr/>
        </p:nvSpPr>
        <p:spPr>
          <a:xfrm>
            <a:off x="7115175" y="3305175"/>
            <a:ext cx="1557655" cy="368300"/>
          </a:xfrm>
          <a:prstGeom prst="rect">
            <a:avLst/>
          </a:prstGeom>
          <a:noFill/>
        </p:spPr>
        <p:txBody>
          <a:bodyPr wrap="square" rtlCol="0">
            <a:spAutoFit/>
          </a:bodyPr>
          <a:lstStyle/>
          <a:p>
            <a:endParaRPr lang="zh-CN" altLang="en-US"/>
          </a:p>
        </p:txBody>
      </p:sp>
      <p:sp>
        <p:nvSpPr>
          <p:cNvPr id="11" name="文本框 10"/>
          <p:cNvSpPr txBox="1"/>
          <p:nvPr/>
        </p:nvSpPr>
        <p:spPr>
          <a:xfrm>
            <a:off x="7272655" y="3820795"/>
            <a:ext cx="1923415" cy="706755"/>
          </a:xfrm>
          <a:prstGeom prst="rect">
            <a:avLst/>
          </a:prstGeom>
          <a:noFill/>
        </p:spPr>
        <p:txBody>
          <a:bodyPr wrap="square" rtlCol="0">
            <a:spAutoFit/>
          </a:bodyPr>
          <a:lstStyle/>
          <a:p>
            <a:pPr indent="0">
              <a:buNone/>
            </a:pPr>
            <a:r>
              <a:rPr lang="en-US" sz="2000">
                <a:solidFill>
                  <a:srgbClr val="FF0000"/>
                </a:solidFill>
                <a:latin typeface="微软雅黑" panose="020b0503020204020204" charset="-122"/>
                <a:ea typeface="微软雅黑"/>
                <a:cs typeface="新宋体" panose="02010609030101010101" charset="-122"/>
                <a:sym typeface="+mn-ea"/>
              </a:rPr>
              <a:t>围绕一定的主题安排</a:t>
            </a:r>
            <a:endParaRPr lang="en-US" altLang="en-US" sz="2000">
              <a:solidFill>
                <a:srgbClr val="FF0000"/>
              </a:solidFill>
              <a:latin typeface="微软雅黑" panose="020b0503020204020204" charset="-122"/>
              <a:ea typeface="微软雅黑"/>
              <a:cs typeface="新宋体" panose="02010609030101010101" charset="-122"/>
              <a:sym typeface="+mn-ea"/>
            </a:endParaRPr>
          </a:p>
        </p:txBody>
      </p:sp>
      <p:sp>
        <p:nvSpPr>
          <p:cNvPr id="12" name="文本框 11"/>
          <p:cNvSpPr txBox="1"/>
          <p:nvPr/>
        </p:nvSpPr>
        <p:spPr>
          <a:xfrm>
            <a:off x="9462770" y="2017395"/>
            <a:ext cx="1685290" cy="398780"/>
          </a:xfrm>
          <a:prstGeom prst="rect">
            <a:avLst/>
          </a:prstGeom>
          <a:noFill/>
        </p:spPr>
        <p:txBody>
          <a:bodyPr wrap="square" rtlCol="0">
            <a:spAutoFit/>
          </a:bodyPr>
          <a:lstStyle/>
          <a:p>
            <a:pPr indent="0">
              <a:buNone/>
            </a:pPr>
            <a:r>
              <a:rPr lang="en-US" sz="2000">
                <a:solidFill>
                  <a:srgbClr val="FF0000"/>
                </a:solidFill>
                <a:latin typeface="微软雅黑" panose="020b0503020204020204" charset="-122"/>
                <a:ea typeface="微软雅黑"/>
                <a:cs typeface="新宋体" panose="02010609030101010101" charset="-122"/>
                <a:sym typeface="+mn-ea"/>
              </a:rPr>
              <a:t>无名称</a:t>
            </a:r>
            <a:endParaRPr lang="en-US" altLang="en-US" sz="2000">
              <a:solidFill>
                <a:srgbClr val="FF0000"/>
              </a:solidFill>
              <a:latin typeface="微软雅黑" panose="020b0503020204020204" charset="-122"/>
              <a:ea typeface="微软雅黑"/>
              <a:cs typeface="新宋体" panose="02010609030101010101" charset="-122"/>
              <a:sym typeface="+mn-ea"/>
            </a:endParaRPr>
          </a:p>
        </p:txBody>
      </p:sp>
      <p:sp>
        <p:nvSpPr>
          <p:cNvPr id="13" name="文本框 12"/>
          <p:cNvSpPr txBox="1"/>
          <p:nvPr/>
        </p:nvSpPr>
        <p:spPr>
          <a:xfrm>
            <a:off x="9462770" y="3885565"/>
            <a:ext cx="1294130" cy="398780"/>
          </a:xfrm>
          <a:prstGeom prst="rect">
            <a:avLst/>
          </a:prstGeom>
          <a:noFill/>
        </p:spPr>
        <p:txBody>
          <a:bodyPr wrap="square" rtlCol="0">
            <a:spAutoFit/>
          </a:bodyPr>
          <a:lstStyle/>
          <a:p>
            <a:r>
              <a:rPr lang="en-US" sz="2000">
                <a:solidFill>
                  <a:srgbClr val="FF0000"/>
                </a:solidFill>
                <a:latin typeface="微软雅黑" panose="020b0503020204020204" charset="-122"/>
                <a:ea typeface="微软雅黑"/>
                <a:cs typeface="新宋体" panose="02010609030101010101" charset="-122"/>
                <a:sym typeface="+mn-ea"/>
              </a:rPr>
              <a:t>不集中</a:t>
            </a:r>
            <a:endParaRPr lang="en-US" altLang="en-US" sz="2000">
              <a:solidFill>
                <a:srgbClr val="FF0000"/>
              </a:solidFill>
              <a:latin typeface="微软雅黑" panose="020b0503020204020204" charset="-122"/>
              <a:ea typeface="微软雅黑"/>
              <a:cs typeface="新宋体" panose="02010609030101010101" charset="-122"/>
              <a:sym typeface="+mn-ea"/>
            </a:endParaRPr>
          </a:p>
        </p:txBody>
      </p:sp>
      <p:sp>
        <p:nvSpPr>
          <p:cNvPr id="14" name="标题 1"/>
          <p:cNvSpPr>
            <a:spLocks noGrp="1"/>
          </p:cNvSpPr>
          <p:nvPr/>
        </p:nvSpPr>
        <p:spPr>
          <a:xfrm>
            <a:off x="295867" y="115574"/>
            <a:ext cx="10852237" cy="441964"/>
          </a:xfrm>
          <a:prstGeom prst="rect">
            <a:avLst/>
          </a:prstGeo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r>
              <a:rPr lang="zh-CN" altLang="en-US" sz="3200">
                <a:solidFill>
                  <a:srgbClr val="FF0000"/>
                </a:solidFill>
              </a:rPr>
              <a:t>评价表格</a:t>
            </a:r>
          </a:p>
        </p:txBody>
      </p:sp>
      <p:pic>
        <p:nvPicPr>
          <p:cNvPr id="15" name="New picture"/>
          <p:cNvPicPr/>
          <p:nvPr/>
        </p:nvPicPr>
        <p:blipFill>
          <a:blip r:embed="rId3"/>
          <a:stretch>
            <a:fillRect/>
          </a:stretch>
        </p:blipFill>
        <p:spPr>
          <a:xfrm>
            <a:off x="10299700" y="11684000"/>
            <a:ext cx="317500" cy="228600"/>
          </a:xfrm>
          <a:prstGeom prst="cube">
            <a:avLst/>
          </a:prstGeom>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ppt_x"/>
                                          </p:val>
                                        </p:tav>
                                        <p:tav tm="100000">
                                          <p:val>
                                            <p:strVal val="#ppt_x"/>
                                          </p:val>
                                        </p:tav>
                                      </p:tavLst>
                                    </p:anim>
                                    <p:anim calcmode="lin" valueType="num">
                                      <p:cBhvr additive="base">
                                        <p:cTn id="31"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fill="hold"/>
                                        <p:tgtEl>
                                          <p:spTgt spid="6"/>
                                        </p:tgtEl>
                                        <p:attrNameLst>
                                          <p:attrName>ppt_x</p:attrName>
                                        </p:attrNameLst>
                                      </p:cBhvr>
                                      <p:tavLst>
                                        <p:tav tm="0">
                                          <p:val>
                                            <p:strVal val="#ppt_x"/>
                                          </p:val>
                                        </p:tav>
                                        <p:tav tm="100000">
                                          <p:val>
                                            <p:strVal val="#ppt_x"/>
                                          </p:val>
                                        </p:tav>
                                      </p:tavLst>
                                    </p:anim>
                                    <p:anim calcmode="lin" valueType="num">
                                      <p:cBhvr additive="base">
                                        <p:cTn id="3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500" fill="hold"/>
                                        <p:tgtEl>
                                          <p:spTgt spid="8"/>
                                        </p:tgtEl>
                                        <p:attrNameLst>
                                          <p:attrName>ppt_x</p:attrName>
                                        </p:attrNameLst>
                                      </p:cBhvr>
                                      <p:tavLst>
                                        <p:tav tm="0">
                                          <p:val>
                                            <p:strVal val="#ppt_x"/>
                                          </p:val>
                                        </p:tav>
                                        <p:tav tm="100000">
                                          <p:val>
                                            <p:strVal val="#ppt_x"/>
                                          </p:val>
                                        </p:tav>
                                      </p:tavLst>
                                    </p:anim>
                                    <p:anim calcmode="lin" valueType="num">
                                      <p:cBhvr additive="base">
                                        <p:cTn id="4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afterGroup">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fill="hold"/>
                                        <p:tgtEl>
                                          <p:spTgt spid="11"/>
                                        </p:tgtEl>
                                        <p:attrNameLst>
                                          <p:attrName>ppt_x</p:attrName>
                                        </p:attrNameLst>
                                      </p:cBhvr>
                                      <p:tavLst>
                                        <p:tav tm="0">
                                          <p:val>
                                            <p:strVal val="#ppt_x"/>
                                          </p:val>
                                        </p:tav>
                                        <p:tav tm="100000">
                                          <p:val>
                                            <p:strVal val="#ppt_x"/>
                                          </p:val>
                                        </p:tav>
                                      </p:tavLst>
                                    </p:anim>
                                    <p:anim calcmode="lin" valueType="num">
                                      <p:cBhvr additive="base">
                                        <p:cTn id="4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0" fill="hold" nodeType="clickPar">
                      <p:stCondLst>
                        <p:cond delay="indefinite"/>
                      </p:stCondLst>
                      <p:childTnLst>
                        <p:par>
                          <p:cTn id="51" fill="hold" nodeType="afterGroup">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additive="base">
                                        <p:cTn id="54" dur="500" fill="hold"/>
                                        <p:tgtEl>
                                          <p:spTgt spid="13"/>
                                        </p:tgtEl>
                                        <p:attrNameLst>
                                          <p:attrName>ppt_x</p:attrName>
                                        </p:attrNameLst>
                                      </p:cBhvr>
                                      <p:tavLst>
                                        <p:tav tm="0">
                                          <p:val>
                                            <p:strVal val="#ppt_x"/>
                                          </p:val>
                                        </p:tav>
                                        <p:tav tm="100000">
                                          <p:val>
                                            <p:strVal val="#ppt_x"/>
                                          </p:val>
                                        </p:tav>
                                      </p:tavLst>
                                    </p:anim>
                                    <p:anim calcmode="lin" valueType="num">
                                      <p:cBhvr additive="base">
                                        <p:cTn id="5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1" grpId="0"/>
      <p:bldP spid="12" grpId="0"/>
      <p:bldP spid="13"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89610" y="1204595"/>
            <a:ext cx="10477500" cy="1332865"/>
          </a:xfrm>
          <a:solidFill>
            <a:schemeClr val="accent1">
              <a:lumMod val="20000"/>
              <a:lumOff val="80000"/>
            </a:schemeClr>
          </a:solidFill>
        </p:spPr>
        <p:txBody>
          <a:bodyPr>
            <a:noAutofit/>
          </a:bodyPr>
          <a:lstStyle/>
          <a:p>
            <a:pPr marL="0" indent="0" algn="ctr">
              <a:buNone/>
            </a:pPr>
            <a:r>
              <a:rPr lang="zh-CN" altLang="en-US" sz="4800" b="1"/>
              <a:t>比较单元作品主题</a:t>
            </a:r>
          </a:p>
        </p:txBody>
      </p:sp>
      <p:pic>
        <p:nvPicPr>
          <p:cNvPr id="4" name="图片 3" descr="C:/Users/ADMINI~1/AppData/Local/Temp/picturecompress_20210819084217/output_3.jpgoutput_3"/>
          <p:cNvPicPr>
            <a:picLocks noChangeAspect="1"/>
          </p:cNvPicPr>
          <p:nvPr/>
        </p:nvPicPr>
        <p:blipFill>
          <a:blip r:embed="rId2"/>
          <a:stretch>
            <a:fillRect/>
          </a:stretch>
        </p:blipFill>
        <p:spPr>
          <a:xfrm>
            <a:off x="689610" y="2720340"/>
            <a:ext cx="10478135" cy="3196590"/>
          </a:xfrm>
          <a:prstGeom prst="rect">
            <a:avLst/>
          </a:prstGeom>
        </p:spPr>
      </p:pic>
      <p:sp>
        <p:nvSpPr>
          <p:cNvPr id="2" name="文本框 1"/>
          <p:cNvSpPr txBox="1"/>
          <p:nvPr/>
        </p:nvSpPr>
        <p:spPr>
          <a:xfrm>
            <a:off x="1127760" y="1179195"/>
            <a:ext cx="1509748" cy="1358056"/>
          </a:xfrm>
          <a:prstGeom prst="ellipse">
            <a:avLst/>
          </a:prstGeom>
          <a:solidFill>
            <a:srgbClr val="00B0F0"/>
          </a:solidFill>
        </p:spPr>
        <p:txBody>
          <a:bodyPr wrap="none" rtlCol="0">
            <a:spAutoFit/>
          </a:bodyPr>
          <a:lstStyle/>
          <a:p>
            <a:r>
              <a:rPr lang="en-US" altLang="zh-CN" sz="5400" b="1">
                <a:solidFill>
                  <a:schemeClr val="accent1"/>
                </a:solidFill>
                <a:latin typeface="微软雅黑" panose="020b0503020204020204" charset="-122"/>
                <a:ea typeface="微软雅黑"/>
              </a:rPr>
              <a:t>01</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8" presetClass="entr" presetSubtype="16" fill="hold" grpId="0" nodeType="clickEffect">
                                  <p:stCondLst>
                                    <p:cond delay="0"/>
                                  </p:stCondLst>
                                  <p:childTnLst>
                                    <p:set>
                                      <p:cBhvr>
                                        <p:cTn id="14" dur="1" fill="hold">
                                          <p:stCondLst>
                                            <p:cond delay="0"/>
                                          </p:stCondLst>
                                        </p:cTn>
                                        <p:tgtEl>
                                          <p:spTgt spid="3">
                                            <p:bg/>
                                          </p:spTgt>
                                        </p:tgtEl>
                                        <p:attrNameLst>
                                          <p:attrName>style.visibility</p:attrName>
                                        </p:attrNameLst>
                                      </p:cBhvr>
                                      <p:to>
                                        <p:strVal val="visible"/>
                                      </p:to>
                                    </p:set>
                                    <p:animEffect transition="in" filter="diamond(in)">
                                      <p:cBhvr>
                                        <p:cTn id="15" dur="2000"/>
                                        <p:tgtEl>
                                          <p:spTgt spid="3">
                                            <p:bg/>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8" presetClass="entr" presetSubtype="16" fill="hold" grpId="0"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Effect transition="in" filter="diamond(in)">
                                      <p:cBhvr>
                                        <p:cTn id="20"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4" name="表格 3"/>
          <p:cNvGraphicFramePr>
            <a:graphicFrameLocks noGrp="1"/>
          </p:cNvGraphicFramePr>
          <p:nvPr>
            <p:custDataLst>
              <p:tags r:id="rId2"/>
            </p:custDataLst>
          </p:nvPr>
        </p:nvGraphicFramePr>
        <p:xfrm>
          <a:off x="221615" y="307340"/>
          <a:ext cx="11445240" cy="6000750"/>
        </p:xfrm>
        <a:graphic>
          <a:graphicData uri="http://schemas.openxmlformats.org/drawingml/2006/table">
            <a:tbl>
              <a:tblPr firstRow="1" bandRow="1">
                <a:tableStyleId>{5C22544A-7EE6-4342-B048-85BDC9FD1C3A}</a:tableStyleId>
              </a:tblPr>
              <a:tblGrid>
                <a:gridCol w="2012950"/>
                <a:gridCol w="1802130"/>
                <a:gridCol w="1907540"/>
                <a:gridCol w="1667510"/>
                <a:gridCol w="1639570"/>
                <a:gridCol w="2415540"/>
              </a:tblGrid>
              <a:tr h="727710">
                <a:tc>
                  <a:txBody>
                    <a:bodyPr vert="horz" wrap="square"/>
                    <a:lstStyle/>
                    <a:p>
                      <a:pPr indent="0">
                        <a:buNone/>
                      </a:pPr>
                      <a:r>
                        <a:rPr lang="en-US" sz="2400" b="1">
                          <a:solidFill>
                            <a:schemeClr val="tx1"/>
                          </a:solidFill>
                          <a:uFillTx/>
                          <a:latin typeface="微软雅黑" panose="020b0503020204020204" charset="-122"/>
                          <a:ea typeface="微软雅黑"/>
                          <a:cs typeface="新宋体" panose="02010609030101010101" charset="-122"/>
                        </a:rPr>
                        <a:t>课文</a:t>
                      </a:r>
                      <a:endParaRPr lang="en-US" altLang="en-US" sz="2400" b="1">
                        <a:solidFill>
                          <a:schemeClr val="tx1"/>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r>
                        <a:rPr lang="en-US" sz="2400" b="1">
                          <a:solidFill>
                            <a:schemeClr val="tx1"/>
                          </a:solidFill>
                          <a:uFillTx/>
                          <a:latin typeface="微软雅黑" panose="020b0503020204020204" charset="-122"/>
                          <a:ea typeface="微软雅黑"/>
                          <a:cs typeface="新宋体" panose="02010609030101010101" charset="-122"/>
                        </a:rPr>
                        <a:t>时代背景</a:t>
                      </a:r>
                      <a:endParaRPr lang="en-US" altLang="en-US" sz="2400" b="1">
                        <a:solidFill>
                          <a:schemeClr val="tx1"/>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r>
                        <a:rPr lang="en-US" sz="2400" b="1">
                          <a:solidFill>
                            <a:schemeClr val="tx1"/>
                          </a:solidFill>
                          <a:uFillTx/>
                          <a:latin typeface="微软雅黑" panose="020b0503020204020204" charset="-122"/>
                          <a:ea typeface="微软雅黑"/>
                          <a:cs typeface="新宋体" panose="02010609030101010101" charset="-122"/>
                        </a:rPr>
                        <a:t>题材内容</a:t>
                      </a:r>
                      <a:endParaRPr lang="en-US" altLang="en-US" sz="2400" b="1">
                        <a:solidFill>
                          <a:schemeClr val="tx1"/>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r>
                        <a:rPr lang="en-US" sz="2400" b="1">
                          <a:solidFill>
                            <a:schemeClr val="tx1"/>
                          </a:solidFill>
                          <a:uFillTx/>
                          <a:latin typeface="微软雅黑" panose="020b0503020204020204" charset="-122"/>
                          <a:ea typeface="微软雅黑"/>
                          <a:cs typeface="新宋体" panose="02010609030101010101" charset="-122"/>
                        </a:rPr>
                        <a:t>社会问题</a:t>
                      </a:r>
                      <a:endParaRPr lang="en-US" altLang="en-US" sz="2400" b="1">
                        <a:solidFill>
                          <a:schemeClr val="tx1"/>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r>
                        <a:rPr lang="en-US" sz="2400" b="1">
                          <a:solidFill>
                            <a:schemeClr val="tx1"/>
                          </a:solidFill>
                          <a:uFillTx/>
                          <a:latin typeface="微软雅黑" panose="020b0503020204020204" charset="-122"/>
                          <a:ea typeface="微软雅黑"/>
                          <a:cs typeface="新宋体" panose="02010609030101010101" charset="-122"/>
                        </a:rPr>
                        <a:t>作者态度</a:t>
                      </a:r>
                      <a:endParaRPr lang="en-US" altLang="en-US" sz="2400" b="1">
                        <a:solidFill>
                          <a:schemeClr val="tx1"/>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r>
                        <a:rPr lang="en-US" sz="2400" b="1">
                          <a:solidFill>
                            <a:schemeClr val="tx1"/>
                          </a:solidFill>
                          <a:uFillTx/>
                          <a:latin typeface="微软雅黑" panose="020b0503020204020204" charset="-122"/>
                          <a:ea typeface="微软雅黑"/>
                          <a:cs typeface="新宋体" panose="02010609030101010101" charset="-122"/>
                        </a:rPr>
                        <a:t>革命主题和传统</a:t>
                      </a:r>
                      <a:endParaRPr lang="en-US" altLang="en-US" sz="2400" b="1">
                        <a:solidFill>
                          <a:schemeClr val="tx1"/>
                        </a:solidFill>
                        <a:uFillTx/>
                        <a:latin typeface="微软雅黑" panose="020b0503020204020204" charset="-122"/>
                        <a:ea typeface="微软雅黑"/>
                        <a:cs typeface="新宋体" panose="02010609030101010101" charset="-122"/>
                      </a:endParaRPr>
                    </a:p>
                  </a:txBody>
                  <a:tcPr marL="68580" marR="68580" marT="0" marB="0"/>
                </a:tc>
              </a:tr>
              <a:tr h="756920">
                <a:tc>
                  <a:txBody>
                    <a:bodyPr vert="horz" wrap="square"/>
                    <a:lstStyle/>
                    <a:p>
                      <a:pPr indent="0">
                        <a:buNone/>
                      </a:pPr>
                      <a:r>
                        <a:rPr lang="en-US" sz="2000" b="1">
                          <a:solidFill>
                            <a:schemeClr val="tx1"/>
                          </a:solidFill>
                          <a:uFillTx/>
                          <a:latin typeface="微软雅黑" panose="020b0503020204020204" charset="-122"/>
                          <a:ea typeface="微软雅黑"/>
                          <a:cs typeface="新宋体" panose="02010609030101010101" charset="-122"/>
                        </a:rPr>
                        <a:t>记念刘和珍君</a:t>
                      </a:r>
                      <a:endParaRPr lang="en-US" altLang="en-US" sz="2000" b="1">
                        <a:solidFill>
                          <a:schemeClr val="tx1"/>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r>
              <a:tr h="856615">
                <a:tc>
                  <a:txBody>
                    <a:bodyPr vert="horz" wrap="square"/>
                    <a:lstStyle/>
                    <a:p>
                      <a:pPr indent="0">
                        <a:buNone/>
                      </a:pPr>
                      <a:r>
                        <a:rPr lang="en-US" sz="2000" b="1">
                          <a:solidFill>
                            <a:schemeClr val="tx1"/>
                          </a:solidFill>
                          <a:uFillTx/>
                          <a:latin typeface="微软雅黑" panose="020b0503020204020204" charset="-122"/>
                          <a:ea typeface="微软雅黑"/>
                          <a:cs typeface="新宋体" panose="02010609030101010101" charset="-122"/>
                        </a:rPr>
                        <a:t>为了忘却的纪念</a:t>
                      </a:r>
                      <a:endParaRPr lang="en-US" altLang="en-US" sz="2000" b="1">
                        <a:solidFill>
                          <a:schemeClr val="tx1"/>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r>
              <a:tr h="768985">
                <a:tc>
                  <a:txBody>
                    <a:bodyPr vert="horz" wrap="square"/>
                    <a:lstStyle/>
                    <a:p>
                      <a:pPr indent="0">
                        <a:buNone/>
                      </a:pPr>
                      <a:r>
                        <a:rPr lang="en-US" sz="2000" b="1">
                          <a:solidFill>
                            <a:schemeClr val="tx1"/>
                          </a:solidFill>
                          <a:uFillTx/>
                          <a:latin typeface="微软雅黑" panose="020b0503020204020204" charset="-122"/>
                          <a:ea typeface="微软雅黑"/>
                          <a:cs typeface="新宋体" panose="02010609030101010101" charset="-122"/>
                        </a:rPr>
                        <a:t>包身工</a:t>
                      </a:r>
                      <a:endParaRPr lang="en-US" altLang="en-US" sz="2000" b="1">
                        <a:solidFill>
                          <a:schemeClr val="tx1"/>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r>
              <a:tr h="856615">
                <a:tc>
                  <a:txBody>
                    <a:bodyPr vert="horz" wrap="square"/>
                    <a:lstStyle/>
                    <a:p>
                      <a:pPr indent="0">
                        <a:buNone/>
                      </a:pPr>
                      <a:r>
                        <a:rPr lang="en-US" sz="2000" b="1">
                          <a:solidFill>
                            <a:schemeClr val="tx1"/>
                          </a:solidFill>
                          <a:uFillTx/>
                          <a:latin typeface="微软雅黑" panose="020b0503020204020204" charset="-122"/>
                          <a:ea typeface="微软雅黑"/>
                          <a:cs typeface="新宋体" panose="02010609030101010101" charset="-122"/>
                        </a:rPr>
                        <a:t>荷花淀</a:t>
                      </a:r>
                      <a:endParaRPr lang="en-US" altLang="en-US" sz="2000" b="1">
                        <a:solidFill>
                          <a:schemeClr val="tx1"/>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r>
              <a:tr h="903605">
                <a:tc>
                  <a:txBody>
                    <a:bodyPr vert="horz" wrap="square"/>
                    <a:lstStyle/>
                    <a:p>
                      <a:pPr indent="0">
                        <a:buNone/>
                      </a:pPr>
                      <a:r>
                        <a:rPr lang="en-US" sz="2000" b="1">
                          <a:solidFill>
                            <a:schemeClr val="tx1"/>
                          </a:solidFill>
                          <a:uFillTx/>
                          <a:latin typeface="微软雅黑" panose="020b0503020204020204" charset="-122"/>
                          <a:ea typeface="微软雅黑"/>
                          <a:cs typeface="新宋体" panose="02010609030101010101" charset="-122"/>
                        </a:rPr>
                        <a:t>小二黑结婚</a:t>
                      </a:r>
                      <a:endParaRPr lang="en-US" altLang="en-US" sz="2000" b="1">
                        <a:solidFill>
                          <a:schemeClr val="tx1"/>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r>
              <a:tr h="1130300">
                <a:tc>
                  <a:txBody>
                    <a:bodyPr vert="horz" wrap="square"/>
                    <a:lstStyle/>
                    <a:p>
                      <a:pPr indent="0">
                        <a:buNone/>
                      </a:pPr>
                      <a:r>
                        <a:rPr lang="en-US" sz="2000" b="1">
                          <a:solidFill>
                            <a:schemeClr val="tx1"/>
                          </a:solidFill>
                          <a:uFillTx/>
                          <a:latin typeface="微软雅黑" panose="020b0503020204020204" charset="-122"/>
                          <a:ea typeface="微软雅黑"/>
                          <a:cs typeface="新宋体" panose="02010609030101010101" charset="-122"/>
                        </a:rPr>
                        <a:t>党费</a:t>
                      </a:r>
                      <a:endParaRPr lang="en-US" altLang="en-US" sz="2000" b="1">
                        <a:solidFill>
                          <a:schemeClr val="tx1"/>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r>
            </a:tbl>
          </a:graphicData>
        </a:graphic>
      </p:graphicFrame>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4" name="表格 3"/>
          <p:cNvGraphicFramePr>
            <a:graphicFrameLocks noGrp="1"/>
          </p:cNvGraphicFramePr>
          <p:nvPr>
            <p:custDataLst>
              <p:tags r:id="rId2"/>
            </p:custDataLst>
          </p:nvPr>
        </p:nvGraphicFramePr>
        <p:xfrm>
          <a:off x="230505" y="352425"/>
          <a:ext cx="11715750" cy="6086475"/>
        </p:xfrm>
        <a:graphic>
          <a:graphicData uri="http://schemas.openxmlformats.org/drawingml/2006/table">
            <a:tbl>
              <a:tblPr firstRow="1" bandRow="1">
                <a:tableStyleId>{5C22544A-7EE6-4342-B048-85BDC9FD1C3A}</a:tableStyleId>
              </a:tblPr>
              <a:tblGrid>
                <a:gridCol w="1952625"/>
                <a:gridCol w="2814955"/>
                <a:gridCol w="1771650"/>
                <a:gridCol w="1779270"/>
                <a:gridCol w="1664970"/>
                <a:gridCol w="1732280"/>
              </a:tblGrid>
              <a:tr h="744855">
                <a:tc>
                  <a:txBody>
                    <a:bodyPr vert="horz" wrap="square"/>
                    <a:lstStyle/>
                    <a:p>
                      <a:pPr indent="0">
                        <a:buNone/>
                      </a:pPr>
                      <a:r>
                        <a:rPr lang="en-US" sz="2400" b="1">
                          <a:solidFill>
                            <a:schemeClr val="tx1"/>
                          </a:solidFill>
                          <a:uFillTx/>
                          <a:latin typeface="微软雅黑" panose="020b0503020204020204" charset="-122"/>
                          <a:ea typeface="微软雅黑"/>
                          <a:cs typeface="新宋体" panose="02010609030101010101" charset="-122"/>
                        </a:rPr>
                        <a:t>课文</a:t>
                      </a:r>
                      <a:endParaRPr lang="en-US" altLang="en-US" sz="2400" b="1">
                        <a:solidFill>
                          <a:schemeClr val="tx1"/>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r>
                        <a:rPr lang="en-US" sz="2400" b="1">
                          <a:solidFill>
                            <a:schemeClr val="tx1"/>
                          </a:solidFill>
                          <a:uFillTx/>
                          <a:latin typeface="微软雅黑" panose="020b0503020204020204" charset="-122"/>
                          <a:ea typeface="微软雅黑"/>
                          <a:cs typeface="新宋体" panose="02010609030101010101" charset="-122"/>
                        </a:rPr>
                        <a:t>时代背景</a:t>
                      </a:r>
                      <a:endParaRPr lang="en-US" altLang="en-US" sz="2400" b="1">
                        <a:solidFill>
                          <a:schemeClr val="tx1"/>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r>
                        <a:rPr lang="en-US" sz="2400" b="1">
                          <a:solidFill>
                            <a:schemeClr val="tx1"/>
                          </a:solidFill>
                          <a:uFillTx/>
                          <a:latin typeface="微软雅黑" panose="020b0503020204020204" charset="-122"/>
                          <a:ea typeface="微软雅黑"/>
                          <a:cs typeface="新宋体" panose="02010609030101010101" charset="-122"/>
                        </a:rPr>
                        <a:t>题材内容</a:t>
                      </a:r>
                      <a:endParaRPr lang="en-US" altLang="en-US" sz="2400" b="1">
                        <a:solidFill>
                          <a:schemeClr val="tx1"/>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r>
                        <a:rPr lang="en-US" sz="2400" b="1">
                          <a:solidFill>
                            <a:schemeClr val="tx1"/>
                          </a:solidFill>
                          <a:uFillTx/>
                          <a:latin typeface="微软雅黑" panose="020b0503020204020204" charset="-122"/>
                          <a:ea typeface="微软雅黑"/>
                          <a:cs typeface="新宋体" panose="02010609030101010101" charset="-122"/>
                        </a:rPr>
                        <a:t>社会问题</a:t>
                      </a:r>
                      <a:endParaRPr lang="en-US" altLang="en-US" sz="2400" b="1">
                        <a:solidFill>
                          <a:schemeClr val="tx1"/>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r>
                        <a:rPr lang="en-US" sz="2400" b="1">
                          <a:solidFill>
                            <a:schemeClr val="tx1"/>
                          </a:solidFill>
                          <a:uFillTx/>
                          <a:latin typeface="微软雅黑" panose="020b0503020204020204" charset="-122"/>
                          <a:ea typeface="微软雅黑"/>
                          <a:cs typeface="新宋体" panose="02010609030101010101" charset="-122"/>
                        </a:rPr>
                        <a:t>作者态度</a:t>
                      </a:r>
                      <a:endParaRPr lang="en-US" altLang="en-US" sz="2400" b="1">
                        <a:solidFill>
                          <a:schemeClr val="tx1"/>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r>
                        <a:rPr lang="en-US" sz="2400" b="1">
                          <a:solidFill>
                            <a:schemeClr val="tx1"/>
                          </a:solidFill>
                          <a:uFillTx/>
                          <a:latin typeface="微软雅黑" panose="020b0503020204020204" charset="-122"/>
                          <a:ea typeface="微软雅黑"/>
                          <a:cs typeface="新宋体" panose="02010609030101010101" charset="-122"/>
                        </a:rPr>
                        <a:t>革命主题和传统</a:t>
                      </a:r>
                      <a:endParaRPr lang="en-US" altLang="en-US" sz="2400" b="1">
                        <a:solidFill>
                          <a:schemeClr val="tx1"/>
                        </a:solidFill>
                        <a:uFillTx/>
                        <a:latin typeface="微软雅黑" panose="020b0503020204020204" charset="-122"/>
                        <a:ea typeface="微软雅黑"/>
                        <a:cs typeface="新宋体" panose="02010609030101010101" charset="-122"/>
                      </a:endParaRPr>
                    </a:p>
                  </a:txBody>
                  <a:tcPr marL="68580" marR="68580" marT="0" marB="0"/>
                </a:tc>
              </a:tr>
              <a:tr h="2817495">
                <a:tc>
                  <a:txBody>
                    <a:bodyPr vert="horz" wrap="square"/>
                    <a:lstStyle/>
                    <a:p>
                      <a:pPr indent="0">
                        <a:buNone/>
                      </a:pPr>
                      <a:endParaRPr lang="en-US" sz="2000" b="1">
                        <a:solidFill>
                          <a:schemeClr val="tx1"/>
                        </a:solidFill>
                        <a:uFillTx/>
                        <a:latin typeface="微软雅黑" panose="020b0503020204020204" charset="-122"/>
                        <a:ea typeface="微软雅黑"/>
                        <a:cs typeface="新宋体" panose="02010609030101010101" charset="-122"/>
                      </a:endParaRPr>
                    </a:p>
                    <a:p>
                      <a:pPr indent="0">
                        <a:buNone/>
                      </a:pPr>
                      <a:endParaRPr lang="en-US" sz="2000" b="1">
                        <a:solidFill>
                          <a:schemeClr val="tx1"/>
                        </a:solidFill>
                        <a:uFillTx/>
                        <a:latin typeface="微软雅黑" panose="020b0503020204020204" charset="-122"/>
                        <a:ea typeface="微软雅黑"/>
                        <a:cs typeface="新宋体" panose="02010609030101010101" charset="-122"/>
                      </a:endParaRPr>
                    </a:p>
                    <a:p>
                      <a:pPr indent="0">
                        <a:buNone/>
                      </a:pPr>
                      <a:r>
                        <a:rPr lang="en-US" sz="2000" b="1">
                          <a:solidFill>
                            <a:schemeClr val="tx1"/>
                          </a:solidFill>
                          <a:uFillTx/>
                          <a:latin typeface="微软雅黑" panose="020b0503020204020204" charset="-122"/>
                          <a:ea typeface="微软雅黑"/>
                          <a:cs typeface="新宋体" panose="02010609030101010101" charset="-122"/>
                        </a:rPr>
                        <a:t>记念刘和珍君</a:t>
                      </a:r>
                      <a:endParaRPr lang="en-US" altLang="en-US" sz="2000" b="1">
                        <a:solidFill>
                          <a:schemeClr val="tx1"/>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latin typeface="微软雅黑" panose="020b0503020204020204" charset="-122"/>
                        <a:ea typeface="微软雅黑"/>
                        <a:cs typeface="新宋体" panose="02010609030101010101" charset="-122"/>
                      </a:endParaRPr>
                    </a:p>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r>
              <a:tr h="2524125">
                <a:tc>
                  <a:txBody>
                    <a:bodyPr vert="horz" wrap="square"/>
                    <a:lstStyle/>
                    <a:p>
                      <a:pPr indent="0">
                        <a:buNone/>
                      </a:pPr>
                      <a:endParaRPr lang="en-US" sz="2000" b="1">
                        <a:solidFill>
                          <a:schemeClr val="tx1"/>
                        </a:solidFill>
                        <a:uFillTx/>
                        <a:latin typeface="微软雅黑" panose="020b0503020204020204" charset="-122"/>
                        <a:ea typeface="微软雅黑"/>
                        <a:cs typeface="新宋体" panose="02010609030101010101" charset="-122"/>
                      </a:endParaRPr>
                    </a:p>
                    <a:p>
                      <a:pPr indent="0">
                        <a:buNone/>
                      </a:pPr>
                      <a:endParaRPr lang="en-US" sz="2000" b="1">
                        <a:solidFill>
                          <a:schemeClr val="tx1"/>
                        </a:solidFill>
                        <a:uFillTx/>
                        <a:latin typeface="微软雅黑" panose="020b0503020204020204" charset="-122"/>
                        <a:ea typeface="微软雅黑"/>
                        <a:cs typeface="新宋体" panose="02010609030101010101" charset="-122"/>
                      </a:endParaRPr>
                    </a:p>
                    <a:p>
                      <a:pPr indent="0">
                        <a:buNone/>
                      </a:pPr>
                      <a:r>
                        <a:rPr lang="en-US" sz="2000" b="1">
                          <a:solidFill>
                            <a:schemeClr val="tx1"/>
                          </a:solidFill>
                          <a:uFillTx/>
                          <a:latin typeface="微软雅黑" panose="020b0503020204020204" charset="-122"/>
                          <a:ea typeface="微软雅黑"/>
                          <a:cs typeface="新宋体" panose="02010609030101010101" charset="-122"/>
                        </a:rPr>
                        <a:t>为了忘却的纪念</a:t>
                      </a:r>
                      <a:endParaRPr lang="en-US" altLang="en-US" sz="2000" b="1">
                        <a:solidFill>
                          <a:schemeClr val="tx1"/>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r>
            </a:tbl>
          </a:graphicData>
        </a:graphic>
      </p:graphicFrame>
      <p:sp>
        <p:nvSpPr>
          <p:cNvPr id="3" name="文本框 2"/>
          <p:cNvSpPr txBox="1"/>
          <p:nvPr/>
        </p:nvSpPr>
        <p:spPr>
          <a:xfrm>
            <a:off x="2296795" y="1183005"/>
            <a:ext cx="2580640" cy="2676525"/>
          </a:xfrm>
          <a:prstGeom prst="rect">
            <a:avLst/>
          </a:prstGeom>
          <a:noFill/>
        </p:spPr>
        <p:txBody>
          <a:bodyPr wrap="square" rtlCol="0">
            <a:spAutoFit/>
          </a:bodyPr>
          <a:lstStyle/>
          <a:p>
            <a:pPr indent="0">
              <a:buNone/>
            </a:pPr>
            <a:r>
              <a:rPr lang="en-US" sz="2400">
                <a:solidFill>
                  <a:srgbClr val="FF0000"/>
                </a:solidFill>
                <a:latin typeface="新宋体" panose="02010609030101010101" charset="-122"/>
                <a:ea typeface="新宋体" panose="02010609030101010101" charset="-122"/>
                <a:cs typeface="新宋体" panose="02010609030101010101" charset="-122"/>
                <a:sym typeface="+mn-ea"/>
              </a:rPr>
              <a:t>段祺瑞政府竟打死打伤200余情愿群众，造成屠杀爱国人民的“三一八”惨案，并污蔑爱国青年</a:t>
            </a:r>
            <a:endParaRPr lang="en-US" sz="2400" b="0">
              <a:solidFill>
                <a:srgbClr val="FF0000"/>
              </a:solidFill>
              <a:latin typeface="新宋体" panose="02010609030101010101" charset="-122"/>
              <a:ea typeface="新宋体" panose="02010609030101010101" charset="-122"/>
              <a:cs typeface="新宋体" panose="02010609030101010101" charset="-122"/>
            </a:endParaRPr>
          </a:p>
          <a:p>
            <a:pPr indent="0">
              <a:buNone/>
            </a:pPr>
            <a:r>
              <a:rPr lang="en-US" sz="2400">
                <a:solidFill>
                  <a:srgbClr val="FF0000"/>
                </a:solidFill>
                <a:latin typeface="新宋体" panose="02010609030101010101" charset="-122"/>
                <a:ea typeface="新宋体" panose="02010609030101010101" charset="-122"/>
                <a:cs typeface="新宋体" panose="02010609030101010101" charset="-122"/>
                <a:sym typeface="+mn-ea"/>
              </a:rPr>
              <a:t>又制造各种流言。</a:t>
            </a:r>
            <a:endParaRPr lang="en-US" altLang="en-US" sz="2400">
              <a:solidFill>
                <a:srgbClr val="FF0000"/>
              </a:solidFill>
              <a:latin typeface="新宋体" panose="02010609030101010101" charset="-122"/>
              <a:ea typeface="新宋体" panose="02010609030101010101" charset="-122"/>
              <a:cs typeface="新宋体" panose="02010609030101010101" charset="-122"/>
              <a:sym typeface="+mn-ea"/>
            </a:endParaRPr>
          </a:p>
        </p:txBody>
      </p:sp>
      <p:sp>
        <p:nvSpPr>
          <p:cNvPr id="5" name="文本框 4"/>
          <p:cNvSpPr txBox="1"/>
          <p:nvPr/>
        </p:nvSpPr>
        <p:spPr>
          <a:xfrm>
            <a:off x="2152015" y="4006850"/>
            <a:ext cx="2795905" cy="2306955"/>
          </a:xfrm>
          <a:prstGeom prst="rect">
            <a:avLst/>
          </a:prstGeom>
          <a:noFill/>
        </p:spPr>
        <p:txBody>
          <a:bodyPr wrap="square" rtlCol="0">
            <a:spAutoFit/>
          </a:bodyPr>
          <a:lstStyle/>
          <a:p>
            <a:pPr indent="0">
              <a:buNone/>
            </a:pPr>
            <a:r>
              <a:rPr lang="en-US" sz="2400">
                <a:solidFill>
                  <a:srgbClr val="FF0000"/>
                </a:solidFill>
                <a:latin typeface="新宋体" panose="02010609030101010101" charset="-122"/>
                <a:ea typeface="新宋体" panose="02010609030101010101" charset="-122"/>
                <a:cs typeface="新宋体" panose="02010609030101010101" charset="-122"/>
                <a:sym typeface="+mn-ea"/>
              </a:rPr>
              <a:t>纪念国民党反动派的反革命围剿秘密枪杀柔石、白莽、冯铿、李伟森、胡也频五位烈士遇难两周年而作</a:t>
            </a:r>
            <a:endParaRPr lang="en-US" altLang="en-US" sz="2400">
              <a:solidFill>
                <a:srgbClr val="FF0000"/>
              </a:solidFill>
              <a:latin typeface="新宋体" panose="02010609030101010101" charset="-122"/>
              <a:ea typeface="新宋体" panose="02010609030101010101" charset="-122"/>
              <a:cs typeface="新宋体" panose="02010609030101010101" charset="-122"/>
              <a:sym typeface="+mn-ea"/>
            </a:endParaRPr>
          </a:p>
        </p:txBody>
      </p:sp>
      <p:sp>
        <p:nvSpPr>
          <p:cNvPr id="6" name="文本框 5"/>
          <p:cNvSpPr txBox="1"/>
          <p:nvPr/>
        </p:nvSpPr>
        <p:spPr>
          <a:xfrm>
            <a:off x="5114925" y="1183005"/>
            <a:ext cx="1743075" cy="1198880"/>
          </a:xfrm>
          <a:prstGeom prst="rect">
            <a:avLst/>
          </a:prstGeom>
          <a:noFill/>
        </p:spPr>
        <p:txBody>
          <a:bodyPr wrap="square" rtlCol="0">
            <a:spAutoFit/>
          </a:bodyPr>
          <a:lstStyle/>
          <a:p>
            <a:pPr indent="0">
              <a:buNone/>
            </a:pPr>
            <a:r>
              <a:rPr lang="en-US" sz="2400">
                <a:solidFill>
                  <a:srgbClr val="FF0000"/>
                </a:solidFill>
                <a:latin typeface="新宋体" panose="02010609030101010101" charset="-122"/>
                <a:ea typeface="新宋体" panose="02010609030101010101" charset="-122"/>
                <a:cs typeface="新宋体" panose="02010609030101010101" charset="-122"/>
                <a:sym typeface="+mn-ea"/>
              </a:rPr>
              <a:t>选择与刘和珍有关的任何事</a:t>
            </a:r>
            <a:endParaRPr lang="en-US" altLang="en-US" sz="2400">
              <a:solidFill>
                <a:srgbClr val="FF0000"/>
              </a:solidFill>
              <a:latin typeface="新宋体" panose="02010609030101010101" charset="-122"/>
              <a:ea typeface="新宋体" panose="02010609030101010101" charset="-122"/>
              <a:cs typeface="新宋体" panose="02010609030101010101" charset="-122"/>
              <a:sym typeface="+mn-ea"/>
            </a:endParaRPr>
          </a:p>
        </p:txBody>
      </p:sp>
      <p:sp>
        <p:nvSpPr>
          <p:cNvPr id="7" name="文本框 6"/>
          <p:cNvSpPr txBox="1"/>
          <p:nvPr/>
        </p:nvSpPr>
        <p:spPr>
          <a:xfrm>
            <a:off x="4958080" y="4006850"/>
            <a:ext cx="1910080" cy="1198880"/>
          </a:xfrm>
          <a:prstGeom prst="rect">
            <a:avLst/>
          </a:prstGeom>
          <a:noFill/>
        </p:spPr>
        <p:txBody>
          <a:bodyPr wrap="square" rtlCol="0">
            <a:spAutoFit/>
          </a:bodyPr>
          <a:lstStyle/>
          <a:p>
            <a:pPr indent="0">
              <a:buNone/>
            </a:pPr>
            <a:r>
              <a:rPr lang="en-US" sz="2400">
                <a:solidFill>
                  <a:srgbClr val="FF0000"/>
                </a:solidFill>
                <a:latin typeface="新宋体" panose="02010609030101010101" charset="-122"/>
                <a:ea typeface="新宋体" panose="02010609030101010101" charset="-122"/>
                <a:cs typeface="新宋体" panose="02010609030101010101" charset="-122"/>
                <a:sym typeface="+mn-ea"/>
              </a:rPr>
              <a:t>选择与五烈士有关的人和事</a:t>
            </a:r>
            <a:endParaRPr lang="en-US" altLang="en-US" sz="2400">
              <a:solidFill>
                <a:srgbClr val="FF0000"/>
              </a:solidFill>
              <a:latin typeface="新宋体" panose="02010609030101010101" charset="-122"/>
              <a:ea typeface="新宋体" panose="02010609030101010101" charset="-122"/>
              <a:cs typeface="新宋体" panose="02010609030101010101" charset="-122"/>
              <a:sym typeface="+mn-ea"/>
            </a:endParaRPr>
          </a:p>
        </p:txBody>
      </p:sp>
      <p:sp>
        <p:nvSpPr>
          <p:cNvPr id="9" name="文本框 8"/>
          <p:cNvSpPr txBox="1"/>
          <p:nvPr/>
        </p:nvSpPr>
        <p:spPr>
          <a:xfrm>
            <a:off x="6868160" y="1183005"/>
            <a:ext cx="1678305" cy="1938020"/>
          </a:xfrm>
          <a:prstGeom prst="rect">
            <a:avLst/>
          </a:prstGeom>
          <a:noFill/>
        </p:spPr>
        <p:txBody>
          <a:bodyPr wrap="square" rtlCol="0">
            <a:spAutoFit/>
          </a:bodyPr>
          <a:lstStyle/>
          <a:p>
            <a:pPr indent="0">
              <a:buNone/>
            </a:pPr>
            <a:r>
              <a:rPr lang="en-US" sz="2400">
                <a:solidFill>
                  <a:srgbClr val="FF0000"/>
                </a:solidFill>
                <a:latin typeface="新宋体" panose="02010609030101010101" charset="-122"/>
                <a:ea typeface="新宋体" panose="02010609030101010101" charset="-122"/>
                <a:cs typeface="新宋体" panose="02010609030101010101" charset="-122"/>
                <a:sym typeface="+mn-ea"/>
              </a:rPr>
              <a:t>段祺瑞政府投降卖国，肆意残害爱国学生</a:t>
            </a:r>
            <a:endParaRPr lang="en-US" altLang="en-US" sz="2400">
              <a:solidFill>
                <a:srgbClr val="FF0000"/>
              </a:solidFill>
              <a:latin typeface="新宋体" panose="02010609030101010101" charset="-122"/>
              <a:ea typeface="新宋体" panose="02010609030101010101" charset="-122"/>
              <a:cs typeface="新宋体" panose="02010609030101010101" charset="-122"/>
              <a:sym typeface="+mn-ea"/>
            </a:endParaRPr>
          </a:p>
        </p:txBody>
      </p:sp>
      <p:sp>
        <p:nvSpPr>
          <p:cNvPr id="10" name="文本框 9"/>
          <p:cNvSpPr txBox="1"/>
          <p:nvPr/>
        </p:nvSpPr>
        <p:spPr>
          <a:xfrm>
            <a:off x="6847840" y="4006850"/>
            <a:ext cx="1688465" cy="1198880"/>
          </a:xfrm>
          <a:prstGeom prst="rect">
            <a:avLst/>
          </a:prstGeom>
          <a:noFill/>
        </p:spPr>
        <p:txBody>
          <a:bodyPr wrap="square" rtlCol="0">
            <a:spAutoFit/>
          </a:bodyPr>
          <a:lstStyle/>
          <a:p>
            <a:pPr indent="0">
              <a:buNone/>
            </a:pPr>
            <a:r>
              <a:rPr lang="en-US" sz="2400">
                <a:solidFill>
                  <a:srgbClr val="FF0000"/>
                </a:solidFill>
                <a:latin typeface="新宋体" panose="02010609030101010101" charset="-122"/>
                <a:ea typeface="新宋体" panose="02010609030101010101" charset="-122"/>
                <a:cs typeface="新宋体" panose="02010609030101010101" charset="-122"/>
                <a:sym typeface="+mn-ea"/>
              </a:rPr>
              <a:t>国民党反动派的白色恐怖</a:t>
            </a:r>
            <a:endParaRPr lang="en-US" altLang="en-US" sz="2400">
              <a:solidFill>
                <a:srgbClr val="FF0000"/>
              </a:solidFill>
              <a:latin typeface="新宋体" panose="02010609030101010101" charset="-122"/>
              <a:ea typeface="新宋体" panose="02010609030101010101" charset="-122"/>
              <a:cs typeface="新宋体" panose="02010609030101010101" charset="-122"/>
              <a:sym typeface="+mn-ea"/>
            </a:endParaRPr>
          </a:p>
        </p:txBody>
      </p:sp>
      <p:sp>
        <p:nvSpPr>
          <p:cNvPr id="11" name="文本框 10"/>
          <p:cNvSpPr txBox="1"/>
          <p:nvPr/>
        </p:nvSpPr>
        <p:spPr>
          <a:xfrm>
            <a:off x="8536305" y="1183005"/>
            <a:ext cx="1738630" cy="1198880"/>
          </a:xfrm>
          <a:prstGeom prst="rect">
            <a:avLst/>
          </a:prstGeom>
          <a:noFill/>
        </p:spPr>
        <p:txBody>
          <a:bodyPr wrap="square" rtlCol="0">
            <a:spAutoFit/>
          </a:bodyPr>
          <a:lstStyle/>
          <a:p>
            <a:pPr indent="0">
              <a:buNone/>
            </a:pPr>
            <a:r>
              <a:rPr lang="en-US" sz="2400">
                <a:solidFill>
                  <a:srgbClr val="FF0000"/>
                </a:solidFill>
                <a:latin typeface="新宋体" panose="02010609030101010101" charset="-122"/>
                <a:ea typeface="新宋体" panose="02010609030101010101" charset="-122"/>
                <a:cs typeface="新宋体" panose="02010609030101010101" charset="-122"/>
                <a:sym typeface="+mn-ea"/>
              </a:rPr>
              <a:t>哀悼革命烈士，痛恨反动势力</a:t>
            </a:r>
            <a:endParaRPr lang="en-US" altLang="en-US" sz="2400">
              <a:solidFill>
                <a:srgbClr val="FF0000"/>
              </a:solidFill>
              <a:latin typeface="新宋体" panose="02010609030101010101" charset="-122"/>
              <a:ea typeface="新宋体" panose="02010609030101010101" charset="-122"/>
              <a:cs typeface="新宋体" panose="02010609030101010101" charset="-122"/>
              <a:sym typeface="+mn-ea"/>
            </a:endParaRPr>
          </a:p>
        </p:txBody>
      </p:sp>
      <p:sp>
        <p:nvSpPr>
          <p:cNvPr id="12" name="文本框 11"/>
          <p:cNvSpPr txBox="1"/>
          <p:nvPr/>
        </p:nvSpPr>
        <p:spPr>
          <a:xfrm>
            <a:off x="8536305" y="4006850"/>
            <a:ext cx="1877060" cy="1198880"/>
          </a:xfrm>
          <a:prstGeom prst="rect">
            <a:avLst/>
          </a:prstGeom>
          <a:noFill/>
        </p:spPr>
        <p:txBody>
          <a:bodyPr wrap="square" rtlCol="0">
            <a:spAutoFit/>
          </a:bodyPr>
          <a:lstStyle/>
          <a:p>
            <a:pPr indent="0">
              <a:buNone/>
            </a:pPr>
            <a:r>
              <a:rPr lang="en-US" sz="2400">
                <a:solidFill>
                  <a:srgbClr val="FF0000"/>
                </a:solidFill>
                <a:latin typeface="新宋体" panose="02010609030101010101" charset="-122"/>
                <a:ea typeface="新宋体" panose="02010609030101010101" charset="-122"/>
                <a:cs typeface="新宋体" panose="02010609030101010101" charset="-122"/>
                <a:sym typeface="+mn-ea"/>
              </a:rPr>
              <a:t>哀悼革命烈士，痛恨反动势力</a:t>
            </a:r>
            <a:endParaRPr lang="en-US" altLang="en-US" sz="2400">
              <a:solidFill>
                <a:srgbClr val="FF0000"/>
              </a:solidFill>
              <a:latin typeface="新宋体" panose="02010609030101010101" charset="-122"/>
              <a:ea typeface="新宋体" panose="02010609030101010101" charset="-122"/>
              <a:cs typeface="新宋体" panose="02010609030101010101" charset="-122"/>
              <a:sym typeface="+mn-ea"/>
            </a:endParaRPr>
          </a:p>
        </p:txBody>
      </p:sp>
      <p:sp>
        <p:nvSpPr>
          <p:cNvPr id="13" name="文本框 12"/>
          <p:cNvSpPr txBox="1"/>
          <p:nvPr/>
        </p:nvSpPr>
        <p:spPr>
          <a:xfrm>
            <a:off x="10208895" y="1254760"/>
            <a:ext cx="1737360" cy="829945"/>
          </a:xfrm>
          <a:prstGeom prst="rect">
            <a:avLst/>
          </a:prstGeom>
          <a:noFill/>
        </p:spPr>
        <p:txBody>
          <a:bodyPr wrap="square" rtlCol="0">
            <a:spAutoFit/>
          </a:bodyPr>
          <a:lstStyle/>
          <a:p>
            <a:r>
              <a:rPr lang="en-US" sz="2400">
                <a:solidFill>
                  <a:srgbClr val="FF0000"/>
                </a:solidFill>
                <a:latin typeface="新宋体" panose="02010609030101010101" charset="-122"/>
                <a:ea typeface="新宋体" panose="02010609030101010101" charset="-122"/>
                <a:cs typeface="新宋体" panose="02010609030101010101" charset="-122"/>
                <a:sym typeface="+mn-ea"/>
              </a:rPr>
              <a:t>爱国青年奋起反抗</a:t>
            </a:r>
            <a:endParaRPr lang="en-US" altLang="en-US" sz="2400">
              <a:solidFill>
                <a:srgbClr val="FF0000"/>
              </a:solidFill>
              <a:latin typeface="新宋体" panose="02010609030101010101" charset="-122"/>
              <a:ea typeface="新宋体" panose="02010609030101010101" charset="-122"/>
              <a:cs typeface="新宋体" panose="02010609030101010101" charset="-122"/>
              <a:sym typeface="+mn-ea"/>
            </a:endParaRPr>
          </a:p>
        </p:txBody>
      </p:sp>
      <p:sp>
        <p:nvSpPr>
          <p:cNvPr id="14" name="文本框 13"/>
          <p:cNvSpPr txBox="1"/>
          <p:nvPr/>
        </p:nvSpPr>
        <p:spPr>
          <a:xfrm>
            <a:off x="10137775" y="4006850"/>
            <a:ext cx="1879600" cy="829945"/>
          </a:xfrm>
          <a:prstGeom prst="rect">
            <a:avLst/>
          </a:prstGeom>
          <a:noFill/>
        </p:spPr>
        <p:txBody>
          <a:bodyPr wrap="square" rtlCol="0">
            <a:spAutoFit/>
          </a:bodyPr>
          <a:lstStyle/>
          <a:p>
            <a:pPr indent="0">
              <a:buNone/>
            </a:pPr>
            <a:r>
              <a:rPr lang="en-US" sz="2400">
                <a:solidFill>
                  <a:srgbClr val="FF0000"/>
                </a:solidFill>
                <a:latin typeface="新宋体" panose="02010609030101010101" charset="-122"/>
                <a:ea typeface="新宋体" panose="02010609030101010101" charset="-122"/>
                <a:cs typeface="新宋体" panose="02010609030101010101" charset="-122"/>
                <a:sym typeface="+mn-ea"/>
              </a:rPr>
              <a:t>爱国知识分子不怕牺牲</a:t>
            </a:r>
            <a:endParaRPr lang="en-US" altLang="en-US" sz="2400">
              <a:solidFill>
                <a:srgbClr val="FF0000"/>
              </a:solidFill>
              <a:latin typeface="新宋体" panose="02010609030101010101" charset="-122"/>
              <a:ea typeface="新宋体" panose="02010609030101010101" charset="-122"/>
              <a:cs typeface="新宋体" panose="02010609030101010101" charset="-122"/>
              <a:sym typeface="+mn-ea"/>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ppt_x"/>
                                          </p:val>
                                        </p:tav>
                                        <p:tav tm="100000">
                                          <p:val>
                                            <p:strVal val="#ppt_x"/>
                                          </p:val>
                                        </p:tav>
                                      </p:tavLst>
                                    </p:anim>
                                    <p:anim calcmode="lin" valueType="num">
                                      <p:cBhvr additive="base">
                                        <p:cTn id="3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ppt_x"/>
                                          </p:val>
                                        </p:tav>
                                        <p:tav tm="100000">
                                          <p:val>
                                            <p:strVal val="#ppt_x"/>
                                          </p:val>
                                        </p:tav>
                                      </p:tavLst>
                                    </p:anim>
                                    <p:anim calcmode="lin" valueType="num">
                                      <p:cBhvr additive="base">
                                        <p:cTn id="3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additive="base">
                                        <p:cTn id="42" dur="500" fill="hold"/>
                                        <p:tgtEl>
                                          <p:spTgt spid="5"/>
                                        </p:tgtEl>
                                        <p:attrNameLst>
                                          <p:attrName>ppt_x</p:attrName>
                                        </p:attrNameLst>
                                      </p:cBhvr>
                                      <p:tavLst>
                                        <p:tav tm="0">
                                          <p:val>
                                            <p:strVal val="#ppt_x"/>
                                          </p:val>
                                        </p:tav>
                                        <p:tav tm="100000">
                                          <p:val>
                                            <p:strVal val="#ppt_x"/>
                                          </p:val>
                                        </p:tav>
                                      </p:tavLst>
                                    </p:anim>
                                    <p:anim calcmode="lin" valueType="num">
                                      <p:cBhvr additive="base">
                                        <p:cTn id="4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afterGroup">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additive="base">
                                        <p:cTn id="48" dur="500" fill="hold"/>
                                        <p:tgtEl>
                                          <p:spTgt spid="7"/>
                                        </p:tgtEl>
                                        <p:attrNameLst>
                                          <p:attrName>ppt_x</p:attrName>
                                        </p:attrNameLst>
                                      </p:cBhvr>
                                      <p:tavLst>
                                        <p:tav tm="0">
                                          <p:val>
                                            <p:strVal val="#ppt_x"/>
                                          </p:val>
                                        </p:tav>
                                        <p:tav tm="100000">
                                          <p:val>
                                            <p:strVal val="#ppt_x"/>
                                          </p:val>
                                        </p:tav>
                                      </p:tavLst>
                                    </p:anim>
                                    <p:anim calcmode="lin" valueType="num">
                                      <p:cBhvr additive="base">
                                        <p:cTn id="4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50" fill="hold" nodeType="clickPar">
                      <p:stCondLst>
                        <p:cond delay="indefinite"/>
                      </p:stCondLst>
                      <p:childTnLst>
                        <p:par>
                          <p:cTn id="51" fill="hold" nodeType="afterGroup">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additive="base">
                                        <p:cTn id="54" dur="500" fill="hold"/>
                                        <p:tgtEl>
                                          <p:spTgt spid="10"/>
                                        </p:tgtEl>
                                        <p:attrNameLst>
                                          <p:attrName>ppt_x</p:attrName>
                                        </p:attrNameLst>
                                      </p:cBhvr>
                                      <p:tavLst>
                                        <p:tav tm="0">
                                          <p:val>
                                            <p:strVal val="#ppt_x"/>
                                          </p:val>
                                        </p:tav>
                                        <p:tav tm="100000">
                                          <p:val>
                                            <p:strVal val="#ppt_x"/>
                                          </p:val>
                                        </p:tav>
                                      </p:tavLst>
                                    </p:anim>
                                    <p:anim calcmode="lin" valueType="num">
                                      <p:cBhvr additive="base">
                                        <p:cTn id="5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6" fill="hold" nodeType="clickPar">
                      <p:stCondLst>
                        <p:cond delay="indefinite"/>
                      </p:stCondLst>
                      <p:childTnLst>
                        <p:par>
                          <p:cTn id="57" fill="hold" nodeType="afterGroup">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12"/>
                                        </p:tgtEl>
                                        <p:attrNameLst>
                                          <p:attrName>style.visibility</p:attrName>
                                        </p:attrNameLst>
                                      </p:cBhvr>
                                      <p:to>
                                        <p:strVal val="visible"/>
                                      </p:to>
                                    </p:set>
                                    <p:anim calcmode="lin" valueType="num">
                                      <p:cBhvr additive="base">
                                        <p:cTn id="60" dur="500" fill="hold"/>
                                        <p:tgtEl>
                                          <p:spTgt spid="12"/>
                                        </p:tgtEl>
                                        <p:attrNameLst>
                                          <p:attrName>ppt_x</p:attrName>
                                        </p:attrNameLst>
                                      </p:cBhvr>
                                      <p:tavLst>
                                        <p:tav tm="0">
                                          <p:val>
                                            <p:strVal val="#ppt_x"/>
                                          </p:val>
                                        </p:tav>
                                        <p:tav tm="100000">
                                          <p:val>
                                            <p:strVal val="#ppt_x"/>
                                          </p:val>
                                        </p:tav>
                                      </p:tavLst>
                                    </p:anim>
                                    <p:anim calcmode="lin" valueType="num">
                                      <p:cBhvr additive="base">
                                        <p:cTn id="61"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2" fill="hold" nodeType="clickPar">
                      <p:stCondLst>
                        <p:cond delay="indefinite"/>
                      </p:stCondLst>
                      <p:childTnLst>
                        <p:par>
                          <p:cTn id="63" fill="hold" nodeType="afterGroup">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14"/>
                                        </p:tgtEl>
                                        <p:attrNameLst>
                                          <p:attrName>style.visibility</p:attrName>
                                        </p:attrNameLst>
                                      </p:cBhvr>
                                      <p:to>
                                        <p:strVal val="visible"/>
                                      </p:to>
                                    </p:set>
                                    <p:anim calcmode="lin" valueType="num">
                                      <p:cBhvr additive="base">
                                        <p:cTn id="66" dur="500" fill="hold"/>
                                        <p:tgtEl>
                                          <p:spTgt spid="14"/>
                                        </p:tgtEl>
                                        <p:attrNameLst>
                                          <p:attrName>ppt_x</p:attrName>
                                        </p:attrNameLst>
                                      </p:cBhvr>
                                      <p:tavLst>
                                        <p:tav tm="0">
                                          <p:val>
                                            <p:strVal val="#ppt_x"/>
                                          </p:val>
                                        </p:tav>
                                        <p:tav tm="100000">
                                          <p:val>
                                            <p:strVal val="#ppt_x"/>
                                          </p:val>
                                        </p:tav>
                                      </p:tavLst>
                                    </p:anim>
                                    <p:anim calcmode="lin" valueType="num">
                                      <p:cBhvr additive="base">
                                        <p:cTn id="6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9" grpId="0"/>
      <p:bldP spid="10" grpId="0"/>
      <p:bldP spid="11" grpId="0"/>
      <p:bldP spid="12" grpId="0"/>
      <p:bldP spid="13" grpId="0"/>
      <p:bldP spid="14"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4" name="内容占位符 3"/>
          <p:cNvGraphicFramePr>
            <a:graphicFrameLocks noGrp="1"/>
          </p:cNvGraphicFramePr>
          <p:nvPr>
            <p:ph idx="1"/>
            <p:custDataLst>
              <p:tags r:id="rId2"/>
            </p:custDataLst>
          </p:nvPr>
        </p:nvGraphicFramePr>
        <p:xfrm>
          <a:off x="65405" y="95885"/>
          <a:ext cx="12127230" cy="6007100"/>
        </p:xfrm>
        <a:graphic>
          <a:graphicData uri="http://schemas.openxmlformats.org/drawingml/2006/table">
            <a:tbl>
              <a:tblPr firstRow="1" bandRow="1">
                <a:tableStyleId>{5C22544A-7EE6-4342-B048-85BDC9FD1C3A}</a:tableStyleId>
              </a:tblPr>
              <a:tblGrid>
                <a:gridCol w="2021205"/>
                <a:gridCol w="2828925"/>
                <a:gridCol w="1213485"/>
                <a:gridCol w="2021205"/>
                <a:gridCol w="2021205"/>
                <a:gridCol w="2021205"/>
              </a:tblGrid>
              <a:tr h="1052195">
                <a:tc>
                  <a:txBody>
                    <a:bodyPr vert="horz" wrap="square"/>
                    <a:lstStyle/>
                    <a:p>
                      <a:pPr indent="0">
                        <a:buNone/>
                      </a:pPr>
                      <a:r>
                        <a:rPr lang="en-US" sz="2400" b="1">
                          <a:solidFill>
                            <a:schemeClr val="tx1"/>
                          </a:solidFill>
                          <a:uFillTx/>
                          <a:latin typeface="微软雅黑" panose="020b0503020204020204" charset="-122"/>
                          <a:ea typeface="微软雅黑"/>
                          <a:cs typeface="新宋体" panose="02010609030101010101" charset="-122"/>
                        </a:rPr>
                        <a:t>课文</a:t>
                      </a:r>
                      <a:endParaRPr lang="en-US" altLang="en-US" sz="2400" b="1">
                        <a:solidFill>
                          <a:schemeClr val="tx1"/>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r>
                        <a:rPr lang="en-US" sz="2400" b="1">
                          <a:solidFill>
                            <a:schemeClr val="tx1"/>
                          </a:solidFill>
                          <a:uFillTx/>
                          <a:latin typeface="微软雅黑" panose="020b0503020204020204" charset="-122"/>
                          <a:ea typeface="微软雅黑"/>
                          <a:cs typeface="新宋体" panose="02010609030101010101" charset="-122"/>
                        </a:rPr>
                        <a:t>时代背景</a:t>
                      </a:r>
                      <a:endParaRPr lang="en-US" altLang="en-US" sz="2400" b="1">
                        <a:solidFill>
                          <a:schemeClr val="tx1"/>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r>
                        <a:rPr lang="en-US" sz="2400" b="1">
                          <a:solidFill>
                            <a:schemeClr val="tx1"/>
                          </a:solidFill>
                          <a:uFillTx/>
                          <a:latin typeface="微软雅黑" panose="020b0503020204020204" charset="-122"/>
                          <a:ea typeface="微软雅黑"/>
                          <a:cs typeface="新宋体" panose="02010609030101010101" charset="-122"/>
                        </a:rPr>
                        <a:t>题材内容</a:t>
                      </a:r>
                      <a:endParaRPr lang="en-US" altLang="en-US" sz="2400" b="1">
                        <a:solidFill>
                          <a:schemeClr val="tx1"/>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r>
                        <a:rPr lang="en-US" sz="2400" b="1">
                          <a:solidFill>
                            <a:schemeClr val="tx1"/>
                          </a:solidFill>
                          <a:uFillTx/>
                          <a:latin typeface="微软雅黑" panose="020b0503020204020204" charset="-122"/>
                          <a:ea typeface="微软雅黑"/>
                          <a:cs typeface="新宋体" panose="02010609030101010101" charset="-122"/>
                        </a:rPr>
                        <a:t>社会问题</a:t>
                      </a:r>
                      <a:endParaRPr lang="en-US" altLang="en-US" sz="2400" b="1">
                        <a:solidFill>
                          <a:schemeClr val="tx1"/>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r>
                        <a:rPr lang="en-US" sz="2400" b="1">
                          <a:solidFill>
                            <a:schemeClr val="tx1"/>
                          </a:solidFill>
                          <a:uFillTx/>
                          <a:latin typeface="微软雅黑" panose="020b0503020204020204" charset="-122"/>
                          <a:ea typeface="微软雅黑"/>
                          <a:cs typeface="新宋体" panose="02010609030101010101" charset="-122"/>
                        </a:rPr>
                        <a:t>作者态度</a:t>
                      </a:r>
                      <a:endParaRPr lang="en-US" altLang="en-US" sz="2400" b="1">
                        <a:solidFill>
                          <a:schemeClr val="tx1"/>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r>
                        <a:rPr lang="en-US" sz="2400" b="1">
                          <a:solidFill>
                            <a:schemeClr val="tx1"/>
                          </a:solidFill>
                          <a:uFillTx/>
                          <a:latin typeface="微软雅黑" panose="020b0503020204020204" charset="-122"/>
                          <a:ea typeface="微软雅黑"/>
                          <a:cs typeface="新宋体" panose="02010609030101010101" charset="-122"/>
                        </a:rPr>
                        <a:t>革命主题和传统</a:t>
                      </a:r>
                      <a:endParaRPr lang="en-US" altLang="en-US" sz="2400" b="1">
                        <a:solidFill>
                          <a:schemeClr val="tx1"/>
                        </a:solidFill>
                        <a:uFillTx/>
                        <a:latin typeface="微软雅黑" panose="020b0503020204020204" charset="-122"/>
                        <a:ea typeface="微软雅黑"/>
                        <a:cs typeface="新宋体" panose="02010609030101010101" charset="-122"/>
                      </a:endParaRPr>
                    </a:p>
                  </a:txBody>
                  <a:tcPr marL="68580" marR="68580" marT="0" marB="0"/>
                </a:tc>
              </a:tr>
              <a:tr h="3211195">
                <a:tc>
                  <a:txBody>
                    <a:bodyPr vert="horz" wrap="square"/>
                    <a:lstStyle/>
                    <a:p>
                      <a:pPr indent="0">
                        <a:buNone/>
                      </a:pPr>
                      <a:r>
                        <a:rPr lang="en-US" sz="2400" b="1">
                          <a:solidFill>
                            <a:schemeClr val="tx1"/>
                          </a:solidFill>
                          <a:uFillTx/>
                          <a:latin typeface="微软雅黑" panose="020b0503020204020204" charset="-122"/>
                          <a:ea typeface="微软雅黑"/>
                          <a:cs typeface="新宋体" panose="02010609030101010101" charset="-122"/>
                        </a:rPr>
                        <a:t>包身工</a:t>
                      </a:r>
                      <a:endParaRPr lang="en-US" altLang="en-US" sz="2400" b="1">
                        <a:solidFill>
                          <a:schemeClr val="tx1"/>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r>
              <a:tr h="1743710">
                <a:tc>
                  <a:txBody>
                    <a:bodyPr vert="horz" wrap="square"/>
                    <a:lstStyle/>
                    <a:p>
                      <a:pPr indent="0">
                        <a:buNone/>
                      </a:pPr>
                      <a:r>
                        <a:rPr lang="en-US" sz="2400" b="1">
                          <a:solidFill>
                            <a:schemeClr val="tx1"/>
                          </a:solidFill>
                          <a:uFillTx/>
                          <a:latin typeface="微软雅黑" panose="020b0503020204020204" charset="-122"/>
                          <a:ea typeface="微软雅黑"/>
                          <a:cs typeface="新宋体" panose="02010609030101010101" charset="-122"/>
                        </a:rPr>
                        <a:t>荷花淀</a:t>
                      </a:r>
                      <a:endParaRPr lang="en-US" altLang="en-US" sz="2400" b="1">
                        <a:solidFill>
                          <a:schemeClr val="tx1"/>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r>
            </a:tbl>
          </a:graphicData>
        </a:graphic>
      </p:graphicFrame>
      <p:sp>
        <p:nvSpPr>
          <p:cNvPr id="5" name="文本框 4"/>
          <p:cNvSpPr txBox="1"/>
          <p:nvPr/>
        </p:nvSpPr>
        <p:spPr>
          <a:xfrm>
            <a:off x="2118360" y="1045845"/>
            <a:ext cx="2713990" cy="2306955"/>
          </a:xfrm>
          <a:prstGeom prst="rect">
            <a:avLst/>
          </a:prstGeom>
          <a:noFill/>
        </p:spPr>
        <p:txBody>
          <a:bodyPr wrap="square" rtlCol="0">
            <a:spAutoFit/>
          </a:bodyPr>
          <a:lstStyle/>
          <a:p>
            <a:pPr>
              <a:lnSpc>
                <a:spcPct val="150000"/>
              </a:lnSpc>
            </a:pPr>
            <a:r>
              <a:rPr lang="zh-CN" altLang="en-US" sz="2400">
                <a:solidFill>
                  <a:srgbClr val="FF0000"/>
                </a:solidFill>
                <a:sym typeface="+mn-ea"/>
              </a:rPr>
              <a:t>20世纪30年代，帝国主义及其帮凶对中国劳动人民的野蛮压榨</a:t>
            </a:r>
          </a:p>
        </p:txBody>
      </p:sp>
      <p:sp>
        <p:nvSpPr>
          <p:cNvPr id="6" name="文本框 5"/>
          <p:cNvSpPr txBox="1"/>
          <p:nvPr/>
        </p:nvSpPr>
        <p:spPr>
          <a:xfrm>
            <a:off x="2118360" y="4338955"/>
            <a:ext cx="2457450" cy="645160"/>
          </a:xfrm>
          <a:prstGeom prst="rect">
            <a:avLst/>
          </a:prstGeom>
          <a:noFill/>
        </p:spPr>
        <p:txBody>
          <a:bodyPr wrap="square" rtlCol="0">
            <a:spAutoFit/>
          </a:bodyPr>
          <a:lstStyle/>
          <a:p>
            <a:pPr>
              <a:lnSpc>
                <a:spcPct val="150000"/>
              </a:lnSpc>
            </a:pPr>
            <a:r>
              <a:rPr lang="zh-CN" altLang="en-US" sz="2400">
                <a:solidFill>
                  <a:srgbClr val="FF0000"/>
                </a:solidFill>
                <a:sym typeface="+mn-ea"/>
              </a:rPr>
              <a:t>抗日战争时期</a:t>
            </a:r>
          </a:p>
        </p:txBody>
      </p:sp>
      <p:sp>
        <p:nvSpPr>
          <p:cNvPr id="10" name="文本框 9"/>
          <p:cNvSpPr txBox="1"/>
          <p:nvPr/>
        </p:nvSpPr>
        <p:spPr>
          <a:xfrm>
            <a:off x="4899025" y="4454525"/>
            <a:ext cx="1156970" cy="1198880"/>
          </a:xfrm>
          <a:prstGeom prst="rect">
            <a:avLst/>
          </a:prstGeom>
          <a:noFill/>
        </p:spPr>
        <p:txBody>
          <a:bodyPr wrap="square" rtlCol="0">
            <a:spAutoFit/>
          </a:bodyPr>
          <a:lstStyle/>
          <a:p>
            <a:pPr indent="0" algn="l">
              <a:buNone/>
            </a:pPr>
            <a:r>
              <a:rPr lang="en-US" sz="2400">
                <a:solidFill>
                  <a:srgbClr val="FF0000"/>
                </a:solidFill>
                <a:latin typeface="黑体" panose="02010609060101010101" charset="-122"/>
                <a:ea typeface="黑体" panose="02010609060101010101" charset="-122"/>
                <a:cs typeface="新宋体" panose="02010609030101010101" charset="-122"/>
                <a:sym typeface="+mn-ea"/>
              </a:rPr>
              <a:t>人民群众抗日事件</a:t>
            </a:r>
            <a:endParaRPr lang="en-US" altLang="en-US" sz="2400">
              <a:solidFill>
                <a:srgbClr val="FF0000"/>
              </a:solidFill>
              <a:latin typeface="黑体" panose="02010609060101010101" charset="-122"/>
              <a:ea typeface="黑体" panose="02010609060101010101" charset="-122"/>
              <a:cs typeface="新宋体" panose="02010609030101010101" charset="-122"/>
              <a:sym typeface="+mn-ea"/>
            </a:endParaRPr>
          </a:p>
        </p:txBody>
      </p:sp>
      <p:sp>
        <p:nvSpPr>
          <p:cNvPr id="13" name="文本框 12"/>
          <p:cNvSpPr txBox="1"/>
          <p:nvPr/>
        </p:nvSpPr>
        <p:spPr>
          <a:xfrm>
            <a:off x="4943475" y="1141095"/>
            <a:ext cx="1112520" cy="1568450"/>
          </a:xfrm>
          <a:prstGeom prst="rect">
            <a:avLst/>
          </a:prstGeom>
          <a:noFill/>
        </p:spPr>
        <p:txBody>
          <a:bodyPr wrap="square" rtlCol="0">
            <a:spAutoFit/>
          </a:bodyPr>
          <a:lstStyle/>
          <a:p>
            <a:pPr indent="0">
              <a:buNone/>
            </a:pPr>
            <a:r>
              <a:rPr lang="en-US" sz="2400">
                <a:solidFill>
                  <a:srgbClr val="FF0000"/>
                </a:solidFill>
                <a:latin typeface="黑体" panose="02010609060101010101" charset="-122"/>
                <a:ea typeface="黑体" panose="02010609060101010101" charset="-122"/>
                <a:cs typeface="新宋体" panose="02010609030101010101" charset="-122"/>
                <a:sym typeface="+mn-ea"/>
              </a:rPr>
              <a:t>上海包身工的悲惨遭遇</a:t>
            </a:r>
            <a:endParaRPr lang="en-US" altLang="en-US" sz="2400">
              <a:solidFill>
                <a:srgbClr val="FF0000"/>
              </a:solidFill>
              <a:latin typeface="黑体" panose="02010609060101010101" charset="-122"/>
              <a:ea typeface="黑体" panose="02010609060101010101" charset="-122"/>
              <a:cs typeface="新宋体" panose="02010609030101010101" charset="-122"/>
              <a:sym typeface="+mn-ea"/>
            </a:endParaRPr>
          </a:p>
        </p:txBody>
      </p:sp>
      <p:sp>
        <p:nvSpPr>
          <p:cNvPr id="14" name="文本框 13"/>
          <p:cNvSpPr txBox="1"/>
          <p:nvPr/>
        </p:nvSpPr>
        <p:spPr>
          <a:xfrm>
            <a:off x="6163945" y="1242060"/>
            <a:ext cx="1947545" cy="2306955"/>
          </a:xfrm>
          <a:prstGeom prst="rect">
            <a:avLst/>
          </a:prstGeom>
          <a:noFill/>
        </p:spPr>
        <p:txBody>
          <a:bodyPr wrap="square" rtlCol="0">
            <a:spAutoFit/>
          </a:bodyPr>
          <a:lstStyle/>
          <a:p>
            <a:pPr indent="0">
              <a:buNone/>
            </a:pPr>
            <a:r>
              <a:rPr lang="en-US" sz="2400">
                <a:solidFill>
                  <a:srgbClr val="FF0000"/>
                </a:solidFill>
                <a:latin typeface="黑体" panose="02010609060101010101" charset="-122"/>
                <a:ea typeface="黑体" panose="02010609060101010101" charset="-122"/>
                <a:cs typeface="新宋体" panose="02010609030101010101" charset="-122"/>
                <a:sym typeface="+mn-ea"/>
              </a:rPr>
              <a:t>半殖民地半封建背景下，一些卑微、渺小的生命被反动势力扼杀</a:t>
            </a:r>
            <a:endParaRPr lang="en-US" altLang="en-US" sz="2400">
              <a:solidFill>
                <a:srgbClr val="FF0000"/>
              </a:solidFill>
              <a:latin typeface="黑体" panose="02010609060101010101" charset="-122"/>
              <a:ea typeface="黑体" panose="02010609060101010101" charset="-122"/>
              <a:cs typeface="新宋体" panose="02010609030101010101" charset="-122"/>
              <a:sym typeface="+mn-ea"/>
            </a:endParaRPr>
          </a:p>
        </p:txBody>
      </p:sp>
      <p:sp>
        <p:nvSpPr>
          <p:cNvPr id="15" name="文本框 14"/>
          <p:cNvSpPr txBox="1"/>
          <p:nvPr/>
        </p:nvSpPr>
        <p:spPr>
          <a:xfrm>
            <a:off x="6212840" y="4454525"/>
            <a:ext cx="1849120" cy="829945"/>
          </a:xfrm>
          <a:prstGeom prst="rect">
            <a:avLst/>
          </a:prstGeom>
          <a:noFill/>
        </p:spPr>
        <p:txBody>
          <a:bodyPr wrap="square" rtlCol="0">
            <a:spAutoFit/>
          </a:bodyPr>
          <a:lstStyle/>
          <a:p>
            <a:pPr indent="0">
              <a:buNone/>
            </a:pPr>
            <a:r>
              <a:rPr lang="en-US" sz="2400">
                <a:solidFill>
                  <a:srgbClr val="FF0000"/>
                </a:solidFill>
                <a:latin typeface="黑体" panose="02010609060101010101" charset="-122"/>
                <a:ea typeface="黑体" panose="02010609060101010101" charset="-122"/>
                <a:cs typeface="新宋体" panose="02010609030101010101" charset="-122"/>
                <a:sym typeface="+mn-ea"/>
              </a:rPr>
              <a:t>夫妻之情家国之爱</a:t>
            </a:r>
            <a:endParaRPr lang="en-US" altLang="en-US" sz="2400">
              <a:solidFill>
                <a:srgbClr val="FF0000"/>
              </a:solidFill>
              <a:latin typeface="黑体" panose="02010609060101010101" charset="-122"/>
              <a:ea typeface="黑体" panose="02010609060101010101" charset="-122"/>
              <a:cs typeface="新宋体" panose="02010609030101010101" charset="-122"/>
              <a:sym typeface="+mn-ea"/>
            </a:endParaRPr>
          </a:p>
        </p:txBody>
      </p:sp>
      <p:sp>
        <p:nvSpPr>
          <p:cNvPr id="18" name="文本框 17"/>
          <p:cNvSpPr txBox="1"/>
          <p:nvPr/>
        </p:nvSpPr>
        <p:spPr>
          <a:xfrm>
            <a:off x="8203565" y="1337945"/>
            <a:ext cx="1904365" cy="1568450"/>
          </a:xfrm>
          <a:prstGeom prst="rect">
            <a:avLst/>
          </a:prstGeom>
          <a:noFill/>
        </p:spPr>
        <p:txBody>
          <a:bodyPr wrap="square" rtlCol="0">
            <a:spAutoFit/>
          </a:bodyPr>
          <a:lstStyle/>
          <a:p>
            <a:pPr indent="0">
              <a:buNone/>
            </a:pPr>
            <a:r>
              <a:rPr lang="en-US" sz="2400">
                <a:solidFill>
                  <a:srgbClr val="FF0000"/>
                </a:solidFill>
                <a:latin typeface="黑体" panose="02010609060101010101" charset="-122"/>
                <a:ea typeface="黑体" panose="02010609060101010101" charset="-122"/>
                <a:cs typeface="新宋体" panose="02010609030101010101" charset="-122"/>
                <a:sym typeface="+mn-ea"/>
              </a:rPr>
              <a:t>同情包身工的悲惨遭遇，痛恨帝国主义及其帮凶</a:t>
            </a:r>
            <a:endParaRPr lang="en-US" altLang="en-US" sz="2400">
              <a:solidFill>
                <a:srgbClr val="FF0000"/>
              </a:solidFill>
              <a:latin typeface="黑体" panose="02010609060101010101" charset="-122"/>
              <a:ea typeface="黑体" panose="02010609060101010101" charset="-122"/>
              <a:cs typeface="新宋体" panose="02010609030101010101" charset="-122"/>
              <a:sym typeface="+mn-ea"/>
            </a:endParaRPr>
          </a:p>
        </p:txBody>
      </p:sp>
      <p:sp>
        <p:nvSpPr>
          <p:cNvPr id="19" name="文本框 18"/>
          <p:cNvSpPr txBox="1"/>
          <p:nvPr/>
        </p:nvSpPr>
        <p:spPr>
          <a:xfrm>
            <a:off x="8213725" y="4370705"/>
            <a:ext cx="1894205" cy="1568450"/>
          </a:xfrm>
          <a:prstGeom prst="rect">
            <a:avLst/>
          </a:prstGeom>
          <a:noFill/>
        </p:spPr>
        <p:txBody>
          <a:bodyPr wrap="square" rtlCol="0">
            <a:spAutoFit/>
          </a:bodyPr>
          <a:lstStyle/>
          <a:p>
            <a:r>
              <a:rPr lang="en-US" sz="2400">
                <a:solidFill>
                  <a:srgbClr val="FF0000"/>
                </a:solidFill>
                <a:latin typeface="黑体" panose="02010609060101010101" charset="-122"/>
                <a:ea typeface="黑体" panose="02010609060101010101" charset="-122"/>
                <a:cs typeface="黑体" panose="02010609060101010101" charset="-122"/>
                <a:sym typeface="+mn-ea"/>
              </a:rPr>
              <a:t>歌颂了中国 农民、农村妇女的人情美和人性美</a:t>
            </a:r>
            <a:endParaRPr lang="en-US" altLang="en-US" sz="2400">
              <a:solidFill>
                <a:srgbClr val="FF0000"/>
              </a:solidFill>
              <a:latin typeface="黑体" panose="02010609060101010101" charset="-122"/>
              <a:ea typeface="黑体" panose="02010609060101010101" charset="-122"/>
              <a:cs typeface="黑体" panose="02010609060101010101" charset="-122"/>
              <a:sym typeface="+mn-ea"/>
            </a:endParaRPr>
          </a:p>
        </p:txBody>
      </p:sp>
      <p:sp>
        <p:nvSpPr>
          <p:cNvPr id="23" name="文本框 22"/>
          <p:cNvSpPr txBox="1"/>
          <p:nvPr/>
        </p:nvSpPr>
        <p:spPr>
          <a:xfrm>
            <a:off x="10241280" y="1337945"/>
            <a:ext cx="1884045" cy="2306955"/>
          </a:xfrm>
          <a:prstGeom prst="rect">
            <a:avLst/>
          </a:prstGeom>
          <a:noFill/>
        </p:spPr>
        <p:txBody>
          <a:bodyPr wrap="square" rtlCol="0">
            <a:spAutoFit/>
          </a:bodyPr>
          <a:lstStyle/>
          <a:p>
            <a:r>
              <a:rPr lang="en-US" sz="2400">
                <a:solidFill>
                  <a:srgbClr val="FF0000"/>
                </a:solidFill>
                <a:latin typeface="黑体" panose="02010609060101010101" charset="-122"/>
                <a:ea typeface="黑体" panose="02010609060101010101" charset="-122"/>
                <a:cs typeface="新宋体" panose="02010609030101010101" charset="-122"/>
                <a:sym typeface="+mn-ea"/>
              </a:rPr>
              <a:t>揭露了新民主主义革命时期阶级矛盾的尖锐和复杂。黎明前的黑暗</a:t>
            </a:r>
            <a:endParaRPr lang="en-US" altLang="en-US" sz="2400">
              <a:solidFill>
                <a:srgbClr val="FF0000"/>
              </a:solidFill>
              <a:latin typeface="黑体" panose="02010609060101010101" charset="-122"/>
              <a:ea typeface="黑体" panose="02010609060101010101" charset="-122"/>
              <a:cs typeface="新宋体" panose="02010609030101010101" charset="-122"/>
              <a:sym typeface="+mn-ea"/>
            </a:endParaRPr>
          </a:p>
        </p:txBody>
      </p:sp>
      <p:sp>
        <p:nvSpPr>
          <p:cNvPr id="24" name="文本框 23"/>
          <p:cNvSpPr txBox="1"/>
          <p:nvPr/>
        </p:nvSpPr>
        <p:spPr>
          <a:xfrm>
            <a:off x="10208260" y="4271645"/>
            <a:ext cx="1950085" cy="1938020"/>
          </a:xfrm>
          <a:prstGeom prst="rect">
            <a:avLst/>
          </a:prstGeom>
          <a:noFill/>
        </p:spPr>
        <p:txBody>
          <a:bodyPr wrap="square" rtlCol="0">
            <a:spAutoFit/>
          </a:bodyPr>
          <a:lstStyle/>
          <a:p>
            <a:pPr indent="0">
              <a:buNone/>
            </a:pPr>
            <a:r>
              <a:rPr lang="en-US" sz="2400">
                <a:solidFill>
                  <a:srgbClr val="FF0000"/>
                </a:solidFill>
                <a:latin typeface="黑体" panose="02010609060101010101" charset="-122"/>
                <a:ea typeface="黑体" panose="02010609060101010101" charset="-122"/>
                <a:cs typeface="新宋体" panose="02010609030101010101" charset="-122"/>
                <a:sym typeface="+mn-ea"/>
              </a:rPr>
              <a:t>冀中地区抗日军民在党的领导下英勇抗战的革命斗志</a:t>
            </a:r>
            <a:endParaRPr lang="en-US" altLang="en-US" sz="2400">
              <a:solidFill>
                <a:srgbClr val="FF0000"/>
              </a:solidFill>
              <a:latin typeface="黑体" panose="02010609060101010101" charset="-122"/>
              <a:ea typeface="黑体" panose="02010609060101010101" charset="-122"/>
              <a:cs typeface="新宋体" panose="02010609030101010101" charset="-122"/>
              <a:sym typeface="+mn-ea"/>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ppt_x"/>
                                          </p:val>
                                        </p:tav>
                                        <p:tav tm="100000">
                                          <p:val>
                                            <p:strVal val="#ppt_x"/>
                                          </p:val>
                                        </p:tav>
                                      </p:tavLst>
                                    </p:anim>
                                    <p:anim calcmode="lin" valueType="num">
                                      <p:cBhvr additive="base">
                                        <p:cTn id="1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ppt_x"/>
                                          </p:val>
                                        </p:tav>
                                        <p:tav tm="100000">
                                          <p:val>
                                            <p:strVal val="#ppt_x"/>
                                          </p:val>
                                        </p:tav>
                                      </p:tavLst>
                                    </p:anim>
                                    <p:anim calcmode="lin" valueType="num">
                                      <p:cBhvr additive="base">
                                        <p:cTn id="25"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ppt_x"/>
                                          </p:val>
                                        </p:tav>
                                        <p:tav tm="100000">
                                          <p:val>
                                            <p:strVal val="#ppt_x"/>
                                          </p:val>
                                        </p:tav>
                                      </p:tavLst>
                                    </p:anim>
                                    <p:anim calcmode="lin" valueType="num">
                                      <p:cBhvr additive="base">
                                        <p:cTn id="3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500" fill="hold"/>
                                        <p:tgtEl>
                                          <p:spTgt spid="23"/>
                                        </p:tgtEl>
                                        <p:attrNameLst>
                                          <p:attrName>ppt_x</p:attrName>
                                        </p:attrNameLst>
                                      </p:cBhvr>
                                      <p:tavLst>
                                        <p:tav tm="0">
                                          <p:val>
                                            <p:strVal val="#ppt_x"/>
                                          </p:val>
                                        </p:tav>
                                        <p:tav tm="100000">
                                          <p:val>
                                            <p:strVal val="#ppt_x"/>
                                          </p:val>
                                        </p:tav>
                                      </p:tavLst>
                                    </p:anim>
                                    <p:anim calcmode="lin" valueType="num">
                                      <p:cBhvr additive="base">
                                        <p:cTn id="37"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500" fill="hold"/>
                                        <p:tgtEl>
                                          <p:spTgt spid="6"/>
                                        </p:tgtEl>
                                        <p:attrNameLst>
                                          <p:attrName>ppt_x</p:attrName>
                                        </p:attrNameLst>
                                      </p:cBhvr>
                                      <p:tavLst>
                                        <p:tav tm="0">
                                          <p:val>
                                            <p:strVal val="#ppt_x"/>
                                          </p:val>
                                        </p:tav>
                                        <p:tav tm="100000">
                                          <p:val>
                                            <p:strVal val="#ppt_x"/>
                                          </p:val>
                                        </p:tav>
                                      </p:tavLst>
                                    </p:anim>
                                    <p:anim calcmode="lin" valueType="num">
                                      <p:cBhvr additive="base">
                                        <p:cTn id="4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afterGroup">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fill="hold"/>
                                        <p:tgtEl>
                                          <p:spTgt spid="10"/>
                                        </p:tgtEl>
                                        <p:attrNameLst>
                                          <p:attrName>ppt_x</p:attrName>
                                        </p:attrNameLst>
                                      </p:cBhvr>
                                      <p:tavLst>
                                        <p:tav tm="0">
                                          <p:val>
                                            <p:strVal val="#ppt_x"/>
                                          </p:val>
                                        </p:tav>
                                        <p:tav tm="100000">
                                          <p:val>
                                            <p:strVal val="#ppt_x"/>
                                          </p:val>
                                        </p:tav>
                                      </p:tavLst>
                                    </p:anim>
                                    <p:anim calcmode="lin" valueType="num">
                                      <p:cBhvr additive="base">
                                        <p:cTn id="4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0" fill="hold" nodeType="clickPar">
                      <p:stCondLst>
                        <p:cond delay="indefinite"/>
                      </p:stCondLst>
                      <p:childTnLst>
                        <p:par>
                          <p:cTn id="51" fill="hold" nodeType="afterGroup">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500" fill="hold"/>
                                        <p:tgtEl>
                                          <p:spTgt spid="15"/>
                                        </p:tgtEl>
                                        <p:attrNameLst>
                                          <p:attrName>ppt_x</p:attrName>
                                        </p:attrNameLst>
                                      </p:cBhvr>
                                      <p:tavLst>
                                        <p:tav tm="0">
                                          <p:val>
                                            <p:strVal val="#ppt_x"/>
                                          </p:val>
                                        </p:tav>
                                        <p:tav tm="100000">
                                          <p:val>
                                            <p:strVal val="#ppt_x"/>
                                          </p:val>
                                        </p:tav>
                                      </p:tavLst>
                                    </p:anim>
                                    <p:anim calcmode="lin" valueType="num">
                                      <p:cBhvr additive="base">
                                        <p:cTn id="55"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6" fill="hold" nodeType="clickPar">
                      <p:stCondLst>
                        <p:cond delay="indefinite"/>
                      </p:stCondLst>
                      <p:childTnLst>
                        <p:par>
                          <p:cTn id="57" fill="hold" nodeType="afterGroup">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19"/>
                                        </p:tgtEl>
                                        <p:attrNameLst>
                                          <p:attrName>style.visibility</p:attrName>
                                        </p:attrNameLst>
                                      </p:cBhvr>
                                      <p:to>
                                        <p:strVal val="visible"/>
                                      </p:to>
                                    </p:set>
                                    <p:anim calcmode="lin" valueType="num">
                                      <p:cBhvr additive="base">
                                        <p:cTn id="60" dur="500" fill="hold"/>
                                        <p:tgtEl>
                                          <p:spTgt spid="19"/>
                                        </p:tgtEl>
                                        <p:attrNameLst>
                                          <p:attrName>ppt_x</p:attrName>
                                        </p:attrNameLst>
                                      </p:cBhvr>
                                      <p:tavLst>
                                        <p:tav tm="0">
                                          <p:val>
                                            <p:strVal val="#ppt_x"/>
                                          </p:val>
                                        </p:tav>
                                        <p:tav tm="100000">
                                          <p:val>
                                            <p:strVal val="#ppt_x"/>
                                          </p:val>
                                        </p:tav>
                                      </p:tavLst>
                                    </p:anim>
                                    <p:anim calcmode="lin" valueType="num">
                                      <p:cBhvr additive="base">
                                        <p:cTn id="61"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62" fill="hold" nodeType="clickPar">
                      <p:stCondLst>
                        <p:cond delay="indefinite"/>
                      </p:stCondLst>
                      <p:childTnLst>
                        <p:par>
                          <p:cTn id="63" fill="hold" nodeType="afterGroup">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24"/>
                                        </p:tgtEl>
                                        <p:attrNameLst>
                                          <p:attrName>style.visibility</p:attrName>
                                        </p:attrNameLst>
                                      </p:cBhvr>
                                      <p:to>
                                        <p:strVal val="visible"/>
                                      </p:to>
                                    </p:set>
                                    <p:anim calcmode="lin" valueType="num">
                                      <p:cBhvr additive="base">
                                        <p:cTn id="66" dur="500" fill="hold"/>
                                        <p:tgtEl>
                                          <p:spTgt spid="24"/>
                                        </p:tgtEl>
                                        <p:attrNameLst>
                                          <p:attrName>ppt_x</p:attrName>
                                        </p:attrNameLst>
                                      </p:cBhvr>
                                      <p:tavLst>
                                        <p:tav tm="0">
                                          <p:val>
                                            <p:strVal val="#ppt_x"/>
                                          </p:val>
                                        </p:tav>
                                        <p:tav tm="100000">
                                          <p:val>
                                            <p:strVal val="#ppt_x"/>
                                          </p:val>
                                        </p:tav>
                                      </p:tavLst>
                                    </p:anim>
                                    <p:anim calcmode="lin" valueType="num">
                                      <p:cBhvr additive="base">
                                        <p:cTn id="67"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P spid="13" grpId="0"/>
      <p:bldP spid="14" grpId="0"/>
      <p:bldP spid="15" grpId="0"/>
      <p:bldP spid="18" grpId="0"/>
      <p:bldP spid="19" grpId="0"/>
      <p:bldP spid="23" grpId="0"/>
      <p:bldP spid="24"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4" name="内容占位符 3"/>
          <p:cNvGraphicFramePr>
            <a:graphicFrameLocks noGrp="1"/>
          </p:cNvGraphicFramePr>
          <p:nvPr>
            <p:ph idx="1"/>
            <p:custDataLst>
              <p:tags r:id="rId2"/>
            </p:custDataLst>
          </p:nvPr>
        </p:nvGraphicFramePr>
        <p:xfrm>
          <a:off x="65405" y="95885"/>
          <a:ext cx="12127230" cy="5227320"/>
        </p:xfrm>
        <a:graphic>
          <a:graphicData uri="http://schemas.openxmlformats.org/drawingml/2006/table">
            <a:tbl>
              <a:tblPr firstRow="1" bandRow="1">
                <a:tableStyleId>{5C22544A-7EE6-4342-B048-85BDC9FD1C3A}</a:tableStyleId>
              </a:tblPr>
              <a:tblGrid>
                <a:gridCol w="2021205"/>
                <a:gridCol w="2292350"/>
                <a:gridCol w="1750060"/>
                <a:gridCol w="2021205"/>
                <a:gridCol w="2021205"/>
                <a:gridCol w="2021205"/>
              </a:tblGrid>
              <a:tr h="914400">
                <a:tc>
                  <a:txBody>
                    <a:bodyPr vert="horz" wrap="square"/>
                    <a:lstStyle/>
                    <a:p>
                      <a:pPr indent="0">
                        <a:buNone/>
                      </a:pPr>
                      <a:r>
                        <a:rPr lang="en-US" sz="2400" b="1">
                          <a:solidFill>
                            <a:schemeClr val="tx1"/>
                          </a:solidFill>
                          <a:uFillTx/>
                          <a:latin typeface="微软雅黑" panose="020b0503020204020204" charset="-122"/>
                          <a:ea typeface="微软雅黑"/>
                          <a:cs typeface="新宋体" panose="02010609030101010101" charset="-122"/>
                        </a:rPr>
                        <a:t>课文</a:t>
                      </a:r>
                      <a:endParaRPr lang="en-US" altLang="en-US" sz="2400" b="1">
                        <a:solidFill>
                          <a:schemeClr val="tx1"/>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r>
                        <a:rPr lang="en-US" sz="2400" b="1">
                          <a:solidFill>
                            <a:schemeClr val="tx1"/>
                          </a:solidFill>
                          <a:uFillTx/>
                          <a:latin typeface="微软雅黑" panose="020b0503020204020204" charset="-122"/>
                          <a:ea typeface="微软雅黑"/>
                          <a:cs typeface="新宋体" panose="02010609030101010101" charset="-122"/>
                        </a:rPr>
                        <a:t>时代背景</a:t>
                      </a:r>
                      <a:endParaRPr lang="en-US" altLang="en-US" sz="2400" b="1">
                        <a:solidFill>
                          <a:schemeClr val="tx1"/>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r>
                        <a:rPr lang="en-US" sz="2400" b="1">
                          <a:solidFill>
                            <a:schemeClr val="tx1"/>
                          </a:solidFill>
                          <a:uFillTx/>
                          <a:latin typeface="微软雅黑" panose="020b0503020204020204" charset="-122"/>
                          <a:ea typeface="微软雅黑"/>
                          <a:cs typeface="新宋体" panose="02010609030101010101" charset="-122"/>
                        </a:rPr>
                        <a:t>题材内容</a:t>
                      </a:r>
                      <a:endParaRPr lang="en-US" altLang="en-US" sz="2400" b="1">
                        <a:solidFill>
                          <a:schemeClr val="tx1"/>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r>
                        <a:rPr lang="en-US" sz="2400" b="1">
                          <a:solidFill>
                            <a:schemeClr val="tx1"/>
                          </a:solidFill>
                          <a:uFillTx/>
                          <a:latin typeface="微软雅黑" panose="020b0503020204020204" charset="-122"/>
                          <a:ea typeface="微软雅黑"/>
                          <a:cs typeface="新宋体" panose="02010609030101010101" charset="-122"/>
                        </a:rPr>
                        <a:t>社会问题</a:t>
                      </a:r>
                      <a:endParaRPr lang="en-US" altLang="en-US" sz="2400" b="1">
                        <a:solidFill>
                          <a:schemeClr val="tx1"/>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r>
                        <a:rPr lang="en-US" sz="2400" b="1">
                          <a:solidFill>
                            <a:schemeClr val="tx1"/>
                          </a:solidFill>
                          <a:uFillTx/>
                          <a:latin typeface="微软雅黑" panose="020b0503020204020204" charset="-122"/>
                          <a:ea typeface="微软雅黑"/>
                          <a:cs typeface="新宋体" panose="02010609030101010101" charset="-122"/>
                        </a:rPr>
                        <a:t>作者态度</a:t>
                      </a:r>
                      <a:endParaRPr lang="en-US" altLang="en-US" sz="2400" b="1">
                        <a:solidFill>
                          <a:schemeClr val="tx1"/>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r>
                        <a:rPr lang="en-US" sz="2400" b="1">
                          <a:solidFill>
                            <a:schemeClr val="tx1"/>
                          </a:solidFill>
                          <a:uFillTx/>
                          <a:latin typeface="微软雅黑" panose="020b0503020204020204" charset="-122"/>
                          <a:ea typeface="微软雅黑"/>
                          <a:cs typeface="新宋体" panose="02010609030101010101" charset="-122"/>
                        </a:rPr>
                        <a:t>革命主题和传统</a:t>
                      </a:r>
                      <a:endParaRPr lang="en-US" altLang="en-US" sz="2400" b="1">
                        <a:solidFill>
                          <a:schemeClr val="tx1"/>
                        </a:solidFill>
                        <a:uFillTx/>
                        <a:latin typeface="微软雅黑" panose="020b0503020204020204" charset="-122"/>
                        <a:ea typeface="微软雅黑"/>
                        <a:cs typeface="新宋体" panose="02010609030101010101" charset="-122"/>
                      </a:endParaRPr>
                    </a:p>
                  </a:txBody>
                  <a:tcPr marL="68580" marR="68580" marT="0" marB="0"/>
                </a:tc>
              </a:tr>
              <a:tr h="2313940">
                <a:tc>
                  <a:txBody>
                    <a:bodyPr vert="horz" wrap="square"/>
                    <a:lstStyle/>
                    <a:p>
                      <a:pPr indent="0">
                        <a:buNone/>
                      </a:pPr>
                      <a:r>
                        <a:rPr lang="en-US" sz="2400" b="1">
                          <a:solidFill>
                            <a:schemeClr val="tx1"/>
                          </a:solidFill>
                          <a:uFillTx/>
                          <a:latin typeface="微软雅黑" panose="020b0503020204020204" charset="-122"/>
                          <a:ea typeface="微软雅黑"/>
                          <a:cs typeface="新宋体" panose="02010609030101010101" charset="-122"/>
                        </a:rPr>
                        <a:t>小二黑结婚</a:t>
                      </a:r>
                      <a:endParaRPr lang="en-US" altLang="en-US" sz="2400" b="1">
                        <a:solidFill>
                          <a:schemeClr val="tx1"/>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r>
              <a:tr h="1998980">
                <a:tc>
                  <a:txBody>
                    <a:bodyPr vert="horz" wrap="square"/>
                    <a:lstStyle/>
                    <a:p>
                      <a:pPr indent="0">
                        <a:buNone/>
                      </a:pPr>
                      <a:r>
                        <a:rPr lang="en-US" sz="2400" b="1">
                          <a:solidFill>
                            <a:schemeClr val="tx1"/>
                          </a:solidFill>
                          <a:uFillTx/>
                          <a:latin typeface="微软雅黑" panose="020b0503020204020204" charset="-122"/>
                          <a:ea typeface="微软雅黑"/>
                          <a:cs typeface="新宋体" panose="02010609030101010101" charset="-122"/>
                        </a:rPr>
                        <a:t>党费</a:t>
                      </a:r>
                      <a:endParaRPr lang="en-US" altLang="en-US" sz="2400" b="1">
                        <a:solidFill>
                          <a:schemeClr val="tx1"/>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r>
            </a:tbl>
          </a:graphicData>
        </a:graphic>
      </p:graphicFrame>
      <p:sp>
        <p:nvSpPr>
          <p:cNvPr id="7" name="文本框 6"/>
          <p:cNvSpPr txBox="1"/>
          <p:nvPr/>
        </p:nvSpPr>
        <p:spPr>
          <a:xfrm>
            <a:off x="2102485" y="1025525"/>
            <a:ext cx="2305050" cy="645160"/>
          </a:xfrm>
          <a:prstGeom prst="rect">
            <a:avLst/>
          </a:prstGeom>
          <a:noFill/>
        </p:spPr>
        <p:txBody>
          <a:bodyPr wrap="square" rtlCol="0">
            <a:spAutoFit/>
          </a:bodyPr>
          <a:lstStyle/>
          <a:p>
            <a:pPr>
              <a:lnSpc>
                <a:spcPct val="150000"/>
              </a:lnSpc>
            </a:pPr>
            <a:r>
              <a:rPr lang="zh-CN" altLang="en-US" sz="2400">
                <a:solidFill>
                  <a:srgbClr val="FF0000"/>
                </a:solidFill>
                <a:sym typeface="+mn-ea"/>
              </a:rPr>
              <a:t>抗日战争时期</a:t>
            </a:r>
          </a:p>
        </p:txBody>
      </p:sp>
      <p:sp>
        <p:nvSpPr>
          <p:cNvPr id="8" name="文本框 7"/>
          <p:cNvSpPr txBox="1"/>
          <p:nvPr/>
        </p:nvSpPr>
        <p:spPr>
          <a:xfrm>
            <a:off x="2102485" y="3398520"/>
            <a:ext cx="2410460" cy="645160"/>
          </a:xfrm>
          <a:prstGeom prst="rect">
            <a:avLst/>
          </a:prstGeom>
          <a:noFill/>
        </p:spPr>
        <p:txBody>
          <a:bodyPr wrap="square" rtlCol="0">
            <a:spAutoFit/>
          </a:bodyPr>
          <a:lstStyle/>
          <a:p>
            <a:pPr>
              <a:lnSpc>
                <a:spcPct val="150000"/>
              </a:lnSpc>
            </a:pPr>
            <a:r>
              <a:rPr lang="zh-CN" altLang="en-US" sz="2400">
                <a:solidFill>
                  <a:srgbClr val="FF0000"/>
                </a:solidFill>
                <a:sym typeface="+mn-ea"/>
              </a:rPr>
              <a:t>抗日战争时期</a:t>
            </a:r>
          </a:p>
        </p:txBody>
      </p:sp>
      <p:sp>
        <p:nvSpPr>
          <p:cNvPr id="11" name="文本框 10"/>
          <p:cNvSpPr txBox="1"/>
          <p:nvPr/>
        </p:nvSpPr>
        <p:spPr>
          <a:xfrm>
            <a:off x="4398645" y="961390"/>
            <a:ext cx="1722755" cy="1198880"/>
          </a:xfrm>
          <a:prstGeom prst="rect">
            <a:avLst/>
          </a:prstGeom>
          <a:noFill/>
        </p:spPr>
        <p:txBody>
          <a:bodyPr wrap="square" rtlCol="0">
            <a:spAutoFit/>
          </a:bodyPr>
          <a:lstStyle/>
          <a:p>
            <a:pPr indent="0" algn="l">
              <a:buNone/>
            </a:pPr>
            <a:r>
              <a:rPr lang="en-US" sz="2400">
                <a:solidFill>
                  <a:srgbClr val="FF0000"/>
                </a:solidFill>
                <a:latin typeface="黑体" panose="02010609060101010101" charset="-122"/>
                <a:ea typeface="黑体" panose="02010609060101010101" charset="-122"/>
                <a:cs typeface="新宋体" panose="02010609030101010101" charset="-122"/>
                <a:sym typeface="+mn-ea"/>
              </a:rPr>
              <a:t>边区农村青年小二黑和小芹自由恋</a:t>
            </a:r>
            <a:endParaRPr lang="en-US" altLang="en-US" sz="2400">
              <a:solidFill>
                <a:srgbClr val="FF0000"/>
              </a:solidFill>
              <a:latin typeface="黑体" panose="02010609060101010101" charset="-122"/>
              <a:ea typeface="黑体" panose="02010609060101010101" charset="-122"/>
              <a:cs typeface="新宋体" panose="02010609030101010101" charset="-122"/>
              <a:sym typeface="+mn-ea"/>
            </a:endParaRPr>
          </a:p>
        </p:txBody>
      </p:sp>
      <p:sp>
        <p:nvSpPr>
          <p:cNvPr id="12" name="文本框 11"/>
          <p:cNvSpPr txBox="1"/>
          <p:nvPr/>
        </p:nvSpPr>
        <p:spPr>
          <a:xfrm>
            <a:off x="4398645" y="3398520"/>
            <a:ext cx="1723390" cy="1198880"/>
          </a:xfrm>
          <a:prstGeom prst="rect">
            <a:avLst/>
          </a:prstGeom>
          <a:noFill/>
        </p:spPr>
        <p:txBody>
          <a:bodyPr wrap="square" rtlCol="0">
            <a:spAutoFit/>
          </a:bodyPr>
          <a:lstStyle/>
          <a:p>
            <a:pPr indent="0" algn="l">
              <a:buNone/>
            </a:pPr>
            <a:r>
              <a:rPr lang="en-US" sz="2400">
                <a:solidFill>
                  <a:srgbClr val="FF0000"/>
                </a:solidFill>
                <a:latin typeface="黑体" panose="02010609060101010101" charset="-122"/>
                <a:ea typeface="黑体" panose="02010609060101010101" charset="-122"/>
                <a:cs typeface="新宋体" panose="02010609030101010101" charset="-122"/>
                <a:sym typeface="+mn-ea"/>
              </a:rPr>
              <a:t>敌对</a:t>
            </a:r>
            <a:r>
              <a:rPr lang="zh-CN" altLang="en-US" sz="2400">
                <a:solidFill>
                  <a:srgbClr val="FF0000"/>
                </a:solidFill>
                <a:latin typeface="黑体" panose="02010609060101010101" charset="-122"/>
                <a:ea typeface="黑体" panose="02010609060101010101" charset="-122"/>
                <a:cs typeface="新宋体" panose="02010609030101010101" charset="-122"/>
                <a:sym typeface="+mn-ea"/>
              </a:rPr>
              <a:t>战争</a:t>
            </a:r>
            <a:r>
              <a:rPr lang="en-US" sz="2400">
                <a:solidFill>
                  <a:srgbClr val="FF0000"/>
                </a:solidFill>
                <a:latin typeface="黑体" panose="02010609060101010101" charset="-122"/>
                <a:ea typeface="黑体" panose="02010609060101010101" charset="-122"/>
                <a:cs typeface="新宋体" panose="02010609030101010101" charset="-122"/>
                <a:sym typeface="+mn-ea"/>
              </a:rPr>
              <a:t>中的故事爱遭到多方反对</a:t>
            </a:r>
            <a:endParaRPr lang="en-US" altLang="en-US" sz="2400">
              <a:solidFill>
                <a:srgbClr val="FF0000"/>
              </a:solidFill>
              <a:latin typeface="黑体" panose="02010609060101010101" charset="-122"/>
              <a:ea typeface="黑体" panose="02010609060101010101" charset="-122"/>
              <a:cs typeface="新宋体" panose="02010609030101010101" charset="-122"/>
              <a:sym typeface="+mn-ea"/>
            </a:endParaRPr>
          </a:p>
        </p:txBody>
      </p:sp>
      <p:sp>
        <p:nvSpPr>
          <p:cNvPr id="16" name="文本框 15"/>
          <p:cNvSpPr txBox="1"/>
          <p:nvPr/>
        </p:nvSpPr>
        <p:spPr>
          <a:xfrm>
            <a:off x="6165215" y="1025525"/>
            <a:ext cx="1978660" cy="2306955"/>
          </a:xfrm>
          <a:prstGeom prst="rect">
            <a:avLst/>
          </a:prstGeom>
          <a:noFill/>
        </p:spPr>
        <p:txBody>
          <a:bodyPr wrap="square" rtlCol="0">
            <a:spAutoFit/>
          </a:bodyPr>
          <a:lstStyle/>
          <a:p>
            <a:pPr indent="0">
              <a:buNone/>
            </a:pPr>
            <a:r>
              <a:rPr lang="en-US" sz="2400">
                <a:solidFill>
                  <a:srgbClr val="FF0000"/>
                </a:solidFill>
                <a:latin typeface="黑体" panose="02010609060101010101" charset="-122"/>
                <a:ea typeface="黑体" panose="02010609060101010101" charset="-122"/>
                <a:cs typeface="新宋体" panose="02010609030101010101" charset="-122"/>
                <a:sym typeface="+mn-ea"/>
              </a:rPr>
              <a:t>反映了当时农村中新生力量与旧的封建思想及恶霸势力的尖锐</a:t>
            </a:r>
            <a:endParaRPr lang="en-US" altLang="en-US" sz="2400">
              <a:solidFill>
                <a:srgbClr val="FF0000"/>
              </a:solidFill>
              <a:latin typeface="黑体" panose="02010609060101010101" charset="-122"/>
              <a:ea typeface="黑体" panose="02010609060101010101" charset="-122"/>
              <a:cs typeface="新宋体" panose="02010609030101010101" charset="-122"/>
              <a:sym typeface="+mn-ea"/>
            </a:endParaRPr>
          </a:p>
        </p:txBody>
      </p:sp>
      <p:sp>
        <p:nvSpPr>
          <p:cNvPr id="17" name="文本框 16"/>
          <p:cNvSpPr txBox="1"/>
          <p:nvPr/>
        </p:nvSpPr>
        <p:spPr>
          <a:xfrm>
            <a:off x="6165215" y="3398520"/>
            <a:ext cx="1889125" cy="1568450"/>
          </a:xfrm>
          <a:prstGeom prst="rect">
            <a:avLst/>
          </a:prstGeom>
          <a:noFill/>
        </p:spPr>
        <p:txBody>
          <a:bodyPr wrap="square" rtlCol="0">
            <a:spAutoFit/>
          </a:bodyPr>
          <a:lstStyle/>
          <a:p>
            <a:pPr indent="0">
              <a:buNone/>
            </a:pPr>
            <a:r>
              <a:rPr lang="en-US" sz="2400">
                <a:solidFill>
                  <a:srgbClr val="FF0000"/>
                </a:solidFill>
                <a:latin typeface="黑体" panose="02010609060101010101" charset="-122"/>
                <a:ea typeface="黑体" panose="02010609060101010101" charset="-122"/>
                <a:cs typeface="新宋体" panose="02010609030101010101" charset="-122"/>
                <a:sym typeface="+mn-ea"/>
              </a:rPr>
              <a:t>蒋介石反对派对革命党人的迫害矛盾</a:t>
            </a:r>
            <a:endParaRPr lang="en-US" altLang="en-US" sz="2400">
              <a:solidFill>
                <a:srgbClr val="FF0000"/>
              </a:solidFill>
              <a:latin typeface="黑体" panose="02010609060101010101" charset="-122"/>
              <a:ea typeface="黑体" panose="02010609060101010101" charset="-122"/>
              <a:cs typeface="新宋体" panose="02010609030101010101" charset="-122"/>
              <a:sym typeface="+mn-ea"/>
            </a:endParaRPr>
          </a:p>
        </p:txBody>
      </p:sp>
      <p:sp>
        <p:nvSpPr>
          <p:cNvPr id="21" name="文本框 20"/>
          <p:cNvSpPr txBox="1"/>
          <p:nvPr/>
        </p:nvSpPr>
        <p:spPr>
          <a:xfrm>
            <a:off x="8167370" y="1025525"/>
            <a:ext cx="2038985" cy="1198880"/>
          </a:xfrm>
          <a:prstGeom prst="rect">
            <a:avLst/>
          </a:prstGeom>
          <a:noFill/>
        </p:spPr>
        <p:txBody>
          <a:bodyPr wrap="square" rtlCol="0">
            <a:spAutoFit/>
          </a:bodyPr>
          <a:lstStyle/>
          <a:p>
            <a:pPr indent="0">
              <a:buNone/>
            </a:pPr>
            <a:r>
              <a:rPr lang="en-US" sz="2400">
                <a:solidFill>
                  <a:srgbClr val="FF0000"/>
                </a:solidFill>
                <a:latin typeface="黑体" panose="02010609060101010101" charset="-122"/>
                <a:ea typeface="黑体" panose="02010609060101010101" charset="-122"/>
                <a:cs typeface="新宋体" panose="02010609030101010101" charset="-122"/>
                <a:sym typeface="+mn-ea"/>
              </a:rPr>
              <a:t>对新生力量、对爱情的赞扬</a:t>
            </a:r>
            <a:endParaRPr lang="en-US" sz="2400" b="0">
              <a:solidFill>
                <a:srgbClr val="FF0000"/>
              </a:solidFill>
              <a:latin typeface="黑体" panose="02010609060101010101" charset="-122"/>
              <a:ea typeface="黑体" panose="02010609060101010101" charset="-122"/>
              <a:cs typeface="新宋体" panose="02010609030101010101" charset="-122"/>
            </a:endParaRPr>
          </a:p>
          <a:p>
            <a:pPr indent="0">
              <a:buNone/>
            </a:pPr>
            <a:endParaRPr lang="en-US" altLang="en-US" sz="2400" b="0">
              <a:solidFill>
                <a:srgbClr val="FF0000"/>
              </a:solidFill>
              <a:latin typeface="黑体" panose="02010609060101010101" charset="-122"/>
              <a:ea typeface="黑体" panose="02010609060101010101" charset="-122"/>
              <a:cs typeface="新宋体" panose="02010609030101010101" charset="-122"/>
            </a:endParaRPr>
          </a:p>
        </p:txBody>
      </p:sp>
      <p:sp>
        <p:nvSpPr>
          <p:cNvPr id="22" name="文本框 21"/>
          <p:cNvSpPr txBox="1"/>
          <p:nvPr/>
        </p:nvSpPr>
        <p:spPr>
          <a:xfrm>
            <a:off x="8143875" y="3319145"/>
            <a:ext cx="1939925" cy="1938020"/>
          </a:xfrm>
          <a:prstGeom prst="rect">
            <a:avLst/>
          </a:prstGeom>
          <a:noFill/>
        </p:spPr>
        <p:txBody>
          <a:bodyPr wrap="square" rtlCol="0">
            <a:spAutoFit/>
          </a:bodyPr>
          <a:lstStyle/>
          <a:p>
            <a:pPr indent="0">
              <a:buNone/>
            </a:pPr>
            <a:r>
              <a:rPr lang="en-US" sz="2400">
                <a:solidFill>
                  <a:srgbClr val="FF0000"/>
                </a:solidFill>
                <a:latin typeface="黑体" panose="02010609060101010101" charset="-122"/>
                <a:ea typeface="黑体" panose="02010609060101010101" charset="-122"/>
                <a:cs typeface="新宋体" panose="02010609030101010101" charset="-122"/>
                <a:sym typeface="+mn-ea"/>
              </a:rPr>
              <a:t>赞颂了革命者热爱党、热爱红军、顽强奋战的精神</a:t>
            </a:r>
            <a:endParaRPr lang="en-US" altLang="en-US" sz="2400">
              <a:solidFill>
                <a:srgbClr val="FF0000"/>
              </a:solidFill>
              <a:latin typeface="黑体" panose="02010609060101010101" charset="-122"/>
              <a:ea typeface="黑体" panose="02010609060101010101" charset="-122"/>
              <a:cs typeface="新宋体" panose="02010609030101010101" charset="-122"/>
              <a:sym typeface="+mn-ea"/>
            </a:endParaRPr>
          </a:p>
        </p:txBody>
      </p:sp>
      <p:sp>
        <p:nvSpPr>
          <p:cNvPr id="25" name="文本框 24"/>
          <p:cNvSpPr txBox="1"/>
          <p:nvPr/>
        </p:nvSpPr>
        <p:spPr>
          <a:xfrm>
            <a:off x="10230485" y="1025525"/>
            <a:ext cx="1884680" cy="1938020"/>
          </a:xfrm>
          <a:prstGeom prst="rect">
            <a:avLst/>
          </a:prstGeom>
          <a:noFill/>
        </p:spPr>
        <p:txBody>
          <a:bodyPr wrap="square" rtlCol="0">
            <a:spAutoFit/>
          </a:bodyPr>
          <a:lstStyle/>
          <a:p>
            <a:pPr indent="0">
              <a:buNone/>
            </a:pPr>
            <a:r>
              <a:rPr lang="en-US" sz="2400">
                <a:solidFill>
                  <a:srgbClr val="FF0000"/>
                </a:solidFill>
                <a:latin typeface="黑体" panose="02010609060101010101" charset="-122"/>
                <a:ea typeface="黑体" panose="02010609060101010101" charset="-122"/>
                <a:cs typeface="新宋体" panose="02010609030101010101" charset="-122"/>
                <a:sym typeface="+mn-ea"/>
              </a:rPr>
              <a:t>反映了两种社会制度的不同本质，歌颂</a:t>
            </a:r>
            <a:endParaRPr lang="en-US" sz="2400" b="0">
              <a:solidFill>
                <a:srgbClr val="FF0000"/>
              </a:solidFill>
              <a:latin typeface="黑体" panose="02010609060101010101" charset="-122"/>
              <a:ea typeface="黑体" panose="02010609060101010101" charset="-122"/>
              <a:cs typeface="新宋体" panose="02010609030101010101" charset="-122"/>
            </a:endParaRPr>
          </a:p>
          <a:p>
            <a:pPr indent="0">
              <a:buNone/>
            </a:pPr>
            <a:endParaRPr lang="en-US" altLang="en-US" sz="2400" b="0">
              <a:solidFill>
                <a:srgbClr val="FF0000"/>
              </a:solidFill>
              <a:latin typeface="黑体" panose="02010609060101010101" charset="-122"/>
              <a:ea typeface="黑体" panose="02010609060101010101" charset="-122"/>
              <a:cs typeface="新宋体" panose="02010609030101010101" charset="-122"/>
            </a:endParaRPr>
          </a:p>
        </p:txBody>
      </p:sp>
      <p:sp>
        <p:nvSpPr>
          <p:cNvPr id="26" name="文本框 25"/>
          <p:cNvSpPr txBox="1"/>
          <p:nvPr/>
        </p:nvSpPr>
        <p:spPr>
          <a:xfrm>
            <a:off x="10206355" y="3398520"/>
            <a:ext cx="1884680" cy="829945"/>
          </a:xfrm>
          <a:prstGeom prst="rect">
            <a:avLst/>
          </a:prstGeom>
          <a:noFill/>
        </p:spPr>
        <p:txBody>
          <a:bodyPr wrap="square" rtlCol="0">
            <a:spAutoFit/>
          </a:bodyPr>
          <a:lstStyle/>
          <a:p>
            <a:pPr indent="0">
              <a:buNone/>
            </a:pPr>
            <a:r>
              <a:rPr lang="en-US" sz="2400">
                <a:solidFill>
                  <a:srgbClr val="FF0000"/>
                </a:solidFill>
                <a:latin typeface="黑体" panose="02010609060101010101" charset="-122"/>
                <a:ea typeface="黑体" panose="02010609060101010101" charset="-122"/>
                <a:cs typeface="新宋体" panose="02010609030101010101" charset="-122"/>
                <a:sym typeface="+mn-ea"/>
              </a:rPr>
              <a:t>坚决拥护党，热爱党</a:t>
            </a:r>
            <a:endParaRPr lang="en-US" altLang="en-US" sz="2400">
              <a:solidFill>
                <a:srgbClr val="FF0000"/>
              </a:solidFill>
              <a:latin typeface="黑体" panose="02010609060101010101" charset="-122"/>
              <a:ea typeface="黑体" panose="02010609060101010101" charset="-122"/>
              <a:cs typeface="新宋体" panose="02010609030101010101" charset="-122"/>
              <a:sym typeface="+mn-ea"/>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ppt_x"/>
                                          </p:val>
                                        </p:tav>
                                        <p:tav tm="100000">
                                          <p:val>
                                            <p:strVal val="#ppt_x"/>
                                          </p:val>
                                        </p:tav>
                                      </p:tavLst>
                                    </p:anim>
                                    <p:anim calcmode="lin" valueType="num">
                                      <p:cBhvr additive="base">
                                        <p:cTn id="1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fill="hold"/>
                                        <p:tgtEl>
                                          <p:spTgt spid="16"/>
                                        </p:tgtEl>
                                        <p:attrNameLst>
                                          <p:attrName>ppt_x</p:attrName>
                                        </p:attrNameLst>
                                      </p:cBhvr>
                                      <p:tavLst>
                                        <p:tav tm="0">
                                          <p:val>
                                            <p:strVal val="#ppt_x"/>
                                          </p:val>
                                        </p:tav>
                                        <p:tav tm="100000">
                                          <p:val>
                                            <p:strVal val="#ppt_x"/>
                                          </p:val>
                                        </p:tav>
                                      </p:tavLst>
                                    </p:anim>
                                    <p:anim calcmode="lin" valueType="num">
                                      <p:cBhvr additive="base">
                                        <p:cTn id="25"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additive="base">
                                        <p:cTn id="30" dur="500" fill="hold"/>
                                        <p:tgtEl>
                                          <p:spTgt spid="21"/>
                                        </p:tgtEl>
                                        <p:attrNameLst>
                                          <p:attrName>ppt_x</p:attrName>
                                        </p:attrNameLst>
                                      </p:cBhvr>
                                      <p:tavLst>
                                        <p:tav tm="0">
                                          <p:val>
                                            <p:strVal val="#ppt_x"/>
                                          </p:val>
                                        </p:tav>
                                        <p:tav tm="100000">
                                          <p:val>
                                            <p:strVal val="#ppt_x"/>
                                          </p:val>
                                        </p:tav>
                                      </p:tavLst>
                                    </p:anim>
                                    <p:anim calcmode="lin" valueType="num">
                                      <p:cBhvr additive="base">
                                        <p:cTn id="31"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500" fill="hold"/>
                                        <p:tgtEl>
                                          <p:spTgt spid="25"/>
                                        </p:tgtEl>
                                        <p:attrNameLst>
                                          <p:attrName>ppt_x</p:attrName>
                                        </p:attrNameLst>
                                      </p:cBhvr>
                                      <p:tavLst>
                                        <p:tav tm="0">
                                          <p:val>
                                            <p:strVal val="#ppt_x"/>
                                          </p:val>
                                        </p:tav>
                                        <p:tav tm="100000">
                                          <p:val>
                                            <p:strVal val="#ppt_x"/>
                                          </p:val>
                                        </p:tav>
                                      </p:tavLst>
                                    </p:anim>
                                    <p:anim calcmode="lin" valueType="num">
                                      <p:cBhvr additive="base">
                                        <p:cTn id="37"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500" fill="hold"/>
                                        <p:tgtEl>
                                          <p:spTgt spid="8"/>
                                        </p:tgtEl>
                                        <p:attrNameLst>
                                          <p:attrName>ppt_x</p:attrName>
                                        </p:attrNameLst>
                                      </p:cBhvr>
                                      <p:tavLst>
                                        <p:tav tm="0">
                                          <p:val>
                                            <p:strVal val="#ppt_x"/>
                                          </p:val>
                                        </p:tav>
                                        <p:tav tm="100000">
                                          <p:val>
                                            <p:strVal val="#ppt_x"/>
                                          </p:val>
                                        </p:tav>
                                      </p:tavLst>
                                    </p:anim>
                                    <p:anim calcmode="lin" valueType="num">
                                      <p:cBhvr additive="base">
                                        <p:cTn id="4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afterGroup">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ppt_x"/>
                                          </p:val>
                                        </p:tav>
                                        <p:tav tm="100000">
                                          <p:val>
                                            <p:strVal val="#ppt_x"/>
                                          </p:val>
                                        </p:tav>
                                      </p:tavLst>
                                    </p:anim>
                                    <p:anim calcmode="lin" valueType="num">
                                      <p:cBhvr additive="base">
                                        <p:cTn id="4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0" fill="hold" nodeType="clickPar">
                      <p:stCondLst>
                        <p:cond delay="indefinite"/>
                      </p:stCondLst>
                      <p:childTnLst>
                        <p:par>
                          <p:cTn id="51" fill="hold" nodeType="afterGroup">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additive="base">
                                        <p:cTn id="54" dur="500" fill="hold"/>
                                        <p:tgtEl>
                                          <p:spTgt spid="17"/>
                                        </p:tgtEl>
                                        <p:attrNameLst>
                                          <p:attrName>ppt_x</p:attrName>
                                        </p:attrNameLst>
                                      </p:cBhvr>
                                      <p:tavLst>
                                        <p:tav tm="0">
                                          <p:val>
                                            <p:strVal val="#ppt_x"/>
                                          </p:val>
                                        </p:tav>
                                        <p:tav tm="100000">
                                          <p:val>
                                            <p:strVal val="#ppt_x"/>
                                          </p:val>
                                        </p:tav>
                                      </p:tavLst>
                                    </p:anim>
                                    <p:anim calcmode="lin" valueType="num">
                                      <p:cBhvr additive="base">
                                        <p:cTn id="55"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56" fill="hold" nodeType="clickPar">
                      <p:stCondLst>
                        <p:cond delay="indefinite"/>
                      </p:stCondLst>
                      <p:childTnLst>
                        <p:par>
                          <p:cTn id="57" fill="hold" nodeType="afterGroup">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22"/>
                                        </p:tgtEl>
                                        <p:attrNameLst>
                                          <p:attrName>style.visibility</p:attrName>
                                        </p:attrNameLst>
                                      </p:cBhvr>
                                      <p:to>
                                        <p:strVal val="visible"/>
                                      </p:to>
                                    </p:set>
                                    <p:anim calcmode="lin" valueType="num">
                                      <p:cBhvr additive="base">
                                        <p:cTn id="60" dur="500" fill="hold"/>
                                        <p:tgtEl>
                                          <p:spTgt spid="22"/>
                                        </p:tgtEl>
                                        <p:attrNameLst>
                                          <p:attrName>ppt_x</p:attrName>
                                        </p:attrNameLst>
                                      </p:cBhvr>
                                      <p:tavLst>
                                        <p:tav tm="0">
                                          <p:val>
                                            <p:strVal val="#ppt_x"/>
                                          </p:val>
                                        </p:tav>
                                        <p:tav tm="100000">
                                          <p:val>
                                            <p:strVal val="#ppt_x"/>
                                          </p:val>
                                        </p:tav>
                                      </p:tavLst>
                                    </p:anim>
                                    <p:anim calcmode="lin" valueType="num">
                                      <p:cBhvr additive="base">
                                        <p:cTn id="61"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62" fill="hold" nodeType="clickPar">
                      <p:stCondLst>
                        <p:cond delay="indefinite"/>
                      </p:stCondLst>
                      <p:childTnLst>
                        <p:par>
                          <p:cTn id="63" fill="hold" nodeType="afterGroup">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26"/>
                                        </p:tgtEl>
                                        <p:attrNameLst>
                                          <p:attrName>style.visibility</p:attrName>
                                        </p:attrNameLst>
                                      </p:cBhvr>
                                      <p:to>
                                        <p:strVal val="visible"/>
                                      </p:to>
                                    </p:set>
                                    <p:anim calcmode="lin" valueType="num">
                                      <p:cBhvr additive="base">
                                        <p:cTn id="66" dur="500" fill="hold"/>
                                        <p:tgtEl>
                                          <p:spTgt spid="26"/>
                                        </p:tgtEl>
                                        <p:attrNameLst>
                                          <p:attrName>ppt_x</p:attrName>
                                        </p:attrNameLst>
                                      </p:cBhvr>
                                      <p:tavLst>
                                        <p:tav tm="0">
                                          <p:val>
                                            <p:strVal val="#ppt_x"/>
                                          </p:val>
                                        </p:tav>
                                        <p:tav tm="100000">
                                          <p:val>
                                            <p:strVal val="#ppt_x"/>
                                          </p:val>
                                        </p:tav>
                                      </p:tavLst>
                                    </p:anim>
                                    <p:anim calcmode="lin" valueType="num">
                                      <p:cBhvr additive="base">
                                        <p:cTn id="67"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1" grpId="0"/>
      <p:bldP spid="12" grpId="0"/>
      <p:bldP spid="16" grpId="0"/>
      <p:bldP spid="17" grpId="0"/>
      <p:bldP spid="21" grpId="0"/>
      <p:bldP spid="22" grpId="0"/>
      <p:bldP spid="25" grpId="0"/>
      <p:bldP spid="26"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89610" y="1204595"/>
            <a:ext cx="10477500" cy="1332865"/>
          </a:xfrm>
          <a:solidFill>
            <a:schemeClr val="accent1">
              <a:lumMod val="20000"/>
              <a:lumOff val="80000"/>
            </a:schemeClr>
          </a:solidFill>
        </p:spPr>
        <p:txBody>
          <a:bodyPr>
            <a:noAutofit/>
          </a:bodyPr>
          <a:lstStyle/>
          <a:p>
            <a:pPr marL="0" indent="0" algn="ctr">
              <a:buNone/>
            </a:pPr>
            <a:r>
              <a:rPr lang="zh-CN" altLang="en-US" sz="4800" b="1"/>
              <a:t>分享我的学习收获</a:t>
            </a:r>
          </a:p>
        </p:txBody>
      </p:sp>
      <p:pic>
        <p:nvPicPr>
          <p:cNvPr id="4" name="图片 3" descr="C:/Users/ADMINI~1/AppData/Local/Temp/picturecompress_20210819084217/output_4.jpgoutput_4"/>
          <p:cNvPicPr>
            <a:picLocks noChangeAspect="1"/>
          </p:cNvPicPr>
          <p:nvPr/>
        </p:nvPicPr>
        <p:blipFill>
          <a:blip r:embed="rId2"/>
          <a:stretch>
            <a:fillRect/>
          </a:stretch>
        </p:blipFill>
        <p:spPr>
          <a:xfrm>
            <a:off x="689610" y="2720340"/>
            <a:ext cx="10478135" cy="3196590"/>
          </a:xfrm>
          <a:prstGeom prst="rect">
            <a:avLst/>
          </a:prstGeom>
        </p:spPr>
      </p:pic>
      <p:sp>
        <p:nvSpPr>
          <p:cNvPr id="2" name="文本框 1"/>
          <p:cNvSpPr txBox="1"/>
          <p:nvPr/>
        </p:nvSpPr>
        <p:spPr>
          <a:xfrm>
            <a:off x="1127760" y="1179195"/>
            <a:ext cx="1335646" cy="1308574"/>
          </a:xfrm>
          <a:prstGeom prst="ellipse">
            <a:avLst/>
          </a:prstGeom>
          <a:solidFill>
            <a:srgbClr val="00B0F0"/>
          </a:solidFill>
        </p:spPr>
        <p:txBody>
          <a:bodyPr wrap="none" rtlCol="0">
            <a:spAutoFit/>
          </a:bodyPr>
          <a:lstStyle/>
          <a:p>
            <a:r>
              <a:rPr lang="en-US" altLang="zh-CN" sz="5400" b="1">
                <a:solidFill>
                  <a:schemeClr val="accent1"/>
                </a:solidFill>
                <a:latin typeface="微软雅黑" panose="020b0503020204020204" charset="-122"/>
                <a:ea typeface="微软雅黑"/>
              </a:rPr>
              <a:t>02</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8" presetClass="entr" presetSubtype="16" fill="hold" grpId="0" nodeType="clickEffect">
                                  <p:stCondLst>
                                    <p:cond delay="0"/>
                                  </p:stCondLst>
                                  <p:childTnLst>
                                    <p:set>
                                      <p:cBhvr>
                                        <p:cTn id="14" dur="1" fill="hold">
                                          <p:stCondLst>
                                            <p:cond delay="0"/>
                                          </p:stCondLst>
                                        </p:cTn>
                                        <p:tgtEl>
                                          <p:spTgt spid="3">
                                            <p:bg/>
                                          </p:spTgt>
                                        </p:tgtEl>
                                        <p:attrNameLst>
                                          <p:attrName>style.visibility</p:attrName>
                                        </p:attrNameLst>
                                      </p:cBhvr>
                                      <p:to>
                                        <p:strVal val="visible"/>
                                      </p:to>
                                    </p:set>
                                    <p:animEffect transition="in" filter="diamond(in)">
                                      <p:cBhvr>
                                        <p:cTn id="15" dur="2000"/>
                                        <p:tgtEl>
                                          <p:spTgt spid="3">
                                            <p:bg/>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8" presetClass="entr" presetSubtype="16" fill="hold" grpId="0"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Effect transition="in" filter="diamond(in)">
                                      <p:cBhvr>
                                        <p:cTn id="20"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2"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custDataLst>
              <p:tags r:id="rId2"/>
            </p:custDataLst>
          </p:nvPr>
        </p:nvGraphicFramePr>
        <p:xfrm>
          <a:off x="113665" y="133350"/>
          <a:ext cx="12058650" cy="5753100"/>
        </p:xfrm>
        <a:graphic>
          <a:graphicData uri="http://schemas.openxmlformats.org/drawingml/2006/table">
            <a:tbl>
              <a:tblPr firstRow="1" bandRow="1">
                <a:tableStyleId>{5C22544A-7EE6-4342-B048-85BDC9FD1C3A}</a:tableStyleId>
              </a:tblPr>
              <a:tblGrid>
                <a:gridCol w="2392680"/>
                <a:gridCol w="2471420"/>
                <a:gridCol w="4124960"/>
                <a:gridCol w="3069590"/>
              </a:tblGrid>
              <a:tr h="1929130">
                <a:tc>
                  <a:txBody>
                    <a:bodyPr vert="horz" wrap="square"/>
                    <a:lstStyle/>
                    <a:p>
                      <a:pPr indent="0">
                        <a:buNone/>
                      </a:pPr>
                      <a:endParaRPr lang="en-US" sz="2400" b="1">
                        <a:solidFill>
                          <a:schemeClr val="tx1"/>
                        </a:solidFill>
                        <a:uFillTx/>
                        <a:latin typeface="微软雅黑" panose="020b0503020204020204" charset="-122"/>
                        <a:ea typeface="微软雅黑"/>
                        <a:cs typeface="微软雅黑" panose="020b0503020204020204" charset="-122"/>
                      </a:endParaRPr>
                    </a:p>
                    <a:p>
                      <a:pPr indent="0">
                        <a:buNone/>
                      </a:pPr>
                      <a:r>
                        <a:rPr lang="en-US" sz="2400" b="1">
                          <a:solidFill>
                            <a:schemeClr val="tx1"/>
                          </a:solidFill>
                          <a:uFillTx/>
                          <a:latin typeface="微软雅黑" panose="020b0503020204020204" charset="-122"/>
                          <a:ea typeface="微软雅黑"/>
                          <a:cs typeface="微软雅黑" panose="020b0503020204020204" charset="-122"/>
                        </a:rPr>
                        <a:t>   课文</a:t>
                      </a:r>
                      <a:endParaRPr lang="en-US" altLang="en-US" sz="2400" b="1">
                        <a:solidFill>
                          <a:schemeClr val="tx1"/>
                        </a:solidFill>
                        <a:uFillTx/>
                        <a:latin typeface="微软雅黑" panose="020b0503020204020204" charset="-122"/>
                        <a:ea typeface="微软雅黑"/>
                        <a:cs typeface="微软雅黑" panose="020b0503020204020204" charset="-122"/>
                      </a:endParaRPr>
                    </a:p>
                  </a:txBody>
                  <a:tcPr marL="68580" marR="68580" marT="0" marB="0"/>
                </a:tc>
                <a:tc>
                  <a:txBody>
                    <a:bodyPr vert="horz" wrap="square"/>
                    <a:lstStyle/>
                    <a:p>
                      <a:pPr indent="0">
                        <a:buNone/>
                      </a:pPr>
                      <a:endParaRPr lang="en-US" sz="2400" b="1">
                        <a:solidFill>
                          <a:schemeClr val="tx1"/>
                        </a:solidFill>
                        <a:latin typeface="微软雅黑" panose="020b0503020204020204" charset="-122"/>
                        <a:ea typeface="微软雅黑"/>
                        <a:cs typeface="微软雅黑" panose="020b0503020204020204" charset="-122"/>
                      </a:endParaRPr>
                    </a:p>
                    <a:p>
                      <a:pPr indent="0">
                        <a:buNone/>
                      </a:pPr>
                      <a:r>
                        <a:rPr lang="en-US" sz="2400" b="1">
                          <a:solidFill>
                            <a:schemeClr val="tx1"/>
                          </a:solidFill>
                          <a:latin typeface="微软雅黑" panose="020b0503020204020204" charset="-122"/>
                          <a:ea typeface="微软雅黑"/>
                          <a:cs typeface="微软雅黑" panose="020b0503020204020204" charset="-122"/>
                        </a:rPr>
                        <a:t> 你所选择人物</a:t>
                      </a:r>
                      <a:endParaRPr lang="en-US" altLang="en-US" sz="2400" b="1">
                        <a:solidFill>
                          <a:schemeClr val="tx1"/>
                        </a:solidFill>
                        <a:latin typeface="微软雅黑" panose="020b0503020204020204" charset="-122"/>
                        <a:ea typeface="微软雅黑"/>
                        <a:cs typeface="微软雅黑" panose="020b0503020204020204" charset="-122"/>
                      </a:endParaRPr>
                    </a:p>
                  </a:txBody>
                  <a:tcPr marL="68580" marR="68580" marT="0" marB="0"/>
                </a:tc>
                <a:tc>
                  <a:txBody>
                    <a:bodyPr vert="horz" wrap="square"/>
                    <a:lstStyle/>
                    <a:p>
                      <a:pPr indent="0">
                        <a:buNone/>
                      </a:pPr>
                      <a:endParaRPr lang="en-US" sz="2400" b="1">
                        <a:solidFill>
                          <a:schemeClr val="tx1"/>
                        </a:solidFill>
                        <a:latin typeface="微软雅黑" panose="020b0503020204020204" charset="-122"/>
                        <a:ea typeface="微软雅黑"/>
                        <a:cs typeface="微软雅黑" panose="020b0503020204020204" charset="-122"/>
                      </a:endParaRPr>
                    </a:p>
                    <a:p>
                      <a:pPr indent="0">
                        <a:buNone/>
                      </a:pPr>
                      <a:r>
                        <a:rPr lang="en-US" sz="2400" b="1">
                          <a:solidFill>
                            <a:schemeClr val="tx1"/>
                          </a:solidFill>
                          <a:latin typeface="微软雅黑" panose="020b0503020204020204" charset="-122"/>
                          <a:ea typeface="微软雅黑"/>
                          <a:cs typeface="微软雅黑" panose="020b0503020204020204" charset="-122"/>
                        </a:rPr>
                        <a:t>         遭遇</a:t>
                      </a:r>
                      <a:endParaRPr lang="en-US" altLang="en-US" sz="2400" b="1">
                        <a:solidFill>
                          <a:schemeClr val="tx1"/>
                        </a:solidFill>
                        <a:latin typeface="微软雅黑" panose="020b0503020204020204" charset="-122"/>
                        <a:ea typeface="微软雅黑"/>
                        <a:cs typeface="微软雅黑" panose="020b0503020204020204" charset="-122"/>
                      </a:endParaRPr>
                    </a:p>
                  </a:txBody>
                  <a:tcPr marL="68580" marR="68580" marT="0" marB="0"/>
                </a:tc>
                <a:tc>
                  <a:txBody>
                    <a:bodyPr vert="horz" wrap="square"/>
                    <a:lstStyle/>
                    <a:p>
                      <a:pPr indent="0">
                        <a:buNone/>
                      </a:pPr>
                      <a:endParaRPr lang="en-US" sz="2400" b="1">
                        <a:solidFill>
                          <a:schemeClr val="tx1"/>
                        </a:solidFill>
                        <a:latin typeface="微软雅黑" panose="020b0503020204020204" charset="-122"/>
                        <a:ea typeface="微软雅黑"/>
                        <a:cs typeface="微软雅黑" panose="020b0503020204020204" charset="-122"/>
                      </a:endParaRPr>
                    </a:p>
                    <a:p>
                      <a:pPr indent="0">
                        <a:buNone/>
                      </a:pPr>
                      <a:r>
                        <a:rPr lang="en-US" sz="2400" b="1">
                          <a:solidFill>
                            <a:schemeClr val="tx1"/>
                          </a:solidFill>
                          <a:latin typeface="微软雅黑" panose="020b0503020204020204" charset="-122"/>
                          <a:ea typeface="微软雅黑"/>
                          <a:cs typeface="微软雅黑" panose="020b0503020204020204" charset="-122"/>
                        </a:rPr>
                        <a:t>       启示</a:t>
                      </a:r>
                      <a:endParaRPr lang="en-US" altLang="en-US" sz="2400" b="1">
                        <a:solidFill>
                          <a:schemeClr val="tx1"/>
                        </a:solidFill>
                        <a:latin typeface="微软雅黑" panose="020b0503020204020204" charset="-122"/>
                        <a:ea typeface="微软雅黑"/>
                        <a:cs typeface="微软雅黑" panose="020b0503020204020204" charset="-122"/>
                      </a:endParaRPr>
                    </a:p>
                  </a:txBody>
                  <a:tcPr marL="68580" marR="68580" marT="0" marB="0"/>
                </a:tc>
              </a:tr>
              <a:tr h="1216660">
                <a:tc>
                  <a:txBody>
                    <a:bodyPr vert="horz" wrap="square"/>
                    <a:lstStyle/>
                    <a:p>
                      <a:pPr indent="0">
                        <a:buNone/>
                      </a:pPr>
                      <a:r>
                        <a:rPr lang="en-US" sz="2400" b="1">
                          <a:solidFill>
                            <a:schemeClr val="tx1"/>
                          </a:solidFill>
                          <a:uFillTx/>
                          <a:latin typeface="微软雅黑" panose="020b0503020204020204" charset="-122"/>
                          <a:ea typeface="微软雅黑"/>
                          <a:cs typeface="新宋体" panose="02010609030101010101" charset="-122"/>
                        </a:rPr>
                        <a:t>记念刘和珍君</a:t>
                      </a:r>
                      <a:endParaRPr lang="en-US" altLang="en-US" sz="2400" b="1">
                        <a:solidFill>
                          <a:schemeClr val="tx1"/>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r>
              <a:tr h="1374775">
                <a:tc>
                  <a:txBody>
                    <a:bodyPr vert="horz" wrap="square"/>
                    <a:lstStyle/>
                    <a:p>
                      <a:pPr indent="0">
                        <a:buNone/>
                      </a:pPr>
                      <a:r>
                        <a:rPr lang="en-US" sz="2400" b="1">
                          <a:solidFill>
                            <a:schemeClr val="tx1"/>
                          </a:solidFill>
                          <a:uFillTx/>
                          <a:latin typeface="微软雅黑" panose="020b0503020204020204" charset="-122"/>
                          <a:ea typeface="微软雅黑"/>
                          <a:cs typeface="新宋体" panose="02010609030101010101" charset="-122"/>
                        </a:rPr>
                        <a:t>为了忘却的纪念</a:t>
                      </a:r>
                      <a:endParaRPr lang="en-US" altLang="en-US" sz="2400" b="1">
                        <a:solidFill>
                          <a:schemeClr val="tx1"/>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r>
              <a:tr h="1232535">
                <a:tc>
                  <a:txBody>
                    <a:bodyPr vert="horz" wrap="square"/>
                    <a:lstStyle/>
                    <a:p>
                      <a:pPr indent="0">
                        <a:buNone/>
                      </a:pPr>
                      <a:r>
                        <a:rPr lang="en-US" sz="2400" b="1">
                          <a:solidFill>
                            <a:schemeClr val="tx1"/>
                          </a:solidFill>
                          <a:uFillTx/>
                          <a:latin typeface="微软雅黑" panose="020b0503020204020204" charset="-122"/>
                          <a:ea typeface="微软雅黑"/>
                          <a:cs typeface="新宋体" panose="02010609030101010101" charset="-122"/>
                        </a:rPr>
                        <a:t>包身工</a:t>
                      </a:r>
                      <a:endParaRPr lang="en-US" altLang="en-US" sz="2400" b="1">
                        <a:solidFill>
                          <a:schemeClr val="tx1"/>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r>
            </a:tbl>
          </a:graphicData>
        </a:graphic>
      </p:graphicFrame>
      <p:sp>
        <p:nvSpPr>
          <p:cNvPr id="6" name="文本框 5"/>
          <p:cNvSpPr txBox="1"/>
          <p:nvPr/>
        </p:nvSpPr>
        <p:spPr>
          <a:xfrm>
            <a:off x="2727325" y="2118995"/>
            <a:ext cx="1608455" cy="521970"/>
          </a:xfrm>
          <a:prstGeom prst="rect">
            <a:avLst/>
          </a:prstGeom>
          <a:noFill/>
        </p:spPr>
        <p:txBody>
          <a:bodyPr wrap="square" rtlCol="0">
            <a:spAutoFit/>
          </a:bodyPr>
          <a:lstStyle/>
          <a:p>
            <a:pPr indent="0">
              <a:buNone/>
            </a:pPr>
            <a:r>
              <a:rPr lang="en-US" sz="2800">
                <a:solidFill>
                  <a:srgbClr val="FF0000"/>
                </a:solidFill>
                <a:latin typeface="新宋体" panose="02010609030101010101" charset="-122"/>
                <a:ea typeface="新宋体" panose="02010609030101010101" charset="-122"/>
                <a:cs typeface="新宋体" panose="02010609030101010101" charset="-122"/>
                <a:sym typeface="+mn-ea"/>
              </a:rPr>
              <a:t>刘和珍</a:t>
            </a:r>
            <a:endParaRPr lang="en-US" altLang="en-US" sz="2800">
              <a:solidFill>
                <a:srgbClr val="FF0000"/>
              </a:solidFill>
              <a:latin typeface="新宋体" panose="02010609030101010101" charset="-122"/>
              <a:ea typeface="新宋体" panose="02010609030101010101" charset="-122"/>
              <a:cs typeface="新宋体" panose="02010609030101010101" charset="-122"/>
              <a:sym typeface="+mn-ea"/>
            </a:endParaRPr>
          </a:p>
        </p:txBody>
      </p:sp>
      <p:sp>
        <p:nvSpPr>
          <p:cNvPr id="7" name="文本框 6"/>
          <p:cNvSpPr txBox="1"/>
          <p:nvPr/>
        </p:nvSpPr>
        <p:spPr>
          <a:xfrm>
            <a:off x="2560320" y="3313430"/>
            <a:ext cx="2470785" cy="460375"/>
          </a:xfrm>
          <a:prstGeom prst="rect">
            <a:avLst/>
          </a:prstGeom>
          <a:noFill/>
        </p:spPr>
        <p:txBody>
          <a:bodyPr wrap="square" rtlCol="0">
            <a:spAutoFit/>
          </a:bodyPr>
          <a:lstStyle/>
          <a:p>
            <a:pPr indent="0">
              <a:buNone/>
            </a:pPr>
            <a:r>
              <a:rPr lang="en-US" sz="2400">
                <a:solidFill>
                  <a:srgbClr val="FF0000"/>
                </a:solidFill>
                <a:latin typeface="新宋体" panose="02010609030101010101" charset="-122"/>
                <a:ea typeface="新宋体" panose="02010609030101010101" charset="-122"/>
                <a:cs typeface="新宋体" panose="02010609030101010101" charset="-122"/>
                <a:sym typeface="+mn-ea"/>
              </a:rPr>
              <a:t>“左联”五烈士</a:t>
            </a:r>
            <a:endParaRPr lang="en-US" altLang="en-US" sz="2400">
              <a:solidFill>
                <a:srgbClr val="FF0000"/>
              </a:solidFill>
              <a:latin typeface="新宋体" panose="02010609030101010101" charset="-122"/>
              <a:ea typeface="新宋体" panose="02010609030101010101" charset="-122"/>
              <a:cs typeface="新宋体" panose="02010609030101010101" charset="-122"/>
              <a:sym typeface="+mn-ea"/>
            </a:endParaRPr>
          </a:p>
        </p:txBody>
      </p:sp>
      <p:sp>
        <p:nvSpPr>
          <p:cNvPr id="8" name="文本框 7"/>
          <p:cNvSpPr txBox="1"/>
          <p:nvPr/>
        </p:nvSpPr>
        <p:spPr>
          <a:xfrm>
            <a:off x="2560320" y="4631690"/>
            <a:ext cx="1775460" cy="460375"/>
          </a:xfrm>
          <a:prstGeom prst="rect">
            <a:avLst/>
          </a:prstGeom>
          <a:noFill/>
        </p:spPr>
        <p:txBody>
          <a:bodyPr wrap="square" rtlCol="0">
            <a:spAutoFit/>
          </a:bodyPr>
          <a:lstStyle/>
          <a:p>
            <a:pPr indent="0">
              <a:buNone/>
            </a:pPr>
            <a:r>
              <a:rPr lang="en-US" sz="2400">
                <a:solidFill>
                  <a:srgbClr val="FF0000"/>
                </a:solidFill>
                <a:latin typeface="新宋体" panose="02010609030101010101" charset="-122"/>
                <a:ea typeface="新宋体" panose="02010609030101010101" charset="-122"/>
                <a:cs typeface="新宋体" panose="02010609030101010101" charset="-122"/>
                <a:sym typeface="+mn-ea"/>
              </a:rPr>
              <a:t>“芦柴棒”</a:t>
            </a:r>
            <a:endParaRPr lang="en-US" altLang="en-US" sz="2400">
              <a:solidFill>
                <a:srgbClr val="FF0000"/>
              </a:solidFill>
              <a:latin typeface="新宋体" panose="02010609030101010101" charset="-122"/>
              <a:ea typeface="新宋体" panose="02010609030101010101" charset="-122"/>
              <a:cs typeface="新宋体" panose="02010609030101010101" charset="-122"/>
              <a:sym typeface="+mn-ea"/>
            </a:endParaRPr>
          </a:p>
        </p:txBody>
      </p:sp>
      <p:sp>
        <p:nvSpPr>
          <p:cNvPr id="12" name="文本框 11"/>
          <p:cNvSpPr txBox="1"/>
          <p:nvPr/>
        </p:nvSpPr>
        <p:spPr>
          <a:xfrm>
            <a:off x="5031105" y="2118995"/>
            <a:ext cx="3609340" cy="829945"/>
          </a:xfrm>
          <a:prstGeom prst="rect">
            <a:avLst/>
          </a:prstGeom>
          <a:noFill/>
        </p:spPr>
        <p:txBody>
          <a:bodyPr wrap="square" rtlCol="0">
            <a:spAutoFit/>
          </a:bodyPr>
          <a:lstStyle/>
          <a:p>
            <a:pPr indent="0">
              <a:buNone/>
            </a:pPr>
            <a:r>
              <a:rPr lang="en-US" sz="2400">
                <a:solidFill>
                  <a:srgbClr val="FF0000"/>
                </a:solidFill>
                <a:latin typeface="新宋体" panose="02010609030101010101" charset="-122"/>
                <a:ea typeface="新宋体" panose="02010609030101010101" charset="-122"/>
                <a:cs typeface="新宋体" panose="02010609030101010101" charset="-122"/>
                <a:sym typeface="+mn-ea"/>
              </a:rPr>
              <a:t>始终微笑和蔼的却遭到了国民党反动派的虐杀</a:t>
            </a:r>
            <a:endParaRPr lang="en-US" altLang="en-US" sz="2400">
              <a:solidFill>
                <a:srgbClr val="FF0000"/>
              </a:solidFill>
              <a:latin typeface="新宋体" panose="02010609030101010101" charset="-122"/>
              <a:ea typeface="新宋体" panose="02010609030101010101" charset="-122"/>
              <a:cs typeface="新宋体" panose="02010609030101010101" charset="-122"/>
              <a:sym typeface="+mn-ea"/>
            </a:endParaRPr>
          </a:p>
        </p:txBody>
      </p:sp>
      <p:sp>
        <p:nvSpPr>
          <p:cNvPr id="13" name="文本框 12"/>
          <p:cNvSpPr txBox="1"/>
          <p:nvPr/>
        </p:nvSpPr>
        <p:spPr>
          <a:xfrm>
            <a:off x="5031105" y="3428365"/>
            <a:ext cx="3870960" cy="829945"/>
          </a:xfrm>
          <a:prstGeom prst="rect">
            <a:avLst/>
          </a:prstGeom>
          <a:noFill/>
        </p:spPr>
        <p:txBody>
          <a:bodyPr wrap="square" rtlCol="0">
            <a:spAutoFit/>
          </a:bodyPr>
          <a:lstStyle/>
          <a:p>
            <a:pPr indent="0">
              <a:buNone/>
            </a:pPr>
            <a:r>
              <a:rPr lang="en-US" sz="2400">
                <a:solidFill>
                  <a:srgbClr val="FF0000"/>
                </a:solidFill>
                <a:latin typeface="新宋体" panose="02010609030101010101" charset="-122"/>
                <a:ea typeface="新宋体" panose="02010609030101010101" charset="-122"/>
                <a:cs typeface="新宋体" panose="02010609030101010101" charset="-122"/>
                <a:sym typeface="+mn-ea"/>
              </a:rPr>
              <a:t>思想进步的知识分子遭到了国民党反动派杀害</a:t>
            </a:r>
            <a:endParaRPr lang="en-US" altLang="en-US" sz="2400">
              <a:solidFill>
                <a:srgbClr val="FF0000"/>
              </a:solidFill>
              <a:latin typeface="新宋体" panose="02010609030101010101" charset="-122"/>
              <a:ea typeface="新宋体" panose="02010609030101010101" charset="-122"/>
              <a:cs typeface="新宋体" panose="02010609030101010101" charset="-122"/>
              <a:sym typeface="+mn-ea"/>
            </a:endParaRPr>
          </a:p>
        </p:txBody>
      </p:sp>
      <p:sp>
        <p:nvSpPr>
          <p:cNvPr id="14" name="文本框 13"/>
          <p:cNvSpPr txBox="1"/>
          <p:nvPr/>
        </p:nvSpPr>
        <p:spPr>
          <a:xfrm>
            <a:off x="5031105" y="4631690"/>
            <a:ext cx="4390390" cy="1198880"/>
          </a:xfrm>
          <a:prstGeom prst="rect">
            <a:avLst/>
          </a:prstGeom>
          <a:noFill/>
        </p:spPr>
        <p:txBody>
          <a:bodyPr wrap="square" rtlCol="0">
            <a:spAutoFit/>
          </a:bodyPr>
          <a:lstStyle/>
          <a:p>
            <a:pPr indent="0">
              <a:buNone/>
            </a:pPr>
            <a:r>
              <a:rPr lang="en-US" sz="2400" kern="600" spc="-10">
                <a:solidFill>
                  <a:srgbClr val="FF0000"/>
                </a:solidFill>
                <a:uFillTx/>
                <a:latin typeface="新宋体" panose="02010609030101010101" charset="-122"/>
                <a:ea typeface="新宋体" panose="02010609030101010101" charset="-122"/>
                <a:cs typeface="新宋体" panose="02010609030101010101" charset="-122"/>
                <a:sym typeface="+mn-ea"/>
              </a:rPr>
              <a:t>因生活困苦不得不出去谋生，却遭遇了“带工”等黑暗势力的残忍压榨</a:t>
            </a:r>
            <a:endParaRPr lang="en-US" altLang="en-US" sz="2400" kern="600" spc="-10">
              <a:solidFill>
                <a:srgbClr val="FF0000"/>
              </a:solidFill>
              <a:uFillTx/>
              <a:latin typeface="新宋体" panose="02010609030101010101" charset="-122"/>
              <a:ea typeface="新宋体" panose="02010609030101010101" charset="-122"/>
              <a:cs typeface="新宋体" panose="02010609030101010101" charset="-122"/>
              <a:sym typeface="+mn-ea"/>
            </a:endParaRPr>
          </a:p>
        </p:txBody>
      </p:sp>
      <p:sp>
        <p:nvSpPr>
          <p:cNvPr id="18" name="文本框 17"/>
          <p:cNvSpPr txBox="1"/>
          <p:nvPr/>
        </p:nvSpPr>
        <p:spPr>
          <a:xfrm>
            <a:off x="9105900" y="2118995"/>
            <a:ext cx="3066415" cy="1198880"/>
          </a:xfrm>
          <a:prstGeom prst="rect">
            <a:avLst/>
          </a:prstGeom>
          <a:noFill/>
        </p:spPr>
        <p:txBody>
          <a:bodyPr wrap="square" rtlCol="0">
            <a:spAutoFit/>
          </a:bodyPr>
          <a:lstStyle/>
          <a:p>
            <a:pPr indent="0">
              <a:buNone/>
            </a:pPr>
            <a:r>
              <a:rPr lang="en-US" sz="2400">
                <a:solidFill>
                  <a:srgbClr val="FF0000"/>
                </a:solidFill>
                <a:latin typeface="新宋体" panose="02010609030101010101" charset="-122"/>
                <a:ea typeface="新宋体" panose="02010609030101010101" charset="-122"/>
                <a:cs typeface="新宋体" panose="02010609030101010101" charset="-122"/>
                <a:sym typeface="+mn-ea"/>
              </a:rPr>
              <a:t>敲响了民族存亡的警钟，呼唤着革命的到来</a:t>
            </a:r>
            <a:endParaRPr lang="en-US" altLang="en-US" sz="2400">
              <a:solidFill>
                <a:srgbClr val="FF0000"/>
              </a:solidFill>
              <a:latin typeface="新宋体" panose="02010609030101010101" charset="-122"/>
              <a:ea typeface="新宋体" panose="02010609030101010101" charset="-122"/>
              <a:cs typeface="新宋体" panose="02010609030101010101" charset="-122"/>
              <a:sym typeface="+mn-ea"/>
            </a:endParaRPr>
          </a:p>
        </p:txBody>
      </p:sp>
      <p:sp>
        <p:nvSpPr>
          <p:cNvPr id="19" name="文本框 18"/>
          <p:cNvSpPr txBox="1"/>
          <p:nvPr/>
        </p:nvSpPr>
        <p:spPr>
          <a:xfrm>
            <a:off x="9105900" y="3428365"/>
            <a:ext cx="3204845" cy="1198880"/>
          </a:xfrm>
          <a:prstGeom prst="rect">
            <a:avLst/>
          </a:prstGeom>
          <a:noFill/>
        </p:spPr>
        <p:txBody>
          <a:bodyPr wrap="square" rtlCol="0">
            <a:spAutoFit/>
          </a:bodyPr>
          <a:lstStyle/>
          <a:p>
            <a:pPr indent="0">
              <a:buNone/>
            </a:pPr>
            <a:r>
              <a:rPr lang="en-US" sz="2400">
                <a:solidFill>
                  <a:srgbClr val="FF0000"/>
                </a:solidFill>
                <a:latin typeface="新宋体" panose="02010609030101010101" charset="-122"/>
                <a:ea typeface="新宋体" panose="02010609030101010101" charset="-122"/>
                <a:cs typeface="新宋体" panose="02010609030101010101" charset="-122"/>
                <a:sym typeface="+mn-ea"/>
              </a:rPr>
              <a:t>他们为革命而牺牲的精神，永远不会被忘记，并会赓续传承</a:t>
            </a:r>
            <a:endParaRPr lang="en-US" altLang="en-US" sz="2400">
              <a:solidFill>
                <a:srgbClr val="FF0000"/>
              </a:solidFill>
              <a:latin typeface="新宋体" panose="02010609030101010101" charset="-122"/>
              <a:ea typeface="新宋体" panose="02010609030101010101" charset="-122"/>
              <a:cs typeface="新宋体" panose="02010609030101010101" charset="-122"/>
              <a:sym typeface="+mn-ea"/>
            </a:endParaRPr>
          </a:p>
        </p:txBody>
      </p:sp>
      <p:sp>
        <p:nvSpPr>
          <p:cNvPr id="20" name="文本框 19"/>
          <p:cNvSpPr txBox="1"/>
          <p:nvPr/>
        </p:nvSpPr>
        <p:spPr>
          <a:xfrm>
            <a:off x="9105900" y="4815840"/>
            <a:ext cx="3003550" cy="829945"/>
          </a:xfrm>
          <a:prstGeom prst="rect">
            <a:avLst/>
          </a:prstGeom>
          <a:noFill/>
        </p:spPr>
        <p:txBody>
          <a:bodyPr wrap="square" rtlCol="0">
            <a:spAutoFit/>
          </a:bodyPr>
          <a:lstStyle/>
          <a:p>
            <a:pPr indent="0">
              <a:buNone/>
            </a:pPr>
            <a:r>
              <a:rPr lang="en-US" sz="2400">
                <a:solidFill>
                  <a:srgbClr val="FF0000"/>
                </a:solidFill>
                <a:latin typeface="新宋体" panose="02010609030101010101" charset="-122"/>
                <a:ea typeface="新宋体" panose="02010609030101010101" charset="-122"/>
                <a:cs typeface="新宋体" panose="02010609030101010101" charset="-122"/>
                <a:sym typeface="+mn-ea"/>
              </a:rPr>
              <a:t>中国人民必将起来，粉碎自己身上的枷锁</a:t>
            </a:r>
            <a:endParaRPr lang="en-US" altLang="en-US" sz="2400">
              <a:solidFill>
                <a:srgbClr val="FF0000"/>
              </a:solidFill>
              <a:latin typeface="新宋体" panose="02010609030101010101" charset="-122"/>
              <a:ea typeface="新宋体" panose="02010609030101010101" charset="-122"/>
              <a:cs typeface="新宋体" panose="02010609030101010101" charset="-122"/>
              <a:sym typeface="+mn-ea"/>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ppt_x"/>
                                          </p:val>
                                        </p:tav>
                                        <p:tav tm="100000">
                                          <p:val>
                                            <p:strVal val="#ppt_x"/>
                                          </p:val>
                                        </p:tav>
                                      </p:tavLst>
                                    </p:anim>
                                    <p:anim calcmode="lin" valueType="num">
                                      <p:cBhvr additive="base">
                                        <p:cTn id="1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ppt_x"/>
                                          </p:val>
                                        </p:tav>
                                        <p:tav tm="100000">
                                          <p:val>
                                            <p:strVal val="#ppt_x"/>
                                          </p:val>
                                        </p:tav>
                                      </p:tavLst>
                                    </p:anim>
                                    <p:anim calcmode="lin" valueType="num">
                                      <p:cBhvr additive="base">
                                        <p:cTn id="25"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ppt_x"/>
                                          </p:val>
                                        </p:tav>
                                        <p:tav tm="100000">
                                          <p:val>
                                            <p:strVal val="#ppt_x"/>
                                          </p:val>
                                        </p:tav>
                                      </p:tavLst>
                                    </p:anim>
                                    <p:anim calcmode="lin" valueType="num">
                                      <p:cBhvr additive="base">
                                        <p:cTn id="3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500" fill="hold"/>
                                        <p:tgtEl>
                                          <p:spTgt spid="19"/>
                                        </p:tgtEl>
                                        <p:attrNameLst>
                                          <p:attrName>ppt_x</p:attrName>
                                        </p:attrNameLst>
                                      </p:cBhvr>
                                      <p:tavLst>
                                        <p:tav tm="0">
                                          <p:val>
                                            <p:strVal val="#ppt_x"/>
                                          </p:val>
                                        </p:tav>
                                        <p:tav tm="100000">
                                          <p:val>
                                            <p:strVal val="#ppt_x"/>
                                          </p:val>
                                        </p:tav>
                                      </p:tavLst>
                                    </p:anim>
                                    <p:anim calcmode="lin" valueType="num">
                                      <p:cBhvr additive="base">
                                        <p:cTn id="4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afterGroup">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ppt_x"/>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50" fill="hold" nodeType="clickPar">
                      <p:stCondLst>
                        <p:cond delay="indefinite"/>
                      </p:stCondLst>
                      <p:childTnLst>
                        <p:par>
                          <p:cTn id="51" fill="hold" nodeType="afterGroup">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additive="base">
                                        <p:cTn id="54" dur="500" fill="hold"/>
                                        <p:tgtEl>
                                          <p:spTgt spid="14"/>
                                        </p:tgtEl>
                                        <p:attrNameLst>
                                          <p:attrName>ppt_x</p:attrName>
                                        </p:attrNameLst>
                                      </p:cBhvr>
                                      <p:tavLst>
                                        <p:tav tm="0">
                                          <p:val>
                                            <p:strVal val="#ppt_x"/>
                                          </p:val>
                                        </p:tav>
                                        <p:tav tm="100000">
                                          <p:val>
                                            <p:strVal val="#ppt_x"/>
                                          </p:val>
                                        </p:tav>
                                      </p:tavLst>
                                    </p:anim>
                                    <p:anim calcmode="lin" valueType="num">
                                      <p:cBhvr additive="base">
                                        <p:cTn id="55"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6" fill="hold" nodeType="clickPar">
                      <p:stCondLst>
                        <p:cond delay="indefinite"/>
                      </p:stCondLst>
                      <p:childTnLst>
                        <p:par>
                          <p:cTn id="57" fill="hold" nodeType="afterGroup">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fill="hold"/>
                                        <p:tgtEl>
                                          <p:spTgt spid="20"/>
                                        </p:tgtEl>
                                        <p:attrNameLst>
                                          <p:attrName>ppt_x</p:attrName>
                                        </p:attrNameLst>
                                      </p:cBhvr>
                                      <p:tavLst>
                                        <p:tav tm="0">
                                          <p:val>
                                            <p:strVal val="#ppt_x"/>
                                          </p:val>
                                        </p:tav>
                                        <p:tav tm="100000">
                                          <p:val>
                                            <p:strVal val="#ppt_x"/>
                                          </p:val>
                                        </p:tav>
                                      </p:tavLst>
                                    </p:anim>
                                    <p:anim calcmode="lin" valueType="num">
                                      <p:cBhvr additive="base">
                                        <p:cTn id="61"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2" grpId="0"/>
      <p:bldP spid="13" grpId="0"/>
      <p:bldP spid="14" grpId="0"/>
      <p:bldP spid="18" grpId="0"/>
      <p:bldP spid="19" grpId="0"/>
      <p:bldP spid="20"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idx="1"/>
            <p:custDataLst>
              <p:tags r:id="rId2"/>
            </p:custDataLst>
          </p:nvPr>
        </p:nvGraphicFramePr>
        <p:xfrm>
          <a:off x="113665" y="133350"/>
          <a:ext cx="12058650" cy="6228715"/>
        </p:xfrm>
        <a:graphic>
          <a:graphicData uri="http://schemas.openxmlformats.org/drawingml/2006/table">
            <a:tbl>
              <a:tblPr firstRow="1" bandRow="1">
                <a:tableStyleId>{5C22544A-7EE6-4342-B048-85BDC9FD1C3A}</a:tableStyleId>
              </a:tblPr>
              <a:tblGrid>
                <a:gridCol w="2392680"/>
                <a:gridCol w="2471420"/>
                <a:gridCol w="4124960"/>
                <a:gridCol w="3069590"/>
              </a:tblGrid>
              <a:tr h="1474470">
                <a:tc>
                  <a:txBody>
                    <a:bodyPr vert="horz" wrap="square"/>
                    <a:lstStyle/>
                    <a:p>
                      <a:pPr indent="0">
                        <a:buNone/>
                      </a:pPr>
                      <a:endParaRPr lang="en-US" sz="2400" b="1">
                        <a:solidFill>
                          <a:schemeClr val="tx1"/>
                        </a:solidFill>
                        <a:uFillTx/>
                        <a:latin typeface="微软雅黑" panose="020b0503020204020204" charset="-122"/>
                        <a:ea typeface="微软雅黑"/>
                        <a:cs typeface="微软雅黑" panose="020b0503020204020204" charset="-122"/>
                      </a:endParaRPr>
                    </a:p>
                    <a:p>
                      <a:pPr indent="0">
                        <a:buNone/>
                      </a:pPr>
                      <a:r>
                        <a:rPr lang="en-US" sz="2400" b="1">
                          <a:solidFill>
                            <a:schemeClr val="tx1"/>
                          </a:solidFill>
                          <a:uFillTx/>
                          <a:latin typeface="微软雅黑" panose="020b0503020204020204" charset="-122"/>
                          <a:ea typeface="微软雅黑"/>
                          <a:cs typeface="微软雅黑" panose="020b0503020204020204" charset="-122"/>
                        </a:rPr>
                        <a:t>   课文</a:t>
                      </a:r>
                      <a:endParaRPr lang="en-US" altLang="en-US" sz="2400" b="1">
                        <a:solidFill>
                          <a:schemeClr val="tx1"/>
                        </a:solidFill>
                        <a:uFillTx/>
                        <a:latin typeface="微软雅黑" panose="020b0503020204020204" charset="-122"/>
                        <a:ea typeface="微软雅黑"/>
                        <a:cs typeface="微软雅黑" panose="020b0503020204020204" charset="-122"/>
                      </a:endParaRPr>
                    </a:p>
                  </a:txBody>
                  <a:tcPr marL="68580" marR="68580" marT="0" marB="0"/>
                </a:tc>
                <a:tc>
                  <a:txBody>
                    <a:bodyPr vert="horz" wrap="square"/>
                    <a:lstStyle/>
                    <a:p>
                      <a:pPr indent="0">
                        <a:buNone/>
                      </a:pPr>
                      <a:endParaRPr lang="en-US" sz="2400" b="1">
                        <a:solidFill>
                          <a:schemeClr val="tx1"/>
                        </a:solidFill>
                        <a:latin typeface="微软雅黑" panose="020b0503020204020204" charset="-122"/>
                        <a:ea typeface="微软雅黑"/>
                        <a:cs typeface="微软雅黑" panose="020b0503020204020204" charset="-122"/>
                      </a:endParaRPr>
                    </a:p>
                    <a:p>
                      <a:pPr indent="0">
                        <a:buNone/>
                      </a:pPr>
                      <a:r>
                        <a:rPr lang="en-US" sz="2400" b="1">
                          <a:solidFill>
                            <a:schemeClr val="tx1"/>
                          </a:solidFill>
                          <a:latin typeface="微软雅黑" panose="020b0503020204020204" charset="-122"/>
                          <a:ea typeface="微软雅黑"/>
                          <a:cs typeface="微软雅黑" panose="020b0503020204020204" charset="-122"/>
                        </a:rPr>
                        <a:t> 你所选择人物</a:t>
                      </a:r>
                      <a:endParaRPr lang="en-US" altLang="en-US" sz="2400" b="1">
                        <a:solidFill>
                          <a:schemeClr val="tx1"/>
                        </a:solidFill>
                        <a:latin typeface="微软雅黑" panose="020b0503020204020204" charset="-122"/>
                        <a:ea typeface="微软雅黑"/>
                        <a:cs typeface="微软雅黑" panose="020b0503020204020204" charset="-122"/>
                      </a:endParaRPr>
                    </a:p>
                  </a:txBody>
                  <a:tcPr marL="68580" marR="68580" marT="0" marB="0"/>
                </a:tc>
                <a:tc>
                  <a:txBody>
                    <a:bodyPr vert="horz" wrap="square"/>
                    <a:lstStyle/>
                    <a:p>
                      <a:pPr indent="0">
                        <a:buNone/>
                      </a:pPr>
                      <a:endParaRPr lang="en-US" sz="2400" b="1">
                        <a:solidFill>
                          <a:schemeClr val="tx1"/>
                        </a:solidFill>
                        <a:latin typeface="微软雅黑" panose="020b0503020204020204" charset="-122"/>
                        <a:ea typeface="微软雅黑"/>
                        <a:cs typeface="微软雅黑" panose="020b0503020204020204" charset="-122"/>
                      </a:endParaRPr>
                    </a:p>
                    <a:p>
                      <a:pPr indent="0">
                        <a:buNone/>
                      </a:pPr>
                      <a:r>
                        <a:rPr lang="en-US" sz="2400" b="1">
                          <a:solidFill>
                            <a:schemeClr val="tx1"/>
                          </a:solidFill>
                          <a:latin typeface="微软雅黑" panose="020b0503020204020204" charset="-122"/>
                          <a:ea typeface="微软雅黑"/>
                          <a:cs typeface="微软雅黑" panose="020b0503020204020204" charset="-122"/>
                        </a:rPr>
                        <a:t>         遭遇</a:t>
                      </a:r>
                      <a:endParaRPr lang="en-US" altLang="en-US" sz="2400" b="1">
                        <a:solidFill>
                          <a:schemeClr val="tx1"/>
                        </a:solidFill>
                        <a:latin typeface="微软雅黑" panose="020b0503020204020204" charset="-122"/>
                        <a:ea typeface="微软雅黑"/>
                        <a:cs typeface="微软雅黑" panose="020b0503020204020204" charset="-122"/>
                      </a:endParaRPr>
                    </a:p>
                  </a:txBody>
                  <a:tcPr marL="68580" marR="68580" marT="0" marB="0"/>
                </a:tc>
                <a:tc>
                  <a:txBody>
                    <a:bodyPr vert="horz" wrap="square"/>
                    <a:lstStyle/>
                    <a:p>
                      <a:pPr indent="0">
                        <a:buNone/>
                      </a:pPr>
                      <a:endParaRPr lang="en-US" sz="2400" b="1">
                        <a:solidFill>
                          <a:schemeClr val="tx1"/>
                        </a:solidFill>
                        <a:latin typeface="微软雅黑" panose="020b0503020204020204" charset="-122"/>
                        <a:ea typeface="微软雅黑"/>
                        <a:cs typeface="微软雅黑" panose="020b0503020204020204" charset="-122"/>
                      </a:endParaRPr>
                    </a:p>
                    <a:p>
                      <a:pPr indent="0">
                        <a:buNone/>
                      </a:pPr>
                      <a:r>
                        <a:rPr lang="en-US" sz="2400" b="1">
                          <a:solidFill>
                            <a:schemeClr val="tx1"/>
                          </a:solidFill>
                          <a:latin typeface="微软雅黑" panose="020b0503020204020204" charset="-122"/>
                          <a:ea typeface="微软雅黑"/>
                          <a:cs typeface="微软雅黑" panose="020b0503020204020204" charset="-122"/>
                        </a:rPr>
                        <a:t>       启示</a:t>
                      </a:r>
                      <a:endParaRPr lang="en-US" altLang="en-US" sz="2400" b="1">
                        <a:solidFill>
                          <a:schemeClr val="tx1"/>
                        </a:solidFill>
                        <a:latin typeface="微软雅黑" panose="020b0503020204020204" charset="-122"/>
                        <a:ea typeface="微软雅黑"/>
                        <a:cs typeface="微软雅黑" panose="020b0503020204020204" charset="-122"/>
                      </a:endParaRPr>
                    </a:p>
                  </a:txBody>
                  <a:tcPr marL="68580" marR="68580" marT="0" marB="0"/>
                </a:tc>
              </a:tr>
              <a:tr h="1379220">
                <a:tc>
                  <a:txBody>
                    <a:bodyPr vert="horz" wrap="square"/>
                    <a:lstStyle/>
                    <a:p>
                      <a:pPr indent="0">
                        <a:buNone/>
                      </a:pPr>
                      <a:r>
                        <a:rPr lang="en-US" sz="2400" b="1">
                          <a:solidFill>
                            <a:schemeClr val="tx1"/>
                          </a:solidFill>
                          <a:uFillTx/>
                          <a:latin typeface="微软雅黑" panose="020b0503020204020204" charset="-122"/>
                          <a:ea typeface="微软雅黑"/>
                          <a:cs typeface="新宋体" panose="02010609030101010101" charset="-122"/>
                        </a:rPr>
                        <a:t>荷花淀</a:t>
                      </a:r>
                      <a:endParaRPr lang="en-US" altLang="en-US" sz="2400" b="1">
                        <a:solidFill>
                          <a:schemeClr val="tx1"/>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r>
              <a:tr h="1577340">
                <a:tc>
                  <a:txBody>
                    <a:bodyPr vert="horz" wrap="square"/>
                    <a:lstStyle/>
                    <a:p>
                      <a:pPr indent="0">
                        <a:buNone/>
                      </a:pPr>
                      <a:r>
                        <a:rPr lang="en-US" sz="2400" b="1">
                          <a:solidFill>
                            <a:schemeClr val="tx1"/>
                          </a:solidFill>
                          <a:uFillTx/>
                          <a:latin typeface="微软雅黑" panose="020b0503020204020204" charset="-122"/>
                          <a:ea typeface="微软雅黑"/>
                          <a:cs typeface="新宋体" panose="02010609030101010101" charset="-122"/>
                        </a:rPr>
                        <a:t>小二黑结婚</a:t>
                      </a:r>
                      <a:endParaRPr lang="en-US" altLang="en-US" sz="2400" b="1">
                        <a:solidFill>
                          <a:schemeClr val="tx1"/>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r>
              <a:tr h="1797685">
                <a:tc>
                  <a:txBody>
                    <a:bodyPr vert="horz" wrap="square"/>
                    <a:lstStyle/>
                    <a:p>
                      <a:pPr indent="0">
                        <a:buNone/>
                      </a:pPr>
                      <a:r>
                        <a:rPr lang="en-US" sz="2400" b="1">
                          <a:solidFill>
                            <a:schemeClr val="tx1"/>
                          </a:solidFill>
                          <a:uFillTx/>
                          <a:latin typeface="微软雅黑" panose="020b0503020204020204" charset="-122"/>
                          <a:ea typeface="微软雅黑"/>
                          <a:cs typeface="新宋体" panose="02010609030101010101" charset="-122"/>
                        </a:rPr>
                        <a:t>党费</a:t>
                      </a:r>
                      <a:endParaRPr lang="en-US" altLang="en-US" sz="2400" b="1">
                        <a:solidFill>
                          <a:schemeClr val="tx1"/>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c>
                  <a:txBody>
                    <a:bodyPr vert="horz" wrap="square"/>
                    <a:lstStyle/>
                    <a:p>
                      <a:pPr indent="0">
                        <a:buNone/>
                      </a:pPr>
                      <a:endParaRPr lang="en-US" altLang="en-US" sz="2400" b="1">
                        <a:solidFill>
                          <a:srgbClr val="FF0000"/>
                        </a:solidFill>
                        <a:uFillTx/>
                        <a:latin typeface="微软雅黑" panose="020b0503020204020204" charset="-122"/>
                        <a:ea typeface="微软雅黑"/>
                        <a:cs typeface="新宋体" panose="02010609030101010101" charset="-122"/>
                      </a:endParaRPr>
                    </a:p>
                  </a:txBody>
                  <a:tcPr marL="68580" marR="68580" marT="0" marB="0"/>
                </a:tc>
              </a:tr>
            </a:tbl>
          </a:graphicData>
        </a:graphic>
      </p:graphicFrame>
      <p:sp>
        <p:nvSpPr>
          <p:cNvPr id="9" name="文本框 8"/>
          <p:cNvSpPr txBox="1"/>
          <p:nvPr/>
        </p:nvSpPr>
        <p:spPr>
          <a:xfrm>
            <a:off x="2642235" y="1820545"/>
            <a:ext cx="1461770" cy="460375"/>
          </a:xfrm>
          <a:prstGeom prst="rect">
            <a:avLst/>
          </a:prstGeom>
          <a:noFill/>
        </p:spPr>
        <p:txBody>
          <a:bodyPr wrap="square" rtlCol="0">
            <a:spAutoFit/>
          </a:bodyPr>
          <a:lstStyle/>
          <a:p>
            <a:pPr indent="0">
              <a:buNone/>
            </a:pPr>
            <a:r>
              <a:rPr lang="en-US" sz="2400">
                <a:solidFill>
                  <a:srgbClr val="FF0000"/>
                </a:solidFill>
                <a:latin typeface="新宋体" panose="02010609030101010101" charset="-122"/>
                <a:ea typeface="新宋体" panose="02010609030101010101" charset="-122"/>
                <a:cs typeface="新宋体" panose="02010609030101010101" charset="-122"/>
                <a:sym typeface="+mn-ea"/>
              </a:rPr>
              <a:t>水生嫂们</a:t>
            </a:r>
            <a:endParaRPr lang="en-US" altLang="en-US" sz="2400">
              <a:solidFill>
                <a:srgbClr val="FF0000"/>
              </a:solidFill>
              <a:latin typeface="新宋体" panose="02010609030101010101" charset="-122"/>
              <a:ea typeface="新宋体" panose="02010609030101010101" charset="-122"/>
              <a:cs typeface="新宋体" panose="02010609030101010101" charset="-122"/>
              <a:sym typeface="+mn-ea"/>
            </a:endParaRPr>
          </a:p>
        </p:txBody>
      </p:sp>
      <p:sp>
        <p:nvSpPr>
          <p:cNvPr id="10" name="文本框 9"/>
          <p:cNvSpPr txBox="1"/>
          <p:nvPr/>
        </p:nvSpPr>
        <p:spPr>
          <a:xfrm>
            <a:off x="2642235" y="3048635"/>
            <a:ext cx="1932305" cy="460375"/>
          </a:xfrm>
          <a:prstGeom prst="rect">
            <a:avLst/>
          </a:prstGeom>
          <a:noFill/>
        </p:spPr>
        <p:txBody>
          <a:bodyPr wrap="square" rtlCol="0">
            <a:spAutoFit/>
          </a:bodyPr>
          <a:lstStyle/>
          <a:p>
            <a:pPr indent="0">
              <a:buNone/>
            </a:pPr>
            <a:r>
              <a:rPr lang="en-US" sz="2400">
                <a:solidFill>
                  <a:srgbClr val="FF0000"/>
                </a:solidFill>
                <a:latin typeface="新宋体" panose="02010609030101010101" charset="-122"/>
                <a:ea typeface="新宋体" panose="02010609030101010101" charset="-122"/>
                <a:cs typeface="新宋体" panose="02010609030101010101" charset="-122"/>
                <a:sym typeface="+mn-ea"/>
              </a:rPr>
              <a:t>三仙姑</a:t>
            </a:r>
            <a:endParaRPr lang="en-US" altLang="en-US" sz="2400">
              <a:solidFill>
                <a:srgbClr val="FF0000"/>
              </a:solidFill>
              <a:latin typeface="新宋体" panose="02010609030101010101" charset="-122"/>
              <a:ea typeface="新宋体" panose="02010609030101010101" charset="-122"/>
              <a:cs typeface="新宋体" panose="02010609030101010101" charset="-122"/>
              <a:sym typeface="+mn-ea"/>
            </a:endParaRPr>
          </a:p>
        </p:txBody>
      </p:sp>
      <p:sp>
        <p:nvSpPr>
          <p:cNvPr id="11" name="文本框 10"/>
          <p:cNvSpPr txBox="1"/>
          <p:nvPr/>
        </p:nvSpPr>
        <p:spPr>
          <a:xfrm>
            <a:off x="2642235" y="4813300"/>
            <a:ext cx="1367155" cy="460375"/>
          </a:xfrm>
          <a:prstGeom prst="rect">
            <a:avLst/>
          </a:prstGeom>
          <a:noFill/>
        </p:spPr>
        <p:txBody>
          <a:bodyPr wrap="square" rtlCol="0">
            <a:spAutoFit/>
          </a:bodyPr>
          <a:lstStyle/>
          <a:p>
            <a:r>
              <a:rPr lang="en-US" sz="2400">
                <a:solidFill>
                  <a:srgbClr val="FF0000"/>
                </a:solidFill>
                <a:latin typeface="新宋体" panose="02010609030101010101" charset="-122"/>
                <a:ea typeface="新宋体" panose="02010609030101010101" charset="-122"/>
                <a:cs typeface="新宋体" panose="02010609030101010101" charset="-122"/>
                <a:sym typeface="+mn-ea"/>
              </a:rPr>
              <a:t>黄新</a:t>
            </a:r>
            <a:endParaRPr lang="en-US" altLang="en-US" sz="2400">
              <a:solidFill>
                <a:srgbClr val="FF0000"/>
              </a:solidFill>
              <a:latin typeface="新宋体" panose="02010609030101010101" charset="-122"/>
              <a:ea typeface="新宋体" panose="02010609030101010101" charset="-122"/>
              <a:cs typeface="新宋体" panose="02010609030101010101" charset="-122"/>
              <a:sym typeface="+mn-ea"/>
            </a:endParaRPr>
          </a:p>
        </p:txBody>
      </p:sp>
      <p:sp>
        <p:nvSpPr>
          <p:cNvPr id="15" name="文本框 14"/>
          <p:cNvSpPr txBox="1"/>
          <p:nvPr/>
        </p:nvSpPr>
        <p:spPr>
          <a:xfrm>
            <a:off x="4997450" y="1666875"/>
            <a:ext cx="4068445" cy="1198880"/>
          </a:xfrm>
          <a:prstGeom prst="rect">
            <a:avLst/>
          </a:prstGeom>
          <a:noFill/>
        </p:spPr>
        <p:txBody>
          <a:bodyPr wrap="square" rtlCol="0">
            <a:spAutoFit/>
          </a:bodyPr>
          <a:lstStyle/>
          <a:p>
            <a:pPr indent="0">
              <a:buNone/>
            </a:pPr>
            <a:r>
              <a:rPr lang="en-US" sz="2400">
                <a:solidFill>
                  <a:srgbClr val="FF0000"/>
                </a:solidFill>
                <a:latin typeface="新宋体" panose="02010609030101010101" charset="-122"/>
                <a:ea typeface="新宋体" panose="02010609030101010101" charset="-122"/>
                <a:cs typeface="新宋体" panose="02010609030101010101" charset="-122"/>
                <a:sym typeface="+mn-ea"/>
              </a:rPr>
              <a:t>以水生嫂为代表的冀中农村妇女送夫参军，自己也成长为勇敢的战士</a:t>
            </a:r>
            <a:endParaRPr lang="en-US" altLang="en-US" sz="2400">
              <a:solidFill>
                <a:srgbClr val="FF0000"/>
              </a:solidFill>
              <a:latin typeface="新宋体" panose="02010609030101010101" charset="-122"/>
              <a:ea typeface="新宋体" panose="02010609030101010101" charset="-122"/>
              <a:cs typeface="新宋体" panose="02010609030101010101" charset="-122"/>
              <a:sym typeface="+mn-ea"/>
            </a:endParaRPr>
          </a:p>
        </p:txBody>
      </p:sp>
      <p:sp>
        <p:nvSpPr>
          <p:cNvPr id="16" name="文本框 15"/>
          <p:cNvSpPr txBox="1"/>
          <p:nvPr/>
        </p:nvSpPr>
        <p:spPr>
          <a:xfrm>
            <a:off x="5031105" y="3048635"/>
            <a:ext cx="4206875" cy="1568450"/>
          </a:xfrm>
          <a:prstGeom prst="rect">
            <a:avLst/>
          </a:prstGeom>
          <a:noFill/>
        </p:spPr>
        <p:txBody>
          <a:bodyPr wrap="square" rtlCol="0">
            <a:spAutoFit/>
          </a:bodyPr>
          <a:lstStyle/>
          <a:p>
            <a:r>
              <a:rPr lang="en-US" sz="2400">
                <a:solidFill>
                  <a:srgbClr val="FF0000"/>
                </a:solidFill>
                <a:latin typeface="新宋体" panose="02010609030101010101" charset="-122"/>
                <a:ea typeface="新宋体" panose="02010609030101010101" charset="-122"/>
                <a:cs typeface="新宋体" panose="02010609030101010101" charset="-122"/>
                <a:sym typeface="+mn-ea"/>
              </a:rPr>
              <a:t>从三仙姑装神弄鬼、蛮不讲理阻止小二黑小芹的婚姻自由到三仙姑转变思想，接受孩子婚姻自由,并且自己也改头换面</a:t>
            </a:r>
            <a:endParaRPr lang="en-US" altLang="en-US" sz="2400">
              <a:solidFill>
                <a:srgbClr val="FF0000"/>
              </a:solidFill>
              <a:latin typeface="新宋体" panose="02010609030101010101" charset="-122"/>
              <a:ea typeface="新宋体" panose="02010609030101010101" charset="-122"/>
              <a:cs typeface="新宋体" panose="02010609030101010101" charset="-122"/>
              <a:sym typeface="+mn-ea"/>
            </a:endParaRPr>
          </a:p>
        </p:txBody>
      </p:sp>
      <p:sp>
        <p:nvSpPr>
          <p:cNvPr id="17" name="文本框 16"/>
          <p:cNvSpPr txBox="1"/>
          <p:nvPr/>
        </p:nvSpPr>
        <p:spPr>
          <a:xfrm>
            <a:off x="4997450" y="4813300"/>
            <a:ext cx="4000500" cy="1198880"/>
          </a:xfrm>
          <a:prstGeom prst="rect">
            <a:avLst/>
          </a:prstGeom>
          <a:noFill/>
        </p:spPr>
        <p:txBody>
          <a:bodyPr wrap="square" rtlCol="0">
            <a:spAutoFit/>
          </a:bodyPr>
          <a:lstStyle/>
          <a:p>
            <a:pPr indent="0">
              <a:buNone/>
            </a:pPr>
            <a:r>
              <a:rPr lang="en-US" sz="2400">
                <a:solidFill>
                  <a:srgbClr val="FF0000"/>
                </a:solidFill>
                <a:latin typeface="新宋体" panose="02010609030101010101" charset="-122"/>
                <a:ea typeface="新宋体" panose="02010609030101010101" charset="-122"/>
                <a:cs typeface="新宋体" panose="02010609030101010101" charset="-122"/>
                <a:sym typeface="+mn-ea"/>
              </a:rPr>
              <a:t>忠诚热爱党的事业最终献出了自己的生命并且留下了一个挚爱的孩子和两元党费</a:t>
            </a:r>
            <a:endParaRPr lang="en-US" altLang="en-US" sz="2400">
              <a:solidFill>
                <a:srgbClr val="FF0000"/>
              </a:solidFill>
              <a:latin typeface="新宋体" panose="02010609030101010101" charset="-122"/>
              <a:ea typeface="新宋体" panose="02010609030101010101" charset="-122"/>
              <a:cs typeface="新宋体" panose="02010609030101010101" charset="-122"/>
              <a:sym typeface="+mn-ea"/>
            </a:endParaRPr>
          </a:p>
        </p:txBody>
      </p:sp>
      <p:sp>
        <p:nvSpPr>
          <p:cNvPr id="22" name="文本框 21"/>
          <p:cNvSpPr txBox="1"/>
          <p:nvPr/>
        </p:nvSpPr>
        <p:spPr>
          <a:xfrm>
            <a:off x="9209405" y="1746885"/>
            <a:ext cx="2795905" cy="829945"/>
          </a:xfrm>
          <a:prstGeom prst="rect">
            <a:avLst/>
          </a:prstGeom>
          <a:noFill/>
        </p:spPr>
        <p:txBody>
          <a:bodyPr wrap="square" rtlCol="0">
            <a:spAutoFit/>
          </a:bodyPr>
          <a:lstStyle/>
          <a:p>
            <a:pPr indent="0">
              <a:buNone/>
            </a:pPr>
            <a:r>
              <a:rPr lang="en-US" sz="2400">
                <a:solidFill>
                  <a:srgbClr val="FF0000"/>
                </a:solidFill>
                <a:latin typeface="新宋体" panose="02010609030101010101" charset="-122"/>
                <a:ea typeface="新宋体" panose="02010609030101010101" charset="-122"/>
                <a:cs typeface="新宋体" panose="02010609030101010101" charset="-122"/>
                <a:sym typeface="+mn-ea"/>
              </a:rPr>
              <a:t>革命英雄主义和爱国热情</a:t>
            </a:r>
            <a:endParaRPr lang="en-US" altLang="en-US" sz="2400">
              <a:solidFill>
                <a:srgbClr val="FF0000"/>
              </a:solidFill>
              <a:latin typeface="新宋体" panose="02010609030101010101" charset="-122"/>
              <a:ea typeface="新宋体" panose="02010609030101010101" charset="-122"/>
              <a:cs typeface="新宋体" panose="02010609030101010101" charset="-122"/>
              <a:sym typeface="+mn-ea"/>
            </a:endParaRPr>
          </a:p>
        </p:txBody>
      </p:sp>
      <p:sp>
        <p:nvSpPr>
          <p:cNvPr id="23" name="文本框 22"/>
          <p:cNvSpPr txBox="1"/>
          <p:nvPr/>
        </p:nvSpPr>
        <p:spPr>
          <a:xfrm>
            <a:off x="9209405" y="3075940"/>
            <a:ext cx="2853690" cy="1198880"/>
          </a:xfrm>
          <a:prstGeom prst="rect">
            <a:avLst/>
          </a:prstGeom>
          <a:noFill/>
        </p:spPr>
        <p:txBody>
          <a:bodyPr wrap="square" rtlCol="0">
            <a:spAutoFit/>
          </a:bodyPr>
          <a:lstStyle/>
          <a:p>
            <a:pPr indent="0">
              <a:buNone/>
            </a:pPr>
            <a:r>
              <a:rPr lang="en-US" sz="2400">
                <a:solidFill>
                  <a:srgbClr val="FF0000"/>
                </a:solidFill>
                <a:latin typeface="新宋体" panose="02010609030101010101" charset="-122"/>
                <a:ea typeface="新宋体" panose="02010609030101010101" charset="-122"/>
                <a:cs typeface="新宋体" panose="02010609030101010101" charset="-122"/>
                <a:sym typeface="+mn-ea"/>
              </a:rPr>
              <a:t>人要逐步成长，才能展现崭新的生活气象</a:t>
            </a:r>
            <a:endParaRPr lang="en-US" altLang="en-US" sz="2400">
              <a:solidFill>
                <a:srgbClr val="FF0000"/>
              </a:solidFill>
              <a:latin typeface="新宋体" panose="02010609030101010101" charset="-122"/>
              <a:ea typeface="新宋体" panose="02010609030101010101" charset="-122"/>
              <a:cs typeface="新宋体" panose="02010609030101010101" charset="-122"/>
              <a:sym typeface="+mn-ea"/>
            </a:endParaRPr>
          </a:p>
        </p:txBody>
      </p:sp>
      <p:sp>
        <p:nvSpPr>
          <p:cNvPr id="24" name="文本框 23"/>
          <p:cNvSpPr txBox="1"/>
          <p:nvPr/>
        </p:nvSpPr>
        <p:spPr>
          <a:xfrm>
            <a:off x="9150985" y="4813300"/>
            <a:ext cx="3021330" cy="1198880"/>
          </a:xfrm>
          <a:prstGeom prst="rect">
            <a:avLst/>
          </a:prstGeom>
          <a:noFill/>
        </p:spPr>
        <p:txBody>
          <a:bodyPr wrap="square" rtlCol="0">
            <a:spAutoFit/>
          </a:bodyPr>
          <a:lstStyle/>
          <a:p>
            <a:pPr indent="0">
              <a:buNone/>
            </a:pPr>
            <a:r>
              <a:rPr lang="en-US" sz="2400">
                <a:solidFill>
                  <a:srgbClr val="FF0000"/>
                </a:solidFill>
                <a:latin typeface="新宋体" panose="02010609030101010101" charset="-122"/>
                <a:ea typeface="新宋体" panose="02010609030101010101" charset="-122"/>
                <a:cs typeface="新宋体" panose="02010609030101010101" charset="-122"/>
                <a:sym typeface="+mn-ea"/>
              </a:rPr>
              <a:t>一切为了党和人民的革命事业的革命斗志和坦荡襟怀</a:t>
            </a:r>
            <a:endParaRPr lang="en-US" altLang="en-US" sz="2400">
              <a:solidFill>
                <a:srgbClr val="FF0000"/>
              </a:solidFill>
              <a:latin typeface="新宋体" panose="02010609030101010101" charset="-122"/>
              <a:ea typeface="新宋体" panose="02010609030101010101" charset="-122"/>
              <a:cs typeface="新宋体" panose="02010609030101010101" charset="-122"/>
              <a:sym typeface="+mn-ea"/>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fill="hold"/>
                                        <p:tgtEl>
                                          <p:spTgt spid="15"/>
                                        </p:tgtEl>
                                        <p:attrNameLst>
                                          <p:attrName>ppt_x</p:attrName>
                                        </p:attrNameLst>
                                      </p:cBhvr>
                                      <p:tavLst>
                                        <p:tav tm="0">
                                          <p:val>
                                            <p:strVal val="#ppt_x"/>
                                          </p:val>
                                        </p:tav>
                                        <p:tav tm="100000">
                                          <p:val>
                                            <p:strVal val="#ppt_x"/>
                                          </p:val>
                                        </p:tav>
                                      </p:tavLst>
                                    </p:anim>
                                    <p:anim calcmode="lin" valueType="num">
                                      <p:cBhvr additive="base">
                                        <p:cTn id="1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500" fill="hold"/>
                                        <p:tgtEl>
                                          <p:spTgt spid="22"/>
                                        </p:tgtEl>
                                        <p:attrNameLst>
                                          <p:attrName>ppt_x</p:attrName>
                                        </p:attrNameLst>
                                      </p:cBhvr>
                                      <p:tavLst>
                                        <p:tav tm="0">
                                          <p:val>
                                            <p:strVal val="#ppt_x"/>
                                          </p:val>
                                        </p:tav>
                                        <p:tav tm="100000">
                                          <p:val>
                                            <p:strVal val="#ppt_x"/>
                                          </p:val>
                                        </p:tav>
                                      </p:tavLst>
                                    </p:anim>
                                    <p:anim calcmode="lin" valueType="num">
                                      <p:cBhvr additive="base">
                                        <p:cTn id="25"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additive="base">
                                        <p:cTn id="42" dur="500" fill="hold"/>
                                        <p:tgtEl>
                                          <p:spTgt spid="23"/>
                                        </p:tgtEl>
                                        <p:attrNameLst>
                                          <p:attrName>ppt_x</p:attrName>
                                        </p:attrNameLst>
                                      </p:cBhvr>
                                      <p:tavLst>
                                        <p:tav tm="0">
                                          <p:val>
                                            <p:strVal val="#ppt_x"/>
                                          </p:val>
                                        </p:tav>
                                        <p:tav tm="100000">
                                          <p:val>
                                            <p:strVal val="#ppt_x"/>
                                          </p:val>
                                        </p:tav>
                                      </p:tavLst>
                                    </p:anim>
                                    <p:anim calcmode="lin" valueType="num">
                                      <p:cBhvr additive="base">
                                        <p:cTn id="43"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afterGroup">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fill="hold"/>
                                        <p:tgtEl>
                                          <p:spTgt spid="11"/>
                                        </p:tgtEl>
                                        <p:attrNameLst>
                                          <p:attrName>ppt_x</p:attrName>
                                        </p:attrNameLst>
                                      </p:cBhvr>
                                      <p:tavLst>
                                        <p:tav tm="0">
                                          <p:val>
                                            <p:strVal val="#ppt_x"/>
                                          </p:val>
                                        </p:tav>
                                        <p:tav tm="100000">
                                          <p:val>
                                            <p:strVal val="#ppt_x"/>
                                          </p:val>
                                        </p:tav>
                                      </p:tavLst>
                                    </p:anim>
                                    <p:anim calcmode="lin" valueType="num">
                                      <p:cBhvr additive="base">
                                        <p:cTn id="4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0" fill="hold" nodeType="clickPar">
                      <p:stCondLst>
                        <p:cond delay="indefinite"/>
                      </p:stCondLst>
                      <p:childTnLst>
                        <p:par>
                          <p:cTn id="51" fill="hold" nodeType="afterGroup">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additive="base">
                                        <p:cTn id="54" dur="500" fill="hold"/>
                                        <p:tgtEl>
                                          <p:spTgt spid="17"/>
                                        </p:tgtEl>
                                        <p:attrNameLst>
                                          <p:attrName>ppt_x</p:attrName>
                                        </p:attrNameLst>
                                      </p:cBhvr>
                                      <p:tavLst>
                                        <p:tav tm="0">
                                          <p:val>
                                            <p:strVal val="#ppt_x"/>
                                          </p:val>
                                        </p:tav>
                                        <p:tav tm="100000">
                                          <p:val>
                                            <p:strVal val="#ppt_x"/>
                                          </p:val>
                                        </p:tav>
                                      </p:tavLst>
                                    </p:anim>
                                    <p:anim calcmode="lin" valueType="num">
                                      <p:cBhvr additive="base">
                                        <p:cTn id="55"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56" fill="hold" nodeType="clickPar">
                      <p:stCondLst>
                        <p:cond delay="indefinite"/>
                      </p:stCondLst>
                      <p:childTnLst>
                        <p:par>
                          <p:cTn id="57" fill="hold" nodeType="afterGroup">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24"/>
                                        </p:tgtEl>
                                        <p:attrNameLst>
                                          <p:attrName>style.visibility</p:attrName>
                                        </p:attrNameLst>
                                      </p:cBhvr>
                                      <p:to>
                                        <p:strVal val="visible"/>
                                      </p:to>
                                    </p:set>
                                    <p:anim calcmode="lin" valueType="num">
                                      <p:cBhvr additive="base">
                                        <p:cTn id="60" dur="500" fill="hold"/>
                                        <p:tgtEl>
                                          <p:spTgt spid="24"/>
                                        </p:tgtEl>
                                        <p:attrNameLst>
                                          <p:attrName>ppt_x</p:attrName>
                                        </p:attrNameLst>
                                      </p:cBhvr>
                                      <p:tavLst>
                                        <p:tav tm="0">
                                          <p:val>
                                            <p:strVal val="#ppt_x"/>
                                          </p:val>
                                        </p:tav>
                                        <p:tav tm="100000">
                                          <p:val>
                                            <p:strVal val="#ppt_x"/>
                                          </p:val>
                                        </p:tav>
                                      </p:tavLst>
                                    </p:anim>
                                    <p:anim calcmode="lin" valueType="num">
                                      <p:cBhvr additive="base">
                                        <p:cTn id="61"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5" grpId="0"/>
      <p:bldP spid="16" grpId="0"/>
      <p:bldP spid="17" grpId="0"/>
      <p:bldP spid="22" grpId="0"/>
      <p:bldP spid="23" grpId="0"/>
      <p:bldP spid="24" grpId="0"/>
    </p:bld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3.xml><?xml version="1.0" encoding="utf-8"?>
<p:tagLst xmlns:p="http://schemas.openxmlformats.org/presentationml/2006/main">
  <p:tag name="KSO_WM_BEAUTIFY_FLAG" val="#wm#"/>
  <p:tag name="KSO_WM_TAG_VERSION" val="1.0"/>
  <p:tag name="KSO_WM_TEMPLATE_CATEGORY" val="custom"/>
  <p:tag name="KSO_WM_TEMPLATE_INDEX" val="20202629"/>
  <p:tag name="KSO_WM_UNIT_COMPATIBLE" val="0"/>
  <p:tag name="KSO_WM_UNIT_DIAGRAM_ISNUMVISUAL" val="0"/>
  <p:tag name="KSO_WM_UNIT_DIAGRAM_ISREFERUNIT" val="0"/>
  <p:tag name="KSO_WM_UNIT_HIGHLIGHT" val="0"/>
  <p:tag name="KSO_WM_UNIT_ID" val="_0**"/>
  <p:tag name="KSO_WM_UNIT_LAYERLEVEL" val="1"/>
</p:tagLst>
</file>

<file path=ppt/tags/tag14.xml><?xml version="1.0" encoding="utf-8"?>
<p:tagLst xmlns:p="http://schemas.openxmlformats.org/presentationml/2006/main">
  <p:tag name="KSO_WM_BEAUTIFY_FLAG" val="#wm#"/>
  <p:tag name="KSO_WM_TAG_VERSION" val="1.0"/>
  <p:tag name="KSO_WM_TEMPLATE_CATEGORY" val="custom"/>
  <p:tag name="KSO_WM_TEMPLATE_INDEX" val="20202629"/>
  <p:tag name="KSO_WM_UNIT_COMPATIBLE" val="0"/>
  <p:tag name="KSO_WM_UNIT_DIAGRAM_ISNUMVISUAL" val="0"/>
  <p:tag name="KSO_WM_UNIT_DIAGRAM_ISREFERUNIT" val="0"/>
  <p:tag name="KSO_WM_UNIT_HIGHLIGHT" val="0"/>
  <p:tag name="KSO_WM_UNIT_ID" val="_0**"/>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8.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629"/>
  <p:tag name="KSO_WM_TEMPLATE_MASTER_THUMB_INDEX" val="12"/>
  <p:tag name="KSO_WM_TEMPLATE_MASTER_TYPE" val="1"/>
  <p:tag name="KSO_WM_TEMPLATE_SUBCATEGORY" val="0"/>
  <p:tag name="KSO_WM_TEMPLATE_THUMBS_INDEX" val="1、4、5、6、7、8、9、10、11、13、15"/>
</p:tagLst>
</file>

<file path=ppt/tags/tag19.xml><?xml version="1.0" encoding="utf-8"?>
<p:tagLst xmlns:p="http://schemas.openxmlformats.org/presentationml/2006/main">
  <p:tag name="KSO_WM_BEAUTIFY_FLAG" val="#wm#"/>
  <p:tag name="KSO_WM_TAG_VERSION" val="1.0"/>
  <p:tag name="KSO_WM_TEMPLATE_CATEGORY" val="custom"/>
  <p:tag name="KSO_WM_TEMPLATE_INDEX" val="20202629"/>
  <p:tag name="KSO_WM_UNIT_COMPATIBLE" val="0"/>
  <p:tag name="KSO_WM_UNIT_DIAGRAM_ISNUMVISUAL" val="0"/>
  <p:tag name="KSO_WM_UNIT_DIAGRAM_ISREFERUNIT" val="0"/>
  <p:tag name="KSO_WM_UNIT_HIGHLIGHT" val="0"/>
  <p:tag name="KSO_WM_UNIT_ID" val="custom20202629_7*a*1"/>
  <p:tag name="KSO_WM_UNIT_INDEX" val="1"/>
  <p:tag name="KSO_WM_UNIT_ISCONTENTSTITLE" val="0"/>
  <p:tag name="KSO_WM_UNIT_ISNUMDGMTITLE" val="0"/>
  <p:tag name="KSO_WM_UNIT_LAYERLEVEL" val="1"/>
  <p:tag name="KSO_WM_UNIT_NOCLEAR" val="0"/>
  <p:tag name="KSO_WM_UNIT_PRESET_TEXT" val="单击此处添加标题"/>
  <p:tag name="KSO_WM_UNIT_TYPE" val="a"/>
  <p:tag name="KSO_WM_UNIT_VALUE" val="9"/>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0.xml><?xml version="1.0" encoding="utf-8"?>
<p:tagLst xmlns:p="http://schemas.openxmlformats.org/presentationml/2006/main">
  <p:tag name="KSO_WM_BEAUTIFY_FLAG" val="#wm#"/>
  <p:tag name="KSO_WM_SLIDE_ID" val="custom20202629_7"/>
  <p:tag name="KSO_WM_SLIDE_INDEX" val="7"/>
  <p:tag name="KSO_WM_SLIDE_ITEM_CNT" val="0"/>
  <p:tag name="KSO_WM_SLIDE_LAYOUT" val="a_e"/>
  <p:tag name="KSO_WM_SLIDE_LAYOUT_CNT" val="1_1"/>
  <p:tag name="KSO_WM_SLIDE_SUBTYPE" val="pureTxt"/>
  <p:tag name="KSO_WM_SLIDE_TYPE" val="sectionTitle"/>
  <p:tag name="KSO_WM_TAG_VERSION" val="1.0"/>
  <p:tag name="KSO_WM_TEMPLATE_CATEGORY" val="custom"/>
  <p:tag name="KSO_WM_TEMPLATE_COLOR_TYPE" val="1"/>
  <p:tag name="KSO_WM_TEMPLATE_INDEX" val="20202629"/>
  <p:tag name="KSO_WM_TEMPLATE_MASTER_TYPE" val="1"/>
  <p:tag name="KSO_WM_TEMPLATE_SUBCATEGORY" val="0"/>
</p:tagLst>
</file>

<file path=ppt/tags/tag21.xml><?xml version="1.0" encoding="utf-8"?>
<p:tagLst xmlns:p="http://schemas.openxmlformats.org/presentationml/2006/main">
  <p:tag name="KSO_WM_BEAUTIFY_FLAG" val="#wm#"/>
  <p:tag name="KSO_WM_TEMPLATE_CATEGORY" val="custom"/>
  <p:tag name="KSO_WM_TEMPLATE_INDEX" val="20202629"/>
</p:tagLst>
</file>

<file path=ppt/tags/tag22.xml><?xml version="1.0" encoding="utf-8"?>
<p:tagLst xmlns:p="http://schemas.openxmlformats.org/presentationml/2006/main">
  <p:tag name="KSO_WM_UNIT_TABLE_BEAUTIFY" val="smartTable{f1b55ccb-e7ae-4b29-96da-bf3884955785}"/>
  <p:tag name="TABLE_ENDDRAG_ORIGIN_RECT" val="901*504"/>
  <p:tag name="TABLE_ENDDRAG_RECT" val="17*24*901*504"/>
</p:tagLst>
</file>

<file path=ppt/tags/tag23.xml><?xml version="1.0" encoding="utf-8"?>
<p:tagLst xmlns:p="http://schemas.openxmlformats.org/presentationml/2006/main">
  <p:tag name="KSO_WM_BEAUTIFY_FLAG" val="#wm#"/>
  <p:tag name="KSO_WM_TEMPLATE_CATEGORY" val="custom"/>
  <p:tag name="KSO_WM_TEMPLATE_INDEX" val="20202629"/>
</p:tagLst>
</file>

<file path=ppt/tags/tag24.xml><?xml version="1.0" encoding="utf-8"?>
<p:tagLst xmlns:p="http://schemas.openxmlformats.org/presentationml/2006/main">
  <p:tag name="KSO_WM_UNIT_TABLE_BEAUTIFY" val="smartTable{f1b55ccb-e7ae-4b29-96da-bf3884955785}"/>
  <p:tag name="TABLE_ENDDRAG_ORIGIN_RECT" val="922*479"/>
  <p:tag name="TABLE_ENDDRAG_RECT" val="18*27*922*479"/>
</p:tagLst>
</file>

<file path=ppt/tags/tag25.xml><?xml version="1.0" encoding="utf-8"?>
<p:tagLst xmlns:p="http://schemas.openxmlformats.org/presentationml/2006/main">
  <p:tag name="KSO_WM_BEAUTIFY_FLAG" val="#wm#"/>
  <p:tag name="KSO_WM_TEMPLATE_CATEGORY" val="custom"/>
  <p:tag name="KSO_WM_TEMPLATE_INDEX" val="20202629"/>
</p:tagLst>
</file>

<file path=ppt/tags/tag26.xml><?xml version="1.0" encoding="utf-8"?>
<p:tagLst xmlns:p="http://schemas.openxmlformats.org/presentationml/2006/main">
  <p:tag name="KSO_WM_UNIT_TABLE_BEAUTIFY" val="smartTable{366ced16-2298-4fac-a759-05b41bcac1ee}"/>
  <p:tag name="TABLE_ENDDRAG_ORIGIN_RECT" val="954*473"/>
  <p:tag name="TABLE_ENDDRAG_RECT" val="5*7*954*473"/>
</p:tagLst>
</file>

<file path=ppt/tags/tag27.xml><?xml version="1.0" encoding="utf-8"?>
<p:tagLst xmlns:p="http://schemas.openxmlformats.org/presentationml/2006/main">
  <p:tag name="KSO_WM_BEAUTIFY_FLAG" val="#wm#"/>
  <p:tag name="KSO_WM_TEMPLATE_CATEGORY" val="custom"/>
  <p:tag name="KSO_WM_TEMPLATE_INDEX" val="20202629"/>
</p:tagLst>
</file>

<file path=ppt/tags/tag28.xml><?xml version="1.0" encoding="utf-8"?>
<p:tagLst xmlns:p="http://schemas.openxmlformats.org/presentationml/2006/main">
  <p:tag name="KSO_WM_UNIT_TABLE_BEAUTIFY" val="smartTable{366ced16-2298-4fac-a759-05b41bcac1ee}"/>
  <p:tag name="TABLE_ENDDRAG_ORIGIN_RECT" val="954*411"/>
  <p:tag name="TABLE_ENDDRAG_RECT" val="5*7*954*411"/>
</p:tagLst>
</file>

<file path=ppt/tags/tag29.xml><?xml version="1.0" encoding="utf-8"?>
<p:tagLst xmlns:p="http://schemas.openxmlformats.org/presentationml/2006/main">
  <p:tag name="KSO_WM_BEAUTIFY_FLAG" val="#wm#"/>
  <p:tag name="KSO_WM_TEMPLATE_CATEGORY" val="custom"/>
  <p:tag name="KSO_WM_TEMPLATE_INDEX" val="20202629"/>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0.xml><?xml version="1.0" encoding="utf-8"?>
<p:tagLst xmlns:p="http://schemas.openxmlformats.org/presentationml/2006/main">
  <p:tag name="KSO_WM_BEAUTIFY_FLAG" val="#wm#"/>
  <p:tag name="KSO_WM_TEMPLATE_CATEGORY" val="custom"/>
  <p:tag name="KSO_WM_TEMPLATE_INDEX" val="20202629"/>
</p:tagLst>
</file>

<file path=ppt/tags/tag31.xml><?xml version="1.0" encoding="utf-8"?>
<p:tagLst xmlns:p="http://schemas.openxmlformats.org/presentationml/2006/main">
  <p:tag name="KSO_WM_UNIT_TABLE_BEAUTIFY" val="smartTable{6527db75-4d42-4dbb-8ebb-a2976b5360d4}"/>
  <p:tag name="TABLE_ENDDRAG_ORIGIN_RECT" val="949*452"/>
  <p:tag name="TABLE_ENDDRAG_RECT" val="8*10*949*453"/>
</p:tagLst>
</file>

<file path=ppt/tags/tag32.xml><?xml version="1.0" encoding="utf-8"?>
<p:tagLst xmlns:p="http://schemas.openxmlformats.org/presentationml/2006/main">
  <p:tag name="KSO_WM_BEAUTIFY_FLAG" val="#wm#"/>
  <p:tag name="KSO_WM_TEMPLATE_CATEGORY" val="custom"/>
  <p:tag name="KSO_WM_TEMPLATE_INDEX" val="20202629"/>
</p:tagLst>
</file>

<file path=ppt/tags/tag33.xml><?xml version="1.0" encoding="utf-8"?>
<p:tagLst xmlns:p="http://schemas.openxmlformats.org/presentationml/2006/main">
  <p:tag name="KSO_WM_UNIT_TABLE_BEAUTIFY" val="smartTable{6527db75-4d42-4dbb-8ebb-a2976b5360d4}"/>
  <p:tag name="TABLE_ENDDRAG_ORIGIN_RECT" val="949*512"/>
  <p:tag name="TABLE_ENDDRAG_RECT" val="8*10*949*512"/>
</p:tagLst>
</file>

<file path=ppt/tags/tag34.xml><?xml version="1.0" encoding="utf-8"?>
<p:tagLst xmlns:p="http://schemas.openxmlformats.org/presentationml/2006/main">
  <p:tag name="KSO_WM_BEAUTIFY_FLAG" val="#wm#"/>
  <p:tag name="KSO_WM_TEMPLATE_CATEGORY" val="custom"/>
  <p:tag name="KSO_WM_TEMPLATE_INDEX" val="20202629"/>
</p:tagLst>
</file>

<file path=ppt/tags/tag35.xml><?xml version="1.0" encoding="utf-8"?>
<p:tagLst xmlns:p="http://schemas.openxmlformats.org/presentationml/2006/main">
  <p:tag name="KSO_WM_BEAUTIFY_FLAG" val="#wm#"/>
  <p:tag name="KSO_WM_TEMPLATE_CATEGORY" val="custom"/>
  <p:tag name="KSO_WM_TEMPLATE_INDEX" val="20202629"/>
</p:tagLst>
</file>

<file path=ppt/tags/tag36.xml><?xml version="1.0" encoding="utf-8"?>
<p:tagLst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60656e7a4054ed1e2fb7f9a0"/>
  <p:tag name="KSO_WM_TEMPLATE_ASSEMBLE_XID" val="60656e7a4054ed1e2fb7f9a0"/>
  <p:tag name="KSO_WM_TEMPLATE_CATEGORY" val="diagram"/>
  <p:tag name="KSO_WM_TEMPLATE_INDEX" val="20208604"/>
  <p:tag name="KSO_WM_UNIT_BLOCK" val="0"/>
  <p:tag name="KSO_WM_UNIT_COMPATIBLE" val="0"/>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8604_1*i*1"/>
  <p:tag name="KSO_WM_UNIT_INDEX" val="1"/>
  <p:tag name="KSO_WM_UNIT_LAYERLEVEL" val="1"/>
  <p:tag name="KSO_WM_UNIT_LINE_FILL_TYPE" val="2"/>
  <p:tag name="KSO_WM_UNIT_LINE_FORE_SCHEMECOLOR_INDEX" val="10"/>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864"/>
</p:tagLst>
</file>

<file path=ppt/tags/tag37.xml><?xml version="1.0" encoding="utf-8"?>
<p:tagLst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60656e7a4054ed1e2fb7f9a0"/>
  <p:tag name="KSO_WM_TEMPLATE_ASSEMBLE_XID" val="60656e7a4054ed1e2fb7f9a0"/>
  <p:tag name="KSO_WM_TEMPLATE_CATEGORY" val="diagram"/>
  <p:tag name="KSO_WM_TEMPLATE_INDEX" val="20208604"/>
  <p:tag name="KSO_WM_UNIT_BLOCK" val="0"/>
  <p:tag name="KSO_WM_UNIT_COMPATIBLE" val="0"/>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UNIT_DIAGRAM_ISNUMVISUAL" val="0"/>
  <p:tag name="KSO_WM_UNIT_DIAGRAM_ISREFERUNIT" val="0"/>
  <p:tag name="KSO_WM_UNIT_HIGHLIGHT" val="0"/>
  <p:tag name="KSO_WM_UNIT_ID" val="diagram20208604_1*i*2"/>
  <p:tag name="KSO_WM_UNIT_INDEX" val="2"/>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38.xml><?xml version="1.0" encoding="utf-8"?>
<p:tagLst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60656e7a4054ed1e2fb7f9a0"/>
  <p:tag name="KSO_WM_TEMPLATE_ASSEMBLE_XID" val="60656e7a4054ed1e2fb7f9a0"/>
  <p:tag name="KSO_WM_TEMPLATE_CATEGORY" val="diagram"/>
  <p:tag name="KSO_WM_TEMPLATE_INDEX" val="20208604"/>
  <p:tag name="KSO_WM_UNIT_BLOCK" val="0"/>
  <p:tag name="KSO_WM_UNIT_COMPATIBLE" val="0"/>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UNIT_DIAGRAM_ISNUMVISUAL" val="0"/>
  <p:tag name="KSO_WM_UNIT_DIAGRAM_ISREFERUNIT" val="0"/>
  <p:tag name="KSO_WM_UNIT_HIGHLIGHT" val="0"/>
  <p:tag name="KSO_WM_UNIT_ID" val="diagram20208604_1*i*3"/>
  <p:tag name="KSO_WM_UNIT_INDEX" val="3"/>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39.xml><?xml version="1.0" encoding="utf-8"?>
<p:tagLst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60656e7a4054ed1e2fb7f9a0"/>
  <p:tag name="KSO_WM_TEMPLATE_ASSEMBLE_XID" val="60656e7a4054ed1e2fb7f9a0"/>
  <p:tag name="KSO_WM_TEMPLATE_CATEGORY" val="diagram"/>
  <p:tag name="KSO_WM_TEMPLATE_INDEX" val="20208604"/>
  <p:tag name="KSO_WM_UNIT_BLOCK" val="0"/>
  <p:tag name="KSO_WM_UNIT_COMPATIBLE" val="0"/>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UNIT_DIAGRAM_ISNUMVISUAL" val="0"/>
  <p:tag name="KSO_WM_UNIT_DIAGRAM_ISREFERUNIT" val="0"/>
  <p:tag name="KSO_WM_UNIT_HIGHLIGHT" val="0"/>
  <p:tag name="KSO_WM_UNIT_ID" val="diagram20208604_1*i*4"/>
  <p:tag name="KSO_WM_UNIT_INDEX" val="4"/>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0.xml><?xml version="1.0" encoding="utf-8"?>
<p:tagLst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60656e7a4054ed1e2fb7f9a0"/>
  <p:tag name="KSO_WM_TEMPLATE_ASSEMBLE_XID" val="60656e7a4054ed1e2fb7f9a0"/>
  <p:tag name="KSO_WM_TEMPLATE_CATEGORY" val="diagram"/>
  <p:tag name="KSO_WM_TEMPLATE_INDEX" val="20208604"/>
  <p:tag name="KSO_WM_UNIT_BLOCK" val="0"/>
  <p:tag name="KSO_WM_UNIT_COMPATIBLE" val="0"/>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UNIT_DIAGRAM_ISNUMVISUAL" val="0"/>
  <p:tag name="KSO_WM_UNIT_DIAGRAM_ISREFERUNIT" val="0"/>
  <p:tag name="KSO_WM_UNIT_HIGHLIGHT" val="0"/>
  <p:tag name="KSO_WM_UNIT_ID" val="diagram20208604_1*i*5"/>
  <p:tag name="KSO_WM_UNIT_INDEX" val="5"/>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41.xml><?xml version="1.0" encoding="utf-8"?>
<p:tagLst xmlns:p="http://schemas.openxmlformats.org/presentationml/2006/main">
  <p:tag name="KSO_WM_ASSEMBLE_CHIP_INDEX" val="ff7d2160ef064691979e787d147d2e44"/>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7a4054ed1e2fb7f9a0"/>
  <p:tag name="KSO_WM_TEMPLATE_ASSEMBLE_XID" val="60656e7a4054ed1e2fb7f9a0"/>
  <p:tag name="KSO_WM_TEMPLATE_CATEGORY" val="diagram"/>
  <p:tag name="KSO_WM_TEMPLATE_INDEX" val="20208604"/>
  <p:tag name="KSO_WM_UNIT_BLOCK" val="0"/>
  <p:tag name="KSO_WM_UNIT_COMPATIBLE" val="0"/>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60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588"/>
</p:tagLst>
</file>

<file path=ppt/tags/tag42.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features&quot;:[&quot;collage&quot;,&quot;carousel&quot;],&quot;support_big_font&quot;:false,&quot;picture_toward&quot;:0,&quot;picture_dockside&quot;:[],&quot;fill_id&quot;:&quot;c50e751605bf474f903eb8204d109f3c&quot;,&quot;fill_align&quot;:&quot;cm&quot;,&quot;chip_types&quot;:[&quot;diagram&quot;,&quot;pictext&quot;,&quot;text&quot;,&quot;picture&quot;,&quot;chart&quot;,&quot;table&quot;,&quot;video&quot;]}]]"/>
  <p:tag name="KSO_WM_CHIP_GROUPID" val="5ef20c07a491bb0086638b14"/>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0c07a491bb0086638b15"/>
  <p:tag name="KSO_WM_SLIDE_BACKGROUND" val="[&quot;general&quot;]"/>
  <p:tag name="KSO_WM_SLIDE_BACKGROUND_TYPE" val="general"/>
  <p:tag name="KSO_WM_SLIDE_BK_DARK_LIGHT" val="2"/>
  <p:tag name="KSO_WM_SLIDE_CAN_ADD_NAVIGATION" val="1"/>
  <p:tag name="KSO_WM_SLIDE_ID" val="diagram20208604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direction&quot;:1,&quot;id&quot;:&quot;2021-04-01T15:01:20&quot;,&quot;maxSize&quot;:{&quot;size1&quot;:2.3996064453929042},&quot;minSize&quot;:{&quot;size1&quot;:2.3996064453929042},&quot;normalSize&quot;:{&quot;size1&quot;:2.3996064453929042},&quot;subLayout&quot;:[{&quot;id&quot;:&quot;2021-04-01T15:01:20&quot;,&quot;type&quot;:0},{&quot;id&quot;:&quot;2021-04-01T15:01:20&quot;,&quot;margin&quot;:{&quot;bottom&quot;:2.1170001029968262,&quot;left&quot;:1.6929999589920044,&quot;right&quot;:2.5399999618530273,&quot;top&quot;:2.1170001029968262},&quot;type&quot;:0}],&quot;type&quot;:0}"/>
  <p:tag name="KSO_WM_SLIDE_POSITION" val="45*10"/>
  <p:tag name="KSO_WM_SLIDE_RATIO" val="1.777778"/>
  <p:tag name="KSO_WM_SLIDE_SIZE" val="870*519"/>
  <p:tag name="KSO_WM_SLIDE_SUBTYPE" val="pureTxt"/>
  <p:tag name="KSO_WM_SLIDE_SUPPORT_FEATURE_TYPE" val="0"/>
  <p:tag name="KSO_WM_SLIDE_TYPE" val="text"/>
  <p:tag name="KSO_WM_TAG_VERSION" val="1.0"/>
  <p:tag name="KSO_WM_TEMPLATE_ASSEMBLE_GROUPID" val="60656e7a4054ed1e2fb7f9a0"/>
  <p:tag name="KSO_WM_TEMPLATE_ASSEMBLE_XID" val="60656e7a4054ed1e2fb7f9a0"/>
  <p:tag name="KSO_WM_TEMPLATE_CATEGORY" val="diagram"/>
  <p:tag name="KSO_WM_TEMPLATE_COLOR_TYPE" val="1"/>
  <p:tag name="KSO_WM_TEMPLATE_INDEX" val="20208604"/>
  <p:tag name="KSO_WM_TEMPLATE_MASTER_TYPE" val="0"/>
  <p:tag name="KSO_WM_TEMPLATE_SUBCATEGORY" val="21"/>
</p:tagLst>
</file>

<file path=ppt/tags/tag43.xml><?xml version="1.0" encoding="utf-8"?>
<p:tagLst xmlns:p="http://schemas.openxmlformats.org/presentationml/2006/main">
  <p:tag name="KSO_WM_BEAUTIFY_FLAG" val="#wm#"/>
  <p:tag name="KSO_WM_TEMPLATE_CATEGORY" val="custom"/>
  <p:tag name="KSO_WM_TEMPLATE_INDEX" val="20202629"/>
</p:tagLst>
</file>

<file path=ppt/tags/tag44.xml><?xml version="1.0" encoding="utf-8"?>
<p:tagLst xmlns:p="http://schemas.openxmlformats.org/presentationml/2006/main">
  <p:tag name="KSO_WM_BEAUTIFY_FLAG" val="#wm#"/>
  <p:tag name="KSO_WM_TEMPLATE_CATEGORY" val="custom"/>
  <p:tag name="KSO_WM_TEMPLATE_INDEX" val="20202629"/>
</p:tagLst>
</file>

<file path=ppt/tags/tag45.xml><?xml version="1.0" encoding="utf-8"?>
<p:tagLst xmlns:p="http://schemas.openxmlformats.org/presentationml/2006/main">
  <p:tag name="KSO_WM_BEAUTIFY_FLAG" val="#wm#"/>
  <p:tag name="KSO_WM_TEMPLATE_CATEGORY" val="custom"/>
  <p:tag name="KSO_WM_TEMPLATE_INDEX" val="20202629"/>
</p:tagLst>
</file>

<file path=ppt/tags/tag46.xml><?xml version="1.0" encoding="utf-8"?>
<p:tagLst xmlns:p="http://schemas.openxmlformats.org/presentationml/2006/main">
  <p:tag name="KSO_WM_BEAUTIFY_FLAG" val="#wm#"/>
  <p:tag name="KSO_WM_TEMPLATE_CATEGORY" val="custom"/>
  <p:tag name="KSO_WM_TEMPLATE_INDEX" val="20202629"/>
</p:tagLst>
</file>

<file path=ppt/tags/tag47.xml><?xml version="1.0" encoding="utf-8"?>
<p:tagLst xmlns:p="http://schemas.openxmlformats.org/presentationml/2006/main">
  <p:tag name="KSO_WM_BEAUTIFY_FLAG" val="#wm#"/>
  <p:tag name="KSO_WM_CHIP_GROUPID" val="5ed7460cafe44fab1839bd1a"/>
  <p:tag name="KSO_WM_CHIP_XID" val="5ed212f9daf2e53b70be3eb1"/>
  <p:tag name="KSO_WM_TAG_VERSION" val="1.0"/>
  <p:tag name="KSO_WM_TEMPLATE_ASSEMBLE_GROUPID" val="60656e6e4054ed1e2fb7f894"/>
  <p:tag name="KSO_WM_TEMPLATE_ASSEMBLE_XID" val="60656e6e4054ed1e2fb7f894"/>
  <p:tag name="KSO_WM_TEMPLATE_CATEGORY" val="diagram"/>
  <p:tag name="KSO_WM_TEMPLATE_INDEX" val="20207575"/>
  <p:tag name="KSO_WM_UNIT_BLOCK" val="0"/>
  <p:tag name="KSO_WM_UNIT_COMPATIBLE" val="0"/>
  <p:tag name="KSO_WM_UNIT_DEC_AREA_ID" val="7090df619eb24a29be860caa3f1e17f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07575_1*i*1"/>
  <p:tag name="KSO_WM_UNIT_INDEX" val="1"/>
  <p:tag name="KSO_WM_UNIT_LAYERLEVEL" val="1"/>
  <p:tag name="KSO_WM_UNIT_SM_LIMIT_TYPE" val="2"/>
  <p:tag name="KSO_WM_UNIT_TYPE" val="i"/>
</p:tagLst>
</file>

<file path=ppt/tags/tag48.xml><?xml version="1.0" encoding="utf-8"?>
<p:tagLst xmlns:p="http://schemas.openxmlformats.org/presentationml/2006/main">
  <p:tag name="KSO_WM_BEAUTIFY_FLAG" val="#wm#"/>
  <p:tag name="KSO_WM_CHIP_GROUPID" val="5ed7460cafe44fab1839bd1a"/>
  <p:tag name="KSO_WM_CHIP_XID" val="5ed212f9daf2e53b70be3eb1"/>
  <p:tag name="KSO_WM_TAG_VERSION" val="1.0"/>
  <p:tag name="KSO_WM_TEMPLATE_ASSEMBLE_GROUPID" val="60656e6e4054ed1e2fb7f894"/>
  <p:tag name="KSO_WM_TEMPLATE_ASSEMBLE_XID" val="60656e6e4054ed1e2fb7f894"/>
  <p:tag name="KSO_WM_TEMPLATE_CATEGORY" val="diagram"/>
  <p:tag name="KSO_WM_TEMPLATE_INDEX" val="20207575"/>
  <p:tag name="KSO_WM_UNIT_BLOCK" val="0"/>
  <p:tag name="KSO_WM_UNIT_COMPATIBLE" val="0"/>
  <p:tag name="KSO_WM_UNIT_DEC_AREA_ID" val="008b2d3867524338a4cb096811b1bae7"/>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7575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65"/>
</p:tagLst>
</file>

<file path=ppt/tags/tag49.xml><?xml version="1.0" encoding="utf-8"?>
<p:tagLst xmlns:p="http://schemas.openxmlformats.org/presentationml/2006/main">
  <p:tag name="KSO_WM_BEAUTIFY_FLAG" val="#wm#"/>
  <p:tag name="KSO_WM_CHIP_GROUPID" val="5ed7460cafe44fab1839bd1a"/>
  <p:tag name="KSO_WM_CHIP_XID" val="5ed212f9daf2e53b70be3eb1"/>
  <p:tag name="KSO_WM_TAG_VERSION" val="1.0"/>
  <p:tag name="KSO_WM_TEMPLATE_ASSEMBLE_GROUPID" val="60656e6e4054ed1e2fb7f894"/>
  <p:tag name="KSO_WM_TEMPLATE_ASSEMBLE_XID" val="60656e6e4054ed1e2fb7f894"/>
  <p:tag name="KSO_WM_TEMPLATE_CATEGORY" val="diagram"/>
  <p:tag name="KSO_WM_TEMPLATE_INDEX" val="20207575"/>
  <p:tag name="KSO_WM_UNIT_BLOCK" val="0"/>
  <p:tag name="KSO_WM_UNIT_COMPATIBLE" val="0"/>
  <p:tag name="KSO_WM_UNIT_DEC_AREA_ID" val="1633926b034d47d5b76db74a46673418"/>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7575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0"/>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50.xml><?xml version="1.0" encoding="utf-8"?>
<p:tagLst xmlns:p="http://schemas.openxmlformats.org/presentationml/2006/main">
  <p:tag name="KSO_WM_BEAUTIFY_FLAG" val="#wm#"/>
  <p:tag name="KSO_WM_CHIP_GROUPID" val="5ed7460cafe44fab1839bd1a"/>
  <p:tag name="KSO_WM_CHIP_XID" val="5ed212f9daf2e53b70be3eb1"/>
  <p:tag name="KSO_WM_TAG_VERSION" val="1.0"/>
  <p:tag name="KSO_WM_TEMPLATE_ASSEMBLE_GROUPID" val="60656e6e4054ed1e2fb7f894"/>
  <p:tag name="KSO_WM_TEMPLATE_ASSEMBLE_XID" val="60656e6e4054ed1e2fb7f894"/>
  <p:tag name="KSO_WM_TEMPLATE_CATEGORY" val="diagram"/>
  <p:tag name="KSO_WM_TEMPLATE_INDEX" val="20207575"/>
  <p:tag name="KSO_WM_UNIT_BLOCK" val="0"/>
  <p:tag name="KSO_WM_UNIT_COMPATIBLE" val="0"/>
  <p:tag name="KSO_WM_UNIT_DEC_AREA_ID" val="4cde5c3a353543559ccf52c032d187af"/>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7575_1*i*4"/>
  <p:tag name="KSO_WM_UNIT_INDEX" val="4"/>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0"/>
</p:tagLst>
</file>

<file path=ppt/tags/tag51.xml><?xml version="1.0" encoding="utf-8"?>
<p:tagLst xmlns:p="http://schemas.openxmlformats.org/presentationml/2006/main">
  <p:tag name="KSO_WM_BEAUTIFY_FLAG" val="#wm#"/>
  <p:tag name="KSO_WM_CHIP_GROUPID" val="5ed7460cafe44fab1839bd1a"/>
  <p:tag name="KSO_WM_CHIP_XID" val="5ed212f9daf2e53b70be3eb1"/>
  <p:tag name="KSO_WM_TAG_VERSION" val="1.0"/>
  <p:tag name="KSO_WM_TEMPLATE_ASSEMBLE_GROUPID" val="60656e6e4054ed1e2fb7f894"/>
  <p:tag name="KSO_WM_TEMPLATE_ASSEMBLE_XID" val="60656e6e4054ed1e2fb7f894"/>
  <p:tag name="KSO_WM_TEMPLATE_CATEGORY" val="diagram"/>
  <p:tag name="KSO_WM_TEMPLATE_INDEX" val="20207575"/>
  <p:tag name="KSO_WM_UNIT_BLOCK" val="0"/>
  <p:tag name="KSO_WM_UNIT_COMPATIBLE" val="0"/>
  <p:tag name="KSO_WM_UNIT_DEC_AREA_ID" val="e1ac2e52681843d0836ae71a8348414c"/>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7575_1*i*5"/>
  <p:tag name="KSO_WM_UNIT_INDEX" val="5"/>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0"/>
</p:tagLst>
</file>

<file path=ppt/tags/tag52.xml><?xml version="1.0" encoding="utf-8"?>
<p:tagLst xmlns:p="http://schemas.openxmlformats.org/presentationml/2006/main">
  <p:tag name="KSO_WM_BEAUTIFY_FLAG" val="#wm#"/>
  <p:tag name="KSO_WM_CHIP_GROUPID" val="5ed7460cafe44fab1839bd1a"/>
  <p:tag name="KSO_WM_CHIP_XID" val="5ed212f9daf2e53b70be3eb1"/>
  <p:tag name="KSO_WM_TAG_VERSION" val="1.0"/>
  <p:tag name="KSO_WM_TEMPLATE_ASSEMBLE_GROUPID" val="60656e6e4054ed1e2fb7f894"/>
  <p:tag name="KSO_WM_TEMPLATE_ASSEMBLE_XID" val="60656e6e4054ed1e2fb7f894"/>
  <p:tag name="KSO_WM_TEMPLATE_CATEGORY" val="diagram"/>
  <p:tag name="KSO_WM_TEMPLATE_INDEX" val="20207575"/>
  <p:tag name="KSO_WM_UNIT_BLOCK" val="0"/>
  <p:tag name="KSO_WM_UNIT_COMPATIBLE" val="0"/>
  <p:tag name="KSO_WM_UNIT_DEC_AREA_ID" val="846c5bceac97498ea01ab27e1af65450"/>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07575_1*i*6"/>
  <p:tag name="KSO_WM_UNIT_INDEX" val="6"/>
  <p:tag name="KSO_WM_UNIT_LAYERLEVEL" val="1"/>
  <p:tag name="KSO_WM_UNIT_SM_LIMIT_TYPE" val="2"/>
  <p:tag name="KSO_WM_UNIT_TYPE" val="i"/>
</p:tagLst>
</file>

<file path=ppt/tags/tag53.xml><?xml version="1.0" encoding="utf-8"?>
<p:tagLst xmlns:p="http://schemas.openxmlformats.org/presentationml/2006/main">
  <p:tag name="KSO_WM_BEAUTIFY_FLAG" val="#wm#"/>
  <p:tag name="KSO_WM_CHIP_GROUPID" val="5ed7460cafe44fab1839bd1a"/>
  <p:tag name="KSO_WM_CHIP_XID" val="5ed212f9daf2e53b70be3eb1"/>
  <p:tag name="KSO_WM_TAG_VERSION" val="1.0"/>
  <p:tag name="KSO_WM_TEMPLATE_ASSEMBLE_GROUPID" val="60656e6e4054ed1e2fb7f894"/>
  <p:tag name="KSO_WM_TEMPLATE_ASSEMBLE_XID" val="60656e6e4054ed1e2fb7f894"/>
  <p:tag name="KSO_WM_TEMPLATE_CATEGORY" val="diagram"/>
  <p:tag name="KSO_WM_TEMPLATE_INDEX" val="20207575"/>
  <p:tag name="KSO_WM_UNIT_BLOCK" val="0"/>
  <p:tag name="KSO_WM_UNIT_COMPATIBLE" val="0"/>
  <p:tag name="KSO_WM_UNIT_DEC_AREA_ID" val="df2cb7a8eab04bd7a138f79bef914df6"/>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7575_1*i*7"/>
  <p:tag name="KSO_WM_UNIT_INDEX" val="7"/>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65"/>
</p:tagLst>
</file>

<file path=ppt/tags/tag54.xml><?xml version="1.0" encoding="utf-8"?>
<p:tagLst xmlns:p="http://schemas.openxmlformats.org/presentationml/2006/main">
  <p:tag name="KSO_WM_BEAUTIFY_FLAG" val="#wm#"/>
  <p:tag name="KSO_WM_CHIP_GROUPID" val="5ed7460cafe44fab1839bd1a"/>
  <p:tag name="KSO_WM_CHIP_XID" val="5ed212f9daf2e53b70be3eb1"/>
  <p:tag name="KSO_WM_TAG_VERSION" val="1.0"/>
  <p:tag name="KSO_WM_TEMPLATE_ASSEMBLE_GROUPID" val="60656e6e4054ed1e2fb7f894"/>
  <p:tag name="KSO_WM_TEMPLATE_ASSEMBLE_XID" val="60656e6e4054ed1e2fb7f894"/>
  <p:tag name="KSO_WM_TEMPLATE_CATEGORY" val="diagram"/>
  <p:tag name="KSO_WM_TEMPLATE_INDEX" val="20207575"/>
  <p:tag name="KSO_WM_UNIT_BLOCK" val="0"/>
  <p:tag name="KSO_WM_UNIT_COMPATIBLE" val="0"/>
  <p:tag name="KSO_WM_UNIT_DEC_AREA_ID" val="44db627f571c4a2a8e2c26a4a2d3f542"/>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7575_1*i*8"/>
  <p:tag name="KSO_WM_UNIT_INDEX" val="8"/>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0"/>
</p:tagLst>
</file>

<file path=ppt/tags/tag55.xml><?xml version="1.0" encoding="utf-8"?>
<p:tagLst xmlns:p="http://schemas.openxmlformats.org/presentationml/2006/main">
  <p:tag name="KSO_WM_BEAUTIFY_FLAG" val="#wm#"/>
  <p:tag name="KSO_WM_CHIP_GROUPID" val="5ed7460cafe44fab1839bd1a"/>
  <p:tag name="KSO_WM_CHIP_XID" val="5ed212f9daf2e53b70be3eb1"/>
  <p:tag name="KSO_WM_TAG_VERSION" val="1.0"/>
  <p:tag name="KSO_WM_TEMPLATE_ASSEMBLE_GROUPID" val="60656e6e4054ed1e2fb7f894"/>
  <p:tag name="KSO_WM_TEMPLATE_ASSEMBLE_XID" val="60656e6e4054ed1e2fb7f894"/>
  <p:tag name="KSO_WM_TEMPLATE_CATEGORY" val="diagram"/>
  <p:tag name="KSO_WM_TEMPLATE_INDEX" val="20207575"/>
  <p:tag name="KSO_WM_UNIT_BLOCK" val="0"/>
  <p:tag name="KSO_WM_UNIT_COMPATIBLE" val="0"/>
  <p:tag name="KSO_WM_UNIT_DEC_AREA_ID" val="c7950b2ebee3495a999fea4c70b2eede"/>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7575_1*i*9"/>
  <p:tag name="KSO_WM_UNIT_INDEX" val="9"/>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0"/>
</p:tagLst>
</file>

<file path=ppt/tags/tag56.xml><?xml version="1.0" encoding="utf-8"?>
<p:tagLst xmlns:p="http://schemas.openxmlformats.org/presentationml/2006/main">
  <p:tag name="KSO_WM_BEAUTIFY_FLAG" val="#wm#"/>
  <p:tag name="KSO_WM_CHIP_GROUPID" val="5ed7460cafe44fab1839bd1a"/>
  <p:tag name="KSO_WM_CHIP_XID" val="5ed212f9daf2e53b70be3eb1"/>
  <p:tag name="KSO_WM_TAG_VERSION" val="1.0"/>
  <p:tag name="KSO_WM_TEMPLATE_ASSEMBLE_GROUPID" val="60656e6e4054ed1e2fb7f894"/>
  <p:tag name="KSO_WM_TEMPLATE_ASSEMBLE_XID" val="60656e6e4054ed1e2fb7f894"/>
  <p:tag name="KSO_WM_TEMPLATE_CATEGORY" val="diagram"/>
  <p:tag name="KSO_WM_TEMPLATE_INDEX" val="20207575"/>
  <p:tag name="KSO_WM_UNIT_BLOCK" val="0"/>
  <p:tag name="KSO_WM_UNIT_COMPATIBLE" val="0"/>
  <p:tag name="KSO_WM_UNIT_DEC_AREA_ID" val="eb3a3e7619f44262a58f8c4694f34e8d"/>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7575_1*i*10"/>
  <p:tag name="KSO_WM_UNIT_INDEX" val="10"/>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0"/>
</p:tagLst>
</file>

<file path=ppt/tags/tag57.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210778"/>
  <p:tag name="KSO_WM_UNIT_COMPATIBLE" val="0"/>
  <p:tag name="KSO_WM_UNIT_DIAGRAM_ISNUMVISUAL" val="0"/>
  <p:tag name="KSO_WM_UNIT_DIAGRAM_ISREFERUNIT" val="0"/>
  <p:tag name="KSO_WM_UNIT_HIGHLIGHT" val="0"/>
  <p:tag name="KSO_WM_UNIT_ID" val="diagram20210778_1*n_h_a*1_2_1"/>
  <p:tag name="KSO_WM_UNIT_INDEX" val="1_2_1"/>
  <p:tag name="KSO_WM_UNIT_ISCONTENTSTITLE" val="0"/>
  <p:tag name="KSO_WM_UNIT_ISNUMDGMTITLE" val="0"/>
  <p:tag name="KSO_WM_UNIT_LAYERLEVEL" val="1_1_1"/>
  <p:tag name="KSO_WM_UNIT_NOCLEAR" val="0"/>
  <p:tag name="KSO_WM_UNIT_PRESET_TEXT_INDEX" val="0"/>
  <p:tag name="KSO_WM_UNIT_PRESET_TEXT_LEN" val="8"/>
  <p:tag name="KSO_WM_UNIT_TEXT_FILL_FORE_SCHEMECOLOR_INDEX" val="15"/>
  <p:tag name="KSO_WM_UNIT_TEXT_FILL_FORE_SCHEMECOLOR_INDEX_BRIGHTNESS" val="-0.25"/>
  <p:tag name="KSO_WM_UNIT_TEXT_FILL_TYPE" val="1"/>
  <p:tag name="KSO_WM_UNIT_TYPE" val="n_h_a"/>
  <p:tag name="KSO_WM_UNIT_USESOURCEFORMAT_APPLY" val="1"/>
  <p:tag name="KSO_WM_UNIT_VALUE" val="30"/>
</p:tagLst>
</file>

<file path=ppt/tags/tag58.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210778"/>
  <p:tag name="KSO_WM_UNIT_COMPATIBLE" val="0"/>
  <p:tag name="KSO_WM_UNIT_DIAGRAM_ISNUMVISUAL" val="0"/>
  <p:tag name="KSO_WM_UNIT_DIAGRAM_ISREFERUNIT" val="0"/>
  <p:tag name="KSO_WM_UNIT_HIGHLIGHT" val="0"/>
  <p:tag name="KSO_WM_UNIT_ID" val="diagram20210778_1*n_h_h_i*1_1_1_1"/>
  <p:tag name="KSO_WM_UNIT_INDEX" val="1_1_1_1"/>
  <p:tag name="KSO_WM_UNIT_LAYERLEVEL" val="1_1_1_1"/>
  <p:tag name="KSO_WM_UNIT_LINE_FILL_TYPE" val="2"/>
  <p:tag name="KSO_WM_UNIT_LINE_FORE_SCHEMECOLOR_INDEX" val="5"/>
  <p:tag name="KSO_WM_UNIT_LINE_FORE_SCHEMECOLOR_INDEX_BRIGHTNESS" val="0"/>
  <p:tag name="KSO_WM_UNIT_TEXT_FILL_FORE_SCHEMECOLOR_INDEX" val="13"/>
  <p:tag name="KSO_WM_UNIT_TEXT_FILL_FORE_SCHEMECOLOR_INDEX_BRIGHTNESS" val="0"/>
  <p:tag name="KSO_WM_UNIT_TEXT_FILL_TYPE" val="1"/>
  <p:tag name="KSO_WM_UNIT_TYPE" val="n_h_h_i"/>
  <p:tag name="KSO_WM_UNIT_USESOURCEFORMAT_APPLY" val="1"/>
</p:tagLst>
</file>

<file path=ppt/tags/tag59.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21077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778_1*n_h_h_f*1_1_1_1"/>
  <p:tag name="KSO_WM_UNIT_INDEX" val="1_1_1_1"/>
  <p:tag name="KSO_WM_UNIT_LAYERLEVEL" val="1_1_1_1"/>
  <p:tag name="KSO_WM_UNIT_NOCLEAR" val="0"/>
  <p:tag name="KSO_WM_UNIT_PRESET_TEXT_INDEX" val="3"/>
  <p:tag name="KSO_WM_UNIT_PRESET_TEXT_LEN" val="8"/>
  <p:tag name="KSO_WM_UNIT_SUBTYPE" val="a"/>
  <p:tag name="KSO_WM_UNIT_TEXT_FILL_FORE_SCHEMECOLOR_INDEX" val="14"/>
  <p:tag name="KSO_WM_UNIT_TEXT_FILL_FORE_SCHEMECOLOR_INDEX_BRIGHTNESS" val="0"/>
  <p:tag name="KSO_WM_UNIT_TEXT_FILL_TYPE" val="1"/>
  <p:tag name="KSO_WM_UNIT_TYPE" val="n_h_h_f"/>
  <p:tag name="KSO_WM_UNIT_USESOURCEFORMAT_APPLY" val="1"/>
  <p:tag name="KSO_WM_UNIT_VALUE" val="12"/>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60.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210778"/>
  <p:tag name="KSO_WM_UNIT_COMPATIBLE" val="0"/>
  <p:tag name="KSO_WM_UNIT_DIAGRAM_ISNUMVISUAL" val="0"/>
  <p:tag name="KSO_WM_UNIT_DIAGRAM_ISREFERUNIT" val="0"/>
  <p:tag name="KSO_WM_UNIT_HIGHLIGHT" val="0"/>
  <p:tag name="KSO_WM_UNIT_ID" val="diagram20210778_1*n_h_h_i*1_1_2_1"/>
  <p:tag name="KSO_WM_UNIT_INDEX" val="1_1_2_1"/>
  <p:tag name="KSO_WM_UNIT_LAYERLEVEL" val="1_1_1_1"/>
  <p:tag name="KSO_WM_UNIT_LINE_FILL_TYPE" val="2"/>
  <p:tag name="KSO_WM_UNIT_LINE_FORE_SCHEMECOLOR_INDEX" val="6"/>
  <p:tag name="KSO_WM_UNIT_LINE_FORE_SCHEMECOLOR_INDEX_BRIGHTNESS" val="0"/>
  <p:tag name="KSO_WM_UNIT_TEXT_FILL_FORE_SCHEMECOLOR_INDEX" val="13"/>
  <p:tag name="KSO_WM_UNIT_TEXT_FILL_FORE_SCHEMECOLOR_INDEX_BRIGHTNESS" val="0"/>
  <p:tag name="KSO_WM_UNIT_TEXT_FILL_TYPE" val="1"/>
  <p:tag name="KSO_WM_UNIT_TYPE" val="n_h_h_i"/>
  <p:tag name="KSO_WM_UNIT_USESOURCEFORMAT_APPLY" val="1"/>
</p:tagLst>
</file>

<file path=ppt/tags/tag61.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210778"/>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210778_1*n_h_h_f*1_1_2_1"/>
  <p:tag name="KSO_WM_UNIT_INDEX" val="1_1_2_1"/>
  <p:tag name="KSO_WM_UNIT_LAYERLEVEL" val="1_1_1_1"/>
  <p:tag name="KSO_WM_UNIT_NOCLEAR" val="0"/>
  <p:tag name="KSO_WM_UNIT_PRESET_TEXT_INDEX" val="3"/>
  <p:tag name="KSO_WM_UNIT_PRESET_TEXT_LEN" val="8"/>
  <p:tag name="KSO_WM_UNIT_SUBTYPE" val="a"/>
  <p:tag name="KSO_WM_UNIT_TEXT_FILL_FORE_SCHEMECOLOR_INDEX" val="14"/>
  <p:tag name="KSO_WM_UNIT_TEXT_FILL_FORE_SCHEMECOLOR_INDEX_BRIGHTNESS" val="0"/>
  <p:tag name="KSO_WM_UNIT_TEXT_FILL_TYPE" val="1"/>
  <p:tag name="KSO_WM_UNIT_TYPE" val="n_h_h_f"/>
  <p:tag name="KSO_WM_UNIT_USESOURCEFORMAT_APPLY" val="1"/>
  <p:tag name="KSO_WM_UNIT_VALUE" val="12"/>
</p:tagLst>
</file>

<file path=ppt/tags/tag62.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210778"/>
  <p:tag name="KSO_WM_UNIT_COMPATIBLE" val="0"/>
  <p:tag name="KSO_WM_UNIT_DIAGRAM_ISNUMVISUAL" val="0"/>
  <p:tag name="KSO_WM_UNIT_DIAGRAM_ISREFERUNIT" val="0"/>
  <p:tag name="KSO_WM_UNIT_HIGHLIGHT" val="0"/>
  <p:tag name="KSO_WM_UNIT_ID" val="diagram20210778_1*n_h_h_i*1_1_3_1"/>
  <p:tag name="KSO_WM_UNIT_INDEX" val="1_1_3_1"/>
  <p:tag name="KSO_WM_UNIT_LAYERLEVEL" val="1_1_1_1"/>
  <p:tag name="KSO_WM_UNIT_LINE_FILL_TYPE" val="2"/>
  <p:tag name="KSO_WM_UNIT_LINE_FORE_SCHEMECOLOR_INDEX" val="5"/>
  <p:tag name="KSO_WM_UNIT_LINE_FORE_SCHEMECOLOR_INDEX_BRIGHTNESS" val="0"/>
  <p:tag name="KSO_WM_UNIT_TEXT_FILL_FORE_SCHEMECOLOR_INDEX" val="13"/>
  <p:tag name="KSO_WM_UNIT_TEXT_FILL_FORE_SCHEMECOLOR_INDEX_BRIGHTNESS" val="0"/>
  <p:tag name="KSO_WM_UNIT_TEXT_FILL_TYPE" val="1"/>
  <p:tag name="KSO_WM_UNIT_TYPE" val="n_h_h_i"/>
  <p:tag name="KSO_WM_UNIT_USESOURCEFORMAT_APPLY" val="1"/>
</p:tagLst>
</file>

<file path=ppt/tags/tag63.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21077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778_1*n_h_h_f*1_1_3_1"/>
  <p:tag name="KSO_WM_UNIT_INDEX" val="1_1_3_1"/>
  <p:tag name="KSO_WM_UNIT_LAYERLEVEL" val="1_1_1_1"/>
  <p:tag name="KSO_WM_UNIT_NOCLEAR" val="0"/>
  <p:tag name="KSO_WM_UNIT_PRESET_TEXT_INDEX" val="3"/>
  <p:tag name="KSO_WM_UNIT_PRESET_TEXT_LEN" val="8"/>
  <p:tag name="KSO_WM_UNIT_SUBTYPE" val="a"/>
  <p:tag name="KSO_WM_UNIT_TEXT_FILL_FORE_SCHEMECOLOR_INDEX" val="14"/>
  <p:tag name="KSO_WM_UNIT_TEXT_FILL_FORE_SCHEMECOLOR_INDEX_BRIGHTNESS" val="0"/>
  <p:tag name="KSO_WM_UNIT_TEXT_FILL_TYPE" val="1"/>
  <p:tag name="KSO_WM_UNIT_TYPE" val="n_h_h_f"/>
  <p:tag name="KSO_WM_UNIT_USESOURCEFORMAT_APPLY" val="1"/>
  <p:tag name="KSO_WM_UNIT_VALUE" val="12"/>
</p:tagLst>
</file>

<file path=ppt/tags/tag64.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210778"/>
  <p:tag name="KSO_WM_UNIT_COMPATIBLE" val="0"/>
  <p:tag name="KSO_WM_UNIT_DIAGRAM_ISNUMVISUAL" val="0"/>
  <p:tag name="KSO_WM_UNIT_DIAGRAM_ISREFERUNIT" val="0"/>
  <p:tag name="KSO_WM_UNIT_HIGHLIGHT" val="0"/>
  <p:tag name="KSO_WM_UNIT_ID" val="diagram20210778_1*n_h_h_i*1_1_4_1"/>
  <p:tag name="KSO_WM_UNIT_INDEX" val="1_1_4_1"/>
  <p:tag name="KSO_WM_UNIT_LAYERLEVEL" val="1_1_1_1"/>
  <p:tag name="KSO_WM_UNIT_LINE_FILL_TYPE" val="2"/>
  <p:tag name="KSO_WM_UNIT_LINE_FORE_SCHEMECOLOR_INDEX" val="6"/>
  <p:tag name="KSO_WM_UNIT_LINE_FORE_SCHEMECOLOR_INDEX_BRIGHTNESS" val="0"/>
  <p:tag name="KSO_WM_UNIT_TEXT_FILL_FORE_SCHEMECOLOR_INDEX" val="13"/>
  <p:tag name="KSO_WM_UNIT_TEXT_FILL_FORE_SCHEMECOLOR_INDEX_BRIGHTNESS" val="0"/>
  <p:tag name="KSO_WM_UNIT_TEXT_FILL_TYPE" val="1"/>
  <p:tag name="KSO_WM_UNIT_TYPE" val="n_h_h_i"/>
  <p:tag name="KSO_WM_UNIT_USESOURCEFORMAT_APPLY" val="1"/>
</p:tagLst>
</file>

<file path=ppt/tags/tag65.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210778"/>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210778_1*n_h_h_f*1_1_4_1"/>
  <p:tag name="KSO_WM_UNIT_INDEX" val="1_1_4_1"/>
  <p:tag name="KSO_WM_UNIT_LAYERLEVEL" val="1_1_1_1"/>
  <p:tag name="KSO_WM_UNIT_NOCLEAR" val="0"/>
  <p:tag name="KSO_WM_UNIT_PRESET_TEXT_INDEX" val="3"/>
  <p:tag name="KSO_WM_UNIT_PRESET_TEXT_LEN" val="8"/>
  <p:tag name="KSO_WM_UNIT_SUBTYPE" val="a"/>
  <p:tag name="KSO_WM_UNIT_TEXT_FILL_FORE_SCHEMECOLOR_INDEX" val="14"/>
  <p:tag name="KSO_WM_UNIT_TEXT_FILL_FORE_SCHEMECOLOR_INDEX_BRIGHTNESS" val="0"/>
  <p:tag name="KSO_WM_UNIT_TEXT_FILL_TYPE" val="1"/>
  <p:tag name="KSO_WM_UNIT_TYPE" val="n_h_h_f"/>
  <p:tag name="KSO_WM_UNIT_USESOURCEFORMAT_APPLY" val="1"/>
  <p:tag name="KSO_WM_UNIT_VALUE" val="12"/>
</p:tagLst>
</file>

<file path=ppt/tags/tag66.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210778"/>
  <p:tag name="KSO_WM_UNIT_COMPATIBLE" val="0"/>
  <p:tag name="KSO_WM_UNIT_DIAGRAM_ISNUMVISUAL" val="0"/>
  <p:tag name="KSO_WM_UNIT_DIAGRAM_ISREFERUNIT" val="0"/>
  <p:tag name="KSO_WM_UNIT_HIGHLIGHT" val="0"/>
  <p:tag name="KSO_WM_UNIT_ID" val="diagram20210778_1*n_h_h_i*1_1_5_1"/>
  <p:tag name="KSO_WM_UNIT_INDEX" val="1_1_5_1"/>
  <p:tag name="KSO_WM_UNIT_LAYERLEVEL" val="1_1_1_1"/>
  <p:tag name="KSO_WM_UNIT_LINE_FILL_TYPE" val="2"/>
  <p:tag name="KSO_WM_UNIT_LINE_FORE_SCHEMECOLOR_INDEX" val="5"/>
  <p:tag name="KSO_WM_UNIT_LINE_FORE_SCHEMECOLOR_INDEX_BRIGHTNESS" val="0"/>
  <p:tag name="KSO_WM_UNIT_TEXT_FILL_FORE_SCHEMECOLOR_INDEX" val="13"/>
  <p:tag name="KSO_WM_UNIT_TEXT_FILL_FORE_SCHEMECOLOR_INDEX_BRIGHTNESS" val="0"/>
  <p:tag name="KSO_WM_UNIT_TEXT_FILL_TYPE" val="1"/>
  <p:tag name="KSO_WM_UNIT_TYPE" val="n_h_h_i"/>
  <p:tag name="KSO_WM_UNIT_USESOURCEFORMAT_APPLY" val="1"/>
</p:tagLst>
</file>

<file path=ppt/tags/tag67.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21077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778_1*n_h_h_f*1_1_5_1"/>
  <p:tag name="KSO_WM_UNIT_INDEX" val="1_1_5_1"/>
  <p:tag name="KSO_WM_UNIT_LAYERLEVEL" val="1_1_1_1"/>
  <p:tag name="KSO_WM_UNIT_NOCLEAR" val="0"/>
  <p:tag name="KSO_WM_UNIT_PRESET_TEXT_INDEX" val="3"/>
  <p:tag name="KSO_WM_UNIT_PRESET_TEXT_LEN" val="8"/>
  <p:tag name="KSO_WM_UNIT_SUBTYPE" val="a"/>
  <p:tag name="KSO_WM_UNIT_TEXT_FILL_FORE_SCHEMECOLOR_INDEX" val="14"/>
  <p:tag name="KSO_WM_UNIT_TEXT_FILL_FORE_SCHEMECOLOR_INDEX_BRIGHTNESS" val="0"/>
  <p:tag name="KSO_WM_UNIT_TEXT_FILL_TYPE" val="1"/>
  <p:tag name="KSO_WM_UNIT_TYPE" val="n_h_h_f"/>
  <p:tag name="KSO_WM_UNIT_USESOURCEFORMAT_APPLY" val="1"/>
  <p:tag name="KSO_WM_UNIT_VALUE" val="12"/>
</p:tagLst>
</file>

<file path=ppt/tags/tag68.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210778"/>
  <p:tag name="KSO_WM_UNIT_COMPATIBLE" val="0"/>
  <p:tag name="KSO_WM_UNIT_DIAGRAM_ISNUMVISUAL" val="0"/>
  <p:tag name="KSO_WM_UNIT_DIAGRAM_ISREFERUNIT" val="0"/>
  <p:tag name="KSO_WM_UNIT_HIGHLIGHT" val="0"/>
  <p:tag name="KSO_WM_UNIT_ID" val="diagram20210778_1*n_h_h_i*1_1_6_1"/>
  <p:tag name="KSO_WM_UNIT_INDEX" val="1_1_6_1"/>
  <p:tag name="KSO_WM_UNIT_LAYERLEVEL" val="1_1_1_1"/>
  <p:tag name="KSO_WM_UNIT_LINE_FILL_TYPE" val="2"/>
  <p:tag name="KSO_WM_UNIT_LINE_FORE_SCHEMECOLOR_INDEX" val="6"/>
  <p:tag name="KSO_WM_UNIT_LINE_FORE_SCHEMECOLOR_INDEX_BRIGHTNESS" val="0"/>
  <p:tag name="KSO_WM_UNIT_TEXT_FILL_FORE_SCHEMECOLOR_INDEX" val="13"/>
  <p:tag name="KSO_WM_UNIT_TEXT_FILL_FORE_SCHEMECOLOR_INDEX_BRIGHTNESS" val="0"/>
  <p:tag name="KSO_WM_UNIT_TEXT_FILL_TYPE" val="1"/>
  <p:tag name="KSO_WM_UNIT_TYPE" val="n_h_h_i"/>
  <p:tag name="KSO_WM_UNIT_USESOURCEFORMAT_APPLY" val="1"/>
</p:tagLst>
</file>

<file path=ppt/tags/tag69.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210778"/>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210778_1*n_h_h_f*1_1_6_1"/>
  <p:tag name="KSO_WM_UNIT_INDEX" val="1_1_6_1"/>
  <p:tag name="KSO_WM_UNIT_LAYERLEVEL" val="1_1_1_1"/>
  <p:tag name="KSO_WM_UNIT_NOCLEAR" val="0"/>
  <p:tag name="KSO_WM_UNIT_PRESET_TEXT_INDEX" val="3"/>
  <p:tag name="KSO_WM_UNIT_PRESET_TEXT_LEN" val="8"/>
  <p:tag name="KSO_WM_UNIT_SUBTYPE" val="a"/>
  <p:tag name="KSO_WM_UNIT_TEXT_FILL_FORE_SCHEMECOLOR_INDEX" val="14"/>
  <p:tag name="KSO_WM_UNIT_TEXT_FILL_FORE_SCHEMECOLOR_INDEX_BRIGHTNESS" val="0"/>
  <p:tag name="KSO_WM_UNIT_TEXT_FILL_TYPE" val="1"/>
  <p:tag name="KSO_WM_UNIT_TYPE" val="n_h_h_f"/>
  <p:tag name="KSO_WM_UNIT_USESOURCEFORMAT_APPLY" val="1"/>
  <p:tag name="KSO_WM_UNIT_VALUE" val="12"/>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0.xml><?xml version="1.0" encoding="utf-8"?>
<p:tagLst xmlns:p="http://schemas.openxmlformats.org/presentationml/2006/main">
  <p:tag name="KSO_WM_BEAUTIFY_FLAG" val="#wm#"/>
  <p:tag name="KSO_WM_DIAGRAM_GROUP_CODE" val="n1-1"/>
  <p:tag name="KSO_WM_TAG_VERSION" val="1.0"/>
  <p:tag name="KSO_WM_TEMPLATE_CATEGORY" val="diagram"/>
  <p:tag name="KSO_WM_TEMPLATE_INDEX" val="20210778"/>
  <p:tag name="KSO_WM_UNIT_COMPATIBLE" val="0"/>
  <p:tag name="KSO_WM_UNIT_DIAGRAM_ISNUMVISUAL" val="0"/>
  <p:tag name="KSO_WM_UNIT_DIAGRAM_ISREFERUNIT" val="0"/>
  <p:tag name="KSO_WM_UNIT_FILL_FORE_SCHEMECOLOR_INDEX" val="5"/>
  <p:tag name="KSO_WM_UNIT_FILL_FORE_SCHEMECOLOR_INDEX_BRIGHTNESS" val="-0.5"/>
  <p:tag name="KSO_WM_UNIT_FILL_TYPE" val="1"/>
  <p:tag name="KSO_WM_UNIT_HIGHLIGHT" val="0"/>
  <p:tag name="KSO_WM_UNIT_ID" val="diagram20210778_1*n_h_i*1_2_1"/>
  <p:tag name="KSO_WM_UNIT_INDEX" val="1_2_1"/>
  <p:tag name="KSO_WM_UNIT_LAYERLEVEL" val="1_1_1"/>
  <p:tag name="KSO_WM_UNIT_TEXT_FILL_FORE_SCHEMECOLOR_INDEX" val="13"/>
  <p:tag name="KSO_WM_UNIT_TEXT_FILL_FORE_SCHEMECOLOR_INDEX_BRIGHTNESS" val="0"/>
  <p:tag name="KSO_WM_UNIT_TEXT_FILL_TYPE" val="1"/>
  <p:tag name="KSO_WM_UNIT_TYPE" val="n_h_i"/>
  <p:tag name="KSO_WM_UNIT_USESOURCEFORMAT_APPLY" val="1"/>
</p:tagLst>
</file>

<file path=ppt/tags/tag71.xml><?xml version="1.0" encoding="utf-8"?>
<p:tagLst xmlns:p="http://schemas.openxmlformats.org/presentationml/2006/main">
  <p:tag name="KSO_WM_BEAUTIFY_FLAG" val="#wm#"/>
  <p:tag name="KSO_WM_CHIP_GROUPID" val="5ed7460cafe44fab1839bd1a"/>
  <p:tag name="KSO_WM_CHIP_XID" val="5ed212f9daf2e53b70be3eb1"/>
  <p:tag name="KSO_WM_TAG_VERSION" val="1.0"/>
  <p:tag name="KSO_WM_TEMPLATE_ASSEMBLE_GROUPID" val="60656e6e4054ed1e2fb7f894"/>
  <p:tag name="KSO_WM_TEMPLATE_ASSEMBLE_XID" val="60656e6e4054ed1e2fb7f894"/>
  <p:tag name="KSO_WM_TEMPLATE_CATEGORY" val="diagram"/>
  <p:tag name="KSO_WM_TEMPLATE_INDEX" val="20207575"/>
  <p:tag name="KSO_WM_UNIT_BLOCK" val="0"/>
  <p:tag name="KSO_WM_UNIT_COMPATIBLE" val="0"/>
  <p:tag name="KSO_WM_UNIT_DEC_AREA_ID" val="30a2504febc34bd1af9864aa03396e4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7575_1*i*11"/>
  <p:tag name="KSO_WM_UNIT_INDEX" val="1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40"/>
</p:tagLst>
</file>

<file path=ppt/tags/tag72.xml><?xml version="1.0" encoding="utf-8"?>
<p:tagLst xmlns:p="http://schemas.openxmlformats.org/presentationml/2006/main">
  <p:tag name="KSO_WM_BEAUTIFY_FLAG" val="#wm#"/>
  <p:tag name="KSO_WM_CHIP_GROUPID" val="5ed7460cafe44fab1839bd1a"/>
  <p:tag name="KSO_WM_CHIP_XID" val="5ed212f9daf2e53b70be3eb1"/>
  <p:tag name="KSO_WM_TAG_VERSION" val="1.0"/>
  <p:tag name="KSO_WM_TEMPLATE_ASSEMBLE_GROUPID" val="60656e6e4054ed1e2fb7f894"/>
  <p:tag name="KSO_WM_TEMPLATE_ASSEMBLE_XID" val="60656e6e4054ed1e2fb7f894"/>
  <p:tag name="KSO_WM_TEMPLATE_CATEGORY" val="diagram"/>
  <p:tag name="KSO_WM_TEMPLATE_INDEX" val="20207575"/>
  <p:tag name="KSO_WM_UNIT_BLOCK" val="0"/>
  <p:tag name="KSO_WM_UNIT_COMPATIBLE" val="0"/>
  <p:tag name="KSO_WM_UNIT_DEC_AREA_ID" val="eea7d300e8a440ea9bf30f76c40d68d4"/>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7575_1*i*12"/>
  <p:tag name="KSO_WM_UNIT_INDEX" val="1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40"/>
</p:tagLst>
</file>

<file path=ppt/tags/tag73.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ollage&quot;,&quot;carousel&quot;],&quot;support_big_font&quot;:false,&quot;picture_toward&quot;:0,&quot;picture_dockside&quot;:[],&quot;fill_id&quot;:&quot;93462f48a4e641b7a117cd822d727b87&quot;,&quot;fill_align&quot;:&quot;cm&quot;,&quot;chip_types&quot;:[&quot;diagram&quot;,&quot;pictext&quot;,&quot;picture&quot;,&quot;chart&quot;,&quot;table&quot;,&quot;video&quot;]}]]"/>
  <p:tag name="KSO_WM_CHIP_GROUPID" val="5ed7460cafe44fab1839bd1a"/>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d212f9daf2e53b70be3eb1"/>
  <p:tag name="KSO_WM_SLIDE_BACKGROUND" val="[&quot;general&quot;]"/>
  <p:tag name="KSO_WM_SLIDE_BACKGROUND_TYPE" val="general"/>
  <p:tag name="KSO_WM_SLIDE_BK_DARK_LIGHT" val="2"/>
  <p:tag name="KSO_WM_SLIDE_ID" val="diagram20207575_1"/>
  <p:tag name="KSO_WM_SLIDE_INDEX" val="1"/>
  <p:tag name="KSO_WM_SLIDE_ITEM_CNT" val="0"/>
  <p:tag name="KSO_WM_SLIDE_LAYOUT" val="d"/>
  <p:tag name="KSO_WM_SLIDE_LAYOUT_CNT" val="1"/>
  <p:tag name="KSO_WM_SLIDE_LAYOUT_INFO" val="{&quot;backgroundInfo&quot;:[{&quot;bottom&quot;:0,&quot;bottomAbs&quot;:false,&quot;left&quot;:0,&quot;leftAbs&quot;:false,&quot;right&quot;:0,&quot;rightAbs&quot;:false,&quot;top&quot;:0,&quot;topAbs&quot;:false,&quot;type&quot;:&quot;general&quot;}],&quot;direction&quot;:1,&quot;id&quot;:&quot;2021-06-20T22:16:51&quot;,&quot;maxSize&quot;:{&quot;size1&quot;:100},&quot;minSize&quot;:{&quot;size1&quot;:100},&quot;normalSize&quot;:{&quot;size1&quot;:100},&quot;subLayout&quot;:[{&quot;id&quot;:&quot;2021-06-20T22:16:51&quot;,&quot;margin&quot;:{&quot;bottom&quot;:2.1170001029968262,&quot;left&quot;:2.5399999618530273,&quot;right&quot;:2.5399999618530273,&quot;top&quot;:2.1170001029968262},&quot;type&quot;:0},{&quot;id&quot;:&quot;2021-06-20T22:16:51&quot;,&quot;type&quot;:0}],&quot;type&quot;:0}"/>
  <p:tag name="KSO_WM_SLIDE_POSITION" val="0*0"/>
  <p:tag name="KSO_WM_SLIDE_RATIO" val="1.777778"/>
  <p:tag name="KSO_WM_SLIDE_SIZE" val="959*539"/>
  <p:tag name="KSO_WM_SLIDE_SUBTYPE" val="picTxt"/>
  <p:tag name="KSO_WM_SLIDE_SUPPORT_FEATURE_TYPE" val="3"/>
  <p:tag name="KSO_WM_SLIDE_TYPE" val="text"/>
  <p:tag name="KSO_WM_TAG_VERSION" val="1.0"/>
  <p:tag name="KSO_WM_TEMPLATE_ASSEMBLE_GROUPID" val="60656e6e4054ed1e2fb7f894"/>
  <p:tag name="KSO_WM_TEMPLATE_ASSEMBLE_XID" val="60656e6e4054ed1e2fb7f894"/>
  <p:tag name="KSO_WM_TEMPLATE_CATEGORY" val="diagram"/>
  <p:tag name="KSO_WM_TEMPLATE_COLOR_TYPE" val="1"/>
  <p:tag name="KSO_WM_TEMPLATE_INDEX" val="20207575"/>
  <p:tag name="KSO_WM_TEMPLATE_MASTER_TYPE" val="0"/>
  <p:tag name="KSO_WM_TEMPLATE_SUBCATEGORY" val="21"/>
</p:tagLst>
</file>

<file path=ppt/tags/tag74.xml><?xml version="1.0" encoding="utf-8"?>
<p:tagLst xmlns:p="http://schemas.openxmlformats.org/presentationml/2006/main">
  <p:tag name="KSO_WM_UNIT_TABLE_BEAUTIFY" val="smartTable{6fcf47ca-262b-4f9e-ab0a-48a4d824977c}"/>
  <p:tag name="TABLE_ENDDRAG_ORIGIN_RECT" val="876*386"/>
  <p:tag name="TABLE_ENDDRAG_RECT" val="38*60*876*386"/>
</p:tagLst>
</file>

<file path=ppt/tags/tag75.xml><?xml version="1.0" encoding="utf-8"?>
<p:tagLst xmlns:p="http://schemas.openxmlformats.org/presentationml/2006/main">
  <p:tag name="KSO_WM_BEAUTIFY_FLAG" val="#wm#"/>
  <p:tag name="KSO_WM_TEMPLATE_CATEGORY" val="diagram"/>
  <p:tag name="KSO_WM_TEMPLATE_INDEX" val="20207575"/>
</p:tagLst>
</file>

<file path=ppt/tags/tag76.xml><?xml version="1.0" encoding="utf-8"?>
<p:tagLst xmlns:p="http://schemas.openxmlformats.org/presentationml/2006/main">
  <p:tag name="AS_OS" val="Unix 3.10 unknown"/>
  <p:tag name="AS_RELEASE_DATE" val="2020.11.30"/>
  <p:tag name="AS_TITLE" val="Aspose.Slides for Java"/>
  <p:tag name="AS_VERSION" val="20.1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heme/theme1.xml><?xml version="1.0" encoding="utf-8"?>
<a:theme xmlns:r="http://schemas.openxmlformats.org/officeDocument/2006/relationships" xmlns:a="http://schemas.openxmlformats.org/drawingml/2006/main" name="Office 主题​​">
  <a:themeElements>
    <a:clrScheme name="自定义 25">
      <a:dk1>
        <a:srgbClr val="000000"/>
      </a:dk1>
      <a:lt1>
        <a:srgbClr val="FFFFFF"/>
      </a:lt1>
      <a:dk2>
        <a:srgbClr val="EED4CE"/>
      </a:dk2>
      <a:lt2>
        <a:srgbClr val="FBF5F5"/>
      </a:lt2>
      <a:accent1>
        <a:srgbClr val="FF0000"/>
      </a:accent1>
      <a:accent2>
        <a:srgbClr val="F0401A"/>
      </a:accent2>
      <a:accent3>
        <a:srgbClr val="F67422"/>
      </a:accent3>
      <a:accent4>
        <a:srgbClr val="F09827"/>
      </a:accent4>
      <a:accent5>
        <a:srgbClr val="EBB92C"/>
      </a:accent5>
      <a:accent6>
        <a:srgbClr val="E3D833"/>
      </a:accent6>
      <a:hlink>
        <a:srgbClr val="3263D7"/>
      </a:hlink>
      <a:folHlink>
        <a:srgbClr val="682F75"/>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r="http://schemas.openxmlformats.org/officeDocument/2006/relationships" xmlns:a="http://schemas.openxmlformats.org/drawingml/2006/main">
  <a:clrScheme name="自定义 25">
    <a:dk1>
      <a:srgbClr val="000000"/>
    </a:dk1>
    <a:lt1>
      <a:srgbClr val="FFFFFF"/>
    </a:lt1>
    <a:dk2>
      <a:srgbClr val="EED4CE"/>
    </a:dk2>
    <a:lt2>
      <a:srgbClr val="FBF5F5"/>
    </a:lt2>
    <a:accent1>
      <a:srgbClr val="FF0000"/>
    </a:accent1>
    <a:accent2>
      <a:srgbClr val="F0401A"/>
    </a:accent2>
    <a:accent3>
      <a:srgbClr val="F67422"/>
    </a:accent3>
    <a:accent4>
      <a:srgbClr val="F09827"/>
    </a:accent4>
    <a:accent5>
      <a:srgbClr val="EBB92C"/>
    </a:accent5>
    <a:accent6>
      <a:srgbClr val="E3D833"/>
    </a:accent6>
    <a:hlink>
      <a:srgbClr val="3263D7"/>
    </a:hlink>
    <a:folHlink>
      <a:srgbClr val="682F75"/>
    </a:folHlink>
  </a:clrScheme>
</a:themeOverride>
</file>

<file path=docProps/app.xml><?xml version="1.0" encoding="utf-8"?>
<Properties xmlns:vt="http://schemas.openxmlformats.org/officeDocument/2006/docPropsVTypes" xmlns="http://schemas.openxmlformats.org/officeDocument/2006/extended-properties">
  <Company>学科网</Company>
  <Paragraphs>94</Paragraphs>
  <Slides>17</Slides>
  <Notes>1</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17</vt:i4>
      </vt:variant>
    </vt:vector>
  </HeadingPairs>
  <TitlesOfParts>
    <vt:vector baseType="lpstr" size="27">
      <vt:lpstr>Arial</vt:lpstr>
      <vt:lpstr>微软雅黑</vt:lpstr>
      <vt:lpstr>隶书</vt:lpstr>
      <vt:lpstr>Calibri Light</vt:lpstr>
      <vt:lpstr>Calibri</vt:lpstr>
      <vt:lpstr>新宋体</vt:lpstr>
      <vt:lpstr>黑体</vt:lpstr>
      <vt:lpstr>Segoe UI</vt:lpstr>
      <vt:lpstr>Wingdings</vt:lpstr>
      <vt:lpstr>Office 主题​​</vt:lpstr>
      <vt:lpstr>  单元研习任务</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展示为“芦柴棒”写的札记</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2022-03-25T07:50:55.694</cp:lastPrinted>
  <dcterms:created xsi:type="dcterms:W3CDTF">2022-03-25T07:50:55Z</dcterms:created>
  <dcterms:modified xsi:type="dcterms:W3CDTF">2022-03-24T23:50:56Z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