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svg" ContentType="image/sv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879" r:id="rId4"/>
    <p:sldId id="880" r:id="rId5"/>
    <p:sldId id="882" r:id="rId6"/>
    <p:sldId id="329" r:id="rId7"/>
    <p:sldId id="279" r:id="rId8"/>
    <p:sldId id="278" r:id="rId9"/>
    <p:sldId id="262" r:id="rId10"/>
    <p:sldId id="263" r:id="rId11"/>
    <p:sldId id="888" r:id="rId12"/>
    <p:sldId id="883" r:id="rId13"/>
    <p:sldId id="266" r:id="rId14"/>
    <p:sldId id="884" r:id="rId15"/>
    <p:sldId id="267" r:id="rId16"/>
    <p:sldId id="885" r:id="rId17"/>
    <p:sldId id="270" r:id="rId18"/>
    <p:sldId id="886" r:id="rId19"/>
    <p:sldId id="272" r:id="rId20"/>
    <p:sldId id="887" r:id="rId21"/>
    <p:sldId id="261" r:id="rId22"/>
    <p:sldId id="341" r:id="rId23"/>
    <p:sldId id="257" r:id="rId24"/>
    <p:sldId id="256" r:id="rId25"/>
    <p:sldId id="889" r:id="rId26"/>
    <p:sldId id="259" r:id="rId27"/>
    <p:sldId id="260" r:id="rId28"/>
    <p:sldId id="342" r:id="rId29"/>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940" y="52"/>
      </p:cViewPr>
      <p:guideLst/>
    </p:cSldViewPr>
  </p:slideViewPr>
  <p:notesTextViewPr>
    <p:cViewPr>
      <p:scale>
        <a:sx n="1" d="1"/>
        <a:sy n="1" d="1"/>
      </p:scale>
      <p:origin x="0" y="0"/>
    </p:cViewPr>
  </p:notesTextViewPr>
  <p:notesViewPr>
    <p:cSldViewPr>
      <p:cViewPr>
        <p:scale>
          <a:sx n="1" d="100"/>
          <a:sy n="1" d="100"/>
        </p:scale>
        <p:origin x="0" y="0"/>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handoutMaster" Target="handoutMasters/handoutMaster1.xml" /><Relationship Id="rId30" Type="http://schemas.openxmlformats.org/officeDocument/2006/relationships/tags" Target="tags/tag52.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in="-2" max="2" units="cm"/>
          <inkml:channel name="Y" type="integer" min="-2" max="2" units="cm"/>
          <inkml:channel name="F" type="integer" min="0"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2-04-02T23:31:23.0000000"/>
    </inkml:context>
    <inkml:brush xml:id="br0">
      <inkml:brushProperty name="width" value="0.05" units="cm"/>
      <inkml:brushProperty name="height" value="0.05" units="cm"/>
      <inkml:brushProperty name="color" value="#E71224"/>
    </inkml:brush>
  </inkml:definitions>
  <inkml:trace contextRef="#ctx0" brushRef="#br0">92 1 24575,'-9'10'0,"0"0"0,1 1 0,0 0 0,1 1 0,0 0 0,1 0 0,0 0 0,1 1 0,-7 25 0,6-11 0,2-1 0,1 0 0,2 1 0,1 30 0,0-23 0,1-1 0,2 1 0,2-1 0,11 48 0,9 5 0,42 120 0,-57-182 0,2 0 0,0-1 0,1 0 0,2-1 0,0-1 0,23 25 0,89 112 0,-29-35 0,-69-89 0,2-2 0,1-1 0,39 28 0,-49-44 0,0 0 0,1-1 0,0-2 0,1 0 0,1-2 0,36 11 0,-8-8 0,1-2 0,97 7 0,113-14 0,-245-4 0,920-3 0,-923 3 0,-1 0 0,0-2 0,0 0 0,0-1 0,0 0 0,0-1 0,0-1 0,-1 0 0,0-1 0,0-1 0,-1 0 0,1-1 0,-2 0 0,16-13 0,51-34 0,-42 30 0,-2 0 0,34-33 0,-64 53 0,31-30 0,43-33 0,-71 63 0,0 0 0,-1-1 0,0 0 0,0 0 0,0-1 0,-1 0 0,0 0 0,0 0 0,-1-1 0,0 0 0,-1 0 0,1 0 0,4-14 0,-4 1 0,-1 6 0,1 0 0,7-18 0,-9 27 0,0 1 0,0 0 0,0 0 0,1 0 0,-1 0 0,1 0 0,1 1 0,-1 0 0,7-6 0,4 0 0,0 0 0,1 1 0,0 1 0,1 0 0,32-10 0,-14 9 0,-1 1 0,39-4 0,-60 10-114,0 1 1,1 0-1,-1 1 0,1 0 0,-1 1 1,0 1-1,0 0 0,0 1 0,0 0 1,0 1-1,23 10 0,-10-1-6712</inkml:trace>
</inkml:ink>
</file>

<file path=ppt/ink/ink2.xml><?xml version="1.0" encoding="utf-8"?>
<inkml:ink xmlns:inkml="http://www.w3.org/2003/InkML">
  <inkml:definitions>
    <inkml:context xml:id="ctx0">
      <inkml:inkSource xml:id="inkSrc0">
        <inkml:traceFormat>
          <inkml:channel name="X" type="integer" min="-2" max="2" units="cm"/>
          <inkml:channel name="Y" type="integer" min="-2" max="2" units="cm"/>
          <inkml:channel name="F" type="integer" min="0"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2-04-02T23:31:24.0000000"/>
    </inkml:context>
    <inkml:brush xml:id="br0">
      <inkml:brushProperty name="width" value="0.05" units="cm"/>
      <inkml:brushProperty name="height" value="0.05" units="cm"/>
      <inkml:brushProperty name="color" value="#E71224"/>
    </inkml:brush>
  </inkml:definitions>
  <inkml:trace contextRef="#ctx0" brushRef="#br0">75 1 24575,'92'75'0,"-34"-29"0,-20-15 0,16 12 0,-2 2 0,89 102 0,-140-147 0,0 1 0,-1 0 0,1-1 0,0 1 0,-1 0 0,1-1 0,-1 1 0,1 0 0,-1 0 0,0-1 0,1 1 0,-1 0 0,0 0 0,1 0 0,-1 0 0,0-1 0,0 1 0,0 0 0,0 0 0,0 0 0,0 0 0,0 0 0,0 0 0,0-1 0,0 1 0,0 0 0,-1 0 0,1 0 0,0 0 0,-1-1 0,1 1 0,0 0 0,-1 0 0,1 0 0,-1-1 0,0 2 0,-3 0 0,1 1 0,-1-1 0,1 0 0,-1-1 0,0 1 0,-6 2 0,-4 1 0,-151 76 0,140-66 0,0 2 0,1 1 0,0 0 0,-23 26 0,-69 71 0,93-88-1365,5 0-5461</inkml:trace>
</inkml:ink>
</file>

<file path=ppt/ink/ink3.xml><?xml version="1.0" encoding="utf-8"?>
<inkml:ink xmlns:inkml="http://www.w3.org/2003/InkML">
  <inkml:definitions>
    <inkml:context xml:id="ctx0">
      <inkml:inkSource xml:id="inkSrc0">
        <inkml:traceFormat>
          <inkml:channel name="X" type="integer" min="-2" max="2" units="cm"/>
          <inkml:channel name="Y" type="integer" min="-2" max="2" units="cm"/>
          <inkml:channel name="F" type="integer" min="0"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2-04-02T23:31:30.0000000"/>
    </inkml:context>
    <inkml:brush xml:id="br0">
      <inkml:brushProperty name="width" value="0.05" units="cm"/>
      <inkml:brushProperty name="height" value="0.05" units="cm"/>
      <inkml:brushProperty name="color" value="#E71224"/>
    </inkml:brush>
  </inkml:definitions>
  <inkml:trace contextRef="#ctx0" brushRef="#br0">179 460 24575,'-8'-8'0,"-1"1"0,0 0 0,0 1 0,0 0 0,-1 1 0,-17-9 0,13 8 0,1-1 0,-21-13 0,31 17 0,0 1 0,0 0 0,1-1 0,-1 0 0,1 0 0,-1 0 0,1 0 0,0 0 0,0 0 0,0-1 0,1 1 0,-1-1 0,1 1 0,0-1 0,-1 1 0,2-1 0,-1 0 0,0 0 0,1 0 0,0 1 0,0-1 0,0 0 0,0 0 0,1 0 0,-1 1 0,1-1 0,0 0 0,0 1 0,0-1 0,3-4 0,-1 0 0,1 0 0,1 0 0,0 0 0,0 1 0,0-1 0,1 1 0,0 0 0,0 1 0,1 0 0,0 0 0,0 0 0,8-5 0,154-74 0,-91 49 0,-59 28 0,0 0 0,1 1 0,0 1 0,0 1 0,0 1 0,24-2 0,-5 4 0,0 1 0,54 6 0,-83-3 0,0-1 0,-1 2 0,1-1 0,0 1 0,-1 1 0,1 0 0,-1 0 0,0 1 0,0 0 0,-1 1 0,1 0 0,-1 0 0,-1 1 0,1 0 0,-1 0 0,10 13 0,-7-7 0,-2 0 0,1 0 0,-2 1 0,0 0 0,0 0 0,-1 0 0,-1 1 0,-1 0 0,0 0 0,2 18 0,-1 2 0,-3 0 0,-1-1 0,-5 54 0,3-81 22,0 0 1,-1 0-1,0 0 0,-1 0 0,1-1 0,-1 1 1,-1-1-1,1 1 0,-1-1 0,0 0 0,-8 8 1,-5 4-65,0-1 0,-23 17 0,21-19-711,-23 25 0,22-17-6073</inkml:trace>
</inkml:ink>
</file>

<file path=ppt/ink/ink4.xml><?xml version="1.0" encoding="utf-8"?>
<inkml:ink xmlns:inkml="http://www.w3.org/2003/InkML">
  <inkml:definitions>
    <inkml:context xml:id="ctx0">
      <inkml:inkSource xml:id="inkSrc0">
        <inkml:traceFormat>
          <inkml:channel name="X" type="integer" min="-2" max="2" units="cm"/>
          <inkml:channel name="Y" type="integer" min="-2" max="2" units="cm"/>
          <inkml:channel name="F" type="integer" min="0"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2-04-02T23:31:32.0000000"/>
    </inkml:context>
    <inkml:brush xml:id="br0">
      <inkml:brushProperty name="width" value="0.05" units="cm"/>
      <inkml:brushProperty name="height" value="0.05" units="cm"/>
      <inkml:brushProperty name="color" value="#E71224"/>
    </inkml:brush>
  </inkml:definitions>
  <inkml:trace contextRef="#ctx0" brushRef="#br0">128 29 24575,'-6'-5'0,"-6"-2"0,-6 0 0,-6 2 0,-4 1 0,3 7 0,11 7 0,13 3 0,12-1 0,9-3 0,6-3 0,4-2 0,3-2 0,-1-1 0,1-2 0,-6 1-8191</inkml:trace>
</inkml:ink>
</file>

<file path=ppt/ink/ink5.xml><?xml version="1.0" encoding="utf-8"?>
<inkml:ink xmlns:inkml="http://www.w3.org/2003/InkML">
  <inkml:definitions>
    <inkml:context xml:id="ctx0">
      <inkml:inkSource xml:id="inkSrc0">
        <inkml:traceFormat>
          <inkml:channel name="X" type="integer" min="-2" max="2" units="cm"/>
          <inkml:channel name="Y" type="integer" min="-2" max="2" units="cm"/>
          <inkml:channel name="F" type="integer" min="0" max="1023" units="cm"/>
        </inkml:traceFormat>
        <inkml:channelProperties>
          <inkml:channelProperty channel="X" name="resolution" value="1000" units="1/cm"/>
          <inkml:channelProperty channel="Y" name="resolution" value="1000" units="1/cm"/>
          <inkml:channelProperty channel="F" name="resolution" value="2.84167" units="1/cm"/>
        </inkml:channelProperties>
      </inkml:inkSource>
      <inkml:timestamp xml:id="ts0" timeString="2022-04-02T23:31:34.0000000"/>
    </inkml:context>
    <inkml:brush xml:id="br0">
      <inkml:brushProperty name="width" value="0.05" units="cm"/>
      <inkml:brushProperty name="height" value="0.05" units="cm"/>
      <inkml:brushProperty name="color" value="#E71224"/>
    </inkml:brush>
  </inkml:definitions>
  <inkml:trace contextRef="#ctx0" brushRef="#br0">1 1 24575,'0'0'-8191</inkml:trace>
</inkml:ink>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BB286B7-7A82-49EB-BEE7-4473591EEB43}"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B53A88-F874-4C30-9FD0-B14405459874}"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D0DACE-38E0-42D2-9336-2B707D34BC6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85D0DACE-38E0-42D2-9336-2B707D34BC6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EB53A88-F874-4C30-9FD0-B14405459874}" type="slidenum">
              <a:rPr lang="zh-CN" altLang="en-US" smtClean="0"/>
              <a:t>11</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image" Target="../media/image4.png" /><Relationship Id="rId4" Type="http://schemas.openxmlformats.org/officeDocument/2006/relationships/tags" Target="../tags/tag18.xml" /><Relationship Id="rId5" Type="http://schemas.openxmlformats.org/officeDocument/2006/relationships/image" Target="../media/image5.png" /><Relationship Id="rId6" Type="http://schemas.openxmlformats.org/officeDocument/2006/relationships/tags" Target="../tags/tag19.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1.xml" /><Relationship Id="rId3"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2.xml" /><Relationship Id="rId2" Type="http://schemas.openxmlformats.org/officeDocument/2006/relationships/tags" Target="../tags/tag3.xml" /><Relationship Id="rId3" Type="http://schemas.openxmlformats.org/officeDocument/2006/relationships/tags" Target="../tags/tag4.xml" /><Relationship Id="rId4" Type="http://schemas.openxmlformats.org/officeDocument/2006/relationships/image" Target="../media/image2.png"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6.xml" /><Relationship Id="rId3"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7.xml" /><Relationship Id="rId3"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8.xml" /><Relationship Id="rId2" Type="http://schemas.openxmlformats.org/officeDocument/2006/relationships/tags" Target="../tags/tag9.xml" /><Relationship Id="rId3" Type="http://schemas.openxmlformats.org/officeDocument/2006/relationships/image" Target="../media/image3.png" /><Relationship Id="rId4" Type="http://schemas.openxmlformats.org/officeDocument/2006/relationships/tags" Target="../tags/tag10.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tags" Target="../tags/tag11.xml" /><Relationship Id="rId3"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12.xml" /><Relationship Id="rId2" Type="http://schemas.openxmlformats.org/officeDocument/2006/relationships/tags" Target="../tags/tag13.xml" /><Relationship Id="rId3" Type="http://schemas.openxmlformats.org/officeDocument/2006/relationships/image" Target="../media/image4.png" /><Relationship Id="rId4" Type="http://schemas.openxmlformats.org/officeDocument/2006/relationships/tags" Target="../tags/tag14.xml" /><Relationship Id="rId5" Type="http://schemas.openxmlformats.org/officeDocument/2006/relationships/image" Target="../media/image5.png" /><Relationship Id="rId6" Type="http://schemas.openxmlformats.org/officeDocument/2006/relationships/tags" Target="../tags/tag15.xml" /><Relationship Id="rId7"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a:t>单击此处添加标题</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单击此处添加副标题</a:t>
            </a:r>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grpSp>
        <p:nvGrpSpPr>
          <p:cNvPr id="8" name="组合 7"/>
          <p:cNvGrpSpPr/>
          <p:nvPr userDrawn="1">
            <p:custDataLst>
              <p:tags r:id="rId1"/>
            </p:custDataLst>
          </p:nvPr>
        </p:nvGrpSpPr>
        <p:grpSpPr>
          <a:xfrm>
            <a:off x="-42206" y="0"/>
            <a:ext cx="12152737" cy="6832600"/>
            <a:chOff x="-42206" y="0"/>
            <a:chExt cx="12152737" cy="6832600"/>
          </a:xfrm>
        </p:grpSpPr>
        <p:sp>
          <p:nvSpPr>
            <p:cNvPr id="9" name="矩形 8"/>
            <p:cNvSpPr/>
            <p:nvPr userDrawn="1">
              <p:custDataLst>
                <p:tags r:id="rId2"/>
              </p:custDataLst>
            </p:nvPr>
          </p:nvSpPr>
          <p:spPr>
            <a:xfrm>
              <a:off x="248285" y="273050"/>
              <a:ext cx="116922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4"/>
              </p:custDataLst>
            </p:nvPr>
          </p:nvPicPr>
          <p:blipFill>
            <a:blip r:embed="rId3"/>
            <a:stretch>
              <a:fillRect/>
            </a:stretch>
          </p:blipFill>
          <p:spPr>
            <a:xfrm>
              <a:off x="11064410" y="4966634"/>
              <a:ext cx="1046121" cy="1865966"/>
            </a:xfrm>
            <a:prstGeom prst="rect">
              <a:avLst/>
            </a:prstGeom>
          </p:spPr>
        </p:pic>
        <p:pic>
          <p:nvPicPr>
            <p:cNvPr id="11" name="图片 10"/>
            <p:cNvPicPr>
              <a:picLocks noChangeAspect="1"/>
            </p:cNvPicPr>
            <p:nvPr userDrawn="1">
              <p:custDataLst>
                <p:tags r:id="rId6"/>
              </p:custDataLst>
            </p:nvPr>
          </p:nvPicPr>
          <p:blipFill>
            <a:blip r:embed="rId5"/>
            <a:stretch>
              <a:fillRect/>
            </a:stretch>
          </p:blipFill>
          <p:spPr>
            <a:xfrm>
              <a:off x="-42206" y="0"/>
              <a:ext cx="1780186" cy="1146147"/>
            </a:xfrm>
            <a:prstGeom prst="rect">
              <a:avLst/>
            </a:prstGeom>
          </p:spPr>
        </p:pic>
      </p:gr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pic>
        <p:nvPicPr>
          <p:cNvPr id="7" name="图片 6"/>
          <p:cNvPicPr>
            <a:picLocks noChangeAspect="1"/>
          </p:cNvPicPr>
          <p:nvPr userDrawn="1">
            <p:custDataLst>
              <p:tags r:id="rId2"/>
            </p:custDataLst>
          </p:nvPr>
        </p:nvPicPr>
        <p:blipFill>
          <a:blip r:embed="rId1"/>
          <a:stretch>
            <a:fillRect/>
          </a:stretch>
        </p:blipFill>
        <p:spPr>
          <a:xfrm flipH="1">
            <a:off x="10923036" y="4826000"/>
            <a:ext cx="1162130" cy="1930400"/>
          </a:xfrm>
          <a:prstGeom prst="rect">
            <a:avLst/>
          </a:prstGeom>
        </p:spPr>
      </p:pic>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grpSp>
        <p:nvGrpSpPr>
          <p:cNvPr id="7" name="组合 6"/>
          <p:cNvGrpSpPr/>
          <p:nvPr userDrawn="1">
            <p:custDataLst>
              <p:tags r:id="rId1"/>
            </p:custDataLst>
          </p:nvPr>
        </p:nvGrpSpPr>
        <p:grpSpPr>
          <a:xfrm>
            <a:off x="2422450" y="673438"/>
            <a:ext cx="7919290" cy="4506095"/>
            <a:chOff x="2422450" y="673438"/>
            <a:chExt cx="7919290" cy="4506095"/>
          </a:xfrm>
        </p:grpSpPr>
        <p:sp>
          <p:nvSpPr>
            <p:cNvPr id="8" name="矩形 7"/>
            <p:cNvSpPr/>
            <p:nvPr>
              <p:custDataLst>
                <p:tags r:id="rId2"/>
              </p:custDataLst>
            </p:nvPr>
          </p:nvSpPr>
          <p:spPr>
            <a:xfrm>
              <a:off x="2422450" y="1678466"/>
              <a:ext cx="7347099" cy="35010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custDataLst>
                <p:tags r:id="rId3"/>
              </p:custDataLst>
            </p:nvPr>
          </p:nvSpPr>
          <p:spPr>
            <a:xfrm>
              <a:off x="2879651" y="1997525"/>
              <a:ext cx="6432697" cy="2862949"/>
            </a:xfrm>
            <a:prstGeom prst="rect">
              <a:avLst/>
            </a:prstGeom>
            <a:noFill/>
            <a:ln w="50800" cap="rnd">
              <a:solidFill>
                <a:schemeClr val="tx2"/>
              </a:solidFill>
              <a:prstDash val="dashDot"/>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custDataLst>
                <p:tags r:id="rId5"/>
              </p:custDataLst>
            </p:nvPr>
          </p:nvPicPr>
          <p:blipFill>
            <a:blip r:embed="rId4"/>
            <a:stretch>
              <a:fillRect/>
            </a:stretch>
          </p:blipFill>
          <p:spPr>
            <a:xfrm>
              <a:off x="6522670" y="673438"/>
              <a:ext cx="3819070" cy="4230962"/>
            </a:xfrm>
            <a:prstGeom prst="rect">
              <a:avLst/>
            </a:prstGeom>
          </p:spPr>
        </p:pic>
      </p:gr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
            </a:fld>
            <a:endParaRPr lang="zh-CN" altLang="en-US"/>
          </a:p>
        </p:txBody>
      </p:sp>
      <p:pic>
        <p:nvPicPr>
          <p:cNvPr id="8" name="图片 7"/>
          <p:cNvPicPr>
            <a:picLocks noChangeAspect="1"/>
          </p:cNvPicPr>
          <p:nvPr userDrawn="1">
            <p:custDataLst>
              <p:tags r:id="rId2"/>
            </p:custDataLst>
          </p:nvPr>
        </p:nvPicPr>
        <p:blipFill>
          <a:blip r:embed="rId1"/>
          <a:stretch>
            <a:fillRect/>
          </a:stretch>
        </p:blipFill>
        <p:spPr>
          <a:xfrm flipH="1">
            <a:off x="10923036" y="4826000"/>
            <a:ext cx="1162130" cy="1930400"/>
          </a:xfrm>
          <a:prstGeom prst="rect">
            <a:avLst/>
          </a:prstGeom>
        </p:spPr>
      </p:pic>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615609"/>
            <a:ext cx="5157787"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615609"/>
            <a:ext cx="5183188"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
            </a:fld>
            <a:endParaRPr lang="zh-CN" altLang="en-US"/>
          </a:p>
        </p:txBody>
      </p:sp>
      <p:pic>
        <p:nvPicPr>
          <p:cNvPr id="10" name="图片 9"/>
          <p:cNvPicPr>
            <a:picLocks noChangeAspect="1"/>
          </p:cNvPicPr>
          <p:nvPr userDrawn="1">
            <p:custDataLst>
              <p:tags r:id="rId2"/>
            </p:custDataLst>
          </p:nvPr>
        </p:nvPicPr>
        <p:blipFill>
          <a:blip r:embed="rId1"/>
          <a:stretch>
            <a:fillRect/>
          </a:stretch>
        </p:blipFill>
        <p:spPr>
          <a:xfrm flipH="1">
            <a:off x="10923036" y="4826000"/>
            <a:ext cx="1162130" cy="1930400"/>
          </a:xfrm>
          <a:prstGeom prst="rect">
            <a:avLst/>
          </a:prstGeom>
        </p:spPr>
      </p:pic>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grpSp>
        <p:nvGrpSpPr>
          <p:cNvPr id="6" name="组合 5"/>
          <p:cNvGrpSpPr/>
          <p:nvPr userDrawn="1">
            <p:custDataLst>
              <p:tags r:id="rId1"/>
            </p:custDataLst>
          </p:nvPr>
        </p:nvGrpSpPr>
        <p:grpSpPr>
          <a:xfrm>
            <a:off x="774700" y="-223520"/>
            <a:ext cx="11320780" cy="6471920"/>
            <a:chOff x="774700" y="-223520"/>
            <a:chExt cx="11320780" cy="6471920"/>
          </a:xfrm>
        </p:grpSpPr>
        <p:sp>
          <p:nvSpPr>
            <p:cNvPr id="7" name="矩形 6"/>
            <p:cNvSpPr/>
            <p:nvPr>
              <p:custDataLst>
                <p:tags r:id="rId2"/>
              </p:custDataLst>
            </p:nvPr>
          </p:nvSpPr>
          <p:spPr>
            <a:xfrm>
              <a:off x="774700" y="609600"/>
              <a:ext cx="10642600" cy="56388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stretch>
              <a:fillRect/>
            </a:stretch>
          </p:blipFill>
          <p:spPr>
            <a:xfrm>
              <a:off x="7601736" y="-223520"/>
              <a:ext cx="4493744" cy="4978400"/>
            </a:xfrm>
            <a:prstGeom prst="rect">
              <a:avLst/>
            </a:prstGeom>
          </p:spPr>
        </p:pic>
      </p:gr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a:t>单击此处编辑标题</a:t>
            </a:r>
            <a:endParaRPr lang="zh-CN" altLang="en-US"/>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
            </a:fld>
            <a:endParaRPr lang="zh-CN" altLang="en-US"/>
          </a:p>
        </p:txBody>
      </p:sp>
      <p:cxnSp>
        <p:nvCxnSpPr>
          <p:cNvPr id="8" name="直接连接符 7" hidden="1"/>
          <p:cNvCxnSpPr/>
          <p:nvPr/>
        </p:nvCxnSpPr>
        <p:spPr>
          <a:xfrm flipH="1">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userDrawn="1">
            <p:custDataLst>
              <p:tags r:id="rId2"/>
            </p:custDataLst>
          </p:nvPr>
        </p:nvPicPr>
        <p:blipFill>
          <a:blip r:embed="rId1"/>
          <a:stretch>
            <a:fillRect/>
          </a:stretch>
        </p:blipFill>
        <p:spPr>
          <a:xfrm flipH="1">
            <a:off x="10923036" y="4826000"/>
            <a:ext cx="1162130" cy="1930400"/>
          </a:xfrm>
          <a:prstGeom prst="rect">
            <a:avLst/>
          </a:prstGeom>
        </p:spPr>
      </p:pic>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grpSp>
        <p:nvGrpSpPr>
          <p:cNvPr id="8" name="组合 7"/>
          <p:cNvGrpSpPr/>
          <p:nvPr userDrawn="1">
            <p:custDataLst>
              <p:tags r:id="rId1"/>
            </p:custDataLst>
          </p:nvPr>
        </p:nvGrpSpPr>
        <p:grpSpPr>
          <a:xfrm>
            <a:off x="-42206" y="0"/>
            <a:ext cx="12152737" cy="6832600"/>
            <a:chOff x="-42206" y="0"/>
            <a:chExt cx="12152737" cy="6832600"/>
          </a:xfrm>
        </p:grpSpPr>
        <p:sp>
          <p:nvSpPr>
            <p:cNvPr id="9" name="矩形 8"/>
            <p:cNvSpPr/>
            <p:nvPr userDrawn="1">
              <p:custDataLst>
                <p:tags r:id="rId2"/>
              </p:custDataLst>
            </p:nvPr>
          </p:nvSpPr>
          <p:spPr>
            <a:xfrm>
              <a:off x="248285" y="273050"/>
              <a:ext cx="11692255" cy="6311900"/>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pic>
          <p:nvPicPr>
            <p:cNvPr id="10" name="图片 9"/>
            <p:cNvPicPr>
              <a:picLocks noChangeAspect="1"/>
            </p:cNvPicPr>
            <p:nvPr userDrawn="1">
              <p:custDataLst>
                <p:tags r:id="rId4"/>
              </p:custDataLst>
            </p:nvPr>
          </p:nvPicPr>
          <p:blipFill>
            <a:blip r:embed="rId3"/>
            <a:stretch>
              <a:fillRect/>
            </a:stretch>
          </p:blipFill>
          <p:spPr>
            <a:xfrm>
              <a:off x="11064410" y="4966634"/>
              <a:ext cx="1046121" cy="1865966"/>
            </a:xfrm>
            <a:prstGeom prst="rect">
              <a:avLst/>
            </a:prstGeom>
          </p:spPr>
        </p:pic>
        <p:pic>
          <p:nvPicPr>
            <p:cNvPr id="11" name="图片 10"/>
            <p:cNvPicPr>
              <a:picLocks noChangeAspect="1"/>
            </p:cNvPicPr>
            <p:nvPr userDrawn="1">
              <p:custDataLst>
                <p:tags r:id="rId6"/>
              </p:custDataLst>
            </p:nvPr>
          </p:nvPicPr>
          <p:blipFill>
            <a:blip r:embed="rId5"/>
            <a:stretch>
              <a:fillRect/>
            </a:stretch>
          </p:blipFill>
          <p:spPr>
            <a:xfrm>
              <a:off x="-42206" y="0"/>
              <a:ext cx="1780186" cy="1146147"/>
            </a:xfrm>
            <a:prstGeom prst="rect">
              <a:avLst/>
            </a:prstGeom>
          </p:spPr>
        </p:pic>
      </p:gr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20.xml" /><Relationship Id="rId13" Type="http://schemas.openxmlformats.org/officeDocument/2006/relationships/image" Target="file:///D:\qq&#25991;&#20214;\712321467\Image\C2C\Image2\%7b75232B38-A165-1FB7-499C-2E1C792CACB5%7d.png" TargetMode="External" /><Relationship Id="rId14" Type="http://schemas.openxmlformats.org/officeDocument/2006/relationships/image" Target="../media/image6.png"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KSO_TEMPLATE" hidden="1"/>
          <p:cNvSpPr/>
          <p:nvPr userDrawn="1">
            <p:custDataLst>
              <p:tags r:id="rId12"/>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9" name="图片 1073743875" descr="学科网 zxxk.com"/>
          <p:cNvPicPr>
            <a:picLocks noChangeAspect="1"/>
          </p:cNvPicPr>
          <p:nvPr/>
        </p:nvPicPr>
        <p:blipFill>
          <a:blip r:embed="rId14" r:link="rId13"/>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1.xml" /><Relationship Id="rId3" Type="http://schemas.openxmlformats.org/officeDocument/2006/relationships/tags" Target="../tags/tag21.xml" /><Relationship Id="rId4" Type="http://schemas.openxmlformats.org/officeDocument/2006/relationships/tags" Target="../tags/tag2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4.xml" /><Relationship Id="rId3" Type="http://schemas.openxmlformats.org/officeDocument/2006/relationships/image" Target="../media/image7.png" /><Relationship Id="rId4" Type="http://schemas.openxmlformats.org/officeDocument/2006/relationships/tags" Target="../tags/tag31.xml" /><Relationship Id="rId5" Type="http://schemas.openxmlformats.org/officeDocument/2006/relationships/tags" Target="../tags/tag32.xml" /><Relationship Id="rId6" Type="http://schemas.openxmlformats.org/officeDocument/2006/relationships/tags" Target="../tags/tag3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notesSlide" Target="../notesSlides/notesSlide5.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6.xml" /><Relationship Id="rId3" Type="http://schemas.openxmlformats.org/officeDocument/2006/relationships/image" Target="../media/image7.png" /><Relationship Id="rId4" Type="http://schemas.openxmlformats.org/officeDocument/2006/relationships/tags" Target="../tags/tag34.xml" /><Relationship Id="rId5" Type="http://schemas.openxmlformats.org/officeDocument/2006/relationships/tags" Target="../tags/tag35.xml" /><Relationship Id="rId6" Type="http://schemas.openxmlformats.org/officeDocument/2006/relationships/tags" Target="../tags/tag3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7.xml" /><Relationship Id="rId3" Type="http://schemas.openxmlformats.org/officeDocument/2006/relationships/image" Target="../media/image7.png" /><Relationship Id="rId4" Type="http://schemas.openxmlformats.org/officeDocument/2006/relationships/tags" Target="../tags/tag37.xml" /><Relationship Id="rId5" Type="http://schemas.openxmlformats.org/officeDocument/2006/relationships/tags" Target="../tags/tag38.xml" /><Relationship Id="rId6" Type="http://schemas.openxmlformats.org/officeDocument/2006/relationships/tags" Target="../tags/tag3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8.xml" /><Relationship Id="rId3" Type="http://schemas.openxmlformats.org/officeDocument/2006/relationships/image" Target="../media/image7.png"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9.xml" /><Relationship Id="rId3" Type="http://schemas.openxmlformats.org/officeDocument/2006/relationships/image" Target="../media/image7.png"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tags" Target="../tags/tag4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tags" Target="../tags/tag2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notesSlide" Target="../notesSlides/notesSlide10.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0.xml" /><Relationship Id="rId2" Type="http://schemas.openxmlformats.org/officeDocument/2006/relationships/customXml" Target="../ink/ink1.xml" /><Relationship Id="rId3" Type="http://schemas.openxmlformats.org/officeDocument/2006/relationships/customXml" Target="../ink/ink2.xml" /><Relationship Id="rId4" Type="http://schemas.openxmlformats.org/officeDocument/2006/relationships/customXml" Target="../ink/ink3.xml" /><Relationship Id="rId5" Type="http://schemas.openxmlformats.org/officeDocument/2006/relationships/customXml" Target="../ink/ink4.xml" /><Relationship Id="rId6" Type="http://schemas.openxmlformats.org/officeDocument/2006/relationships/customXml" Target="../ink/ink5.xml" /><Relationship Id="rId7" Type="http://schemas.openxmlformats.org/officeDocument/2006/relationships/image" Target="../media/image8.png" /><Relationship Id="rId8" Type="http://schemas.openxmlformats.org/officeDocument/2006/relationships/image" Target="../media/image9.sv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tags" Target="../tags/tag50.xml" /><Relationship Id="rId3" Type="http://schemas.openxmlformats.org/officeDocument/2006/relationships/image" Target="../media/image10.png" /><Relationship Id="rId4" Type="http://schemas.openxmlformats.org/officeDocument/2006/relationships/image" Target="../media/image11.png" /><Relationship Id="rId5" Type="http://schemas.openxmlformats.org/officeDocument/2006/relationships/tags" Target="../tags/tag5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notesSlide" Target="../notesSlides/notesSlide2.xml" /><Relationship Id="rId3" Type="http://schemas.openxmlformats.org/officeDocument/2006/relationships/image" Target="../media/image7.png" /><Relationship Id="rId4" Type="http://schemas.openxmlformats.org/officeDocument/2006/relationships/tags" Target="../tags/tag24.xml" /><Relationship Id="rId5" Type="http://schemas.openxmlformats.org/officeDocument/2006/relationships/tags" Target="../tags/tag25.xml" /><Relationship Id="rId6" Type="http://schemas.openxmlformats.org/officeDocument/2006/relationships/tags" Target="../tags/tag26.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9.xml" /><Relationship Id="rId2" Type="http://schemas.openxmlformats.org/officeDocument/2006/relationships/notesSlide" Target="../notesSlides/notesSlide3.xml" /><Relationship Id="rId3" Type="http://schemas.openxmlformats.org/officeDocument/2006/relationships/tags" Target="../tags/tag27.xml" /><Relationship Id="rId4" Type="http://schemas.openxmlformats.org/officeDocument/2006/relationships/tags" Target="../tags/tag28.xml" /><Relationship Id="rId5" Type="http://schemas.openxmlformats.org/officeDocument/2006/relationships/tags" Target="../tags/tag29.xml" /><Relationship Id="rId6" Type="http://schemas.openxmlformats.org/officeDocument/2006/relationships/tags" Target="../tags/tag3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标题 4"/>
          <p:cNvSpPr>
            <a:spLocks noGrp="1"/>
          </p:cNvSpPr>
          <p:nvPr>
            <p:ph type="title"/>
            <p:custDataLst>
              <p:tags r:id="rId3"/>
            </p:custDataLst>
          </p:nvPr>
        </p:nvSpPr>
        <p:spPr>
          <a:xfrm>
            <a:off x="567055" y="2447290"/>
            <a:ext cx="10573385" cy="2115185"/>
          </a:xfrm>
        </p:spPr>
        <p:txBody>
          <a:bodyPr>
            <a:noAutofit/>
            <a:scene3d>
              <a:camera prst="orthographicFront"/>
              <a:lightRig rig="soft" dir="t">
                <a:rot lat="0" lon="0" rev="15600000"/>
              </a:lightRig>
            </a:scene3d>
            <a:sp3d extrusionH="57150" prstMaterial="softEdge">
              <a:bevelT w="25400" h="38100"/>
            </a:sp3d>
          </a:bodyPr>
          <a:lstStyle/>
          <a:p>
            <a:pPr marL="0" indent="0" algn="l">
              <a:lnSpc>
                <a:spcPct val="100000"/>
              </a:lnSpc>
              <a:spcBef>
                <a:spcPct val="0"/>
              </a:spcBef>
              <a:spcAft>
                <a:spcPct val="0"/>
              </a:spcAft>
              <a:buSzTx/>
              <a:buNone/>
            </a:pPr>
            <a:r>
              <a:rPr lang="zh-CN" altLang="en-US" sz="6600">
                <a:solidFill>
                  <a:schemeClr val="accent4"/>
                </a:solidFill>
                <a:effectLst/>
                <a:latin typeface="汉仪颜楷简" panose="02010600030101010101" charset="-122"/>
                <a:ea typeface="汉仪颜楷简" panose="02010600030101010101" charset="-122"/>
              </a:rPr>
              <a:t>高考</a:t>
            </a:r>
            <a:r>
              <a:rPr lang="zh-CN" altLang="en-US" sz="6600">
                <a:solidFill>
                  <a:schemeClr val="accent4"/>
                </a:solidFill>
                <a:effectLst/>
                <a:latin typeface="汉仪颜楷简" panose="02010600030101010101" charset="-122"/>
                <a:ea typeface="汉仪颜楷简" panose="02010600030101010101" charset="-122"/>
                <a:sym typeface="+mn-ea"/>
              </a:rPr>
              <a:t>专题复习：</a:t>
            </a:r>
            <a:r>
              <a:rPr lang="zh-CN" altLang="en-US" sz="6600">
                <a:solidFill>
                  <a:schemeClr val="accent4"/>
                </a:solidFill>
                <a:effectLst/>
                <a:latin typeface="汉仪颜楷简" panose="02010600030101010101" charset="-122"/>
                <a:ea typeface="汉仪颜楷简" panose="02010600030101010101" charset="-122"/>
              </a:rPr>
              <a:t>病句辨析</a:t>
            </a:r>
            <a:endParaRPr lang="zh-CN" altLang="en-US" sz="6600">
              <a:solidFill>
                <a:schemeClr val="accent4"/>
              </a:solidFill>
              <a:effectLst/>
              <a:latin typeface="汉仪颜楷简" panose="02010600030101010101" charset="-122"/>
              <a:ea typeface="汉仪颜楷简" panose="02010600030101010101" charset="-122"/>
            </a:endParaRPr>
          </a:p>
        </p:txBody>
      </p:sp>
      <p:sp>
        <p:nvSpPr>
          <p:cNvPr id="2" name="文本占位符 1"/>
          <p:cNvSpPr>
            <a:spLocks noGrp="1"/>
          </p:cNvSpPr>
          <p:nvPr>
            <p:ph type="body" idx="1"/>
          </p:nvPr>
        </p:nvSpPr>
        <p:spPr/>
        <p:txBody>
          <a:bodyPr/>
          <a:lstStyle/>
          <a:p>
            <a:endParaRPr lang="zh-CN" altLang="en-US"/>
          </a:p>
        </p:txBody>
      </p:sp>
    </p:spTree>
    <p:custDataLst>
      <p:tags r:id="rId4"/>
    </p:custData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2990" y="2161540"/>
            <a:ext cx="1187450" cy="2060575"/>
          </a:xfrm>
          <a:prstGeom prst="rect">
            <a:avLst/>
          </a:prstGeom>
        </p:spPr>
      </p:pic>
      <p:sp>
        <p:nvSpPr>
          <p:cNvPr id="2" name="文本占位符 1"/>
          <p:cNvSpPr>
            <a:spLocks noGrp="1"/>
          </p:cNvSpPr>
          <p:nvPr>
            <p:ph type="body" idx="1"/>
          </p:nvPr>
        </p:nvSpPr>
        <p:spPr/>
        <p:txBody>
          <a:bodyPr/>
          <a:lstStyle/>
          <a:p>
            <a:endParaRPr lang="zh-CN" altLang="en-US"/>
          </a:p>
        </p:txBody>
      </p:sp>
      <p:sp>
        <p:nvSpPr>
          <p:cNvPr id="20" name="文本框 19"/>
          <p:cNvSpPr txBox="1"/>
          <p:nvPr>
            <p:custDataLst>
              <p:tags r:id="rId4"/>
            </p:custDataLst>
          </p:nvPr>
        </p:nvSpPr>
        <p:spPr>
          <a:xfrm>
            <a:off x="2363099" y="2712572"/>
            <a:ext cx="1127232" cy="1107996"/>
          </a:xfrm>
          <a:prstGeom prst="rect">
            <a:avLst/>
          </a:prstGeom>
          <a:noFill/>
        </p:spPr>
        <p:txBody>
          <a:bodyPr wrap="square" bIns="0" rtlCol="0" anchor="b" anchorCtr="0">
            <a:norm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0">
                <a:ln>
                  <a:noFill/>
                </a:ln>
                <a:solidFill>
                  <a:srgbClr val="FFFFFF"/>
                </a:solidFill>
                <a:effectLst/>
                <a:uLnTx/>
                <a:uFillTx/>
                <a:latin typeface="Arial" panose="020b0604020202020204" pitchFamily="34" charset="0"/>
                <a:ea typeface="幼圆" panose="02010509060101010101" pitchFamily="49" charset="-122"/>
                <a:cs typeface="+mn-cs"/>
              </a:rPr>
              <a:t>贰</a:t>
            </a:r>
            <a:endParaRPr kumimoji="0" lang="en-US" altLang="zh-CN" sz="6600" b="1" i="0" u="none" strike="noStrike" kern="1200" cap="none" spc="0" normalizeH="0" baseline="0" noProof="0">
              <a:ln>
                <a:noFill/>
              </a:ln>
              <a:solidFill>
                <a:srgbClr val="FFFFFF"/>
              </a:solidFill>
              <a:effectLst/>
              <a:uLnTx/>
              <a:uFillTx/>
              <a:latin typeface="Arial" panose="020b0604020202020204" pitchFamily="34" charset="0"/>
              <a:ea typeface="幼圆" panose="02010509060101010101" pitchFamily="49" charset="-122"/>
              <a:cs typeface="+mn-cs"/>
            </a:endParaRPr>
          </a:p>
        </p:txBody>
      </p:sp>
      <p:sp>
        <p:nvSpPr>
          <p:cNvPr id="5" name="标题 4"/>
          <p:cNvSpPr>
            <a:spLocks noGrp="1"/>
          </p:cNvSpPr>
          <p:nvPr>
            <p:ph type="title"/>
            <p:custDataLst>
              <p:tags r:id="rId5"/>
            </p:custDataLst>
          </p:nvPr>
        </p:nvSpPr>
        <p:spPr/>
        <p:txBody>
          <a:bodyPr>
            <a:noAutofit/>
          </a:bodyPr>
          <a:lstStyle/>
          <a:p>
            <a:pPr marL="0" indent="0" algn="l">
              <a:lnSpc>
                <a:spcPct val="100000"/>
              </a:lnSpc>
              <a:spcBef>
                <a:spcPct val="0"/>
              </a:spcBef>
              <a:spcAft>
                <a:spcPct val="0"/>
              </a:spcAft>
              <a:buSzTx/>
              <a:buNone/>
            </a:pPr>
            <a:r>
              <a:rPr lang="zh-CN" altLang="en-US" sz="4800">
                <a:solidFill>
                  <a:schemeClr val="accent1">
                    <a:lumMod val="50000"/>
                  </a:schemeClr>
                </a:solidFill>
              </a:rPr>
              <a:t>语序不当</a:t>
            </a:r>
            <a:endParaRPr lang="zh-CN" sz="4800">
              <a:solidFill>
                <a:schemeClr val="accent1">
                  <a:lumMod val="50000"/>
                </a:schemeClr>
              </a:solidFill>
            </a:endParaRPr>
          </a:p>
        </p:txBody>
      </p:sp>
    </p:spTree>
    <p:custDataLst>
      <p:tags r:id="rId6"/>
    </p:custData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sz="quarter" idx="13"/>
          </p:nvPr>
        </p:nvSpPr>
        <p:spPr/>
        <p:txBody>
          <a:bodyPr/>
          <a:lstStyle/>
          <a:p>
            <a:endParaRPr lang="zh-CN" altLang="en-US"/>
          </a:p>
        </p:txBody>
      </p:sp>
      <p:sp>
        <p:nvSpPr>
          <p:cNvPr id="3" name="文本框 2"/>
          <p:cNvSpPr txBox="1"/>
          <p:nvPr/>
        </p:nvSpPr>
        <p:spPr>
          <a:xfrm>
            <a:off x="380997" y="366623"/>
            <a:ext cx="11549743" cy="6123940"/>
          </a:xfrm>
          <a:prstGeom prst="rect">
            <a:avLst/>
          </a:prstGeom>
          <a:noFill/>
          <a:ln>
            <a:noFill/>
          </a:ln>
        </p:spPr>
        <p:txBody>
          <a:bodyPr wrap="square">
            <a:spAutoFit/>
          </a:bodyPr>
          <a:lstStyle/>
          <a:p>
            <a:r>
              <a:rPr lang="en-US" altLang="zh-CN" sz="2800">
                <a:solidFill>
                  <a:schemeClr val="dk1"/>
                </a:solidFill>
              </a:rPr>
              <a:t>1.</a:t>
            </a:r>
            <a:r>
              <a:rPr lang="zh-CN" altLang="en-US" sz="2800">
                <a:solidFill>
                  <a:schemeClr val="dk1"/>
                </a:solidFill>
              </a:rPr>
              <a:t>（相关专家呼吁尽快成立防控校园欺凌的有效机制，以便及早干预、发现和制止欺凌行为。</a:t>
            </a:r>
            <a:endParaRPr lang="en-US" altLang="zh-CN" sz="2800">
              <a:solidFill>
                <a:schemeClr val="dk1"/>
              </a:solidFill>
            </a:endParaRPr>
          </a:p>
          <a:p>
            <a:endParaRPr lang="en-US" altLang="zh-CN" sz="2800" b="1">
              <a:solidFill>
                <a:schemeClr val="dk1"/>
              </a:solidFill>
            </a:endParaRPr>
          </a:p>
          <a:p>
            <a:endParaRPr lang="en-US" altLang="zh-CN" sz="2800" b="1">
              <a:solidFill>
                <a:schemeClr val="dk1"/>
              </a:solidFill>
            </a:endParaRPr>
          </a:p>
          <a:p>
            <a:r>
              <a:rPr lang="en-US" altLang="zh-CN" sz="2800">
                <a:solidFill>
                  <a:schemeClr val="dk1"/>
                </a:solidFill>
              </a:rPr>
              <a:t>2.</a:t>
            </a:r>
            <a:r>
              <a:rPr lang="zh-CN" altLang="en-US" sz="2800">
                <a:solidFill>
                  <a:schemeClr val="dk1"/>
                </a:solidFill>
              </a:rPr>
              <a:t>李安民在中学时代就是一个勤奋努力的学生，不仅他学习成绩优异，</a:t>
            </a:r>
            <a:endParaRPr lang="en-US" altLang="zh-CN" sz="2800">
              <a:solidFill>
                <a:schemeClr val="dk1"/>
              </a:solidFill>
            </a:endParaRPr>
          </a:p>
          <a:p>
            <a:r>
              <a:rPr lang="zh-CN" altLang="en-US" sz="2800">
                <a:solidFill>
                  <a:schemeClr val="dk1"/>
                </a:solidFill>
              </a:rPr>
              <a:t>而且深受老师和同学们的喜爱。</a:t>
            </a:r>
            <a:endParaRPr lang="en-US" altLang="zh-CN" sz="2800">
              <a:solidFill>
                <a:schemeClr val="dk1"/>
              </a:solidFill>
            </a:endParaRPr>
          </a:p>
          <a:p>
            <a:endParaRPr lang="en-US" altLang="zh-CN" sz="2800" b="1">
              <a:solidFill>
                <a:schemeClr val="dk1"/>
              </a:solidFill>
            </a:endParaRPr>
          </a:p>
          <a:p>
            <a:endParaRPr lang="en-US" altLang="zh-CN" sz="2800" b="1">
              <a:solidFill>
                <a:schemeClr val="dk1"/>
              </a:solidFill>
            </a:endParaRPr>
          </a:p>
          <a:p>
            <a:r>
              <a:rPr lang="en-US" altLang="zh-CN" sz="2800">
                <a:solidFill>
                  <a:schemeClr val="dk1"/>
                </a:solidFill>
              </a:rPr>
              <a:t>3.</a:t>
            </a:r>
            <a:r>
              <a:rPr lang="zh-CN" altLang="en-US" sz="2800">
                <a:solidFill>
                  <a:schemeClr val="dk1"/>
                </a:solidFill>
              </a:rPr>
              <a:t> 安六（安顺至六盘水）是首条贵州省精心设计的时速为</a:t>
            </a:r>
            <a:r>
              <a:rPr lang="en-US" altLang="zh-CN" sz="2800">
                <a:solidFill>
                  <a:schemeClr val="dk1"/>
                </a:solidFill>
              </a:rPr>
              <a:t>250</a:t>
            </a:r>
            <a:r>
              <a:rPr lang="zh-CN" altLang="en-US" sz="2800">
                <a:solidFill>
                  <a:schemeClr val="dk1"/>
                </a:solidFill>
              </a:rPr>
              <a:t>公里的城际铁路。</a:t>
            </a:r>
            <a:endParaRPr lang="en-US" altLang="zh-CN" sz="2800">
              <a:solidFill>
                <a:schemeClr val="dk1"/>
              </a:solidFill>
            </a:endParaRPr>
          </a:p>
          <a:p>
            <a:endParaRPr lang="en-US" altLang="zh-CN" sz="2800" b="1">
              <a:solidFill>
                <a:schemeClr val="dk1"/>
              </a:solidFill>
            </a:endParaRPr>
          </a:p>
          <a:p>
            <a:endParaRPr lang="en-US" altLang="zh-CN" sz="2800" b="1">
              <a:solidFill>
                <a:schemeClr val="dk1"/>
              </a:solidFill>
            </a:endParaRPr>
          </a:p>
          <a:p>
            <a:r>
              <a:rPr lang="zh-CN" altLang="en-US" sz="2800">
                <a:solidFill>
                  <a:schemeClr val="dk1"/>
                </a:solidFill>
              </a:rPr>
              <a:t>变式：目前，我国发现的时间最早的青铜制品，是在甘肃东乡林家</a:t>
            </a:r>
            <a:r>
              <a:rPr lang="en-US" altLang="zh-CN" sz="2800">
                <a:solidFill>
                  <a:schemeClr val="dk1"/>
                </a:solidFill>
              </a:rPr>
              <a:t>1977</a:t>
            </a:r>
            <a:r>
              <a:rPr lang="zh-CN" altLang="en-US" sz="2800">
                <a:solidFill>
                  <a:schemeClr val="dk1"/>
                </a:solidFill>
              </a:rPr>
              <a:t>年出土的青铜刀。</a:t>
            </a:r>
            <a:endParaRPr lang="zh-CN" altLang="en-US" sz="2800">
              <a:solidFill>
                <a:schemeClr val="dk1"/>
              </a:solidFill>
            </a:endParaRPr>
          </a:p>
        </p:txBody>
      </p:sp>
      <p:sp>
        <p:nvSpPr>
          <p:cNvPr id="9" name="矩形: 圆角 8"/>
          <p:cNvSpPr/>
          <p:nvPr/>
        </p:nvSpPr>
        <p:spPr>
          <a:xfrm>
            <a:off x="1186545" y="739797"/>
            <a:ext cx="751116" cy="533401"/>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2215244" y="739797"/>
            <a:ext cx="751116" cy="533401"/>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3276601" y="739798"/>
            <a:ext cx="751116" cy="533401"/>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70113" y="1425598"/>
            <a:ext cx="6988630" cy="523220"/>
          </a:xfrm>
          <a:prstGeom prst="rect">
            <a:avLst/>
          </a:prstGeom>
          <a:noFill/>
        </p:spPr>
        <p:txBody>
          <a:bodyPr wrap="square" rtlCol="0">
            <a:spAutoFit/>
          </a:bodyPr>
          <a:lstStyle/>
          <a:p>
            <a:r>
              <a:rPr lang="zh-CN" altLang="en-US" sz="2800" b="1">
                <a:solidFill>
                  <a:srgbClr val="FF0000"/>
                </a:solidFill>
                <a:latin typeface="华文宋体" panose="02010600040101010101" pitchFamily="2" charset="-122"/>
                <a:ea typeface="华文宋体" panose="02010600040101010101" pitchFamily="2" charset="-122"/>
              </a:rPr>
              <a:t>注意区分词语间的并列、递进或承接关系</a:t>
            </a:r>
            <a:endParaRPr lang="zh-CN" altLang="en-US" sz="2800" b="1">
              <a:solidFill>
                <a:srgbClr val="FF0000"/>
              </a:solidFill>
              <a:latin typeface="华文宋体" panose="02010600040101010101" pitchFamily="2" charset="-122"/>
              <a:ea typeface="华文宋体" panose="02010600040101010101" pitchFamily="2" charset="-122"/>
            </a:endParaRPr>
          </a:p>
        </p:txBody>
      </p:sp>
      <p:sp>
        <p:nvSpPr>
          <p:cNvPr id="13" name="矩形: 圆角 12"/>
          <p:cNvSpPr/>
          <p:nvPr/>
        </p:nvSpPr>
        <p:spPr>
          <a:xfrm>
            <a:off x="435428" y="2460601"/>
            <a:ext cx="751116" cy="533401"/>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p:cNvSpPr/>
          <p:nvPr/>
        </p:nvSpPr>
        <p:spPr>
          <a:xfrm>
            <a:off x="7848602" y="2013425"/>
            <a:ext cx="751116" cy="533401"/>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370112" y="3045732"/>
            <a:ext cx="4283533" cy="523220"/>
          </a:xfrm>
          <a:prstGeom prst="rect">
            <a:avLst/>
          </a:prstGeom>
          <a:noFill/>
        </p:spPr>
        <p:txBody>
          <a:bodyPr wrap="square" rtlCol="0">
            <a:spAutoFit/>
          </a:bodyPr>
          <a:lstStyle/>
          <a:p>
            <a:r>
              <a:rPr lang="zh-CN" altLang="en-US" sz="2800" b="1">
                <a:solidFill>
                  <a:srgbClr val="FF0000"/>
                </a:solidFill>
                <a:latin typeface="华文宋体" panose="02010600040101010101" pitchFamily="2" charset="-122"/>
                <a:ea typeface="华文宋体" panose="02010600040101010101" pitchFamily="2" charset="-122"/>
              </a:rPr>
              <a:t>主语位置，同前异后</a:t>
            </a:r>
            <a:endParaRPr lang="zh-CN" altLang="en-US" sz="2800" b="1">
              <a:solidFill>
                <a:srgbClr val="FF0000"/>
              </a:solidFill>
              <a:latin typeface="华文宋体" panose="02010600040101010101" pitchFamily="2" charset="-122"/>
              <a:ea typeface="华文宋体" panose="02010600040101010101" pitchFamily="2" charset="-122"/>
            </a:endParaRPr>
          </a:p>
        </p:txBody>
      </p:sp>
      <p:sp>
        <p:nvSpPr>
          <p:cNvPr id="16" name="矩形: 圆角 15"/>
          <p:cNvSpPr/>
          <p:nvPr/>
        </p:nvSpPr>
        <p:spPr>
          <a:xfrm>
            <a:off x="4702631" y="3722482"/>
            <a:ext cx="751116" cy="533401"/>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5502733" y="3722482"/>
            <a:ext cx="1039581" cy="533401"/>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圆角 17"/>
          <p:cNvSpPr/>
          <p:nvPr/>
        </p:nvSpPr>
        <p:spPr>
          <a:xfrm>
            <a:off x="1883230" y="5081218"/>
            <a:ext cx="664028" cy="429116"/>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p:cNvSpPr/>
          <p:nvPr/>
        </p:nvSpPr>
        <p:spPr>
          <a:xfrm>
            <a:off x="2590801" y="5094405"/>
            <a:ext cx="1436915" cy="337997"/>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0" y="4665866"/>
            <a:ext cx="8572498" cy="954107"/>
          </a:xfrm>
          <a:prstGeom prst="rect">
            <a:avLst/>
          </a:prstGeom>
          <a:noFill/>
        </p:spPr>
        <p:txBody>
          <a:bodyPr wrap="square" rtlCol="0">
            <a:spAutoFit/>
          </a:bodyPr>
          <a:lstStyle/>
          <a:p>
            <a:r>
              <a:rPr lang="zh-CN" altLang="en-US" sz="2800" b="1">
                <a:solidFill>
                  <a:srgbClr val="FF0000"/>
                </a:solidFill>
                <a:latin typeface="华文宋体" panose="02010600040101010101" pitchFamily="2" charset="-122"/>
                <a:ea typeface="华文宋体" panose="02010600040101010101" pitchFamily="2" charset="-122"/>
              </a:rPr>
              <a:t>多项定语语序不当</a:t>
            </a:r>
            <a:endParaRPr lang="en-US" altLang="zh-CN" sz="2800" b="1">
              <a:solidFill>
                <a:srgbClr val="FF0000"/>
              </a:solidFill>
              <a:latin typeface="华文宋体" panose="02010600040101010101" pitchFamily="2" charset="-122"/>
              <a:ea typeface="华文宋体" panose="02010600040101010101" pitchFamily="2" charset="-122"/>
            </a:endParaRPr>
          </a:p>
          <a:p>
            <a:r>
              <a:rPr lang="zh-CN" altLang="en-US" sz="2800" b="1">
                <a:solidFill>
                  <a:srgbClr val="FF0000"/>
                </a:solidFill>
                <a:latin typeface="华文宋体" panose="02010600040101010101" pitchFamily="2" charset="-122"/>
                <a:ea typeface="华文宋体" panose="02010600040101010101" pitchFamily="2" charset="-122"/>
              </a:rPr>
              <a:t>现场采样是一个环境监测中十分重要的环节</a:t>
            </a:r>
            <a:r>
              <a:rPr lang="zh-CN" altLang="en-US" sz="2400" b="1">
                <a:solidFill>
                  <a:schemeClr val="accent2">
                    <a:lumMod val="75000"/>
                  </a:schemeClr>
                </a:solidFill>
              </a:rPr>
              <a:t>。</a:t>
            </a:r>
            <a:endParaRPr lang="zh-CN" altLang="en-US" sz="2400" b="1">
              <a:solidFill>
                <a:schemeClr val="accent2">
                  <a:lumMod val="75000"/>
                </a:schemeClr>
              </a:solidFill>
            </a:endParaRPr>
          </a:p>
        </p:txBody>
      </p:sp>
      <p:sp>
        <p:nvSpPr>
          <p:cNvPr id="21" name="矩形: 圆角 20"/>
          <p:cNvSpPr/>
          <p:nvPr/>
        </p:nvSpPr>
        <p:spPr>
          <a:xfrm>
            <a:off x="10031192" y="5400386"/>
            <a:ext cx="1159322" cy="533401"/>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p:cNvSpPr/>
          <p:nvPr/>
        </p:nvSpPr>
        <p:spPr>
          <a:xfrm>
            <a:off x="7886705" y="5400387"/>
            <a:ext cx="2051952" cy="533401"/>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261260" y="6252834"/>
            <a:ext cx="4283533" cy="523220"/>
          </a:xfrm>
          <a:prstGeom prst="rect">
            <a:avLst/>
          </a:prstGeom>
          <a:noFill/>
        </p:spPr>
        <p:txBody>
          <a:bodyPr wrap="square" rtlCol="0">
            <a:spAutoFit/>
          </a:bodyPr>
          <a:lstStyle/>
          <a:p>
            <a:r>
              <a:rPr lang="zh-CN" altLang="en-US" sz="2800" b="1">
                <a:solidFill>
                  <a:srgbClr val="FF0000"/>
                </a:solidFill>
                <a:latin typeface="华文宋体" panose="02010600040101010101" pitchFamily="2" charset="-122"/>
                <a:ea typeface="华文宋体" panose="02010600040101010101" pitchFamily="2" charset="-122"/>
              </a:rPr>
              <a:t>时间</a:t>
            </a:r>
            <a:r>
              <a:rPr lang="en-US" altLang="zh-CN" sz="2800" b="1">
                <a:solidFill>
                  <a:srgbClr val="FF0000"/>
                </a:solidFill>
                <a:latin typeface="华文宋体" panose="02010600040101010101" pitchFamily="2" charset="-122"/>
                <a:ea typeface="华文宋体" panose="02010600040101010101" pitchFamily="2" charset="-122"/>
              </a:rPr>
              <a:t>+</a:t>
            </a:r>
            <a:r>
              <a:rPr lang="zh-CN" altLang="en-US" sz="2800" b="1">
                <a:solidFill>
                  <a:srgbClr val="FF0000"/>
                </a:solidFill>
                <a:latin typeface="华文宋体" panose="02010600040101010101" pitchFamily="2" charset="-122"/>
                <a:ea typeface="华文宋体" panose="02010600040101010101" pitchFamily="2" charset="-122"/>
              </a:rPr>
              <a:t>处所</a:t>
            </a:r>
            <a:endParaRPr lang="zh-CN" altLang="en-US" sz="2800" b="1">
              <a:solidFill>
                <a:srgbClr val="FF0000"/>
              </a:solidFill>
              <a:latin typeface="华文宋体" panose="02010600040101010101" pitchFamily="2" charset="-122"/>
              <a:ea typeface="华文宋体" panose="02010600040101010101" pitchFamily="2" charset="-122"/>
            </a:endParaRPr>
          </a:p>
        </p:txBody>
      </p:sp>
      <p:sp>
        <p:nvSpPr>
          <p:cNvPr id="5" name="文本框 4"/>
          <p:cNvSpPr txBox="1"/>
          <p:nvPr/>
        </p:nvSpPr>
        <p:spPr>
          <a:xfrm>
            <a:off x="8912681" y="1110343"/>
            <a:ext cx="2051952" cy="461665"/>
          </a:xfrm>
          <a:prstGeom prst="rect">
            <a:avLst/>
          </a:prstGeom>
          <a:noFill/>
        </p:spPr>
        <p:txBody>
          <a:bodyPr wrap="square" rtlCol="0">
            <a:spAutoFit/>
          </a:bodyPr>
          <a:lstStyle/>
          <a:p>
            <a:r>
              <a:rPr lang="zh-CN" altLang="en-US" sz="2400" b="1">
                <a:solidFill>
                  <a:srgbClr val="FF0000"/>
                </a:solidFill>
              </a:rPr>
              <a:t>看并列词</a:t>
            </a:r>
            <a:endParaRPr lang="zh-CN" altLang="en-US" sz="2400" b="1">
              <a:solidFill>
                <a:srgbClr val="FF0000"/>
              </a:solidFill>
            </a:endParaRPr>
          </a:p>
        </p:txBody>
      </p:sp>
      <p:sp>
        <p:nvSpPr>
          <p:cNvPr id="26" name="文本框 25"/>
          <p:cNvSpPr txBox="1"/>
          <p:nvPr/>
        </p:nvSpPr>
        <p:spPr>
          <a:xfrm>
            <a:off x="8999767" y="2793699"/>
            <a:ext cx="2051952" cy="461665"/>
          </a:xfrm>
          <a:prstGeom prst="rect">
            <a:avLst/>
          </a:prstGeom>
          <a:noFill/>
        </p:spPr>
        <p:txBody>
          <a:bodyPr wrap="square" rtlCol="0">
            <a:spAutoFit/>
          </a:bodyPr>
          <a:lstStyle/>
          <a:p>
            <a:r>
              <a:rPr lang="zh-CN" altLang="en-US" sz="2400" b="1">
                <a:solidFill>
                  <a:srgbClr val="FF0000"/>
                </a:solidFill>
              </a:rPr>
              <a:t>看关联词</a:t>
            </a:r>
            <a:endParaRPr lang="zh-CN" altLang="en-US" sz="2400" b="1">
              <a:solidFill>
                <a:srgbClr val="FF0000"/>
              </a:solidFill>
            </a:endParaRPr>
          </a:p>
        </p:txBody>
      </p:sp>
      <p:sp>
        <p:nvSpPr>
          <p:cNvPr id="27" name="文本框 26"/>
          <p:cNvSpPr txBox="1"/>
          <p:nvPr/>
        </p:nvSpPr>
        <p:spPr>
          <a:xfrm>
            <a:off x="9138562" y="4381053"/>
            <a:ext cx="2051952" cy="461665"/>
          </a:xfrm>
          <a:prstGeom prst="rect">
            <a:avLst/>
          </a:prstGeom>
          <a:noFill/>
        </p:spPr>
        <p:txBody>
          <a:bodyPr wrap="square" rtlCol="0">
            <a:spAutoFit/>
          </a:bodyPr>
          <a:lstStyle/>
          <a:p>
            <a:r>
              <a:rPr lang="zh-CN" altLang="en-US" sz="2400" b="1">
                <a:solidFill>
                  <a:srgbClr val="FF0000"/>
                </a:solidFill>
              </a:rPr>
              <a:t>看状语</a:t>
            </a:r>
            <a:endParaRPr lang="zh-CN" altLang="en-US" sz="2400" b="1">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4"/>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after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afterGroup">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barn(inVertical)">
                                      <p:cBhvr>
                                        <p:cTn id="40" dur="500"/>
                                        <p:tgtEl>
                                          <p:spTgt spid="26"/>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after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7"/>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after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0"/>
                                        </p:tgtEl>
                                        <p:attrNameLst>
                                          <p:attrName>style.visibility</p:attrName>
                                        </p:attrNameLst>
                                      </p:cBhvr>
                                      <p:to>
                                        <p:strVal val="visible"/>
                                      </p:to>
                                    </p:set>
                                  </p:childTnLst>
                                </p:cTn>
                              </p:par>
                            </p:childTnLst>
                          </p:cTn>
                        </p:par>
                      </p:childTnLst>
                    </p:cTn>
                  </p:par>
                  <p:par>
                    <p:cTn id="53" fill="hold" nodeType="clickPar">
                      <p:stCondLst>
                        <p:cond delay="indefinite"/>
                      </p:stCondLst>
                      <p:childTnLst>
                        <p:par>
                          <p:cTn id="54" fill="hold" nodeType="afterGroup">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barn(inVertical)">
                                      <p:cBhvr>
                                        <p:cTn id="57" dur="500"/>
                                        <p:tgtEl>
                                          <p:spTgt spid="27"/>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childTnLst>
                                </p:cTn>
                              </p:par>
                            </p:childTnLst>
                          </p:cTn>
                        </p:par>
                      </p:childTnLst>
                    </p:cTn>
                  </p:par>
                  <p:par>
                    <p:cTn id="62" fill="hold" nodeType="clickPar">
                      <p:stCondLst>
                        <p:cond delay="indefinite"/>
                      </p:stCondLst>
                      <p:childTnLst>
                        <p:par>
                          <p:cTn id="63" fill="hold" nodeType="afterGroup">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19"/>
                                        </p:tgtEl>
                                        <p:attrNameLst>
                                          <p:attrName>style.visibility</p:attrName>
                                        </p:attrNameLst>
                                      </p:cBhvr>
                                      <p:to>
                                        <p:strVal val="visible"/>
                                      </p:to>
                                    </p:set>
                                  </p:childTnLst>
                                </p:cTn>
                              </p:par>
                            </p:childTnLst>
                          </p:cTn>
                        </p:par>
                      </p:childTnLst>
                    </p:cTn>
                  </p:par>
                  <p:par>
                    <p:cTn id="66" fill="hold" nodeType="clickPar">
                      <p:stCondLst>
                        <p:cond delay="indefinite"/>
                      </p:stCondLst>
                      <p:childTnLst>
                        <p:par>
                          <p:cTn id="67" fill="hold" nodeType="afterGroup">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22"/>
                                        </p:tgtEl>
                                        <p:attrNameLst>
                                          <p:attrName>style.visibility</p:attrName>
                                        </p:attrNameLst>
                                      </p:cBhvr>
                                      <p:to>
                                        <p:strVal val="visible"/>
                                      </p:to>
                                    </p:set>
                                  </p:childTnLst>
                                </p:cTn>
                              </p:par>
                            </p:childTnLst>
                          </p:cTn>
                        </p:par>
                      </p:childTnLst>
                    </p:cTn>
                  </p:par>
                  <p:par>
                    <p:cTn id="70" fill="hold" nodeType="clickPar">
                      <p:stCondLst>
                        <p:cond delay="indefinite"/>
                      </p:stCondLst>
                      <p:childTnLst>
                        <p:par>
                          <p:cTn id="71" fill="hold" nodeType="afterGroup">
                            <p:stCondLst>
                              <p:cond delay="0"/>
                            </p:stCondLst>
                            <p:childTnLst>
                              <p:par>
                                <p:cTn id="72" presetID="1" presetClass="entr" presetSubtype="0" fill="hold" grpId="0" nodeType="clickEffect">
                                  <p:stCondLst>
                                    <p:cond delay="0"/>
                                  </p:stCondLst>
                                  <p:childTnLst>
                                    <p:set>
                                      <p:cBhvr>
                                        <p:cTn id="73" dur="1" fill="hold">
                                          <p:stCondLst>
                                            <p:cond delay="0"/>
                                          </p:stCondLst>
                                        </p:cTn>
                                        <p:tgtEl>
                                          <p:spTgt spid="21"/>
                                        </p:tgtEl>
                                        <p:attrNameLst>
                                          <p:attrName>style.visibility</p:attrName>
                                        </p:attrNameLst>
                                      </p:cBhvr>
                                      <p:to>
                                        <p:strVal val="visible"/>
                                      </p:to>
                                    </p:set>
                                  </p:childTnLst>
                                </p:cTn>
                              </p:par>
                            </p:childTnLst>
                          </p:cTn>
                        </p:par>
                      </p:childTnLst>
                    </p:cTn>
                  </p:par>
                  <p:par>
                    <p:cTn id="74" fill="hold" nodeType="clickPar">
                      <p:stCondLst>
                        <p:cond delay="indefinite"/>
                      </p:stCondLst>
                      <p:childTnLst>
                        <p:par>
                          <p:cTn id="75" fill="hold" nodeType="afterGroup">
                            <p:stCondLst>
                              <p:cond delay="0"/>
                            </p:stCondLst>
                            <p:childTnLst>
                              <p:par>
                                <p:cTn id="76" presetID="1" presetClass="entr" presetSubtype="0" fill="hold" grpId="0" nodeType="clickEffect">
                                  <p:stCondLst>
                                    <p:cond delay="0"/>
                                  </p:stCondLst>
                                  <p:childTnLst>
                                    <p:set>
                                      <p:cBhvr>
                                        <p:cTn id="77"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2" grpId="0"/>
      <p:bldP spid="13" grpId="0"/>
      <p:bldP spid="14" grpId="0"/>
      <p:bldP spid="15" grpId="0"/>
      <p:bldP spid="16" grpId="0"/>
      <p:bldP spid="17" grpId="0"/>
      <p:bldP spid="18" grpId="0"/>
      <p:bldP spid="19" grpId="0"/>
      <p:bldP spid="20" grpId="0"/>
      <p:bldP spid="21" grpId="0"/>
      <p:bldP spid="22" grpId="0"/>
      <p:bldP spid="25" grpId="0"/>
      <p:bldP spid="5" grpId="0"/>
      <p:bldP spid="26" grpId="0"/>
      <p:bldP spid="2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2990" y="2161540"/>
            <a:ext cx="1187450" cy="2060575"/>
          </a:xfrm>
          <a:prstGeom prst="rect">
            <a:avLst/>
          </a:prstGeom>
        </p:spPr>
      </p:pic>
      <p:sp>
        <p:nvSpPr>
          <p:cNvPr id="2" name="文本占位符 1"/>
          <p:cNvSpPr>
            <a:spLocks noGrp="1"/>
          </p:cNvSpPr>
          <p:nvPr>
            <p:ph type="body" idx="1"/>
          </p:nvPr>
        </p:nvSpPr>
        <p:spPr/>
        <p:txBody>
          <a:bodyPr/>
          <a:lstStyle/>
          <a:p>
            <a:endParaRPr lang="zh-CN" altLang="en-US"/>
          </a:p>
        </p:txBody>
      </p:sp>
      <p:sp>
        <p:nvSpPr>
          <p:cNvPr id="20" name="文本框 19"/>
          <p:cNvSpPr txBox="1"/>
          <p:nvPr>
            <p:custDataLst>
              <p:tags r:id="rId4"/>
            </p:custDataLst>
          </p:nvPr>
        </p:nvSpPr>
        <p:spPr>
          <a:xfrm>
            <a:off x="2363099" y="2712572"/>
            <a:ext cx="1127232" cy="1107996"/>
          </a:xfrm>
          <a:prstGeom prst="rect">
            <a:avLst/>
          </a:prstGeom>
          <a:noFill/>
        </p:spPr>
        <p:txBody>
          <a:bodyPr wrap="square" bIns="0" rtlCol="0" anchor="b" anchorCtr="0">
            <a:norm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zh-CN" altLang="en-US" sz="6600" b="1">
                <a:solidFill>
                  <a:srgbClr val="FFFFFF"/>
                </a:solidFill>
                <a:latin typeface="Arial" panose="020b0604020202020204" pitchFamily="34" charset="0"/>
                <a:ea typeface="幼圆" panose="02010509060101010101" pitchFamily="49" charset="-122"/>
              </a:rPr>
              <a:t>叁</a:t>
            </a:r>
            <a:endParaRPr kumimoji="0" lang="en-US" altLang="zh-CN" sz="6600" b="1" i="0" u="none" strike="noStrike" kern="1200" cap="none" spc="0" normalizeH="0" baseline="0" noProof="0">
              <a:ln>
                <a:noFill/>
              </a:ln>
              <a:solidFill>
                <a:srgbClr val="FFFFFF"/>
              </a:solidFill>
              <a:effectLst/>
              <a:uLnTx/>
              <a:uFillTx/>
              <a:latin typeface="Arial" panose="020b0604020202020204" pitchFamily="34" charset="0"/>
              <a:ea typeface="幼圆" panose="02010509060101010101" pitchFamily="49" charset="-122"/>
              <a:cs typeface="+mn-cs"/>
            </a:endParaRPr>
          </a:p>
        </p:txBody>
      </p:sp>
      <p:sp>
        <p:nvSpPr>
          <p:cNvPr id="5" name="标题 4"/>
          <p:cNvSpPr>
            <a:spLocks noGrp="1"/>
          </p:cNvSpPr>
          <p:nvPr>
            <p:ph type="title"/>
            <p:custDataLst>
              <p:tags r:id="rId5"/>
            </p:custDataLst>
          </p:nvPr>
        </p:nvSpPr>
        <p:spPr/>
        <p:txBody>
          <a:bodyPr>
            <a:noAutofit/>
          </a:bodyPr>
          <a:lstStyle/>
          <a:p>
            <a:pPr marL="0" indent="0" algn="l">
              <a:lnSpc>
                <a:spcPct val="100000"/>
              </a:lnSpc>
              <a:spcBef>
                <a:spcPct val="0"/>
              </a:spcBef>
              <a:spcAft>
                <a:spcPct val="0"/>
              </a:spcAft>
              <a:buSzTx/>
              <a:buNone/>
            </a:pPr>
            <a:r>
              <a:rPr lang="zh-CN" altLang="en-US" sz="4800">
                <a:solidFill>
                  <a:schemeClr val="accent1">
                    <a:lumMod val="50000"/>
                  </a:schemeClr>
                </a:solidFill>
              </a:rPr>
              <a:t>成分残缺或赘余</a:t>
            </a:r>
            <a:endParaRPr lang="zh-CN" sz="4800">
              <a:solidFill>
                <a:schemeClr val="accent1">
                  <a:lumMod val="50000"/>
                </a:schemeClr>
              </a:solidFill>
            </a:endParaRPr>
          </a:p>
        </p:txBody>
      </p:sp>
    </p:spTree>
    <p:custDataLst>
      <p:tags r:id="rId6"/>
    </p:custData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文本框 2"/>
          <p:cNvSpPr txBox="1"/>
          <p:nvPr/>
        </p:nvSpPr>
        <p:spPr>
          <a:xfrm>
            <a:off x="359231" y="401132"/>
            <a:ext cx="11789228" cy="6124754"/>
          </a:xfrm>
          <a:prstGeom prst="rect">
            <a:avLst/>
          </a:prstGeom>
          <a:noFill/>
        </p:spPr>
        <p:txBody>
          <a:bodyPr wrap="square">
            <a:spAutoFit/>
          </a:bodyPr>
          <a:lstStyle/>
          <a:p>
            <a:r>
              <a:rPr lang="en-US" altLang="zh-CN" sz="2800">
                <a:solidFill>
                  <a:schemeClr val="dk1"/>
                </a:solidFill>
              </a:rPr>
              <a:t>1.</a:t>
            </a:r>
            <a:r>
              <a:rPr lang="zh-CN" altLang="en-US" sz="2800">
                <a:solidFill>
                  <a:schemeClr val="dk1"/>
                </a:solidFill>
              </a:rPr>
              <a:t>由于</a:t>
            </a:r>
            <a:r>
              <a:rPr lang="en-US" altLang="zh-CN" sz="2800">
                <a:solidFill>
                  <a:schemeClr val="dk1"/>
                </a:solidFill>
              </a:rPr>
              <a:t>《</a:t>
            </a:r>
            <a:r>
              <a:rPr lang="zh-CN" altLang="en-US" sz="2800">
                <a:solidFill>
                  <a:schemeClr val="dk1"/>
                </a:solidFill>
              </a:rPr>
              <a:t>流浪地球</a:t>
            </a:r>
            <a:r>
              <a:rPr lang="en-US" altLang="zh-CN" sz="2800">
                <a:solidFill>
                  <a:schemeClr val="dk1"/>
                </a:solidFill>
              </a:rPr>
              <a:t>》</a:t>
            </a:r>
            <a:r>
              <a:rPr lang="zh-CN" altLang="en-US" sz="2800">
                <a:solidFill>
                  <a:schemeClr val="dk1"/>
                </a:solidFill>
              </a:rPr>
              <a:t>的热映，使中国科幻电影事业迈向一个新时代。</a:t>
            </a:r>
            <a:endParaRPr lang="en-US" altLang="zh-CN" sz="2800">
              <a:solidFill>
                <a:schemeClr val="dk1"/>
              </a:solidFill>
            </a:endParaRPr>
          </a:p>
          <a:p>
            <a:endParaRPr lang="en-US" altLang="zh-CN" sz="2800" b="1">
              <a:solidFill>
                <a:schemeClr val="dk1"/>
              </a:solidFill>
            </a:endParaRPr>
          </a:p>
          <a:p>
            <a:endParaRPr lang="en-US" altLang="zh-CN" sz="2800" b="1">
              <a:solidFill>
                <a:schemeClr val="dk1"/>
              </a:solidFill>
            </a:endParaRPr>
          </a:p>
          <a:p>
            <a:r>
              <a:rPr lang="en-US" altLang="zh-CN" sz="2800">
                <a:solidFill>
                  <a:schemeClr val="dk1"/>
                </a:solidFill>
              </a:rPr>
              <a:t>2.</a:t>
            </a:r>
            <a:r>
              <a:rPr lang="zh-CN" altLang="en-US" sz="2800">
                <a:solidFill>
                  <a:schemeClr val="dk1"/>
                </a:solidFill>
              </a:rPr>
              <a:t>为了提高大家阅读的兴趣，我校文学社开展了一系列的名著阅读和主题诗歌朗诵</a:t>
            </a:r>
            <a:r>
              <a:rPr lang="zh-CN" altLang="en-US" sz="2800" b="1">
                <a:solidFill>
                  <a:schemeClr val="dk1"/>
                </a:solidFill>
              </a:rPr>
              <a:t>。</a:t>
            </a:r>
            <a:endParaRPr lang="en-US" altLang="zh-CN" sz="2800" b="1">
              <a:solidFill>
                <a:schemeClr val="dk1"/>
              </a:solidFill>
            </a:endParaRPr>
          </a:p>
          <a:p>
            <a:endParaRPr lang="en-US" altLang="zh-CN" sz="2800" b="1">
              <a:solidFill>
                <a:schemeClr val="dk1"/>
              </a:solidFill>
            </a:endParaRPr>
          </a:p>
          <a:p>
            <a:r>
              <a:rPr lang="zh-CN" altLang="en-US" sz="2800">
                <a:solidFill>
                  <a:schemeClr val="dk1"/>
                </a:solidFill>
              </a:rPr>
              <a:t>变式：他主动参与这次禁毒行动，扫黑除恶，安定社会生活的责任。</a:t>
            </a:r>
            <a:endParaRPr lang="en-US" altLang="zh-CN" sz="2800">
              <a:solidFill>
                <a:schemeClr val="dk1"/>
              </a:solidFill>
            </a:endParaRPr>
          </a:p>
          <a:p>
            <a:endParaRPr lang="en-US" altLang="zh-CN" sz="2800" b="1">
              <a:solidFill>
                <a:schemeClr val="dk1"/>
              </a:solidFill>
            </a:endParaRPr>
          </a:p>
          <a:p>
            <a:r>
              <a:rPr lang="en-US" altLang="zh-CN" sz="2800">
                <a:solidFill>
                  <a:schemeClr val="dk1"/>
                </a:solidFill>
              </a:rPr>
              <a:t>3.</a:t>
            </a:r>
            <a:r>
              <a:rPr lang="zh-CN" altLang="en-US" sz="2800">
                <a:solidFill>
                  <a:schemeClr val="dk1"/>
                </a:solidFill>
              </a:rPr>
              <a:t>一家研究机构的调查结果显示，超过</a:t>
            </a:r>
            <a:r>
              <a:rPr lang="en-US" altLang="zh-CN" sz="2800">
                <a:solidFill>
                  <a:schemeClr val="dk1"/>
                </a:solidFill>
              </a:rPr>
              <a:t>50%</a:t>
            </a:r>
            <a:r>
              <a:rPr lang="zh-CN" altLang="en-US" sz="2800">
                <a:solidFill>
                  <a:schemeClr val="dk1"/>
                </a:solidFill>
              </a:rPr>
              <a:t>以上的人有“手机依赖症”，总期待自己收到最新的信息。</a:t>
            </a:r>
            <a:endParaRPr lang="en-US" altLang="zh-CN" sz="2800">
              <a:solidFill>
                <a:schemeClr val="dk1"/>
              </a:solidFill>
            </a:endParaRPr>
          </a:p>
          <a:p>
            <a:endParaRPr lang="en-US" altLang="zh-CN" sz="2800">
              <a:solidFill>
                <a:schemeClr val="dk1"/>
              </a:solidFill>
            </a:endParaRPr>
          </a:p>
          <a:p>
            <a:endParaRPr lang="en-US" altLang="zh-CN" sz="2800">
              <a:solidFill>
                <a:schemeClr val="dk1"/>
              </a:solidFill>
            </a:endParaRPr>
          </a:p>
          <a:p>
            <a:r>
              <a:rPr lang="zh-CN" altLang="en-US" sz="2800">
                <a:solidFill>
                  <a:schemeClr val="dk1"/>
                </a:solidFill>
              </a:rPr>
              <a:t>变式：几十年来，在历届市委、市政府的高度重视和积极努力下，我市生态环境发生了翻天覆地的巨大变化。</a:t>
            </a:r>
            <a:endParaRPr lang="en-US" altLang="zh-CN" sz="2800">
              <a:solidFill>
                <a:schemeClr val="dk1"/>
              </a:solidFill>
            </a:endParaRPr>
          </a:p>
        </p:txBody>
      </p:sp>
      <p:sp>
        <p:nvSpPr>
          <p:cNvPr id="4" name="矩形: 圆角 3"/>
          <p:cNvSpPr/>
          <p:nvPr/>
        </p:nvSpPr>
        <p:spPr>
          <a:xfrm>
            <a:off x="10080173" y="2940994"/>
            <a:ext cx="751116" cy="533401"/>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a:off x="1926779" y="2137995"/>
            <a:ext cx="1066793" cy="492747"/>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a:solidFill>
                  <a:srgbClr val="FF0000"/>
                </a:solidFill>
              </a:rPr>
              <a:t>活动</a:t>
            </a:r>
            <a:endParaRPr lang="zh-CN" altLang="en-US" sz="2400">
              <a:solidFill>
                <a:srgbClr val="FF0000"/>
              </a:solidFill>
            </a:endParaRPr>
          </a:p>
        </p:txBody>
      </p:sp>
      <p:sp>
        <p:nvSpPr>
          <p:cNvPr id="7" name="矩形: 圆角 6"/>
          <p:cNvSpPr/>
          <p:nvPr/>
        </p:nvSpPr>
        <p:spPr>
          <a:xfrm>
            <a:off x="6841674" y="1674721"/>
            <a:ext cx="729341" cy="522947"/>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p:nvSpPr>
        <p:spPr>
          <a:xfrm>
            <a:off x="5007431" y="384680"/>
            <a:ext cx="446316" cy="533401"/>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nvSpPr>
        <p:spPr>
          <a:xfrm>
            <a:off x="718459" y="406178"/>
            <a:ext cx="751116" cy="533401"/>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566058" y="1073494"/>
            <a:ext cx="6302829" cy="584775"/>
          </a:xfrm>
          <a:prstGeom prst="rect">
            <a:avLst/>
          </a:prstGeom>
          <a:noFill/>
        </p:spPr>
        <p:txBody>
          <a:bodyPr wrap="square" rtlCol="0">
            <a:spAutoFit/>
          </a:bodyPr>
          <a:lstStyle/>
          <a:p>
            <a:r>
              <a:rPr lang="zh-CN" altLang="en-US" sz="3200" b="1">
                <a:solidFill>
                  <a:srgbClr val="FF0000"/>
                </a:solidFill>
                <a:latin typeface="华文宋体" panose="02010600040101010101" pitchFamily="2" charset="-122"/>
                <a:ea typeface="华文宋体" panose="02010600040101010101" pitchFamily="2" charset="-122"/>
              </a:rPr>
              <a:t>看介词，介词结构掩盖主语</a:t>
            </a:r>
            <a:endParaRPr lang="zh-CN" altLang="en-US" sz="3200" b="1">
              <a:solidFill>
                <a:srgbClr val="FF0000"/>
              </a:solidFill>
              <a:latin typeface="华文宋体" panose="02010600040101010101" pitchFamily="2" charset="-122"/>
              <a:ea typeface="华文宋体" panose="02010600040101010101" pitchFamily="2" charset="-122"/>
            </a:endParaRPr>
          </a:p>
        </p:txBody>
      </p:sp>
      <p:sp>
        <p:nvSpPr>
          <p:cNvPr id="11" name="矩形: 圆角 10"/>
          <p:cNvSpPr/>
          <p:nvPr/>
        </p:nvSpPr>
        <p:spPr>
          <a:xfrm>
            <a:off x="5758542" y="3841337"/>
            <a:ext cx="713015" cy="522948"/>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p:nvSpPr>
        <p:spPr>
          <a:xfrm>
            <a:off x="7075714" y="3841338"/>
            <a:ext cx="631376" cy="522948"/>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p:nvSpPr>
        <p:spPr>
          <a:xfrm>
            <a:off x="4506693" y="5964436"/>
            <a:ext cx="1447791" cy="459796"/>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p:cNvSpPr/>
          <p:nvPr/>
        </p:nvSpPr>
        <p:spPr>
          <a:xfrm>
            <a:off x="2579922" y="5978774"/>
            <a:ext cx="1447792" cy="461665"/>
          </a:xfrm>
          <a:prstGeom prst="round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511625" y="2540509"/>
            <a:ext cx="6357262" cy="584775"/>
          </a:xfrm>
          <a:prstGeom prst="rect">
            <a:avLst/>
          </a:prstGeom>
          <a:noFill/>
        </p:spPr>
        <p:txBody>
          <a:bodyPr wrap="square" rtlCol="0">
            <a:spAutoFit/>
          </a:bodyPr>
          <a:lstStyle/>
          <a:p>
            <a:r>
              <a:rPr lang="zh-CN" altLang="en-US" sz="3200" b="1">
                <a:solidFill>
                  <a:srgbClr val="FF0000"/>
                </a:solidFill>
                <a:latin typeface="华文宋体" panose="02010600040101010101" pitchFamily="2" charset="-122"/>
                <a:ea typeface="华文宋体" panose="02010600040101010101" pitchFamily="2" charset="-122"/>
              </a:rPr>
              <a:t>看动词，缺少与动词搭配的宾语</a:t>
            </a:r>
            <a:endParaRPr lang="zh-CN" altLang="en-US" sz="3200" b="1">
              <a:solidFill>
                <a:srgbClr val="FF0000"/>
              </a:solidFill>
              <a:latin typeface="华文宋体" panose="02010600040101010101" pitchFamily="2" charset="-122"/>
              <a:ea typeface="华文宋体" panose="02010600040101010101" pitchFamily="2" charset="-122"/>
            </a:endParaRPr>
          </a:p>
        </p:txBody>
      </p:sp>
      <p:sp>
        <p:nvSpPr>
          <p:cNvPr id="16" name="文本框 15"/>
          <p:cNvSpPr txBox="1"/>
          <p:nvPr/>
        </p:nvSpPr>
        <p:spPr>
          <a:xfrm>
            <a:off x="402771" y="4674841"/>
            <a:ext cx="2590801" cy="584775"/>
          </a:xfrm>
          <a:prstGeom prst="rect">
            <a:avLst/>
          </a:prstGeom>
          <a:noFill/>
        </p:spPr>
        <p:txBody>
          <a:bodyPr wrap="square" rtlCol="0">
            <a:spAutoFit/>
          </a:bodyPr>
          <a:lstStyle/>
          <a:p>
            <a:r>
              <a:rPr lang="zh-CN" altLang="en-US" sz="3200" b="1">
                <a:solidFill>
                  <a:srgbClr val="FF0000"/>
                </a:solidFill>
                <a:latin typeface="华文宋体" panose="02010600040101010101" pitchFamily="2" charset="-122"/>
                <a:ea typeface="华文宋体" panose="02010600040101010101" pitchFamily="2" charset="-122"/>
              </a:rPr>
              <a:t>看同义词</a:t>
            </a:r>
            <a:endParaRPr lang="zh-CN" altLang="en-US" sz="3200" b="1">
              <a:solidFill>
                <a:srgbClr val="FF0000"/>
              </a:solidFill>
              <a:latin typeface="华文宋体" panose="02010600040101010101" pitchFamily="2" charset="-122"/>
              <a:ea typeface="华文宋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inVertical)">
                                      <p:cBhvr>
                                        <p:cTn id="27" dur="500"/>
                                        <p:tgtEl>
                                          <p:spTgt spid="15"/>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after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afterGroup">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afterGroup">
                            <p:stCondLst>
                              <p:cond delay="0"/>
                            </p:stCondLst>
                            <p:childTnLst>
                              <p:par>
                                <p:cTn id="42" presetID="16" presetClass="entr" presetSubtype="21" fill="hold" grpId="0" nodeType="click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barn(inVertical)">
                                      <p:cBhvr>
                                        <p:cTn id="44" dur="500"/>
                                        <p:tgtEl>
                                          <p:spTgt spid="16"/>
                                        </p:tgtEl>
                                      </p:cBhvr>
                                    </p:animEffect>
                                  </p:childTnLst>
                                </p:cTn>
                              </p:par>
                            </p:childTnLst>
                          </p:cTn>
                        </p:par>
                      </p:childTnLst>
                    </p:cTn>
                  </p:par>
                  <p:par>
                    <p:cTn id="45" fill="hold" nodeType="clickPar">
                      <p:stCondLst>
                        <p:cond delay="indefinite"/>
                      </p:stCondLst>
                      <p:childTnLst>
                        <p:par>
                          <p:cTn id="46" fill="hold" nodeType="after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afterGroup">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P spid="9" grpId="0"/>
      <p:bldP spid="10" grpId="0"/>
      <p:bldP spid="11" grpId="0"/>
      <p:bldP spid="12" grpId="0"/>
      <p:bldP spid="13" grpId="0"/>
      <p:bldP spid="14" grpId="0"/>
      <p:bldP spid="15" grpId="0"/>
      <p:bldP spid="1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2990" y="2161540"/>
            <a:ext cx="1187450" cy="2060575"/>
          </a:xfrm>
          <a:prstGeom prst="rect">
            <a:avLst/>
          </a:prstGeom>
        </p:spPr>
      </p:pic>
      <p:sp>
        <p:nvSpPr>
          <p:cNvPr id="2" name="文本占位符 1"/>
          <p:cNvSpPr>
            <a:spLocks noGrp="1"/>
          </p:cNvSpPr>
          <p:nvPr>
            <p:ph type="body" idx="1"/>
          </p:nvPr>
        </p:nvSpPr>
        <p:spPr/>
        <p:txBody>
          <a:bodyPr/>
          <a:lstStyle/>
          <a:p>
            <a:endParaRPr lang="zh-CN" altLang="en-US"/>
          </a:p>
        </p:txBody>
      </p:sp>
      <p:sp>
        <p:nvSpPr>
          <p:cNvPr id="20" name="文本框 19"/>
          <p:cNvSpPr txBox="1"/>
          <p:nvPr>
            <p:custDataLst>
              <p:tags r:id="rId4"/>
            </p:custDataLst>
          </p:nvPr>
        </p:nvSpPr>
        <p:spPr>
          <a:xfrm>
            <a:off x="2363099" y="2712572"/>
            <a:ext cx="1127232" cy="1107996"/>
          </a:xfrm>
          <a:prstGeom prst="rect">
            <a:avLst/>
          </a:prstGeom>
          <a:noFill/>
        </p:spPr>
        <p:txBody>
          <a:bodyPr wrap="square" bIns="0" rtlCol="0" anchor="b" anchorCtr="0">
            <a:norm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0">
                <a:ln>
                  <a:noFill/>
                </a:ln>
                <a:solidFill>
                  <a:srgbClr val="FFFFFF"/>
                </a:solidFill>
                <a:effectLst/>
                <a:uLnTx/>
                <a:uFillTx/>
                <a:latin typeface="Arial" panose="020b0604020202020204" pitchFamily="34" charset="0"/>
                <a:ea typeface="幼圆" panose="02010509060101010101" pitchFamily="49" charset="-122"/>
                <a:cs typeface="+mn-cs"/>
              </a:rPr>
              <a:t>肆</a:t>
            </a:r>
            <a:endParaRPr kumimoji="0" lang="en-US" altLang="zh-CN" sz="6600" b="1" i="0" u="none" strike="noStrike" kern="1200" cap="none" spc="0" normalizeH="0" baseline="0" noProof="0">
              <a:ln>
                <a:noFill/>
              </a:ln>
              <a:solidFill>
                <a:srgbClr val="FFFFFF"/>
              </a:solidFill>
              <a:effectLst/>
              <a:uLnTx/>
              <a:uFillTx/>
              <a:latin typeface="Arial" panose="020b0604020202020204" pitchFamily="34" charset="0"/>
              <a:ea typeface="幼圆" panose="02010509060101010101" pitchFamily="49" charset="-122"/>
              <a:cs typeface="+mn-cs"/>
            </a:endParaRPr>
          </a:p>
        </p:txBody>
      </p:sp>
      <p:sp>
        <p:nvSpPr>
          <p:cNvPr id="5" name="标题 4"/>
          <p:cNvSpPr>
            <a:spLocks noGrp="1"/>
          </p:cNvSpPr>
          <p:nvPr>
            <p:ph type="title"/>
            <p:custDataLst>
              <p:tags r:id="rId5"/>
            </p:custDataLst>
          </p:nvPr>
        </p:nvSpPr>
        <p:spPr/>
        <p:txBody>
          <a:bodyPr>
            <a:noAutofit/>
          </a:bodyPr>
          <a:lstStyle/>
          <a:p>
            <a:pPr marL="0" indent="0" algn="l">
              <a:lnSpc>
                <a:spcPct val="100000"/>
              </a:lnSpc>
              <a:spcBef>
                <a:spcPct val="0"/>
              </a:spcBef>
              <a:spcAft>
                <a:spcPct val="0"/>
              </a:spcAft>
              <a:buSzTx/>
              <a:buNone/>
            </a:pPr>
            <a:r>
              <a:rPr lang="zh-CN" altLang="en-US" sz="4800">
                <a:solidFill>
                  <a:schemeClr val="accent1">
                    <a:lumMod val="50000"/>
                  </a:schemeClr>
                </a:solidFill>
              </a:rPr>
              <a:t>句式杂糅</a:t>
            </a:r>
            <a:endParaRPr lang="zh-CN" sz="4800">
              <a:solidFill>
                <a:schemeClr val="accent1">
                  <a:lumMod val="50000"/>
                </a:schemeClr>
              </a:solidFill>
            </a:endParaRPr>
          </a:p>
        </p:txBody>
      </p:sp>
    </p:spTree>
    <p:custDataLst>
      <p:tags r:id="rId6"/>
    </p:custData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orient="vert"/>
          </p:nvPr>
        </p:nvSpPr>
        <p:spPr/>
        <p:txBody>
          <a:bodyPr/>
          <a:lstStyle/>
          <a:p>
            <a:endParaRPr lang="zh-CN" altLang="en-US"/>
          </a:p>
        </p:txBody>
      </p:sp>
      <p:sp>
        <p:nvSpPr>
          <p:cNvPr id="4" name="文本占位符 3"/>
          <p:cNvSpPr>
            <a:spLocks noGrp="1"/>
          </p:cNvSpPr>
          <p:nvPr>
            <p:ph type="body" orient="vert" idx="1"/>
          </p:nvPr>
        </p:nvSpPr>
        <p:spPr/>
        <p:txBody>
          <a:bodyPr/>
          <a:lstStyle/>
          <a:p>
            <a:endParaRPr lang="zh-CN" altLang="en-US"/>
          </a:p>
        </p:txBody>
      </p:sp>
      <p:sp>
        <p:nvSpPr>
          <p:cNvPr id="3" name="文本框 2"/>
          <p:cNvSpPr txBox="1"/>
          <p:nvPr/>
        </p:nvSpPr>
        <p:spPr>
          <a:xfrm>
            <a:off x="321128" y="1228397"/>
            <a:ext cx="11549743" cy="4401205"/>
          </a:xfrm>
          <a:prstGeom prst="rect">
            <a:avLst/>
          </a:prstGeom>
          <a:noFill/>
        </p:spPr>
        <p:txBody>
          <a:bodyPr wrap="square">
            <a:spAutoFit/>
          </a:bodyPr>
          <a:lstStyle/>
          <a:p>
            <a:r>
              <a:rPr lang="en-US" altLang="zh-CN" sz="2800">
                <a:solidFill>
                  <a:schemeClr val="dk1"/>
                </a:solidFill>
              </a:rPr>
              <a:t>1.</a:t>
            </a:r>
            <a:r>
              <a:rPr lang="zh-CN" altLang="en-US" sz="2800">
                <a:solidFill>
                  <a:schemeClr val="dk1"/>
                </a:solidFill>
              </a:rPr>
              <a:t>气象监测结果表明，我国多个地区出现干旱的原因，主要是因为气温持续升高、降水量明显减少。</a:t>
            </a:r>
            <a:endParaRPr lang="en-US" altLang="zh-CN" sz="2800">
              <a:solidFill>
                <a:schemeClr val="dk1"/>
              </a:solidFill>
            </a:endParaRPr>
          </a:p>
          <a:p>
            <a:endParaRPr lang="en-US" altLang="zh-CN" sz="2800">
              <a:solidFill>
                <a:schemeClr val="dk1"/>
              </a:solidFill>
            </a:endParaRPr>
          </a:p>
          <a:p>
            <a:r>
              <a:rPr lang="en-US" altLang="zh-CN" sz="2800">
                <a:solidFill>
                  <a:schemeClr val="dk1"/>
                </a:solidFill>
              </a:rPr>
              <a:t>2.</a:t>
            </a:r>
            <a:r>
              <a:rPr lang="zh-CN" altLang="en-US" sz="2800">
                <a:solidFill>
                  <a:schemeClr val="dk1"/>
                </a:solidFill>
              </a:rPr>
              <a:t>这支队伍的主要成员有省里的专家、市里的教研员、优秀的一线教师等组合而成的。</a:t>
            </a:r>
            <a:endParaRPr lang="en-US" altLang="zh-CN" sz="2800">
              <a:solidFill>
                <a:schemeClr val="dk1"/>
              </a:solidFill>
            </a:endParaRPr>
          </a:p>
          <a:p>
            <a:endParaRPr lang="en-US" altLang="zh-CN" sz="2800">
              <a:solidFill>
                <a:schemeClr val="dk1"/>
              </a:solidFill>
            </a:endParaRPr>
          </a:p>
          <a:p>
            <a:r>
              <a:rPr lang="en-US" altLang="zh-CN" sz="2800">
                <a:solidFill>
                  <a:schemeClr val="dk1"/>
                </a:solidFill>
              </a:rPr>
              <a:t>3.</a:t>
            </a:r>
            <a:r>
              <a:rPr lang="zh-CN" altLang="en-US" sz="2800">
                <a:solidFill>
                  <a:schemeClr val="dk1"/>
                </a:solidFill>
              </a:rPr>
              <a:t>中国经济发展已进入新常态，并逐步从高速增长迈向高质量发展转型。</a:t>
            </a:r>
            <a:endParaRPr lang="en-US" altLang="zh-CN" sz="2800">
              <a:solidFill>
                <a:schemeClr val="dk1"/>
              </a:solidFill>
            </a:endParaRPr>
          </a:p>
          <a:p>
            <a:endParaRPr lang="en-US" altLang="zh-CN" sz="2800">
              <a:solidFill>
                <a:schemeClr val="dk1"/>
              </a:solidFill>
            </a:endParaRPr>
          </a:p>
          <a:p>
            <a:r>
              <a:rPr lang="en-US" altLang="zh-CN" sz="2800">
                <a:solidFill>
                  <a:schemeClr val="dk1"/>
                </a:solidFill>
              </a:rPr>
              <a:t>4.</a:t>
            </a:r>
            <a:r>
              <a:rPr lang="zh-CN" altLang="en-US" sz="2800">
                <a:solidFill>
                  <a:schemeClr val="dk1"/>
                </a:solidFill>
              </a:rPr>
              <a:t> </a:t>
            </a:r>
            <a:r>
              <a:rPr lang="en-US" altLang="zh-CN" sz="2800">
                <a:solidFill>
                  <a:schemeClr val="dk1"/>
                </a:solidFill>
              </a:rPr>
              <a:t>《</a:t>
            </a:r>
            <a:r>
              <a:rPr lang="zh-CN" altLang="en-US" sz="2800">
                <a:solidFill>
                  <a:schemeClr val="dk1"/>
                </a:solidFill>
              </a:rPr>
              <a:t>标准汉语</a:t>
            </a:r>
            <a:r>
              <a:rPr lang="en-US" altLang="zh-CN" sz="2800">
                <a:solidFill>
                  <a:schemeClr val="dk1"/>
                </a:solidFill>
              </a:rPr>
              <a:t>》</a:t>
            </a:r>
            <a:r>
              <a:rPr lang="zh-CN" altLang="en-US" sz="2800">
                <a:solidFill>
                  <a:schemeClr val="dk1"/>
                </a:solidFill>
              </a:rPr>
              <a:t>的主要读者对象是为英语国家的中国留学生子女及汉语爱好者编写的一套汉语学习课本。</a:t>
            </a:r>
            <a:endParaRPr lang="zh-CN" altLang="en-US" sz="2800">
              <a:solidFill>
                <a:schemeClr val="dk1"/>
              </a:solidFill>
            </a:endParaRPr>
          </a:p>
        </p:txBody>
      </p:sp>
      <p:sp>
        <p:nvSpPr>
          <p:cNvPr id="6" name="矩形: 圆角 5"/>
          <p:cNvSpPr/>
          <p:nvPr/>
        </p:nvSpPr>
        <p:spPr>
          <a:xfrm>
            <a:off x="7462158" y="1228398"/>
            <a:ext cx="1142999" cy="453794"/>
          </a:xfrm>
          <a:prstGeom prst="round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8" name="矩形: 圆角 7"/>
          <p:cNvSpPr/>
          <p:nvPr/>
        </p:nvSpPr>
        <p:spPr>
          <a:xfrm>
            <a:off x="9573987" y="1262543"/>
            <a:ext cx="1142999" cy="453794"/>
          </a:xfrm>
          <a:prstGeom prst="round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9" name="矩形: 圆角 8"/>
          <p:cNvSpPr/>
          <p:nvPr/>
        </p:nvSpPr>
        <p:spPr>
          <a:xfrm>
            <a:off x="2541814" y="2567578"/>
            <a:ext cx="1338944" cy="453794"/>
          </a:xfrm>
          <a:prstGeom prst="round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0" name="矩形: 圆角 9"/>
          <p:cNvSpPr/>
          <p:nvPr/>
        </p:nvSpPr>
        <p:spPr>
          <a:xfrm>
            <a:off x="321128" y="3021372"/>
            <a:ext cx="1524001" cy="453794"/>
          </a:xfrm>
          <a:prstGeom prst="round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1" name="矩形: 圆角 10"/>
          <p:cNvSpPr/>
          <p:nvPr/>
        </p:nvSpPr>
        <p:spPr>
          <a:xfrm>
            <a:off x="8158844" y="3816029"/>
            <a:ext cx="772887" cy="446076"/>
          </a:xfrm>
          <a:prstGeom prst="round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2" name="矩形: 圆角 11"/>
          <p:cNvSpPr/>
          <p:nvPr/>
        </p:nvSpPr>
        <p:spPr>
          <a:xfrm>
            <a:off x="10716987" y="3808311"/>
            <a:ext cx="903516" cy="453794"/>
          </a:xfrm>
          <a:prstGeom prst="round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3" name="矩形: 圆角 12"/>
          <p:cNvSpPr/>
          <p:nvPr/>
        </p:nvSpPr>
        <p:spPr>
          <a:xfrm>
            <a:off x="1562101" y="5119147"/>
            <a:ext cx="3973285" cy="453793"/>
          </a:xfrm>
          <a:prstGeom prst="round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4" name="矩形: 圆角 13"/>
          <p:cNvSpPr/>
          <p:nvPr/>
        </p:nvSpPr>
        <p:spPr>
          <a:xfrm>
            <a:off x="3314700" y="4643343"/>
            <a:ext cx="2394858" cy="453794"/>
          </a:xfrm>
          <a:prstGeom prst="round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5" name="矩形: 圆角 14"/>
          <p:cNvSpPr/>
          <p:nvPr/>
        </p:nvSpPr>
        <p:spPr>
          <a:xfrm>
            <a:off x="6373589" y="3816029"/>
            <a:ext cx="413656" cy="446076"/>
          </a:xfrm>
          <a:prstGeom prst="round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3" grpId="0"/>
      <p:bldP spid="14" grpId="0"/>
      <p:bldP spid="15"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2990" y="2161540"/>
            <a:ext cx="1187450" cy="2060575"/>
          </a:xfrm>
          <a:prstGeom prst="rect">
            <a:avLst/>
          </a:prstGeom>
        </p:spPr>
      </p:pic>
      <p:sp>
        <p:nvSpPr>
          <p:cNvPr id="2" name="文本占位符 1"/>
          <p:cNvSpPr>
            <a:spLocks noGrp="1"/>
          </p:cNvSpPr>
          <p:nvPr>
            <p:ph type="body" idx="1"/>
          </p:nvPr>
        </p:nvSpPr>
        <p:spPr/>
        <p:txBody>
          <a:bodyPr/>
          <a:lstStyle/>
          <a:p>
            <a:endParaRPr lang="zh-CN" altLang="en-US"/>
          </a:p>
        </p:txBody>
      </p:sp>
      <p:sp>
        <p:nvSpPr>
          <p:cNvPr id="20" name="文本框 19"/>
          <p:cNvSpPr txBox="1"/>
          <p:nvPr>
            <p:custDataLst>
              <p:tags r:id="rId4"/>
            </p:custDataLst>
          </p:nvPr>
        </p:nvSpPr>
        <p:spPr>
          <a:xfrm>
            <a:off x="2363099" y="2712572"/>
            <a:ext cx="1127232" cy="1107996"/>
          </a:xfrm>
          <a:prstGeom prst="rect">
            <a:avLst/>
          </a:prstGeom>
          <a:noFill/>
        </p:spPr>
        <p:txBody>
          <a:bodyPr wrap="square" bIns="0" rtlCol="0" anchor="b" anchorCtr="0">
            <a:norm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6600" b="1" i="0" u="none" strike="noStrike" kern="1200" cap="none" spc="0" normalizeH="0" baseline="0" noProof="0">
                <a:ln>
                  <a:noFill/>
                </a:ln>
                <a:solidFill>
                  <a:srgbClr val="FFFFFF"/>
                </a:solidFill>
                <a:effectLst/>
                <a:uLnTx/>
                <a:uFillTx/>
                <a:latin typeface="Arial" panose="020b0604020202020204" pitchFamily="34" charset="0"/>
                <a:ea typeface="幼圆" panose="02010509060101010101" pitchFamily="49" charset="-122"/>
                <a:cs typeface="+mn-cs"/>
              </a:rPr>
              <a:t>伍</a:t>
            </a:r>
            <a:endParaRPr kumimoji="0" lang="en-US" altLang="zh-CN" sz="6600" b="1" i="0" u="none" strike="noStrike" kern="1200" cap="none" spc="0" normalizeH="0" baseline="0" noProof="0">
              <a:ln>
                <a:noFill/>
              </a:ln>
              <a:solidFill>
                <a:srgbClr val="FFFFFF"/>
              </a:solidFill>
              <a:effectLst/>
              <a:uLnTx/>
              <a:uFillTx/>
              <a:latin typeface="Arial" panose="020b0604020202020204" pitchFamily="34" charset="0"/>
              <a:ea typeface="幼圆" panose="02010509060101010101" pitchFamily="49" charset="-122"/>
              <a:cs typeface="+mn-cs"/>
            </a:endParaRPr>
          </a:p>
        </p:txBody>
      </p:sp>
      <p:sp>
        <p:nvSpPr>
          <p:cNvPr id="5" name="标题 4"/>
          <p:cNvSpPr>
            <a:spLocks noGrp="1"/>
          </p:cNvSpPr>
          <p:nvPr>
            <p:ph type="title"/>
            <p:custDataLst>
              <p:tags r:id="rId5"/>
            </p:custDataLst>
          </p:nvPr>
        </p:nvSpPr>
        <p:spPr/>
        <p:txBody>
          <a:bodyPr>
            <a:noAutofit/>
          </a:bodyPr>
          <a:lstStyle/>
          <a:p>
            <a:pPr marL="0" indent="0" algn="l">
              <a:lnSpc>
                <a:spcPct val="100000"/>
              </a:lnSpc>
              <a:spcBef>
                <a:spcPct val="0"/>
              </a:spcBef>
              <a:spcAft>
                <a:spcPct val="0"/>
              </a:spcAft>
              <a:buSzTx/>
              <a:buNone/>
            </a:pPr>
            <a:r>
              <a:rPr lang="zh-CN" altLang="en-US" sz="5400">
                <a:solidFill>
                  <a:schemeClr val="accent1">
                    <a:lumMod val="50000"/>
                  </a:schemeClr>
                </a:solidFill>
              </a:rPr>
              <a:t>表意不明</a:t>
            </a:r>
            <a:endParaRPr lang="zh-CN" sz="5400">
              <a:solidFill>
                <a:schemeClr val="accent1">
                  <a:lumMod val="50000"/>
                </a:schemeClr>
              </a:solidFill>
            </a:endParaRPr>
          </a:p>
        </p:txBody>
      </p:sp>
    </p:spTree>
    <p:custDataLst>
      <p:tags r:id="rId6"/>
    </p:custData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orient="vert"/>
          </p:nvPr>
        </p:nvSpPr>
        <p:spPr/>
        <p:txBody>
          <a:bodyPr/>
          <a:lstStyle/>
          <a:p>
            <a:endParaRPr lang="zh-CN" altLang="en-US"/>
          </a:p>
        </p:txBody>
      </p:sp>
      <p:sp>
        <p:nvSpPr>
          <p:cNvPr id="6" name="文本占位符 5"/>
          <p:cNvSpPr>
            <a:spLocks noGrp="1"/>
          </p:cNvSpPr>
          <p:nvPr>
            <p:ph type="body" orient="vert" idx="1"/>
          </p:nvPr>
        </p:nvSpPr>
        <p:spPr/>
        <p:txBody>
          <a:bodyPr/>
          <a:lstStyle/>
          <a:p>
            <a:endParaRPr lang="zh-CN" altLang="en-US"/>
          </a:p>
        </p:txBody>
      </p:sp>
      <p:sp>
        <p:nvSpPr>
          <p:cNvPr id="3" name="文本框 2"/>
          <p:cNvSpPr txBox="1"/>
          <p:nvPr/>
        </p:nvSpPr>
        <p:spPr>
          <a:xfrm>
            <a:off x="936170" y="2044005"/>
            <a:ext cx="10134601" cy="1815882"/>
          </a:xfrm>
          <a:prstGeom prst="rect">
            <a:avLst/>
          </a:prstGeom>
          <a:ln w="19050">
            <a:noFill/>
          </a:ln>
        </p:spPr>
        <p:style>
          <a:lnRef idx="2">
            <a:schemeClr val="accent2"/>
          </a:lnRef>
          <a:fillRef idx="1">
            <a:schemeClr val="lt1"/>
          </a:fillRef>
          <a:effectRef idx="0">
            <a:schemeClr val="accent2"/>
          </a:effectRef>
          <a:fontRef idx="minor">
            <a:schemeClr val="dk1"/>
          </a:fontRef>
        </p:style>
        <p:txBody>
          <a:bodyPr wrap="square">
            <a:spAutoFit/>
          </a:bodyPr>
          <a:lstStyle/>
          <a:p>
            <a:r>
              <a:rPr lang="en-US" altLang="zh-CN" sz="2800"/>
              <a:t>1.</a:t>
            </a:r>
            <a:r>
              <a:rPr lang="zh-CN" altLang="en-US" sz="2800"/>
              <a:t>吴荻和李强赛跑，经过激烈地竞争，他终于取得了胜利。</a:t>
            </a:r>
            <a:endParaRPr lang="en-US" altLang="zh-CN" sz="2800"/>
          </a:p>
          <a:p>
            <a:endParaRPr lang="en-US" altLang="zh-CN" sz="2800"/>
          </a:p>
          <a:p>
            <a:r>
              <a:rPr lang="en-US" altLang="zh-CN" sz="2800"/>
              <a:t>2.</a:t>
            </a:r>
            <a:r>
              <a:rPr lang="zh-CN" altLang="en-US" sz="2800"/>
              <a:t>四个国家领导人在三亚开会，共同讨论如何发展亚洲经济。</a:t>
            </a:r>
            <a:endParaRPr lang="en-US" altLang="zh-CN" sz="2800"/>
          </a:p>
          <a:p>
            <a:endParaRPr lang="zh-CN" altLang="en-US" sz="2800" b="1">
              <a:solidFill>
                <a:schemeClr val="dk1"/>
              </a:solidFill>
            </a:endParaRPr>
          </a:p>
        </p:txBody>
      </p:sp>
      <p:sp>
        <p:nvSpPr>
          <p:cNvPr id="4" name="矩形: 圆角 3"/>
          <p:cNvSpPr/>
          <p:nvPr/>
        </p:nvSpPr>
        <p:spPr>
          <a:xfrm>
            <a:off x="6988630" y="2044005"/>
            <a:ext cx="402770" cy="470595"/>
          </a:xfrm>
          <a:prstGeom prst="round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5" name="矩形: 圆角 4"/>
          <p:cNvSpPr/>
          <p:nvPr/>
        </p:nvSpPr>
        <p:spPr>
          <a:xfrm>
            <a:off x="1306286" y="2939380"/>
            <a:ext cx="2547257" cy="489619"/>
          </a:xfrm>
          <a:prstGeom prst="roundRect">
            <a:avLst/>
          </a:prstGeom>
          <a:noFill/>
          <a:ln w="28575">
            <a:solidFill>
              <a:srgbClr val="FF0000"/>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2990" y="2161540"/>
            <a:ext cx="1187450" cy="2060575"/>
          </a:xfrm>
          <a:prstGeom prst="rect">
            <a:avLst/>
          </a:prstGeom>
        </p:spPr>
      </p:pic>
      <p:sp>
        <p:nvSpPr>
          <p:cNvPr id="2" name="文本占位符 1"/>
          <p:cNvSpPr>
            <a:spLocks noGrp="1"/>
          </p:cNvSpPr>
          <p:nvPr>
            <p:ph type="body" idx="1"/>
          </p:nvPr>
        </p:nvSpPr>
        <p:spPr/>
        <p:txBody>
          <a:bodyPr/>
          <a:lstStyle/>
          <a:p>
            <a:endParaRPr lang="zh-CN" altLang="en-US"/>
          </a:p>
        </p:txBody>
      </p:sp>
      <p:sp>
        <p:nvSpPr>
          <p:cNvPr id="20" name="文本框 19"/>
          <p:cNvSpPr txBox="1"/>
          <p:nvPr>
            <p:custDataLst>
              <p:tags r:id="rId4"/>
            </p:custDataLst>
          </p:nvPr>
        </p:nvSpPr>
        <p:spPr>
          <a:xfrm>
            <a:off x="2363099" y="2712572"/>
            <a:ext cx="1127232" cy="1107996"/>
          </a:xfrm>
          <a:prstGeom prst="rect">
            <a:avLst/>
          </a:prstGeom>
          <a:noFill/>
        </p:spPr>
        <p:txBody>
          <a:bodyPr wrap="square" bIns="0" rtlCol="0" anchor="b" anchorCtr="0">
            <a:norm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6600" b="1" i="0" u="none" strike="noStrike" kern="1200" cap="none" spc="0" normalizeH="0" baseline="0" noProof="0">
                <a:ln>
                  <a:noFill/>
                </a:ln>
                <a:solidFill>
                  <a:srgbClr val="FFFFFF"/>
                </a:solidFill>
                <a:effectLst/>
                <a:uLnTx/>
                <a:uFillTx/>
                <a:latin typeface="Arial" panose="020b0604020202020204" pitchFamily="34" charset="0"/>
                <a:ea typeface="幼圆" panose="02010509060101010101" pitchFamily="49" charset="-122"/>
                <a:cs typeface="+mn-cs"/>
              </a:rPr>
              <a:t>壹</a:t>
            </a:r>
            <a:endParaRPr kumimoji="0" lang="en-US" altLang="zh-CN" sz="6600" b="1" i="0" u="none" strike="noStrike" kern="1200" cap="none" spc="0" normalizeH="0" baseline="0" noProof="0">
              <a:ln>
                <a:noFill/>
              </a:ln>
              <a:solidFill>
                <a:srgbClr val="FFFFFF"/>
              </a:solidFill>
              <a:effectLst/>
              <a:uLnTx/>
              <a:uFillTx/>
              <a:latin typeface="Arial" panose="020b0604020202020204" pitchFamily="34" charset="0"/>
              <a:ea typeface="幼圆" panose="02010509060101010101" pitchFamily="49" charset="-122"/>
              <a:cs typeface="+mn-cs"/>
            </a:endParaRPr>
          </a:p>
        </p:txBody>
      </p:sp>
      <p:sp>
        <p:nvSpPr>
          <p:cNvPr id="5" name="标题 4"/>
          <p:cNvSpPr>
            <a:spLocks noGrp="1"/>
          </p:cNvSpPr>
          <p:nvPr>
            <p:ph type="title"/>
            <p:custDataLst>
              <p:tags r:id="rId5"/>
            </p:custDataLst>
          </p:nvPr>
        </p:nvSpPr>
        <p:spPr/>
        <p:txBody>
          <a:bodyPr>
            <a:noAutofit/>
          </a:bodyPr>
          <a:lstStyle/>
          <a:p>
            <a:pPr marL="0" indent="0" algn="l">
              <a:lnSpc>
                <a:spcPct val="100000"/>
              </a:lnSpc>
              <a:spcBef>
                <a:spcPct val="0"/>
              </a:spcBef>
              <a:spcAft>
                <a:spcPct val="0"/>
              </a:spcAft>
              <a:buSzTx/>
              <a:buNone/>
            </a:pPr>
            <a:r>
              <a:rPr lang="zh-CN" altLang="en-US" sz="4800">
                <a:solidFill>
                  <a:schemeClr val="accent1">
                    <a:lumMod val="50000"/>
                  </a:schemeClr>
                </a:solidFill>
              </a:rPr>
              <a:t>不合逻辑</a:t>
            </a:r>
            <a:endParaRPr lang="zh-CN" sz="4800">
              <a:solidFill>
                <a:schemeClr val="accent1">
                  <a:lumMod val="50000"/>
                </a:schemeClr>
              </a:solidFill>
            </a:endParaRPr>
          </a:p>
        </p:txBody>
      </p:sp>
    </p:spTree>
    <p:custDataLst>
      <p:tags r:id="rId6"/>
    </p:custData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sz="quarter" idx="13"/>
          </p:nvPr>
        </p:nvSpPr>
        <p:spPr/>
        <p:txBody>
          <a:bodyPr/>
          <a:lstStyle/>
          <a:p>
            <a:endParaRPr lang="zh-CN" altLang="en-US"/>
          </a:p>
        </p:txBody>
      </p:sp>
      <p:sp>
        <p:nvSpPr>
          <p:cNvPr id="2" name="文本框 1"/>
          <p:cNvSpPr txBox="1"/>
          <p:nvPr/>
        </p:nvSpPr>
        <p:spPr>
          <a:xfrm>
            <a:off x="250371" y="566058"/>
            <a:ext cx="10570029" cy="5262979"/>
          </a:xfrm>
          <a:prstGeom prst="rect">
            <a:avLst/>
          </a:prstGeom>
          <a:noFill/>
        </p:spPr>
        <p:txBody>
          <a:bodyPr wrap="square" rtlCol="0">
            <a:spAutoFit/>
          </a:bodyPr>
          <a:lstStyle/>
          <a:p>
            <a:r>
              <a:rPr lang="en-US" altLang="zh-CN" sz="2800">
                <a:solidFill>
                  <a:schemeClr val="dk1"/>
                </a:solidFill>
              </a:rPr>
              <a:t>1.</a:t>
            </a:r>
            <a:r>
              <a:rPr lang="zh-CN" altLang="en-US" sz="2800">
                <a:solidFill>
                  <a:schemeClr val="dk1"/>
                </a:solidFill>
              </a:rPr>
              <a:t>为了防止英雄不再流泪，英雄烈士保护法发挥了及其重要的作用。</a:t>
            </a:r>
            <a:endParaRPr lang="en-US" altLang="zh-CN" sz="2800">
              <a:solidFill>
                <a:schemeClr val="dk1"/>
              </a:solidFill>
            </a:endParaRPr>
          </a:p>
          <a:p>
            <a:endParaRPr lang="en-US" altLang="zh-CN" sz="2800">
              <a:solidFill>
                <a:schemeClr val="dk1"/>
              </a:solidFill>
            </a:endParaRPr>
          </a:p>
          <a:p>
            <a:endParaRPr lang="en-US" altLang="zh-CN" sz="2800">
              <a:solidFill>
                <a:schemeClr val="dk1"/>
              </a:solidFill>
            </a:endParaRPr>
          </a:p>
          <a:p>
            <a:r>
              <a:rPr lang="en-US" altLang="zh-CN" sz="2800">
                <a:solidFill>
                  <a:schemeClr val="dk1"/>
                </a:solidFill>
              </a:rPr>
              <a:t>2.</a:t>
            </a:r>
            <a:r>
              <a:rPr lang="zh-CN" altLang="en-US" sz="2800">
                <a:solidFill>
                  <a:schemeClr val="dk1"/>
                </a:solidFill>
              </a:rPr>
              <a:t>编入读本的这些生动的红军故事，对这位德高望重的老红军再熟悉不过了。</a:t>
            </a:r>
            <a:endParaRPr lang="en-US" altLang="zh-CN" sz="2800">
              <a:solidFill>
                <a:schemeClr val="dk1"/>
              </a:solidFill>
            </a:endParaRPr>
          </a:p>
          <a:p>
            <a:endParaRPr lang="en-US" altLang="zh-CN" sz="2800">
              <a:solidFill>
                <a:schemeClr val="dk1"/>
              </a:solidFill>
            </a:endParaRPr>
          </a:p>
          <a:p>
            <a:endParaRPr lang="en-US" altLang="zh-CN" sz="2800">
              <a:solidFill>
                <a:schemeClr val="dk1"/>
              </a:solidFill>
            </a:endParaRPr>
          </a:p>
          <a:p>
            <a:r>
              <a:rPr lang="en-US" altLang="zh-CN" sz="2800">
                <a:solidFill>
                  <a:schemeClr val="dk1"/>
                </a:solidFill>
              </a:rPr>
              <a:t>3.</a:t>
            </a:r>
            <a:r>
              <a:rPr lang="zh-CN" altLang="en-US" sz="2800">
                <a:solidFill>
                  <a:schemeClr val="dk1"/>
                </a:solidFill>
              </a:rPr>
              <a:t>这学期，我读了不少诗歌、小说、散文和文学作品。</a:t>
            </a:r>
            <a:endParaRPr lang="en-US" altLang="zh-CN" sz="2800">
              <a:solidFill>
                <a:schemeClr val="dk1"/>
              </a:solidFill>
            </a:endParaRPr>
          </a:p>
          <a:p>
            <a:endParaRPr lang="en-US" altLang="zh-CN" sz="2800">
              <a:solidFill>
                <a:schemeClr val="dk1"/>
              </a:solidFill>
            </a:endParaRPr>
          </a:p>
          <a:p>
            <a:endParaRPr lang="en-US" altLang="zh-CN" sz="2800">
              <a:solidFill>
                <a:schemeClr val="dk1"/>
              </a:solidFill>
            </a:endParaRPr>
          </a:p>
          <a:p>
            <a:r>
              <a:rPr lang="en-US" altLang="zh-CN" sz="2800">
                <a:solidFill>
                  <a:schemeClr val="dk1"/>
                </a:solidFill>
              </a:rPr>
              <a:t>4.</a:t>
            </a:r>
            <a:r>
              <a:rPr lang="zh-CN" altLang="en-US" sz="2800">
                <a:solidFill>
                  <a:schemeClr val="dk1"/>
                </a:solidFill>
              </a:rPr>
              <a:t>一位穿着褪色米黄风衣的莘莘学子，腋下夹着本书，迎着飒飒江风向图书馆匆匆走去。</a:t>
            </a:r>
            <a:endParaRPr lang="en-US" altLang="zh-CN" sz="2800">
              <a:solidFill>
                <a:schemeClr val="dk1"/>
              </a:solidFill>
            </a:endParaRPr>
          </a:p>
        </p:txBody>
      </p:sp>
      <p:sp>
        <p:nvSpPr>
          <p:cNvPr id="4" name="矩形: 圆角 3"/>
          <p:cNvSpPr/>
          <p:nvPr/>
        </p:nvSpPr>
        <p:spPr>
          <a:xfrm>
            <a:off x="1355266" y="526917"/>
            <a:ext cx="707571" cy="456964"/>
          </a:xfrm>
          <a:custGeom>
            <a:gdLst>
              <a:gd name="connsiteX0" fmla="*/ 0 w 707571"/>
              <a:gd name="connsiteY0" fmla="*/ 76162 h 456964"/>
              <a:gd name="connsiteX1" fmla="*/ 76162 w 707571"/>
              <a:gd name="connsiteY1" fmla="*/ 0 h 456964"/>
              <a:gd name="connsiteX2" fmla="*/ 631409 w 707571"/>
              <a:gd name="connsiteY2" fmla="*/ 0 h 456964"/>
              <a:gd name="connsiteX3" fmla="*/ 707571 w 707571"/>
              <a:gd name="connsiteY3" fmla="*/ 76162 h 456964"/>
              <a:gd name="connsiteX4" fmla="*/ 707571 w 707571"/>
              <a:gd name="connsiteY4" fmla="*/ 380802 h 456964"/>
              <a:gd name="connsiteX5" fmla="*/ 631409 w 707571"/>
              <a:gd name="connsiteY5" fmla="*/ 456964 h 456964"/>
              <a:gd name="connsiteX6" fmla="*/ 76162 w 707571"/>
              <a:gd name="connsiteY6" fmla="*/ 456964 h 456964"/>
              <a:gd name="connsiteX7" fmla="*/ 0 w 707571"/>
              <a:gd name="connsiteY7" fmla="*/ 380802 h 456964"/>
              <a:gd name="connsiteX8" fmla="*/ 0 w 707571"/>
              <a:gd name="connsiteY8" fmla="*/ 76162 h 45696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7571" h="456964" extrusionOk="0">
                <a:moveTo>
                  <a:pt x="0" y="76162"/>
                </a:moveTo>
                <a:cubicBezTo>
                  <a:pt x="-5266" y="43338"/>
                  <a:pt x="29793" y="-1778"/>
                  <a:pt x="76162" y="0"/>
                </a:cubicBezTo>
                <a:cubicBezTo>
                  <a:pt x="273576" y="-768"/>
                  <a:pt x="423883" y="55660"/>
                  <a:pt x="631409" y="0"/>
                </a:cubicBezTo>
                <a:cubicBezTo>
                  <a:pt x="673508" y="-4151"/>
                  <a:pt x="705268" y="32444"/>
                  <a:pt x="707571" y="76162"/>
                </a:cubicBezTo>
                <a:cubicBezTo>
                  <a:pt x="727634" y="227607"/>
                  <a:pt x="689176" y="310460"/>
                  <a:pt x="707571" y="380802"/>
                </a:cubicBezTo>
                <a:cubicBezTo>
                  <a:pt x="718026" y="423555"/>
                  <a:pt x="674100" y="458038"/>
                  <a:pt x="631409" y="456964"/>
                </a:cubicBezTo>
                <a:cubicBezTo>
                  <a:pt x="500283" y="488834"/>
                  <a:pt x="291498" y="453464"/>
                  <a:pt x="76162" y="456964"/>
                </a:cubicBezTo>
                <a:cubicBezTo>
                  <a:pt x="33635" y="455008"/>
                  <a:pt x="-3382" y="422023"/>
                  <a:pt x="0" y="380802"/>
                </a:cubicBezTo>
                <a:cubicBezTo>
                  <a:pt x="-13217" y="317723"/>
                  <a:pt x="23668" y="217032"/>
                  <a:pt x="0" y="76162"/>
                </a:cubicBezTo>
                <a:close/>
              </a:path>
            </a:pathLst>
          </a:custGeom>
          <a:noFill/>
          <a:ln w="28575">
            <a:solidFill>
              <a:srgbClr val="B306CA"/>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5" name="矩形: 圆角 4"/>
          <p:cNvSpPr/>
          <p:nvPr/>
        </p:nvSpPr>
        <p:spPr>
          <a:xfrm>
            <a:off x="8817428" y="1882522"/>
            <a:ext cx="1121229" cy="456964"/>
          </a:xfrm>
          <a:custGeom>
            <a:gdLst>
              <a:gd name="connsiteX0" fmla="*/ 0 w 1121229"/>
              <a:gd name="connsiteY0" fmla="*/ 76162 h 456964"/>
              <a:gd name="connsiteX1" fmla="*/ 76162 w 1121229"/>
              <a:gd name="connsiteY1" fmla="*/ 0 h 456964"/>
              <a:gd name="connsiteX2" fmla="*/ 560615 w 1121229"/>
              <a:gd name="connsiteY2" fmla="*/ 0 h 456964"/>
              <a:gd name="connsiteX3" fmla="*/ 1045067 w 1121229"/>
              <a:gd name="connsiteY3" fmla="*/ 0 h 456964"/>
              <a:gd name="connsiteX4" fmla="*/ 1121229 w 1121229"/>
              <a:gd name="connsiteY4" fmla="*/ 76162 h 456964"/>
              <a:gd name="connsiteX5" fmla="*/ 1121229 w 1121229"/>
              <a:gd name="connsiteY5" fmla="*/ 380802 h 456964"/>
              <a:gd name="connsiteX6" fmla="*/ 1045067 w 1121229"/>
              <a:gd name="connsiteY6" fmla="*/ 456964 h 456964"/>
              <a:gd name="connsiteX7" fmla="*/ 589682 w 1121229"/>
              <a:gd name="connsiteY7" fmla="*/ 456964 h 456964"/>
              <a:gd name="connsiteX8" fmla="*/ 76162 w 1121229"/>
              <a:gd name="connsiteY8" fmla="*/ 456964 h 456964"/>
              <a:gd name="connsiteX9" fmla="*/ 0 w 1121229"/>
              <a:gd name="connsiteY9" fmla="*/ 380802 h 456964"/>
              <a:gd name="connsiteX10" fmla="*/ 0 w 1121229"/>
              <a:gd name="connsiteY10" fmla="*/ 76162 h 45696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21229" h="456964" extrusionOk="0">
                <a:moveTo>
                  <a:pt x="0" y="76162"/>
                </a:moveTo>
                <a:cubicBezTo>
                  <a:pt x="-5266" y="43338"/>
                  <a:pt x="29793" y="-1778"/>
                  <a:pt x="76162" y="0"/>
                </a:cubicBezTo>
                <a:cubicBezTo>
                  <a:pt x="311089" y="-45540"/>
                  <a:pt x="376754" y="53681"/>
                  <a:pt x="560615" y="0"/>
                </a:cubicBezTo>
                <a:cubicBezTo>
                  <a:pt x="744476" y="-53681"/>
                  <a:pt x="917755" y="30478"/>
                  <a:pt x="1045067" y="0"/>
                </a:cubicBezTo>
                <a:cubicBezTo>
                  <a:pt x="1095753" y="-5580"/>
                  <a:pt x="1116517" y="35180"/>
                  <a:pt x="1121229" y="76162"/>
                </a:cubicBezTo>
                <a:cubicBezTo>
                  <a:pt x="1157547" y="165782"/>
                  <a:pt x="1087358" y="257370"/>
                  <a:pt x="1121229" y="380802"/>
                </a:cubicBezTo>
                <a:cubicBezTo>
                  <a:pt x="1115187" y="419894"/>
                  <a:pt x="1094281" y="457685"/>
                  <a:pt x="1045067" y="456964"/>
                </a:cubicBezTo>
                <a:cubicBezTo>
                  <a:pt x="898053" y="476769"/>
                  <a:pt x="749254" y="434776"/>
                  <a:pt x="589682" y="456964"/>
                </a:cubicBezTo>
                <a:cubicBezTo>
                  <a:pt x="430111" y="479152"/>
                  <a:pt x="268874" y="427815"/>
                  <a:pt x="76162" y="456964"/>
                </a:cubicBezTo>
                <a:cubicBezTo>
                  <a:pt x="30003" y="452490"/>
                  <a:pt x="1999" y="422294"/>
                  <a:pt x="0" y="380802"/>
                </a:cubicBezTo>
                <a:cubicBezTo>
                  <a:pt x="-17102" y="307493"/>
                  <a:pt x="7747" y="187434"/>
                  <a:pt x="0" y="76162"/>
                </a:cubicBezTo>
                <a:close/>
              </a:path>
            </a:pathLst>
          </a:custGeom>
          <a:noFill/>
          <a:ln w="28575">
            <a:solidFill>
              <a:srgbClr val="B306CA"/>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6" name="矩形: 圆角 5"/>
          <p:cNvSpPr/>
          <p:nvPr/>
        </p:nvSpPr>
        <p:spPr>
          <a:xfrm>
            <a:off x="5881009" y="1882522"/>
            <a:ext cx="429982" cy="478971"/>
          </a:xfrm>
          <a:custGeom>
            <a:gdLst>
              <a:gd name="connsiteX0" fmla="*/ 0 w 429982"/>
              <a:gd name="connsiteY0" fmla="*/ 71665 h 478971"/>
              <a:gd name="connsiteX1" fmla="*/ 71665 w 429982"/>
              <a:gd name="connsiteY1" fmla="*/ 0 h 478971"/>
              <a:gd name="connsiteX2" fmla="*/ 358317 w 429982"/>
              <a:gd name="connsiteY2" fmla="*/ 0 h 478971"/>
              <a:gd name="connsiteX3" fmla="*/ 429982 w 429982"/>
              <a:gd name="connsiteY3" fmla="*/ 71665 h 478971"/>
              <a:gd name="connsiteX4" fmla="*/ 429982 w 429982"/>
              <a:gd name="connsiteY4" fmla="*/ 407306 h 478971"/>
              <a:gd name="connsiteX5" fmla="*/ 358317 w 429982"/>
              <a:gd name="connsiteY5" fmla="*/ 478971 h 478971"/>
              <a:gd name="connsiteX6" fmla="*/ 71665 w 429982"/>
              <a:gd name="connsiteY6" fmla="*/ 478971 h 478971"/>
              <a:gd name="connsiteX7" fmla="*/ 0 w 429982"/>
              <a:gd name="connsiteY7" fmla="*/ 407306 h 478971"/>
              <a:gd name="connsiteX8" fmla="*/ 0 w 429982"/>
              <a:gd name="connsiteY8" fmla="*/ 71665 h 47897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982" h="478971" extrusionOk="0">
                <a:moveTo>
                  <a:pt x="0" y="71665"/>
                </a:moveTo>
                <a:cubicBezTo>
                  <a:pt x="-4304" y="39637"/>
                  <a:pt x="29904" y="-901"/>
                  <a:pt x="71665" y="0"/>
                </a:cubicBezTo>
                <a:cubicBezTo>
                  <a:pt x="171593" y="-30238"/>
                  <a:pt x="247351" y="5929"/>
                  <a:pt x="358317" y="0"/>
                </a:cubicBezTo>
                <a:cubicBezTo>
                  <a:pt x="397927" y="-3522"/>
                  <a:pt x="427787" y="30508"/>
                  <a:pt x="429982" y="71665"/>
                </a:cubicBezTo>
                <a:cubicBezTo>
                  <a:pt x="435087" y="214407"/>
                  <a:pt x="408778" y="309266"/>
                  <a:pt x="429982" y="407306"/>
                </a:cubicBezTo>
                <a:cubicBezTo>
                  <a:pt x="431919" y="447013"/>
                  <a:pt x="403041" y="487765"/>
                  <a:pt x="358317" y="478971"/>
                </a:cubicBezTo>
                <a:cubicBezTo>
                  <a:pt x="231890" y="497569"/>
                  <a:pt x="187227" y="470564"/>
                  <a:pt x="71665" y="478971"/>
                </a:cubicBezTo>
                <a:cubicBezTo>
                  <a:pt x="30096" y="470584"/>
                  <a:pt x="-4902" y="445665"/>
                  <a:pt x="0" y="407306"/>
                </a:cubicBezTo>
                <a:cubicBezTo>
                  <a:pt x="-10594" y="283026"/>
                  <a:pt x="30792" y="189007"/>
                  <a:pt x="0" y="71665"/>
                </a:cubicBezTo>
                <a:close/>
              </a:path>
            </a:pathLst>
          </a:custGeom>
          <a:noFill/>
          <a:ln w="28575">
            <a:solidFill>
              <a:srgbClr val="B306CA"/>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7" name="矩形: 圆角 6"/>
          <p:cNvSpPr/>
          <p:nvPr/>
        </p:nvSpPr>
        <p:spPr>
          <a:xfrm>
            <a:off x="4887686" y="1904529"/>
            <a:ext cx="767447" cy="434957"/>
          </a:xfrm>
          <a:custGeom>
            <a:gdLst>
              <a:gd name="connsiteX0" fmla="*/ 0 w 767447"/>
              <a:gd name="connsiteY0" fmla="*/ 72494 h 434957"/>
              <a:gd name="connsiteX1" fmla="*/ 72494 w 767447"/>
              <a:gd name="connsiteY1" fmla="*/ 0 h 434957"/>
              <a:gd name="connsiteX2" fmla="*/ 383724 w 767447"/>
              <a:gd name="connsiteY2" fmla="*/ 0 h 434957"/>
              <a:gd name="connsiteX3" fmla="*/ 694953 w 767447"/>
              <a:gd name="connsiteY3" fmla="*/ 0 h 434957"/>
              <a:gd name="connsiteX4" fmla="*/ 767447 w 767447"/>
              <a:gd name="connsiteY4" fmla="*/ 72494 h 434957"/>
              <a:gd name="connsiteX5" fmla="*/ 767447 w 767447"/>
              <a:gd name="connsiteY5" fmla="*/ 362463 h 434957"/>
              <a:gd name="connsiteX6" fmla="*/ 694953 w 767447"/>
              <a:gd name="connsiteY6" fmla="*/ 434957 h 434957"/>
              <a:gd name="connsiteX7" fmla="*/ 402397 w 767447"/>
              <a:gd name="connsiteY7" fmla="*/ 434957 h 434957"/>
              <a:gd name="connsiteX8" fmla="*/ 72494 w 767447"/>
              <a:gd name="connsiteY8" fmla="*/ 434957 h 434957"/>
              <a:gd name="connsiteX9" fmla="*/ 0 w 767447"/>
              <a:gd name="connsiteY9" fmla="*/ 362463 h 434957"/>
              <a:gd name="connsiteX10" fmla="*/ 0 w 767447"/>
              <a:gd name="connsiteY10" fmla="*/ 72494 h 43495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7447" h="434957" extrusionOk="0">
                <a:moveTo>
                  <a:pt x="0" y="72494"/>
                </a:moveTo>
                <a:cubicBezTo>
                  <a:pt x="-1863" y="35725"/>
                  <a:pt x="27557" y="-2023"/>
                  <a:pt x="72494" y="0"/>
                </a:cubicBezTo>
                <a:cubicBezTo>
                  <a:pt x="141097" y="-4326"/>
                  <a:pt x="319881" y="37178"/>
                  <a:pt x="383724" y="0"/>
                </a:cubicBezTo>
                <a:cubicBezTo>
                  <a:pt x="447567" y="-37178"/>
                  <a:pt x="542489" y="14774"/>
                  <a:pt x="694953" y="0"/>
                </a:cubicBezTo>
                <a:cubicBezTo>
                  <a:pt x="741856" y="-4443"/>
                  <a:pt x="763661" y="33325"/>
                  <a:pt x="767447" y="72494"/>
                </a:cubicBezTo>
                <a:cubicBezTo>
                  <a:pt x="767808" y="141308"/>
                  <a:pt x="761991" y="233136"/>
                  <a:pt x="767447" y="362463"/>
                </a:cubicBezTo>
                <a:cubicBezTo>
                  <a:pt x="760967" y="399314"/>
                  <a:pt x="736940" y="435154"/>
                  <a:pt x="694953" y="434957"/>
                </a:cubicBezTo>
                <a:cubicBezTo>
                  <a:pt x="568317" y="439272"/>
                  <a:pt x="465529" y="410320"/>
                  <a:pt x="402397" y="434957"/>
                </a:cubicBezTo>
                <a:cubicBezTo>
                  <a:pt x="339265" y="459594"/>
                  <a:pt x="169714" y="421205"/>
                  <a:pt x="72494" y="434957"/>
                </a:cubicBezTo>
                <a:cubicBezTo>
                  <a:pt x="27192" y="429207"/>
                  <a:pt x="3589" y="401474"/>
                  <a:pt x="0" y="362463"/>
                </a:cubicBezTo>
                <a:cubicBezTo>
                  <a:pt x="-7730" y="272109"/>
                  <a:pt x="28939" y="150823"/>
                  <a:pt x="0" y="72494"/>
                </a:cubicBezTo>
                <a:close/>
              </a:path>
            </a:pathLst>
          </a:custGeom>
          <a:noFill/>
          <a:ln w="28575">
            <a:solidFill>
              <a:srgbClr val="B306CA"/>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8" name="矩形: 圆角 7"/>
          <p:cNvSpPr/>
          <p:nvPr/>
        </p:nvSpPr>
        <p:spPr>
          <a:xfrm>
            <a:off x="2797629" y="554937"/>
            <a:ext cx="707571" cy="456964"/>
          </a:xfrm>
          <a:custGeom>
            <a:gdLst>
              <a:gd name="connsiteX0" fmla="*/ 0 w 707571"/>
              <a:gd name="connsiteY0" fmla="*/ 76162 h 456964"/>
              <a:gd name="connsiteX1" fmla="*/ 76162 w 707571"/>
              <a:gd name="connsiteY1" fmla="*/ 0 h 456964"/>
              <a:gd name="connsiteX2" fmla="*/ 631409 w 707571"/>
              <a:gd name="connsiteY2" fmla="*/ 0 h 456964"/>
              <a:gd name="connsiteX3" fmla="*/ 707571 w 707571"/>
              <a:gd name="connsiteY3" fmla="*/ 76162 h 456964"/>
              <a:gd name="connsiteX4" fmla="*/ 707571 w 707571"/>
              <a:gd name="connsiteY4" fmla="*/ 380802 h 456964"/>
              <a:gd name="connsiteX5" fmla="*/ 631409 w 707571"/>
              <a:gd name="connsiteY5" fmla="*/ 456964 h 456964"/>
              <a:gd name="connsiteX6" fmla="*/ 76162 w 707571"/>
              <a:gd name="connsiteY6" fmla="*/ 456964 h 456964"/>
              <a:gd name="connsiteX7" fmla="*/ 0 w 707571"/>
              <a:gd name="connsiteY7" fmla="*/ 380802 h 456964"/>
              <a:gd name="connsiteX8" fmla="*/ 0 w 707571"/>
              <a:gd name="connsiteY8" fmla="*/ 76162 h 45696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7571" h="456964" extrusionOk="0">
                <a:moveTo>
                  <a:pt x="0" y="76162"/>
                </a:moveTo>
                <a:cubicBezTo>
                  <a:pt x="-5266" y="43338"/>
                  <a:pt x="29793" y="-1778"/>
                  <a:pt x="76162" y="0"/>
                </a:cubicBezTo>
                <a:cubicBezTo>
                  <a:pt x="273576" y="-768"/>
                  <a:pt x="423883" y="55660"/>
                  <a:pt x="631409" y="0"/>
                </a:cubicBezTo>
                <a:cubicBezTo>
                  <a:pt x="673508" y="-4151"/>
                  <a:pt x="705268" y="32444"/>
                  <a:pt x="707571" y="76162"/>
                </a:cubicBezTo>
                <a:cubicBezTo>
                  <a:pt x="727634" y="227607"/>
                  <a:pt x="689176" y="310460"/>
                  <a:pt x="707571" y="380802"/>
                </a:cubicBezTo>
                <a:cubicBezTo>
                  <a:pt x="718026" y="423555"/>
                  <a:pt x="674100" y="458038"/>
                  <a:pt x="631409" y="456964"/>
                </a:cubicBezTo>
                <a:cubicBezTo>
                  <a:pt x="500283" y="488834"/>
                  <a:pt x="291498" y="453464"/>
                  <a:pt x="76162" y="456964"/>
                </a:cubicBezTo>
                <a:cubicBezTo>
                  <a:pt x="33635" y="455008"/>
                  <a:pt x="-3382" y="422023"/>
                  <a:pt x="0" y="380802"/>
                </a:cubicBezTo>
                <a:cubicBezTo>
                  <a:pt x="-13217" y="317723"/>
                  <a:pt x="23668" y="217032"/>
                  <a:pt x="0" y="76162"/>
                </a:cubicBezTo>
                <a:close/>
              </a:path>
            </a:pathLst>
          </a:custGeom>
          <a:noFill/>
          <a:ln w="28575">
            <a:solidFill>
              <a:srgbClr val="B306CA"/>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5" name="矩形: 圆角 14"/>
          <p:cNvSpPr/>
          <p:nvPr/>
        </p:nvSpPr>
        <p:spPr>
          <a:xfrm>
            <a:off x="6700156" y="3552821"/>
            <a:ext cx="1915884" cy="461664"/>
          </a:xfrm>
          <a:custGeom>
            <a:gdLst>
              <a:gd name="connsiteX0" fmla="*/ 0 w 1915884"/>
              <a:gd name="connsiteY0" fmla="*/ 76946 h 461664"/>
              <a:gd name="connsiteX1" fmla="*/ 76946 w 1915884"/>
              <a:gd name="connsiteY1" fmla="*/ 0 h 461664"/>
              <a:gd name="connsiteX2" fmla="*/ 664277 w 1915884"/>
              <a:gd name="connsiteY2" fmla="*/ 0 h 461664"/>
              <a:gd name="connsiteX3" fmla="*/ 1286847 w 1915884"/>
              <a:gd name="connsiteY3" fmla="*/ 0 h 461664"/>
              <a:gd name="connsiteX4" fmla="*/ 1838938 w 1915884"/>
              <a:gd name="connsiteY4" fmla="*/ 0 h 461664"/>
              <a:gd name="connsiteX5" fmla="*/ 1915884 w 1915884"/>
              <a:gd name="connsiteY5" fmla="*/ 76946 h 461664"/>
              <a:gd name="connsiteX6" fmla="*/ 1915884 w 1915884"/>
              <a:gd name="connsiteY6" fmla="*/ 384718 h 461664"/>
              <a:gd name="connsiteX7" fmla="*/ 1838938 w 1915884"/>
              <a:gd name="connsiteY7" fmla="*/ 461664 h 461664"/>
              <a:gd name="connsiteX8" fmla="*/ 1269227 w 1915884"/>
              <a:gd name="connsiteY8" fmla="*/ 461664 h 461664"/>
              <a:gd name="connsiteX9" fmla="*/ 699517 w 1915884"/>
              <a:gd name="connsiteY9" fmla="*/ 461664 h 461664"/>
              <a:gd name="connsiteX10" fmla="*/ 76946 w 1915884"/>
              <a:gd name="connsiteY10" fmla="*/ 461664 h 461664"/>
              <a:gd name="connsiteX11" fmla="*/ 0 w 1915884"/>
              <a:gd name="connsiteY11" fmla="*/ 384718 h 461664"/>
              <a:gd name="connsiteX12" fmla="*/ 0 w 1915884"/>
              <a:gd name="connsiteY12" fmla="*/ 76946 h 46166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15884" h="461664" extrusionOk="0">
                <a:moveTo>
                  <a:pt x="0" y="76946"/>
                </a:moveTo>
                <a:cubicBezTo>
                  <a:pt x="-3846" y="41197"/>
                  <a:pt x="24697" y="-4028"/>
                  <a:pt x="76946" y="0"/>
                </a:cubicBezTo>
                <a:cubicBezTo>
                  <a:pt x="273183" y="-21800"/>
                  <a:pt x="395142" y="9898"/>
                  <a:pt x="664277" y="0"/>
                </a:cubicBezTo>
                <a:cubicBezTo>
                  <a:pt x="933412" y="-9898"/>
                  <a:pt x="1030501" y="28879"/>
                  <a:pt x="1286847" y="0"/>
                </a:cubicBezTo>
                <a:cubicBezTo>
                  <a:pt x="1543193" y="-28879"/>
                  <a:pt x="1595525" y="42629"/>
                  <a:pt x="1838938" y="0"/>
                </a:cubicBezTo>
                <a:cubicBezTo>
                  <a:pt x="1881675" y="2827"/>
                  <a:pt x="1914757" y="23777"/>
                  <a:pt x="1915884" y="76946"/>
                </a:cubicBezTo>
                <a:cubicBezTo>
                  <a:pt x="1937479" y="154610"/>
                  <a:pt x="1888414" y="311941"/>
                  <a:pt x="1915884" y="384718"/>
                </a:cubicBezTo>
                <a:cubicBezTo>
                  <a:pt x="1922831" y="428221"/>
                  <a:pt x="1876539" y="459430"/>
                  <a:pt x="1838938" y="461664"/>
                </a:cubicBezTo>
                <a:cubicBezTo>
                  <a:pt x="1590488" y="489424"/>
                  <a:pt x="1386997" y="459952"/>
                  <a:pt x="1269227" y="461664"/>
                </a:cubicBezTo>
                <a:cubicBezTo>
                  <a:pt x="1151457" y="463376"/>
                  <a:pt x="970238" y="421375"/>
                  <a:pt x="699517" y="461664"/>
                </a:cubicBezTo>
                <a:cubicBezTo>
                  <a:pt x="428796" y="501953"/>
                  <a:pt x="203610" y="408177"/>
                  <a:pt x="76946" y="461664"/>
                </a:cubicBezTo>
                <a:cubicBezTo>
                  <a:pt x="32341" y="472486"/>
                  <a:pt x="-279" y="428484"/>
                  <a:pt x="0" y="384718"/>
                </a:cubicBezTo>
                <a:cubicBezTo>
                  <a:pt x="-28323" y="276721"/>
                  <a:pt x="34549" y="207123"/>
                  <a:pt x="0" y="76946"/>
                </a:cubicBezTo>
                <a:close/>
              </a:path>
            </a:pathLst>
          </a:custGeom>
          <a:noFill/>
          <a:ln w="28575">
            <a:solidFill>
              <a:srgbClr val="B306CA"/>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7" name="矩形: 圆角 16"/>
          <p:cNvSpPr/>
          <p:nvPr/>
        </p:nvSpPr>
        <p:spPr>
          <a:xfrm>
            <a:off x="408211" y="4141367"/>
            <a:ext cx="1725385" cy="461664"/>
          </a:xfrm>
          <a:custGeom>
            <a:gdLst>
              <a:gd name="connsiteX0" fmla="*/ 0 w 1725385"/>
              <a:gd name="connsiteY0" fmla="*/ 76946 h 461664"/>
              <a:gd name="connsiteX1" fmla="*/ 76946 w 1725385"/>
              <a:gd name="connsiteY1" fmla="*/ 0 h 461664"/>
              <a:gd name="connsiteX2" fmla="*/ 585062 w 1725385"/>
              <a:gd name="connsiteY2" fmla="*/ 0 h 461664"/>
              <a:gd name="connsiteX3" fmla="*/ 1108893 w 1725385"/>
              <a:gd name="connsiteY3" fmla="*/ 0 h 461664"/>
              <a:gd name="connsiteX4" fmla="*/ 1648439 w 1725385"/>
              <a:gd name="connsiteY4" fmla="*/ 0 h 461664"/>
              <a:gd name="connsiteX5" fmla="*/ 1725385 w 1725385"/>
              <a:gd name="connsiteY5" fmla="*/ 76946 h 461664"/>
              <a:gd name="connsiteX6" fmla="*/ 1725385 w 1725385"/>
              <a:gd name="connsiteY6" fmla="*/ 384718 h 461664"/>
              <a:gd name="connsiteX7" fmla="*/ 1648439 w 1725385"/>
              <a:gd name="connsiteY7" fmla="*/ 461664 h 461664"/>
              <a:gd name="connsiteX8" fmla="*/ 1124608 w 1725385"/>
              <a:gd name="connsiteY8" fmla="*/ 461664 h 461664"/>
              <a:gd name="connsiteX9" fmla="*/ 569347 w 1725385"/>
              <a:gd name="connsiteY9" fmla="*/ 461664 h 461664"/>
              <a:gd name="connsiteX10" fmla="*/ 76946 w 1725385"/>
              <a:gd name="connsiteY10" fmla="*/ 461664 h 461664"/>
              <a:gd name="connsiteX11" fmla="*/ 0 w 1725385"/>
              <a:gd name="connsiteY11" fmla="*/ 384718 h 461664"/>
              <a:gd name="connsiteX12" fmla="*/ 0 w 1725385"/>
              <a:gd name="connsiteY12" fmla="*/ 76946 h 46166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5385" h="461664" fill="none" extrusionOk="0">
                <a:moveTo>
                  <a:pt x="0" y="76946"/>
                </a:moveTo>
                <a:cubicBezTo>
                  <a:pt x="1199" y="35263"/>
                  <a:pt x="31236" y="9339"/>
                  <a:pt x="76946" y="0"/>
                </a:cubicBezTo>
                <a:cubicBezTo>
                  <a:pt x="195017" y="-58455"/>
                  <a:pt x="349511" y="6678"/>
                  <a:pt x="585062" y="0"/>
                </a:cubicBezTo>
                <a:cubicBezTo>
                  <a:pt x="820613" y="-6678"/>
                  <a:pt x="910509" y="5703"/>
                  <a:pt x="1108893" y="0"/>
                </a:cubicBezTo>
                <a:cubicBezTo>
                  <a:pt x="1307277" y="-5703"/>
                  <a:pt x="1391681" y="23560"/>
                  <a:pt x="1648439" y="0"/>
                </a:cubicBezTo>
                <a:cubicBezTo>
                  <a:pt x="1679487" y="6"/>
                  <a:pt x="1716227" y="36278"/>
                  <a:pt x="1725385" y="76946"/>
                </a:cubicBezTo>
                <a:cubicBezTo>
                  <a:pt x="1736576" y="194216"/>
                  <a:pt x="1716863" y="256336"/>
                  <a:pt x="1725385" y="384718"/>
                </a:cubicBezTo>
                <a:cubicBezTo>
                  <a:pt x="1729394" y="424112"/>
                  <a:pt x="1689112" y="468324"/>
                  <a:pt x="1648439" y="461664"/>
                </a:cubicBezTo>
                <a:cubicBezTo>
                  <a:pt x="1445867" y="498479"/>
                  <a:pt x="1312664" y="404665"/>
                  <a:pt x="1124608" y="461664"/>
                </a:cubicBezTo>
                <a:cubicBezTo>
                  <a:pt x="936552" y="518663"/>
                  <a:pt x="753575" y="446744"/>
                  <a:pt x="569347" y="461664"/>
                </a:cubicBezTo>
                <a:cubicBezTo>
                  <a:pt x="385119" y="476584"/>
                  <a:pt x="309652" y="409160"/>
                  <a:pt x="76946" y="461664"/>
                </a:cubicBezTo>
                <a:cubicBezTo>
                  <a:pt x="29422" y="465403"/>
                  <a:pt x="5191" y="432954"/>
                  <a:pt x="0" y="384718"/>
                </a:cubicBezTo>
                <a:cubicBezTo>
                  <a:pt x="-12826" y="294384"/>
                  <a:pt x="33732" y="226551"/>
                  <a:pt x="0" y="76946"/>
                </a:cubicBezTo>
                <a:close/>
              </a:path>
              <a:path w="1725385" h="461664" stroke="0" extrusionOk="0">
                <a:moveTo>
                  <a:pt x="0" y="76946"/>
                </a:moveTo>
                <a:cubicBezTo>
                  <a:pt x="-3846" y="41197"/>
                  <a:pt x="24697" y="-4028"/>
                  <a:pt x="76946" y="0"/>
                </a:cubicBezTo>
                <a:cubicBezTo>
                  <a:pt x="249743" y="-46358"/>
                  <a:pt x="397425" y="48702"/>
                  <a:pt x="600777" y="0"/>
                </a:cubicBezTo>
                <a:cubicBezTo>
                  <a:pt x="804129" y="-48702"/>
                  <a:pt x="1023819" y="6245"/>
                  <a:pt x="1156038" y="0"/>
                </a:cubicBezTo>
                <a:cubicBezTo>
                  <a:pt x="1288257" y="-6245"/>
                  <a:pt x="1545084" y="47278"/>
                  <a:pt x="1648439" y="0"/>
                </a:cubicBezTo>
                <a:cubicBezTo>
                  <a:pt x="1691176" y="2827"/>
                  <a:pt x="1724258" y="23777"/>
                  <a:pt x="1725385" y="76946"/>
                </a:cubicBezTo>
                <a:cubicBezTo>
                  <a:pt x="1746980" y="154610"/>
                  <a:pt x="1697915" y="311941"/>
                  <a:pt x="1725385" y="384718"/>
                </a:cubicBezTo>
                <a:cubicBezTo>
                  <a:pt x="1732332" y="428221"/>
                  <a:pt x="1686040" y="459430"/>
                  <a:pt x="1648439" y="461664"/>
                </a:cubicBezTo>
                <a:cubicBezTo>
                  <a:pt x="1546061" y="493269"/>
                  <a:pt x="1384051" y="457026"/>
                  <a:pt x="1140323" y="461664"/>
                </a:cubicBezTo>
                <a:cubicBezTo>
                  <a:pt x="896595" y="466302"/>
                  <a:pt x="885421" y="448318"/>
                  <a:pt x="632207" y="461664"/>
                </a:cubicBezTo>
                <a:cubicBezTo>
                  <a:pt x="378993" y="475010"/>
                  <a:pt x="296004" y="427218"/>
                  <a:pt x="76946" y="461664"/>
                </a:cubicBezTo>
                <a:cubicBezTo>
                  <a:pt x="32341" y="472486"/>
                  <a:pt x="-279" y="428484"/>
                  <a:pt x="0" y="384718"/>
                </a:cubicBezTo>
                <a:cubicBezTo>
                  <a:pt x="-28323" y="276721"/>
                  <a:pt x="34549" y="207123"/>
                  <a:pt x="0" y="76946"/>
                </a:cubicBezTo>
                <a:close/>
              </a:path>
            </a:pathLst>
          </a:cu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800" b="1">
                <a:solidFill>
                  <a:srgbClr val="FF0000"/>
                </a:solidFill>
              </a:rPr>
              <a:t>分类不当</a:t>
            </a:r>
            <a:endParaRPr lang="zh-CN" altLang="en-US" sz="2800" b="1">
              <a:solidFill>
                <a:srgbClr val="FF0000"/>
              </a:solidFill>
            </a:endParaRPr>
          </a:p>
        </p:txBody>
      </p:sp>
      <p:sp>
        <p:nvSpPr>
          <p:cNvPr id="18" name="矩形: 圆角 17"/>
          <p:cNvSpPr/>
          <p:nvPr/>
        </p:nvSpPr>
        <p:spPr>
          <a:xfrm>
            <a:off x="541561" y="1229044"/>
            <a:ext cx="1725385" cy="461664"/>
          </a:xfrm>
          <a:custGeom>
            <a:gdLst>
              <a:gd name="connsiteX0" fmla="*/ 0 w 1725385"/>
              <a:gd name="connsiteY0" fmla="*/ 76946 h 461664"/>
              <a:gd name="connsiteX1" fmla="*/ 76946 w 1725385"/>
              <a:gd name="connsiteY1" fmla="*/ 0 h 461664"/>
              <a:gd name="connsiteX2" fmla="*/ 585062 w 1725385"/>
              <a:gd name="connsiteY2" fmla="*/ 0 h 461664"/>
              <a:gd name="connsiteX3" fmla="*/ 1108893 w 1725385"/>
              <a:gd name="connsiteY3" fmla="*/ 0 h 461664"/>
              <a:gd name="connsiteX4" fmla="*/ 1648439 w 1725385"/>
              <a:gd name="connsiteY4" fmla="*/ 0 h 461664"/>
              <a:gd name="connsiteX5" fmla="*/ 1725385 w 1725385"/>
              <a:gd name="connsiteY5" fmla="*/ 76946 h 461664"/>
              <a:gd name="connsiteX6" fmla="*/ 1725385 w 1725385"/>
              <a:gd name="connsiteY6" fmla="*/ 384718 h 461664"/>
              <a:gd name="connsiteX7" fmla="*/ 1648439 w 1725385"/>
              <a:gd name="connsiteY7" fmla="*/ 461664 h 461664"/>
              <a:gd name="connsiteX8" fmla="*/ 1124608 w 1725385"/>
              <a:gd name="connsiteY8" fmla="*/ 461664 h 461664"/>
              <a:gd name="connsiteX9" fmla="*/ 569347 w 1725385"/>
              <a:gd name="connsiteY9" fmla="*/ 461664 h 461664"/>
              <a:gd name="connsiteX10" fmla="*/ 76946 w 1725385"/>
              <a:gd name="connsiteY10" fmla="*/ 461664 h 461664"/>
              <a:gd name="connsiteX11" fmla="*/ 0 w 1725385"/>
              <a:gd name="connsiteY11" fmla="*/ 384718 h 461664"/>
              <a:gd name="connsiteX12" fmla="*/ 0 w 1725385"/>
              <a:gd name="connsiteY12" fmla="*/ 76946 h 46166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5385" h="461664" fill="none" extrusionOk="0">
                <a:moveTo>
                  <a:pt x="0" y="76946"/>
                </a:moveTo>
                <a:cubicBezTo>
                  <a:pt x="1199" y="35263"/>
                  <a:pt x="31236" y="9339"/>
                  <a:pt x="76946" y="0"/>
                </a:cubicBezTo>
                <a:cubicBezTo>
                  <a:pt x="195017" y="-58455"/>
                  <a:pt x="349511" y="6678"/>
                  <a:pt x="585062" y="0"/>
                </a:cubicBezTo>
                <a:cubicBezTo>
                  <a:pt x="820613" y="-6678"/>
                  <a:pt x="910509" y="5703"/>
                  <a:pt x="1108893" y="0"/>
                </a:cubicBezTo>
                <a:cubicBezTo>
                  <a:pt x="1307277" y="-5703"/>
                  <a:pt x="1391681" y="23560"/>
                  <a:pt x="1648439" y="0"/>
                </a:cubicBezTo>
                <a:cubicBezTo>
                  <a:pt x="1679487" y="6"/>
                  <a:pt x="1716227" y="36278"/>
                  <a:pt x="1725385" y="76946"/>
                </a:cubicBezTo>
                <a:cubicBezTo>
                  <a:pt x="1736576" y="194216"/>
                  <a:pt x="1716863" y="256336"/>
                  <a:pt x="1725385" y="384718"/>
                </a:cubicBezTo>
                <a:cubicBezTo>
                  <a:pt x="1729394" y="424112"/>
                  <a:pt x="1689112" y="468324"/>
                  <a:pt x="1648439" y="461664"/>
                </a:cubicBezTo>
                <a:cubicBezTo>
                  <a:pt x="1445867" y="498479"/>
                  <a:pt x="1312664" y="404665"/>
                  <a:pt x="1124608" y="461664"/>
                </a:cubicBezTo>
                <a:cubicBezTo>
                  <a:pt x="936552" y="518663"/>
                  <a:pt x="753575" y="446744"/>
                  <a:pt x="569347" y="461664"/>
                </a:cubicBezTo>
                <a:cubicBezTo>
                  <a:pt x="385119" y="476584"/>
                  <a:pt x="309652" y="409160"/>
                  <a:pt x="76946" y="461664"/>
                </a:cubicBezTo>
                <a:cubicBezTo>
                  <a:pt x="29422" y="465403"/>
                  <a:pt x="5191" y="432954"/>
                  <a:pt x="0" y="384718"/>
                </a:cubicBezTo>
                <a:cubicBezTo>
                  <a:pt x="-12826" y="294384"/>
                  <a:pt x="33732" y="226551"/>
                  <a:pt x="0" y="76946"/>
                </a:cubicBezTo>
                <a:close/>
              </a:path>
              <a:path w="1725385" h="461664" stroke="0" extrusionOk="0">
                <a:moveTo>
                  <a:pt x="0" y="76946"/>
                </a:moveTo>
                <a:cubicBezTo>
                  <a:pt x="-3846" y="41197"/>
                  <a:pt x="24697" y="-4028"/>
                  <a:pt x="76946" y="0"/>
                </a:cubicBezTo>
                <a:cubicBezTo>
                  <a:pt x="249743" y="-46358"/>
                  <a:pt x="397425" y="48702"/>
                  <a:pt x="600777" y="0"/>
                </a:cubicBezTo>
                <a:cubicBezTo>
                  <a:pt x="804129" y="-48702"/>
                  <a:pt x="1023819" y="6245"/>
                  <a:pt x="1156038" y="0"/>
                </a:cubicBezTo>
                <a:cubicBezTo>
                  <a:pt x="1288257" y="-6245"/>
                  <a:pt x="1545084" y="47278"/>
                  <a:pt x="1648439" y="0"/>
                </a:cubicBezTo>
                <a:cubicBezTo>
                  <a:pt x="1691176" y="2827"/>
                  <a:pt x="1724258" y="23777"/>
                  <a:pt x="1725385" y="76946"/>
                </a:cubicBezTo>
                <a:cubicBezTo>
                  <a:pt x="1746980" y="154610"/>
                  <a:pt x="1697915" y="311941"/>
                  <a:pt x="1725385" y="384718"/>
                </a:cubicBezTo>
                <a:cubicBezTo>
                  <a:pt x="1732332" y="428221"/>
                  <a:pt x="1686040" y="459430"/>
                  <a:pt x="1648439" y="461664"/>
                </a:cubicBezTo>
                <a:cubicBezTo>
                  <a:pt x="1546061" y="493269"/>
                  <a:pt x="1384051" y="457026"/>
                  <a:pt x="1140323" y="461664"/>
                </a:cubicBezTo>
                <a:cubicBezTo>
                  <a:pt x="896595" y="466302"/>
                  <a:pt x="885421" y="448318"/>
                  <a:pt x="632207" y="461664"/>
                </a:cubicBezTo>
                <a:cubicBezTo>
                  <a:pt x="378993" y="475010"/>
                  <a:pt x="296004" y="427218"/>
                  <a:pt x="76946" y="461664"/>
                </a:cubicBezTo>
                <a:cubicBezTo>
                  <a:pt x="32341" y="472486"/>
                  <a:pt x="-279" y="428484"/>
                  <a:pt x="0" y="384718"/>
                </a:cubicBezTo>
                <a:cubicBezTo>
                  <a:pt x="-28323" y="276721"/>
                  <a:pt x="34549" y="207123"/>
                  <a:pt x="0" y="76946"/>
                </a:cubicBezTo>
                <a:close/>
              </a:path>
            </a:pathLst>
          </a:cu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800" b="1">
                <a:solidFill>
                  <a:srgbClr val="FF0000"/>
                </a:solidFill>
              </a:rPr>
              <a:t>否定不当</a:t>
            </a:r>
            <a:endParaRPr lang="zh-CN" altLang="en-US" sz="2800" b="1">
              <a:solidFill>
                <a:srgbClr val="FF0000"/>
              </a:solidFill>
            </a:endParaRPr>
          </a:p>
        </p:txBody>
      </p:sp>
      <p:sp>
        <p:nvSpPr>
          <p:cNvPr id="19" name="矩形: 圆角 18"/>
          <p:cNvSpPr/>
          <p:nvPr/>
        </p:nvSpPr>
        <p:spPr>
          <a:xfrm>
            <a:off x="541560" y="2867321"/>
            <a:ext cx="1725385" cy="461664"/>
          </a:xfrm>
          <a:custGeom>
            <a:gdLst>
              <a:gd name="connsiteX0" fmla="*/ 0 w 1725385"/>
              <a:gd name="connsiteY0" fmla="*/ 76946 h 461664"/>
              <a:gd name="connsiteX1" fmla="*/ 76946 w 1725385"/>
              <a:gd name="connsiteY1" fmla="*/ 0 h 461664"/>
              <a:gd name="connsiteX2" fmla="*/ 585062 w 1725385"/>
              <a:gd name="connsiteY2" fmla="*/ 0 h 461664"/>
              <a:gd name="connsiteX3" fmla="*/ 1108893 w 1725385"/>
              <a:gd name="connsiteY3" fmla="*/ 0 h 461664"/>
              <a:gd name="connsiteX4" fmla="*/ 1648439 w 1725385"/>
              <a:gd name="connsiteY4" fmla="*/ 0 h 461664"/>
              <a:gd name="connsiteX5" fmla="*/ 1725385 w 1725385"/>
              <a:gd name="connsiteY5" fmla="*/ 76946 h 461664"/>
              <a:gd name="connsiteX6" fmla="*/ 1725385 w 1725385"/>
              <a:gd name="connsiteY6" fmla="*/ 384718 h 461664"/>
              <a:gd name="connsiteX7" fmla="*/ 1648439 w 1725385"/>
              <a:gd name="connsiteY7" fmla="*/ 461664 h 461664"/>
              <a:gd name="connsiteX8" fmla="*/ 1124608 w 1725385"/>
              <a:gd name="connsiteY8" fmla="*/ 461664 h 461664"/>
              <a:gd name="connsiteX9" fmla="*/ 569347 w 1725385"/>
              <a:gd name="connsiteY9" fmla="*/ 461664 h 461664"/>
              <a:gd name="connsiteX10" fmla="*/ 76946 w 1725385"/>
              <a:gd name="connsiteY10" fmla="*/ 461664 h 461664"/>
              <a:gd name="connsiteX11" fmla="*/ 0 w 1725385"/>
              <a:gd name="connsiteY11" fmla="*/ 384718 h 461664"/>
              <a:gd name="connsiteX12" fmla="*/ 0 w 1725385"/>
              <a:gd name="connsiteY12" fmla="*/ 76946 h 46166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5385" h="461664" fill="none" extrusionOk="0">
                <a:moveTo>
                  <a:pt x="0" y="76946"/>
                </a:moveTo>
                <a:cubicBezTo>
                  <a:pt x="1199" y="35263"/>
                  <a:pt x="31236" y="9339"/>
                  <a:pt x="76946" y="0"/>
                </a:cubicBezTo>
                <a:cubicBezTo>
                  <a:pt x="195017" y="-58455"/>
                  <a:pt x="349511" y="6678"/>
                  <a:pt x="585062" y="0"/>
                </a:cubicBezTo>
                <a:cubicBezTo>
                  <a:pt x="820613" y="-6678"/>
                  <a:pt x="910509" y="5703"/>
                  <a:pt x="1108893" y="0"/>
                </a:cubicBezTo>
                <a:cubicBezTo>
                  <a:pt x="1307277" y="-5703"/>
                  <a:pt x="1391681" y="23560"/>
                  <a:pt x="1648439" y="0"/>
                </a:cubicBezTo>
                <a:cubicBezTo>
                  <a:pt x="1679487" y="6"/>
                  <a:pt x="1716227" y="36278"/>
                  <a:pt x="1725385" y="76946"/>
                </a:cubicBezTo>
                <a:cubicBezTo>
                  <a:pt x="1736576" y="194216"/>
                  <a:pt x="1716863" y="256336"/>
                  <a:pt x="1725385" y="384718"/>
                </a:cubicBezTo>
                <a:cubicBezTo>
                  <a:pt x="1729394" y="424112"/>
                  <a:pt x="1689112" y="468324"/>
                  <a:pt x="1648439" y="461664"/>
                </a:cubicBezTo>
                <a:cubicBezTo>
                  <a:pt x="1445867" y="498479"/>
                  <a:pt x="1312664" y="404665"/>
                  <a:pt x="1124608" y="461664"/>
                </a:cubicBezTo>
                <a:cubicBezTo>
                  <a:pt x="936552" y="518663"/>
                  <a:pt x="753575" y="446744"/>
                  <a:pt x="569347" y="461664"/>
                </a:cubicBezTo>
                <a:cubicBezTo>
                  <a:pt x="385119" y="476584"/>
                  <a:pt x="309652" y="409160"/>
                  <a:pt x="76946" y="461664"/>
                </a:cubicBezTo>
                <a:cubicBezTo>
                  <a:pt x="29422" y="465403"/>
                  <a:pt x="5191" y="432954"/>
                  <a:pt x="0" y="384718"/>
                </a:cubicBezTo>
                <a:cubicBezTo>
                  <a:pt x="-12826" y="294384"/>
                  <a:pt x="33732" y="226551"/>
                  <a:pt x="0" y="76946"/>
                </a:cubicBezTo>
                <a:close/>
              </a:path>
              <a:path w="1725385" h="461664" stroke="0" extrusionOk="0">
                <a:moveTo>
                  <a:pt x="0" y="76946"/>
                </a:moveTo>
                <a:cubicBezTo>
                  <a:pt x="-3846" y="41197"/>
                  <a:pt x="24697" y="-4028"/>
                  <a:pt x="76946" y="0"/>
                </a:cubicBezTo>
                <a:cubicBezTo>
                  <a:pt x="249743" y="-46358"/>
                  <a:pt x="397425" y="48702"/>
                  <a:pt x="600777" y="0"/>
                </a:cubicBezTo>
                <a:cubicBezTo>
                  <a:pt x="804129" y="-48702"/>
                  <a:pt x="1023819" y="6245"/>
                  <a:pt x="1156038" y="0"/>
                </a:cubicBezTo>
                <a:cubicBezTo>
                  <a:pt x="1288257" y="-6245"/>
                  <a:pt x="1545084" y="47278"/>
                  <a:pt x="1648439" y="0"/>
                </a:cubicBezTo>
                <a:cubicBezTo>
                  <a:pt x="1691176" y="2827"/>
                  <a:pt x="1724258" y="23777"/>
                  <a:pt x="1725385" y="76946"/>
                </a:cubicBezTo>
                <a:cubicBezTo>
                  <a:pt x="1746980" y="154610"/>
                  <a:pt x="1697915" y="311941"/>
                  <a:pt x="1725385" y="384718"/>
                </a:cubicBezTo>
                <a:cubicBezTo>
                  <a:pt x="1732332" y="428221"/>
                  <a:pt x="1686040" y="459430"/>
                  <a:pt x="1648439" y="461664"/>
                </a:cubicBezTo>
                <a:cubicBezTo>
                  <a:pt x="1546061" y="493269"/>
                  <a:pt x="1384051" y="457026"/>
                  <a:pt x="1140323" y="461664"/>
                </a:cubicBezTo>
                <a:cubicBezTo>
                  <a:pt x="896595" y="466302"/>
                  <a:pt x="885421" y="448318"/>
                  <a:pt x="632207" y="461664"/>
                </a:cubicBezTo>
                <a:cubicBezTo>
                  <a:pt x="378993" y="475010"/>
                  <a:pt x="296004" y="427218"/>
                  <a:pt x="76946" y="461664"/>
                </a:cubicBezTo>
                <a:cubicBezTo>
                  <a:pt x="32341" y="472486"/>
                  <a:pt x="-279" y="428484"/>
                  <a:pt x="0" y="384718"/>
                </a:cubicBezTo>
                <a:cubicBezTo>
                  <a:pt x="-28323" y="276721"/>
                  <a:pt x="34549" y="207123"/>
                  <a:pt x="0" y="76946"/>
                </a:cubicBezTo>
                <a:close/>
              </a:path>
            </a:pathLst>
          </a:cu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800" b="1">
                <a:solidFill>
                  <a:srgbClr val="FF0000"/>
                </a:solidFill>
              </a:rPr>
              <a:t>主客颠倒</a:t>
            </a:r>
            <a:endParaRPr lang="zh-CN" altLang="en-US" sz="2800" b="1">
              <a:solidFill>
                <a:srgbClr val="FF0000"/>
              </a:solidFill>
            </a:endParaRPr>
          </a:p>
        </p:txBody>
      </p:sp>
      <p:sp>
        <p:nvSpPr>
          <p:cNvPr id="12" name="矩形: 圆角 11"/>
          <p:cNvSpPr/>
          <p:nvPr/>
        </p:nvSpPr>
        <p:spPr>
          <a:xfrm>
            <a:off x="604153" y="4865915"/>
            <a:ext cx="767447" cy="434957"/>
          </a:xfrm>
          <a:custGeom>
            <a:gdLst>
              <a:gd name="connsiteX0" fmla="*/ 0 w 767447"/>
              <a:gd name="connsiteY0" fmla="*/ 72494 h 434957"/>
              <a:gd name="connsiteX1" fmla="*/ 72494 w 767447"/>
              <a:gd name="connsiteY1" fmla="*/ 0 h 434957"/>
              <a:gd name="connsiteX2" fmla="*/ 383724 w 767447"/>
              <a:gd name="connsiteY2" fmla="*/ 0 h 434957"/>
              <a:gd name="connsiteX3" fmla="*/ 694953 w 767447"/>
              <a:gd name="connsiteY3" fmla="*/ 0 h 434957"/>
              <a:gd name="connsiteX4" fmla="*/ 767447 w 767447"/>
              <a:gd name="connsiteY4" fmla="*/ 72494 h 434957"/>
              <a:gd name="connsiteX5" fmla="*/ 767447 w 767447"/>
              <a:gd name="connsiteY5" fmla="*/ 362463 h 434957"/>
              <a:gd name="connsiteX6" fmla="*/ 694953 w 767447"/>
              <a:gd name="connsiteY6" fmla="*/ 434957 h 434957"/>
              <a:gd name="connsiteX7" fmla="*/ 402397 w 767447"/>
              <a:gd name="connsiteY7" fmla="*/ 434957 h 434957"/>
              <a:gd name="connsiteX8" fmla="*/ 72494 w 767447"/>
              <a:gd name="connsiteY8" fmla="*/ 434957 h 434957"/>
              <a:gd name="connsiteX9" fmla="*/ 0 w 767447"/>
              <a:gd name="connsiteY9" fmla="*/ 362463 h 434957"/>
              <a:gd name="connsiteX10" fmla="*/ 0 w 767447"/>
              <a:gd name="connsiteY10" fmla="*/ 72494 h 43495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67447" h="434957" extrusionOk="0">
                <a:moveTo>
                  <a:pt x="0" y="72494"/>
                </a:moveTo>
                <a:cubicBezTo>
                  <a:pt x="-1863" y="35725"/>
                  <a:pt x="27557" y="-2023"/>
                  <a:pt x="72494" y="0"/>
                </a:cubicBezTo>
                <a:cubicBezTo>
                  <a:pt x="141097" y="-4326"/>
                  <a:pt x="319881" y="37178"/>
                  <a:pt x="383724" y="0"/>
                </a:cubicBezTo>
                <a:cubicBezTo>
                  <a:pt x="447567" y="-37178"/>
                  <a:pt x="542489" y="14774"/>
                  <a:pt x="694953" y="0"/>
                </a:cubicBezTo>
                <a:cubicBezTo>
                  <a:pt x="741856" y="-4443"/>
                  <a:pt x="763661" y="33325"/>
                  <a:pt x="767447" y="72494"/>
                </a:cubicBezTo>
                <a:cubicBezTo>
                  <a:pt x="767808" y="141308"/>
                  <a:pt x="761991" y="233136"/>
                  <a:pt x="767447" y="362463"/>
                </a:cubicBezTo>
                <a:cubicBezTo>
                  <a:pt x="760967" y="399314"/>
                  <a:pt x="736940" y="435154"/>
                  <a:pt x="694953" y="434957"/>
                </a:cubicBezTo>
                <a:cubicBezTo>
                  <a:pt x="568317" y="439272"/>
                  <a:pt x="465529" y="410320"/>
                  <a:pt x="402397" y="434957"/>
                </a:cubicBezTo>
                <a:cubicBezTo>
                  <a:pt x="339265" y="459594"/>
                  <a:pt x="169714" y="421205"/>
                  <a:pt x="72494" y="434957"/>
                </a:cubicBezTo>
                <a:cubicBezTo>
                  <a:pt x="27192" y="429207"/>
                  <a:pt x="3589" y="401474"/>
                  <a:pt x="0" y="362463"/>
                </a:cubicBezTo>
                <a:cubicBezTo>
                  <a:pt x="-7730" y="272109"/>
                  <a:pt x="28939" y="150823"/>
                  <a:pt x="0" y="72494"/>
                </a:cubicBezTo>
                <a:close/>
              </a:path>
            </a:pathLst>
          </a:custGeom>
          <a:noFill/>
          <a:ln w="28575">
            <a:solidFill>
              <a:srgbClr val="B306CA"/>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3" name="矩形: 圆角 12"/>
          <p:cNvSpPr/>
          <p:nvPr/>
        </p:nvSpPr>
        <p:spPr>
          <a:xfrm>
            <a:off x="4503962" y="4821901"/>
            <a:ext cx="1592038" cy="478971"/>
          </a:xfrm>
          <a:custGeom>
            <a:gdLst>
              <a:gd name="connsiteX0" fmla="*/ 0 w 1592038"/>
              <a:gd name="connsiteY0" fmla="*/ 79830 h 478971"/>
              <a:gd name="connsiteX1" fmla="*/ 79830 w 1592038"/>
              <a:gd name="connsiteY1" fmla="*/ 0 h 478971"/>
              <a:gd name="connsiteX2" fmla="*/ 557289 w 1592038"/>
              <a:gd name="connsiteY2" fmla="*/ 0 h 478971"/>
              <a:gd name="connsiteX3" fmla="*/ 1063396 w 1592038"/>
              <a:gd name="connsiteY3" fmla="*/ 0 h 478971"/>
              <a:gd name="connsiteX4" fmla="*/ 1512208 w 1592038"/>
              <a:gd name="connsiteY4" fmla="*/ 0 h 478971"/>
              <a:gd name="connsiteX5" fmla="*/ 1592038 w 1592038"/>
              <a:gd name="connsiteY5" fmla="*/ 79830 h 478971"/>
              <a:gd name="connsiteX6" fmla="*/ 1592038 w 1592038"/>
              <a:gd name="connsiteY6" fmla="*/ 399141 h 478971"/>
              <a:gd name="connsiteX7" fmla="*/ 1512208 w 1592038"/>
              <a:gd name="connsiteY7" fmla="*/ 478971 h 478971"/>
              <a:gd name="connsiteX8" fmla="*/ 1049072 w 1592038"/>
              <a:gd name="connsiteY8" fmla="*/ 478971 h 478971"/>
              <a:gd name="connsiteX9" fmla="*/ 585937 w 1592038"/>
              <a:gd name="connsiteY9" fmla="*/ 478971 h 478971"/>
              <a:gd name="connsiteX10" fmla="*/ 79830 w 1592038"/>
              <a:gd name="connsiteY10" fmla="*/ 478971 h 478971"/>
              <a:gd name="connsiteX11" fmla="*/ 0 w 1592038"/>
              <a:gd name="connsiteY11" fmla="*/ 399141 h 478971"/>
              <a:gd name="connsiteX12" fmla="*/ 0 w 1592038"/>
              <a:gd name="connsiteY12" fmla="*/ 79830 h 478971"/>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92038" h="478971" extrusionOk="0">
                <a:moveTo>
                  <a:pt x="0" y="79830"/>
                </a:moveTo>
                <a:cubicBezTo>
                  <a:pt x="-1984" y="39221"/>
                  <a:pt x="25226" y="-4342"/>
                  <a:pt x="79830" y="0"/>
                </a:cubicBezTo>
                <a:cubicBezTo>
                  <a:pt x="273022" y="-38570"/>
                  <a:pt x="431185" y="38608"/>
                  <a:pt x="557289" y="0"/>
                </a:cubicBezTo>
                <a:cubicBezTo>
                  <a:pt x="683393" y="-38608"/>
                  <a:pt x="843370" y="28359"/>
                  <a:pt x="1063396" y="0"/>
                </a:cubicBezTo>
                <a:cubicBezTo>
                  <a:pt x="1283422" y="-28359"/>
                  <a:pt x="1389026" y="23865"/>
                  <a:pt x="1512208" y="0"/>
                </a:cubicBezTo>
                <a:cubicBezTo>
                  <a:pt x="1557134" y="9831"/>
                  <a:pt x="1591594" y="31532"/>
                  <a:pt x="1592038" y="79830"/>
                </a:cubicBezTo>
                <a:cubicBezTo>
                  <a:pt x="1614265" y="219433"/>
                  <a:pt x="1584343" y="240703"/>
                  <a:pt x="1592038" y="399141"/>
                </a:cubicBezTo>
                <a:cubicBezTo>
                  <a:pt x="1602305" y="444719"/>
                  <a:pt x="1549247" y="475754"/>
                  <a:pt x="1512208" y="478971"/>
                </a:cubicBezTo>
                <a:cubicBezTo>
                  <a:pt x="1348936" y="494690"/>
                  <a:pt x="1218706" y="439485"/>
                  <a:pt x="1049072" y="478971"/>
                </a:cubicBezTo>
                <a:cubicBezTo>
                  <a:pt x="879438" y="518457"/>
                  <a:pt x="777855" y="445199"/>
                  <a:pt x="585937" y="478971"/>
                </a:cubicBezTo>
                <a:cubicBezTo>
                  <a:pt x="394020" y="512743"/>
                  <a:pt x="196333" y="470375"/>
                  <a:pt x="79830" y="478971"/>
                </a:cubicBezTo>
                <a:cubicBezTo>
                  <a:pt x="33879" y="488525"/>
                  <a:pt x="-2149" y="453000"/>
                  <a:pt x="0" y="399141"/>
                </a:cubicBezTo>
                <a:cubicBezTo>
                  <a:pt x="-380" y="278493"/>
                  <a:pt x="35578" y="151270"/>
                  <a:pt x="0" y="79830"/>
                </a:cubicBezTo>
                <a:close/>
              </a:path>
            </a:pathLst>
          </a:custGeom>
          <a:noFill/>
          <a:ln w="28575">
            <a:solidFill>
              <a:srgbClr val="B306CA"/>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zh-CN" altLang="en-US"/>
          </a:p>
        </p:txBody>
      </p:sp>
      <p:sp>
        <p:nvSpPr>
          <p:cNvPr id="14" name="矩形: 圆角 13"/>
          <p:cNvSpPr/>
          <p:nvPr/>
        </p:nvSpPr>
        <p:spPr>
          <a:xfrm>
            <a:off x="492573" y="5980376"/>
            <a:ext cx="1725385" cy="461664"/>
          </a:xfrm>
          <a:custGeom>
            <a:gdLst>
              <a:gd name="connsiteX0" fmla="*/ 0 w 1725385"/>
              <a:gd name="connsiteY0" fmla="*/ 76946 h 461664"/>
              <a:gd name="connsiteX1" fmla="*/ 76946 w 1725385"/>
              <a:gd name="connsiteY1" fmla="*/ 0 h 461664"/>
              <a:gd name="connsiteX2" fmla="*/ 585062 w 1725385"/>
              <a:gd name="connsiteY2" fmla="*/ 0 h 461664"/>
              <a:gd name="connsiteX3" fmla="*/ 1108893 w 1725385"/>
              <a:gd name="connsiteY3" fmla="*/ 0 h 461664"/>
              <a:gd name="connsiteX4" fmla="*/ 1648439 w 1725385"/>
              <a:gd name="connsiteY4" fmla="*/ 0 h 461664"/>
              <a:gd name="connsiteX5" fmla="*/ 1725385 w 1725385"/>
              <a:gd name="connsiteY5" fmla="*/ 76946 h 461664"/>
              <a:gd name="connsiteX6" fmla="*/ 1725385 w 1725385"/>
              <a:gd name="connsiteY6" fmla="*/ 384718 h 461664"/>
              <a:gd name="connsiteX7" fmla="*/ 1648439 w 1725385"/>
              <a:gd name="connsiteY7" fmla="*/ 461664 h 461664"/>
              <a:gd name="connsiteX8" fmla="*/ 1124608 w 1725385"/>
              <a:gd name="connsiteY8" fmla="*/ 461664 h 461664"/>
              <a:gd name="connsiteX9" fmla="*/ 569347 w 1725385"/>
              <a:gd name="connsiteY9" fmla="*/ 461664 h 461664"/>
              <a:gd name="connsiteX10" fmla="*/ 76946 w 1725385"/>
              <a:gd name="connsiteY10" fmla="*/ 461664 h 461664"/>
              <a:gd name="connsiteX11" fmla="*/ 0 w 1725385"/>
              <a:gd name="connsiteY11" fmla="*/ 384718 h 461664"/>
              <a:gd name="connsiteX12" fmla="*/ 0 w 1725385"/>
              <a:gd name="connsiteY12" fmla="*/ 76946 h 461664"/>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5385" h="461664" fill="none" extrusionOk="0">
                <a:moveTo>
                  <a:pt x="0" y="76946"/>
                </a:moveTo>
                <a:cubicBezTo>
                  <a:pt x="1199" y="35263"/>
                  <a:pt x="31236" y="9339"/>
                  <a:pt x="76946" y="0"/>
                </a:cubicBezTo>
                <a:cubicBezTo>
                  <a:pt x="195017" y="-58455"/>
                  <a:pt x="349511" y="6678"/>
                  <a:pt x="585062" y="0"/>
                </a:cubicBezTo>
                <a:cubicBezTo>
                  <a:pt x="820613" y="-6678"/>
                  <a:pt x="910509" y="5703"/>
                  <a:pt x="1108893" y="0"/>
                </a:cubicBezTo>
                <a:cubicBezTo>
                  <a:pt x="1307277" y="-5703"/>
                  <a:pt x="1391681" y="23560"/>
                  <a:pt x="1648439" y="0"/>
                </a:cubicBezTo>
                <a:cubicBezTo>
                  <a:pt x="1679487" y="6"/>
                  <a:pt x="1716227" y="36278"/>
                  <a:pt x="1725385" y="76946"/>
                </a:cubicBezTo>
                <a:cubicBezTo>
                  <a:pt x="1736576" y="194216"/>
                  <a:pt x="1716863" y="256336"/>
                  <a:pt x="1725385" y="384718"/>
                </a:cubicBezTo>
                <a:cubicBezTo>
                  <a:pt x="1729394" y="424112"/>
                  <a:pt x="1689112" y="468324"/>
                  <a:pt x="1648439" y="461664"/>
                </a:cubicBezTo>
                <a:cubicBezTo>
                  <a:pt x="1445867" y="498479"/>
                  <a:pt x="1312664" y="404665"/>
                  <a:pt x="1124608" y="461664"/>
                </a:cubicBezTo>
                <a:cubicBezTo>
                  <a:pt x="936552" y="518663"/>
                  <a:pt x="753575" y="446744"/>
                  <a:pt x="569347" y="461664"/>
                </a:cubicBezTo>
                <a:cubicBezTo>
                  <a:pt x="385119" y="476584"/>
                  <a:pt x="309652" y="409160"/>
                  <a:pt x="76946" y="461664"/>
                </a:cubicBezTo>
                <a:cubicBezTo>
                  <a:pt x="29422" y="465403"/>
                  <a:pt x="5191" y="432954"/>
                  <a:pt x="0" y="384718"/>
                </a:cubicBezTo>
                <a:cubicBezTo>
                  <a:pt x="-12826" y="294384"/>
                  <a:pt x="33732" y="226551"/>
                  <a:pt x="0" y="76946"/>
                </a:cubicBezTo>
                <a:close/>
              </a:path>
              <a:path w="1725385" h="461664" stroke="0" extrusionOk="0">
                <a:moveTo>
                  <a:pt x="0" y="76946"/>
                </a:moveTo>
                <a:cubicBezTo>
                  <a:pt x="-3846" y="41197"/>
                  <a:pt x="24697" y="-4028"/>
                  <a:pt x="76946" y="0"/>
                </a:cubicBezTo>
                <a:cubicBezTo>
                  <a:pt x="249743" y="-46358"/>
                  <a:pt x="397425" y="48702"/>
                  <a:pt x="600777" y="0"/>
                </a:cubicBezTo>
                <a:cubicBezTo>
                  <a:pt x="804129" y="-48702"/>
                  <a:pt x="1023819" y="6245"/>
                  <a:pt x="1156038" y="0"/>
                </a:cubicBezTo>
                <a:cubicBezTo>
                  <a:pt x="1288257" y="-6245"/>
                  <a:pt x="1545084" y="47278"/>
                  <a:pt x="1648439" y="0"/>
                </a:cubicBezTo>
                <a:cubicBezTo>
                  <a:pt x="1691176" y="2827"/>
                  <a:pt x="1724258" y="23777"/>
                  <a:pt x="1725385" y="76946"/>
                </a:cubicBezTo>
                <a:cubicBezTo>
                  <a:pt x="1746980" y="154610"/>
                  <a:pt x="1697915" y="311941"/>
                  <a:pt x="1725385" y="384718"/>
                </a:cubicBezTo>
                <a:cubicBezTo>
                  <a:pt x="1732332" y="428221"/>
                  <a:pt x="1686040" y="459430"/>
                  <a:pt x="1648439" y="461664"/>
                </a:cubicBezTo>
                <a:cubicBezTo>
                  <a:pt x="1546061" y="493269"/>
                  <a:pt x="1384051" y="457026"/>
                  <a:pt x="1140323" y="461664"/>
                </a:cubicBezTo>
                <a:cubicBezTo>
                  <a:pt x="896595" y="466302"/>
                  <a:pt x="885421" y="448318"/>
                  <a:pt x="632207" y="461664"/>
                </a:cubicBezTo>
                <a:cubicBezTo>
                  <a:pt x="378993" y="475010"/>
                  <a:pt x="296004" y="427218"/>
                  <a:pt x="76946" y="461664"/>
                </a:cubicBezTo>
                <a:cubicBezTo>
                  <a:pt x="32341" y="472486"/>
                  <a:pt x="-279" y="428484"/>
                  <a:pt x="0" y="384718"/>
                </a:cubicBezTo>
                <a:cubicBezTo>
                  <a:pt x="-28323" y="276721"/>
                  <a:pt x="34549" y="207123"/>
                  <a:pt x="0" y="76946"/>
                </a:cubicBezTo>
                <a:close/>
              </a:path>
            </a:pathLst>
          </a:custGeom>
          <a:ln w="19050"/>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800" b="1">
                <a:solidFill>
                  <a:srgbClr val="FF0000"/>
                </a:solidFill>
              </a:rPr>
              <a:t>自相矛盾</a:t>
            </a:r>
            <a:endParaRPr lang="zh-CN" altLang="en-US" sz="2800" b="1">
              <a:solidFill>
                <a:srgbClr val="FF0000"/>
              </a:solidFill>
            </a:endParaRPr>
          </a:p>
        </p:txBody>
      </p:sp>
      <p:sp>
        <p:nvSpPr>
          <p:cNvPr id="11" name="任意多边形: 形状 10"/>
          <p:cNvSpPr/>
          <p:nvPr/>
        </p:nvSpPr>
        <p:spPr>
          <a:xfrm>
            <a:off x="11118402" y="5636986"/>
            <a:ext cx="542925" cy="700278"/>
          </a:xfrm>
          <a:custGeom>
            <a:gdLst>
              <a:gd name="connsiteX0" fmla="*/ 409004 w 542925"/>
              <a:gd name="connsiteY0" fmla="*/ 601313 h 700278"/>
              <a:gd name="connsiteX1" fmla="*/ 409004 w 542925"/>
              <a:gd name="connsiteY1" fmla="*/ 525113 h 700278"/>
              <a:gd name="connsiteX2" fmla="*/ 520922 w 542925"/>
              <a:gd name="connsiteY2" fmla="*/ 534638 h 700278"/>
              <a:gd name="connsiteX3" fmla="*/ 446246 w 542925"/>
              <a:gd name="connsiteY3" fmla="*/ 419767 h 700278"/>
              <a:gd name="connsiteX4" fmla="*/ 491966 w 542925"/>
              <a:gd name="connsiteY4" fmla="*/ 432054 h 700278"/>
              <a:gd name="connsiteX5" fmla="*/ 438150 w 542925"/>
              <a:gd name="connsiteY5" fmla="*/ 349949 h 700278"/>
              <a:gd name="connsiteX6" fmla="*/ 471392 w 542925"/>
              <a:gd name="connsiteY6" fmla="*/ 354140 h 700278"/>
              <a:gd name="connsiteX7" fmla="*/ 392335 w 542925"/>
              <a:gd name="connsiteY7" fmla="*/ 239173 h 700278"/>
              <a:gd name="connsiteX8" fmla="*/ 351758 w 542925"/>
              <a:gd name="connsiteY8" fmla="*/ 298418 h 700278"/>
              <a:gd name="connsiteX9" fmla="*/ 270986 w 542925"/>
              <a:gd name="connsiteY9" fmla="*/ 174593 h 700278"/>
              <a:gd name="connsiteX10" fmla="*/ 322612 w 542925"/>
              <a:gd name="connsiteY10" fmla="*/ 181070 h 700278"/>
              <a:gd name="connsiteX11" fmla="*/ 200025 w 542925"/>
              <a:gd name="connsiteY11" fmla="*/ 0 h 700278"/>
              <a:gd name="connsiteX12" fmla="*/ 77438 w 542925"/>
              <a:gd name="connsiteY12" fmla="*/ 180975 h 700278"/>
              <a:gd name="connsiteX13" fmla="*/ 129064 w 542925"/>
              <a:gd name="connsiteY13" fmla="*/ 174498 h 700278"/>
              <a:gd name="connsiteX14" fmla="*/ 45149 w 542925"/>
              <a:gd name="connsiteY14" fmla="*/ 303276 h 700278"/>
              <a:gd name="connsiteX15" fmla="*/ 116110 w 542925"/>
              <a:gd name="connsiteY15" fmla="*/ 284226 h 700278"/>
              <a:gd name="connsiteX16" fmla="*/ 0 w 542925"/>
              <a:gd name="connsiteY16" fmla="*/ 464630 h 700278"/>
              <a:gd name="connsiteX17" fmla="*/ 171450 w 542925"/>
              <a:gd name="connsiteY17" fmla="*/ 432340 h 700278"/>
              <a:gd name="connsiteX18" fmla="*/ 171450 w 542925"/>
              <a:gd name="connsiteY18" fmla="*/ 549593 h 700278"/>
              <a:gd name="connsiteX19" fmla="*/ 21431 w 542925"/>
              <a:gd name="connsiteY19" fmla="*/ 589407 h 700278"/>
              <a:gd name="connsiteX20" fmla="*/ 136589 w 542925"/>
              <a:gd name="connsiteY20" fmla="*/ 700278 h 700278"/>
              <a:gd name="connsiteX21" fmla="*/ 542925 w 542925"/>
              <a:gd name="connsiteY21" fmla="*/ 700278 h 700278"/>
              <a:gd name="connsiteX22" fmla="*/ 409004 w 542925"/>
              <a:gd name="connsiteY22" fmla="*/ 601313 h 700278"/>
              <a:gd name="connsiteX23" fmla="*/ 349377 w 542925"/>
              <a:gd name="connsiteY23" fmla="*/ 301847 h 700278"/>
              <a:gd name="connsiteX24" fmla="*/ 321564 w 542925"/>
              <a:gd name="connsiteY24" fmla="*/ 342519 h 700278"/>
              <a:gd name="connsiteX25" fmla="*/ 283464 w 542925"/>
              <a:gd name="connsiteY25" fmla="*/ 283940 h 700278"/>
              <a:gd name="connsiteX26" fmla="*/ 318707 w 542925"/>
              <a:gd name="connsiteY26" fmla="*/ 450152 h 700278"/>
              <a:gd name="connsiteX27" fmla="*/ 263747 w 542925"/>
              <a:gd name="connsiteY27" fmla="*/ 534638 h 700278"/>
              <a:gd name="connsiteX28" fmla="*/ 371475 w 542925"/>
              <a:gd name="connsiteY28" fmla="*/ 525113 h 700278"/>
              <a:gd name="connsiteX29" fmla="*/ 371475 w 542925"/>
              <a:gd name="connsiteY29" fmla="*/ 585978 h 700278"/>
              <a:gd name="connsiteX30" fmla="*/ 219075 w 542925"/>
              <a:gd name="connsiteY30" fmla="*/ 551402 h 700278"/>
              <a:gd name="connsiteX31" fmla="*/ 219075 w 542925"/>
              <a:gd name="connsiteY31" fmla="*/ 432340 h 70027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42925" h="700278">
                <a:moveTo>
                  <a:pt x="409004" y="601313"/>
                </a:moveTo>
                <a:lnTo>
                  <a:pt x="409004" y="525113"/>
                </a:lnTo>
                <a:lnTo>
                  <a:pt x="520922" y="534638"/>
                </a:lnTo>
                <a:lnTo>
                  <a:pt x="446246" y="419767"/>
                </a:lnTo>
                <a:lnTo>
                  <a:pt x="491966" y="432054"/>
                </a:lnTo>
                <a:lnTo>
                  <a:pt x="438150" y="349949"/>
                </a:lnTo>
                <a:lnTo>
                  <a:pt x="471392" y="354140"/>
                </a:lnTo>
                <a:lnTo>
                  <a:pt x="392335" y="239173"/>
                </a:lnTo>
                <a:lnTo>
                  <a:pt x="351758" y="298418"/>
                </a:lnTo>
                <a:lnTo>
                  <a:pt x="270986" y="174593"/>
                </a:lnTo>
                <a:lnTo>
                  <a:pt x="322612" y="181070"/>
                </a:lnTo>
                <a:lnTo>
                  <a:pt x="200025" y="0"/>
                </a:lnTo>
                <a:lnTo>
                  <a:pt x="77438" y="180975"/>
                </a:lnTo>
                <a:lnTo>
                  <a:pt x="129064" y="174498"/>
                </a:lnTo>
                <a:lnTo>
                  <a:pt x="45149" y="303276"/>
                </a:lnTo>
                <a:lnTo>
                  <a:pt x="116110" y="284226"/>
                </a:lnTo>
                <a:lnTo>
                  <a:pt x="0" y="464630"/>
                </a:lnTo>
                <a:lnTo>
                  <a:pt x="171450" y="432340"/>
                </a:lnTo>
                <a:lnTo>
                  <a:pt x="171450" y="549593"/>
                </a:lnTo>
                <a:cubicBezTo>
                  <a:pt x="115062" y="550831"/>
                  <a:pt x="62484" y="563118"/>
                  <a:pt x="21431" y="589407"/>
                </a:cubicBezTo>
                <a:cubicBezTo>
                  <a:pt x="59531" y="609219"/>
                  <a:pt x="99822" y="643223"/>
                  <a:pt x="136589" y="700278"/>
                </a:cubicBezTo>
                <a:lnTo>
                  <a:pt x="542925" y="700278"/>
                </a:lnTo>
                <a:cubicBezTo>
                  <a:pt x="512255" y="661321"/>
                  <a:pt x="464534" y="627221"/>
                  <a:pt x="409004" y="601313"/>
                </a:cubicBezTo>
                <a:close/>
                <a:moveTo>
                  <a:pt x="349377" y="301847"/>
                </a:moveTo>
                <a:lnTo>
                  <a:pt x="321564" y="342519"/>
                </a:lnTo>
                <a:lnTo>
                  <a:pt x="283464" y="283940"/>
                </a:lnTo>
                <a:close/>
                <a:moveTo>
                  <a:pt x="318707" y="450152"/>
                </a:moveTo>
                <a:lnTo>
                  <a:pt x="263747" y="534638"/>
                </a:lnTo>
                <a:lnTo>
                  <a:pt x="371475" y="525113"/>
                </a:lnTo>
                <a:lnTo>
                  <a:pt x="371475" y="585978"/>
                </a:lnTo>
                <a:cubicBezTo>
                  <a:pt x="322515" y="567472"/>
                  <a:pt x="271227" y="555836"/>
                  <a:pt x="219075" y="551402"/>
                </a:cubicBezTo>
                <a:lnTo>
                  <a:pt x="219075" y="432340"/>
                </a:lnTo>
                <a:close/>
              </a:path>
            </a:pathLst>
          </a:custGeom>
          <a:solidFill>
            <a:srgbClr val="92D050"/>
          </a:solidFill>
          <a:ln w="9525" cap="flat">
            <a:noFill/>
            <a:prstDash val="solid"/>
            <a:miter/>
          </a:ln>
        </p:spPr>
        <p:txBody>
          <a:bodyPr rtlCol="0" anchor="ctr"/>
          <a:lstStyle/>
          <a:p>
            <a:endParaRPr lang="zh-CN" altLang="en-US"/>
          </a:p>
        </p:txBody>
      </p:sp>
      <p:sp>
        <p:nvSpPr>
          <p:cNvPr id="16" name="任意多边形: 形状 15"/>
          <p:cNvSpPr/>
          <p:nvPr/>
        </p:nvSpPr>
        <p:spPr>
          <a:xfrm>
            <a:off x="10823127" y="5922546"/>
            <a:ext cx="397383" cy="414718"/>
          </a:xfrm>
          <a:custGeom>
            <a:gdLst>
              <a:gd name="connsiteX0" fmla="*/ 268510 w 397383"/>
              <a:gd name="connsiteY0" fmla="*/ 314325 h 414718"/>
              <a:gd name="connsiteX1" fmla="*/ 266700 w 397383"/>
              <a:gd name="connsiteY1" fmla="*/ 314325 h 414718"/>
              <a:gd name="connsiteX2" fmla="*/ 266700 w 397383"/>
              <a:gd name="connsiteY2" fmla="*/ 281369 h 414718"/>
              <a:gd name="connsiteX3" fmla="*/ 314325 w 397383"/>
              <a:gd name="connsiteY3" fmla="*/ 290894 h 414718"/>
              <a:gd name="connsiteX4" fmla="*/ 279464 w 397383"/>
              <a:gd name="connsiteY4" fmla="*/ 226695 h 414718"/>
              <a:gd name="connsiteX5" fmla="*/ 304800 w 397383"/>
              <a:gd name="connsiteY5" fmla="*/ 233744 h 414718"/>
              <a:gd name="connsiteX6" fmla="*/ 274796 w 397383"/>
              <a:gd name="connsiteY6" fmla="*/ 188119 h 414718"/>
              <a:gd name="connsiteX7" fmla="*/ 293275 w 397383"/>
              <a:gd name="connsiteY7" fmla="*/ 190405 h 414718"/>
              <a:gd name="connsiteX8" fmla="*/ 247650 w 397383"/>
              <a:gd name="connsiteY8" fmla="*/ 128969 h 414718"/>
              <a:gd name="connsiteX9" fmla="*/ 205740 w 397383"/>
              <a:gd name="connsiteY9" fmla="*/ 190214 h 414718"/>
              <a:gd name="connsiteX10" fmla="*/ 224123 w 397383"/>
              <a:gd name="connsiteY10" fmla="*/ 187928 h 414718"/>
              <a:gd name="connsiteX11" fmla="*/ 207931 w 397383"/>
              <a:gd name="connsiteY11" fmla="*/ 212598 h 414718"/>
              <a:gd name="connsiteX12" fmla="*/ 172212 w 397383"/>
              <a:gd name="connsiteY12" fmla="*/ 155448 h 414718"/>
              <a:gd name="connsiteX13" fmla="*/ 211455 w 397383"/>
              <a:gd name="connsiteY13" fmla="*/ 166021 h 414718"/>
              <a:gd name="connsiteX14" fmla="*/ 165068 w 397383"/>
              <a:gd name="connsiteY14" fmla="*/ 95441 h 414718"/>
              <a:gd name="connsiteX15" fmla="*/ 193643 w 397383"/>
              <a:gd name="connsiteY15" fmla="*/ 98965 h 414718"/>
              <a:gd name="connsiteX16" fmla="*/ 125825 w 397383"/>
              <a:gd name="connsiteY16" fmla="*/ 0 h 414718"/>
              <a:gd name="connsiteX17" fmla="*/ 58007 w 397383"/>
              <a:gd name="connsiteY17" fmla="*/ 98774 h 414718"/>
              <a:gd name="connsiteX18" fmla="*/ 86582 w 397383"/>
              <a:gd name="connsiteY18" fmla="*/ 95250 h 414718"/>
              <a:gd name="connsiteX19" fmla="*/ 40196 w 397383"/>
              <a:gd name="connsiteY19" fmla="*/ 165830 h 414718"/>
              <a:gd name="connsiteX20" fmla="*/ 79439 w 397383"/>
              <a:gd name="connsiteY20" fmla="*/ 155258 h 414718"/>
              <a:gd name="connsiteX21" fmla="*/ 15240 w 397383"/>
              <a:gd name="connsiteY21" fmla="*/ 254127 h 414718"/>
              <a:gd name="connsiteX22" fmla="*/ 104775 w 397383"/>
              <a:gd name="connsiteY22" fmla="*/ 243269 h 414718"/>
              <a:gd name="connsiteX23" fmla="*/ 104775 w 397383"/>
              <a:gd name="connsiteY23" fmla="*/ 338519 h 414718"/>
              <a:gd name="connsiteX24" fmla="*/ 0 w 397383"/>
              <a:gd name="connsiteY24" fmla="*/ 414719 h 414718"/>
              <a:gd name="connsiteX25" fmla="*/ 397383 w 397383"/>
              <a:gd name="connsiteY25" fmla="*/ 414719 h 414718"/>
              <a:gd name="connsiteX26" fmla="*/ 268510 w 397383"/>
              <a:gd name="connsiteY26" fmla="*/ 314325 h 414718"/>
              <a:gd name="connsiteX27" fmla="*/ 133350 w 397383"/>
              <a:gd name="connsiteY27" fmla="*/ 327374 h 414718"/>
              <a:gd name="connsiteX28" fmla="*/ 133350 w 397383"/>
              <a:gd name="connsiteY28" fmla="*/ 243269 h 414718"/>
              <a:gd name="connsiteX29" fmla="*/ 208121 w 397383"/>
              <a:gd name="connsiteY29" fmla="*/ 251841 h 414718"/>
              <a:gd name="connsiteX30" fmla="*/ 190500 w 397383"/>
              <a:gd name="connsiteY30" fmla="*/ 290894 h 414718"/>
              <a:gd name="connsiteX31" fmla="*/ 238125 w 397383"/>
              <a:gd name="connsiteY31" fmla="*/ 281369 h 414718"/>
              <a:gd name="connsiteX32" fmla="*/ 238125 w 397383"/>
              <a:gd name="connsiteY32" fmla="*/ 311944 h 414718"/>
              <a:gd name="connsiteX33" fmla="*/ 133350 w 397383"/>
              <a:gd name="connsiteY33" fmla="*/ 327374 h 41471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97383" h="414718">
                <a:moveTo>
                  <a:pt x="268510" y="314325"/>
                </a:moveTo>
                <a:lnTo>
                  <a:pt x="266700" y="314325"/>
                </a:lnTo>
                <a:lnTo>
                  <a:pt x="266700" y="281369"/>
                </a:lnTo>
                <a:lnTo>
                  <a:pt x="314325" y="290894"/>
                </a:lnTo>
                <a:lnTo>
                  <a:pt x="279464" y="226695"/>
                </a:lnTo>
                <a:lnTo>
                  <a:pt x="304800" y="233744"/>
                </a:lnTo>
                <a:lnTo>
                  <a:pt x="274796" y="188119"/>
                </a:lnTo>
                <a:lnTo>
                  <a:pt x="293275" y="190405"/>
                </a:lnTo>
                <a:lnTo>
                  <a:pt x="247650" y="128969"/>
                </a:lnTo>
                <a:lnTo>
                  <a:pt x="205740" y="190214"/>
                </a:lnTo>
                <a:lnTo>
                  <a:pt x="224123" y="187928"/>
                </a:lnTo>
                <a:lnTo>
                  <a:pt x="207931" y="212598"/>
                </a:lnTo>
                <a:lnTo>
                  <a:pt x="172212" y="155448"/>
                </a:lnTo>
                <a:lnTo>
                  <a:pt x="211455" y="166021"/>
                </a:lnTo>
                <a:lnTo>
                  <a:pt x="165068" y="95441"/>
                </a:lnTo>
                <a:lnTo>
                  <a:pt x="193643" y="98965"/>
                </a:lnTo>
                <a:lnTo>
                  <a:pt x="125825" y="0"/>
                </a:lnTo>
                <a:lnTo>
                  <a:pt x="58007" y="98774"/>
                </a:lnTo>
                <a:lnTo>
                  <a:pt x="86582" y="95250"/>
                </a:lnTo>
                <a:lnTo>
                  <a:pt x="40196" y="165830"/>
                </a:lnTo>
                <a:lnTo>
                  <a:pt x="79439" y="155258"/>
                </a:lnTo>
                <a:lnTo>
                  <a:pt x="15240" y="254127"/>
                </a:lnTo>
                <a:lnTo>
                  <a:pt x="104775" y="243269"/>
                </a:lnTo>
                <a:lnTo>
                  <a:pt x="104775" y="338519"/>
                </a:lnTo>
                <a:cubicBezTo>
                  <a:pt x="65097" y="356641"/>
                  <a:pt x="29466" y="382554"/>
                  <a:pt x="0" y="414719"/>
                </a:cubicBezTo>
                <a:lnTo>
                  <a:pt x="397383" y="414719"/>
                </a:lnTo>
                <a:cubicBezTo>
                  <a:pt x="354235" y="354235"/>
                  <a:pt x="307562" y="326422"/>
                  <a:pt x="268510" y="314325"/>
                </a:cubicBezTo>
                <a:close/>
                <a:moveTo>
                  <a:pt x="133350" y="327374"/>
                </a:moveTo>
                <a:lnTo>
                  <a:pt x="133350" y="243269"/>
                </a:lnTo>
                <a:lnTo>
                  <a:pt x="208121" y="251841"/>
                </a:lnTo>
                <a:lnTo>
                  <a:pt x="190500" y="290894"/>
                </a:lnTo>
                <a:lnTo>
                  <a:pt x="238125" y="281369"/>
                </a:lnTo>
                <a:lnTo>
                  <a:pt x="238125" y="311944"/>
                </a:lnTo>
                <a:cubicBezTo>
                  <a:pt x="202569" y="310959"/>
                  <a:pt x="167113" y="316181"/>
                  <a:pt x="133350" y="327374"/>
                </a:cubicBezTo>
                <a:close/>
              </a:path>
            </a:pathLst>
          </a:custGeom>
          <a:solidFill>
            <a:srgbClr val="92D050"/>
          </a:solidFill>
          <a:ln w="9525" cap="flat">
            <a:noFill/>
            <a:prstDash val="solid"/>
            <a:miter/>
          </a:ln>
        </p:spPr>
        <p:txBody>
          <a:bodyPr rtlCol="0"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afterGroup">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afterGroup">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afterGroup">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15" grpId="0"/>
      <p:bldP spid="17" grpId="0"/>
      <p:bldP spid="18" grpId="0"/>
      <p:bldP spid="19" grpId="0"/>
      <p:bldP spid="12" grpId="0"/>
      <p:bldP spid="13" grpId="0"/>
      <p:bldP spid="1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orient="vert"/>
          </p:nvPr>
        </p:nvSpPr>
        <p:spPr/>
        <p:txBody>
          <a:bodyPr/>
          <a:lstStyle/>
          <a:p>
            <a:endParaRPr lang="zh-CN" altLang="en-US"/>
          </a:p>
        </p:txBody>
      </p:sp>
      <p:sp>
        <p:nvSpPr>
          <p:cNvPr id="3" name="文本占位符 2"/>
          <p:cNvSpPr>
            <a:spLocks noGrp="1"/>
          </p:cNvSpPr>
          <p:nvPr>
            <p:ph type="body" orient="vert" idx="1"/>
          </p:nvPr>
        </p:nvSpPr>
        <p:spPr/>
        <p:txBody>
          <a:bodyPr/>
          <a:lstStyle/>
          <a:p>
            <a:endParaRPr lang="zh-CN" altLang="en-US"/>
          </a:p>
        </p:txBody>
      </p:sp>
      <p:sp>
        <p:nvSpPr>
          <p:cNvPr id="5121" name="文本框 51212"/>
          <p:cNvSpPr/>
          <p:nvPr/>
        </p:nvSpPr>
        <p:spPr>
          <a:xfrm>
            <a:off x="3004457" y="853349"/>
            <a:ext cx="7609113" cy="3244286"/>
          </a:xfrm>
          <a:prstGeom prst="rect">
            <a:avLst/>
          </a:prstGeom>
          <a:noFill/>
          <a:ln w="76200">
            <a:noFill/>
            <a:miter lim="800000"/>
          </a:ln>
        </p:spPr>
        <p:txBody>
          <a:bodyPr wrap="squar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4800" b="1" i="0" u="none" strike="noStrike" kern="1200" cap="none" spc="0" normalizeH="0" baseline="0" noProof="0">
                <a:ln>
                  <a:noFill/>
                </a:ln>
                <a:solidFill>
                  <a:srgbClr val="FF0000"/>
                </a:solidFill>
                <a:effectLst/>
                <a:uLnTx/>
                <a:uFillTx/>
                <a:latin typeface="汉仪颜楷简" panose="02010600030101010101" charset="-122"/>
                <a:ea typeface="汉仪颜楷简" panose="02010600030101010101" charset="-122"/>
                <a:cs typeface="汉仪颜楷简" panose="02010600030101010101" charset="-122"/>
              </a:rPr>
              <a:t>   教学目标</a:t>
            </a:r>
            <a:endParaRPr kumimoji="0" lang="en-US" altLang="zh-CN" sz="4800" b="1" i="0" u="none" strike="noStrike" kern="1200" cap="none" spc="0" normalizeH="0" baseline="0" noProof="0">
              <a:ln>
                <a:noFill/>
              </a:ln>
              <a:solidFill>
                <a:srgbClr val="FF0000"/>
              </a:solidFill>
              <a:effectLst/>
              <a:uLnTx/>
              <a:uFillTx/>
              <a:latin typeface="汉仪颜楷简" panose="02010600030101010101" charset="-122"/>
              <a:ea typeface="汉仪颜楷简" panose="02010600030101010101" charset="-122"/>
              <a:cs typeface="汉仪颜楷简" panose="02010600030101010101" charset="-122"/>
            </a:endParaRPr>
          </a:p>
          <a:p>
            <a:pPr lvl="0">
              <a:lnSpc>
                <a:spcPct val="150000"/>
              </a:lnSpc>
            </a:pPr>
            <a:r>
              <a:rPr kumimoji="0" lang="en-US" altLang="zh-CN" sz="4800" b="1" i="0" u="none" strike="noStrike" kern="1200" cap="none" spc="0" normalizeH="0" baseline="0" noProof="0">
                <a:ln>
                  <a:noFill/>
                </a:ln>
                <a:solidFill>
                  <a:srgbClr val="FF0000"/>
                </a:solidFill>
                <a:effectLst>
                  <a:outerShdw blurRad="38100" dist="38100" dir="2700000" algn="tl">
                    <a:srgbClr val="FFFFFF"/>
                  </a:outerShdw>
                </a:effectLst>
                <a:uLnTx/>
                <a:uFillTx/>
                <a:latin typeface="汉仪颜楷简" panose="02010600030101010101" charset="-122"/>
                <a:ea typeface="汉仪颜楷简" panose="02010600030101010101" charset="-122"/>
                <a:cs typeface="+mn-cs"/>
              </a:rPr>
              <a:t>1.</a:t>
            </a:r>
            <a:r>
              <a:rPr lang="zh-CN" altLang="en-US" sz="3600" b="1">
                <a:solidFill>
                  <a:srgbClr val="000000"/>
                </a:solidFill>
                <a:effectLst>
                  <a:outerShdw blurRad="38100" dist="38100" dir="2700000" algn="tl">
                    <a:srgbClr val="FFFFFF"/>
                  </a:outerShdw>
                </a:effectLst>
              </a:rPr>
              <a:t>学会辨析病句类型</a:t>
            </a:r>
            <a:endParaRPr lang="zh-CN" altLang="en-US" sz="3600" b="1">
              <a:solidFill>
                <a:srgbClr val="000000"/>
              </a:solidFill>
              <a:effectLst>
                <a:outerShdw blurRad="38100" dist="38100" dir="2700000" algn="tl">
                  <a:srgbClr val="FFFFFF"/>
                </a:outerShdw>
              </a:effectLst>
            </a:endParaRPr>
          </a:p>
          <a:p>
            <a:pPr lvl="0">
              <a:lnSpc>
                <a:spcPct val="150000"/>
              </a:lnSpc>
            </a:pPr>
            <a:r>
              <a:rPr lang="en-US" altLang="zh-CN" sz="4800" b="1">
                <a:solidFill>
                  <a:srgbClr val="FF0000"/>
                </a:solidFill>
                <a:effectLst>
                  <a:outerShdw blurRad="38100" dist="38100" dir="2700000" algn="tl">
                    <a:srgbClr val="FFFFFF"/>
                  </a:outerShdw>
                </a:effectLst>
                <a:latin typeface="汉仪颜楷简" panose="02010600030101010101" charset="-122"/>
                <a:ea typeface="汉仪颜楷简" panose="02010600030101010101" charset="-122"/>
              </a:rPr>
              <a:t>2.</a:t>
            </a:r>
            <a:r>
              <a:rPr lang="zh-CN" altLang="en-US" sz="3600" b="1">
                <a:solidFill>
                  <a:srgbClr val="000000"/>
                </a:solidFill>
                <a:effectLst>
                  <a:outerShdw blurRad="38100" dist="38100" dir="2700000" algn="tl">
                    <a:srgbClr val="FFFFFF"/>
                  </a:outerShdw>
                </a:effectLst>
              </a:rPr>
              <a:t>掌握常考病句类型技巧突破方法</a:t>
            </a:r>
            <a:endParaRPr lang="zh-CN" altLang="en-US" sz="3600" b="1">
              <a:solidFill>
                <a:srgbClr val="000000"/>
              </a:solidFill>
              <a:effectLst>
                <a:outerShdw blurRad="38100" dist="38100" dir="2700000" algn="tl">
                  <a:srgbClr val="FFFFFF"/>
                </a:outerShdw>
              </a:effectLst>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121"/>
                                        </p:tgtEl>
                                        <p:attrNameLst>
                                          <p:attrName>style.visibility</p:attrName>
                                        </p:attrNameLst>
                                      </p:cBhvr>
                                      <p:to>
                                        <p:strVal val="visible"/>
                                      </p:to>
                                    </p:set>
                                    <p:animEffect transition="in" filter="diamond(in)">
                                      <p:cBhvr>
                                        <p:cTn id="7" dur="2000" fill="hold"/>
                                        <p:tgtEl>
                                          <p:spTgt spid="5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1"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sp>
        <p:nvSpPr>
          <p:cNvPr id="3" name="标题 2"/>
          <p:cNvSpPr>
            <a:spLocks noGrp="1"/>
          </p:cNvSpPr>
          <p:nvPr>
            <p:ph type="title" orient="vert"/>
          </p:nvPr>
        </p:nvSpPr>
        <p:spPr/>
        <p:txBody>
          <a:bodyPr/>
          <a:lstStyle/>
          <a:p>
            <a:endParaRPr lang="zh-CN" altLang="en-US"/>
          </a:p>
        </p:txBody>
      </p:sp>
      <p:sp>
        <p:nvSpPr>
          <p:cNvPr id="4" name="文本占位符 3"/>
          <p:cNvSpPr>
            <a:spLocks noGrp="1"/>
          </p:cNvSpPr>
          <p:nvPr>
            <p:ph type="body" orient="vert" idx="1"/>
          </p:nvPr>
        </p:nvSpPr>
        <p:spPr/>
        <p:txBody>
          <a:bodyPr/>
          <a:lstStyle/>
          <a:p>
            <a:endParaRPr lang="zh-CN" altLang="en-US"/>
          </a:p>
        </p:txBody>
      </p:sp>
      <p:sp>
        <p:nvSpPr>
          <p:cNvPr id="14" name="任意多边形: 形状 13"/>
          <p:cNvSpPr/>
          <p:nvPr>
            <p:custDataLst>
              <p:tags r:id="rId3"/>
            </p:custDataLst>
          </p:nvPr>
        </p:nvSpPr>
        <p:spPr>
          <a:xfrm>
            <a:off x="337820" y="0"/>
            <a:ext cx="956310" cy="510540"/>
          </a:xfrm>
          <a:custGeom>
            <a:gdLst>
              <a:gd name="connsiteX0" fmla="*/ 0 w 6111836"/>
              <a:gd name="connsiteY0" fmla="*/ 0 h 3022285"/>
              <a:gd name="connsiteX1" fmla="*/ 6111836 w 6111836"/>
              <a:gd name="connsiteY1" fmla="*/ 0 h 3022285"/>
              <a:gd name="connsiteX2" fmla="*/ 3055917 w 6111836"/>
              <a:gd name="connsiteY2" fmla="*/ 3022285 h 3022285"/>
            </a:gdLst>
            <a:cxnLst>
              <a:cxn ang="0">
                <a:pos x="connsiteX0" y="connsiteY0"/>
              </a:cxn>
              <a:cxn ang="0">
                <a:pos x="connsiteX1" y="connsiteY1"/>
              </a:cxn>
              <a:cxn ang="0">
                <a:pos x="connsiteX2" y="connsiteY2"/>
              </a:cxn>
            </a:cxnLst>
            <a:rect l="l" t="t" r="r" b="b"/>
            <a:pathLst>
              <a:path w="6111836" h="3022285">
                <a:moveTo>
                  <a:pt x="0" y="0"/>
                </a:moveTo>
                <a:lnTo>
                  <a:pt x="6111836" y="0"/>
                </a:lnTo>
                <a:lnTo>
                  <a:pt x="3055917" y="3022285"/>
                </a:lnTo>
                <a:close/>
              </a:path>
            </a:pathLst>
          </a:cu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幼圆" panose="02010509060101010101" pitchFamily="49" charset="-122"/>
              <a:ea typeface="微软雅黑" panose="020b0503020204020204" charset="-122"/>
              <a:cs typeface="幼圆" panose="02010509060101010101" pitchFamily="49" charset="-122"/>
            </a:endParaRPr>
          </a:p>
        </p:txBody>
      </p:sp>
      <p:sp>
        <p:nvSpPr>
          <p:cNvPr id="6" name="任意多边形: 形状 14"/>
          <p:cNvSpPr/>
          <p:nvPr>
            <p:custDataLst>
              <p:tags r:id="rId4"/>
            </p:custDataLst>
          </p:nvPr>
        </p:nvSpPr>
        <p:spPr>
          <a:xfrm>
            <a:off x="143510" y="0"/>
            <a:ext cx="956310" cy="510540"/>
          </a:xfrm>
          <a:custGeom>
            <a:gdLst>
              <a:gd name="connsiteX0" fmla="*/ 0 w 6111836"/>
              <a:gd name="connsiteY0" fmla="*/ 0 h 3022285"/>
              <a:gd name="connsiteX1" fmla="*/ 6111836 w 6111836"/>
              <a:gd name="connsiteY1" fmla="*/ 0 h 3022285"/>
              <a:gd name="connsiteX2" fmla="*/ 3055917 w 6111836"/>
              <a:gd name="connsiteY2" fmla="*/ 3022285 h 3022285"/>
            </a:gdLst>
            <a:cxnLst>
              <a:cxn ang="0">
                <a:pos x="connsiteX0" y="connsiteY0"/>
              </a:cxn>
              <a:cxn ang="0">
                <a:pos x="connsiteX1" y="connsiteY1"/>
              </a:cxn>
              <a:cxn ang="0">
                <a:pos x="connsiteX2" y="connsiteY2"/>
              </a:cxn>
            </a:cxnLst>
            <a:rect l="l" t="t" r="r" b="b"/>
            <a:pathLst>
              <a:path w="6111836" h="3022285">
                <a:moveTo>
                  <a:pt x="0" y="0"/>
                </a:moveTo>
                <a:lnTo>
                  <a:pt x="6111836" y="0"/>
                </a:lnTo>
                <a:lnTo>
                  <a:pt x="3055917" y="3022285"/>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幼圆" panose="02010509060101010101" pitchFamily="49" charset="-122"/>
              <a:ea typeface="微软雅黑" panose="020b0503020204020204" charset="-122"/>
              <a:cs typeface="幼圆" panose="02010509060101010101" pitchFamily="49" charset="-122"/>
            </a:endParaRPr>
          </a:p>
        </p:txBody>
      </p:sp>
      <p:cxnSp>
        <p:nvCxnSpPr>
          <p:cNvPr id="7" name="微信公众号：初中语文匠"/>
          <p:cNvCxnSpPr/>
          <p:nvPr userDrawn="1">
            <p:custDataLst>
              <p:tags r:id="rId5"/>
            </p:custDataLst>
          </p:nvPr>
        </p:nvCxnSpPr>
        <p:spPr>
          <a:xfrm>
            <a:off x="424924" y="1165860"/>
            <a:ext cx="11342153" cy="0"/>
          </a:xfrm>
          <a:prstGeom prst="line">
            <a:avLst/>
          </a:prstGeom>
          <a:ln w="15875">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 name="微信公众号：初中语文匠"/>
          <p:cNvSpPr/>
          <p:nvPr/>
        </p:nvSpPr>
        <p:spPr>
          <a:xfrm>
            <a:off x="4390390" y="243840"/>
            <a:ext cx="2931160" cy="922020"/>
          </a:xfrm>
          <a:prstGeom prst="rect">
            <a:avLst/>
          </a:prstGeom>
          <a:noFill/>
          <a:ln>
            <a:noFill/>
          </a:ln>
        </p:spPr>
        <p:txBody>
          <a:bodyPr wrap="none" rtlCol="0" anchor="t">
            <a:spAutoFit/>
            <a:scene3d>
              <a:camera prst="orthographicFront"/>
              <a:lightRig rig="threePt" dir="t"/>
            </a:scene3d>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a:ln>
                  <a:noFill/>
                </a:ln>
                <a:solidFill>
                  <a:srgbClr val="EAB447">
                    <a:lumMod val="50000"/>
                  </a:srgbClr>
                </a:solidFill>
                <a:effectLst>
                  <a:outerShdw blurRad="38100" dist="19050" dir="2700000" algn="tl" rotWithShape="0">
                    <a:srgbClr val="000000">
                      <a:alpha val="40000"/>
                    </a:srgbClr>
                  </a:outerShdw>
                </a:effectLst>
                <a:uLnTx/>
                <a:uFillTx/>
                <a:latin typeface="汉仪颜楷简" panose="02010600030101010101" charset="-122"/>
                <a:ea typeface="汉仪颜楷简" panose="02010600030101010101" charset="-122"/>
                <a:cs typeface="+mn-cs"/>
              </a:rPr>
              <a:t>方法</a:t>
            </a:r>
            <a:r>
              <a:rPr kumimoji="0" lang="zh-CN" altLang="zh-CN" sz="5400" b="1" i="0" u="none" strike="noStrike" kern="1200" cap="none" spc="0" normalizeH="0" baseline="0" noProof="0">
                <a:ln>
                  <a:noFill/>
                </a:ln>
                <a:solidFill>
                  <a:srgbClr val="EAB447">
                    <a:lumMod val="50000"/>
                  </a:srgbClr>
                </a:solidFill>
                <a:effectLst>
                  <a:outerShdw blurRad="38100" dist="19050" dir="2700000" algn="tl" rotWithShape="0">
                    <a:srgbClr val="000000">
                      <a:alpha val="40000"/>
                    </a:srgbClr>
                  </a:outerShdw>
                </a:effectLst>
                <a:uLnTx/>
                <a:uFillTx/>
                <a:latin typeface="汉仪颜楷简" panose="02010600030101010101" charset="-122"/>
                <a:ea typeface="汉仪颜楷简" panose="02010600030101010101" charset="-122"/>
                <a:cs typeface="+mn-cs"/>
              </a:rPr>
              <a:t>小结</a:t>
            </a:r>
            <a:endParaRPr kumimoji="0" lang="zh-CN" altLang="zh-CN" sz="5400" b="1" i="0" u="none" strike="noStrike" kern="1200" cap="none" spc="0" normalizeH="0" baseline="0" noProof="0">
              <a:ln>
                <a:noFill/>
              </a:ln>
              <a:solidFill>
                <a:srgbClr val="EAB447">
                  <a:lumMod val="50000"/>
                </a:srgbClr>
              </a:solidFill>
              <a:effectLst>
                <a:outerShdw blurRad="38100" dist="19050" dir="2700000" algn="tl" rotWithShape="0">
                  <a:srgbClr val="000000">
                    <a:alpha val="40000"/>
                  </a:srgbClr>
                </a:outerShdw>
              </a:effectLst>
              <a:uLnTx/>
              <a:uFillTx/>
              <a:latin typeface="汉仪颜楷简" panose="02010600030101010101" charset="-122"/>
              <a:ea typeface="汉仪颜楷简" panose="02010600030101010101" charset="-122"/>
              <a:cs typeface="+mn-cs"/>
            </a:endParaRPr>
          </a:p>
        </p:txBody>
      </p:sp>
      <p:sp>
        <p:nvSpPr>
          <p:cNvPr id="8" name="文本框 7"/>
          <p:cNvSpPr txBox="1"/>
          <p:nvPr/>
        </p:nvSpPr>
        <p:spPr>
          <a:xfrm>
            <a:off x="424924" y="1821180"/>
            <a:ext cx="11623567" cy="4031873"/>
          </a:xfrm>
          <a:prstGeom prst="rect">
            <a:avLst/>
          </a:prstGeom>
          <a:noFill/>
        </p:spPr>
        <p:txBody>
          <a:bodyPr wrap="square" rtlCol="0">
            <a:spAutoFit/>
          </a:bodyPr>
          <a:lstStyle/>
          <a:p>
            <a:r>
              <a:rPr lang="zh-CN" altLang="en-US" sz="3200" b="1">
                <a:solidFill>
                  <a:prstClr val="black"/>
                </a:solidFill>
                <a:latin typeface="等线"/>
                <a:ea typeface="等线" panose="02010600030101010101" pitchFamily="2" charset="-122"/>
              </a:rPr>
              <a:t>看：</a:t>
            </a:r>
            <a:endParaRPr lang="en-US" altLang="zh-CN" sz="3200" b="1">
              <a:solidFill>
                <a:prstClr val="black"/>
              </a:solidFill>
              <a:latin typeface="等线"/>
              <a:ea typeface="等线" panose="02010600030101010101" pitchFamily="2" charset="-122"/>
            </a:endParaRPr>
          </a:p>
          <a:p>
            <a:r>
              <a:rPr lang="en-US" altLang="zh-CN" sz="3200" b="1">
                <a:solidFill>
                  <a:prstClr val="black"/>
                </a:solidFill>
                <a:latin typeface="等线"/>
                <a:ea typeface="等线" panose="02010600030101010101" pitchFamily="2" charset="-122"/>
              </a:rPr>
              <a:t>       </a:t>
            </a:r>
            <a:r>
              <a:rPr lang="zh-CN" altLang="en-US" sz="3200" b="1">
                <a:solidFill>
                  <a:prstClr val="black"/>
                </a:solidFill>
                <a:latin typeface="等线"/>
                <a:ea typeface="等线" panose="02010600030101010101" pitchFamily="2" charset="-122"/>
              </a:rPr>
              <a:t>否定词、介词、两面词、代词、判断词“是”“为”等、关联词、同义词、谓语动词、并列成分、数词</a:t>
            </a:r>
            <a:endParaRPr lang="en-US" altLang="zh-CN" sz="3200" b="1">
              <a:solidFill>
                <a:prstClr val="black"/>
              </a:solidFill>
              <a:latin typeface="等线"/>
              <a:ea typeface="等线" panose="02010600030101010101" pitchFamily="2" charset="-122"/>
            </a:endParaRPr>
          </a:p>
          <a:p>
            <a:endParaRPr lang="en-US" altLang="zh-CN" sz="3200" b="1">
              <a:solidFill>
                <a:prstClr val="black"/>
              </a:solidFill>
              <a:latin typeface="等线"/>
              <a:ea typeface="等线" panose="02010600030101010101" pitchFamily="2" charset="-122"/>
            </a:endParaRPr>
          </a:p>
          <a:p>
            <a:endParaRPr lang="en-US" altLang="zh-CN" sz="3200" b="1">
              <a:solidFill>
                <a:prstClr val="black"/>
              </a:solidFill>
              <a:latin typeface="等线"/>
              <a:ea typeface="等线" panose="02010600030101010101" pitchFamily="2" charset="-122"/>
            </a:endParaRPr>
          </a:p>
          <a:p>
            <a:endParaRPr lang="en-US" altLang="zh-CN" sz="3200" b="1">
              <a:solidFill>
                <a:prstClr val="black"/>
              </a:solidFill>
              <a:latin typeface="等线"/>
              <a:ea typeface="等线" panose="02010600030101010101" pitchFamily="2" charset="-122"/>
            </a:endParaRPr>
          </a:p>
          <a:p>
            <a:endParaRPr lang="en-US" altLang="zh-CN" sz="3200" b="1">
              <a:solidFill>
                <a:prstClr val="black"/>
              </a:solidFill>
              <a:latin typeface="等线"/>
              <a:ea typeface="等线" panose="02010600030101010101" pitchFamily="2" charset="-122"/>
            </a:endParaRPr>
          </a:p>
          <a:p>
            <a:r>
              <a:rPr lang="zh-CN" altLang="en-US" sz="3200" b="1">
                <a:solidFill>
                  <a:prstClr val="black"/>
                </a:solidFill>
                <a:latin typeface="等线"/>
                <a:ea typeface="等线" panose="02010600030101010101" pitchFamily="2" charset="-122"/>
              </a:rPr>
              <a:t>否则，读原句，找主干，理枝叶，看搭配</a:t>
            </a:r>
            <a:endParaRPr lang="zh-CN" altLang="en-US" sz="3200" b="1">
              <a:solidFill>
                <a:prstClr val="black"/>
              </a:solidFill>
              <a:latin typeface="等线"/>
              <a:ea typeface="等线" panose="02010600030101010101" pitchFamily="2" charset="-122"/>
            </a:endParaRPr>
          </a:p>
        </p:txBody>
      </p:sp>
      <p:sp>
        <p:nvSpPr>
          <p:cNvPr id="2" name="矩形 1"/>
          <p:cNvSpPr/>
          <p:nvPr/>
        </p:nvSpPr>
        <p:spPr>
          <a:xfrm>
            <a:off x="707572" y="3535238"/>
            <a:ext cx="10022898" cy="922020"/>
          </a:xfrm>
          <a:prstGeom prst="rect">
            <a:avLst/>
          </a:prstGeom>
          <a:noFill/>
        </p:spPr>
        <p:txBody>
          <a:bodyPr wrap="square" lIns="91440" tIns="45720" rIns="91440" bIns="45720">
            <a:spAutoFit/>
          </a:bodyPr>
          <a:lstStyle/>
          <a:p>
            <a:pPr algn="ctr"/>
            <a:r>
              <a:rPr lang="zh-CN" altLang="en-US" sz="5400" b="0" cap="none" spc="0">
                <a:ln w="0"/>
                <a:solidFill>
                  <a:srgbClr val="0070C0"/>
                </a:solidFill>
                <a:effectLst>
                  <a:outerShdw blurRad="38100" dist="19050" dir="2700000" algn="tl" rotWithShape="0">
                    <a:schemeClr val="dk1">
                      <a:alpha val="40000"/>
                    </a:schemeClr>
                  </a:outerShdw>
                </a:effectLst>
              </a:rPr>
              <a:t>看到这类词不放过，先圈一圈！</a:t>
            </a:r>
            <a:endParaRPr lang="zh-CN" altLang="en-US" sz="5400" b="0" cap="none" spc="0">
              <a:ln w="0"/>
              <a:solidFill>
                <a:srgbClr val="0070C0"/>
              </a:solidFill>
              <a:effectLst>
                <a:outerShdw blurRad="38100" dist="19050" dir="2700000" algn="tl" rotWithShape="0">
                  <a:schemeClr val="dk1">
                    <a:alpha val="40000"/>
                  </a:schemeClr>
                </a:outerShdw>
              </a:effectLst>
            </a:endParaRPr>
          </a:p>
        </p:txBody>
      </p:sp>
    </p:spTree>
    <p:custDataLst>
      <p:tags r:id="rId6"/>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内容占位符 3"/>
          <p:cNvSpPr>
            <a:spLocks noGrp="1"/>
          </p:cNvSpPr>
          <p:nvPr>
            <p:ph sz="quarter" idx="13"/>
          </p:nvPr>
        </p:nvSpPr>
        <p:spPr/>
        <p:txBody>
          <a:bodyPr/>
          <a:lstStyle/>
          <a:p>
            <a:endParaRPr lang="zh-CN" altLang="en-US"/>
          </a:p>
        </p:txBody>
      </p:sp>
      <p:sp>
        <p:nvSpPr>
          <p:cNvPr id="5" name="文本框 4"/>
          <p:cNvSpPr txBox="1"/>
          <p:nvPr/>
        </p:nvSpPr>
        <p:spPr>
          <a:xfrm>
            <a:off x="489858" y="1132574"/>
            <a:ext cx="11005457" cy="5077460"/>
          </a:xfrm>
          <a:prstGeom prst="rect">
            <a:avLst/>
          </a:prstGeom>
          <a:noFill/>
        </p:spPr>
        <p:txBody>
          <a:bodyPr wrap="square">
            <a:spAutoFit/>
          </a:bodyPr>
          <a:lstStyle/>
          <a:p>
            <a:pPr>
              <a:lnSpc>
                <a:spcPct val="150000"/>
              </a:lnSpc>
            </a:pPr>
            <a:r>
              <a:rPr lang="zh-CN" altLang="en-US" sz="2400" b="1">
                <a:solidFill>
                  <a:srgbClr val="333333"/>
                </a:solidFill>
                <a:latin typeface="华文宋体" panose="02010600040101010101" pitchFamily="2" charset="-122"/>
                <a:ea typeface="华文宋体" panose="02010600040101010101" pitchFamily="2" charset="-122"/>
                <a:cs typeface="+mj-cs"/>
              </a:rPr>
              <a:t>下列句子没有语病的一项是</a:t>
            </a:r>
            <a:r>
              <a:rPr lang="en-US" altLang="zh-CN" sz="2400" b="1">
                <a:solidFill>
                  <a:srgbClr val="333333"/>
                </a:solidFill>
                <a:latin typeface="华文宋体" panose="02010600040101010101" pitchFamily="2" charset="-122"/>
                <a:ea typeface="华文宋体" panose="02010600040101010101" pitchFamily="2" charset="-122"/>
                <a:cs typeface="+mj-cs"/>
              </a:rPr>
              <a:t>(        )</a:t>
            </a:r>
            <a:endParaRPr lang="en-US" altLang="zh-CN" sz="2400" b="1">
              <a:solidFill>
                <a:srgbClr val="333333"/>
              </a:solidFill>
              <a:latin typeface="华文宋体" panose="02010600040101010101" pitchFamily="2" charset="-122"/>
              <a:ea typeface="华文宋体" panose="02010600040101010101" pitchFamily="2" charset="-122"/>
              <a:cs typeface="+mj-cs"/>
            </a:endParaRPr>
          </a:p>
          <a:p>
            <a:pPr>
              <a:lnSpc>
                <a:spcPct val="150000"/>
              </a:lnSpc>
            </a:pPr>
            <a:r>
              <a:rPr lang="en-US" altLang="zh-CN" sz="2400" b="1">
                <a:solidFill>
                  <a:srgbClr val="333333"/>
                </a:solidFill>
                <a:latin typeface="华文宋体" panose="02010600040101010101" pitchFamily="2" charset="-122"/>
                <a:ea typeface="华文宋体" panose="02010600040101010101" pitchFamily="2" charset="-122"/>
                <a:cs typeface="+mj-cs"/>
              </a:rPr>
              <a:t>A</a:t>
            </a:r>
            <a:r>
              <a:rPr lang="zh-CN" altLang="en-US" sz="2400" b="1">
                <a:solidFill>
                  <a:srgbClr val="333333"/>
                </a:solidFill>
                <a:latin typeface="华文宋体" panose="02010600040101010101" pitchFamily="2" charset="-122"/>
                <a:ea typeface="华文宋体" panose="02010600040101010101" pitchFamily="2" charset="-122"/>
                <a:cs typeface="+mj-cs"/>
              </a:rPr>
              <a:t>由于电影</a:t>
            </a:r>
            <a:r>
              <a:rPr lang="en-US" altLang="zh-CN" sz="2400" b="1">
                <a:solidFill>
                  <a:srgbClr val="333333"/>
                </a:solidFill>
                <a:latin typeface="华文宋体" panose="02010600040101010101" pitchFamily="2" charset="-122"/>
                <a:ea typeface="华文宋体" panose="02010600040101010101" pitchFamily="2" charset="-122"/>
                <a:cs typeface="+mj-cs"/>
              </a:rPr>
              <a:t>《</a:t>
            </a:r>
            <a:r>
              <a:rPr lang="zh-CN" altLang="en-US" sz="2400" b="1">
                <a:solidFill>
                  <a:srgbClr val="333333"/>
                </a:solidFill>
                <a:latin typeface="华文宋体" panose="02010600040101010101" pitchFamily="2" charset="-122"/>
                <a:ea typeface="华文宋体" panose="02010600040101010101" pitchFamily="2" charset="-122"/>
                <a:cs typeface="+mj-cs"/>
              </a:rPr>
              <a:t>你好</a:t>
            </a:r>
            <a:r>
              <a:rPr lang="en-US" altLang="zh-CN" sz="2400" b="1">
                <a:solidFill>
                  <a:srgbClr val="333333"/>
                </a:solidFill>
                <a:latin typeface="华文宋体" panose="02010600040101010101" pitchFamily="2" charset="-122"/>
                <a:ea typeface="华文宋体" panose="02010600040101010101" pitchFamily="2" charset="-122"/>
                <a:cs typeface="+mj-cs"/>
              </a:rPr>
              <a:t>,</a:t>
            </a:r>
            <a:r>
              <a:rPr lang="zh-CN" altLang="en-US" sz="2400" b="1">
                <a:solidFill>
                  <a:srgbClr val="333333"/>
                </a:solidFill>
                <a:latin typeface="华文宋体" panose="02010600040101010101" pitchFamily="2" charset="-122"/>
                <a:ea typeface="华文宋体" panose="02010600040101010101" pitchFamily="2" charset="-122"/>
                <a:cs typeface="+mj-cs"/>
              </a:rPr>
              <a:t>李焕英</a:t>
            </a:r>
            <a:r>
              <a:rPr lang="en-US" altLang="zh-CN" sz="2400" b="1">
                <a:solidFill>
                  <a:srgbClr val="333333"/>
                </a:solidFill>
                <a:latin typeface="华文宋体" panose="02010600040101010101" pitchFamily="2" charset="-122"/>
                <a:ea typeface="华文宋体" panose="02010600040101010101" pitchFamily="2" charset="-122"/>
                <a:cs typeface="+mj-cs"/>
              </a:rPr>
              <a:t>》</a:t>
            </a:r>
            <a:r>
              <a:rPr lang="zh-CN" altLang="en-US" sz="2400" b="1">
                <a:solidFill>
                  <a:srgbClr val="333333"/>
                </a:solidFill>
                <a:latin typeface="华文宋体" panose="02010600040101010101" pitchFamily="2" charset="-122"/>
                <a:ea typeface="华文宋体" panose="02010600040101010101" pitchFamily="2" charset="-122"/>
                <a:cs typeface="+mj-cs"/>
              </a:rPr>
              <a:t>演绎了一段动人心弦的亲情故事</a:t>
            </a:r>
            <a:r>
              <a:rPr lang="en-US" altLang="zh-CN" sz="2400" b="1">
                <a:solidFill>
                  <a:srgbClr val="333333"/>
                </a:solidFill>
                <a:latin typeface="华文宋体" panose="02010600040101010101" pitchFamily="2" charset="-122"/>
                <a:ea typeface="华文宋体" panose="02010600040101010101" pitchFamily="2" charset="-122"/>
                <a:cs typeface="+mj-cs"/>
              </a:rPr>
              <a:t>,</a:t>
            </a:r>
            <a:r>
              <a:rPr lang="zh-CN" altLang="en-US" sz="2400" b="1">
                <a:solidFill>
                  <a:srgbClr val="333333"/>
                </a:solidFill>
                <a:latin typeface="华文宋体" panose="02010600040101010101" pitchFamily="2" charset="-122"/>
                <a:ea typeface="华文宋体" panose="02010600040101010101" pitchFamily="2" charset="-122"/>
                <a:cs typeface="+mj-cs"/>
              </a:rPr>
              <a:t>让很多观众在观影时潸然泪下。</a:t>
            </a:r>
            <a:endParaRPr lang="zh-CN" altLang="en-US" sz="2400" b="1">
              <a:solidFill>
                <a:srgbClr val="333333"/>
              </a:solidFill>
              <a:latin typeface="华文宋体" panose="02010600040101010101" pitchFamily="2" charset="-122"/>
              <a:ea typeface="华文宋体" panose="02010600040101010101" pitchFamily="2" charset="-122"/>
              <a:cs typeface="+mj-cs"/>
            </a:endParaRPr>
          </a:p>
          <a:p>
            <a:pPr>
              <a:lnSpc>
                <a:spcPct val="150000"/>
              </a:lnSpc>
            </a:pPr>
            <a:r>
              <a:rPr lang="en-US" altLang="zh-CN" sz="2400" b="1">
                <a:solidFill>
                  <a:srgbClr val="333333"/>
                </a:solidFill>
                <a:latin typeface="华文宋体" panose="02010600040101010101" pitchFamily="2" charset="-122"/>
                <a:ea typeface="华文宋体" panose="02010600040101010101" pitchFamily="2" charset="-122"/>
                <a:cs typeface="+mj-cs"/>
              </a:rPr>
              <a:t>B</a:t>
            </a:r>
            <a:r>
              <a:rPr lang="zh-CN" altLang="en-US" sz="2400" b="1">
                <a:solidFill>
                  <a:srgbClr val="333333"/>
                </a:solidFill>
                <a:latin typeface="华文宋体" panose="02010600040101010101" pitchFamily="2" charset="-122"/>
                <a:ea typeface="华文宋体" panose="02010600040101010101" pitchFamily="2" charset="-122"/>
                <a:cs typeface="+mj-cs"/>
              </a:rPr>
              <a:t>体育运动是提高人民健康水平的重要途径</a:t>
            </a:r>
            <a:r>
              <a:rPr lang="en-US" altLang="zh-CN" sz="2400" b="1">
                <a:solidFill>
                  <a:srgbClr val="333333"/>
                </a:solidFill>
                <a:latin typeface="华文宋体" panose="02010600040101010101" pitchFamily="2" charset="-122"/>
                <a:ea typeface="华文宋体" panose="02010600040101010101" pitchFamily="2" charset="-122"/>
                <a:cs typeface="+mj-cs"/>
              </a:rPr>
              <a:t>,</a:t>
            </a:r>
            <a:r>
              <a:rPr lang="zh-CN" altLang="en-US" sz="2400" b="1">
                <a:solidFill>
                  <a:srgbClr val="333333"/>
                </a:solidFill>
                <a:latin typeface="华文宋体" panose="02010600040101010101" pitchFamily="2" charset="-122"/>
                <a:ea typeface="华文宋体" panose="02010600040101010101" pitchFamily="2" charset="-122"/>
                <a:cs typeface="+mj-cs"/>
              </a:rPr>
              <a:t>是满足人民群众对美好生活向往、促进人的全面发展。</a:t>
            </a:r>
            <a:endParaRPr lang="zh-CN" altLang="en-US" sz="2400" b="1">
              <a:solidFill>
                <a:srgbClr val="FF0000"/>
              </a:solidFill>
              <a:latin typeface="华文宋体" panose="02010600040101010101" pitchFamily="2" charset="-122"/>
              <a:ea typeface="华文宋体" panose="02010600040101010101" pitchFamily="2" charset="-122"/>
              <a:cs typeface="+mj-cs"/>
            </a:endParaRPr>
          </a:p>
          <a:p>
            <a:pPr>
              <a:lnSpc>
                <a:spcPct val="150000"/>
              </a:lnSpc>
            </a:pPr>
            <a:r>
              <a:rPr lang="en-US" altLang="zh-CN" sz="2400" b="1">
                <a:solidFill>
                  <a:srgbClr val="333333"/>
                </a:solidFill>
                <a:latin typeface="华文宋体" panose="02010600040101010101" pitchFamily="2" charset="-122"/>
                <a:ea typeface="华文宋体" panose="02010600040101010101" pitchFamily="2" charset="-122"/>
                <a:cs typeface="+mj-cs"/>
              </a:rPr>
              <a:t>C</a:t>
            </a:r>
            <a:r>
              <a:rPr lang="zh-CN" altLang="en-US" sz="2400" b="1">
                <a:solidFill>
                  <a:srgbClr val="333333"/>
                </a:solidFill>
                <a:latin typeface="华文宋体" panose="02010600040101010101" pitchFamily="2" charset="-122"/>
                <a:ea typeface="华文宋体" panose="02010600040101010101" pitchFamily="2" charset="-122"/>
                <a:cs typeface="+mj-cs"/>
              </a:rPr>
              <a:t>精准扶贫取得重大战略成果</a:t>
            </a:r>
            <a:r>
              <a:rPr lang="en-US" altLang="zh-CN" sz="2400" b="1">
                <a:solidFill>
                  <a:srgbClr val="333333"/>
                </a:solidFill>
                <a:latin typeface="华文宋体" panose="02010600040101010101" pitchFamily="2" charset="-122"/>
                <a:ea typeface="华文宋体" panose="02010600040101010101" pitchFamily="2" charset="-122"/>
                <a:cs typeface="+mj-cs"/>
              </a:rPr>
              <a:t>,</a:t>
            </a:r>
            <a:r>
              <a:rPr lang="zh-CN" altLang="en-US" sz="2400" b="1">
                <a:solidFill>
                  <a:srgbClr val="333333"/>
                </a:solidFill>
                <a:latin typeface="华文宋体" panose="02010600040101010101" pitchFamily="2" charset="-122"/>
                <a:ea typeface="华文宋体" panose="02010600040101010101" pitchFamily="2" charset="-122"/>
                <a:cs typeface="+mj-cs"/>
              </a:rPr>
              <a:t>彰显了我国社会主义制度的显著优势增强了全国各族人民的自信心、自豪感。</a:t>
            </a:r>
            <a:endParaRPr lang="zh-CN" altLang="en-US" sz="2400" b="1">
              <a:solidFill>
                <a:srgbClr val="333333"/>
              </a:solidFill>
              <a:latin typeface="华文宋体" panose="02010600040101010101" pitchFamily="2" charset="-122"/>
              <a:ea typeface="华文宋体" panose="02010600040101010101" pitchFamily="2" charset="-122"/>
              <a:cs typeface="+mj-cs"/>
            </a:endParaRPr>
          </a:p>
          <a:p>
            <a:pPr>
              <a:lnSpc>
                <a:spcPct val="150000"/>
              </a:lnSpc>
            </a:pPr>
            <a:r>
              <a:rPr lang="en-US" altLang="zh-CN" sz="2400" b="1">
                <a:solidFill>
                  <a:srgbClr val="333333"/>
                </a:solidFill>
                <a:latin typeface="华文宋体" panose="02010600040101010101" pitchFamily="2" charset="-122"/>
                <a:ea typeface="华文宋体" panose="02010600040101010101" pitchFamily="2" charset="-122"/>
                <a:cs typeface="+mj-cs"/>
              </a:rPr>
              <a:t>D</a:t>
            </a:r>
            <a:r>
              <a:rPr lang="zh-CN" altLang="en-US" sz="2400" b="1">
                <a:solidFill>
                  <a:srgbClr val="333333"/>
                </a:solidFill>
                <a:latin typeface="华文宋体" panose="02010600040101010101" pitchFamily="2" charset="-122"/>
                <a:ea typeface="华文宋体" panose="02010600040101010101" pitchFamily="2" charset="-122"/>
                <a:cs typeface="+mj-cs"/>
              </a:rPr>
              <a:t>广场舞为何在全国遍地开花</a:t>
            </a:r>
            <a:r>
              <a:rPr lang="en-US" altLang="zh-CN" sz="2400" b="1">
                <a:solidFill>
                  <a:srgbClr val="333333"/>
                </a:solidFill>
                <a:latin typeface="华文宋体" panose="02010600040101010101" pitchFamily="2" charset="-122"/>
                <a:ea typeface="华文宋体" panose="02010600040101010101" pitchFamily="2" charset="-122"/>
                <a:cs typeface="+mj-cs"/>
              </a:rPr>
              <a:t>?</a:t>
            </a:r>
            <a:r>
              <a:rPr lang="zh-CN" altLang="en-US" sz="2400" b="1">
                <a:solidFill>
                  <a:srgbClr val="333333"/>
                </a:solidFill>
                <a:latin typeface="华文宋体" panose="02010600040101010101" pitchFamily="2" charset="-122"/>
                <a:ea typeface="华文宋体" panose="02010600040101010101" pitchFamily="2" charset="-122"/>
                <a:cs typeface="+mj-cs"/>
              </a:rPr>
              <a:t>原因之一是人民群众追求健康生活的意愿不断增强的结果。</a:t>
            </a:r>
            <a:endParaRPr lang="en-US" altLang="zh-CN" sz="2400" b="1">
              <a:solidFill>
                <a:srgbClr val="333333"/>
              </a:solidFill>
              <a:latin typeface="华文宋体" panose="02010600040101010101" pitchFamily="2" charset="-122"/>
              <a:ea typeface="华文宋体" panose="02010600040101010101" pitchFamily="2" charset="-122"/>
              <a:cs typeface="+mj-cs"/>
            </a:endParaRPr>
          </a:p>
        </p:txBody>
      </p:sp>
      <p:sp>
        <p:nvSpPr>
          <p:cNvPr id="7" name="椭圆 6"/>
          <p:cNvSpPr/>
          <p:nvPr/>
        </p:nvSpPr>
        <p:spPr>
          <a:xfrm>
            <a:off x="6613825" y="3357967"/>
            <a:ext cx="674914" cy="56605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571498" y="6094366"/>
            <a:ext cx="1088571" cy="56605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4631871" y="5630783"/>
            <a:ext cx="1230086" cy="56605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414656" y="2258665"/>
            <a:ext cx="500742" cy="56605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778326" y="2242216"/>
            <a:ext cx="674914" cy="56605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6794981" y="3922345"/>
            <a:ext cx="1335960" cy="567720"/>
            <a:chOff x="6693857" y="2840726"/>
            <a:chExt cx="1335960" cy="567720"/>
          </a:xfrm>
        </p:grpSpPr>
        <p:contentPart p14:bwMode="auto" r:id="rId2">
          <p14:nvContentPartPr>
            <p14:cNvPr id="14" name="墨迹 13"/>
            <p14:cNvContentPartPr/>
            <p14:nvPr/>
          </p14:nvContentPartPr>
          <p14:xfrm>
            <a:off x="7199477" y="8248821"/>
            <a:ext cx="1262520" cy="567720"/>
          </p14:xfrm>
        </p:contentPart>
        <p:contentPart p14:bwMode="auto" r:id="rId3">
          <p14:nvContentPartPr>
            <p14:cNvPr id="15" name="墨迹 14"/>
            <p14:cNvContentPartPr/>
            <p14:nvPr/>
          </p14:nvContentPartPr>
          <p14:xfrm>
            <a:off x="8348597" y="8423420"/>
            <a:ext cx="186840" cy="288360"/>
          </p14:xfrm>
        </p:contentPart>
        <p:contentPart p14:bwMode="auto" r:id="rId4">
          <p14:nvContentPartPr>
            <p14:cNvPr id="17" name="墨迹 16"/>
            <p14:cNvContentPartPr/>
            <p14:nvPr/>
          </p14:nvContentPartPr>
          <p14:xfrm>
            <a:off x="7625717" y="8345301"/>
            <a:ext cx="328320" cy="250920"/>
          </p14:xfrm>
        </p:contentPart>
        <p:contentPart p14:bwMode="auto" r:id="rId5">
          <p14:nvContentPartPr>
            <p14:cNvPr id="19" name="墨迹 18"/>
            <p14:cNvContentPartPr/>
            <p14:nvPr/>
          </p14:nvContentPartPr>
          <p14:xfrm>
            <a:off x="7873037" y="8707103"/>
            <a:ext cx="76680" cy="21960"/>
          </p14:xfrm>
        </p:contentPart>
      </p:grpSp>
      <p:contentPart p14:bwMode="auto" r:id="rId6">
        <p14:nvContentPartPr>
          <p14:cNvPr id="21" name="墨迹 20"/>
          <p14:cNvContentPartPr/>
          <p14:nvPr/>
        </p14:nvContentPartPr>
        <p14:xfrm>
          <a:off x="6901577" y="3330686"/>
          <a:ext cx="360" cy="360"/>
        </p14:xfrm>
      </p:contentPart>
      <p:sp>
        <p:nvSpPr>
          <p:cNvPr id="22" name="文本框 21"/>
          <p:cNvSpPr txBox="1"/>
          <p:nvPr/>
        </p:nvSpPr>
        <p:spPr>
          <a:xfrm>
            <a:off x="2007077" y="2764088"/>
            <a:ext cx="3058886" cy="461665"/>
          </a:xfrm>
          <a:prstGeom prst="rect">
            <a:avLst/>
          </a:prstGeom>
          <a:noFill/>
        </p:spPr>
        <p:txBody>
          <a:bodyPr wrap="square" rtlCol="0">
            <a:spAutoFit/>
          </a:bodyPr>
          <a:lstStyle/>
          <a:p>
            <a:r>
              <a:rPr lang="zh-CN" altLang="en-US" sz="2400">
                <a:solidFill>
                  <a:srgbClr val="FF0000"/>
                </a:solidFill>
                <a:highlight>
                  <a:srgbClr val="FFFF00"/>
                </a:highlight>
              </a:rPr>
              <a:t>成分残缺（缺主语）</a:t>
            </a:r>
            <a:endParaRPr lang="zh-CN" altLang="en-US" sz="2400">
              <a:solidFill>
                <a:srgbClr val="FF0000"/>
              </a:solidFill>
              <a:highlight>
                <a:srgbClr val="FFFF00"/>
              </a:highlight>
            </a:endParaRPr>
          </a:p>
        </p:txBody>
      </p:sp>
      <p:sp>
        <p:nvSpPr>
          <p:cNvPr id="23" name="文本框 22"/>
          <p:cNvSpPr txBox="1"/>
          <p:nvPr/>
        </p:nvSpPr>
        <p:spPr>
          <a:xfrm>
            <a:off x="2764627" y="3924024"/>
            <a:ext cx="3058886" cy="461665"/>
          </a:xfrm>
          <a:prstGeom prst="rect">
            <a:avLst/>
          </a:prstGeom>
          <a:noFill/>
        </p:spPr>
        <p:txBody>
          <a:bodyPr wrap="square" rtlCol="0">
            <a:spAutoFit/>
          </a:bodyPr>
          <a:lstStyle/>
          <a:p>
            <a:r>
              <a:rPr lang="zh-CN" altLang="en-US" sz="2400">
                <a:solidFill>
                  <a:srgbClr val="FF0000"/>
                </a:solidFill>
                <a:highlight>
                  <a:srgbClr val="FFFF00"/>
                </a:highlight>
              </a:rPr>
              <a:t>成分残缺（缺宾语）</a:t>
            </a:r>
            <a:endParaRPr lang="zh-CN" altLang="en-US" sz="2400">
              <a:solidFill>
                <a:srgbClr val="FF0000"/>
              </a:solidFill>
              <a:highlight>
                <a:srgbClr val="FFFF00"/>
              </a:highlight>
            </a:endParaRPr>
          </a:p>
        </p:txBody>
      </p:sp>
      <p:sp>
        <p:nvSpPr>
          <p:cNvPr id="24" name="文本框 23"/>
          <p:cNvSpPr txBox="1"/>
          <p:nvPr/>
        </p:nvSpPr>
        <p:spPr>
          <a:xfrm>
            <a:off x="1660069" y="6146561"/>
            <a:ext cx="1883231" cy="461665"/>
          </a:xfrm>
          <a:prstGeom prst="rect">
            <a:avLst/>
          </a:prstGeom>
          <a:noFill/>
        </p:spPr>
        <p:txBody>
          <a:bodyPr wrap="square" rtlCol="0">
            <a:spAutoFit/>
          </a:bodyPr>
          <a:lstStyle/>
          <a:p>
            <a:r>
              <a:rPr lang="zh-CN" altLang="en-US" sz="2400">
                <a:solidFill>
                  <a:srgbClr val="FF0000"/>
                </a:solidFill>
                <a:highlight>
                  <a:srgbClr val="FFFF00"/>
                </a:highlight>
              </a:rPr>
              <a:t>句式杂糅</a:t>
            </a:r>
            <a:endParaRPr lang="zh-CN" altLang="en-US" sz="2400">
              <a:solidFill>
                <a:srgbClr val="FF0000"/>
              </a:solidFill>
              <a:highlight>
                <a:srgbClr val="FFFF00"/>
              </a:highlight>
            </a:endParaRPr>
          </a:p>
        </p:txBody>
      </p:sp>
      <p:sp>
        <p:nvSpPr>
          <p:cNvPr id="25" name="文本框 24"/>
          <p:cNvSpPr txBox="1"/>
          <p:nvPr/>
        </p:nvSpPr>
        <p:spPr>
          <a:xfrm>
            <a:off x="4366507" y="1612334"/>
            <a:ext cx="735285" cy="646331"/>
          </a:xfrm>
          <a:prstGeom prst="rect">
            <a:avLst/>
          </a:prstGeom>
          <a:noFill/>
        </p:spPr>
        <p:txBody>
          <a:bodyPr wrap="square" rtlCol="0">
            <a:spAutoFit/>
          </a:bodyPr>
          <a:lstStyle/>
          <a:p>
            <a:r>
              <a:rPr lang="en-US" altLang="zh-CN" sz="3600" b="1">
                <a:solidFill>
                  <a:srgbClr val="FF0000"/>
                </a:solidFill>
                <a:highlight>
                  <a:srgbClr val="FFFF00"/>
                </a:highlight>
              </a:rPr>
              <a:t>C</a:t>
            </a:r>
            <a:endParaRPr lang="zh-CN" altLang="en-US" sz="3600" b="1">
              <a:solidFill>
                <a:srgbClr val="FF0000"/>
              </a:solidFill>
              <a:highlight>
                <a:srgbClr val="FFFF00"/>
              </a:highlight>
            </a:endParaRPr>
          </a:p>
        </p:txBody>
      </p:sp>
      <p:pic>
        <p:nvPicPr>
          <p:cNvPr id="3" name="图形 2"/>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114569" y="3749005"/>
            <a:ext cx="914400" cy="914400"/>
          </a:xfrm>
          <a:prstGeom prst="rect">
            <a:avLst/>
          </a:prstGeom>
        </p:spPr>
      </p:pic>
      <p:sp>
        <p:nvSpPr>
          <p:cNvPr id="2" name="矩形 1"/>
          <p:cNvSpPr/>
          <p:nvPr/>
        </p:nvSpPr>
        <p:spPr>
          <a:xfrm>
            <a:off x="672825" y="58133"/>
            <a:ext cx="1560830" cy="922020"/>
          </a:xfrm>
          <a:prstGeom prst="rect">
            <a:avLst/>
          </a:prstGeom>
          <a:noFill/>
        </p:spPr>
        <p:txBody>
          <a:bodyPr wrap="none" lIns="91440" tIns="45720" rIns="91440" bIns="45720">
            <a:spAutoFit/>
          </a:bodyPr>
          <a:lstStyle/>
          <a:p>
            <a:pPr algn="ctr"/>
            <a:r>
              <a:rPr lang="zh-CN" altLang="en-US" sz="5400" b="1">
                <a:ln w="22225">
                  <a:solidFill>
                    <a:schemeClr val="accent2"/>
                  </a:solidFill>
                  <a:prstDash val="solid"/>
                </a:ln>
                <a:solidFill>
                  <a:srgbClr val="FF0000"/>
                </a:solidFill>
              </a:rPr>
              <a:t>例题</a:t>
            </a:r>
            <a:endParaRPr lang="zh-CN" altLang="en-US" sz="5400" b="1">
              <a:ln w="22225">
                <a:solidFill>
                  <a:schemeClr val="accent2"/>
                </a:solidFill>
                <a:prstDash val="solid"/>
              </a:ln>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after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afterGroup">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childTnLst>
                          </p:cTn>
                        </p:par>
                      </p:childTnLst>
                    </p:cTn>
                  </p:par>
                  <p:par>
                    <p:cTn id="37" fill="hold" nodeType="clickPar">
                      <p:stCondLst>
                        <p:cond delay="indefinite"/>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after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500" fill="hold"/>
                                        <p:tgtEl>
                                          <p:spTgt spid="25"/>
                                        </p:tgtEl>
                                        <p:attrNameLst>
                                          <p:attrName>ppt_x</p:attrName>
                                        </p:attrNameLst>
                                      </p:cBhvr>
                                      <p:tavLst>
                                        <p:tav tm="0">
                                          <p:val>
                                            <p:strVal val="#ppt_x"/>
                                          </p:val>
                                        </p:tav>
                                        <p:tav tm="100000">
                                          <p:val>
                                            <p:strVal val="#ppt_x"/>
                                          </p:val>
                                        </p:tav>
                                      </p:tavLst>
                                    </p:anim>
                                    <p:anim calcmode="lin" valueType="num">
                                      <p:cBhvr additive="base">
                                        <p:cTn id="5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22" grpId="0"/>
      <p:bldP spid="23" grpId="0"/>
      <p:bldP spid="24" grpId="0"/>
      <p:bldP spid="25"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
          <p:cNvSpPr>
            <a:spLocks noGrp="1"/>
          </p:cNvSpPr>
          <p:nvPr>
            <p:ph sz="quarter" idx="13"/>
          </p:nvPr>
        </p:nvSpPr>
        <p:spPr/>
        <p:txBody>
          <a:bodyPr>
            <a:noAutofit/>
          </a:bodyPr>
          <a:lstStyle/>
          <a:p>
            <a:pPr algn="l">
              <a:lnSpc>
                <a:spcPct val="150000"/>
              </a:lnSpc>
            </a:pPr>
            <a:br>
              <a:rPr lang="en-US" altLang="zh-CN" sz="2400">
                <a:solidFill>
                  <a:srgbClr val="333333"/>
                </a:solidFill>
                <a:latin typeface="华文宋体" panose="02010600040101010101" pitchFamily="2" charset="-122"/>
                <a:ea typeface="华文宋体" panose="02010600040101010101" pitchFamily="2" charset="-122"/>
              </a:rPr>
            </a:br>
            <a:r>
              <a:rPr lang="zh-CN" altLang="en-US" sz="2400" b="1" i="0">
                <a:solidFill>
                  <a:srgbClr val="333333"/>
                </a:solidFill>
                <a:effectLst/>
                <a:latin typeface="华文宋体" panose="02010600040101010101" pitchFamily="2" charset="-122"/>
                <a:ea typeface="华文宋体" panose="02010600040101010101" pitchFamily="2" charset="-122"/>
              </a:rPr>
              <a:t>下列句子中没有语病的一项是（     ）</a:t>
            </a:r>
            <a:br>
              <a:rPr lang="zh-CN" altLang="en-US" sz="2400" b="1" i="0">
                <a:solidFill>
                  <a:srgbClr val="333333"/>
                </a:solidFill>
                <a:effectLst/>
                <a:latin typeface="华文宋体" panose="02010600040101010101" pitchFamily="2" charset="-122"/>
                <a:ea typeface="华文宋体" panose="02010600040101010101" pitchFamily="2" charset="-122"/>
              </a:rPr>
            </a:br>
            <a:r>
              <a:rPr lang="en-US" altLang="zh-CN" sz="2400" b="1" i="0">
                <a:solidFill>
                  <a:srgbClr val="333333"/>
                </a:solidFill>
                <a:effectLst/>
                <a:latin typeface="华文宋体" panose="02010600040101010101" pitchFamily="2" charset="-122"/>
                <a:ea typeface="华文宋体" panose="02010600040101010101" pitchFamily="2" charset="-122"/>
              </a:rPr>
              <a:t>A</a:t>
            </a:r>
            <a:r>
              <a:rPr lang="zh-CN" altLang="en-US" sz="2400" b="1" i="0">
                <a:solidFill>
                  <a:srgbClr val="333333"/>
                </a:solidFill>
                <a:effectLst/>
                <a:latin typeface="华文宋体" panose="02010600040101010101" pitchFamily="2" charset="-122"/>
                <a:ea typeface="华文宋体" panose="02010600040101010101" pitchFamily="2" charset="-122"/>
              </a:rPr>
              <a:t>．我省要全面加强森林生态文明设，提高森林资源开发利用的效率和范围。</a:t>
            </a:r>
            <a:br>
              <a:rPr lang="zh-CN" altLang="en-US" sz="2400" b="1" i="0">
                <a:solidFill>
                  <a:srgbClr val="333333"/>
                </a:solidFill>
                <a:effectLst/>
                <a:latin typeface="华文宋体" panose="02010600040101010101" pitchFamily="2" charset="-122"/>
                <a:ea typeface="华文宋体" panose="02010600040101010101" pitchFamily="2" charset="-122"/>
              </a:rPr>
            </a:br>
            <a:r>
              <a:rPr lang="en-US" altLang="zh-CN" sz="2400" b="1" i="0">
                <a:solidFill>
                  <a:srgbClr val="333333"/>
                </a:solidFill>
                <a:effectLst/>
                <a:latin typeface="华文宋体" panose="02010600040101010101" pitchFamily="2" charset="-122"/>
                <a:ea typeface="华文宋体" panose="02010600040101010101" pitchFamily="2" charset="-122"/>
              </a:rPr>
              <a:t>B</a:t>
            </a:r>
            <a:r>
              <a:rPr lang="zh-CN" altLang="en-US" sz="2400" b="1" i="0">
                <a:solidFill>
                  <a:srgbClr val="333333"/>
                </a:solidFill>
                <a:effectLst/>
                <a:latin typeface="华文宋体" panose="02010600040101010101" pitchFamily="2" charset="-122"/>
                <a:ea typeface="华文宋体" panose="02010600040101010101" pitchFamily="2" charset="-122"/>
              </a:rPr>
              <a:t>．通过“师德师风”主题教育学习，使老师们认识到“不忘教育初心，牢记教育使命”的重要意义。</a:t>
            </a:r>
            <a:br>
              <a:rPr lang="zh-CN" altLang="en-US" sz="2400" b="1" i="0">
                <a:solidFill>
                  <a:srgbClr val="333333"/>
                </a:solidFill>
                <a:effectLst/>
                <a:latin typeface="华文宋体" panose="02010600040101010101" pitchFamily="2" charset="-122"/>
                <a:ea typeface="华文宋体" panose="02010600040101010101" pitchFamily="2" charset="-122"/>
              </a:rPr>
            </a:br>
            <a:r>
              <a:rPr lang="en-US" altLang="zh-CN" sz="2400" b="1" i="0">
                <a:solidFill>
                  <a:srgbClr val="333333"/>
                </a:solidFill>
                <a:effectLst/>
                <a:latin typeface="华文宋体" panose="02010600040101010101" pitchFamily="2" charset="-122"/>
                <a:ea typeface="华文宋体" panose="02010600040101010101" pitchFamily="2" charset="-122"/>
              </a:rPr>
              <a:t>C</a:t>
            </a:r>
            <a:r>
              <a:rPr lang="zh-CN" altLang="en-US" sz="2400" b="1" i="0">
                <a:solidFill>
                  <a:srgbClr val="333333"/>
                </a:solidFill>
                <a:effectLst/>
                <a:latin typeface="华文宋体" panose="02010600040101010101" pitchFamily="2" charset="-122"/>
                <a:ea typeface="华文宋体" panose="02010600040101010101" pitchFamily="2" charset="-122"/>
              </a:rPr>
              <a:t>．有大约</a:t>
            </a:r>
            <a:r>
              <a:rPr lang="en-US" altLang="zh-CN" sz="2400" b="1" i="0">
                <a:solidFill>
                  <a:srgbClr val="333333"/>
                </a:solidFill>
                <a:effectLst/>
                <a:latin typeface="华文宋体" panose="02010600040101010101" pitchFamily="2" charset="-122"/>
                <a:ea typeface="华文宋体" panose="02010600040101010101" pitchFamily="2" charset="-122"/>
              </a:rPr>
              <a:t>800</a:t>
            </a:r>
            <a:r>
              <a:rPr lang="zh-CN" altLang="en-US" sz="2400" b="1" i="0">
                <a:solidFill>
                  <a:srgbClr val="333333"/>
                </a:solidFill>
                <a:effectLst/>
                <a:latin typeface="华文宋体" panose="02010600040101010101" pitchFamily="2" charset="-122"/>
                <a:ea typeface="华文宋体" panose="02010600040101010101" pitchFamily="2" charset="-122"/>
              </a:rPr>
              <a:t>年左右历史的巴黎圣母院突发大火，尖塔倒塌，屋顶烧毁，损失慘重。</a:t>
            </a:r>
            <a:br>
              <a:rPr lang="zh-CN" altLang="en-US" sz="2400" b="1" i="0">
                <a:solidFill>
                  <a:srgbClr val="333333"/>
                </a:solidFill>
                <a:effectLst/>
                <a:latin typeface="华文宋体" panose="02010600040101010101" pitchFamily="2" charset="-122"/>
                <a:ea typeface="华文宋体" panose="02010600040101010101" pitchFamily="2" charset="-122"/>
              </a:rPr>
            </a:br>
            <a:r>
              <a:rPr lang="en-US" altLang="zh-CN" sz="2400" b="1" i="0">
                <a:solidFill>
                  <a:srgbClr val="333333"/>
                </a:solidFill>
                <a:effectLst/>
                <a:latin typeface="华文宋体" panose="02010600040101010101" pitchFamily="2" charset="-122"/>
                <a:ea typeface="华文宋体" panose="02010600040101010101" pitchFamily="2" charset="-122"/>
              </a:rPr>
              <a:t>D</a:t>
            </a:r>
            <a:r>
              <a:rPr lang="zh-CN" altLang="en-US" sz="2400" b="1" i="0">
                <a:solidFill>
                  <a:srgbClr val="333333"/>
                </a:solidFill>
                <a:effectLst/>
                <a:latin typeface="华文宋体" panose="02010600040101010101" pitchFamily="2" charset="-122"/>
                <a:ea typeface="华文宋体" panose="02010600040101010101" pitchFamily="2" charset="-122"/>
              </a:rPr>
              <a:t>．在学习中我们应该注意培养自己提出问题、分析问题、解决问题的能力。</a:t>
            </a:r>
            <a:br>
              <a:rPr lang="zh-CN" altLang="en-US" sz="2400" b="0" i="0">
                <a:solidFill>
                  <a:srgbClr val="333333"/>
                </a:solidFill>
                <a:effectLst/>
                <a:latin typeface="华文宋体" panose="02010600040101010101" pitchFamily="2" charset="-122"/>
                <a:ea typeface="华文宋体" panose="02010600040101010101" pitchFamily="2" charset="-122"/>
              </a:rPr>
            </a:br>
            <a:endParaRPr lang="zh-CN" altLang="en-US" sz="2400">
              <a:latin typeface="华文宋体" panose="02010600040101010101" pitchFamily="2" charset="-122"/>
              <a:ea typeface="华文宋体" panose="02010600040101010101" pitchFamily="2" charset="-122"/>
            </a:endParaRPr>
          </a:p>
        </p:txBody>
      </p:sp>
      <p:sp>
        <p:nvSpPr>
          <p:cNvPr id="4" name="椭圆 3"/>
          <p:cNvSpPr/>
          <p:nvPr/>
        </p:nvSpPr>
        <p:spPr>
          <a:xfrm>
            <a:off x="5954486" y="1839686"/>
            <a:ext cx="674914" cy="56605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312968" y="3429000"/>
            <a:ext cx="674914" cy="56605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747658" y="2346832"/>
            <a:ext cx="674914" cy="56605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001488" y="2296886"/>
            <a:ext cx="674914" cy="56605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0323863" y="1730829"/>
            <a:ext cx="959182" cy="56605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786748" y="3428999"/>
            <a:ext cx="674914" cy="566057"/>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995304" y="1007906"/>
            <a:ext cx="681597" cy="923330"/>
          </a:xfrm>
          <a:prstGeom prst="rect">
            <a:avLst/>
          </a:prstGeom>
          <a:noFill/>
        </p:spPr>
        <p:txBody>
          <a:bodyPr wrap="none" lIns="91440" tIns="45720" rIns="91440" bIns="45720">
            <a:spAutoFit/>
          </a:bodyPr>
          <a:lstStyle/>
          <a:p>
            <a:pPr algn="ctr"/>
            <a:r>
              <a:rPr lang="en-US" altLang="zh-CN" sz="5400">
                <a:ln w="0"/>
                <a:solidFill>
                  <a:srgbClr val="FF0000"/>
                </a:solidFill>
                <a:effectLst>
                  <a:outerShdw blurRad="38100" dist="25400" dir="5400000" algn="ctr" rotWithShape="0">
                    <a:srgbClr val="6E747A">
                      <a:alpha val="43000"/>
                    </a:srgbClr>
                  </a:outerShdw>
                </a:effectLst>
              </a:rPr>
              <a:t>D</a:t>
            </a:r>
            <a:endParaRPr lang="zh-CN" altLang="en-US" sz="5400">
              <a:ln w="0"/>
              <a:solidFill>
                <a:srgbClr val="FF0000"/>
              </a:solidFill>
              <a:effectLst>
                <a:outerShdw blurRad="38100" dist="25400" dir="5400000" algn="ctr" rotWithShape="0">
                  <a:srgbClr val="6E747A">
                    <a:alpha val="43000"/>
                  </a:srgbClr>
                </a:outerShdw>
              </a:effectLst>
            </a:endParaRPr>
          </a:p>
        </p:txBody>
      </p:sp>
      <p:sp>
        <p:nvSpPr>
          <p:cNvPr id="16" name="椭圆 15"/>
          <p:cNvSpPr/>
          <p:nvPr/>
        </p:nvSpPr>
        <p:spPr>
          <a:xfrm>
            <a:off x="5676901" y="4474029"/>
            <a:ext cx="674914" cy="602168"/>
          </a:xfrm>
          <a:prstGeom prst="ellipse">
            <a:avLst/>
          </a:pr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17" name="椭圆 16"/>
          <p:cNvSpPr/>
          <p:nvPr/>
        </p:nvSpPr>
        <p:spPr>
          <a:xfrm>
            <a:off x="7277101" y="4503223"/>
            <a:ext cx="674914" cy="602168"/>
          </a:xfrm>
          <a:prstGeom prst="ellipse">
            <a:avLst/>
          </a:pr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8877301" y="4474029"/>
            <a:ext cx="674914" cy="602168"/>
          </a:xfrm>
          <a:prstGeom prst="ellipse">
            <a:avLst/>
          </a:prstGeom>
          <a:noFill/>
          <a:ln w="190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after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after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afterGroup">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arn(inVertical)">
                                      <p:cBhvr>
                                        <p:cTn id="31" dur="500"/>
                                        <p:tgtEl>
                                          <p:spTgt spid="15"/>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8"/>
                                        </p:tgtEl>
                                        <p:attrNameLst>
                                          <p:attrName>style.visibility</p:attrName>
                                        </p:attrNameLst>
                                      </p:cBhvr>
                                      <p:to>
                                        <p:strVal val="visible"/>
                                      </p:to>
                                    </p:set>
                                    <p:animEffect transition="in" filter="barn(inVertical)">
                                      <p:cBhvr>
                                        <p:cTn id="36" dur="500"/>
                                        <p:tgtEl>
                                          <p:spTgt spid="18"/>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barn(inVertical)">
                                      <p:cBhvr>
                                        <p:cTn id="39" dur="500"/>
                                        <p:tgtEl>
                                          <p:spTgt spid="16"/>
                                        </p:tgtEl>
                                      </p:cBhvr>
                                    </p:animEffect>
                                  </p:childTnLst>
                                </p:cTn>
                              </p:par>
                              <p:par>
                                <p:cTn id="40" presetID="16" presetClass="entr" presetSubtype="21"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barn(inVertical)">
                                      <p:cBhvr>
                                        <p:cTn id="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10" grpId="0"/>
      <p:bldP spid="15" grpId="0"/>
      <p:bldP spid="16" grpId="0"/>
      <p:bldP spid="17" grpId="0"/>
      <p:bldP spid="18"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
          <p:cNvSpPr>
            <a:spLocks noGrp="1"/>
          </p:cNvSpPr>
          <p:nvPr>
            <p:ph sz="quarter" idx="13"/>
          </p:nvPr>
        </p:nvSpPr>
        <p:spPr/>
        <p:txBody>
          <a:bodyPr/>
          <a:lstStyle/>
          <a:p>
            <a:endParaRPr lang="zh-CN" altLang="en-US"/>
          </a:p>
        </p:txBody>
      </p:sp>
      <p:sp>
        <p:nvSpPr>
          <p:cNvPr id="4" name="文本框 3"/>
          <p:cNvSpPr txBox="1"/>
          <p:nvPr/>
        </p:nvSpPr>
        <p:spPr>
          <a:xfrm>
            <a:off x="381000" y="1166842"/>
            <a:ext cx="11430000" cy="4524315"/>
          </a:xfrm>
          <a:prstGeom prst="rect">
            <a:avLst/>
          </a:prstGeom>
          <a:noFill/>
        </p:spPr>
        <p:txBody>
          <a:bodyPr wrap="square">
            <a:spAutoFit/>
          </a:bodyPr>
          <a:lstStyle/>
          <a:p>
            <a:r>
              <a:rPr lang="en-US" altLang="zh-CN" sz="3200" b="1" spc="200">
                <a:solidFill>
                  <a:srgbClr val="333333"/>
                </a:solidFill>
                <a:latin typeface="华文宋体" panose="02010600040101010101" pitchFamily="2" charset="-122"/>
                <a:ea typeface="华文宋体" panose="02010600040101010101" pitchFamily="2" charset="-122"/>
                <a:cs typeface="+mj-cs"/>
              </a:rPr>
              <a:t>1.</a:t>
            </a:r>
            <a:r>
              <a:rPr lang="zh-CN" altLang="en-US" sz="3200" b="1" spc="200">
                <a:solidFill>
                  <a:srgbClr val="333333"/>
                </a:solidFill>
                <a:latin typeface="华文宋体" panose="02010600040101010101" pitchFamily="2" charset="-122"/>
                <a:ea typeface="华文宋体" panose="02010600040101010101" pitchFamily="2" charset="-122"/>
                <a:cs typeface="+mj-cs"/>
              </a:rPr>
              <a:t>下列句子没有语病的一项是（     ）</a:t>
            </a:r>
            <a:endParaRPr lang="zh-CN" altLang="en-US" sz="3200" b="1" spc="200">
              <a:solidFill>
                <a:srgbClr val="333333"/>
              </a:solidFill>
              <a:latin typeface="华文宋体" panose="02010600040101010101" pitchFamily="2" charset="-122"/>
              <a:ea typeface="华文宋体" panose="02010600040101010101" pitchFamily="2" charset="-122"/>
              <a:cs typeface="+mj-cs"/>
            </a:endParaRPr>
          </a:p>
          <a:p>
            <a:r>
              <a:rPr lang="en-US" altLang="zh-CN" sz="3200" b="1" spc="200">
                <a:solidFill>
                  <a:srgbClr val="333333"/>
                </a:solidFill>
                <a:latin typeface="华文宋体" panose="02010600040101010101" pitchFamily="2" charset="-122"/>
                <a:ea typeface="华文宋体" panose="02010600040101010101" pitchFamily="2" charset="-122"/>
                <a:cs typeface="+mj-cs"/>
              </a:rPr>
              <a:t>A</a:t>
            </a:r>
            <a:r>
              <a:rPr lang="zh-CN" altLang="en-US" sz="3200" b="1" spc="200">
                <a:solidFill>
                  <a:srgbClr val="333333"/>
                </a:solidFill>
                <a:latin typeface="华文宋体" panose="02010600040101010101" pitchFamily="2" charset="-122"/>
                <a:ea typeface="华文宋体" panose="02010600040101010101" pitchFamily="2" charset="-122"/>
                <a:cs typeface="+mj-cs"/>
              </a:rPr>
              <a:t>．保护区采取生态补水、退耕还林和全面禁牧等，吸引了大批候鸟来栖息觅食。</a:t>
            </a:r>
            <a:endParaRPr lang="zh-CN" altLang="en-US" sz="3200" b="1" spc="200">
              <a:solidFill>
                <a:srgbClr val="333333"/>
              </a:solidFill>
              <a:latin typeface="华文宋体" panose="02010600040101010101" pitchFamily="2" charset="-122"/>
              <a:ea typeface="华文宋体" panose="02010600040101010101" pitchFamily="2" charset="-122"/>
              <a:cs typeface="+mj-cs"/>
            </a:endParaRPr>
          </a:p>
          <a:p>
            <a:r>
              <a:rPr lang="en-US" altLang="zh-CN" sz="3200" b="1" spc="200">
                <a:solidFill>
                  <a:srgbClr val="333333"/>
                </a:solidFill>
                <a:latin typeface="华文宋体" panose="02010600040101010101" pitchFamily="2" charset="-122"/>
                <a:ea typeface="华文宋体" panose="02010600040101010101" pitchFamily="2" charset="-122"/>
                <a:cs typeface="+mj-cs"/>
              </a:rPr>
              <a:t>B</a:t>
            </a:r>
            <a:r>
              <a:rPr lang="zh-CN" altLang="en-US" sz="3200" b="1" spc="200">
                <a:solidFill>
                  <a:srgbClr val="333333"/>
                </a:solidFill>
                <a:latin typeface="华文宋体" panose="02010600040101010101" pitchFamily="2" charset="-122"/>
                <a:ea typeface="华文宋体" panose="02010600040101010101" pitchFamily="2" charset="-122"/>
                <a:cs typeface="+mj-cs"/>
              </a:rPr>
              <a:t>．视力下降往往是因为我们很多不经意的坏习惯导致眼睛受损的原因而造成的。</a:t>
            </a:r>
            <a:endParaRPr lang="zh-CN" altLang="en-US" sz="3200" b="1" spc="200">
              <a:solidFill>
                <a:srgbClr val="333333"/>
              </a:solidFill>
              <a:latin typeface="华文宋体" panose="02010600040101010101" pitchFamily="2" charset="-122"/>
              <a:ea typeface="华文宋体" panose="02010600040101010101" pitchFamily="2" charset="-122"/>
              <a:cs typeface="+mj-cs"/>
            </a:endParaRPr>
          </a:p>
          <a:p>
            <a:r>
              <a:rPr lang="en-US" altLang="zh-CN" sz="3200" b="1" spc="200">
                <a:solidFill>
                  <a:srgbClr val="333333"/>
                </a:solidFill>
                <a:latin typeface="华文宋体" panose="02010600040101010101" pitchFamily="2" charset="-122"/>
                <a:ea typeface="华文宋体" panose="02010600040101010101" pitchFamily="2" charset="-122"/>
                <a:cs typeface="+mj-cs"/>
              </a:rPr>
              <a:t>C</a:t>
            </a:r>
            <a:r>
              <a:rPr lang="zh-CN" altLang="en-US" sz="3200" b="1" spc="200">
                <a:solidFill>
                  <a:srgbClr val="333333"/>
                </a:solidFill>
                <a:latin typeface="华文宋体" panose="02010600040101010101" pitchFamily="2" charset="-122"/>
                <a:ea typeface="华文宋体" panose="02010600040101010101" pitchFamily="2" charset="-122"/>
                <a:cs typeface="+mj-cs"/>
              </a:rPr>
              <a:t>．春节中蕴涵的传统人文精神和亲情凝聚价值，成为备受中国人珍视的节日。</a:t>
            </a:r>
            <a:endParaRPr lang="zh-CN" altLang="en-US" sz="3200" b="1" spc="200">
              <a:solidFill>
                <a:srgbClr val="333333"/>
              </a:solidFill>
              <a:latin typeface="华文宋体" panose="02010600040101010101" pitchFamily="2" charset="-122"/>
              <a:ea typeface="华文宋体" panose="02010600040101010101" pitchFamily="2" charset="-122"/>
              <a:cs typeface="+mj-cs"/>
            </a:endParaRPr>
          </a:p>
          <a:p>
            <a:r>
              <a:rPr lang="en-US" altLang="zh-CN" sz="3200" b="1" spc="200">
                <a:solidFill>
                  <a:srgbClr val="333333"/>
                </a:solidFill>
                <a:latin typeface="华文宋体" panose="02010600040101010101" pitchFamily="2" charset="-122"/>
                <a:ea typeface="华文宋体" panose="02010600040101010101" pitchFamily="2" charset="-122"/>
                <a:cs typeface="+mj-cs"/>
              </a:rPr>
              <a:t>D</a:t>
            </a:r>
            <a:r>
              <a:rPr lang="zh-CN" altLang="en-US" sz="3200" b="1" spc="200">
                <a:solidFill>
                  <a:srgbClr val="333333"/>
                </a:solidFill>
                <a:latin typeface="华文宋体" panose="02010600040101010101" pitchFamily="2" charset="-122"/>
                <a:ea typeface="华文宋体" panose="02010600040101010101" pitchFamily="2" charset="-122"/>
                <a:cs typeface="+mj-cs"/>
              </a:rPr>
              <a:t>．舞剧</a:t>
            </a:r>
            <a:r>
              <a:rPr lang="en-US" altLang="zh-CN" sz="3200" b="1" spc="200">
                <a:solidFill>
                  <a:srgbClr val="333333"/>
                </a:solidFill>
                <a:latin typeface="华文宋体" panose="02010600040101010101" pitchFamily="2" charset="-122"/>
                <a:ea typeface="华文宋体" panose="02010600040101010101" pitchFamily="2" charset="-122"/>
                <a:cs typeface="+mj-cs"/>
              </a:rPr>
              <a:t>《</a:t>
            </a:r>
            <a:r>
              <a:rPr lang="zh-CN" altLang="en-US" sz="3200" b="1" spc="200">
                <a:solidFill>
                  <a:srgbClr val="333333"/>
                </a:solidFill>
                <a:latin typeface="华文宋体" panose="02010600040101010101" pitchFamily="2" charset="-122"/>
                <a:ea typeface="华文宋体" panose="02010600040101010101" pitchFamily="2" charset="-122"/>
                <a:cs typeface="+mj-cs"/>
              </a:rPr>
              <a:t>骑兵</a:t>
            </a:r>
            <a:r>
              <a:rPr lang="en-US" altLang="zh-CN" sz="3200" b="1" spc="200">
                <a:solidFill>
                  <a:srgbClr val="333333"/>
                </a:solidFill>
                <a:latin typeface="华文宋体" panose="02010600040101010101" pitchFamily="2" charset="-122"/>
                <a:ea typeface="华文宋体" panose="02010600040101010101" pitchFamily="2" charset="-122"/>
                <a:cs typeface="+mj-cs"/>
              </a:rPr>
              <a:t>》</a:t>
            </a:r>
            <a:r>
              <a:rPr lang="zh-CN" altLang="en-US" sz="3200" b="1" spc="200">
                <a:solidFill>
                  <a:srgbClr val="333333"/>
                </a:solidFill>
                <a:latin typeface="华文宋体" panose="02010600040101010101" pitchFamily="2" charset="-122"/>
                <a:ea typeface="华文宋体" panose="02010600040101010101" pitchFamily="2" charset="-122"/>
                <a:cs typeface="+mj-cs"/>
              </a:rPr>
              <a:t>把家国情、草原情呈现于舞台，再现了人民骑兵的历史形象</a:t>
            </a:r>
            <a:endParaRPr lang="zh-CN" altLang="en-US" sz="3200" b="1" spc="200">
              <a:solidFill>
                <a:srgbClr val="333333"/>
              </a:solidFill>
              <a:latin typeface="华文宋体" panose="02010600040101010101" pitchFamily="2" charset="-122"/>
              <a:ea typeface="华文宋体" panose="02010600040101010101" pitchFamily="2" charset="-122"/>
              <a:cs typeface="+mj-cs"/>
            </a:endParaRPr>
          </a:p>
        </p:txBody>
      </p:sp>
      <p:sp>
        <p:nvSpPr>
          <p:cNvPr id="5" name="矩形 4"/>
          <p:cNvSpPr/>
          <p:nvPr/>
        </p:nvSpPr>
        <p:spPr>
          <a:xfrm>
            <a:off x="6288135" y="914400"/>
            <a:ext cx="660757" cy="923330"/>
          </a:xfrm>
          <a:prstGeom prst="rect">
            <a:avLst/>
          </a:prstGeom>
          <a:noFill/>
        </p:spPr>
        <p:txBody>
          <a:bodyPr wrap="none" lIns="91440" tIns="45720" rIns="91440" bIns="45720">
            <a:spAutoFit/>
          </a:bodyPr>
          <a:lstStyle/>
          <a:p>
            <a:pPr algn="ctr"/>
            <a:r>
              <a:rPr lang="en-US" altLang="zh-CN" sz="5400" b="0" cap="none" spc="0">
                <a:ln w="0"/>
                <a:solidFill>
                  <a:srgbClr val="FF0000"/>
                </a:solidFill>
                <a:effectLst>
                  <a:outerShdw blurRad="38100" dist="25400" dir="5400000" algn="ctr" rotWithShape="0">
                    <a:srgbClr val="6E747A">
                      <a:alpha val="43000"/>
                    </a:srgbClr>
                  </a:outerShdw>
                </a:effectLst>
              </a:rPr>
              <a:t>D</a:t>
            </a:r>
            <a:endParaRPr lang="zh-CN" altLang="en-US" sz="5400" b="0" cap="none" spc="0">
              <a:ln w="0"/>
              <a:solidFill>
                <a:srgbClr val="FF0000"/>
              </a:solidFill>
              <a:effectLst>
                <a:outerShdw blurRad="38100" dist="25400" dir="5400000" algn="ctr" rotWithShape="0">
                  <a:srgbClr val="6E747A">
                    <a:alpha val="43000"/>
                  </a:srgbClr>
                </a:outerShdw>
              </a:effectLst>
            </a:endParaRPr>
          </a:p>
        </p:txBody>
      </p:sp>
      <p:sp>
        <p:nvSpPr>
          <p:cNvPr id="6" name="椭圆 5"/>
          <p:cNvSpPr/>
          <p:nvPr/>
        </p:nvSpPr>
        <p:spPr>
          <a:xfrm>
            <a:off x="3045962" y="4127102"/>
            <a:ext cx="916437" cy="55516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3020652" y="3109614"/>
            <a:ext cx="1455146" cy="63877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748225" y="2605173"/>
            <a:ext cx="1302746" cy="63877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572568" y="1583056"/>
            <a:ext cx="762000" cy="55517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3748225" y="4148165"/>
            <a:ext cx="562437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6" fill="hold" nodeType="clickPar">
                      <p:stCondLst>
                        <p:cond delay="indefinite"/>
                      </p:stCondLst>
                      <p:childTnLst>
                        <p:par>
                          <p:cTn id="17" fill="hold" nodeType="afterGroup">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barn(inVertical)">
                                      <p:cBhvr>
                                        <p:cTn id="20" dur="500"/>
                                        <p:tgtEl>
                                          <p:spTgt spid="8"/>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6" presetClass="entr" presetSubtype="21" fill="hold"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barn(inVertical)">
                                      <p:cBhvr>
                                        <p:cTn id="30" dur="500"/>
                                        <p:tgtEl>
                                          <p:spTgt spid="11"/>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barn(inVertical)">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
          <p:cNvSpPr>
            <a:spLocks noGrp="1"/>
          </p:cNvSpPr>
          <p:nvPr>
            <p:ph sz="quarter" idx="13"/>
          </p:nvPr>
        </p:nvSpPr>
        <p:spPr/>
        <p:txBody>
          <a:bodyPr/>
          <a:lstStyle/>
          <a:p>
            <a:endParaRPr lang="zh-CN" altLang="en-US"/>
          </a:p>
        </p:txBody>
      </p:sp>
      <p:sp>
        <p:nvSpPr>
          <p:cNvPr id="4" name="文本框 3"/>
          <p:cNvSpPr txBox="1"/>
          <p:nvPr/>
        </p:nvSpPr>
        <p:spPr>
          <a:xfrm>
            <a:off x="600187" y="458174"/>
            <a:ext cx="11364686" cy="4615815"/>
          </a:xfrm>
          <a:prstGeom prst="rect">
            <a:avLst/>
          </a:prstGeom>
          <a:noFill/>
        </p:spPr>
        <p:txBody>
          <a:bodyPr wrap="square" rtlCol="0">
            <a:spAutoFit/>
          </a:bodyPr>
          <a:lstStyle/>
          <a:p>
            <a:pPr algn="l">
              <a:lnSpc>
                <a:spcPct val="150000"/>
              </a:lnSpc>
            </a:pPr>
            <a:r>
              <a:rPr lang="zh-CN" altLang="en-US" sz="2800" b="1">
                <a:solidFill>
                  <a:srgbClr val="333333"/>
                </a:solidFill>
                <a:latin typeface="华文楷体" panose="02010600040101010101" pitchFamily="2" charset="-122"/>
                <a:ea typeface="华文楷体" panose="02010600040101010101" pitchFamily="2" charset="-122"/>
                <a:cs typeface="+mj-cs"/>
              </a:rPr>
              <a:t>下列句子中没有语病的一项是（      ）</a:t>
            </a:r>
            <a:endParaRPr lang="zh-CN" altLang="en-US" sz="2800" b="1">
              <a:solidFill>
                <a:srgbClr val="333333"/>
              </a:solidFill>
              <a:latin typeface="华文楷体" panose="02010600040101010101" pitchFamily="2" charset="-122"/>
              <a:ea typeface="华文楷体" panose="02010600040101010101" pitchFamily="2" charset="-122"/>
              <a:cs typeface="+mj-cs"/>
            </a:endParaRPr>
          </a:p>
          <a:p>
            <a:pPr algn="l">
              <a:lnSpc>
                <a:spcPct val="150000"/>
              </a:lnSpc>
            </a:pPr>
            <a:r>
              <a:rPr lang="en-US" altLang="zh-CN" sz="2800" b="1">
                <a:solidFill>
                  <a:srgbClr val="333333"/>
                </a:solidFill>
                <a:latin typeface="华文楷体" panose="02010600040101010101" pitchFamily="2" charset="-122"/>
                <a:ea typeface="华文楷体" panose="02010600040101010101" pitchFamily="2" charset="-122"/>
                <a:cs typeface="+mj-cs"/>
              </a:rPr>
              <a:t>A</a:t>
            </a:r>
            <a:r>
              <a:rPr lang="zh-CN" altLang="en-US" sz="2800" b="1">
                <a:solidFill>
                  <a:srgbClr val="333333"/>
                </a:solidFill>
                <a:latin typeface="华文楷体" panose="02010600040101010101" pitchFamily="2" charset="-122"/>
                <a:ea typeface="华文楷体" panose="02010600040101010101" pitchFamily="2" charset="-122"/>
                <a:cs typeface="+mj-cs"/>
              </a:rPr>
              <a:t>．我们只有相信自己的能力，就能在各种考验前充满信心。</a:t>
            </a:r>
            <a:endParaRPr lang="zh-CN" altLang="en-US" sz="2800" b="1">
              <a:solidFill>
                <a:srgbClr val="333333"/>
              </a:solidFill>
              <a:latin typeface="华文楷体" panose="02010600040101010101" pitchFamily="2" charset="-122"/>
              <a:ea typeface="华文楷体" panose="02010600040101010101" pitchFamily="2" charset="-122"/>
              <a:cs typeface="+mj-cs"/>
            </a:endParaRPr>
          </a:p>
          <a:p>
            <a:pPr algn="l">
              <a:lnSpc>
                <a:spcPct val="150000"/>
              </a:lnSpc>
            </a:pPr>
            <a:r>
              <a:rPr lang="en-US" altLang="zh-CN" sz="2800" b="1">
                <a:solidFill>
                  <a:srgbClr val="333333"/>
                </a:solidFill>
                <a:latin typeface="华文楷体" panose="02010600040101010101" pitchFamily="2" charset="-122"/>
                <a:ea typeface="华文楷体" panose="02010600040101010101" pitchFamily="2" charset="-122"/>
                <a:cs typeface="+mj-cs"/>
              </a:rPr>
              <a:t>B</a:t>
            </a:r>
            <a:r>
              <a:rPr lang="zh-CN" altLang="en-US" sz="2800" b="1">
                <a:solidFill>
                  <a:srgbClr val="333333"/>
                </a:solidFill>
                <a:latin typeface="华文楷体" panose="02010600040101010101" pitchFamily="2" charset="-122"/>
                <a:ea typeface="华文楷体" panose="02010600040101010101" pitchFamily="2" charset="-122"/>
                <a:cs typeface="+mj-cs"/>
              </a:rPr>
              <a:t>．为了提高同学们的语文素养，我校团委积极开展了“读经典作品，建书香校园”的活动。</a:t>
            </a:r>
            <a:endParaRPr lang="en-US" altLang="zh-CN" sz="2800" b="1">
              <a:solidFill>
                <a:srgbClr val="333333"/>
              </a:solidFill>
              <a:latin typeface="华文楷体" panose="02010600040101010101" pitchFamily="2" charset="-122"/>
              <a:ea typeface="华文楷体" panose="02010600040101010101" pitchFamily="2" charset="-122"/>
              <a:cs typeface="+mj-cs"/>
            </a:endParaRPr>
          </a:p>
          <a:p>
            <a:pPr algn="l">
              <a:lnSpc>
                <a:spcPct val="150000"/>
              </a:lnSpc>
            </a:pPr>
            <a:r>
              <a:rPr lang="en-US" altLang="zh-CN" sz="2800" b="1">
                <a:solidFill>
                  <a:srgbClr val="333333"/>
                </a:solidFill>
                <a:latin typeface="华文楷体" panose="02010600040101010101" pitchFamily="2" charset="-122"/>
                <a:ea typeface="华文楷体" panose="02010600040101010101" pitchFamily="2" charset="-122"/>
                <a:cs typeface="+mj-cs"/>
              </a:rPr>
              <a:t>C</a:t>
            </a:r>
            <a:r>
              <a:rPr lang="zh-CN" altLang="en-US" sz="2800" b="1">
                <a:solidFill>
                  <a:srgbClr val="333333"/>
                </a:solidFill>
                <a:latin typeface="华文楷体" panose="02010600040101010101" pitchFamily="2" charset="-122"/>
                <a:ea typeface="华文楷体" panose="02010600040101010101" pitchFamily="2" charset="-122"/>
                <a:cs typeface="+mj-cs"/>
              </a:rPr>
              <a:t>．全校师生讨论并听取了校长所做的关于“争做文明好青年”的报告。</a:t>
            </a:r>
            <a:endParaRPr lang="zh-CN" altLang="en-US" sz="2800" b="1">
              <a:solidFill>
                <a:srgbClr val="333333"/>
              </a:solidFill>
              <a:latin typeface="华文楷体" panose="02010600040101010101" pitchFamily="2" charset="-122"/>
              <a:ea typeface="华文楷体" panose="02010600040101010101" pitchFamily="2" charset="-122"/>
              <a:cs typeface="+mj-cs"/>
            </a:endParaRPr>
          </a:p>
          <a:p>
            <a:pPr algn="l">
              <a:lnSpc>
                <a:spcPct val="150000"/>
              </a:lnSpc>
            </a:pPr>
            <a:r>
              <a:rPr lang="en-US" altLang="zh-CN" sz="2800" b="1">
                <a:solidFill>
                  <a:srgbClr val="333333"/>
                </a:solidFill>
                <a:latin typeface="华文楷体" panose="02010600040101010101" pitchFamily="2" charset="-122"/>
                <a:ea typeface="华文楷体" panose="02010600040101010101" pitchFamily="2" charset="-122"/>
                <a:cs typeface="+mj-cs"/>
              </a:rPr>
              <a:t>D</a:t>
            </a:r>
            <a:r>
              <a:rPr lang="zh-CN" altLang="en-US" sz="2800" b="1">
                <a:solidFill>
                  <a:srgbClr val="333333"/>
                </a:solidFill>
                <a:latin typeface="华文楷体" panose="02010600040101010101" pitchFamily="2" charset="-122"/>
                <a:ea typeface="华文楷体" panose="02010600040101010101" pitchFamily="2" charset="-122"/>
                <a:cs typeface="+mj-cs"/>
              </a:rPr>
              <a:t>．在我们分别多年后，班主任赵老师的音容笑貌，仍然常常在我耳边回响。</a:t>
            </a:r>
            <a:endParaRPr lang="zh-CN" altLang="en-US" sz="2800" b="1">
              <a:solidFill>
                <a:srgbClr val="333333"/>
              </a:solidFill>
              <a:latin typeface="华文楷体" panose="02010600040101010101" pitchFamily="2" charset="-122"/>
              <a:ea typeface="华文楷体" panose="02010600040101010101" pitchFamily="2" charset="-122"/>
              <a:cs typeface="+mj-cs"/>
            </a:endParaRPr>
          </a:p>
        </p:txBody>
      </p:sp>
      <p:sp>
        <p:nvSpPr>
          <p:cNvPr id="5" name="矩形 4"/>
          <p:cNvSpPr/>
          <p:nvPr/>
        </p:nvSpPr>
        <p:spPr>
          <a:xfrm>
            <a:off x="5632992" y="909935"/>
            <a:ext cx="649538" cy="1015663"/>
          </a:xfrm>
          <a:prstGeom prst="rect">
            <a:avLst/>
          </a:prstGeom>
          <a:noFill/>
        </p:spPr>
        <p:txBody>
          <a:bodyPr wrap="none" lIns="91440" tIns="45720" rIns="91440" bIns="45720">
            <a:spAutoFit/>
          </a:bodyPr>
          <a:lstStyle/>
          <a:p>
            <a:pPr algn="ctr"/>
            <a:r>
              <a:rPr lang="en-US" altLang="zh-CN" sz="6000" b="1" cap="none" spc="0">
                <a:ln w="0"/>
                <a:solidFill>
                  <a:srgbClr val="FF0000"/>
                </a:solidFill>
                <a:effectLst>
                  <a:outerShdw blurRad="38100" dist="25400" dir="5400000" algn="ctr" rotWithShape="0">
                    <a:srgbClr val="6E747A">
                      <a:alpha val="43000"/>
                    </a:srgbClr>
                  </a:outerShdw>
                </a:effectLst>
              </a:rPr>
              <a:t>B</a:t>
            </a:r>
            <a:endParaRPr lang="zh-CN" altLang="en-US" sz="6000" b="1" cap="none" spc="0">
              <a:ln w="0"/>
              <a:solidFill>
                <a:srgbClr val="FF0000"/>
              </a:solidFill>
              <a:effectLst>
                <a:outerShdw blurRad="38100" dist="25400" dir="5400000" algn="ctr" rotWithShape="0">
                  <a:srgbClr val="6E747A">
                    <a:alpha val="43000"/>
                  </a:srgbClr>
                </a:outerShdw>
              </a:effectLst>
            </a:endParaRPr>
          </a:p>
        </p:txBody>
      </p:sp>
      <p:sp>
        <p:nvSpPr>
          <p:cNvPr id="3" name="椭圆 2"/>
          <p:cNvSpPr/>
          <p:nvPr/>
        </p:nvSpPr>
        <p:spPr>
          <a:xfrm>
            <a:off x="2035629" y="1925598"/>
            <a:ext cx="762000" cy="55634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410200" y="1903827"/>
            <a:ext cx="533400" cy="55634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754087" y="3819713"/>
            <a:ext cx="762000" cy="55634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3777343" y="3797942"/>
            <a:ext cx="762000" cy="55634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6978479" y="4376058"/>
            <a:ext cx="1523263" cy="69668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729343" y="5050773"/>
            <a:ext cx="762000" cy="556345"/>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
          <p:cNvSpPr>
            <a:spLocks noGrp="1"/>
          </p:cNvSpPr>
          <p:nvPr>
            <p:ph sz="quarter" idx="13"/>
          </p:nvPr>
        </p:nvSpPr>
        <p:spPr/>
        <p:txBody>
          <a:bodyPr/>
          <a:lstStyle/>
          <a:p>
            <a:endParaRPr lang="zh-CN" altLang="en-US"/>
          </a:p>
        </p:txBody>
      </p:sp>
      <p:sp>
        <p:nvSpPr>
          <p:cNvPr id="3" name="文本框 2"/>
          <p:cNvSpPr txBox="1"/>
          <p:nvPr/>
        </p:nvSpPr>
        <p:spPr>
          <a:xfrm>
            <a:off x="76200" y="-8981"/>
            <a:ext cx="12039600" cy="5908040"/>
          </a:xfrm>
          <a:prstGeom prst="rect">
            <a:avLst/>
          </a:prstGeom>
          <a:noFill/>
        </p:spPr>
        <p:txBody>
          <a:bodyPr wrap="square">
            <a:spAutoFit/>
          </a:bodyPr>
          <a:lstStyle/>
          <a:p>
            <a:pPr>
              <a:lnSpc>
                <a:spcPct val="150000"/>
              </a:lnSpc>
            </a:pPr>
            <a:r>
              <a:rPr lang="en-US" altLang="zh-CN" sz="2400" b="1">
                <a:solidFill>
                  <a:srgbClr val="333333"/>
                </a:solidFill>
                <a:latin typeface="华文宋体" panose="02010600040101010101" pitchFamily="2" charset="-122"/>
                <a:ea typeface="华文宋体" panose="02010600040101010101" pitchFamily="2" charset="-122"/>
                <a:cs typeface="+mj-cs"/>
              </a:rPr>
              <a:t>①</a:t>
            </a:r>
            <a:r>
              <a:rPr lang="zh-CN" altLang="en-US" sz="2400" b="1">
                <a:solidFill>
                  <a:srgbClr val="333333"/>
                </a:solidFill>
                <a:latin typeface="华文宋体" panose="02010600040101010101" pitchFamily="2" charset="-122"/>
                <a:ea typeface="华文宋体" panose="02010600040101010101" pitchFamily="2" charset="-122"/>
                <a:cs typeface="+mj-cs"/>
              </a:rPr>
              <a:t>目前，我国市场上的湿巾和口罩等个人防护品，主要成分是由无纺布制成的。</a:t>
            </a:r>
            <a:endParaRPr lang="zh-CN" altLang="en-US" sz="2400" b="1">
              <a:solidFill>
                <a:srgbClr val="333333"/>
              </a:solidFill>
              <a:latin typeface="华文宋体" panose="02010600040101010101" pitchFamily="2" charset="-122"/>
              <a:ea typeface="华文宋体" panose="02010600040101010101" pitchFamily="2" charset="-122"/>
              <a:cs typeface="+mj-cs"/>
            </a:endParaRPr>
          </a:p>
          <a:p>
            <a:pPr>
              <a:lnSpc>
                <a:spcPct val="150000"/>
              </a:lnSpc>
            </a:pPr>
            <a:r>
              <a:rPr lang="zh-CN" altLang="en-US" sz="2400" b="1">
                <a:solidFill>
                  <a:srgbClr val="333333"/>
                </a:solidFill>
                <a:latin typeface="华文宋体" panose="02010600040101010101" pitchFamily="2" charset="-122"/>
                <a:ea typeface="华文宋体" panose="02010600040101010101" pitchFamily="2" charset="-122"/>
                <a:cs typeface="+mj-cs"/>
              </a:rPr>
              <a:t>②大部分的无纺布以聚酯纤维为基材，而聚酯纤维是一种常见的塑料材料，在自然环境中无法自然降低。</a:t>
            </a:r>
            <a:endParaRPr lang="zh-CN" altLang="en-US" sz="2400" b="1">
              <a:solidFill>
                <a:srgbClr val="333333"/>
              </a:solidFill>
              <a:latin typeface="华文宋体" panose="02010600040101010101" pitchFamily="2" charset="-122"/>
              <a:ea typeface="华文宋体" panose="02010600040101010101" pitchFamily="2" charset="-122"/>
              <a:cs typeface="+mj-cs"/>
            </a:endParaRPr>
          </a:p>
          <a:p>
            <a:pPr>
              <a:lnSpc>
                <a:spcPct val="150000"/>
              </a:lnSpc>
            </a:pPr>
            <a:r>
              <a:rPr lang="zh-CN" altLang="en-US" sz="2400" b="1">
                <a:solidFill>
                  <a:srgbClr val="333333"/>
                </a:solidFill>
                <a:latin typeface="华文宋体" panose="02010600040101010101" pitchFamily="2" charset="-122"/>
                <a:ea typeface="华文宋体" panose="02010600040101010101" pitchFamily="2" charset="-122"/>
                <a:cs typeface="+mj-cs"/>
              </a:rPr>
              <a:t>③塑料污染治理面临着可降解塑料制品或其他替代产品缺少统一标准、替代产品供给短期存在缺口等。</a:t>
            </a:r>
            <a:endParaRPr lang="zh-CN" altLang="en-US" sz="2400" b="1">
              <a:solidFill>
                <a:srgbClr val="333333"/>
              </a:solidFill>
              <a:latin typeface="华文宋体" panose="02010600040101010101" pitchFamily="2" charset="-122"/>
              <a:ea typeface="华文宋体" panose="02010600040101010101" pitchFamily="2" charset="-122"/>
              <a:cs typeface="+mj-cs"/>
            </a:endParaRPr>
          </a:p>
          <a:p>
            <a:pPr>
              <a:lnSpc>
                <a:spcPct val="150000"/>
              </a:lnSpc>
            </a:pPr>
            <a:r>
              <a:rPr lang="zh-CN" altLang="en-US" sz="2400" b="1">
                <a:solidFill>
                  <a:srgbClr val="333333"/>
                </a:solidFill>
                <a:latin typeface="华文宋体" panose="02010600040101010101" pitchFamily="2" charset="-122"/>
                <a:ea typeface="华文宋体" panose="02010600040101010101" pitchFamily="2" charset="-122"/>
                <a:cs typeface="+mj-cs"/>
              </a:rPr>
              <a:t>④加快生物可降解材料技术装备攻关，不仅可以发展新经济，还可以降低成本。</a:t>
            </a:r>
            <a:endParaRPr lang="zh-CN" altLang="en-US" sz="2400" b="1">
              <a:solidFill>
                <a:srgbClr val="333333"/>
              </a:solidFill>
              <a:latin typeface="华文宋体" panose="02010600040101010101" pitchFamily="2" charset="-122"/>
              <a:ea typeface="华文宋体" panose="02010600040101010101" pitchFamily="2" charset="-122"/>
              <a:cs typeface="+mj-cs"/>
            </a:endParaRPr>
          </a:p>
          <a:p>
            <a:pPr>
              <a:lnSpc>
                <a:spcPct val="150000"/>
              </a:lnSpc>
            </a:pPr>
            <a:r>
              <a:rPr lang="zh-CN" altLang="en-US" sz="2400" b="1">
                <a:solidFill>
                  <a:srgbClr val="333333"/>
                </a:solidFill>
                <a:latin typeface="华文宋体" panose="02010600040101010101" pitchFamily="2" charset="-122"/>
                <a:ea typeface="华文宋体" panose="02010600040101010101" pitchFamily="2" charset="-122"/>
                <a:cs typeface="+mj-cs"/>
              </a:rPr>
              <a:t>（</a:t>
            </a:r>
            <a:r>
              <a:rPr lang="en-US" altLang="zh-CN" sz="2400" b="1">
                <a:solidFill>
                  <a:srgbClr val="333333"/>
                </a:solidFill>
                <a:latin typeface="华文宋体" panose="02010600040101010101" pitchFamily="2" charset="-122"/>
                <a:ea typeface="华文宋体" panose="02010600040101010101" pitchFamily="2" charset="-122"/>
                <a:cs typeface="+mj-cs"/>
              </a:rPr>
              <a:t>1</a:t>
            </a:r>
            <a:r>
              <a:rPr lang="zh-CN" altLang="en-US" sz="2400" b="1">
                <a:solidFill>
                  <a:srgbClr val="333333"/>
                </a:solidFill>
                <a:latin typeface="华文宋体" panose="02010600040101010101" pitchFamily="2" charset="-122"/>
                <a:ea typeface="华文宋体" panose="02010600040101010101" pitchFamily="2" charset="-122"/>
                <a:cs typeface="+mj-cs"/>
              </a:rPr>
              <a:t>）第①处结构混乱，应删去</a:t>
            </a:r>
            <a:r>
              <a:rPr lang="zh-CN" altLang="en-US" sz="2400" b="1" u="sng">
                <a:solidFill>
                  <a:srgbClr val="333333"/>
                </a:solidFill>
                <a:latin typeface="华文宋体" panose="02010600040101010101" pitchFamily="2" charset="-122"/>
                <a:ea typeface="华文宋体" panose="02010600040101010101" pitchFamily="2" charset="-122"/>
                <a:cs typeface="+mj-cs"/>
              </a:rPr>
              <a:t>          </a:t>
            </a:r>
            <a:r>
              <a:rPr lang="zh-CN" altLang="en-US" sz="2400" b="1">
                <a:solidFill>
                  <a:srgbClr val="333333"/>
                </a:solidFill>
                <a:latin typeface="华文宋体" panose="02010600040101010101" pitchFamily="2" charset="-122"/>
                <a:ea typeface="华文宋体" panose="02010600040101010101" pitchFamily="2" charset="-122"/>
                <a:cs typeface="+mj-cs"/>
              </a:rPr>
              <a:t>。</a:t>
            </a:r>
            <a:endParaRPr lang="zh-CN" altLang="en-US" sz="2400" b="1">
              <a:solidFill>
                <a:srgbClr val="333333"/>
              </a:solidFill>
              <a:latin typeface="华文宋体" panose="02010600040101010101" pitchFamily="2" charset="-122"/>
              <a:ea typeface="华文宋体" panose="02010600040101010101" pitchFamily="2" charset="-122"/>
              <a:cs typeface="+mj-cs"/>
            </a:endParaRPr>
          </a:p>
          <a:p>
            <a:pPr>
              <a:lnSpc>
                <a:spcPct val="150000"/>
              </a:lnSpc>
            </a:pPr>
            <a:r>
              <a:rPr lang="zh-CN" altLang="en-US" sz="2400" b="1">
                <a:solidFill>
                  <a:srgbClr val="333333"/>
                </a:solidFill>
                <a:latin typeface="华文宋体" panose="02010600040101010101" pitchFamily="2" charset="-122"/>
                <a:ea typeface="华文宋体" panose="02010600040101010101" pitchFamily="2" charset="-122"/>
                <a:cs typeface="+mj-cs"/>
              </a:rPr>
              <a:t>（</a:t>
            </a:r>
            <a:r>
              <a:rPr lang="en-US" altLang="zh-CN" sz="2400" b="1">
                <a:solidFill>
                  <a:srgbClr val="333333"/>
                </a:solidFill>
                <a:latin typeface="华文宋体" panose="02010600040101010101" pitchFamily="2" charset="-122"/>
                <a:ea typeface="华文宋体" panose="02010600040101010101" pitchFamily="2" charset="-122"/>
                <a:cs typeface="+mj-cs"/>
              </a:rPr>
              <a:t>2</a:t>
            </a:r>
            <a:r>
              <a:rPr lang="zh-CN" altLang="en-US" sz="2400" b="1">
                <a:solidFill>
                  <a:srgbClr val="333333"/>
                </a:solidFill>
                <a:latin typeface="华文宋体" panose="02010600040101010101" pitchFamily="2" charset="-122"/>
                <a:ea typeface="华文宋体" panose="02010600040101010101" pitchFamily="2" charset="-122"/>
                <a:cs typeface="+mj-cs"/>
              </a:rPr>
              <a:t>）第②处搭配不当，应将</a:t>
            </a:r>
            <a:r>
              <a:rPr lang="zh-CN" altLang="en-US" sz="2400" b="1" u="sng">
                <a:solidFill>
                  <a:srgbClr val="333333"/>
                </a:solidFill>
                <a:latin typeface="华文宋体" panose="02010600040101010101" pitchFamily="2" charset="-122"/>
                <a:ea typeface="华文宋体" panose="02010600040101010101" pitchFamily="2" charset="-122"/>
                <a:cs typeface="+mj-cs"/>
              </a:rPr>
              <a:t>           </a:t>
            </a:r>
            <a:r>
              <a:rPr lang="zh-CN" altLang="en-US" sz="2400" b="1">
                <a:solidFill>
                  <a:srgbClr val="333333"/>
                </a:solidFill>
                <a:latin typeface="华文宋体" panose="02010600040101010101" pitchFamily="2" charset="-122"/>
                <a:ea typeface="华文宋体" panose="02010600040101010101" pitchFamily="2" charset="-122"/>
                <a:cs typeface="+mj-cs"/>
              </a:rPr>
              <a:t>改为</a:t>
            </a:r>
            <a:r>
              <a:rPr lang="zh-CN" altLang="en-US" sz="2400" b="1" u="sng">
                <a:solidFill>
                  <a:srgbClr val="333333"/>
                </a:solidFill>
                <a:latin typeface="华文宋体" panose="02010600040101010101" pitchFamily="2" charset="-122"/>
                <a:ea typeface="华文宋体" panose="02010600040101010101" pitchFamily="2" charset="-122"/>
                <a:cs typeface="+mj-cs"/>
              </a:rPr>
              <a:t>        </a:t>
            </a:r>
            <a:r>
              <a:rPr lang="zh-CN" altLang="en-US" sz="2400" b="1">
                <a:solidFill>
                  <a:srgbClr val="333333"/>
                </a:solidFill>
                <a:latin typeface="华文宋体" panose="02010600040101010101" pitchFamily="2" charset="-122"/>
                <a:ea typeface="华文宋体" panose="02010600040101010101" pitchFamily="2" charset="-122"/>
                <a:cs typeface="+mj-cs"/>
              </a:rPr>
              <a:t>  。</a:t>
            </a:r>
            <a:endParaRPr lang="zh-CN" altLang="en-US" sz="2400" b="1">
              <a:solidFill>
                <a:srgbClr val="333333"/>
              </a:solidFill>
              <a:latin typeface="华文宋体" panose="02010600040101010101" pitchFamily="2" charset="-122"/>
              <a:ea typeface="华文宋体" panose="02010600040101010101" pitchFamily="2" charset="-122"/>
              <a:cs typeface="+mj-cs"/>
            </a:endParaRPr>
          </a:p>
          <a:p>
            <a:pPr>
              <a:lnSpc>
                <a:spcPct val="150000"/>
              </a:lnSpc>
            </a:pPr>
            <a:r>
              <a:rPr lang="zh-CN" altLang="en-US" sz="2400" b="1">
                <a:solidFill>
                  <a:srgbClr val="333333"/>
                </a:solidFill>
                <a:latin typeface="华文宋体" panose="02010600040101010101" pitchFamily="2" charset="-122"/>
                <a:ea typeface="华文宋体" panose="02010600040101010101" pitchFamily="2" charset="-122"/>
                <a:cs typeface="+mj-cs"/>
              </a:rPr>
              <a:t>（</a:t>
            </a:r>
            <a:r>
              <a:rPr lang="en-US" altLang="zh-CN" sz="2400" b="1">
                <a:solidFill>
                  <a:srgbClr val="333333"/>
                </a:solidFill>
                <a:latin typeface="华文宋体" panose="02010600040101010101" pitchFamily="2" charset="-122"/>
                <a:ea typeface="华文宋体" panose="02010600040101010101" pitchFamily="2" charset="-122"/>
                <a:cs typeface="+mj-cs"/>
              </a:rPr>
              <a:t>3</a:t>
            </a:r>
            <a:r>
              <a:rPr lang="zh-CN" altLang="en-US" sz="2400" b="1">
                <a:solidFill>
                  <a:srgbClr val="333333"/>
                </a:solidFill>
                <a:latin typeface="华文宋体" panose="02010600040101010101" pitchFamily="2" charset="-122"/>
                <a:ea typeface="华文宋体" panose="02010600040101010101" pitchFamily="2" charset="-122"/>
                <a:cs typeface="+mj-cs"/>
              </a:rPr>
              <a:t>）第③处成分残缺，应在</a:t>
            </a:r>
            <a:r>
              <a:rPr lang="zh-CN" altLang="en-US" sz="2400" b="1" u="sng">
                <a:solidFill>
                  <a:srgbClr val="333333"/>
                </a:solidFill>
                <a:latin typeface="华文宋体" panose="02010600040101010101" pitchFamily="2" charset="-122"/>
                <a:ea typeface="华文宋体" panose="02010600040101010101" pitchFamily="2" charset="-122"/>
                <a:cs typeface="+mj-cs"/>
              </a:rPr>
              <a:t>        </a:t>
            </a:r>
            <a:r>
              <a:rPr lang="zh-CN" altLang="en-US" sz="2400" b="1">
                <a:solidFill>
                  <a:srgbClr val="333333"/>
                </a:solidFill>
                <a:latin typeface="华文宋体" panose="02010600040101010101" pitchFamily="2" charset="-122"/>
                <a:ea typeface="华文宋体" panose="02010600040101010101" pitchFamily="2" charset="-122"/>
                <a:cs typeface="+mj-cs"/>
              </a:rPr>
              <a:t>后增补</a:t>
            </a:r>
            <a:r>
              <a:rPr lang="zh-CN" altLang="en-US" sz="2400" b="1" u="sng">
                <a:solidFill>
                  <a:srgbClr val="333333"/>
                </a:solidFill>
                <a:latin typeface="华文宋体" panose="02010600040101010101" pitchFamily="2" charset="-122"/>
                <a:ea typeface="华文宋体" panose="02010600040101010101" pitchFamily="2" charset="-122"/>
                <a:cs typeface="+mj-cs"/>
              </a:rPr>
              <a:t>           </a:t>
            </a:r>
            <a:r>
              <a:rPr lang="zh-CN" altLang="en-US" sz="2400" b="1">
                <a:solidFill>
                  <a:srgbClr val="333333"/>
                </a:solidFill>
                <a:latin typeface="华文宋体" panose="02010600040101010101" pitchFamily="2" charset="-122"/>
                <a:ea typeface="华文宋体" panose="02010600040101010101" pitchFamily="2" charset="-122"/>
                <a:cs typeface="+mj-cs"/>
              </a:rPr>
              <a:t>。</a:t>
            </a:r>
            <a:endParaRPr lang="zh-CN" altLang="en-US" sz="2400" b="1">
              <a:solidFill>
                <a:srgbClr val="333333"/>
              </a:solidFill>
              <a:latin typeface="华文宋体" panose="02010600040101010101" pitchFamily="2" charset="-122"/>
              <a:ea typeface="华文宋体" panose="02010600040101010101" pitchFamily="2" charset="-122"/>
              <a:cs typeface="+mj-cs"/>
            </a:endParaRPr>
          </a:p>
          <a:p>
            <a:pPr>
              <a:lnSpc>
                <a:spcPct val="150000"/>
              </a:lnSpc>
            </a:pPr>
            <a:r>
              <a:rPr lang="zh-CN" altLang="en-US" sz="2400" b="1">
                <a:solidFill>
                  <a:srgbClr val="333333"/>
                </a:solidFill>
                <a:latin typeface="华文宋体" panose="02010600040101010101" pitchFamily="2" charset="-122"/>
                <a:ea typeface="华文宋体" panose="02010600040101010101" pitchFamily="2" charset="-122"/>
                <a:cs typeface="+mj-cs"/>
              </a:rPr>
              <a:t>（</a:t>
            </a:r>
            <a:r>
              <a:rPr lang="en-US" altLang="zh-CN" sz="2400" b="1">
                <a:solidFill>
                  <a:srgbClr val="333333"/>
                </a:solidFill>
                <a:latin typeface="华文宋体" panose="02010600040101010101" pitchFamily="2" charset="-122"/>
                <a:ea typeface="华文宋体" panose="02010600040101010101" pitchFamily="2" charset="-122"/>
                <a:cs typeface="+mj-cs"/>
              </a:rPr>
              <a:t>4</a:t>
            </a:r>
            <a:r>
              <a:rPr lang="zh-CN" altLang="en-US" sz="2400" b="1">
                <a:solidFill>
                  <a:srgbClr val="333333"/>
                </a:solidFill>
                <a:latin typeface="华文宋体" panose="02010600040101010101" pitchFamily="2" charset="-122"/>
                <a:ea typeface="华文宋体" panose="02010600040101010101" pitchFamily="2" charset="-122"/>
                <a:cs typeface="+mj-cs"/>
              </a:rPr>
              <a:t>）第④处语序不当，应将</a:t>
            </a:r>
            <a:r>
              <a:rPr lang="zh-CN" altLang="en-US" sz="2400" b="1" u="sng">
                <a:solidFill>
                  <a:srgbClr val="333333"/>
                </a:solidFill>
                <a:latin typeface="华文宋体" panose="02010600040101010101" pitchFamily="2" charset="-122"/>
                <a:ea typeface="华文宋体" panose="02010600040101010101" pitchFamily="2" charset="-122"/>
                <a:cs typeface="+mj-cs"/>
              </a:rPr>
              <a:t>          </a:t>
            </a:r>
            <a:r>
              <a:rPr lang="zh-CN" altLang="en-US" sz="2400" b="1">
                <a:solidFill>
                  <a:srgbClr val="333333"/>
                </a:solidFill>
                <a:latin typeface="华文宋体" panose="02010600040101010101" pitchFamily="2" charset="-122"/>
                <a:ea typeface="华文宋体" panose="02010600040101010101" pitchFamily="2" charset="-122"/>
                <a:cs typeface="+mj-cs"/>
              </a:rPr>
              <a:t>与</a:t>
            </a:r>
            <a:r>
              <a:rPr lang="zh-CN" altLang="en-US" sz="2400" b="1" u="sng">
                <a:solidFill>
                  <a:srgbClr val="333333"/>
                </a:solidFill>
                <a:latin typeface="华文宋体" panose="02010600040101010101" pitchFamily="2" charset="-122"/>
                <a:ea typeface="华文宋体" panose="02010600040101010101" pitchFamily="2" charset="-122"/>
                <a:cs typeface="+mj-cs"/>
              </a:rPr>
              <a:t>         </a:t>
            </a:r>
            <a:r>
              <a:rPr lang="zh-CN" altLang="en-US" sz="2400" b="1">
                <a:solidFill>
                  <a:srgbClr val="333333"/>
                </a:solidFill>
                <a:latin typeface="华文宋体" panose="02010600040101010101" pitchFamily="2" charset="-122"/>
                <a:ea typeface="华文宋体" panose="02010600040101010101" pitchFamily="2" charset="-122"/>
                <a:cs typeface="+mj-cs"/>
              </a:rPr>
              <a:t>互换位置。</a:t>
            </a:r>
            <a:endParaRPr lang="zh-CN" altLang="en-US" sz="2400" b="1">
              <a:solidFill>
                <a:srgbClr val="333333"/>
              </a:solidFill>
              <a:latin typeface="华文宋体" panose="02010600040101010101" pitchFamily="2" charset="-122"/>
              <a:ea typeface="华文宋体" panose="02010600040101010101" pitchFamily="2" charset="-122"/>
              <a:cs typeface="+mj-cs"/>
            </a:endParaRPr>
          </a:p>
          <a:p>
            <a:endParaRPr lang="zh-CN" altLang="en-US"/>
          </a:p>
        </p:txBody>
      </p:sp>
      <p:sp>
        <p:nvSpPr>
          <p:cNvPr id="5" name="文本框 4"/>
          <p:cNvSpPr txBox="1"/>
          <p:nvPr/>
        </p:nvSpPr>
        <p:spPr>
          <a:xfrm>
            <a:off x="0" y="6048200"/>
            <a:ext cx="11887200" cy="523220"/>
          </a:xfrm>
          <a:prstGeom prst="rect">
            <a:avLst/>
          </a:prstGeom>
          <a:noFill/>
        </p:spPr>
        <p:txBody>
          <a:bodyPr wrap="square">
            <a:spAutoFit/>
          </a:bodyPr>
          <a:lstStyle/>
          <a:p>
            <a:r>
              <a:rPr lang="zh-CN" altLang="en-US" sz="2800">
                <a:solidFill>
                  <a:srgbClr val="FF0000"/>
                </a:solidFill>
                <a:highlight>
                  <a:srgbClr val="FFFF00"/>
                </a:highlight>
              </a:rPr>
              <a:t>（</a:t>
            </a:r>
            <a:r>
              <a:rPr lang="en-US" altLang="zh-CN" sz="2800">
                <a:solidFill>
                  <a:srgbClr val="FF0000"/>
                </a:solidFill>
                <a:highlight>
                  <a:srgbClr val="FFFF00"/>
                </a:highlight>
              </a:rPr>
              <a:t>1</a:t>
            </a:r>
            <a:r>
              <a:rPr lang="zh-CN" altLang="en-US" sz="2800">
                <a:solidFill>
                  <a:srgbClr val="FF0000"/>
                </a:solidFill>
                <a:highlight>
                  <a:srgbClr val="FFFF00"/>
                </a:highlight>
              </a:rPr>
              <a:t>）“成分”（</a:t>
            </a:r>
            <a:r>
              <a:rPr lang="en-US" altLang="zh-CN" sz="2800">
                <a:solidFill>
                  <a:srgbClr val="FF0000"/>
                </a:solidFill>
                <a:highlight>
                  <a:srgbClr val="FFFF00"/>
                </a:highlight>
              </a:rPr>
              <a:t>2</a:t>
            </a:r>
            <a:r>
              <a:rPr lang="zh-CN" altLang="en-US" sz="2800">
                <a:solidFill>
                  <a:srgbClr val="FF0000"/>
                </a:solidFill>
                <a:highlight>
                  <a:srgbClr val="FFFF00"/>
                </a:highlight>
              </a:rPr>
              <a:t>）“降低”“降解”（</a:t>
            </a:r>
            <a:r>
              <a:rPr lang="en-US" altLang="zh-CN" sz="2800">
                <a:solidFill>
                  <a:srgbClr val="FF0000"/>
                </a:solidFill>
                <a:highlight>
                  <a:srgbClr val="FFFF00"/>
                </a:highlight>
              </a:rPr>
              <a:t>3</a:t>
            </a:r>
            <a:r>
              <a:rPr lang="zh-CN" altLang="en-US" sz="2800">
                <a:solidFill>
                  <a:srgbClr val="FF0000"/>
                </a:solidFill>
                <a:highlight>
                  <a:srgbClr val="FFFF00"/>
                </a:highlight>
              </a:rPr>
              <a:t>）“等”“问题”（</a:t>
            </a:r>
            <a:r>
              <a:rPr lang="en-US" altLang="zh-CN" sz="2800">
                <a:solidFill>
                  <a:srgbClr val="FF0000"/>
                </a:solidFill>
                <a:highlight>
                  <a:srgbClr val="FFFF00"/>
                </a:highlight>
              </a:rPr>
              <a:t>4</a:t>
            </a:r>
            <a:r>
              <a:rPr lang="zh-CN" altLang="en-US" sz="2800">
                <a:solidFill>
                  <a:srgbClr val="FF0000"/>
                </a:solidFill>
                <a:highlight>
                  <a:srgbClr val="FFFF00"/>
                </a:highlight>
              </a:rPr>
              <a:t>）“发展新经济”“降低成本”</a:t>
            </a:r>
            <a:endParaRPr lang="zh-CN" altLang="en-US" sz="2800">
              <a:solidFill>
                <a:srgbClr val="FF0000"/>
              </a:solidFill>
              <a:highlight>
                <a:srgbClr val="FFFF00"/>
              </a:highligh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标题 5"/>
          <p:cNvSpPr>
            <a:spLocks noGrp="1"/>
          </p:cNvSpPr>
          <p:nvPr>
            <p:ph type="title"/>
            <p:custDataLst>
              <p:tags r:id="rId2"/>
            </p:custDataLst>
          </p:nvPr>
        </p:nvSpPr>
        <p:spPr>
          <a:xfrm>
            <a:off x="668020" y="2766060"/>
            <a:ext cx="10515600" cy="1325563"/>
          </a:xfrm>
        </p:spPr>
        <p:txBody>
          <a:bodyPr>
            <a:noAutofit/>
          </a:bodyPr>
          <a:lstStyle/>
          <a:p>
            <a:pPr algn="ctr"/>
            <a:r>
              <a:rPr lang="zh-CN" altLang="en-US" sz="8800" b="1">
                <a:solidFill>
                  <a:schemeClr val="accent1">
                    <a:lumMod val="50000"/>
                  </a:schemeClr>
                </a:solidFill>
              </a:rPr>
              <a:t>再 见</a:t>
            </a:r>
            <a:r>
              <a:rPr lang="zh-CN" altLang="en-US" sz="8800">
                <a:solidFill>
                  <a:schemeClr val="accent1">
                    <a:lumMod val="50000"/>
                  </a:schemeClr>
                </a:solidFill>
              </a:rPr>
              <a:t>！</a:t>
            </a:r>
            <a:endParaRPr lang="zh-CN" altLang="en-US" sz="8800">
              <a:solidFill>
                <a:schemeClr val="accent1">
                  <a:lumMod val="50000"/>
                </a:schemeClr>
              </a:solidFill>
            </a:endParaRPr>
          </a:p>
        </p:txBody>
      </p:sp>
      <p:pic>
        <p:nvPicPr>
          <p:cNvPr id="7" name="New picture"/>
          <p:cNvPicPr/>
          <p:nvPr/>
        </p:nvPicPr>
        <p:blipFill>
          <a:blip r:embed="rId3"/>
          <a:stretch>
            <a:fillRect/>
          </a:stretch>
        </p:blipFill>
        <p:spPr>
          <a:xfrm>
            <a:off x="12649200" y="11709400"/>
            <a:ext cx="342900" cy="254000"/>
          </a:xfrm>
          <a:prstGeom prst="cube">
            <a:avLst/>
          </a:prstGeom>
        </p:spPr>
      </p:pic>
      <p:pic>
        <p:nvPicPr>
          <p:cNvPr id="8" name="New picture"/>
          <p:cNvPicPr/>
          <p:nvPr/>
        </p:nvPicPr>
        <p:blipFill>
          <a:blip r:embed="rId4"/>
          <a:stretch>
            <a:fillRect/>
          </a:stretch>
        </p:blipFill>
        <p:spPr>
          <a:xfrm>
            <a:off x="11480800" y="11201400"/>
            <a:ext cx="304800" cy="228600"/>
          </a:xfrm>
          <a:prstGeom prst="cube">
            <a:avLst/>
          </a:prstGeom>
        </p:spPr>
      </p:pic>
    </p:spTree>
    <p:custDataLst>
      <p:tags r:id="rId5"/>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orient="vert"/>
          </p:nvPr>
        </p:nvSpPr>
        <p:spPr/>
        <p:txBody>
          <a:bodyPr/>
          <a:lstStyle/>
          <a:p>
            <a:endParaRPr lang="zh-CN" altLang="en-US"/>
          </a:p>
        </p:txBody>
      </p:sp>
      <p:sp>
        <p:nvSpPr>
          <p:cNvPr id="3" name="文本占位符 2"/>
          <p:cNvSpPr>
            <a:spLocks noGrp="1"/>
          </p:cNvSpPr>
          <p:nvPr>
            <p:ph type="body" orient="vert" idx="1"/>
          </p:nvPr>
        </p:nvSpPr>
        <p:spPr/>
        <p:txBody>
          <a:bodyPr/>
          <a:lstStyle/>
          <a:p>
            <a:endParaRPr lang="zh-CN" altLang="en-US"/>
          </a:p>
        </p:txBody>
      </p:sp>
      <p:sp>
        <p:nvSpPr>
          <p:cNvPr id="7" name="文本框 6"/>
          <p:cNvSpPr txBox="1"/>
          <p:nvPr/>
        </p:nvSpPr>
        <p:spPr>
          <a:xfrm>
            <a:off x="2737756" y="2164778"/>
            <a:ext cx="6117770" cy="3416320"/>
          </a:xfrm>
          <a:prstGeom prst="rect">
            <a:avLst/>
          </a:prstGeom>
          <a:noFill/>
        </p:spPr>
        <p:txBody>
          <a:bodyPr wrap="square">
            <a:spAutoFit/>
          </a:bodyPr>
          <a:lstStyle/>
          <a:p>
            <a:r>
              <a:rPr lang="en-US" altLang="zh-CN" sz="3600" b="1">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rPr>
              <a:t>1.</a:t>
            </a:r>
            <a:r>
              <a:rPr lang="zh-CN" altLang="en-US" sz="3600" b="1">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rPr>
              <a:t>搭配不当</a:t>
            </a:r>
            <a:endParaRPr lang="zh-CN" altLang="en-US" sz="3600" b="1">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endParaRPr>
          </a:p>
          <a:p>
            <a:r>
              <a:rPr lang="en-US" altLang="zh-CN" sz="3600" b="1">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rPr>
              <a:t>2.</a:t>
            </a:r>
            <a:r>
              <a:rPr lang="zh-CN" altLang="en-US" sz="3600" b="1">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rPr>
              <a:t>语序不当</a:t>
            </a:r>
            <a:endParaRPr lang="zh-CN" altLang="en-US" sz="3600" b="1">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endParaRPr>
          </a:p>
          <a:p>
            <a:r>
              <a:rPr lang="en-US" altLang="zh-CN" sz="3600" b="1">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rPr>
              <a:t>3.</a:t>
            </a:r>
            <a:r>
              <a:rPr lang="zh-CN" altLang="en-US" sz="3600" b="1">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rPr>
              <a:t>成分残缺或赘余</a:t>
            </a:r>
            <a:endParaRPr lang="zh-CN" altLang="en-US" sz="3600" b="1">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endParaRPr>
          </a:p>
          <a:p>
            <a:r>
              <a:rPr lang="en-US" altLang="zh-CN" sz="3600" b="1">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rPr>
              <a:t>4.</a:t>
            </a:r>
            <a:r>
              <a:rPr lang="zh-CN" altLang="en-US" sz="3600" b="1">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rPr>
              <a:t>句式杂糅</a:t>
            </a:r>
            <a:endParaRPr lang="zh-CN" altLang="en-US" sz="3600" b="1">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endParaRPr>
          </a:p>
          <a:p>
            <a:r>
              <a:rPr lang="en-US" altLang="zh-CN" sz="3600" b="1">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rPr>
              <a:t>5.</a:t>
            </a:r>
            <a:r>
              <a:rPr lang="zh-CN" altLang="en-US" sz="3600" b="1">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rPr>
              <a:t>表意不明</a:t>
            </a:r>
            <a:endParaRPr lang="zh-CN" altLang="en-US" sz="3600" b="1">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endParaRPr>
          </a:p>
          <a:p>
            <a:r>
              <a:rPr lang="en-US" altLang="zh-CN" sz="3600" b="1">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rPr>
              <a:t>6.</a:t>
            </a:r>
            <a:r>
              <a:rPr lang="zh-CN" altLang="en-US" sz="3600" b="1">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rPr>
              <a:t>不合逻辑</a:t>
            </a:r>
            <a:endParaRPr lang="zh-CN" altLang="en-US" sz="3600" b="1">
              <a:solidFill>
                <a:srgbClr val="000000"/>
              </a:solidFill>
              <a:effectLst>
                <a:outerShdw blurRad="38100" dist="38100" dir="2700000" algn="tl">
                  <a:srgbClr val="FFFFFF"/>
                </a:outerShdw>
              </a:effectLst>
              <a:latin typeface="Arial" panose="020b0604020202020204" pitchFamily="34" charset="0"/>
              <a:ea typeface="宋体" panose="02010600030101010101" pitchFamily="2" charset="-122"/>
            </a:endParaRPr>
          </a:p>
        </p:txBody>
      </p:sp>
      <p:sp>
        <p:nvSpPr>
          <p:cNvPr id="8" name="文本框 7"/>
          <p:cNvSpPr txBox="1"/>
          <p:nvPr/>
        </p:nvSpPr>
        <p:spPr>
          <a:xfrm>
            <a:off x="2269670" y="888249"/>
            <a:ext cx="5323115" cy="1200329"/>
          </a:xfrm>
          <a:prstGeom prst="rect">
            <a:avLst/>
          </a:prstGeom>
          <a:noFill/>
        </p:spPr>
        <p:txBody>
          <a:bodyPr wrap="square" rtlCol="0">
            <a:spAutoFit/>
          </a:bodyPr>
          <a:lstStyle/>
          <a:p>
            <a:r>
              <a:rPr lang="zh-CN" altLang="en-US" sz="5400">
                <a:solidFill>
                  <a:srgbClr val="FF0000"/>
                </a:solidFill>
                <a:latin typeface="华文行楷" panose="02010800040101010101" pitchFamily="2" charset="-122"/>
                <a:ea typeface="华文行楷" panose="02010800040101010101" pitchFamily="2" charset="-122"/>
              </a:rPr>
              <a:t>常见病句类型：</a:t>
            </a:r>
            <a:br>
              <a:rPr lang="zh-CN" altLang="en-US" sz="1050">
                <a:solidFill>
                  <a:schemeClr val="accent2">
                    <a:lumMod val="75000"/>
                  </a:schemeClr>
                </a:solidFill>
                <a:latin typeface="华文行楷" panose="02010800040101010101" pitchFamily="2" charset="-122"/>
                <a:ea typeface="华文行楷" panose="02010800040101010101" pitchFamily="2" charset="-122"/>
              </a:rPr>
            </a:br>
            <a:endParaRPr lang="zh-CN" altLang="en-US"/>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2990" y="2161540"/>
            <a:ext cx="1187450" cy="2060575"/>
          </a:xfrm>
          <a:prstGeom prst="rect">
            <a:avLst/>
          </a:prstGeom>
        </p:spPr>
      </p:pic>
      <p:sp>
        <p:nvSpPr>
          <p:cNvPr id="2" name="文本占位符 1"/>
          <p:cNvSpPr>
            <a:spLocks noGrp="1"/>
          </p:cNvSpPr>
          <p:nvPr>
            <p:ph type="body" idx="1"/>
          </p:nvPr>
        </p:nvSpPr>
        <p:spPr/>
        <p:txBody>
          <a:bodyPr/>
          <a:lstStyle/>
          <a:p>
            <a:endParaRPr lang="zh-CN" altLang="en-US"/>
          </a:p>
        </p:txBody>
      </p:sp>
      <p:sp>
        <p:nvSpPr>
          <p:cNvPr id="20" name="文本框 19"/>
          <p:cNvSpPr txBox="1"/>
          <p:nvPr>
            <p:custDataLst>
              <p:tags r:id="rId4"/>
            </p:custDataLst>
          </p:nvPr>
        </p:nvSpPr>
        <p:spPr>
          <a:xfrm>
            <a:off x="2363099" y="2712572"/>
            <a:ext cx="1127232" cy="1107996"/>
          </a:xfrm>
          <a:prstGeom prst="rect">
            <a:avLst/>
          </a:prstGeom>
          <a:noFill/>
        </p:spPr>
        <p:txBody>
          <a:bodyPr wrap="square" bIns="0" rtlCol="0" anchor="b" anchorCtr="0">
            <a:normAutofit/>
          </a:bodyPr>
          <a:lstStyle/>
          <a:p>
            <a:pPr marL="0">
              <a:buNone/>
            </a:pPr>
            <a:r>
              <a:rPr lang="en-US" altLang="zh-CN" sz="6600" b="1">
                <a:solidFill>
                  <a:schemeClr val="lt1"/>
                </a:solidFill>
                <a:latin typeface="Arial" panose="020b0604020202020204" pitchFamily="34" charset="0"/>
                <a:ea typeface="幼圆" panose="02010509060101010101" pitchFamily="49" charset="-122"/>
              </a:rPr>
              <a:t>壹</a:t>
            </a:r>
            <a:endParaRPr lang="en-US" altLang="zh-CN" sz="6600" b="1">
              <a:solidFill>
                <a:schemeClr val="lt1"/>
              </a:solidFill>
              <a:latin typeface="Arial" panose="020b0604020202020204" pitchFamily="34" charset="0"/>
              <a:ea typeface="幼圆" panose="02010509060101010101" pitchFamily="49" charset="-122"/>
            </a:endParaRPr>
          </a:p>
        </p:txBody>
      </p:sp>
      <p:sp>
        <p:nvSpPr>
          <p:cNvPr id="5" name="标题 4"/>
          <p:cNvSpPr>
            <a:spLocks noGrp="1"/>
          </p:cNvSpPr>
          <p:nvPr>
            <p:ph type="title"/>
            <p:custDataLst>
              <p:tags r:id="rId5"/>
            </p:custDataLst>
          </p:nvPr>
        </p:nvSpPr>
        <p:spPr/>
        <p:txBody>
          <a:bodyPr>
            <a:noAutofit/>
          </a:bodyPr>
          <a:lstStyle/>
          <a:p>
            <a:pPr marL="0" indent="0" algn="l">
              <a:lnSpc>
                <a:spcPct val="100000"/>
              </a:lnSpc>
              <a:spcBef>
                <a:spcPct val="0"/>
              </a:spcBef>
              <a:spcAft>
                <a:spcPct val="0"/>
              </a:spcAft>
              <a:buSzTx/>
              <a:buNone/>
            </a:pPr>
            <a:r>
              <a:rPr lang="zh-CN" altLang="en-US" sz="4800">
                <a:solidFill>
                  <a:schemeClr val="accent1">
                    <a:lumMod val="50000"/>
                  </a:schemeClr>
                </a:solidFill>
              </a:rPr>
              <a:t>搭配不当</a:t>
            </a:r>
            <a:endParaRPr lang="zh-CN" sz="4800">
              <a:solidFill>
                <a:schemeClr val="accent1">
                  <a:lumMod val="50000"/>
                </a:schemeClr>
              </a:solidFill>
            </a:endParaRPr>
          </a:p>
        </p:txBody>
      </p:sp>
    </p:spTree>
    <p:custDataLst>
      <p:tags r:id="rId6"/>
    </p:custDataLst>
  </p:cSld>
  <p:clrMapOvr>
    <a:masterClrMapping/>
  </p:clrMapOvr>
  <mc:AlternateContent>
    <mc:Choice xmlns:p14="http://schemas.microsoft.com/office/powerpoint/2010/main" Requires="p14">
      <p:transition spd="med" p14:dur="700">
        <p:fade/>
      </p:transition>
    </mc:Choice>
    <mc:Fallback>
      <p:transition spd="med">
        <p:fade/>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标题 5"/>
          <p:cNvSpPr>
            <a:spLocks noGrp="1"/>
          </p:cNvSpPr>
          <p:nvPr>
            <p:ph type="title" orient="vert"/>
          </p:nvPr>
        </p:nvSpPr>
        <p:spPr/>
        <p:txBody>
          <a:bodyPr/>
          <a:lstStyle/>
          <a:p>
            <a:endParaRPr lang="zh-CN" altLang="en-US"/>
          </a:p>
        </p:txBody>
      </p:sp>
      <p:sp>
        <p:nvSpPr>
          <p:cNvPr id="7" name="文本占位符 6"/>
          <p:cNvSpPr>
            <a:spLocks noGrp="1"/>
          </p:cNvSpPr>
          <p:nvPr>
            <p:ph type="body" orient="vert" idx="1"/>
          </p:nvPr>
        </p:nvSpPr>
        <p:spPr/>
        <p:txBody>
          <a:bodyPr/>
          <a:lstStyle/>
          <a:p>
            <a:endParaRPr lang="zh-CN" altLang="en-US"/>
          </a:p>
        </p:txBody>
      </p:sp>
      <p:sp>
        <p:nvSpPr>
          <p:cNvPr id="3" name="文本框 2"/>
          <p:cNvSpPr txBox="1"/>
          <p:nvPr/>
        </p:nvSpPr>
        <p:spPr>
          <a:xfrm>
            <a:off x="152400" y="1151295"/>
            <a:ext cx="11919857" cy="3538220"/>
          </a:xfrm>
          <a:prstGeom prst="rect">
            <a:avLst/>
          </a:prstGeom>
          <a:ln>
            <a:solidFill>
              <a:srgbClr val="FFFFFF"/>
            </a:solidFill>
          </a:ln>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en-US" sz="2800"/>
              <a:t>典例：香港学员与广州优秀大学生一起来到社区家庭服务中心，探望外来工子女和他们的生活状况。</a:t>
            </a:r>
            <a:endParaRPr lang="zh-CN" altLang="en-US" sz="2800"/>
          </a:p>
          <a:p>
            <a:endParaRPr lang="zh-CN" altLang="en-US" sz="2800"/>
          </a:p>
          <a:p>
            <a:endParaRPr lang="en-US" altLang="zh-CN" sz="2800" b="1"/>
          </a:p>
          <a:p>
            <a:endParaRPr lang="en-US" altLang="zh-CN" sz="2800" b="1"/>
          </a:p>
          <a:p>
            <a:r>
              <a:rPr lang="zh-CN" altLang="en-US" sz="2800"/>
              <a:t>练习：世界各国都非常重视培养青少年的实践能力和知识水平，希望有更多的年轻人爱科学、学科学。</a:t>
            </a:r>
            <a:endParaRPr lang="zh-CN" altLang="en-US" sz="2800"/>
          </a:p>
          <a:p>
            <a:endParaRPr lang="zh-CN" altLang="en-US" sz="2800" b="1"/>
          </a:p>
        </p:txBody>
      </p:sp>
      <p:sp>
        <p:nvSpPr>
          <p:cNvPr id="2" name="文本框 1"/>
          <p:cNvSpPr txBox="1"/>
          <p:nvPr/>
        </p:nvSpPr>
        <p:spPr>
          <a:xfrm>
            <a:off x="97972" y="227269"/>
            <a:ext cx="11625943" cy="707886"/>
          </a:xfrm>
          <a:prstGeom prst="rect">
            <a:avLst/>
          </a:prstGeom>
          <a:noFill/>
        </p:spPr>
        <p:txBody>
          <a:bodyPr wrap="square" rtlCol="0">
            <a:spAutoFit/>
          </a:bodyPr>
          <a:lstStyle/>
          <a:p>
            <a:r>
              <a:rPr lang="zh-CN" altLang="en-US" sz="4000">
                <a:solidFill>
                  <a:schemeClr val="tx2">
                    <a:lumMod val="50000"/>
                  </a:schemeClr>
                </a:solidFill>
                <a:latin typeface="隶书" panose="02010509060101010101" pitchFamily="49" charset="-122"/>
                <a:ea typeface="隶书" panose="02010509060101010101" pitchFamily="49" charset="-122"/>
              </a:rPr>
              <a:t>试一试：尝试用</a:t>
            </a:r>
            <a:r>
              <a:rPr lang="zh-CN" altLang="en-US" sz="4000">
                <a:solidFill>
                  <a:schemeClr val="tx2">
                    <a:lumMod val="50000"/>
                  </a:schemeClr>
                </a:solidFill>
                <a:highlight>
                  <a:srgbClr val="FFFF00"/>
                </a:highlight>
                <a:latin typeface="隶书" panose="02010509060101010101" pitchFamily="49" charset="-122"/>
                <a:ea typeface="隶书" panose="02010509060101010101" pitchFamily="49" charset="-122"/>
              </a:rPr>
              <a:t>圈画法</a:t>
            </a:r>
            <a:r>
              <a:rPr lang="zh-CN" altLang="en-US" sz="4000">
                <a:solidFill>
                  <a:schemeClr val="tx2">
                    <a:lumMod val="50000"/>
                  </a:schemeClr>
                </a:solidFill>
                <a:latin typeface="隶书" panose="02010509060101010101" pitchFamily="49" charset="-122"/>
                <a:ea typeface="隶书" panose="02010509060101010101" pitchFamily="49" charset="-122"/>
              </a:rPr>
              <a:t>圈出以下句子的语病部分吧！</a:t>
            </a:r>
            <a:endParaRPr lang="zh-CN" altLang="en-US" sz="4000">
              <a:solidFill>
                <a:schemeClr val="tx2">
                  <a:lumMod val="50000"/>
                </a:schemeClr>
              </a:solidFill>
              <a:latin typeface="隶书" panose="02010509060101010101" pitchFamily="49" charset="-122"/>
              <a:ea typeface="隶书" panose="02010509060101010101" pitchFamily="49" charset="-122"/>
            </a:endParaRPr>
          </a:p>
        </p:txBody>
      </p:sp>
      <p:sp>
        <p:nvSpPr>
          <p:cNvPr id="16" name="文本框 15"/>
          <p:cNvSpPr txBox="1"/>
          <p:nvPr/>
        </p:nvSpPr>
        <p:spPr>
          <a:xfrm>
            <a:off x="119743" y="2410943"/>
            <a:ext cx="9514114" cy="523220"/>
          </a:xfrm>
          <a:prstGeom prst="rect">
            <a:avLst/>
          </a:prstGeom>
          <a:noFill/>
        </p:spPr>
        <p:txBody>
          <a:bodyPr wrap="square" rtlCol="0">
            <a:spAutoFit/>
          </a:bodyPr>
          <a:lstStyle/>
          <a:p>
            <a:r>
              <a:rPr lang="zh-CN" altLang="en-US" sz="2800">
                <a:solidFill>
                  <a:srgbClr val="FF0000"/>
                </a:solidFill>
              </a:rPr>
              <a:t>动宾搭配不当；宾语“生活状况”和动词“探望”搭配不当</a:t>
            </a:r>
            <a:endParaRPr lang="zh-CN" altLang="en-US" sz="2800">
              <a:solidFill>
                <a:srgbClr val="FF0000"/>
              </a:solidFill>
            </a:endParaRPr>
          </a:p>
        </p:txBody>
      </p:sp>
      <p:sp>
        <p:nvSpPr>
          <p:cNvPr id="20" name="椭圆 19"/>
          <p:cNvSpPr/>
          <p:nvPr/>
        </p:nvSpPr>
        <p:spPr>
          <a:xfrm>
            <a:off x="1646464" y="1566201"/>
            <a:ext cx="762000" cy="628602"/>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p:cNvSpPr/>
          <p:nvPr/>
        </p:nvSpPr>
        <p:spPr>
          <a:xfrm>
            <a:off x="8179255" y="3205915"/>
            <a:ext cx="1749880" cy="556814"/>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404632" y="3216267"/>
            <a:ext cx="762000" cy="70757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p:cNvSpPr/>
          <p:nvPr/>
        </p:nvSpPr>
        <p:spPr>
          <a:xfrm>
            <a:off x="4171952" y="1578420"/>
            <a:ext cx="2950027" cy="51836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97972" y="5053223"/>
            <a:ext cx="11778343" cy="1569660"/>
          </a:xfrm>
          <a:prstGeom prst="rect">
            <a:avLst/>
          </a:prstGeom>
          <a:noFill/>
        </p:spPr>
        <p:txBody>
          <a:bodyPr wrap="square" rtlCol="0">
            <a:spAutoFit/>
          </a:bodyPr>
          <a:lstStyle/>
          <a:p>
            <a:pPr algn="ctr"/>
            <a:r>
              <a:rPr lang="zh-CN" altLang="en-US" sz="4000">
                <a:solidFill>
                  <a:schemeClr val="tx2">
                    <a:lumMod val="50000"/>
                  </a:schemeClr>
                </a:solidFill>
                <a:latin typeface="隶书" panose="02010509060101010101" pitchFamily="49" charset="-122"/>
                <a:ea typeface="隶书" panose="02010509060101010101" pitchFamily="49" charset="-122"/>
              </a:rPr>
              <a:t>常见动宾搭配</a:t>
            </a:r>
            <a:endParaRPr lang="en-US" altLang="zh-CN" sz="4000">
              <a:solidFill>
                <a:schemeClr val="tx2">
                  <a:lumMod val="50000"/>
                </a:schemeClr>
              </a:solidFill>
              <a:latin typeface="隶书" panose="02010509060101010101" pitchFamily="49" charset="-122"/>
              <a:ea typeface="隶书" panose="02010509060101010101" pitchFamily="49" charset="-122"/>
            </a:endParaRPr>
          </a:p>
          <a:p>
            <a:r>
              <a:rPr lang="zh-CN" altLang="en-US" sz="2800"/>
              <a:t>培养</a:t>
            </a:r>
            <a:r>
              <a:rPr lang="en-US" altLang="zh-CN" sz="2800"/>
              <a:t>……</a:t>
            </a:r>
            <a:r>
              <a:rPr lang="zh-CN" altLang="en-US" sz="2800"/>
              <a:t>能力      提高</a:t>
            </a:r>
            <a:r>
              <a:rPr lang="en-US" altLang="zh-CN" sz="2800"/>
              <a:t>……</a:t>
            </a:r>
            <a:r>
              <a:rPr lang="zh-CN" altLang="en-US" sz="2800"/>
              <a:t>水平      改变</a:t>
            </a:r>
            <a:r>
              <a:rPr lang="en-US" altLang="zh-CN" sz="2800"/>
              <a:t>……</a:t>
            </a:r>
            <a:r>
              <a:rPr lang="zh-CN" altLang="en-US" sz="2800"/>
              <a:t>态度 </a:t>
            </a:r>
            <a:endParaRPr lang="en-US" altLang="zh-CN" sz="2800"/>
          </a:p>
          <a:p>
            <a:r>
              <a:rPr lang="zh-CN" altLang="en-US" sz="2800"/>
              <a:t>引起</a:t>
            </a:r>
            <a:r>
              <a:rPr lang="en-US" altLang="zh-CN" sz="2800"/>
              <a:t>……</a:t>
            </a:r>
            <a:r>
              <a:rPr lang="zh-CN" altLang="en-US" sz="2800"/>
              <a:t>反响      培养</a:t>
            </a:r>
            <a:r>
              <a:rPr lang="en-US" altLang="zh-CN" sz="2800"/>
              <a:t>……</a:t>
            </a:r>
            <a:r>
              <a:rPr lang="zh-CN" altLang="en-US" sz="2800"/>
              <a:t>品质      组织</a:t>
            </a:r>
            <a:r>
              <a:rPr lang="en-US" altLang="zh-CN" sz="2800"/>
              <a:t>……</a:t>
            </a:r>
            <a:r>
              <a:rPr lang="zh-CN" altLang="en-US" sz="2800"/>
              <a:t>活动      召开</a:t>
            </a:r>
            <a:r>
              <a:rPr lang="en-US" altLang="zh-CN" sz="2800"/>
              <a:t>……</a:t>
            </a:r>
            <a:r>
              <a:rPr lang="zh-CN" altLang="en-US" sz="2800"/>
              <a:t>会议</a:t>
            </a:r>
            <a:endParaRPr lang="zh-CN" altLang="en-US"/>
          </a:p>
        </p:txBody>
      </p:sp>
      <p:sp>
        <p:nvSpPr>
          <p:cNvPr id="5" name="矩形 4"/>
          <p:cNvSpPr/>
          <p:nvPr/>
        </p:nvSpPr>
        <p:spPr>
          <a:xfrm>
            <a:off x="97972" y="4720985"/>
            <a:ext cx="3374572" cy="664475"/>
          </a:xfrm>
          <a:prstGeom prst="rect">
            <a:avLst/>
          </a:prstGeom>
          <a:solidFill>
            <a:srgbClr val="00B0F0"/>
          </a:solidFill>
          <a:ln>
            <a:noFill/>
          </a:ln>
        </p:spPr>
        <p:style>
          <a:lnRef idx="2">
            <a:schemeClr val="accent2"/>
          </a:lnRef>
          <a:fillRef idx="1">
            <a:schemeClr val="lt1"/>
          </a:fillRef>
          <a:effectRef idx="0">
            <a:schemeClr val="accent2"/>
          </a:effectRef>
          <a:fontRef idx="minor">
            <a:schemeClr val="dk1"/>
          </a:fontRef>
        </p:style>
        <p:txBody>
          <a:bodyPr rtlCol="0" anchor="ctr"/>
          <a:lstStyle/>
          <a:p>
            <a:r>
              <a:rPr lang="zh-CN" altLang="en-US" sz="2800" b="1">
                <a:ln w="0"/>
                <a:solidFill>
                  <a:srgbClr val="FF0000"/>
                </a:solidFill>
                <a:effectLst>
                  <a:outerShdw blurRad="38100" dist="19050" dir="2700000" algn="tl" rotWithShape="0">
                    <a:schemeClr val="dk1">
                      <a:alpha val="40000"/>
                    </a:schemeClr>
                  </a:outerShdw>
                </a:effectLst>
                <a:latin typeface="华文宋体" panose="02010600040101010101" pitchFamily="2" charset="-122"/>
                <a:ea typeface="华文宋体" panose="02010600040101010101" pitchFamily="2" charset="-122"/>
              </a:rPr>
              <a:t>方法指津：看动词</a:t>
            </a:r>
            <a:endParaRPr lang="zh-CN" altLang="en-US" sz="2800" b="1">
              <a:ln w="0"/>
              <a:solidFill>
                <a:srgbClr val="FF0000"/>
              </a:solidFill>
              <a:effectLst>
                <a:outerShdw blurRad="38100" dist="19050" dir="2700000" algn="tl" rotWithShape="0">
                  <a:schemeClr val="dk1">
                    <a:alpha val="40000"/>
                  </a:schemeClr>
                </a:outerShdw>
              </a:effectLst>
              <a:latin typeface="华文宋体" panose="02010600040101010101" pitchFamily="2" charset="-122"/>
              <a:ea typeface="华文宋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anim calcmode="lin" valueType="num">
                                      <p:cBhvr>
                                        <p:cTn id="2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1"/>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barn(inVertical)">
                                      <p:cBhvr>
                                        <p:cTn id="34" dur="500"/>
                                        <p:tgtEl>
                                          <p:spTgt spid="5"/>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barn(inVertical)">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1" grpId="0"/>
      <p:bldP spid="22" grpId="0"/>
      <p:bldP spid="23" grpId="0"/>
      <p:bldP spid="4" grpId="0"/>
      <p:bldP spid="5"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
          <p:cNvSpPr>
            <a:spLocks noGrp="1"/>
          </p:cNvSpPr>
          <p:nvPr>
            <p:ph sz="quarter" idx="13"/>
          </p:nvPr>
        </p:nvSpPr>
        <p:spPr/>
        <p:txBody>
          <a:bodyPr/>
          <a:lstStyle/>
          <a:p>
            <a:endParaRPr lang="zh-CN" altLang="en-US"/>
          </a:p>
        </p:txBody>
      </p:sp>
      <p:sp>
        <p:nvSpPr>
          <p:cNvPr id="3" name="文本框 2"/>
          <p:cNvSpPr txBox="1"/>
          <p:nvPr/>
        </p:nvSpPr>
        <p:spPr>
          <a:xfrm>
            <a:off x="0" y="499898"/>
            <a:ext cx="11919857" cy="3969385"/>
          </a:xfrm>
          <a:prstGeom prst="rect">
            <a:avLst/>
          </a:prstGeom>
          <a:ln>
            <a:solidFill>
              <a:srgbClr val="FFFFFF"/>
            </a:solidFill>
          </a:ln>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en-US" sz="2800">
                <a:solidFill>
                  <a:schemeClr val="tx1"/>
                </a:solidFill>
              </a:rPr>
              <a:t>典例</a:t>
            </a:r>
            <a:r>
              <a:rPr lang="en-US" altLang="zh-CN" sz="2800">
                <a:solidFill>
                  <a:schemeClr val="tx1"/>
                </a:solidFill>
              </a:rPr>
              <a:t>2.</a:t>
            </a:r>
            <a:r>
              <a:rPr lang="zh-CN" altLang="en-US" sz="2800"/>
              <a:t>历代不少石碑为名家撰写，因此石碑上的刻文成了书法大家真迹的集中场所。</a:t>
            </a:r>
            <a:endParaRPr lang="en-US" altLang="zh-CN" sz="2800"/>
          </a:p>
          <a:p>
            <a:endParaRPr lang="en-US" altLang="zh-CN" sz="2800" b="1"/>
          </a:p>
          <a:p>
            <a:endParaRPr lang="en-US" altLang="zh-CN" sz="2800" b="1"/>
          </a:p>
          <a:p>
            <a:endParaRPr lang="en-US" altLang="zh-CN" sz="2800" b="1"/>
          </a:p>
          <a:p>
            <a:r>
              <a:rPr lang="zh-CN" altLang="en-US" sz="2800">
                <a:solidFill>
                  <a:schemeClr val="tx1"/>
                </a:solidFill>
              </a:rPr>
              <a:t>练习：</a:t>
            </a:r>
            <a:r>
              <a:rPr lang="zh-CN" altLang="en-US" sz="2800"/>
              <a:t>崀山的秋天遍地红枫，真是一个让人流连忘返的地方</a:t>
            </a:r>
            <a:r>
              <a:rPr lang="zh-CN" altLang="en-US" sz="2800" b="1"/>
              <a:t>。</a:t>
            </a:r>
            <a:endParaRPr lang="en-US" altLang="zh-CN" sz="2800" b="1"/>
          </a:p>
          <a:p>
            <a:endParaRPr lang="en-US" altLang="zh-CN" sz="2800" b="1"/>
          </a:p>
          <a:p>
            <a:r>
              <a:rPr lang="zh-CN" altLang="en-US" sz="2800">
                <a:solidFill>
                  <a:schemeClr val="tx1"/>
                </a:solidFill>
              </a:rPr>
              <a:t>典例</a:t>
            </a:r>
            <a:r>
              <a:rPr lang="en-US" altLang="zh-CN" sz="2800">
                <a:solidFill>
                  <a:schemeClr val="tx1"/>
                </a:solidFill>
              </a:rPr>
              <a:t>3</a:t>
            </a:r>
            <a:r>
              <a:rPr lang="en-US" altLang="zh-CN" sz="2800">
                <a:solidFill>
                  <a:schemeClr val="accent2">
                    <a:lumMod val="75000"/>
                  </a:schemeClr>
                </a:solidFill>
              </a:rPr>
              <a:t>.</a:t>
            </a:r>
            <a:r>
              <a:rPr lang="zh-CN" altLang="en-US" sz="2800"/>
              <a:t>以“宫中邂逅</a:t>
            </a:r>
            <a:r>
              <a:rPr lang="en-US" altLang="zh-CN" sz="2800"/>
              <a:t>——</a:t>
            </a:r>
            <a:r>
              <a:rPr lang="zh-CN" altLang="en-US" sz="2800"/>
              <a:t>当青花瓷遇见剪纸”为主题的展览，在沈阳故宫飞龙阁召开。</a:t>
            </a:r>
            <a:endParaRPr lang="zh-CN" altLang="en-US" sz="2800"/>
          </a:p>
        </p:txBody>
      </p:sp>
      <p:sp>
        <p:nvSpPr>
          <p:cNvPr id="13" name="椭圆 12"/>
          <p:cNvSpPr/>
          <p:nvPr/>
        </p:nvSpPr>
        <p:spPr>
          <a:xfrm>
            <a:off x="9701894" y="304659"/>
            <a:ext cx="762000" cy="78377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 y="1571445"/>
            <a:ext cx="9296401" cy="523220"/>
          </a:xfrm>
          <a:prstGeom prst="rect">
            <a:avLst/>
          </a:prstGeom>
          <a:noFill/>
        </p:spPr>
        <p:txBody>
          <a:bodyPr wrap="square" rtlCol="0">
            <a:spAutoFit/>
          </a:bodyPr>
          <a:lstStyle/>
          <a:p>
            <a:r>
              <a:rPr lang="zh-CN" altLang="en-US" sz="2800">
                <a:solidFill>
                  <a:srgbClr val="FF0000"/>
                </a:solidFill>
              </a:rPr>
              <a:t>主宾搭配不当，主语“刻文”和宾语“场所”搭配不当</a:t>
            </a:r>
            <a:endParaRPr lang="zh-CN" altLang="en-US" sz="2800">
              <a:solidFill>
                <a:srgbClr val="FF0000"/>
              </a:solidFill>
            </a:endParaRPr>
          </a:p>
        </p:txBody>
      </p:sp>
      <p:sp>
        <p:nvSpPr>
          <p:cNvPr id="14" name="矩形: 圆角 13"/>
          <p:cNvSpPr/>
          <p:nvPr/>
        </p:nvSpPr>
        <p:spPr>
          <a:xfrm>
            <a:off x="2204347" y="870714"/>
            <a:ext cx="1436913" cy="609601"/>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2204347" y="2374529"/>
            <a:ext cx="762000" cy="78377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p:cNvSpPr/>
          <p:nvPr/>
        </p:nvSpPr>
        <p:spPr>
          <a:xfrm>
            <a:off x="8254095" y="2485057"/>
            <a:ext cx="1260019" cy="627678"/>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41514" y="5868267"/>
            <a:ext cx="10831287" cy="523220"/>
          </a:xfrm>
          <a:prstGeom prst="rect">
            <a:avLst/>
          </a:prstGeom>
          <a:solidFill>
            <a:srgbClr val="00B0F0"/>
          </a:solidFill>
        </p:spPr>
        <p:style>
          <a:lnRef idx="2">
            <a:schemeClr val="accent2"/>
          </a:lnRef>
          <a:fillRef idx="1">
            <a:schemeClr val="lt1"/>
          </a:fillRef>
          <a:effectRef idx="0">
            <a:schemeClr val="accent2"/>
          </a:effectRef>
          <a:fontRef idx="minor">
            <a:schemeClr val="dk1"/>
          </a:fontRef>
        </p:style>
        <p:txBody>
          <a:bodyPr rtlCol="0" anchor="ctr"/>
          <a:lstStyle/>
          <a:p>
            <a:r>
              <a:rPr lang="zh-CN" altLang="en-US" sz="2800" b="1">
                <a:ln w="0"/>
                <a:solidFill>
                  <a:srgbClr val="FF0000"/>
                </a:solidFill>
                <a:effectLst>
                  <a:outerShdw blurRad="38100" dist="19050" dir="2700000" algn="tl" rotWithShape="0">
                    <a:schemeClr val="dk1">
                      <a:alpha val="40000"/>
                    </a:schemeClr>
                  </a:outerShdw>
                </a:effectLst>
                <a:latin typeface="华文宋体" panose="02010600040101010101" pitchFamily="2" charset="-122"/>
                <a:ea typeface="华文宋体" panose="02010600040101010101" pitchFamily="2" charset="-122"/>
              </a:rPr>
              <a:t>方法指津：看主干。画出句子的主谓宾，看三者之间能否两两搭配</a:t>
            </a:r>
            <a:endParaRPr lang="zh-CN" altLang="en-US" sz="2800" b="1">
              <a:ln w="0"/>
              <a:solidFill>
                <a:srgbClr val="FF0000"/>
              </a:solidFill>
              <a:effectLst>
                <a:outerShdw blurRad="38100" dist="19050" dir="2700000" algn="tl" rotWithShape="0">
                  <a:schemeClr val="dk1">
                    <a:alpha val="40000"/>
                  </a:schemeClr>
                </a:outerShdw>
              </a:effectLst>
              <a:latin typeface="华文宋体" panose="02010600040101010101" pitchFamily="2" charset="-122"/>
              <a:ea typeface="华文宋体" panose="02010600040101010101" pitchFamily="2" charset="-122"/>
            </a:endParaRPr>
          </a:p>
        </p:txBody>
      </p:sp>
      <p:sp>
        <p:nvSpPr>
          <p:cNvPr id="29" name="文本框 28"/>
          <p:cNvSpPr txBox="1"/>
          <p:nvPr/>
        </p:nvSpPr>
        <p:spPr>
          <a:xfrm>
            <a:off x="0" y="4557516"/>
            <a:ext cx="11615057" cy="954107"/>
          </a:xfrm>
          <a:prstGeom prst="rect">
            <a:avLst/>
          </a:prstGeom>
          <a:noFill/>
        </p:spPr>
        <p:txBody>
          <a:bodyPr wrap="square" rtlCol="0">
            <a:spAutoFit/>
          </a:bodyPr>
          <a:lstStyle/>
          <a:p>
            <a:r>
              <a:rPr lang="zh-CN" altLang="en-US" sz="2800">
                <a:solidFill>
                  <a:srgbClr val="FF0000"/>
                </a:solidFill>
              </a:rPr>
              <a:t>主谓搭配不当，主语“展览”和谓语“召开”搭配不当，将“召开”改为“举办”。</a:t>
            </a:r>
            <a:endParaRPr lang="zh-CN" altLang="en-US" sz="2800">
              <a:solidFill>
                <a:srgbClr val="FF0000"/>
              </a:solidFill>
            </a:endParaRPr>
          </a:p>
        </p:txBody>
      </p:sp>
      <p:sp>
        <p:nvSpPr>
          <p:cNvPr id="30" name="椭圆 29"/>
          <p:cNvSpPr/>
          <p:nvPr/>
        </p:nvSpPr>
        <p:spPr>
          <a:xfrm>
            <a:off x="8579304" y="3296053"/>
            <a:ext cx="762000" cy="78377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圆角 30"/>
          <p:cNvSpPr/>
          <p:nvPr/>
        </p:nvSpPr>
        <p:spPr>
          <a:xfrm>
            <a:off x="718457" y="3791528"/>
            <a:ext cx="762000" cy="678688"/>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anim calcmode="lin" valueType="num">
                                      <p:cBhvr>
                                        <p:cTn id="2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7"/>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42" presetClass="entr" presetSubtype="0" fill="hold" nodeType="click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1000"/>
                                        <p:tgtEl>
                                          <p:spTgt spid="3">
                                            <p:txEl>
                                              <p:pRg st="6" end="6"/>
                                            </p:txEl>
                                          </p:spTgt>
                                        </p:tgtEl>
                                      </p:cBhvr>
                                    </p:animEffect>
                                    <p:anim calcmode="lin" valueType="num">
                                      <p:cBhvr>
                                        <p:cTn id="3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0"/>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afterGroup">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childTnLst>
                          </p:cTn>
                        </p:par>
                      </p:childTnLst>
                    </p:cTn>
                  </p:par>
                  <p:par>
                    <p:cTn id="45" fill="hold" nodeType="clickPar">
                      <p:stCondLst>
                        <p:cond delay="indefinite"/>
                      </p:stCondLst>
                      <p:childTnLst>
                        <p:par>
                          <p:cTn id="46" fill="hold" nodeType="afterGroup">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9"/>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afterGroup">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barn(inVertical)">
                                      <p:cBhvr>
                                        <p:cTn id="5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4" grpId="0"/>
      <p:bldP spid="26" grpId="0"/>
      <p:bldP spid="27" grpId="0"/>
      <p:bldP spid="28" grpId="0"/>
      <p:bldP spid="29" grpId="0"/>
      <p:bldP spid="30" grpId="0"/>
      <p:bldP spid="31"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1"/>
          <p:cNvSpPr>
            <a:spLocks noGrp="1"/>
          </p:cNvSpPr>
          <p:nvPr>
            <p:ph sz="quarter" idx="13"/>
          </p:nvPr>
        </p:nvSpPr>
        <p:spPr/>
        <p:txBody>
          <a:bodyPr/>
          <a:lstStyle/>
          <a:p>
            <a:endParaRPr lang="zh-CN" altLang="en-US"/>
          </a:p>
        </p:txBody>
      </p:sp>
      <p:sp>
        <p:nvSpPr>
          <p:cNvPr id="3" name="文本框 2"/>
          <p:cNvSpPr txBox="1"/>
          <p:nvPr/>
        </p:nvSpPr>
        <p:spPr>
          <a:xfrm>
            <a:off x="206827" y="796924"/>
            <a:ext cx="11919857" cy="4401205"/>
          </a:xfrm>
          <a:prstGeom prst="rect">
            <a:avLst/>
          </a:prstGeom>
          <a:ln>
            <a:solidFill>
              <a:srgbClr val="FFFFFF"/>
            </a:solidFill>
          </a:ln>
        </p:spPr>
        <p:style>
          <a:lnRef idx="2">
            <a:schemeClr val="accent3"/>
          </a:lnRef>
          <a:fillRef idx="1">
            <a:schemeClr val="lt1"/>
          </a:fillRef>
          <a:effectRef idx="0">
            <a:schemeClr val="accent3"/>
          </a:effectRef>
          <a:fontRef idx="minor">
            <a:schemeClr val="dk1"/>
          </a:fontRef>
        </p:style>
        <p:txBody>
          <a:bodyPr wrap="square">
            <a:spAutoFit/>
          </a:bodyPr>
          <a:lstStyle/>
          <a:p>
            <a:r>
              <a:rPr lang="zh-CN" altLang="en-US" sz="2800" b="1">
                <a:solidFill>
                  <a:schemeClr val="tx1"/>
                </a:solidFill>
              </a:rPr>
              <a:t>典例</a:t>
            </a:r>
            <a:r>
              <a:rPr lang="en-US" altLang="zh-CN" sz="2800" b="1">
                <a:solidFill>
                  <a:schemeClr val="tx1"/>
                </a:solidFill>
              </a:rPr>
              <a:t>4.</a:t>
            </a:r>
            <a:r>
              <a:rPr lang="zh-CN" altLang="en-US" sz="2800"/>
              <a:t>一个人是否善良取决于他能用自己的爱心去包裹这个世界。</a:t>
            </a:r>
            <a:endParaRPr lang="en-US" altLang="zh-CN" sz="2800"/>
          </a:p>
          <a:p>
            <a:endParaRPr lang="zh-CN" altLang="en-US" sz="2800" b="1"/>
          </a:p>
          <a:p>
            <a:endParaRPr lang="en-US" altLang="zh-CN" sz="2800" b="1"/>
          </a:p>
          <a:p>
            <a:r>
              <a:rPr lang="zh-CN" altLang="en-US" sz="2800" b="1">
                <a:solidFill>
                  <a:schemeClr val="tx1"/>
                </a:solidFill>
              </a:rPr>
              <a:t>练习：</a:t>
            </a:r>
            <a:r>
              <a:rPr lang="zh-CN" altLang="en-US" sz="2800"/>
              <a:t>孩子形成良好人生观的关键取决于我们能否帮助孩子树立正确的财富观。</a:t>
            </a:r>
            <a:endParaRPr lang="en-US" altLang="zh-CN" sz="2800"/>
          </a:p>
          <a:p>
            <a:endParaRPr lang="en-US" altLang="zh-CN" sz="2800" b="1"/>
          </a:p>
          <a:p>
            <a:endParaRPr lang="en-US" altLang="zh-CN" sz="2800" b="1"/>
          </a:p>
          <a:p>
            <a:endParaRPr lang="en-US" altLang="zh-CN" sz="2800" b="1"/>
          </a:p>
          <a:p>
            <a:endParaRPr lang="en-US" altLang="zh-CN" sz="2800" b="1"/>
          </a:p>
          <a:p>
            <a:endParaRPr lang="en-US" altLang="zh-CN" sz="2800" b="1"/>
          </a:p>
        </p:txBody>
      </p:sp>
      <p:sp>
        <p:nvSpPr>
          <p:cNvPr id="7" name="椭圆 6"/>
          <p:cNvSpPr/>
          <p:nvPr/>
        </p:nvSpPr>
        <p:spPr>
          <a:xfrm>
            <a:off x="2383971" y="648892"/>
            <a:ext cx="762000" cy="70757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5241473" y="710051"/>
            <a:ext cx="386444" cy="585251"/>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88469" y="1356463"/>
            <a:ext cx="3254831" cy="523220"/>
          </a:xfrm>
          <a:prstGeom prst="rect">
            <a:avLst/>
          </a:prstGeom>
          <a:noFill/>
        </p:spPr>
        <p:txBody>
          <a:bodyPr wrap="square" rtlCol="0">
            <a:spAutoFit/>
          </a:bodyPr>
          <a:lstStyle/>
          <a:p>
            <a:r>
              <a:rPr lang="zh-CN" altLang="en-US" sz="2800">
                <a:solidFill>
                  <a:srgbClr val="FF0000"/>
                </a:solidFill>
              </a:rPr>
              <a:t>两面对一面</a:t>
            </a:r>
            <a:endParaRPr lang="zh-CN" altLang="en-US" sz="2800">
              <a:solidFill>
                <a:srgbClr val="FF0000"/>
              </a:solidFill>
            </a:endParaRPr>
          </a:p>
        </p:txBody>
      </p:sp>
      <p:sp>
        <p:nvSpPr>
          <p:cNvPr id="19" name="矩形 18"/>
          <p:cNvSpPr/>
          <p:nvPr/>
        </p:nvSpPr>
        <p:spPr>
          <a:xfrm>
            <a:off x="136071" y="3429000"/>
            <a:ext cx="3793674" cy="598552"/>
          </a:xfrm>
          <a:prstGeom prst="rect">
            <a:avLst/>
          </a:prstGeom>
          <a:solidFill>
            <a:srgbClr val="00B0F0"/>
          </a:solidFill>
        </p:spPr>
        <p:style>
          <a:lnRef idx="2">
            <a:schemeClr val="accent2"/>
          </a:lnRef>
          <a:fillRef idx="1">
            <a:schemeClr val="lt1"/>
          </a:fillRef>
          <a:effectRef idx="0">
            <a:schemeClr val="accent2"/>
          </a:effectRef>
          <a:fontRef idx="minor">
            <a:schemeClr val="dk1"/>
          </a:fontRef>
        </p:style>
        <p:txBody>
          <a:bodyPr rtlCol="0" anchor="ctr"/>
          <a:lstStyle/>
          <a:p>
            <a:r>
              <a:rPr lang="zh-CN" altLang="en-US" sz="2800" b="1">
                <a:ln w="0"/>
                <a:solidFill>
                  <a:srgbClr val="FF0000"/>
                </a:solidFill>
                <a:effectLst>
                  <a:outerShdw blurRad="38100" dist="19050" dir="2700000" algn="tl" rotWithShape="0">
                    <a:schemeClr val="dk1">
                      <a:alpha val="40000"/>
                    </a:schemeClr>
                  </a:outerShdw>
                </a:effectLst>
                <a:latin typeface="华文宋体" panose="02010600040101010101" pitchFamily="2" charset="-122"/>
                <a:ea typeface="华文宋体" panose="02010600040101010101" pitchFamily="2" charset="-122"/>
              </a:rPr>
              <a:t>方法指津：看两面词</a:t>
            </a:r>
            <a:endParaRPr lang="zh-CN" altLang="en-US" sz="2800" b="1">
              <a:ln w="0"/>
              <a:solidFill>
                <a:srgbClr val="FF0000"/>
              </a:solidFill>
              <a:effectLst>
                <a:outerShdw blurRad="38100" dist="19050" dir="2700000" algn="tl" rotWithShape="0">
                  <a:schemeClr val="dk1">
                    <a:alpha val="40000"/>
                  </a:schemeClr>
                </a:outerShdw>
              </a:effectLst>
              <a:latin typeface="华文宋体" panose="02010600040101010101" pitchFamily="2" charset="-122"/>
              <a:ea typeface="华文宋体" panose="02010600040101010101" pitchFamily="2" charset="-122"/>
            </a:endParaRPr>
          </a:p>
        </p:txBody>
      </p:sp>
      <p:sp>
        <p:nvSpPr>
          <p:cNvPr id="20" name="文本框 19"/>
          <p:cNvSpPr txBox="1"/>
          <p:nvPr/>
        </p:nvSpPr>
        <p:spPr>
          <a:xfrm>
            <a:off x="0" y="4354088"/>
            <a:ext cx="11778343" cy="1138773"/>
          </a:xfrm>
          <a:prstGeom prst="rect">
            <a:avLst/>
          </a:prstGeom>
          <a:noFill/>
        </p:spPr>
        <p:txBody>
          <a:bodyPr wrap="square" rtlCol="0">
            <a:spAutoFit/>
          </a:bodyPr>
          <a:lstStyle/>
          <a:p>
            <a:pPr algn="ctr"/>
            <a:r>
              <a:rPr lang="zh-CN" altLang="en-US" sz="4000">
                <a:solidFill>
                  <a:schemeClr val="tx2">
                    <a:lumMod val="50000"/>
                  </a:schemeClr>
                </a:solidFill>
                <a:latin typeface="隶书" panose="02010509060101010101" pitchFamily="49" charset="-122"/>
                <a:ea typeface="隶书" panose="02010509060101010101" pitchFamily="49" charset="-122"/>
              </a:rPr>
              <a:t>常见两面词</a:t>
            </a:r>
            <a:endParaRPr lang="en-US" altLang="zh-CN" sz="4000">
              <a:solidFill>
                <a:schemeClr val="tx2">
                  <a:lumMod val="50000"/>
                </a:schemeClr>
              </a:solidFill>
              <a:latin typeface="隶书" panose="02010509060101010101" pitchFamily="49" charset="-122"/>
              <a:ea typeface="隶书" panose="02010509060101010101" pitchFamily="49" charset="-122"/>
            </a:endParaRPr>
          </a:p>
          <a:p>
            <a:r>
              <a:rPr lang="zh-CN" altLang="en-US" sz="2800"/>
              <a:t>能否、是否、好坏、成败、高低、得失、能不能、有没有、优劣、大小等</a:t>
            </a:r>
            <a:endParaRPr lang="zh-CN" altLang="en-US" sz="2800"/>
          </a:p>
        </p:txBody>
      </p:sp>
      <p:sp>
        <p:nvSpPr>
          <p:cNvPr id="21" name="椭圆 20"/>
          <p:cNvSpPr/>
          <p:nvPr/>
        </p:nvSpPr>
        <p:spPr>
          <a:xfrm>
            <a:off x="4931229" y="2010628"/>
            <a:ext cx="783771" cy="70757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p:cNvSpPr/>
          <p:nvPr/>
        </p:nvSpPr>
        <p:spPr>
          <a:xfrm>
            <a:off x="7388679" y="1929094"/>
            <a:ext cx="762000" cy="646412"/>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1000"/>
                                        <p:tgtEl>
                                          <p:spTgt spid="3">
                                            <p:txEl>
                                              <p:pRg st="3" end="3"/>
                                            </p:txEl>
                                          </p:spTgt>
                                        </p:tgtEl>
                                      </p:cBhvr>
                                    </p:animEffect>
                                    <p:anim calcmode="lin" valueType="num">
                                      <p:cBhvr>
                                        <p:cTn id="2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2" fill="hold" nodeType="clickPar">
                      <p:stCondLst>
                        <p:cond delay="indefinite"/>
                      </p:stCondLst>
                      <p:childTnLst>
                        <p:par>
                          <p:cTn id="23" fill="hold" nodeType="afterGroup">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1"/>
                                        </p:tgtEl>
                                        <p:attrNameLst>
                                          <p:attrName>style.visibility</p:attrName>
                                        </p:attrNameLst>
                                      </p:cBhvr>
                                      <p:to>
                                        <p:strVal val="visible"/>
                                      </p:to>
                                    </p:set>
                                  </p:childTnLst>
                                </p:cTn>
                              </p:par>
                            </p:childTnLst>
                          </p:cTn>
                        </p:par>
                      </p:childTnLst>
                    </p:cTn>
                  </p:par>
                  <p:par>
                    <p:cTn id="26" fill="hold" nodeType="clickPar">
                      <p:stCondLst>
                        <p:cond delay="indefinite"/>
                      </p:stCondLst>
                      <p:childTnLst>
                        <p:par>
                          <p:cTn id="27" fill="hold" nodeType="afterGroup">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childTnLst>
                                </p:cTn>
                              </p:par>
                            </p:childTnLst>
                          </p:cTn>
                        </p:par>
                      </p:childTnLst>
                    </p:cTn>
                  </p:par>
                  <p:par>
                    <p:cTn id="30" fill="hold" nodeType="clickPar">
                      <p:stCondLst>
                        <p:cond delay="indefinite"/>
                      </p:stCondLst>
                      <p:childTnLst>
                        <p:par>
                          <p:cTn id="31" fill="hold" nodeType="afterGroup">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barn(inVertical)">
                                      <p:cBhvr>
                                        <p:cTn id="34" dur="500"/>
                                        <p:tgtEl>
                                          <p:spTgt spid="19"/>
                                        </p:tgtEl>
                                      </p:cBhvr>
                                    </p:animEffect>
                                  </p:childTnLst>
                                </p:cTn>
                              </p:par>
                            </p:childTnLst>
                          </p:cTn>
                        </p:par>
                      </p:childTnLst>
                    </p:cTn>
                  </p:par>
                  <p:par>
                    <p:cTn id="35" fill="hold" nodeType="clickPar">
                      <p:stCondLst>
                        <p:cond delay="indefinite"/>
                      </p:stCondLst>
                      <p:childTnLst>
                        <p:par>
                          <p:cTn id="36" fill="hold" nodeType="afterGroup">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barn(inVertical)">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7" grpId="0"/>
      <p:bldP spid="15" grpId="0"/>
      <p:bldP spid="19" grpId="0"/>
      <p:bldP spid="20" grpId="0"/>
      <p:bldP spid="21" grpId="0"/>
      <p:bldP spid="2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orient="vert"/>
          </p:nvPr>
        </p:nvSpPr>
        <p:spPr/>
        <p:txBody>
          <a:bodyPr/>
          <a:lstStyle/>
          <a:p>
            <a:endParaRPr lang="zh-CN" altLang="en-US"/>
          </a:p>
        </p:txBody>
      </p:sp>
      <p:sp>
        <p:nvSpPr>
          <p:cNvPr id="5" name="文本占位符 4"/>
          <p:cNvSpPr>
            <a:spLocks noGrp="1"/>
          </p:cNvSpPr>
          <p:nvPr>
            <p:ph type="body" orient="vert" idx="1"/>
          </p:nvPr>
        </p:nvSpPr>
        <p:spPr/>
        <p:txBody>
          <a:bodyPr/>
          <a:lstStyle/>
          <a:p>
            <a:endParaRPr lang="zh-CN" altLang="en-US"/>
          </a:p>
        </p:txBody>
      </p:sp>
      <p:sp>
        <p:nvSpPr>
          <p:cNvPr id="3" name="文本框 2"/>
          <p:cNvSpPr txBox="1"/>
          <p:nvPr/>
        </p:nvSpPr>
        <p:spPr>
          <a:xfrm>
            <a:off x="315685" y="524627"/>
            <a:ext cx="10885715" cy="5693866"/>
          </a:xfrm>
          <a:prstGeom prst="rect">
            <a:avLst/>
          </a:prstGeom>
          <a:ln w="28575">
            <a:solidFill>
              <a:srgbClr val="FFFFFF"/>
            </a:solidFill>
          </a:ln>
        </p:spPr>
        <p:style>
          <a:lnRef idx="2">
            <a:schemeClr val="accent2"/>
          </a:lnRef>
          <a:fillRef idx="1">
            <a:schemeClr val="lt1"/>
          </a:fillRef>
          <a:effectRef idx="0">
            <a:schemeClr val="accent2"/>
          </a:effectRef>
          <a:fontRef idx="minor">
            <a:schemeClr val="dk1"/>
          </a:fontRef>
        </p:style>
        <p:txBody>
          <a:bodyPr wrap="square">
            <a:spAutoFit/>
          </a:bodyPr>
          <a:lstStyle/>
          <a:p>
            <a:r>
              <a:rPr lang="zh-CN" altLang="en-US" sz="2800">
                <a:solidFill>
                  <a:schemeClr val="tx1"/>
                </a:solidFill>
              </a:rPr>
              <a:t>典例</a:t>
            </a:r>
            <a:r>
              <a:rPr lang="en-US" altLang="zh-CN" sz="2800">
                <a:solidFill>
                  <a:schemeClr val="tx1"/>
                </a:solidFill>
              </a:rPr>
              <a:t>5.</a:t>
            </a:r>
            <a:r>
              <a:rPr lang="zh-CN" altLang="en-US" sz="2800"/>
              <a:t>这个炼钢厂，由十天一炉，变为五天一炉，时间缩短了一倍。</a:t>
            </a:r>
            <a:endParaRPr lang="en-US" altLang="zh-CN" sz="2800"/>
          </a:p>
          <a:p>
            <a:endParaRPr lang="en-US" altLang="zh-CN" sz="2800"/>
          </a:p>
          <a:p>
            <a:endParaRPr lang="en-US" altLang="zh-CN" sz="2800"/>
          </a:p>
          <a:p>
            <a:r>
              <a:rPr lang="zh-CN" altLang="en-US" sz="2800">
                <a:solidFill>
                  <a:schemeClr val="tx1"/>
                </a:solidFill>
              </a:rPr>
              <a:t>练习</a:t>
            </a:r>
            <a:r>
              <a:rPr lang="en-US" altLang="zh-CN" sz="2800">
                <a:solidFill>
                  <a:schemeClr val="tx1"/>
                </a:solidFill>
              </a:rPr>
              <a:t>.</a:t>
            </a:r>
            <a:r>
              <a:rPr lang="zh-CN" altLang="en-US" sz="2800"/>
              <a:t>今年以来，全厂工人干劲十足，生产热情高涨，产量提高到</a:t>
            </a:r>
            <a:endParaRPr lang="en-US" altLang="zh-CN" sz="2800"/>
          </a:p>
          <a:p>
            <a:r>
              <a:rPr lang="zh-CN" altLang="en-US" sz="2800"/>
              <a:t>百分之二十至三十。</a:t>
            </a:r>
            <a:endParaRPr lang="en-US" altLang="zh-CN" sz="2800"/>
          </a:p>
          <a:p>
            <a:endParaRPr lang="en-US" altLang="zh-CN" sz="2800"/>
          </a:p>
          <a:p>
            <a:endParaRPr lang="en-US" altLang="zh-CN" sz="2800"/>
          </a:p>
          <a:p>
            <a:endParaRPr lang="en-US" altLang="zh-CN" sz="2800"/>
          </a:p>
          <a:p>
            <a:endParaRPr lang="en-US" altLang="zh-CN" sz="2800"/>
          </a:p>
          <a:p>
            <a:r>
              <a:rPr lang="zh-CN" altLang="en-US" sz="2800"/>
              <a:t>典例</a:t>
            </a:r>
            <a:r>
              <a:rPr lang="en-US" altLang="zh-CN" sz="2800"/>
              <a:t>6.</a:t>
            </a:r>
            <a:r>
              <a:rPr lang="zh-CN" altLang="en-US" sz="2800"/>
              <a:t>这家企业自创立以来一直坚持生产中式服装，虽然经历了许多风雨，而且百年的传承从未间断。</a:t>
            </a:r>
            <a:endParaRPr lang="en-US" altLang="zh-CN" sz="2800"/>
          </a:p>
          <a:p>
            <a:endParaRPr lang="en-US" altLang="zh-CN" sz="2800" b="1"/>
          </a:p>
          <a:p>
            <a:endParaRPr lang="zh-CN" altLang="en-US" sz="2800" b="1"/>
          </a:p>
        </p:txBody>
      </p:sp>
      <p:sp>
        <p:nvSpPr>
          <p:cNvPr id="6" name="椭圆 5"/>
          <p:cNvSpPr/>
          <p:nvPr/>
        </p:nvSpPr>
        <p:spPr>
          <a:xfrm>
            <a:off x="9486900" y="1709761"/>
            <a:ext cx="1045027" cy="70757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8975271" y="478970"/>
            <a:ext cx="762000" cy="707571"/>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p:cNvSpPr/>
          <p:nvPr/>
        </p:nvSpPr>
        <p:spPr>
          <a:xfrm>
            <a:off x="337462" y="2329118"/>
            <a:ext cx="3145979" cy="470123"/>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p:nvSpPr>
        <p:spPr>
          <a:xfrm>
            <a:off x="10003970" y="478970"/>
            <a:ext cx="865415" cy="685799"/>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圆角 15"/>
          <p:cNvSpPr/>
          <p:nvPr/>
        </p:nvSpPr>
        <p:spPr>
          <a:xfrm>
            <a:off x="1469573" y="4867700"/>
            <a:ext cx="838200" cy="470123"/>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圆角 16"/>
          <p:cNvSpPr/>
          <p:nvPr/>
        </p:nvSpPr>
        <p:spPr>
          <a:xfrm>
            <a:off x="8499022" y="4266056"/>
            <a:ext cx="756554" cy="626947"/>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15685" y="1186541"/>
            <a:ext cx="4550231" cy="523220"/>
          </a:xfrm>
          <a:prstGeom prst="rect">
            <a:avLst/>
          </a:prstGeom>
          <a:noFill/>
        </p:spPr>
        <p:txBody>
          <a:bodyPr wrap="square" rtlCol="0">
            <a:spAutoFit/>
          </a:bodyPr>
          <a:lstStyle/>
          <a:p>
            <a:r>
              <a:rPr lang="zh-CN" altLang="en-US" sz="2800">
                <a:solidFill>
                  <a:srgbClr val="FF0000"/>
                </a:solidFill>
              </a:rPr>
              <a:t>倍数词搭配不当</a:t>
            </a:r>
            <a:endParaRPr lang="zh-CN" altLang="en-US" sz="2800">
              <a:solidFill>
                <a:srgbClr val="FF0000"/>
              </a:solidFill>
            </a:endParaRPr>
          </a:p>
        </p:txBody>
      </p:sp>
      <p:sp>
        <p:nvSpPr>
          <p:cNvPr id="14" name="文本框 13"/>
          <p:cNvSpPr txBox="1"/>
          <p:nvPr/>
        </p:nvSpPr>
        <p:spPr>
          <a:xfrm>
            <a:off x="489857" y="5695273"/>
            <a:ext cx="4463144" cy="523220"/>
          </a:xfrm>
          <a:prstGeom prst="rect">
            <a:avLst/>
          </a:prstGeom>
          <a:noFill/>
        </p:spPr>
        <p:txBody>
          <a:bodyPr wrap="square" rtlCol="0">
            <a:spAutoFit/>
          </a:bodyPr>
          <a:lstStyle/>
          <a:p>
            <a:r>
              <a:rPr lang="zh-CN" altLang="en-US" sz="2800">
                <a:solidFill>
                  <a:srgbClr val="FF0000"/>
                </a:solidFill>
              </a:rPr>
              <a:t>关键词搭配不当</a:t>
            </a:r>
            <a:endParaRPr lang="zh-CN" altLang="en-US" sz="2800">
              <a:solidFill>
                <a:srgbClr val="FF0000"/>
              </a:solidFill>
            </a:endParaRPr>
          </a:p>
        </p:txBody>
      </p:sp>
      <p:sp>
        <p:nvSpPr>
          <p:cNvPr id="15" name="矩形 14"/>
          <p:cNvSpPr/>
          <p:nvPr/>
        </p:nvSpPr>
        <p:spPr>
          <a:xfrm>
            <a:off x="223156" y="3213027"/>
            <a:ext cx="4642760" cy="523220"/>
          </a:xfrm>
          <a:prstGeom prst="rect">
            <a:avLst/>
          </a:prstGeom>
          <a:solidFill>
            <a:srgbClr val="00B0F0"/>
          </a:solidFill>
        </p:spPr>
        <p:style>
          <a:lnRef idx="2">
            <a:schemeClr val="accent2"/>
          </a:lnRef>
          <a:fillRef idx="1">
            <a:schemeClr val="lt1"/>
          </a:fillRef>
          <a:effectRef idx="0">
            <a:schemeClr val="accent2"/>
          </a:effectRef>
          <a:fontRef idx="minor">
            <a:schemeClr val="dk1"/>
          </a:fontRef>
        </p:style>
        <p:txBody>
          <a:bodyPr rtlCol="0" anchor="ctr"/>
          <a:lstStyle/>
          <a:p>
            <a:r>
              <a:rPr lang="zh-CN" altLang="en-US" sz="2800" b="1">
                <a:ln w="0"/>
                <a:solidFill>
                  <a:srgbClr val="FF0000"/>
                </a:solidFill>
                <a:effectLst>
                  <a:outerShdw blurRad="38100" dist="19050" dir="2700000" algn="tl" rotWithShape="0">
                    <a:schemeClr val="dk1">
                      <a:alpha val="40000"/>
                    </a:schemeClr>
                  </a:outerShdw>
                </a:effectLst>
                <a:latin typeface="华文宋体" panose="02010600040101010101" pitchFamily="2" charset="-122"/>
                <a:ea typeface="华文宋体" panose="02010600040101010101" pitchFamily="2" charset="-122"/>
              </a:rPr>
              <a:t>方法指津：看倍数词</a:t>
            </a:r>
            <a:r>
              <a:rPr lang="en-US" altLang="zh-CN" sz="2800" b="1">
                <a:ln w="0"/>
                <a:solidFill>
                  <a:srgbClr val="FF0000"/>
                </a:solidFill>
                <a:effectLst>
                  <a:outerShdw blurRad="38100" dist="19050" dir="2700000" algn="tl" rotWithShape="0">
                    <a:schemeClr val="dk1">
                      <a:alpha val="40000"/>
                    </a:schemeClr>
                  </a:outerShdw>
                </a:effectLst>
                <a:latin typeface="华文宋体" panose="02010600040101010101" pitchFamily="2" charset="-122"/>
                <a:ea typeface="华文宋体" panose="02010600040101010101" pitchFamily="2" charset="-122"/>
              </a:rPr>
              <a:t>/</a:t>
            </a:r>
            <a:r>
              <a:rPr lang="zh-CN" altLang="en-US" sz="2800" b="1">
                <a:ln w="0"/>
                <a:solidFill>
                  <a:srgbClr val="FF0000"/>
                </a:solidFill>
                <a:effectLst>
                  <a:outerShdw blurRad="38100" dist="19050" dir="2700000" algn="tl" rotWithShape="0">
                    <a:schemeClr val="dk1">
                      <a:alpha val="40000"/>
                    </a:schemeClr>
                  </a:outerShdw>
                </a:effectLst>
                <a:latin typeface="华文宋体" panose="02010600040101010101" pitchFamily="2" charset="-122"/>
                <a:ea typeface="华文宋体" panose="02010600040101010101" pitchFamily="2" charset="-122"/>
              </a:rPr>
              <a:t>分数</a:t>
            </a:r>
            <a:endParaRPr lang="zh-CN" altLang="en-US" sz="2800" b="1">
              <a:ln w="0"/>
              <a:solidFill>
                <a:srgbClr val="FF0000"/>
              </a:solidFill>
              <a:effectLst>
                <a:outerShdw blurRad="38100" dist="19050" dir="2700000" algn="tl" rotWithShape="0">
                  <a:schemeClr val="dk1">
                    <a:alpha val="40000"/>
                  </a:schemeClr>
                </a:outerShdw>
              </a:effectLst>
              <a:latin typeface="华文宋体" panose="02010600040101010101" pitchFamily="2" charset="-122"/>
              <a:ea typeface="华文宋体"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inVertical)">
                                      <p:cBhvr>
                                        <p:cTn id="15" dur="500"/>
                                        <p:tgtEl>
                                          <p:spTgt spid="2"/>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6" presetClass="entr" presetSubtype="21"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barn(inVertical)">
                                      <p:cBhvr>
                                        <p:cTn id="20" dur="500"/>
                                        <p:tgtEl>
                                          <p:spTgt spid="3">
                                            <p:txEl>
                                              <p:pRg st="3" end="3"/>
                                            </p:txEl>
                                          </p:spTgt>
                                        </p:tgtEl>
                                      </p:cBhvr>
                                    </p:animEffect>
                                  </p:childTnLst>
                                </p:cTn>
                              </p:par>
                              <p:par>
                                <p:cTn id="21" presetID="16" presetClass="entr" presetSubtype="21"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arn(inVertical)">
                                      <p:cBhvr>
                                        <p:cTn id="23" dur="500"/>
                                        <p:tgtEl>
                                          <p:spTgt spid="3">
                                            <p:txEl>
                                              <p:pRg st="4" end="4"/>
                                            </p:txEl>
                                          </p:spTgt>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afterGroup">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barn(inVertical)">
                                      <p:cBhvr>
                                        <p:cTn id="36" dur="500"/>
                                        <p:tgtEl>
                                          <p:spTgt spid="15"/>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16" presetClass="entr" presetSubtype="21" fill="hold" nodeType="click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animEffect transition="in" filter="barn(inVertical)">
                                      <p:cBhvr>
                                        <p:cTn id="41" dur="500"/>
                                        <p:tgtEl>
                                          <p:spTgt spid="3">
                                            <p:txEl>
                                              <p:pRg st="9" end="9"/>
                                            </p:txEl>
                                          </p:spTgt>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1" presetClass="entr" presetSubtype="0" fill="hold" grpId="0" nodeType="clickEffect">
                                  <p:stCondLst>
                                    <p:cond delay="0"/>
                                  </p:stCondLst>
                                  <p:childTnLst>
                                    <p:set>
                                      <p:cBhvr>
                                        <p:cTn id="45" dur="1" fill="hold">
                                          <p:stCondLst>
                                            <p:cond delay="0"/>
                                          </p:stCondLst>
                                        </p:cTn>
                                        <p:tgtEl>
                                          <p:spTgt spid="17"/>
                                        </p:tgtEl>
                                        <p:attrNameLst>
                                          <p:attrName>style.visibility</p:attrName>
                                        </p:attrNameLst>
                                      </p:cBhvr>
                                      <p:to>
                                        <p:strVal val="visible"/>
                                      </p:to>
                                    </p:set>
                                  </p:childTnLst>
                                </p:cTn>
                              </p:par>
                            </p:childTnLst>
                          </p:cTn>
                        </p:par>
                      </p:childTnLst>
                    </p:cTn>
                  </p:par>
                  <p:par>
                    <p:cTn id="46" fill="hold" nodeType="clickPar">
                      <p:stCondLst>
                        <p:cond delay="indefinite"/>
                      </p:stCondLst>
                      <p:childTnLst>
                        <p:par>
                          <p:cTn id="47" fill="hold" nodeType="afterGroup">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afterGroup">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barn(inVertical)">
                                      <p:cBhvr>
                                        <p:cTn id="5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2" grpId="0"/>
      <p:bldP spid="13" grpId="0"/>
      <p:bldP spid="16" grpId="0"/>
      <p:bldP spid="17" grpId="0"/>
      <p:bldP spid="2" grpId="0"/>
      <p:bldP spid="14" grpId="0"/>
      <p:bldP spid="15"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tx2"/>
        </a:solidFill>
        <a:effectLst/>
      </p:bgPr>
    </p:bg>
    <p:spTree>
      <p:nvGrpSpPr>
        <p:cNvPr id="1" name=""/>
        <p:cNvGrpSpPr/>
        <p:nvPr/>
      </p:nvGrpSpPr>
      <p:grpSpPr>
        <a:xfrm>
          <a:off x="0" y="0"/>
          <a:ext cx="0" cy="0"/>
        </a:xfrm>
      </p:grpSpPr>
      <p:sp>
        <p:nvSpPr>
          <p:cNvPr id="5" name="标题 4"/>
          <p:cNvSpPr>
            <a:spLocks noGrp="1"/>
          </p:cNvSpPr>
          <p:nvPr>
            <p:ph type="title" orient="vert"/>
          </p:nvPr>
        </p:nvSpPr>
        <p:spPr/>
        <p:txBody>
          <a:bodyPr/>
          <a:lstStyle/>
          <a:p>
            <a:endParaRPr lang="zh-CN" altLang="en-US"/>
          </a:p>
        </p:txBody>
      </p:sp>
      <p:sp>
        <p:nvSpPr>
          <p:cNvPr id="8" name="文本占位符 7"/>
          <p:cNvSpPr>
            <a:spLocks noGrp="1"/>
          </p:cNvSpPr>
          <p:nvPr>
            <p:ph type="body" orient="vert" idx="1"/>
          </p:nvPr>
        </p:nvSpPr>
        <p:spPr/>
        <p:txBody>
          <a:bodyPr/>
          <a:lstStyle/>
          <a:p>
            <a:endParaRPr lang="zh-CN" altLang="en-US"/>
          </a:p>
        </p:txBody>
      </p:sp>
      <p:sp>
        <p:nvSpPr>
          <p:cNvPr id="14" name="任意多边形: 形状 13"/>
          <p:cNvSpPr/>
          <p:nvPr>
            <p:custDataLst>
              <p:tags r:id="rId3"/>
            </p:custDataLst>
          </p:nvPr>
        </p:nvSpPr>
        <p:spPr>
          <a:xfrm>
            <a:off x="337820" y="0"/>
            <a:ext cx="956310" cy="510540"/>
          </a:xfrm>
          <a:custGeom>
            <a:gdLst>
              <a:gd name="connsiteX0" fmla="*/ 0 w 6111836"/>
              <a:gd name="connsiteY0" fmla="*/ 0 h 3022285"/>
              <a:gd name="connsiteX1" fmla="*/ 6111836 w 6111836"/>
              <a:gd name="connsiteY1" fmla="*/ 0 h 3022285"/>
              <a:gd name="connsiteX2" fmla="*/ 3055917 w 6111836"/>
              <a:gd name="connsiteY2" fmla="*/ 3022285 h 3022285"/>
            </a:gdLst>
            <a:cxnLst>
              <a:cxn ang="0">
                <a:pos x="connsiteX0" y="connsiteY0"/>
              </a:cxn>
              <a:cxn ang="0">
                <a:pos x="connsiteX1" y="connsiteY1"/>
              </a:cxn>
              <a:cxn ang="0">
                <a:pos x="connsiteX2" y="connsiteY2"/>
              </a:cxn>
            </a:cxnLst>
            <a:rect l="l" t="t" r="r" b="b"/>
            <a:pathLst>
              <a:path w="6111836" h="3022285">
                <a:moveTo>
                  <a:pt x="0" y="0"/>
                </a:moveTo>
                <a:lnTo>
                  <a:pt x="6111836" y="0"/>
                </a:lnTo>
                <a:lnTo>
                  <a:pt x="3055917" y="3022285"/>
                </a:lnTo>
                <a:close/>
              </a:path>
            </a:pathLst>
          </a:cu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幼圆" panose="02010509060101010101" pitchFamily="49" charset="-122"/>
              <a:ea typeface="微软雅黑" panose="020b0503020204020204" charset="-122"/>
              <a:cs typeface="幼圆" panose="02010509060101010101" pitchFamily="49" charset="-122"/>
            </a:endParaRPr>
          </a:p>
        </p:txBody>
      </p:sp>
      <p:sp>
        <p:nvSpPr>
          <p:cNvPr id="6" name="任意多边形: 形状 14"/>
          <p:cNvSpPr/>
          <p:nvPr>
            <p:custDataLst>
              <p:tags r:id="rId4"/>
            </p:custDataLst>
          </p:nvPr>
        </p:nvSpPr>
        <p:spPr>
          <a:xfrm>
            <a:off x="143510" y="0"/>
            <a:ext cx="956310" cy="510540"/>
          </a:xfrm>
          <a:custGeom>
            <a:gdLst>
              <a:gd name="connsiteX0" fmla="*/ 0 w 6111836"/>
              <a:gd name="connsiteY0" fmla="*/ 0 h 3022285"/>
              <a:gd name="connsiteX1" fmla="*/ 6111836 w 6111836"/>
              <a:gd name="connsiteY1" fmla="*/ 0 h 3022285"/>
              <a:gd name="connsiteX2" fmla="*/ 3055917 w 6111836"/>
              <a:gd name="connsiteY2" fmla="*/ 3022285 h 3022285"/>
            </a:gdLst>
            <a:cxnLst>
              <a:cxn ang="0">
                <a:pos x="connsiteX0" y="connsiteY0"/>
              </a:cxn>
              <a:cxn ang="0">
                <a:pos x="connsiteX1" y="connsiteY1"/>
              </a:cxn>
              <a:cxn ang="0">
                <a:pos x="connsiteX2" y="connsiteY2"/>
              </a:cxn>
            </a:cxnLst>
            <a:rect l="l" t="t" r="r" b="b"/>
            <a:pathLst>
              <a:path w="6111836" h="3022285">
                <a:moveTo>
                  <a:pt x="0" y="0"/>
                </a:moveTo>
                <a:lnTo>
                  <a:pt x="6111836" y="0"/>
                </a:lnTo>
                <a:lnTo>
                  <a:pt x="3055917" y="3022285"/>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幼圆" panose="02010509060101010101" pitchFamily="49" charset="-122"/>
              <a:ea typeface="微软雅黑" panose="020b0503020204020204" charset="-122"/>
              <a:cs typeface="幼圆" panose="02010509060101010101" pitchFamily="49" charset="-122"/>
            </a:endParaRPr>
          </a:p>
        </p:txBody>
      </p:sp>
      <p:cxnSp>
        <p:nvCxnSpPr>
          <p:cNvPr id="7" name="微信公众号：初中语文匠"/>
          <p:cNvCxnSpPr/>
          <p:nvPr userDrawn="1">
            <p:custDataLst>
              <p:tags r:id="rId5"/>
            </p:custDataLst>
          </p:nvPr>
        </p:nvCxnSpPr>
        <p:spPr>
          <a:xfrm>
            <a:off x="424924" y="1165860"/>
            <a:ext cx="11342153" cy="0"/>
          </a:xfrm>
          <a:prstGeom prst="line">
            <a:avLst/>
          </a:prstGeom>
          <a:ln w="15875">
            <a:solidFill>
              <a:schemeClr val="dk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0" name="微信公众号：初中语文匠"/>
          <p:cNvSpPr/>
          <p:nvPr/>
        </p:nvSpPr>
        <p:spPr>
          <a:xfrm>
            <a:off x="4390390" y="243840"/>
            <a:ext cx="2931160" cy="922020"/>
          </a:xfrm>
          <a:prstGeom prst="rect">
            <a:avLst/>
          </a:prstGeom>
          <a:noFill/>
          <a:ln>
            <a:noFill/>
          </a:ln>
        </p:spPr>
        <p:txBody>
          <a:bodyPr wrap="none" rtlCol="0" anchor="t">
            <a:spAutoFit/>
            <a:scene3d>
              <a:camera prst="orthographicFront"/>
              <a:lightRig rig="threePt" dir="t"/>
            </a:scene3d>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5400" b="1" i="0" u="none" strike="noStrike" kern="1200" cap="none" spc="0" normalizeH="0" baseline="0" noProof="0">
                <a:ln>
                  <a:noFill/>
                </a:ln>
                <a:solidFill>
                  <a:srgbClr val="EAB447">
                    <a:lumMod val="50000"/>
                  </a:srgbClr>
                </a:solidFill>
                <a:effectLst>
                  <a:outerShdw blurRad="38100" dist="19050" dir="2700000" algn="tl" rotWithShape="0">
                    <a:srgbClr val="000000">
                      <a:alpha val="40000"/>
                    </a:srgbClr>
                  </a:outerShdw>
                </a:effectLst>
                <a:uLnTx/>
                <a:uFillTx/>
                <a:latin typeface="汉仪颜楷简" panose="02010600030101010101" charset="-122"/>
                <a:ea typeface="汉仪颜楷简" panose="02010600030101010101" charset="-122"/>
                <a:cs typeface="+mn-cs"/>
              </a:rPr>
              <a:t>方法</a:t>
            </a:r>
            <a:r>
              <a:rPr kumimoji="0" lang="zh-CN" altLang="zh-CN" sz="5400" b="1" i="0" u="none" strike="noStrike" kern="1200" cap="none" spc="0" normalizeH="0" baseline="0" noProof="0">
                <a:ln>
                  <a:noFill/>
                </a:ln>
                <a:solidFill>
                  <a:srgbClr val="EAB447">
                    <a:lumMod val="50000"/>
                  </a:srgbClr>
                </a:solidFill>
                <a:effectLst>
                  <a:outerShdw blurRad="38100" dist="19050" dir="2700000" algn="tl" rotWithShape="0">
                    <a:srgbClr val="000000">
                      <a:alpha val="40000"/>
                    </a:srgbClr>
                  </a:outerShdw>
                </a:effectLst>
                <a:uLnTx/>
                <a:uFillTx/>
                <a:latin typeface="汉仪颜楷简" panose="02010600030101010101" charset="-122"/>
                <a:ea typeface="汉仪颜楷简" panose="02010600030101010101" charset="-122"/>
                <a:cs typeface="+mn-cs"/>
              </a:rPr>
              <a:t>小结</a:t>
            </a:r>
            <a:endParaRPr kumimoji="0" lang="zh-CN" altLang="zh-CN" sz="5400" b="1" i="0" u="none" strike="noStrike" kern="1200" cap="none" spc="0" normalizeH="0" baseline="0" noProof="0">
              <a:ln>
                <a:noFill/>
              </a:ln>
              <a:solidFill>
                <a:srgbClr val="EAB447">
                  <a:lumMod val="50000"/>
                </a:srgbClr>
              </a:solidFill>
              <a:effectLst>
                <a:outerShdw blurRad="38100" dist="19050" dir="2700000" algn="tl" rotWithShape="0">
                  <a:srgbClr val="000000">
                    <a:alpha val="40000"/>
                  </a:srgbClr>
                </a:outerShdw>
              </a:effectLst>
              <a:uLnTx/>
              <a:uFillTx/>
              <a:latin typeface="汉仪颜楷简" panose="02010600030101010101" charset="-122"/>
              <a:ea typeface="汉仪颜楷简" panose="02010600030101010101" charset="-122"/>
              <a:cs typeface="+mn-cs"/>
            </a:endParaRPr>
          </a:p>
        </p:txBody>
      </p:sp>
      <p:sp>
        <p:nvSpPr>
          <p:cNvPr id="2" name="文本框 1"/>
          <p:cNvSpPr txBox="1"/>
          <p:nvPr/>
        </p:nvSpPr>
        <p:spPr>
          <a:xfrm>
            <a:off x="257810" y="1821180"/>
            <a:ext cx="4934676" cy="3893502"/>
          </a:xfrm>
          <a:prstGeom prst="rect">
            <a:avLst/>
          </a:prstGeom>
          <a:noFill/>
        </p:spPr>
        <p:txBody>
          <a:bodyPr wrap="square" rtlCol="0">
            <a:spAutoFit/>
          </a:bodyPr>
          <a:lstStyle/>
          <a:p>
            <a:pPr>
              <a:lnSpc>
                <a:spcPct val="150000"/>
              </a:lnSpc>
            </a:pPr>
            <a:r>
              <a:rPr lang="zh-CN" altLang="en-US" sz="2800"/>
              <a:t>搭配不当：动宾搭配不当</a:t>
            </a:r>
            <a:endParaRPr lang="en-US" altLang="zh-CN" sz="2800"/>
          </a:p>
          <a:p>
            <a:pPr>
              <a:lnSpc>
                <a:spcPct val="150000"/>
              </a:lnSpc>
            </a:pPr>
            <a:r>
              <a:rPr lang="zh-CN" altLang="en-US" sz="2800"/>
              <a:t>                 主宾搭配不当</a:t>
            </a:r>
            <a:endParaRPr lang="en-US" altLang="zh-CN" sz="2800"/>
          </a:p>
          <a:p>
            <a:pPr>
              <a:lnSpc>
                <a:spcPct val="150000"/>
              </a:lnSpc>
            </a:pPr>
            <a:r>
              <a:rPr lang="zh-CN" altLang="en-US" sz="2800"/>
              <a:t>                 主谓搭配不当</a:t>
            </a:r>
            <a:endParaRPr lang="en-US" altLang="zh-CN" sz="2800"/>
          </a:p>
          <a:p>
            <a:pPr>
              <a:lnSpc>
                <a:spcPct val="150000"/>
              </a:lnSpc>
            </a:pPr>
            <a:r>
              <a:rPr lang="en-US" altLang="zh-CN" sz="2800"/>
              <a:t>                 </a:t>
            </a:r>
            <a:r>
              <a:rPr lang="zh-CN" altLang="en-US" sz="2800"/>
              <a:t>两面对一面</a:t>
            </a:r>
            <a:endParaRPr lang="en-US" altLang="zh-CN" sz="2800"/>
          </a:p>
          <a:p>
            <a:pPr>
              <a:lnSpc>
                <a:spcPct val="150000"/>
              </a:lnSpc>
            </a:pPr>
            <a:r>
              <a:rPr lang="zh-CN" altLang="en-US" sz="2800"/>
              <a:t>                 倍数词搭配不当</a:t>
            </a:r>
            <a:endParaRPr lang="en-US" altLang="zh-CN" sz="2800"/>
          </a:p>
          <a:p>
            <a:pPr>
              <a:lnSpc>
                <a:spcPct val="150000"/>
              </a:lnSpc>
            </a:pPr>
            <a:r>
              <a:rPr lang="zh-CN" altLang="en-US" sz="2800"/>
              <a:t>                 关联词搭配不当</a:t>
            </a:r>
            <a:endParaRPr lang="zh-CN" altLang="en-US" sz="2800"/>
          </a:p>
        </p:txBody>
      </p:sp>
      <p:sp>
        <p:nvSpPr>
          <p:cNvPr id="3" name="文本框 2"/>
          <p:cNvSpPr txBox="1"/>
          <p:nvPr/>
        </p:nvSpPr>
        <p:spPr>
          <a:xfrm>
            <a:off x="4468205" y="1926496"/>
            <a:ext cx="2079171" cy="461665"/>
          </a:xfrm>
          <a:prstGeom prst="rect">
            <a:avLst/>
          </a:prstGeom>
          <a:noFill/>
        </p:spPr>
        <p:txBody>
          <a:bodyPr wrap="square" rtlCol="0">
            <a:spAutoFit/>
          </a:bodyPr>
          <a:lstStyle/>
          <a:p>
            <a:r>
              <a:rPr lang="zh-CN" altLang="en-US" sz="2400">
                <a:solidFill>
                  <a:srgbClr val="FF0000"/>
                </a:solidFill>
              </a:rPr>
              <a:t>看动词</a:t>
            </a:r>
            <a:endParaRPr lang="zh-CN" altLang="en-US" sz="2400">
              <a:solidFill>
                <a:srgbClr val="FF0000"/>
              </a:solidFill>
            </a:endParaRPr>
          </a:p>
        </p:txBody>
      </p:sp>
      <p:sp>
        <p:nvSpPr>
          <p:cNvPr id="9" name="文本框 8"/>
          <p:cNvSpPr txBox="1"/>
          <p:nvPr/>
        </p:nvSpPr>
        <p:spPr>
          <a:xfrm>
            <a:off x="4582503" y="2744509"/>
            <a:ext cx="2079171" cy="461665"/>
          </a:xfrm>
          <a:prstGeom prst="rect">
            <a:avLst/>
          </a:prstGeom>
          <a:noFill/>
        </p:spPr>
        <p:txBody>
          <a:bodyPr wrap="square" rtlCol="0">
            <a:spAutoFit/>
          </a:bodyPr>
          <a:lstStyle/>
          <a:p>
            <a:r>
              <a:rPr lang="zh-CN" altLang="en-US" sz="2400">
                <a:solidFill>
                  <a:srgbClr val="FF0000"/>
                </a:solidFill>
              </a:rPr>
              <a:t>看主干</a:t>
            </a:r>
            <a:endParaRPr lang="zh-CN" altLang="en-US" sz="2400">
              <a:solidFill>
                <a:srgbClr val="FF0000"/>
              </a:solidFill>
            </a:endParaRPr>
          </a:p>
        </p:txBody>
      </p:sp>
      <p:sp>
        <p:nvSpPr>
          <p:cNvPr id="11" name="文本框 10"/>
          <p:cNvSpPr txBox="1"/>
          <p:nvPr/>
        </p:nvSpPr>
        <p:spPr>
          <a:xfrm>
            <a:off x="4582504" y="3882658"/>
            <a:ext cx="2079171" cy="461665"/>
          </a:xfrm>
          <a:prstGeom prst="rect">
            <a:avLst/>
          </a:prstGeom>
          <a:noFill/>
        </p:spPr>
        <p:txBody>
          <a:bodyPr wrap="square" rtlCol="0">
            <a:spAutoFit/>
          </a:bodyPr>
          <a:lstStyle/>
          <a:p>
            <a:r>
              <a:rPr lang="zh-CN" altLang="en-US" sz="2400">
                <a:solidFill>
                  <a:srgbClr val="FF0000"/>
                </a:solidFill>
              </a:rPr>
              <a:t>看否定词</a:t>
            </a:r>
            <a:endParaRPr lang="zh-CN" altLang="en-US" sz="2400">
              <a:solidFill>
                <a:srgbClr val="FF0000"/>
              </a:solidFill>
            </a:endParaRPr>
          </a:p>
        </p:txBody>
      </p:sp>
      <p:sp>
        <p:nvSpPr>
          <p:cNvPr id="12" name="文本框 11"/>
          <p:cNvSpPr txBox="1"/>
          <p:nvPr/>
        </p:nvSpPr>
        <p:spPr>
          <a:xfrm>
            <a:off x="4582505" y="4514303"/>
            <a:ext cx="2079171" cy="461665"/>
          </a:xfrm>
          <a:prstGeom prst="rect">
            <a:avLst/>
          </a:prstGeom>
          <a:noFill/>
        </p:spPr>
        <p:txBody>
          <a:bodyPr wrap="square" rtlCol="0">
            <a:spAutoFit/>
          </a:bodyPr>
          <a:lstStyle/>
          <a:p>
            <a:r>
              <a:rPr lang="zh-CN" altLang="en-US" sz="2400">
                <a:solidFill>
                  <a:srgbClr val="FF0000"/>
                </a:solidFill>
              </a:rPr>
              <a:t>看倍数词</a:t>
            </a:r>
            <a:endParaRPr lang="zh-CN" altLang="en-US" sz="2400">
              <a:solidFill>
                <a:srgbClr val="FF0000"/>
              </a:solidFill>
            </a:endParaRPr>
          </a:p>
        </p:txBody>
      </p:sp>
      <p:sp>
        <p:nvSpPr>
          <p:cNvPr id="13" name="文本框 12"/>
          <p:cNvSpPr txBox="1"/>
          <p:nvPr/>
        </p:nvSpPr>
        <p:spPr>
          <a:xfrm>
            <a:off x="4582505" y="5230475"/>
            <a:ext cx="2079171" cy="461665"/>
          </a:xfrm>
          <a:prstGeom prst="rect">
            <a:avLst/>
          </a:prstGeom>
          <a:noFill/>
        </p:spPr>
        <p:txBody>
          <a:bodyPr wrap="square" rtlCol="0">
            <a:spAutoFit/>
          </a:bodyPr>
          <a:lstStyle/>
          <a:p>
            <a:r>
              <a:rPr lang="zh-CN" altLang="en-US" sz="2400">
                <a:solidFill>
                  <a:srgbClr val="FF0000"/>
                </a:solidFill>
              </a:rPr>
              <a:t>看关联词</a:t>
            </a:r>
            <a:endParaRPr lang="zh-CN" altLang="en-US" sz="2400">
              <a:solidFill>
                <a:srgbClr val="FF0000"/>
              </a:solidFill>
            </a:endParaRPr>
          </a:p>
        </p:txBody>
      </p:sp>
      <p:sp>
        <p:nvSpPr>
          <p:cNvPr id="4" name="右大括号 3"/>
          <p:cNvSpPr/>
          <p:nvPr/>
        </p:nvSpPr>
        <p:spPr>
          <a:xfrm>
            <a:off x="4299857" y="2157328"/>
            <a:ext cx="282647" cy="1500272"/>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arn(inVertical)">
                                      <p:cBhvr>
                                        <p:cTn id="14" dur="500"/>
                                        <p:tgtEl>
                                          <p:spTgt spid="4"/>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nodeType="clickEffect">
                                  <p:stCondLst>
                                    <p:cond delay="0"/>
                                  </p:stCondLst>
                                  <p:childTnLst>
                                    <p:set>
                                      <p:cBhvr>
                                        <p:cTn id="28"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afterGroup">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1" grpId="0"/>
      <p:bldP spid="13" grpId="0"/>
      <p:bldP spid="4" grpId="0"/>
    </p:bldLs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i*1"/>
  <p:tag name="KSO_WM_UNIT_INDEX" val="1"/>
  <p:tag name="KSO_WM_UNIT_LAYERLEVEL" val="1"/>
  <p:tag name="KSO_WM_UNIT_TYPE" val="i"/>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8*i*1"/>
  <p:tag name="KSO_WM_UNIT_INDEX" val="1"/>
  <p:tag name="KSO_WM_UNIT_LAYERLEVEL" val="1"/>
  <p:tag name="KSO_WM_UNIT_TYPE" val="i"/>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SUBTYPE" val="h"/>
  <p:tag name="KSO_WM_UNIT_TYPE" val="i"/>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1"/>
  <p:tag name="KSO_WM_UNIT_INDEX" val="1"/>
  <p:tag name="KSO_WM_UNIT_LAYERLEVEL" val="1"/>
  <p:tag name="KSO_WM_UNIT_TYPE" val="i"/>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i*2"/>
  <p:tag name="KSO_WM_UNIT_INDEX" val="2"/>
  <p:tag name="KSO_WM_UNIT_LAYERLEVEL" val="1"/>
  <p:tag name="KSO_WM_UNIT_TYPE" val="i"/>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7.xml><?xml version="1.0" encoding="utf-8"?>
<p:tagLst xmlns:p="http://schemas.openxmlformats.org/presentationml/2006/main">
  <p:tag name="KSO_WM_BEAUTIFY_FLAG" val="#wm#"/>
  <p:tag name="KSO_WM_TAG_VERSION" val="1.0"/>
  <p:tag name="KSO_WM_UNIT_BK_DARK_LIGHT" val="2"/>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SUBTYPE" val="h"/>
  <p:tag name="KSO_WM_UNIT_TYPE" val="i"/>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1"/>
  <p:tag name="KSO_WM_UNIT_INDEX" val="1"/>
  <p:tag name="KSO_WM_UNIT_LAYERLEVEL" val="1"/>
  <p:tag name="KSO_WM_UNIT_TYPE" val="i"/>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i*2"/>
  <p:tag name="KSO_WM_UNIT_INDEX" val="2"/>
  <p:tag name="KSO_WM_UNIT_LAYERLEVEL" val="1"/>
  <p:tag name="KSO_WM_UNIT_TYPE" val="i"/>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659"/>
  <p:tag name="KSO_WM_TEMPLATE_MASTER_THUMB_INDEX" val="12"/>
  <p:tag name="KSO_WM_TEMPLATE_MASTER_TYPE" val="1"/>
  <p:tag name="KSO_WM_TEMPLATE_SUBCATEGORY" val="0"/>
  <p:tag name="KSO_WM_TEMPLATE_THUMBS_INDEX" val="1、4、7、8、10、11、12、13、15"/>
</p:tagLst>
</file>

<file path=ppt/tags/tag21.xml><?xml version="1.0" encoding="utf-8"?>
<p:tagLst xmlns:p="http://schemas.openxmlformats.org/presentationml/2006/main">
  <p:tag name="KSO_WM_BEAUTIFY_FLAG" val="#wm#"/>
  <p:tag name="KSO_WM_TAG_VERSION" val="1.0"/>
  <p:tag name="KSO_WM_TEMPLATE_CATEGORY" val="custom"/>
  <p:tag name="KSO_WM_TEMPLATE_INDEX" val="20202659"/>
  <p:tag name="KSO_WM_UNIT_COMPATIBLE" val="0"/>
  <p:tag name="KSO_WM_UNIT_DIAGRAM_ISNUMVISUAL" val="0"/>
  <p:tag name="KSO_WM_UNIT_DIAGRAM_ISREFERUNIT" val="0"/>
  <p:tag name="KSO_WM_UNIT_HIGHLIGHT" val="0"/>
  <p:tag name="KSO_WM_UNIT_ID" val="custom20202659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11"/>
</p:tagLst>
</file>

<file path=ppt/tags/tag22.xml><?xml version="1.0" encoding="utf-8"?>
<p:tagLst xmlns:p="http://schemas.openxmlformats.org/presentationml/2006/main">
  <p:tag name="GENSWF_ADVANCE_TIME" val="5"/>
  <p:tag name="ISPRING_CUSTOM_TIMING_USED" val="1"/>
  <p:tag name="ISPRING_SLIDE_ID_2" val="{8A79FDD6-2179-41AF-9112-195CBEFFD948}"/>
  <p:tag name="KSO_WM_BEAUTIFY_FLAG" val="#wm#"/>
  <p:tag name="KSO_WM_SLIDE_ID" val="custom20202659_7"/>
  <p:tag name="KSO_WM_SLIDE_INDEX" val="7"/>
  <p:tag name="KSO_WM_SLIDE_ITEM_CNT" val="0"/>
  <p:tag name="KSO_WM_SLIDE_LAYOUT" val="a_e_f"/>
  <p:tag name="KSO_WM_SLIDE_LAYOUT_CNT" val="1_1_1"/>
  <p:tag name="KSO_WM_SLIDE_SUBTYPE" val="pureTxt"/>
  <p:tag name="KSO_WM_SLIDE_TYPE" val="sectionTitle"/>
  <p:tag name="KSO_WM_SPECIAL_SOURCE" val="bdnull"/>
  <p:tag name="KSO_WM_TAG_VERSION" val="1.0"/>
  <p:tag name="KSO_WM_TEMPLATE_CATEGORY" val="custom"/>
  <p:tag name="KSO_WM_TEMPLATE_COLOR_TYPE" val="1"/>
  <p:tag name="KSO_WM_TEMPLATE_INDEX" val="20202659"/>
  <p:tag name="KSO_WM_TEMPLATE_MASTER_TYPE" val="1"/>
  <p:tag name="KSO_WM_TEMPLATE_SUBCATEGORY" val="0"/>
</p:tagLst>
</file>

<file path=ppt/tags/tag23.xml><?xml version="1.0" encoding="utf-8"?>
<p:tagLst xmlns:p="http://schemas.openxmlformats.org/presentationml/2006/main">
  <p:tag name="KSO_WM_SPECIAL_SOURCE" val="bdnull"/>
</p:tagLst>
</file>

<file path=ppt/tags/tag24.xml><?xml version="1.0" encoding="utf-8"?>
<p:tagLst xmlns:p="http://schemas.openxmlformats.org/presentationml/2006/main">
  <p:tag name="KSO_WM_BEAUTIFY_FLAG" val="#wm#"/>
  <p:tag name="KSO_WM_TAG_VERSION" val="1.0"/>
  <p:tag name="KSO_WM_TEMPLATE_CATEGORY" val="custom"/>
  <p:tag name="KSO_WM_TEMPLATE_INDEX" val="20202659"/>
  <p:tag name="KSO_WM_UNIT_COMPATIBLE" val="0"/>
  <p:tag name="KSO_WM_UNIT_DIAGRAM_ISNUMVISUAL" val="0"/>
  <p:tag name="KSO_WM_UNIT_DIAGRAM_ISREFERUNIT" val="0"/>
  <p:tag name="KSO_WM_UNIT_HIGHLIGHT" val="0"/>
  <p:tag name="KSO_WM_UNIT_ID" val="custom20202659_7*e*1"/>
  <p:tag name="KSO_WM_UNIT_INDEX" val="1"/>
  <p:tag name="KSO_WM_UNIT_LAYERLEVEL" val="1"/>
  <p:tag name="KSO_WM_UNIT_NOCLEAR" val="0"/>
  <p:tag name="KSO_WM_UNIT_PRESET_TEXT" val="01"/>
  <p:tag name="KSO_WM_UNIT_TEXT_FILL_FORE_SCHEMECOLOR_INDEX" val="13"/>
  <p:tag name="KSO_WM_UNIT_TEXT_FILL_FORE_SCHEMECOLOR_INDEX_BRIGHTNESS" val="0.15"/>
  <p:tag name="KSO_WM_UNIT_TEXT_FILL_TYPE" val="1"/>
  <p:tag name="KSO_WM_UNIT_TYPE" val="e"/>
  <p:tag name="KSO_WM_UNIT_VALUE" val="1"/>
</p:tagLst>
</file>

<file path=ppt/tags/tag25.xml><?xml version="1.0" encoding="utf-8"?>
<p:tagLst xmlns:p="http://schemas.openxmlformats.org/presentationml/2006/main">
  <p:tag name="KSO_WM_BEAUTIFY_FLAG" val="#wm#"/>
  <p:tag name="KSO_WM_TAG_VERSION" val="1.0"/>
  <p:tag name="KSO_WM_TEMPLATE_CATEGORY" val="custom"/>
  <p:tag name="KSO_WM_TEMPLATE_INDEX" val="20202659"/>
  <p:tag name="KSO_WM_UNIT_COMPATIBLE" val="0"/>
  <p:tag name="KSO_WM_UNIT_DIAGRAM_ISNUMVISUAL" val="0"/>
  <p:tag name="KSO_WM_UNIT_DIAGRAM_ISREFERUNIT" val="0"/>
  <p:tag name="KSO_WM_UNIT_HIGHLIGHT" val="0"/>
  <p:tag name="KSO_WM_UNIT_ID" val="custom20202659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11"/>
</p:tagLst>
</file>

<file path=ppt/tags/tag26.xml><?xml version="1.0" encoding="utf-8"?>
<p:tagLst xmlns:p="http://schemas.openxmlformats.org/presentationml/2006/main">
  <p:tag name="GENSWF_ADVANCE_TIME" val="5"/>
  <p:tag name="ISPRING_CUSTOM_TIMING_USED" val="1"/>
  <p:tag name="ISPRING_SLIDE_ID_2" val="{8A79FDD6-2179-41AF-9112-195CBEFFD948}"/>
  <p:tag name="KSO_WM_BEAUTIFY_FLAG" val="#wm#"/>
  <p:tag name="KSO_WM_SLIDE_ID" val="custom20202659_7"/>
  <p:tag name="KSO_WM_SLIDE_INDEX" val="7"/>
  <p:tag name="KSO_WM_SLIDE_ITEM_CNT" val="0"/>
  <p:tag name="KSO_WM_SLIDE_LAYOUT" val="a_e_f"/>
  <p:tag name="KSO_WM_SLIDE_LAYOUT_CNT" val="1_1_1"/>
  <p:tag name="KSO_WM_SLIDE_SUBTYPE" val="pureTxt"/>
  <p:tag name="KSO_WM_SLIDE_TYPE" val="sectionTitle"/>
  <p:tag name="KSO_WM_SPECIAL_SOURCE" val="bdnull"/>
  <p:tag name="KSO_WM_TAG_VERSION" val="1.0"/>
  <p:tag name="KSO_WM_TEMPLATE_CATEGORY" val="custom"/>
  <p:tag name="KSO_WM_TEMPLATE_COLOR_TYPE" val="1"/>
  <p:tag name="KSO_WM_TEMPLATE_INDEX" val="20202659"/>
  <p:tag name="KSO_WM_TEMPLATE_MASTER_TYPE" val="1"/>
  <p:tag name="KSO_WM_TEMPLATE_SUBCATEGORY" val="0"/>
</p:tagLst>
</file>

<file path=ppt/tags/tag27.xml><?xml version="1.0" encoding="utf-8"?>
<p:tagLst xmlns:p="http://schemas.openxmlformats.org/presentationml/2006/main">
  <p:tag name="KSO_WM_UNIT_FILL_FORE_SCHEMECOLOR_INDEX" val="14"/>
  <p:tag name="KSO_WM_UNIT_FILL_FORE_SCHEMECOLOR_INDEX_BRIGHTNESS" val="-0.15"/>
  <p:tag name="KSO_WM_UNIT_FILL_TYPE" val="1"/>
  <p:tag name="KSO_WM_UNIT_TEXT_FILL_FORE_SCHEMECOLOR_INDEX" val="2"/>
  <p:tag name="KSO_WM_UNIT_TEXT_FILL_FORE_SCHEMECOLOR_INDEX_BRIGHTNESS" val="0"/>
  <p:tag name="KSO_WM_UNIT_TEXT_FILL_TYPE" val="1"/>
</p:tagLst>
</file>

<file path=ppt/tags/tag28.xml><?xml version="1.0" encoding="utf-8"?>
<p:tagLst xmlns:p="http://schemas.openxmlformats.org/presentationml/2006/main">
  <p:tag name="KSO_WM_UNIT_FILL_FORE_SCHEMECOLOR_INDEX" val="5"/>
  <p:tag name="KSO_WM_UNIT_FILL_FORE_SCHEMECOLOR_INDEX_BRIGHTNESS" val="-0.25"/>
  <p:tag name="KSO_WM_UNIT_FILL_TYPE" val="1"/>
  <p:tag name="KSO_WM_UNIT_TEXT_FILL_FORE_SCHEMECOLOR_INDEX" val="2"/>
  <p:tag name="KSO_WM_UNIT_TEXT_FILL_FORE_SCHEMECOLOR_INDEX_BRIGHTNESS" val="0"/>
  <p:tag name="KSO_WM_UNIT_TEXT_FILL_TYPE" val="1"/>
</p:tagLst>
</file>

<file path=ppt/tags/tag29.xml><?xml version="1.0" encoding="utf-8"?>
<p:tagLst xmlns:p="http://schemas.openxmlformats.org/presentationml/2006/main">
  <p:tag name="KSO_WM_UNIT_LINE_FILL_TYPE" val="2"/>
  <p:tag name="KSO_WM_UNIT_LINE_FORE_SCHEMECOLOR_INDEX" val="13"/>
  <p:tag name="KSO_WM_UNIT_LINE_FORE_SCHEMECOLOR_INDEX_BRIGHTNESS" val="0.25"/>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30.xml><?xml version="1.0" encoding="utf-8"?>
<p:tagLst xmlns:p="http://schemas.openxmlformats.org/presentationml/2006/main">
  <p:tag name="KSO_WM_BEAUTIFY_FLAG" val="#wm#"/>
  <p:tag name="KSO_WM_SLIDE_BACKGROUND_TYPE" val="general"/>
  <p:tag name="KSO_WM_SLIDE_BK_DARK_LIGHT" val="2"/>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
</p:tagLst>
</file>

<file path=ppt/tags/tag31.xml><?xml version="1.0" encoding="utf-8"?>
<p:tagLst xmlns:p="http://schemas.openxmlformats.org/presentationml/2006/main">
  <p:tag name="KSO_WM_BEAUTIFY_FLAG" val="#wm#"/>
  <p:tag name="KSO_WM_TAG_VERSION" val="1.0"/>
  <p:tag name="KSO_WM_TEMPLATE_CATEGORY" val="custom"/>
  <p:tag name="KSO_WM_TEMPLATE_INDEX" val="20202659"/>
  <p:tag name="KSO_WM_UNIT_COMPATIBLE" val="0"/>
  <p:tag name="KSO_WM_UNIT_DIAGRAM_ISNUMVISUAL" val="0"/>
  <p:tag name="KSO_WM_UNIT_DIAGRAM_ISREFERUNIT" val="0"/>
  <p:tag name="KSO_WM_UNIT_HIGHLIGHT" val="0"/>
  <p:tag name="KSO_WM_UNIT_ID" val="custom20202659_7*e*1"/>
  <p:tag name="KSO_WM_UNIT_INDEX" val="1"/>
  <p:tag name="KSO_WM_UNIT_LAYERLEVEL" val="1"/>
  <p:tag name="KSO_WM_UNIT_NOCLEAR" val="0"/>
  <p:tag name="KSO_WM_UNIT_PRESET_TEXT" val="01"/>
  <p:tag name="KSO_WM_UNIT_TEXT_FILL_FORE_SCHEMECOLOR_INDEX" val="13"/>
  <p:tag name="KSO_WM_UNIT_TEXT_FILL_FORE_SCHEMECOLOR_INDEX_BRIGHTNESS" val="0.15"/>
  <p:tag name="KSO_WM_UNIT_TEXT_FILL_TYPE" val="1"/>
  <p:tag name="KSO_WM_UNIT_TYPE" val="e"/>
  <p:tag name="KSO_WM_UNIT_VALUE" val="1"/>
</p:tagLst>
</file>

<file path=ppt/tags/tag32.xml><?xml version="1.0" encoding="utf-8"?>
<p:tagLst xmlns:p="http://schemas.openxmlformats.org/presentationml/2006/main">
  <p:tag name="KSO_WM_BEAUTIFY_FLAG" val="#wm#"/>
  <p:tag name="KSO_WM_TAG_VERSION" val="1.0"/>
  <p:tag name="KSO_WM_TEMPLATE_CATEGORY" val="custom"/>
  <p:tag name="KSO_WM_TEMPLATE_INDEX" val="20202659"/>
  <p:tag name="KSO_WM_UNIT_COMPATIBLE" val="0"/>
  <p:tag name="KSO_WM_UNIT_DIAGRAM_ISNUMVISUAL" val="0"/>
  <p:tag name="KSO_WM_UNIT_DIAGRAM_ISREFERUNIT" val="0"/>
  <p:tag name="KSO_WM_UNIT_HIGHLIGHT" val="0"/>
  <p:tag name="KSO_WM_UNIT_ID" val="custom20202659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11"/>
</p:tagLst>
</file>

<file path=ppt/tags/tag33.xml><?xml version="1.0" encoding="utf-8"?>
<p:tagLst xmlns:p="http://schemas.openxmlformats.org/presentationml/2006/main">
  <p:tag name="GENSWF_ADVANCE_TIME" val="5"/>
  <p:tag name="ISPRING_CUSTOM_TIMING_USED" val="1"/>
  <p:tag name="ISPRING_SLIDE_ID_2" val="{8A79FDD6-2179-41AF-9112-195CBEFFD948}"/>
  <p:tag name="KSO_WM_BEAUTIFY_FLAG" val="#wm#"/>
  <p:tag name="KSO_WM_SLIDE_ID" val="custom20202659_7"/>
  <p:tag name="KSO_WM_SLIDE_INDEX" val="7"/>
  <p:tag name="KSO_WM_SLIDE_ITEM_CNT" val="0"/>
  <p:tag name="KSO_WM_SLIDE_LAYOUT" val="a_e_f"/>
  <p:tag name="KSO_WM_SLIDE_LAYOUT_CNT" val="1_1_1"/>
  <p:tag name="KSO_WM_SLIDE_SUBTYPE" val="pureTxt"/>
  <p:tag name="KSO_WM_SLIDE_TYPE" val="sectionTitle"/>
  <p:tag name="KSO_WM_SPECIAL_SOURCE" val="bdnull"/>
  <p:tag name="KSO_WM_TAG_VERSION" val="1.0"/>
  <p:tag name="KSO_WM_TEMPLATE_CATEGORY" val="custom"/>
  <p:tag name="KSO_WM_TEMPLATE_COLOR_TYPE" val="1"/>
  <p:tag name="KSO_WM_TEMPLATE_INDEX" val="20202659"/>
  <p:tag name="KSO_WM_TEMPLATE_MASTER_TYPE" val="1"/>
  <p:tag name="KSO_WM_TEMPLATE_SUBCATEGORY" val="0"/>
</p:tagLst>
</file>

<file path=ppt/tags/tag34.xml><?xml version="1.0" encoding="utf-8"?>
<p:tagLst xmlns:p="http://schemas.openxmlformats.org/presentationml/2006/main">
  <p:tag name="KSO_WM_BEAUTIFY_FLAG" val="#wm#"/>
  <p:tag name="KSO_WM_TAG_VERSION" val="1.0"/>
  <p:tag name="KSO_WM_TEMPLATE_CATEGORY" val="custom"/>
  <p:tag name="KSO_WM_TEMPLATE_INDEX" val="20202659"/>
  <p:tag name="KSO_WM_UNIT_COMPATIBLE" val="0"/>
  <p:tag name="KSO_WM_UNIT_DIAGRAM_ISNUMVISUAL" val="0"/>
  <p:tag name="KSO_WM_UNIT_DIAGRAM_ISREFERUNIT" val="0"/>
  <p:tag name="KSO_WM_UNIT_HIGHLIGHT" val="0"/>
  <p:tag name="KSO_WM_UNIT_ID" val="custom20202659_7*e*1"/>
  <p:tag name="KSO_WM_UNIT_INDEX" val="1"/>
  <p:tag name="KSO_WM_UNIT_LAYERLEVEL" val="1"/>
  <p:tag name="KSO_WM_UNIT_NOCLEAR" val="0"/>
  <p:tag name="KSO_WM_UNIT_PRESET_TEXT" val="01"/>
  <p:tag name="KSO_WM_UNIT_TEXT_FILL_FORE_SCHEMECOLOR_INDEX" val="13"/>
  <p:tag name="KSO_WM_UNIT_TEXT_FILL_FORE_SCHEMECOLOR_INDEX_BRIGHTNESS" val="0.15"/>
  <p:tag name="KSO_WM_UNIT_TEXT_FILL_TYPE" val="1"/>
  <p:tag name="KSO_WM_UNIT_TYPE" val="e"/>
  <p:tag name="KSO_WM_UNIT_VALUE" val="1"/>
</p:tagLst>
</file>

<file path=ppt/tags/tag35.xml><?xml version="1.0" encoding="utf-8"?>
<p:tagLst xmlns:p="http://schemas.openxmlformats.org/presentationml/2006/main">
  <p:tag name="KSO_WM_BEAUTIFY_FLAG" val="#wm#"/>
  <p:tag name="KSO_WM_TAG_VERSION" val="1.0"/>
  <p:tag name="KSO_WM_TEMPLATE_CATEGORY" val="custom"/>
  <p:tag name="KSO_WM_TEMPLATE_INDEX" val="20202659"/>
  <p:tag name="KSO_WM_UNIT_COMPATIBLE" val="0"/>
  <p:tag name="KSO_WM_UNIT_DIAGRAM_ISNUMVISUAL" val="0"/>
  <p:tag name="KSO_WM_UNIT_DIAGRAM_ISREFERUNIT" val="0"/>
  <p:tag name="KSO_WM_UNIT_HIGHLIGHT" val="0"/>
  <p:tag name="KSO_WM_UNIT_ID" val="custom20202659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11"/>
</p:tagLst>
</file>

<file path=ppt/tags/tag36.xml><?xml version="1.0" encoding="utf-8"?>
<p:tagLst xmlns:p="http://schemas.openxmlformats.org/presentationml/2006/main">
  <p:tag name="GENSWF_ADVANCE_TIME" val="5"/>
  <p:tag name="ISPRING_CUSTOM_TIMING_USED" val="1"/>
  <p:tag name="ISPRING_SLIDE_ID_2" val="{8A79FDD6-2179-41AF-9112-195CBEFFD948}"/>
  <p:tag name="KSO_WM_BEAUTIFY_FLAG" val="#wm#"/>
  <p:tag name="KSO_WM_SLIDE_ID" val="custom20202659_7"/>
  <p:tag name="KSO_WM_SLIDE_INDEX" val="7"/>
  <p:tag name="KSO_WM_SLIDE_ITEM_CNT" val="0"/>
  <p:tag name="KSO_WM_SLIDE_LAYOUT" val="a_e_f"/>
  <p:tag name="KSO_WM_SLIDE_LAYOUT_CNT" val="1_1_1"/>
  <p:tag name="KSO_WM_SLIDE_SUBTYPE" val="pureTxt"/>
  <p:tag name="KSO_WM_SLIDE_TYPE" val="sectionTitle"/>
  <p:tag name="KSO_WM_SPECIAL_SOURCE" val="bdnull"/>
  <p:tag name="KSO_WM_TAG_VERSION" val="1.0"/>
  <p:tag name="KSO_WM_TEMPLATE_CATEGORY" val="custom"/>
  <p:tag name="KSO_WM_TEMPLATE_COLOR_TYPE" val="1"/>
  <p:tag name="KSO_WM_TEMPLATE_INDEX" val="20202659"/>
  <p:tag name="KSO_WM_TEMPLATE_MASTER_TYPE" val="1"/>
  <p:tag name="KSO_WM_TEMPLATE_SUBCATEGORY" val="0"/>
</p:tagLst>
</file>

<file path=ppt/tags/tag37.xml><?xml version="1.0" encoding="utf-8"?>
<p:tagLst xmlns:p="http://schemas.openxmlformats.org/presentationml/2006/main">
  <p:tag name="KSO_WM_BEAUTIFY_FLAG" val="#wm#"/>
  <p:tag name="KSO_WM_TAG_VERSION" val="1.0"/>
  <p:tag name="KSO_WM_TEMPLATE_CATEGORY" val="custom"/>
  <p:tag name="KSO_WM_TEMPLATE_INDEX" val="20202659"/>
  <p:tag name="KSO_WM_UNIT_COMPATIBLE" val="0"/>
  <p:tag name="KSO_WM_UNIT_DIAGRAM_ISNUMVISUAL" val="0"/>
  <p:tag name="KSO_WM_UNIT_DIAGRAM_ISREFERUNIT" val="0"/>
  <p:tag name="KSO_WM_UNIT_HIGHLIGHT" val="0"/>
  <p:tag name="KSO_WM_UNIT_ID" val="custom20202659_7*e*1"/>
  <p:tag name="KSO_WM_UNIT_INDEX" val="1"/>
  <p:tag name="KSO_WM_UNIT_LAYERLEVEL" val="1"/>
  <p:tag name="KSO_WM_UNIT_NOCLEAR" val="0"/>
  <p:tag name="KSO_WM_UNIT_PRESET_TEXT" val="01"/>
  <p:tag name="KSO_WM_UNIT_TEXT_FILL_FORE_SCHEMECOLOR_INDEX" val="13"/>
  <p:tag name="KSO_WM_UNIT_TEXT_FILL_FORE_SCHEMECOLOR_INDEX_BRIGHTNESS" val="0.15"/>
  <p:tag name="KSO_WM_UNIT_TEXT_FILL_TYPE" val="1"/>
  <p:tag name="KSO_WM_UNIT_TYPE" val="e"/>
  <p:tag name="KSO_WM_UNIT_VALUE" val="1"/>
</p:tagLst>
</file>

<file path=ppt/tags/tag38.xml><?xml version="1.0" encoding="utf-8"?>
<p:tagLst xmlns:p="http://schemas.openxmlformats.org/presentationml/2006/main">
  <p:tag name="KSO_WM_BEAUTIFY_FLAG" val="#wm#"/>
  <p:tag name="KSO_WM_TAG_VERSION" val="1.0"/>
  <p:tag name="KSO_WM_TEMPLATE_CATEGORY" val="custom"/>
  <p:tag name="KSO_WM_TEMPLATE_INDEX" val="20202659"/>
  <p:tag name="KSO_WM_UNIT_COMPATIBLE" val="0"/>
  <p:tag name="KSO_WM_UNIT_DIAGRAM_ISNUMVISUAL" val="0"/>
  <p:tag name="KSO_WM_UNIT_DIAGRAM_ISREFERUNIT" val="0"/>
  <p:tag name="KSO_WM_UNIT_HIGHLIGHT" val="0"/>
  <p:tag name="KSO_WM_UNIT_ID" val="custom20202659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11"/>
</p:tagLst>
</file>

<file path=ppt/tags/tag39.xml><?xml version="1.0" encoding="utf-8"?>
<p:tagLst xmlns:p="http://schemas.openxmlformats.org/presentationml/2006/main">
  <p:tag name="GENSWF_ADVANCE_TIME" val="5"/>
  <p:tag name="ISPRING_CUSTOM_TIMING_USED" val="1"/>
  <p:tag name="ISPRING_SLIDE_ID_2" val="{8A79FDD6-2179-41AF-9112-195CBEFFD948}"/>
  <p:tag name="KSO_WM_BEAUTIFY_FLAG" val="#wm#"/>
  <p:tag name="KSO_WM_SLIDE_ID" val="custom20202659_7"/>
  <p:tag name="KSO_WM_SLIDE_INDEX" val="7"/>
  <p:tag name="KSO_WM_SLIDE_ITEM_CNT" val="0"/>
  <p:tag name="KSO_WM_SLIDE_LAYOUT" val="a_e_f"/>
  <p:tag name="KSO_WM_SLIDE_LAYOUT_CNT" val="1_1_1"/>
  <p:tag name="KSO_WM_SLIDE_SUBTYPE" val="pureTxt"/>
  <p:tag name="KSO_WM_SLIDE_TYPE" val="sectionTitle"/>
  <p:tag name="KSO_WM_SPECIAL_SOURCE" val="bdnull"/>
  <p:tag name="KSO_WM_TAG_VERSION" val="1.0"/>
  <p:tag name="KSO_WM_TEMPLATE_CATEGORY" val="custom"/>
  <p:tag name="KSO_WM_TEMPLATE_COLOR_TYPE" val="1"/>
  <p:tag name="KSO_WM_TEMPLATE_INDEX" val="20202659"/>
  <p:tag name="KSO_WM_TEMPLATE_MASTER_TYPE" val="1"/>
  <p:tag name="KSO_WM_TEMPLATE_SUBCATEGORY" val="0"/>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0.xml><?xml version="1.0" encoding="utf-8"?>
<p:tagLst xmlns:p="http://schemas.openxmlformats.org/presentationml/2006/main">
  <p:tag name="KSO_WM_BEAUTIFY_FLAG" val="#wm#"/>
  <p:tag name="KSO_WM_TAG_VERSION" val="1.0"/>
  <p:tag name="KSO_WM_TEMPLATE_CATEGORY" val="custom"/>
  <p:tag name="KSO_WM_TEMPLATE_INDEX" val="20202659"/>
  <p:tag name="KSO_WM_UNIT_COMPATIBLE" val="0"/>
  <p:tag name="KSO_WM_UNIT_DIAGRAM_ISNUMVISUAL" val="0"/>
  <p:tag name="KSO_WM_UNIT_DIAGRAM_ISREFERUNIT" val="0"/>
  <p:tag name="KSO_WM_UNIT_HIGHLIGHT" val="0"/>
  <p:tag name="KSO_WM_UNIT_ID" val="custom20202659_7*e*1"/>
  <p:tag name="KSO_WM_UNIT_INDEX" val="1"/>
  <p:tag name="KSO_WM_UNIT_LAYERLEVEL" val="1"/>
  <p:tag name="KSO_WM_UNIT_NOCLEAR" val="0"/>
  <p:tag name="KSO_WM_UNIT_PRESET_TEXT" val="01"/>
  <p:tag name="KSO_WM_UNIT_TEXT_FILL_FORE_SCHEMECOLOR_INDEX" val="13"/>
  <p:tag name="KSO_WM_UNIT_TEXT_FILL_FORE_SCHEMECOLOR_INDEX_BRIGHTNESS" val="0.15"/>
  <p:tag name="KSO_WM_UNIT_TEXT_FILL_TYPE" val="1"/>
  <p:tag name="KSO_WM_UNIT_TYPE" val="e"/>
  <p:tag name="KSO_WM_UNIT_VALUE" val="1"/>
</p:tagLst>
</file>

<file path=ppt/tags/tag41.xml><?xml version="1.0" encoding="utf-8"?>
<p:tagLst xmlns:p="http://schemas.openxmlformats.org/presentationml/2006/main">
  <p:tag name="KSO_WM_BEAUTIFY_FLAG" val="#wm#"/>
  <p:tag name="KSO_WM_TAG_VERSION" val="1.0"/>
  <p:tag name="KSO_WM_TEMPLATE_CATEGORY" val="custom"/>
  <p:tag name="KSO_WM_TEMPLATE_INDEX" val="20202659"/>
  <p:tag name="KSO_WM_UNIT_COMPATIBLE" val="0"/>
  <p:tag name="KSO_WM_UNIT_DIAGRAM_ISNUMVISUAL" val="0"/>
  <p:tag name="KSO_WM_UNIT_DIAGRAM_ISREFERUNIT" val="0"/>
  <p:tag name="KSO_WM_UNIT_HIGHLIGHT" val="0"/>
  <p:tag name="KSO_WM_UNIT_ID" val="custom20202659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11"/>
</p:tagLst>
</file>

<file path=ppt/tags/tag42.xml><?xml version="1.0" encoding="utf-8"?>
<p:tagLst xmlns:p="http://schemas.openxmlformats.org/presentationml/2006/main">
  <p:tag name="GENSWF_ADVANCE_TIME" val="5"/>
  <p:tag name="ISPRING_CUSTOM_TIMING_USED" val="1"/>
  <p:tag name="ISPRING_SLIDE_ID_2" val="{8A79FDD6-2179-41AF-9112-195CBEFFD948}"/>
  <p:tag name="KSO_WM_BEAUTIFY_FLAG" val="#wm#"/>
  <p:tag name="KSO_WM_SLIDE_ID" val="custom20202659_7"/>
  <p:tag name="KSO_WM_SLIDE_INDEX" val="7"/>
  <p:tag name="KSO_WM_SLIDE_ITEM_CNT" val="0"/>
  <p:tag name="KSO_WM_SLIDE_LAYOUT" val="a_e_f"/>
  <p:tag name="KSO_WM_SLIDE_LAYOUT_CNT" val="1_1_1"/>
  <p:tag name="KSO_WM_SLIDE_SUBTYPE" val="pureTxt"/>
  <p:tag name="KSO_WM_SLIDE_TYPE" val="sectionTitle"/>
  <p:tag name="KSO_WM_SPECIAL_SOURCE" val="bdnull"/>
  <p:tag name="KSO_WM_TAG_VERSION" val="1.0"/>
  <p:tag name="KSO_WM_TEMPLATE_CATEGORY" val="custom"/>
  <p:tag name="KSO_WM_TEMPLATE_COLOR_TYPE" val="1"/>
  <p:tag name="KSO_WM_TEMPLATE_INDEX" val="20202659"/>
  <p:tag name="KSO_WM_TEMPLATE_MASTER_TYPE" val="1"/>
  <p:tag name="KSO_WM_TEMPLATE_SUBCATEGORY" val="0"/>
</p:tagLst>
</file>

<file path=ppt/tags/tag43.xml><?xml version="1.0" encoding="utf-8"?>
<p:tagLst xmlns:p="http://schemas.openxmlformats.org/presentationml/2006/main">
  <p:tag name="KSO_WM_BEAUTIFY_FLAG" val="#wm#"/>
  <p:tag name="KSO_WM_TAG_VERSION" val="1.0"/>
  <p:tag name="KSO_WM_TEMPLATE_CATEGORY" val="custom"/>
  <p:tag name="KSO_WM_TEMPLATE_INDEX" val="20202659"/>
  <p:tag name="KSO_WM_UNIT_COMPATIBLE" val="0"/>
  <p:tag name="KSO_WM_UNIT_DIAGRAM_ISNUMVISUAL" val="0"/>
  <p:tag name="KSO_WM_UNIT_DIAGRAM_ISREFERUNIT" val="0"/>
  <p:tag name="KSO_WM_UNIT_HIGHLIGHT" val="0"/>
  <p:tag name="KSO_WM_UNIT_ID" val="custom20202659_7*e*1"/>
  <p:tag name="KSO_WM_UNIT_INDEX" val="1"/>
  <p:tag name="KSO_WM_UNIT_LAYERLEVEL" val="1"/>
  <p:tag name="KSO_WM_UNIT_NOCLEAR" val="0"/>
  <p:tag name="KSO_WM_UNIT_PRESET_TEXT" val="01"/>
  <p:tag name="KSO_WM_UNIT_TEXT_FILL_FORE_SCHEMECOLOR_INDEX" val="13"/>
  <p:tag name="KSO_WM_UNIT_TEXT_FILL_FORE_SCHEMECOLOR_INDEX_BRIGHTNESS" val="0.15"/>
  <p:tag name="KSO_WM_UNIT_TEXT_FILL_TYPE" val="1"/>
  <p:tag name="KSO_WM_UNIT_TYPE" val="e"/>
  <p:tag name="KSO_WM_UNIT_VALUE" val="1"/>
</p:tagLst>
</file>

<file path=ppt/tags/tag44.xml><?xml version="1.0" encoding="utf-8"?>
<p:tagLst xmlns:p="http://schemas.openxmlformats.org/presentationml/2006/main">
  <p:tag name="KSO_WM_BEAUTIFY_FLAG" val="#wm#"/>
  <p:tag name="KSO_WM_TAG_VERSION" val="1.0"/>
  <p:tag name="KSO_WM_TEMPLATE_CATEGORY" val="custom"/>
  <p:tag name="KSO_WM_TEMPLATE_INDEX" val="20202659"/>
  <p:tag name="KSO_WM_UNIT_COMPATIBLE" val="0"/>
  <p:tag name="KSO_WM_UNIT_DIAGRAM_ISNUMVISUAL" val="0"/>
  <p:tag name="KSO_WM_UNIT_DIAGRAM_ISREFERUNIT" val="0"/>
  <p:tag name="KSO_WM_UNIT_HIGHLIGHT" val="0"/>
  <p:tag name="KSO_WM_UNIT_ID" val="custom20202659_7*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11"/>
</p:tagLst>
</file>

<file path=ppt/tags/tag45.xml><?xml version="1.0" encoding="utf-8"?>
<p:tagLst xmlns:p="http://schemas.openxmlformats.org/presentationml/2006/main">
  <p:tag name="GENSWF_ADVANCE_TIME" val="5"/>
  <p:tag name="ISPRING_CUSTOM_TIMING_USED" val="1"/>
  <p:tag name="ISPRING_SLIDE_ID_2" val="{8A79FDD6-2179-41AF-9112-195CBEFFD948}"/>
  <p:tag name="KSO_WM_BEAUTIFY_FLAG" val="#wm#"/>
  <p:tag name="KSO_WM_SLIDE_ID" val="custom20202659_7"/>
  <p:tag name="KSO_WM_SLIDE_INDEX" val="7"/>
  <p:tag name="KSO_WM_SLIDE_ITEM_CNT" val="0"/>
  <p:tag name="KSO_WM_SLIDE_LAYOUT" val="a_e_f"/>
  <p:tag name="KSO_WM_SLIDE_LAYOUT_CNT" val="1_1_1"/>
  <p:tag name="KSO_WM_SLIDE_SUBTYPE" val="pureTxt"/>
  <p:tag name="KSO_WM_SLIDE_TYPE" val="sectionTitle"/>
  <p:tag name="KSO_WM_SPECIAL_SOURCE" val="bdnull"/>
  <p:tag name="KSO_WM_TAG_VERSION" val="1.0"/>
  <p:tag name="KSO_WM_TEMPLATE_CATEGORY" val="custom"/>
  <p:tag name="KSO_WM_TEMPLATE_COLOR_TYPE" val="1"/>
  <p:tag name="KSO_WM_TEMPLATE_INDEX" val="20202659"/>
  <p:tag name="KSO_WM_TEMPLATE_MASTER_TYPE" val="1"/>
  <p:tag name="KSO_WM_TEMPLATE_SUBCATEGORY" val="0"/>
</p:tagLst>
</file>

<file path=ppt/tags/tag46.xml><?xml version="1.0" encoding="utf-8"?>
<p:tagLst xmlns:p="http://schemas.openxmlformats.org/presentationml/2006/main">
  <p:tag name="KSO_WM_UNIT_FILL_FORE_SCHEMECOLOR_INDEX" val="14"/>
  <p:tag name="KSO_WM_UNIT_FILL_FORE_SCHEMECOLOR_INDEX_BRIGHTNESS" val="-0.15"/>
  <p:tag name="KSO_WM_UNIT_FILL_TYPE" val="1"/>
  <p:tag name="KSO_WM_UNIT_TEXT_FILL_FORE_SCHEMECOLOR_INDEX" val="2"/>
  <p:tag name="KSO_WM_UNIT_TEXT_FILL_FORE_SCHEMECOLOR_INDEX_BRIGHTNESS" val="0"/>
  <p:tag name="KSO_WM_UNIT_TEXT_FILL_TYPE" val="1"/>
</p:tagLst>
</file>

<file path=ppt/tags/tag47.xml><?xml version="1.0" encoding="utf-8"?>
<p:tagLst xmlns:p="http://schemas.openxmlformats.org/presentationml/2006/main">
  <p:tag name="KSO_WM_UNIT_FILL_FORE_SCHEMECOLOR_INDEX" val="5"/>
  <p:tag name="KSO_WM_UNIT_FILL_FORE_SCHEMECOLOR_INDEX_BRIGHTNESS" val="-0.25"/>
  <p:tag name="KSO_WM_UNIT_FILL_TYPE" val="1"/>
  <p:tag name="KSO_WM_UNIT_TEXT_FILL_FORE_SCHEMECOLOR_INDEX" val="2"/>
  <p:tag name="KSO_WM_UNIT_TEXT_FILL_FORE_SCHEMECOLOR_INDEX_BRIGHTNESS" val="0"/>
  <p:tag name="KSO_WM_UNIT_TEXT_FILL_TYPE" val="1"/>
</p:tagLst>
</file>

<file path=ppt/tags/tag48.xml><?xml version="1.0" encoding="utf-8"?>
<p:tagLst xmlns:p="http://schemas.openxmlformats.org/presentationml/2006/main">
  <p:tag name="KSO_WM_UNIT_LINE_FILL_TYPE" val="2"/>
  <p:tag name="KSO_WM_UNIT_LINE_FORE_SCHEMECOLOR_INDEX" val="13"/>
  <p:tag name="KSO_WM_UNIT_LINE_FORE_SCHEMECOLOR_INDEX_BRIGHTNESS" val="0.25"/>
</p:tagLst>
</file>

<file path=ppt/tags/tag49.xml><?xml version="1.0" encoding="utf-8"?>
<p:tagLst xmlns:p="http://schemas.openxmlformats.org/presentationml/2006/main">
  <p:tag name="KSO_WM_BEAUTIFY_FLAG" val="#wm#"/>
  <p:tag name="KSO_WM_SLIDE_BACKGROUND_TYPE" val="general"/>
  <p:tag name="KSO_WM_SLIDE_BK_DARK_LIGHT" val="2"/>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SPECIAL_SOURCE" val="bdnull"/>
  <p:tag name="KSO_WM_TAG_VERSION" val="1.0"/>
  <p:tag name="KSO_WM_TEMPLATE_CATEGORY" val="custom"/>
  <p:tag name="KSO_WM_TEMPLATE_INDEX" val="20187308"/>
  <p:tag name="KSO_WM_TEMPLATE_SUBCATEGORY" val="0"/>
  <p:tag name="KSO_WM_TEMPLATE_THUMBS_INDEX"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50.xml><?xml version="1.0" encoding="utf-8"?>
<p:tagLst xmlns:p="http://schemas.openxmlformats.org/presentationml/2006/main">
  <p:tag name="KSO_WM_BEAUTIFY_FLAG" val="#wm#"/>
  <p:tag name="KSO_WM_TAG_VERSION" val="1.0"/>
  <p:tag name="KSO_WM_TEMPLATE_CATEGORY" val="custom"/>
  <p:tag name="KSO_WM_TEMPLATE_INDEX" val="20202659"/>
  <p:tag name="KSO_WM_UNIT_COMPATIBLE" val="0"/>
  <p:tag name="KSO_WM_UNIT_DIAGRAM_ISNUMVISUAL" val="0"/>
  <p:tag name="KSO_WM_UNIT_DIAGRAM_ISREFERUNIT" val="0"/>
  <p:tag name="KSO_WM_UNIT_HIGHLIGHT" val="0"/>
  <p:tag name="KSO_WM_UNIT_ID" val="custom20202659_15*a*1"/>
  <p:tag name="KSO_WM_UNIT_INDEX" val="1"/>
  <p:tag name="KSO_WM_UNIT_ISCONTENTSTITLE" val="0"/>
  <p:tag name="KSO_WM_UNIT_ISNUMDGMTITLE" val="0"/>
  <p:tag name="KSO_WM_UNIT_LAYERLEVEL" val="1"/>
  <p:tag name="KSO_WM_UNIT_NOCLEAR" val="1"/>
  <p:tag name="KSO_WM_UNIT_PRESET_TEXT" val="感谢聆听"/>
  <p:tag name="KSO_WM_UNIT_TYPE" val="a"/>
</p:tagLst>
</file>

<file path=ppt/tags/tag51.xml><?xml version="1.0" encoding="utf-8"?>
<p:tagLst xmlns:p="http://schemas.openxmlformats.org/presentationml/2006/main">
  <p:tag name="GENSWF_ADVANCE_TIME" val="5"/>
  <p:tag name="ISPRING_CUSTOM_TIMING_USED" val="1"/>
  <p:tag name="ISPRING_SLIDE_ID_2" val="{94AB8D28-9712-48C8-BE9A-99389090EAC3}"/>
  <p:tag name="KSO_WM_BEAUTIFY_FLAG" val="#wm#"/>
  <p:tag name="KSO_WM_SLIDE_ID" val="custom20202659_15"/>
  <p:tag name="KSO_WM_SLIDE_INDEX" val="15"/>
  <p:tag name="KSO_WM_SLIDE_ITEM_CNT" val="0"/>
  <p:tag name="KSO_WM_SLIDE_LAYOUT" val="a"/>
  <p:tag name="KSO_WM_SLIDE_LAYOUT_CNT" val="1"/>
  <p:tag name="KSO_WM_SLIDE_SUBTYPE" val="pureTxt"/>
  <p:tag name="KSO_WM_SLIDE_TYPE" val="endPage"/>
  <p:tag name="KSO_WM_SPECIAL_SOURCE" val="bdnull"/>
  <p:tag name="KSO_WM_TAG_VERSION" val="1.0"/>
  <p:tag name="KSO_WM_TEMPLATE_CATEGORY" val="custom"/>
  <p:tag name="KSO_WM_TEMPLATE_COLOR_TYPE" val="1"/>
  <p:tag name="KSO_WM_TEMPLATE_INDEX" val="20202659"/>
  <p:tag name="KSO_WM_TEMPLATE_MASTER_TYPE" val="1"/>
  <p:tag name="KSO_WM_TEMPLATE_SUBCATEGORY" val="0"/>
</p:tagLst>
</file>

<file path=ppt/tags/tag52.xml><?xml version="1.0" encoding="utf-8"?>
<p:tagLst xmlns:p="http://schemas.openxmlformats.org/presentationml/2006/main">
  <p:tag name="AS_OS" val="Unix 3.10 unknown"/>
  <p:tag name="AS_RELEASE_DATE" val="2020.11.30"/>
  <p:tag name="AS_TITLE" val="Aspose.Slides for Java"/>
  <p:tag name="AS_VERSION" val="20.11"/>
</p:tagLst>
</file>

<file path=ppt/tags/tag6.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4*i*1"/>
  <p:tag name="KSO_WM_UNIT_INDEX" val="1"/>
  <p:tag name="KSO_WM_UNIT_LAYERLEVEL" val="1"/>
  <p:tag name="KSO_WM_UNIT_TYPE" val="i"/>
</p:tagLst>
</file>

<file path=ppt/tags/tag7.xml><?xml version="1.0" encoding="utf-8"?>
<p:tagLst xmlns:p="http://schemas.openxmlformats.org/presentationml/2006/main">
  <p:tag name="KSO_WM_BEAUTIFY_FLAG" val="#wm#"/>
  <p:tag name="KSO_WM_SLIDE_BK_DARK_LIGHT" val="2"/>
  <p:tag name="KSO_WM_TAG_VERSION" val="1.0"/>
  <p:tag name="KSO_WM_UNIT_COMPATIBLE" val="0"/>
  <p:tag name="KSO_WM_UNIT_DIAGRAM_ISNUMVISUAL" val="0"/>
  <p:tag name="KSO_WM_UNIT_DIAGRAM_ISREFERUNIT" val="0"/>
  <p:tag name="KSO_WM_UNIT_HIGHLIGHT" val="0"/>
  <p:tag name="KSO_WM_UNIT_ID" val="_5*i*1"/>
  <p:tag name="KSO_WM_UNIT_INDEX" val="1"/>
  <p:tag name="KSO_WM_UNIT_LAYERLEVEL" val="1"/>
  <p:tag name="KSO_WM_UNIT_TYPE" val="i"/>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r="http://schemas.openxmlformats.org/officeDocument/2006/relationships" xmlns:a="http://schemas.openxmlformats.org/drawingml/2006/main" name="1_空白设计模板">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Arial"/>
        <a:cs typeface="Arial"/>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137</Paragraphs>
  <Slides>26</Slides>
  <Notes>10</Notes>
  <TotalTime>0</TotalTime>
  <HiddenSlides>0</HiddenSlides>
  <MMClips>0</MMClips>
  <ScaleCrop>0</ScaleCrop>
  <HeadingPairs>
    <vt:vector baseType="variant" size="6">
      <vt:variant>
        <vt:lpstr>Fonts used</vt:lpstr>
      </vt:variant>
      <vt:variant>
        <vt:i4>14</vt:i4>
      </vt:variant>
      <vt:variant>
        <vt:lpstr>Theme</vt:lpstr>
      </vt:variant>
      <vt:variant>
        <vt:i4>1</vt:i4>
      </vt:variant>
      <vt:variant>
        <vt:lpstr>Slide Titles</vt:lpstr>
      </vt:variant>
      <vt:variant>
        <vt:i4>26</vt:i4>
      </vt:variant>
    </vt:vector>
  </HeadingPairs>
  <TitlesOfParts>
    <vt:vector baseType="lpstr" size="41">
      <vt:lpstr>Arial</vt:lpstr>
      <vt:lpstr>Arial Black</vt:lpstr>
      <vt:lpstr>等线 Light</vt:lpstr>
      <vt:lpstr>等线</vt:lpstr>
      <vt:lpstr>Calibri Light</vt:lpstr>
      <vt:lpstr>Calibri</vt:lpstr>
      <vt:lpstr>汉仪颜楷简</vt:lpstr>
      <vt:lpstr>宋体</vt:lpstr>
      <vt:lpstr>华文行楷</vt:lpstr>
      <vt:lpstr>幼圆</vt:lpstr>
      <vt:lpstr>隶书</vt:lpstr>
      <vt:lpstr>华文宋体</vt:lpstr>
      <vt:lpstr>微软雅黑</vt:lpstr>
      <vt:lpstr>华文楷体</vt:lpstr>
      <vt:lpstr>1_空白设计模板</vt:lpstr>
      <vt:lpstr>高考专题复习：病句辨析</vt:lpstr>
      <vt:lpstr>PowerPoint Presentation</vt:lpstr>
      <vt:lpstr>PowerPoint Presentation</vt:lpstr>
      <vt:lpstr>搭配不当</vt:lpstr>
      <vt:lpstr>PowerPoint Presentation</vt:lpstr>
      <vt:lpstr>PowerPoint Presentation</vt:lpstr>
      <vt:lpstr>PowerPoint Presentation</vt:lpstr>
      <vt:lpstr>PowerPoint Presentation</vt:lpstr>
      <vt:lpstr>PowerPoint Presentation</vt:lpstr>
      <vt:lpstr>语序不当</vt:lpstr>
      <vt:lpstr>PowerPoint Presentation</vt:lpstr>
      <vt:lpstr>成分残缺或赘余</vt:lpstr>
      <vt:lpstr>PowerPoint Presentation</vt:lpstr>
      <vt:lpstr>句式杂糅</vt:lpstr>
      <vt:lpstr>PowerPoint Presentation</vt:lpstr>
      <vt:lpstr>表意不明</vt:lpstr>
      <vt:lpstr>PowerPoint Presentation</vt:lpstr>
      <vt:lpstr>不合逻辑</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再 见！</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2022-05-15T15:30:35.966</cp:lastPrinted>
  <dcterms:created xsi:type="dcterms:W3CDTF">2022-05-15T15:30:35Z</dcterms:created>
  <dcterms:modified xsi:type="dcterms:W3CDTF">2022-05-15T07:30:36Z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